
<file path=[Content_Types].xml><?xml version="1.0" encoding="utf-8"?>
<Types xmlns="http://schemas.openxmlformats.org/package/2006/content-types">
  <Default Extension="png" ContentType="image/png"/>
  <Default Extension="emf" ContentType="image/x-emf"/>
  <Default Extension="wma" ContentType="audio/x-ms-wma"/>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5.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omments/comment1.xml" ContentType="application/vnd.openxmlformats-officedocument.presentationml.comments+xml"/>
  <Override PartName="/ppt/tags/tag33.xml" ContentType="application/vnd.openxmlformats-officedocument.presentationml.tags+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4.xml" ContentType="application/vnd.openxmlformats-officedocument.presentationml.tags+xml"/>
  <Override PartName="/ppt/tags/tag35.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9.xml" ContentType="application/vnd.openxmlformats-officedocument.presentationml.tags+xml"/>
  <Override PartName="/ppt/tags/tag40.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520" r:id="rId2"/>
    <p:sldId id="257" r:id="rId3"/>
    <p:sldId id="258" r:id="rId4"/>
    <p:sldId id="259" r:id="rId5"/>
    <p:sldId id="260" r:id="rId6"/>
    <p:sldId id="292" r:id="rId7"/>
    <p:sldId id="293" r:id="rId8"/>
    <p:sldId id="263" r:id="rId9"/>
    <p:sldId id="288" r:id="rId10"/>
    <p:sldId id="525" r:id="rId11"/>
    <p:sldId id="261" r:id="rId12"/>
    <p:sldId id="527" r:id="rId13"/>
    <p:sldId id="533" r:id="rId14"/>
    <p:sldId id="534" r:id="rId15"/>
    <p:sldId id="528" r:id="rId16"/>
    <p:sldId id="570" r:id="rId17"/>
    <p:sldId id="535" r:id="rId18"/>
    <p:sldId id="536" r:id="rId19"/>
    <p:sldId id="521" r:id="rId20"/>
    <p:sldId id="529" r:id="rId21"/>
    <p:sldId id="538" r:id="rId22"/>
    <p:sldId id="539" r:id="rId23"/>
    <p:sldId id="546" r:id="rId24"/>
    <p:sldId id="541" r:id="rId25"/>
    <p:sldId id="543" r:id="rId26"/>
    <p:sldId id="542" r:id="rId27"/>
    <p:sldId id="544" r:id="rId28"/>
    <p:sldId id="545" r:id="rId29"/>
    <p:sldId id="547" r:id="rId30"/>
    <p:sldId id="551" r:id="rId31"/>
    <p:sldId id="552" r:id="rId32"/>
    <p:sldId id="549" r:id="rId33"/>
    <p:sldId id="550" r:id="rId34"/>
    <p:sldId id="548" r:id="rId35"/>
    <p:sldId id="553" r:id="rId36"/>
    <p:sldId id="556" r:id="rId37"/>
    <p:sldId id="555" r:id="rId38"/>
    <p:sldId id="557" r:id="rId39"/>
    <p:sldId id="558" r:id="rId40"/>
    <p:sldId id="559" r:id="rId41"/>
    <p:sldId id="561" r:id="rId42"/>
    <p:sldId id="560" r:id="rId43"/>
    <p:sldId id="562" r:id="rId44"/>
    <p:sldId id="565" r:id="rId45"/>
    <p:sldId id="563" r:id="rId46"/>
    <p:sldId id="564" r:id="rId47"/>
    <p:sldId id="566" r:id="rId48"/>
    <p:sldId id="567" r:id="rId49"/>
    <p:sldId id="568" r:id="rId50"/>
    <p:sldId id="522" r:id="rId51"/>
    <p:sldId id="530" r:id="rId52"/>
    <p:sldId id="532" r:id="rId53"/>
    <p:sldId id="523" r:id="rId54"/>
    <p:sldId id="531" r:id="rId55"/>
    <p:sldId id="524" r:id="rId56"/>
    <p:sldId id="569" r:id="rId57"/>
    <p:sldId id="287" r:id="rId5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DE2"/>
    <a:srgbClr val="DDCAAC"/>
    <a:srgbClr val="F7F2EF"/>
    <a:srgbClr val="E0DBD7"/>
    <a:srgbClr val="7A7454"/>
    <a:srgbClr val="699F92"/>
    <a:srgbClr val="F3EAE1"/>
    <a:srgbClr val="E7E2DE"/>
    <a:srgbClr val="F8F0EE"/>
    <a:srgbClr val="F5ED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5033" autoAdjust="0"/>
  </p:normalViewPr>
  <p:slideViewPr>
    <p:cSldViewPr snapToGrid="0" showGuides="1">
      <p:cViewPr varScale="1">
        <p:scale>
          <a:sx n="68" d="100"/>
          <a:sy n="68" d="100"/>
        </p:scale>
        <p:origin x="810" y="72"/>
      </p:cViewPr>
      <p:guideLst>
        <p:guide orient="horz" pos="211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24T20:14:22.125" idx="1">
    <p:pos x="7680" y="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04FCA2-E26B-2143-A822-F3998B2EF5E4}" type="doc">
      <dgm:prSet loTypeId="urn:microsoft.com/office/officeart/2005/8/layout/cycle5" loCatId="" qsTypeId="urn:microsoft.com/office/officeart/2005/8/quickstyle/simple1" qsCatId="simple" csTypeId="urn:microsoft.com/office/officeart/2005/8/colors/colorful3" csCatId="colorful" phldr="1"/>
      <dgm:spPr/>
      <dgm:t>
        <a:bodyPr/>
        <a:lstStyle/>
        <a:p>
          <a:endParaRPr lang="en-US"/>
        </a:p>
      </dgm:t>
    </dgm:pt>
    <dgm:pt modelId="{B92C9BBD-88B4-BE49-A70A-5ED62FBFECCD}">
      <dgm:prSet phldrT="[Text]" custT="1"/>
      <dgm:spPr/>
      <dgm:t>
        <a:bodyPr/>
        <a:lstStyle/>
        <a:p>
          <a:r>
            <a:rPr lang="en-US" sz="3600" dirty="0" err="1">
              <a:latin typeface="Calibri" panose="020F0502020204030204" pitchFamily="34" charset="0"/>
              <a:cs typeface="Calibri" panose="020F0502020204030204" pitchFamily="34" charset="0"/>
            </a:rPr>
            <a:t>Chiếu</a:t>
          </a:r>
          <a:r>
            <a:rPr lang="en-US" sz="3600" dirty="0">
              <a:latin typeface="Calibri" panose="020F0502020204030204" pitchFamily="34" charset="0"/>
              <a:cs typeface="Calibri" panose="020F0502020204030204" pitchFamily="34" charset="0"/>
            </a:rPr>
            <a:t> </a:t>
          </a:r>
        </a:p>
      </dgm:t>
    </dgm:pt>
    <dgm:pt modelId="{DD939DEB-7A44-9144-BF28-450D776C7F59}" type="parTrans" cxnId="{8E3CA178-D431-824C-BE57-1FECD3347626}">
      <dgm:prSet/>
      <dgm:spPr/>
      <dgm:t>
        <a:bodyPr/>
        <a:lstStyle/>
        <a:p>
          <a:endParaRPr lang="en-US" sz="2000">
            <a:latin typeface="Calibri" panose="020F0502020204030204" pitchFamily="34" charset="0"/>
            <a:cs typeface="Calibri" panose="020F0502020204030204" pitchFamily="34" charset="0"/>
          </a:endParaRPr>
        </a:p>
      </dgm:t>
    </dgm:pt>
    <dgm:pt modelId="{4ACACF4D-7937-7B4B-ADF3-606D5860D3F3}" type="sibTrans" cxnId="{8E3CA178-D431-824C-BE57-1FECD3347626}">
      <dgm:prSet/>
      <dgm:spPr/>
      <dgm:t>
        <a:bodyPr/>
        <a:lstStyle/>
        <a:p>
          <a:endParaRPr lang="en-US" sz="2000">
            <a:latin typeface="Calibri" panose="020F0502020204030204" pitchFamily="34" charset="0"/>
            <a:cs typeface="Calibri" panose="020F0502020204030204" pitchFamily="34" charset="0"/>
          </a:endParaRPr>
        </a:p>
      </dgm:t>
    </dgm:pt>
    <dgm:pt modelId="{5DAAE272-1ABA-E74E-8303-B39F46F16A26}">
      <dgm:prSet phldrT="[Text]" custT="1"/>
      <dgm:spPr/>
      <dgm:t>
        <a:bodyPr/>
        <a:lstStyle/>
        <a:p>
          <a:r>
            <a:rPr lang="en-US" sz="3600" dirty="0" err="1">
              <a:latin typeface="Calibri" panose="020F0502020204030204" pitchFamily="34" charset="0"/>
              <a:cs typeface="Calibri" panose="020F0502020204030204" pitchFamily="34" charset="0"/>
            </a:rPr>
            <a:t>Cáo</a:t>
          </a:r>
          <a:r>
            <a:rPr lang="en-US" sz="3600" dirty="0">
              <a:latin typeface="Calibri" panose="020F0502020204030204" pitchFamily="34" charset="0"/>
              <a:cs typeface="Calibri" panose="020F0502020204030204" pitchFamily="34" charset="0"/>
            </a:rPr>
            <a:t> </a:t>
          </a:r>
        </a:p>
      </dgm:t>
    </dgm:pt>
    <dgm:pt modelId="{505C7C91-54C4-864A-96EE-342427DE3C78}" type="parTrans" cxnId="{F4BF944E-5C3B-BE4F-83BB-6DCC47F13F99}">
      <dgm:prSet/>
      <dgm:spPr/>
      <dgm:t>
        <a:bodyPr/>
        <a:lstStyle/>
        <a:p>
          <a:endParaRPr lang="en-US" sz="2000">
            <a:latin typeface="Calibri" panose="020F0502020204030204" pitchFamily="34" charset="0"/>
            <a:cs typeface="Calibri" panose="020F0502020204030204" pitchFamily="34" charset="0"/>
          </a:endParaRPr>
        </a:p>
      </dgm:t>
    </dgm:pt>
    <dgm:pt modelId="{ECC4D210-B40F-EB40-9B4D-008A4B3C051D}" type="sibTrans" cxnId="{F4BF944E-5C3B-BE4F-83BB-6DCC47F13F99}">
      <dgm:prSet/>
      <dgm:spPr/>
      <dgm:t>
        <a:bodyPr/>
        <a:lstStyle/>
        <a:p>
          <a:endParaRPr lang="en-US" sz="2000">
            <a:latin typeface="Calibri" panose="020F0502020204030204" pitchFamily="34" charset="0"/>
            <a:cs typeface="Calibri" panose="020F0502020204030204" pitchFamily="34" charset="0"/>
          </a:endParaRPr>
        </a:p>
      </dgm:t>
    </dgm:pt>
    <dgm:pt modelId="{E834B4E4-CB64-1A4B-82B5-FFDE9F79CD7B}">
      <dgm:prSet phldrT="[Text]" custT="1"/>
      <dgm:spPr/>
      <dgm:t>
        <a:bodyPr/>
        <a:lstStyle/>
        <a:p>
          <a:r>
            <a:rPr lang="en-US" sz="3600" dirty="0" err="1">
              <a:latin typeface="Calibri" panose="020F0502020204030204" pitchFamily="34" charset="0"/>
              <a:cs typeface="Calibri" panose="020F0502020204030204" pitchFamily="34" charset="0"/>
            </a:rPr>
            <a:t>Hịch</a:t>
          </a:r>
          <a:endParaRPr lang="en-US" sz="3600" dirty="0">
            <a:latin typeface="Calibri" panose="020F0502020204030204" pitchFamily="34" charset="0"/>
            <a:cs typeface="Calibri" panose="020F0502020204030204" pitchFamily="34" charset="0"/>
          </a:endParaRPr>
        </a:p>
      </dgm:t>
    </dgm:pt>
    <dgm:pt modelId="{F0BFFE96-F025-1649-910F-BBDD5C5566F9}" type="parTrans" cxnId="{32E4B4DF-ECD5-9647-93C7-B5018B51EC73}">
      <dgm:prSet/>
      <dgm:spPr/>
      <dgm:t>
        <a:bodyPr/>
        <a:lstStyle/>
        <a:p>
          <a:endParaRPr lang="en-US" sz="2000">
            <a:latin typeface="Calibri" panose="020F0502020204030204" pitchFamily="34" charset="0"/>
            <a:cs typeface="Calibri" panose="020F0502020204030204" pitchFamily="34" charset="0"/>
          </a:endParaRPr>
        </a:p>
      </dgm:t>
    </dgm:pt>
    <dgm:pt modelId="{138AD02E-082C-364B-B109-C66CB757DC7F}" type="sibTrans" cxnId="{32E4B4DF-ECD5-9647-93C7-B5018B51EC73}">
      <dgm:prSet/>
      <dgm:spPr/>
      <dgm:t>
        <a:bodyPr/>
        <a:lstStyle/>
        <a:p>
          <a:endParaRPr lang="en-US" sz="2000">
            <a:latin typeface="Calibri" panose="020F0502020204030204" pitchFamily="34" charset="0"/>
            <a:cs typeface="Calibri" panose="020F0502020204030204" pitchFamily="34" charset="0"/>
          </a:endParaRPr>
        </a:p>
      </dgm:t>
    </dgm:pt>
    <dgm:pt modelId="{810C9AE4-AF62-364B-BDB0-77241CFE76A8}">
      <dgm:prSet phldrT="[Text]" custT="1"/>
      <dgm:spPr/>
      <dgm:t>
        <a:bodyPr/>
        <a:lstStyle/>
        <a:p>
          <a:r>
            <a:rPr lang="en-US" sz="3600" dirty="0" err="1">
              <a:latin typeface="Calibri" panose="020F0502020204030204" pitchFamily="34" charset="0"/>
              <a:cs typeface="Calibri" panose="020F0502020204030204" pitchFamily="34" charset="0"/>
            </a:rPr>
            <a:t>thư</a:t>
          </a:r>
          <a:endParaRPr lang="en-US" sz="3600" dirty="0">
            <a:latin typeface="Calibri" panose="020F0502020204030204" pitchFamily="34" charset="0"/>
            <a:cs typeface="Calibri" panose="020F0502020204030204" pitchFamily="34" charset="0"/>
          </a:endParaRPr>
        </a:p>
      </dgm:t>
    </dgm:pt>
    <dgm:pt modelId="{097EC5B7-E313-4046-81B0-7D83E9403D8F}" type="parTrans" cxnId="{677749ED-13A7-874E-B5F8-89EA8239E19F}">
      <dgm:prSet/>
      <dgm:spPr/>
      <dgm:t>
        <a:bodyPr/>
        <a:lstStyle/>
        <a:p>
          <a:endParaRPr lang="en-US" sz="2000">
            <a:latin typeface="Calibri" panose="020F0502020204030204" pitchFamily="34" charset="0"/>
            <a:cs typeface="Calibri" panose="020F0502020204030204" pitchFamily="34" charset="0"/>
          </a:endParaRPr>
        </a:p>
      </dgm:t>
    </dgm:pt>
    <dgm:pt modelId="{83654A0A-68C7-7047-85F9-26976949F4D2}" type="sibTrans" cxnId="{677749ED-13A7-874E-B5F8-89EA8239E19F}">
      <dgm:prSet/>
      <dgm:spPr/>
      <dgm:t>
        <a:bodyPr/>
        <a:lstStyle/>
        <a:p>
          <a:endParaRPr lang="en-US" sz="2000">
            <a:latin typeface="Calibri" panose="020F0502020204030204" pitchFamily="34" charset="0"/>
            <a:cs typeface="Calibri" panose="020F0502020204030204" pitchFamily="34" charset="0"/>
          </a:endParaRPr>
        </a:p>
      </dgm:t>
    </dgm:pt>
    <dgm:pt modelId="{01562C6D-19C0-724A-990D-F03609789736}">
      <dgm:prSet phldrT="[Text]" custT="1"/>
      <dgm:spPr/>
      <dgm:t>
        <a:bodyPr/>
        <a:lstStyle/>
        <a:p>
          <a:r>
            <a:rPr lang="en-US" sz="3600" dirty="0">
              <a:latin typeface="Calibri" panose="020F0502020204030204" pitchFamily="34" charset="0"/>
              <a:cs typeface="Calibri" panose="020F0502020204030204" pitchFamily="34" charset="0"/>
            </a:rPr>
            <a:t>…</a:t>
          </a:r>
        </a:p>
      </dgm:t>
    </dgm:pt>
    <dgm:pt modelId="{0AAFCC3A-38DB-F442-8ECD-985C30098994}" type="sibTrans" cxnId="{A437F63E-F694-6446-932E-9098B8553906}">
      <dgm:prSet/>
      <dgm:spPr/>
      <dgm:t>
        <a:bodyPr/>
        <a:lstStyle/>
        <a:p>
          <a:endParaRPr lang="en-US" sz="2000">
            <a:latin typeface="Calibri" panose="020F0502020204030204" pitchFamily="34" charset="0"/>
            <a:cs typeface="Calibri" panose="020F0502020204030204" pitchFamily="34" charset="0"/>
          </a:endParaRPr>
        </a:p>
      </dgm:t>
    </dgm:pt>
    <dgm:pt modelId="{937DA2B3-8A5C-6C49-AFF9-0A1F08B842E7}" type="parTrans" cxnId="{A437F63E-F694-6446-932E-9098B8553906}">
      <dgm:prSet/>
      <dgm:spPr/>
      <dgm:t>
        <a:bodyPr/>
        <a:lstStyle/>
        <a:p>
          <a:endParaRPr lang="en-US" sz="2000">
            <a:latin typeface="Calibri" panose="020F0502020204030204" pitchFamily="34" charset="0"/>
            <a:cs typeface="Calibri" panose="020F0502020204030204" pitchFamily="34" charset="0"/>
          </a:endParaRPr>
        </a:p>
      </dgm:t>
    </dgm:pt>
    <dgm:pt modelId="{8651481C-DD60-AC42-8BB8-E612D356151B}" type="pres">
      <dgm:prSet presAssocID="{9604FCA2-E26B-2143-A822-F3998B2EF5E4}" presName="cycle" presStyleCnt="0">
        <dgm:presLayoutVars>
          <dgm:dir/>
          <dgm:resizeHandles val="exact"/>
        </dgm:presLayoutVars>
      </dgm:prSet>
      <dgm:spPr/>
      <dgm:t>
        <a:bodyPr/>
        <a:lstStyle/>
        <a:p>
          <a:endParaRPr lang="en-US"/>
        </a:p>
      </dgm:t>
    </dgm:pt>
    <dgm:pt modelId="{971ADC05-B4B2-D54E-99E3-C1C4342AA78C}" type="pres">
      <dgm:prSet presAssocID="{B92C9BBD-88B4-BE49-A70A-5ED62FBFECCD}" presName="node" presStyleLbl="node1" presStyleIdx="0" presStyleCnt="5">
        <dgm:presLayoutVars>
          <dgm:bulletEnabled val="1"/>
        </dgm:presLayoutVars>
      </dgm:prSet>
      <dgm:spPr/>
      <dgm:t>
        <a:bodyPr/>
        <a:lstStyle/>
        <a:p>
          <a:endParaRPr lang="en-US"/>
        </a:p>
      </dgm:t>
    </dgm:pt>
    <dgm:pt modelId="{C63DF22F-2FE2-924F-BE53-9EC83A1F80DF}" type="pres">
      <dgm:prSet presAssocID="{B92C9BBD-88B4-BE49-A70A-5ED62FBFECCD}" presName="spNode" presStyleCnt="0"/>
      <dgm:spPr/>
    </dgm:pt>
    <dgm:pt modelId="{AC1D7770-9985-FF47-886F-A56116451265}" type="pres">
      <dgm:prSet presAssocID="{4ACACF4D-7937-7B4B-ADF3-606D5860D3F3}" presName="sibTrans" presStyleLbl="sibTrans1D1" presStyleIdx="0" presStyleCnt="5"/>
      <dgm:spPr/>
      <dgm:t>
        <a:bodyPr/>
        <a:lstStyle/>
        <a:p>
          <a:endParaRPr lang="en-US"/>
        </a:p>
      </dgm:t>
    </dgm:pt>
    <dgm:pt modelId="{9705C4CE-0B48-E740-8AA8-20ED3C2B16DD}" type="pres">
      <dgm:prSet presAssocID="{5DAAE272-1ABA-E74E-8303-B39F46F16A26}" presName="node" presStyleLbl="node1" presStyleIdx="1" presStyleCnt="5">
        <dgm:presLayoutVars>
          <dgm:bulletEnabled val="1"/>
        </dgm:presLayoutVars>
      </dgm:prSet>
      <dgm:spPr/>
      <dgm:t>
        <a:bodyPr/>
        <a:lstStyle/>
        <a:p>
          <a:endParaRPr lang="en-US"/>
        </a:p>
      </dgm:t>
    </dgm:pt>
    <dgm:pt modelId="{72015326-2A78-534C-BD68-D4114687B168}" type="pres">
      <dgm:prSet presAssocID="{5DAAE272-1ABA-E74E-8303-B39F46F16A26}" presName="spNode" presStyleCnt="0"/>
      <dgm:spPr/>
    </dgm:pt>
    <dgm:pt modelId="{A80A1FDB-8D48-C543-BB3A-FED7910AD78B}" type="pres">
      <dgm:prSet presAssocID="{ECC4D210-B40F-EB40-9B4D-008A4B3C051D}" presName="sibTrans" presStyleLbl="sibTrans1D1" presStyleIdx="1" presStyleCnt="5"/>
      <dgm:spPr/>
      <dgm:t>
        <a:bodyPr/>
        <a:lstStyle/>
        <a:p>
          <a:endParaRPr lang="en-US"/>
        </a:p>
      </dgm:t>
    </dgm:pt>
    <dgm:pt modelId="{1F615263-4666-944B-9BF7-4354E647D5D1}" type="pres">
      <dgm:prSet presAssocID="{01562C6D-19C0-724A-990D-F03609789736}" presName="node" presStyleLbl="node1" presStyleIdx="2" presStyleCnt="5">
        <dgm:presLayoutVars>
          <dgm:bulletEnabled val="1"/>
        </dgm:presLayoutVars>
      </dgm:prSet>
      <dgm:spPr/>
      <dgm:t>
        <a:bodyPr/>
        <a:lstStyle/>
        <a:p>
          <a:endParaRPr lang="en-US"/>
        </a:p>
      </dgm:t>
    </dgm:pt>
    <dgm:pt modelId="{A1049397-0287-AA4D-A28A-3EEFD6D80589}" type="pres">
      <dgm:prSet presAssocID="{01562C6D-19C0-724A-990D-F03609789736}" presName="spNode" presStyleCnt="0"/>
      <dgm:spPr/>
    </dgm:pt>
    <dgm:pt modelId="{07EB6F02-9A00-FA42-967D-F901CFA5B2D5}" type="pres">
      <dgm:prSet presAssocID="{0AAFCC3A-38DB-F442-8ECD-985C30098994}" presName="sibTrans" presStyleLbl="sibTrans1D1" presStyleIdx="2" presStyleCnt="5"/>
      <dgm:spPr/>
      <dgm:t>
        <a:bodyPr/>
        <a:lstStyle/>
        <a:p>
          <a:endParaRPr lang="en-US"/>
        </a:p>
      </dgm:t>
    </dgm:pt>
    <dgm:pt modelId="{9A4FE8C0-4240-414F-82AA-C5CBFACECE7B}" type="pres">
      <dgm:prSet presAssocID="{E834B4E4-CB64-1A4B-82B5-FFDE9F79CD7B}" presName="node" presStyleLbl="node1" presStyleIdx="3" presStyleCnt="5">
        <dgm:presLayoutVars>
          <dgm:bulletEnabled val="1"/>
        </dgm:presLayoutVars>
      </dgm:prSet>
      <dgm:spPr/>
      <dgm:t>
        <a:bodyPr/>
        <a:lstStyle/>
        <a:p>
          <a:endParaRPr lang="en-US"/>
        </a:p>
      </dgm:t>
    </dgm:pt>
    <dgm:pt modelId="{590B0043-0731-E043-9804-E065C53FFA3A}" type="pres">
      <dgm:prSet presAssocID="{E834B4E4-CB64-1A4B-82B5-FFDE9F79CD7B}" presName="spNode" presStyleCnt="0"/>
      <dgm:spPr/>
    </dgm:pt>
    <dgm:pt modelId="{4FD5F4FF-B71D-3A43-AF4F-EE5386D48A93}" type="pres">
      <dgm:prSet presAssocID="{138AD02E-082C-364B-B109-C66CB757DC7F}" presName="sibTrans" presStyleLbl="sibTrans1D1" presStyleIdx="3" presStyleCnt="5"/>
      <dgm:spPr/>
      <dgm:t>
        <a:bodyPr/>
        <a:lstStyle/>
        <a:p>
          <a:endParaRPr lang="en-US"/>
        </a:p>
      </dgm:t>
    </dgm:pt>
    <dgm:pt modelId="{BD651187-BAFD-B749-8726-6A2436224AAB}" type="pres">
      <dgm:prSet presAssocID="{810C9AE4-AF62-364B-BDB0-77241CFE76A8}" presName="node" presStyleLbl="node1" presStyleIdx="4" presStyleCnt="5">
        <dgm:presLayoutVars>
          <dgm:bulletEnabled val="1"/>
        </dgm:presLayoutVars>
      </dgm:prSet>
      <dgm:spPr/>
      <dgm:t>
        <a:bodyPr/>
        <a:lstStyle/>
        <a:p>
          <a:endParaRPr lang="en-US"/>
        </a:p>
      </dgm:t>
    </dgm:pt>
    <dgm:pt modelId="{D5E41FCB-DC40-084B-90A9-FAB78CF365EA}" type="pres">
      <dgm:prSet presAssocID="{810C9AE4-AF62-364B-BDB0-77241CFE76A8}" presName="spNode" presStyleCnt="0"/>
      <dgm:spPr/>
    </dgm:pt>
    <dgm:pt modelId="{809F1701-FCB5-2845-9F74-7FFAF3A3B7FB}" type="pres">
      <dgm:prSet presAssocID="{83654A0A-68C7-7047-85F9-26976949F4D2}" presName="sibTrans" presStyleLbl="sibTrans1D1" presStyleIdx="4" presStyleCnt="5"/>
      <dgm:spPr/>
      <dgm:t>
        <a:bodyPr/>
        <a:lstStyle/>
        <a:p>
          <a:endParaRPr lang="en-US"/>
        </a:p>
      </dgm:t>
    </dgm:pt>
  </dgm:ptLst>
  <dgm:cxnLst>
    <dgm:cxn modelId="{07D8E67D-232D-D443-9162-95299075E62B}" type="presOf" srcId="{0AAFCC3A-38DB-F442-8ECD-985C30098994}" destId="{07EB6F02-9A00-FA42-967D-F901CFA5B2D5}" srcOrd="0" destOrd="0" presId="urn:microsoft.com/office/officeart/2005/8/layout/cycle5"/>
    <dgm:cxn modelId="{677749ED-13A7-874E-B5F8-89EA8239E19F}" srcId="{9604FCA2-E26B-2143-A822-F3998B2EF5E4}" destId="{810C9AE4-AF62-364B-BDB0-77241CFE76A8}" srcOrd="4" destOrd="0" parTransId="{097EC5B7-E313-4046-81B0-7D83E9403D8F}" sibTransId="{83654A0A-68C7-7047-85F9-26976949F4D2}"/>
    <dgm:cxn modelId="{E3053C9B-CA5E-7C47-B3F3-85E67C051347}" type="presOf" srcId="{01562C6D-19C0-724A-990D-F03609789736}" destId="{1F615263-4666-944B-9BF7-4354E647D5D1}" srcOrd="0" destOrd="0" presId="urn:microsoft.com/office/officeart/2005/8/layout/cycle5"/>
    <dgm:cxn modelId="{D7E0D083-D955-3E43-B7BD-4612C09F25DC}" type="presOf" srcId="{83654A0A-68C7-7047-85F9-26976949F4D2}" destId="{809F1701-FCB5-2845-9F74-7FFAF3A3B7FB}" srcOrd="0" destOrd="0" presId="urn:microsoft.com/office/officeart/2005/8/layout/cycle5"/>
    <dgm:cxn modelId="{50DD87A4-3001-6D47-B570-8A57176044A0}" type="presOf" srcId="{138AD02E-082C-364B-B109-C66CB757DC7F}" destId="{4FD5F4FF-B71D-3A43-AF4F-EE5386D48A93}" srcOrd="0" destOrd="0" presId="urn:microsoft.com/office/officeart/2005/8/layout/cycle5"/>
    <dgm:cxn modelId="{F4BF944E-5C3B-BE4F-83BB-6DCC47F13F99}" srcId="{9604FCA2-E26B-2143-A822-F3998B2EF5E4}" destId="{5DAAE272-1ABA-E74E-8303-B39F46F16A26}" srcOrd="1" destOrd="0" parTransId="{505C7C91-54C4-864A-96EE-342427DE3C78}" sibTransId="{ECC4D210-B40F-EB40-9B4D-008A4B3C051D}"/>
    <dgm:cxn modelId="{8E3CA178-D431-824C-BE57-1FECD3347626}" srcId="{9604FCA2-E26B-2143-A822-F3998B2EF5E4}" destId="{B92C9BBD-88B4-BE49-A70A-5ED62FBFECCD}" srcOrd="0" destOrd="0" parTransId="{DD939DEB-7A44-9144-BF28-450D776C7F59}" sibTransId="{4ACACF4D-7937-7B4B-ADF3-606D5860D3F3}"/>
    <dgm:cxn modelId="{6F93E488-A33D-344C-827B-E12D1E951C35}" type="presOf" srcId="{9604FCA2-E26B-2143-A822-F3998B2EF5E4}" destId="{8651481C-DD60-AC42-8BB8-E612D356151B}" srcOrd="0" destOrd="0" presId="urn:microsoft.com/office/officeart/2005/8/layout/cycle5"/>
    <dgm:cxn modelId="{A437F63E-F694-6446-932E-9098B8553906}" srcId="{9604FCA2-E26B-2143-A822-F3998B2EF5E4}" destId="{01562C6D-19C0-724A-990D-F03609789736}" srcOrd="2" destOrd="0" parTransId="{937DA2B3-8A5C-6C49-AFF9-0A1F08B842E7}" sibTransId="{0AAFCC3A-38DB-F442-8ECD-985C30098994}"/>
    <dgm:cxn modelId="{F357554A-5EC3-6E4F-898D-B747BF3F03D7}" type="presOf" srcId="{810C9AE4-AF62-364B-BDB0-77241CFE76A8}" destId="{BD651187-BAFD-B749-8726-6A2436224AAB}" srcOrd="0" destOrd="0" presId="urn:microsoft.com/office/officeart/2005/8/layout/cycle5"/>
    <dgm:cxn modelId="{1E44EC7E-AFB0-224C-BF3B-0F48E82C40B9}" type="presOf" srcId="{B92C9BBD-88B4-BE49-A70A-5ED62FBFECCD}" destId="{971ADC05-B4B2-D54E-99E3-C1C4342AA78C}" srcOrd="0" destOrd="0" presId="urn:microsoft.com/office/officeart/2005/8/layout/cycle5"/>
    <dgm:cxn modelId="{17F33C08-D141-1549-B409-42B0F388BAD8}" type="presOf" srcId="{4ACACF4D-7937-7B4B-ADF3-606D5860D3F3}" destId="{AC1D7770-9985-FF47-886F-A56116451265}" srcOrd="0" destOrd="0" presId="urn:microsoft.com/office/officeart/2005/8/layout/cycle5"/>
    <dgm:cxn modelId="{32E4B4DF-ECD5-9647-93C7-B5018B51EC73}" srcId="{9604FCA2-E26B-2143-A822-F3998B2EF5E4}" destId="{E834B4E4-CB64-1A4B-82B5-FFDE9F79CD7B}" srcOrd="3" destOrd="0" parTransId="{F0BFFE96-F025-1649-910F-BBDD5C5566F9}" sibTransId="{138AD02E-082C-364B-B109-C66CB757DC7F}"/>
    <dgm:cxn modelId="{6BBCF2BE-987E-5345-889D-F8AED895C110}" type="presOf" srcId="{E834B4E4-CB64-1A4B-82B5-FFDE9F79CD7B}" destId="{9A4FE8C0-4240-414F-82AA-C5CBFACECE7B}" srcOrd="0" destOrd="0" presId="urn:microsoft.com/office/officeart/2005/8/layout/cycle5"/>
    <dgm:cxn modelId="{F226DD1C-4843-DB4E-9D48-15C6D1E41B31}" type="presOf" srcId="{ECC4D210-B40F-EB40-9B4D-008A4B3C051D}" destId="{A80A1FDB-8D48-C543-BB3A-FED7910AD78B}" srcOrd="0" destOrd="0" presId="urn:microsoft.com/office/officeart/2005/8/layout/cycle5"/>
    <dgm:cxn modelId="{6ABB0CD0-C5F4-3B4C-91C7-7EFE445D5A81}" type="presOf" srcId="{5DAAE272-1ABA-E74E-8303-B39F46F16A26}" destId="{9705C4CE-0B48-E740-8AA8-20ED3C2B16DD}" srcOrd="0" destOrd="0" presId="urn:microsoft.com/office/officeart/2005/8/layout/cycle5"/>
    <dgm:cxn modelId="{B3EBA37F-74DF-B444-9C72-A334CF0D9A7E}" type="presParOf" srcId="{8651481C-DD60-AC42-8BB8-E612D356151B}" destId="{971ADC05-B4B2-D54E-99E3-C1C4342AA78C}" srcOrd="0" destOrd="0" presId="urn:microsoft.com/office/officeart/2005/8/layout/cycle5"/>
    <dgm:cxn modelId="{A0DB51CA-98AD-0C42-99A5-75E6B367B388}" type="presParOf" srcId="{8651481C-DD60-AC42-8BB8-E612D356151B}" destId="{C63DF22F-2FE2-924F-BE53-9EC83A1F80DF}" srcOrd="1" destOrd="0" presId="urn:microsoft.com/office/officeart/2005/8/layout/cycle5"/>
    <dgm:cxn modelId="{8FDC323C-3166-C84D-BF53-D74C68FFF0AC}" type="presParOf" srcId="{8651481C-DD60-AC42-8BB8-E612D356151B}" destId="{AC1D7770-9985-FF47-886F-A56116451265}" srcOrd="2" destOrd="0" presId="urn:microsoft.com/office/officeart/2005/8/layout/cycle5"/>
    <dgm:cxn modelId="{EB0909FF-7095-4B47-AA70-BE4728BB2A0C}" type="presParOf" srcId="{8651481C-DD60-AC42-8BB8-E612D356151B}" destId="{9705C4CE-0B48-E740-8AA8-20ED3C2B16DD}" srcOrd="3" destOrd="0" presId="urn:microsoft.com/office/officeart/2005/8/layout/cycle5"/>
    <dgm:cxn modelId="{AF493303-21AE-F14F-8BE0-5FB341A0BD94}" type="presParOf" srcId="{8651481C-DD60-AC42-8BB8-E612D356151B}" destId="{72015326-2A78-534C-BD68-D4114687B168}" srcOrd="4" destOrd="0" presId="urn:microsoft.com/office/officeart/2005/8/layout/cycle5"/>
    <dgm:cxn modelId="{FE48D12D-78F0-234A-A796-5042662747BE}" type="presParOf" srcId="{8651481C-DD60-AC42-8BB8-E612D356151B}" destId="{A80A1FDB-8D48-C543-BB3A-FED7910AD78B}" srcOrd="5" destOrd="0" presId="urn:microsoft.com/office/officeart/2005/8/layout/cycle5"/>
    <dgm:cxn modelId="{575A9C68-4C20-8D4B-BB3B-4D08286B75D8}" type="presParOf" srcId="{8651481C-DD60-AC42-8BB8-E612D356151B}" destId="{1F615263-4666-944B-9BF7-4354E647D5D1}" srcOrd="6" destOrd="0" presId="urn:microsoft.com/office/officeart/2005/8/layout/cycle5"/>
    <dgm:cxn modelId="{36E3D7ED-5281-0F4E-978E-0D790793987E}" type="presParOf" srcId="{8651481C-DD60-AC42-8BB8-E612D356151B}" destId="{A1049397-0287-AA4D-A28A-3EEFD6D80589}" srcOrd="7" destOrd="0" presId="urn:microsoft.com/office/officeart/2005/8/layout/cycle5"/>
    <dgm:cxn modelId="{36535461-9F36-D34D-9245-62B5B69C75DF}" type="presParOf" srcId="{8651481C-DD60-AC42-8BB8-E612D356151B}" destId="{07EB6F02-9A00-FA42-967D-F901CFA5B2D5}" srcOrd="8" destOrd="0" presId="urn:microsoft.com/office/officeart/2005/8/layout/cycle5"/>
    <dgm:cxn modelId="{6845BE63-D96C-714A-9A45-135906C6A394}" type="presParOf" srcId="{8651481C-DD60-AC42-8BB8-E612D356151B}" destId="{9A4FE8C0-4240-414F-82AA-C5CBFACECE7B}" srcOrd="9" destOrd="0" presId="urn:microsoft.com/office/officeart/2005/8/layout/cycle5"/>
    <dgm:cxn modelId="{70E17A67-33DA-F94F-846A-41FF7A31F8F6}" type="presParOf" srcId="{8651481C-DD60-AC42-8BB8-E612D356151B}" destId="{590B0043-0731-E043-9804-E065C53FFA3A}" srcOrd="10" destOrd="0" presId="urn:microsoft.com/office/officeart/2005/8/layout/cycle5"/>
    <dgm:cxn modelId="{9ACCFE8B-AAA0-D642-BB45-9D82D44E3C53}" type="presParOf" srcId="{8651481C-DD60-AC42-8BB8-E612D356151B}" destId="{4FD5F4FF-B71D-3A43-AF4F-EE5386D48A93}" srcOrd="11" destOrd="0" presId="urn:microsoft.com/office/officeart/2005/8/layout/cycle5"/>
    <dgm:cxn modelId="{2FF8D1C0-35E5-604F-9AA9-D438A03DF904}" type="presParOf" srcId="{8651481C-DD60-AC42-8BB8-E612D356151B}" destId="{BD651187-BAFD-B749-8726-6A2436224AAB}" srcOrd="12" destOrd="0" presId="urn:microsoft.com/office/officeart/2005/8/layout/cycle5"/>
    <dgm:cxn modelId="{A167F919-B803-2B40-8492-FF9C1E42C90D}" type="presParOf" srcId="{8651481C-DD60-AC42-8BB8-E612D356151B}" destId="{D5E41FCB-DC40-084B-90A9-FAB78CF365EA}" srcOrd="13" destOrd="0" presId="urn:microsoft.com/office/officeart/2005/8/layout/cycle5"/>
    <dgm:cxn modelId="{05C22E1B-054B-6E47-A979-9B36EDC5B715}" type="presParOf" srcId="{8651481C-DD60-AC42-8BB8-E612D356151B}" destId="{809F1701-FCB5-2845-9F74-7FFAF3A3B7FB}" srcOrd="14"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AF3E48-FEB7-F142-B6CD-4D1F74F3E0B8}" type="doc">
      <dgm:prSet loTypeId="urn:microsoft.com/office/officeart/2005/8/layout/hierarchy2" loCatId="" qsTypeId="urn:microsoft.com/office/officeart/2005/8/quickstyle/simple1" qsCatId="simple" csTypeId="urn:microsoft.com/office/officeart/2005/8/colors/colorful2" csCatId="colorful" phldr="1"/>
      <dgm:spPr/>
      <dgm:t>
        <a:bodyPr/>
        <a:lstStyle/>
        <a:p>
          <a:endParaRPr lang="en-US"/>
        </a:p>
      </dgm:t>
    </dgm:pt>
    <dgm:pt modelId="{50F23D9B-1350-8544-BB19-771F4A9ED425}">
      <dgm:prSet phldrT="[Text]"/>
      <dgm:spPr/>
      <dgm:t>
        <a:bodyPr/>
        <a:lstStyle/>
        <a:p>
          <a:pPr algn="ctr"/>
          <a:r>
            <a:rPr lang="en-VN" b="1" dirty="0">
              <a:latin typeface="Calibri" panose="020F0502020204030204" pitchFamily="34" charset="0"/>
              <a:cs typeface="Calibri" panose="020F0502020204030204" pitchFamily="34" charset="0"/>
            </a:rPr>
            <a:t>Bài học </a:t>
          </a:r>
        </a:p>
        <a:p>
          <a:pPr algn="ctr"/>
          <a:r>
            <a:rPr lang="en-VN" b="1" dirty="0">
              <a:latin typeface="Calibri" panose="020F0502020204030204" pitchFamily="34" charset="0"/>
              <a:cs typeface="Calibri" panose="020F0502020204030204" pitchFamily="34" charset="0"/>
            </a:rPr>
            <a:t>lịch sử</a:t>
          </a:r>
          <a:endParaRPr lang="en-US" b="1" dirty="0">
            <a:latin typeface="Calibri" panose="020F0502020204030204" pitchFamily="34" charset="0"/>
            <a:cs typeface="Calibri" panose="020F0502020204030204" pitchFamily="34" charset="0"/>
          </a:endParaRPr>
        </a:p>
      </dgm:t>
    </dgm:pt>
    <dgm:pt modelId="{4B16B813-46BD-ED43-AB08-4568BAF52F65}" type="parTrans" cxnId="{C4A30067-49FA-B14E-8137-BC10C57E6A6C}">
      <dgm:prSet/>
      <dgm:spPr/>
      <dgm:t>
        <a:bodyPr/>
        <a:lstStyle/>
        <a:p>
          <a:pPr algn="ctr"/>
          <a:endParaRPr lang="en-US">
            <a:latin typeface="Calibri" panose="020F0502020204030204" pitchFamily="34" charset="0"/>
            <a:cs typeface="Calibri" panose="020F0502020204030204" pitchFamily="34" charset="0"/>
          </a:endParaRPr>
        </a:p>
      </dgm:t>
    </dgm:pt>
    <dgm:pt modelId="{009C523E-824B-5F4F-B3F2-85105829731B}" type="sibTrans" cxnId="{C4A30067-49FA-B14E-8137-BC10C57E6A6C}">
      <dgm:prSet/>
      <dgm:spPr/>
      <dgm:t>
        <a:bodyPr/>
        <a:lstStyle/>
        <a:p>
          <a:pPr algn="ctr"/>
          <a:endParaRPr lang="en-US">
            <a:latin typeface="Calibri" panose="020F0502020204030204" pitchFamily="34" charset="0"/>
            <a:cs typeface="Calibri" panose="020F0502020204030204" pitchFamily="34" charset="0"/>
          </a:endParaRPr>
        </a:p>
      </dgm:t>
    </dgm:pt>
    <dgm:pt modelId="{F55C583D-7AE1-E342-B17A-9718421C6A17}">
      <dgm:prSet phldrT="[Text]"/>
      <dgm:spPr/>
      <dgm:t>
        <a:bodyPr/>
        <a:lstStyle/>
        <a:p>
          <a:pPr algn="ctr"/>
          <a:r>
            <a:rPr lang="en-VN" dirty="0">
              <a:latin typeface="Calibri" panose="020F0502020204030204" pitchFamily="34" charset="0"/>
              <a:cs typeface="Calibri" panose="020F0502020204030204" pitchFamily="34" charset="0"/>
            </a:rPr>
            <a:t>Phục hưng dân tộc </a:t>
          </a:r>
          <a:endParaRPr lang="en-US" dirty="0">
            <a:latin typeface="Calibri" panose="020F0502020204030204" pitchFamily="34" charset="0"/>
            <a:cs typeface="Calibri" panose="020F0502020204030204" pitchFamily="34" charset="0"/>
          </a:endParaRPr>
        </a:p>
      </dgm:t>
    </dgm:pt>
    <dgm:pt modelId="{9834260F-EF40-8A4B-9B88-50A8029B8C63}" type="parTrans" cxnId="{7B1D3F43-20E7-2F4A-80D5-450C15ADABEC}">
      <dgm:prSet/>
      <dgm:spPr/>
      <dgm:t>
        <a:bodyPr/>
        <a:lstStyle/>
        <a:p>
          <a:pPr algn="ctr"/>
          <a:endParaRPr lang="en-US">
            <a:latin typeface="Calibri" panose="020F0502020204030204" pitchFamily="34" charset="0"/>
            <a:cs typeface="Calibri" panose="020F0502020204030204" pitchFamily="34" charset="0"/>
          </a:endParaRPr>
        </a:p>
      </dgm:t>
    </dgm:pt>
    <dgm:pt modelId="{D6A1EB0A-AA81-8E47-A0BA-0540D2DC87FE}" type="sibTrans" cxnId="{7B1D3F43-20E7-2F4A-80D5-450C15ADABEC}">
      <dgm:prSet/>
      <dgm:spPr/>
      <dgm:t>
        <a:bodyPr/>
        <a:lstStyle/>
        <a:p>
          <a:pPr algn="ctr"/>
          <a:endParaRPr lang="en-US">
            <a:latin typeface="Calibri" panose="020F0502020204030204" pitchFamily="34" charset="0"/>
            <a:cs typeface="Calibri" panose="020F0502020204030204" pitchFamily="34" charset="0"/>
          </a:endParaRPr>
        </a:p>
      </dgm:t>
    </dgm:pt>
    <dgm:pt modelId="{3AADA651-1B37-4B48-9469-F74C4C99E226}">
      <dgm:prSet phldrT="[Text]"/>
      <dgm:spPr/>
      <dgm:t>
        <a:bodyPr/>
        <a:lstStyle/>
        <a:p>
          <a:pPr algn="ctr"/>
          <a:r>
            <a:rPr lang="en-VN" dirty="0">
              <a:latin typeface="Calibri" panose="020F0502020204030204" pitchFamily="34" charset="0"/>
              <a:cs typeface="Calibri" panose="020F0502020204030204" pitchFamily="34" charset="0"/>
            </a:rPr>
            <a:t>Sự kết hợp giữa sức mạnh truyền thống và sức mạnh thời đại </a:t>
          </a:r>
          <a:endParaRPr lang="en-US" dirty="0">
            <a:latin typeface="Calibri" panose="020F0502020204030204" pitchFamily="34" charset="0"/>
            <a:cs typeface="Calibri" panose="020F0502020204030204" pitchFamily="34" charset="0"/>
          </a:endParaRPr>
        </a:p>
      </dgm:t>
    </dgm:pt>
    <dgm:pt modelId="{B450BFA2-ADDB-924F-98F7-A01199556EA3}" type="parTrans" cxnId="{E2661179-0B8A-9E43-A8BF-094320151F2F}">
      <dgm:prSet/>
      <dgm:spPr/>
      <dgm:t>
        <a:bodyPr/>
        <a:lstStyle/>
        <a:p>
          <a:pPr algn="ctr"/>
          <a:endParaRPr lang="en-US">
            <a:latin typeface="Calibri" panose="020F0502020204030204" pitchFamily="34" charset="0"/>
            <a:cs typeface="Calibri" panose="020F0502020204030204" pitchFamily="34" charset="0"/>
          </a:endParaRPr>
        </a:p>
      </dgm:t>
    </dgm:pt>
    <dgm:pt modelId="{77401341-96AB-7E44-8675-FF2CD5F8C1AA}" type="sibTrans" cxnId="{E2661179-0B8A-9E43-A8BF-094320151F2F}">
      <dgm:prSet/>
      <dgm:spPr/>
      <dgm:t>
        <a:bodyPr/>
        <a:lstStyle/>
        <a:p>
          <a:pPr algn="ctr"/>
          <a:endParaRPr lang="en-US">
            <a:latin typeface="Calibri" panose="020F0502020204030204" pitchFamily="34" charset="0"/>
            <a:cs typeface="Calibri" panose="020F0502020204030204" pitchFamily="34" charset="0"/>
          </a:endParaRPr>
        </a:p>
      </dgm:t>
    </dgm:pt>
    <dgm:pt modelId="{4F2B8859-4DEB-B04C-B987-3FDA230D256E}" type="pres">
      <dgm:prSet presAssocID="{11AF3E48-FEB7-F142-B6CD-4D1F74F3E0B8}" presName="diagram" presStyleCnt="0">
        <dgm:presLayoutVars>
          <dgm:chPref val="1"/>
          <dgm:dir/>
          <dgm:animOne val="branch"/>
          <dgm:animLvl val="lvl"/>
          <dgm:resizeHandles val="exact"/>
        </dgm:presLayoutVars>
      </dgm:prSet>
      <dgm:spPr/>
      <dgm:t>
        <a:bodyPr/>
        <a:lstStyle/>
        <a:p>
          <a:endParaRPr lang="en-US"/>
        </a:p>
      </dgm:t>
    </dgm:pt>
    <dgm:pt modelId="{610ECDAE-B579-E142-8BBC-A3438E8E86EF}" type="pres">
      <dgm:prSet presAssocID="{50F23D9B-1350-8544-BB19-771F4A9ED425}" presName="root1" presStyleCnt="0"/>
      <dgm:spPr/>
    </dgm:pt>
    <dgm:pt modelId="{5BB49605-AA21-B64E-85B6-F9EE139F7753}" type="pres">
      <dgm:prSet presAssocID="{50F23D9B-1350-8544-BB19-771F4A9ED425}" presName="LevelOneTextNode" presStyleLbl="node0" presStyleIdx="0" presStyleCnt="1" custScaleX="64558">
        <dgm:presLayoutVars>
          <dgm:chPref val="3"/>
        </dgm:presLayoutVars>
      </dgm:prSet>
      <dgm:spPr/>
      <dgm:t>
        <a:bodyPr/>
        <a:lstStyle/>
        <a:p>
          <a:endParaRPr lang="en-US"/>
        </a:p>
      </dgm:t>
    </dgm:pt>
    <dgm:pt modelId="{C3C8D0BB-C97B-AF4C-A31D-CF31E1931303}" type="pres">
      <dgm:prSet presAssocID="{50F23D9B-1350-8544-BB19-771F4A9ED425}" presName="level2hierChild" presStyleCnt="0"/>
      <dgm:spPr/>
    </dgm:pt>
    <dgm:pt modelId="{4B7CF0B2-4259-DE4C-95D4-EEA89849CE70}" type="pres">
      <dgm:prSet presAssocID="{9834260F-EF40-8A4B-9B88-50A8029B8C63}" presName="conn2-1" presStyleLbl="parChTrans1D2" presStyleIdx="0" presStyleCnt="2"/>
      <dgm:spPr/>
      <dgm:t>
        <a:bodyPr/>
        <a:lstStyle/>
        <a:p>
          <a:endParaRPr lang="en-US"/>
        </a:p>
      </dgm:t>
    </dgm:pt>
    <dgm:pt modelId="{FCA4C849-C476-764E-90F1-8A1D3033AE4E}" type="pres">
      <dgm:prSet presAssocID="{9834260F-EF40-8A4B-9B88-50A8029B8C63}" presName="connTx" presStyleLbl="parChTrans1D2" presStyleIdx="0" presStyleCnt="2"/>
      <dgm:spPr/>
      <dgm:t>
        <a:bodyPr/>
        <a:lstStyle/>
        <a:p>
          <a:endParaRPr lang="en-US"/>
        </a:p>
      </dgm:t>
    </dgm:pt>
    <dgm:pt modelId="{9A101147-063A-B94A-91AA-7EEA38732B3E}" type="pres">
      <dgm:prSet presAssocID="{F55C583D-7AE1-E342-B17A-9718421C6A17}" presName="root2" presStyleCnt="0"/>
      <dgm:spPr/>
    </dgm:pt>
    <dgm:pt modelId="{2CA328AE-3507-A44E-8777-2C0BBEB617D0}" type="pres">
      <dgm:prSet presAssocID="{F55C583D-7AE1-E342-B17A-9718421C6A17}" presName="LevelTwoTextNode" presStyleLbl="node2" presStyleIdx="0" presStyleCnt="2">
        <dgm:presLayoutVars>
          <dgm:chPref val="3"/>
        </dgm:presLayoutVars>
      </dgm:prSet>
      <dgm:spPr/>
      <dgm:t>
        <a:bodyPr/>
        <a:lstStyle/>
        <a:p>
          <a:endParaRPr lang="en-US"/>
        </a:p>
      </dgm:t>
    </dgm:pt>
    <dgm:pt modelId="{01353D34-093D-F54D-AB76-F27987942810}" type="pres">
      <dgm:prSet presAssocID="{F55C583D-7AE1-E342-B17A-9718421C6A17}" presName="level3hierChild" presStyleCnt="0"/>
      <dgm:spPr/>
    </dgm:pt>
    <dgm:pt modelId="{70B35CCA-9C82-1542-B327-EBADB8939F59}" type="pres">
      <dgm:prSet presAssocID="{B450BFA2-ADDB-924F-98F7-A01199556EA3}" presName="conn2-1" presStyleLbl="parChTrans1D2" presStyleIdx="1" presStyleCnt="2"/>
      <dgm:spPr/>
      <dgm:t>
        <a:bodyPr/>
        <a:lstStyle/>
        <a:p>
          <a:endParaRPr lang="en-US"/>
        </a:p>
      </dgm:t>
    </dgm:pt>
    <dgm:pt modelId="{1EEE3390-B9A7-7D4F-9E51-EB64AB9CF71F}" type="pres">
      <dgm:prSet presAssocID="{B450BFA2-ADDB-924F-98F7-A01199556EA3}" presName="connTx" presStyleLbl="parChTrans1D2" presStyleIdx="1" presStyleCnt="2"/>
      <dgm:spPr/>
      <dgm:t>
        <a:bodyPr/>
        <a:lstStyle/>
        <a:p>
          <a:endParaRPr lang="en-US"/>
        </a:p>
      </dgm:t>
    </dgm:pt>
    <dgm:pt modelId="{A18AF1BD-FE92-F545-999E-A2C51162E23C}" type="pres">
      <dgm:prSet presAssocID="{3AADA651-1B37-4B48-9469-F74C4C99E226}" presName="root2" presStyleCnt="0"/>
      <dgm:spPr/>
    </dgm:pt>
    <dgm:pt modelId="{FB91F144-9CFA-3140-8656-162567EA2C8C}" type="pres">
      <dgm:prSet presAssocID="{3AADA651-1B37-4B48-9469-F74C4C99E226}" presName="LevelTwoTextNode" presStyleLbl="node2" presStyleIdx="1" presStyleCnt="2">
        <dgm:presLayoutVars>
          <dgm:chPref val="3"/>
        </dgm:presLayoutVars>
      </dgm:prSet>
      <dgm:spPr/>
      <dgm:t>
        <a:bodyPr/>
        <a:lstStyle/>
        <a:p>
          <a:endParaRPr lang="en-US"/>
        </a:p>
      </dgm:t>
    </dgm:pt>
    <dgm:pt modelId="{960DBC24-EBC5-C048-9826-0FC3F0FFF855}" type="pres">
      <dgm:prSet presAssocID="{3AADA651-1B37-4B48-9469-F74C4C99E226}" presName="level3hierChild" presStyleCnt="0"/>
      <dgm:spPr/>
    </dgm:pt>
  </dgm:ptLst>
  <dgm:cxnLst>
    <dgm:cxn modelId="{C4A30067-49FA-B14E-8137-BC10C57E6A6C}" srcId="{11AF3E48-FEB7-F142-B6CD-4D1F74F3E0B8}" destId="{50F23D9B-1350-8544-BB19-771F4A9ED425}" srcOrd="0" destOrd="0" parTransId="{4B16B813-46BD-ED43-AB08-4568BAF52F65}" sibTransId="{009C523E-824B-5F4F-B3F2-85105829731B}"/>
    <dgm:cxn modelId="{856E66BC-0226-5546-BB16-CAE4A50F64D4}" type="presOf" srcId="{F55C583D-7AE1-E342-B17A-9718421C6A17}" destId="{2CA328AE-3507-A44E-8777-2C0BBEB617D0}" srcOrd="0" destOrd="0" presId="urn:microsoft.com/office/officeart/2005/8/layout/hierarchy2"/>
    <dgm:cxn modelId="{15FBD8F8-E4BE-D448-9D24-8C737E93921E}" type="presOf" srcId="{11AF3E48-FEB7-F142-B6CD-4D1F74F3E0B8}" destId="{4F2B8859-4DEB-B04C-B987-3FDA230D256E}" srcOrd="0" destOrd="0" presId="urn:microsoft.com/office/officeart/2005/8/layout/hierarchy2"/>
    <dgm:cxn modelId="{03C512B8-FCD5-0544-9881-70D74A0FD50D}" type="presOf" srcId="{50F23D9B-1350-8544-BB19-771F4A9ED425}" destId="{5BB49605-AA21-B64E-85B6-F9EE139F7753}" srcOrd="0" destOrd="0" presId="urn:microsoft.com/office/officeart/2005/8/layout/hierarchy2"/>
    <dgm:cxn modelId="{47F715C6-5FD0-AB42-B151-20AAA10B7185}" type="presOf" srcId="{3AADA651-1B37-4B48-9469-F74C4C99E226}" destId="{FB91F144-9CFA-3140-8656-162567EA2C8C}" srcOrd="0" destOrd="0" presId="urn:microsoft.com/office/officeart/2005/8/layout/hierarchy2"/>
    <dgm:cxn modelId="{7B1D3F43-20E7-2F4A-80D5-450C15ADABEC}" srcId="{50F23D9B-1350-8544-BB19-771F4A9ED425}" destId="{F55C583D-7AE1-E342-B17A-9718421C6A17}" srcOrd="0" destOrd="0" parTransId="{9834260F-EF40-8A4B-9B88-50A8029B8C63}" sibTransId="{D6A1EB0A-AA81-8E47-A0BA-0540D2DC87FE}"/>
    <dgm:cxn modelId="{E2661179-0B8A-9E43-A8BF-094320151F2F}" srcId="{50F23D9B-1350-8544-BB19-771F4A9ED425}" destId="{3AADA651-1B37-4B48-9469-F74C4C99E226}" srcOrd="1" destOrd="0" parTransId="{B450BFA2-ADDB-924F-98F7-A01199556EA3}" sibTransId="{77401341-96AB-7E44-8675-FF2CD5F8C1AA}"/>
    <dgm:cxn modelId="{A4D506D1-DFB0-124B-B54F-A592A5C761F7}" type="presOf" srcId="{B450BFA2-ADDB-924F-98F7-A01199556EA3}" destId="{1EEE3390-B9A7-7D4F-9E51-EB64AB9CF71F}" srcOrd="1" destOrd="0" presId="urn:microsoft.com/office/officeart/2005/8/layout/hierarchy2"/>
    <dgm:cxn modelId="{7D2C799F-DEA0-FA46-AF57-BF43F5E4C615}" type="presOf" srcId="{B450BFA2-ADDB-924F-98F7-A01199556EA3}" destId="{70B35CCA-9C82-1542-B327-EBADB8939F59}" srcOrd="0" destOrd="0" presId="urn:microsoft.com/office/officeart/2005/8/layout/hierarchy2"/>
    <dgm:cxn modelId="{47D53524-BA6C-6046-88E2-5BDF7576AD2C}" type="presOf" srcId="{9834260F-EF40-8A4B-9B88-50A8029B8C63}" destId="{FCA4C849-C476-764E-90F1-8A1D3033AE4E}" srcOrd="1" destOrd="0" presId="urn:microsoft.com/office/officeart/2005/8/layout/hierarchy2"/>
    <dgm:cxn modelId="{06FFD0D9-ABCD-0742-989B-F4EE7C134913}" type="presOf" srcId="{9834260F-EF40-8A4B-9B88-50A8029B8C63}" destId="{4B7CF0B2-4259-DE4C-95D4-EEA89849CE70}" srcOrd="0" destOrd="0" presId="urn:microsoft.com/office/officeart/2005/8/layout/hierarchy2"/>
    <dgm:cxn modelId="{36F77143-FD7C-E649-9F39-2987516FF640}" type="presParOf" srcId="{4F2B8859-4DEB-B04C-B987-3FDA230D256E}" destId="{610ECDAE-B579-E142-8BBC-A3438E8E86EF}" srcOrd="0" destOrd="0" presId="urn:microsoft.com/office/officeart/2005/8/layout/hierarchy2"/>
    <dgm:cxn modelId="{26328D26-03ED-C048-B053-902AF2026F22}" type="presParOf" srcId="{610ECDAE-B579-E142-8BBC-A3438E8E86EF}" destId="{5BB49605-AA21-B64E-85B6-F9EE139F7753}" srcOrd="0" destOrd="0" presId="urn:microsoft.com/office/officeart/2005/8/layout/hierarchy2"/>
    <dgm:cxn modelId="{19CD2DD2-B750-6B4D-8F36-B2C9C230DDF6}" type="presParOf" srcId="{610ECDAE-B579-E142-8BBC-A3438E8E86EF}" destId="{C3C8D0BB-C97B-AF4C-A31D-CF31E1931303}" srcOrd="1" destOrd="0" presId="urn:microsoft.com/office/officeart/2005/8/layout/hierarchy2"/>
    <dgm:cxn modelId="{55533AFE-07D5-A744-B6BB-39D83A285DF9}" type="presParOf" srcId="{C3C8D0BB-C97B-AF4C-A31D-CF31E1931303}" destId="{4B7CF0B2-4259-DE4C-95D4-EEA89849CE70}" srcOrd="0" destOrd="0" presId="urn:microsoft.com/office/officeart/2005/8/layout/hierarchy2"/>
    <dgm:cxn modelId="{BF5D2547-B26F-3446-92A8-336E684415E2}" type="presParOf" srcId="{4B7CF0B2-4259-DE4C-95D4-EEA89849CE70}" destId="{FCA4C849-C476-764E-90F1-8A1D3033AE4E}" srcOrd="0" destOrd="0" presId="urn:microsoft.com/office/officeart/2005/8/layout/hierarchy2"/>
    <dgm:cxn modelId="{44525D78-BA8B-0B4D-BC09-CA9D60CC96D6}" type="presParOf" srcId="{C3C8D0BB-C97B-AF4C-A31D-CF31E1931303}" destId="{9A101147-063A-B94A-91AA-7EEA38732B3E}" srcOrd="1" destOrd="0" presId="urn:microsoft.com/office/officeart/2005/8/layout/hierarchy2"/>
    <dgm:cxn modelId="{DA348990-363B-7944-A14C-A9AE22A7BF04}" type="presParOf" srcId="{9A101147-063A-B94A-91AA-7EEA38732B3E}" destId="{2CA328AE-3507-A44E-8777-2C0BBEB617D0}" srcOrd="0" destOrd="0" presId="urn:microsoft.com/office/officeart/2005/8/layout/hierarchy2"/>
    <dgm:cxn modelId="{D496D7EB-7919-004F-9B7A-D70AE40A1F86}" type="presParOf" srcId="{9A101147-063A-B94A-91AA-7EEA38732B3E}" destId="{01353D34-093D-F54D-AB76-F27987942810}" srcOrd="1" destOrd="0" presId="urn:microsoft.com/office/officeart/2005/8/layout/hierarchy2"/>
    <dgm:cxn modelId="{0A21FD88-C297-324E-9C21-95EF3AD7CA48}" type="presParOf" srcId="{C3C8D0BB-C97B-AF4C-A31D-CF31E1931303}" destId="{70B35CCA-9C82-1542-B327-EBADB8939F59}" srcOrd="2" destOrd="0" presId="urn:microsoft.com/office/officeart/2005/8/layout/hierarchy2"/>
    <dgm:cxn modelId="{860AF71F-57CF-B740-A434-7558B3BA5CAC}" type="presParOf" srcId="{70B35CCA-9C82-1542-B327-EBADB8939F59}" destId="{1EEE3390-B9A7-7D4F-9E51-EB64AB9CF71F}" srcOrd="0" destOrd="0" presId="urn:microsoft.com/office/officeart/2005/8/layout/hierarchy2"/>
    <dgm:cxn modelId="{92CC9F5F-FBD5-A54C-BDFA-2D60FBF26BDB}" type="presParOf" srcId="{C3C8D0BB-C97B-AF4C-A31D-CF31E1931303}" destId="{A18AF1BD-FE92-F545-999E-A2C51162E23C}" srcOrd="3" destOrd="0" presId="urn:microsoft.com/office/officeart/2005/8/layout/hierarchy2"/>
    <dgm:cxn modelId="{EEFB8E9B-BF47-544B-A002-0D7FB3222699}" type="presParOf" srcId="{A18AF1BD-FE92-F545-999E-A2C51162E23C}" destId="{FB91F144-9CFA-3140-8656-162567EA2C8C}" srcOrd="0" destOrd="0" presId="urn:microsoft.com/office/officeart/2005/8/layout/hierarchy2"/>
    <dgm:cxn modelId="{3B2EAE47-9AA9-614B-8BF2-548A96468859}" type="presParOf" srcId="{A18AF1BD-FE92-F545-999E-A2C51162E23C}" destId="{960DBC24-EBC5-C048-9826-0FC3F0FFF855}"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FAE4E6-2211-7D41-9B8F-3AE1E98D4756}" type="doc">
      <dgm:prSet loTypeId="urn:microsoft.com/office/officeart/2008/layout/VerticalCurvedList" loCatId="" qsTypeId="urn:microsoft.com/office/officeart/2005/8/quickstyle/simple1" qsCatId="simple" csTypeId="urn:microsoft.com/office/officeart/2005/8/colors/colorful3" csCatId="colorful" phldr="1"/>
      <dgm:spPr/>
      <dgm:t>
        <a:bodyPr/>
        <a:lstStyle/>
        <a:p>
          <a:endParaRPr lang="en-US"/>
        </a:p>
      </dgm:t>
    </dgm:pt>
    <dgm:pt modelId="{25798A77-ED00-2349-8373-C34DAA2678AC}">
      <dgm:prSet custT="1"/>
      <dgm:spPr/>
      <dgm:t>
        <a:bodyPr/>
        <a:lstStyle/>
        <a:p>
          <a:r>
            <a:rPr lang="en-VN" sz="3200" dirty="0">
              <a:latin typeface="Calibri" panose="020F0502020204030204" pitchFamily="34" charset="0"/>
              <a:cs typeface="Calibri" panose="020F0502020204030204" pitchFamily="34" charset="0"/>
            </a:rPr>
            <a:t>Là thể văn tổng hợp </a:t>
          </a:r>
          <a:r>
            <a:rPr lang="en-VN" sz="3200" i="1" dirty="0">
              <a:latin typeface="Calibri" panose="020F0502020204030204" pitchFamily="34" charset="0"/>
              <a:cs typeface="Calibri" panose="020F0502020204030204" pitchFamily="34" charset="0"/>
            </a:rPr>
            <a:t>“văn, sử, triết bất phân”.</a:t>
          </a:r>
          <a:r>
            <a:rPr lang="en-VN" sz="3200" dirty="0">
              <a:latin typeface="Calibri" panose="020F0502020204030204" pitchFamily="34" charset="0"/>
              <a:cs typeface="Calibri" panose="020F0502020204030204" pitchFamily="34" charset="0"/>
            </a:rPr>
            <a:t> </a:t>
          </a:r>
          <a:endParaRPr lang="vi-VN" sz="3200" dirty="0">
            <a:latin typeface="Calibri" panose="020F0502020204030204" pitchFamily="34" charset="0"/>
            <a:cs typeface="Calibri" panose="020F0502020204030204" pitchFamily="34" charset="0"/>
          </a:endParaRPr>
        </a:p>
      </dgm:t>
    </dgm:pt>
    <dgm:pt modelId="{CA317CC1-622E-0046-A5A2-05BF43C34561}" type="parTrans" cxnId="{29018A0C-2A87-E641-BFA7-05C2D7C06404}">
      <dgm:prSet/>
      <dgm:spPr/>
      <dgm:t>
        <a:bodyPr/>
        <a:lstStyle/>
        <a:p>
          <a:endParaRPr lang="en-US" sz="2400">
            <a:latin typeface="Calibri" panose="020F0502020204030204" pitchFamily="34" charset="0"/>
            <a:cs typeface="Calibri" panose="020F0502020204030204" pitchFamily="34" charset="0"/>
          </a:endParaRPr>
        </a:p>
      </dgm:t>
    </dgm:pt>
    <dgm:pt modelId="{35B85A72-AA62-3543-A69D-CB077AFD45AB}" type="sibTrans" cxnId="{29018A0C-2A87-E641-BFA7-05C2D7C06404}">
      <dgm:prSet/>
      <dgm:spPr/>
      <dgm:t>
        <a:bodyPr/>
        <a:lstStyle/>
        <a:p>
          <a:endParaRPr lang="en-US" sz="2400">
            <a:latin typeface="Calibri" panose="020F0502020204030204" pitchFamily="34" charset="0"/>
            <a:cs typeface="Calibri" panose="020F0502020204030204" pitchFamily="34" charset="0"/>
          </a:endParaRPr>
        </a:p>
      </dgm:t>
    </dgm:pt>
    <dgm:pt modelId="{B24AAC13-CC3A-B643-9791-2A68783350FA}">
      <dgm:prSet custT="1"/>
      <dgm:spPr/>
      <dgm:t>
        <a:bodyPr/>
        <a:lstStyle/>
        <a:p>
          <a:r>
            <a:rPr lang="en-VN" sz="3200" dirty="0">
              <a:latin typeface="Calibri" panose="020F0502020204030204" pitchFamily="34" charset="0"/>
              <a:cs typeface="Calibri" panose="020F0502020204030204" pitchFamily="34" charset="0"/>
            </a:rPr>
            <a:t>kết hợp hài hoà giữa lí lẽ và cảm xúc, giữa tư tưởng và tình cảm của người viết.</a:t>
          </a:r>
          <a:endParaRPr lang="vi-VN" sz="3200" dirty="0">
            <a:latin typeface="Calibri" panose="020F0502020204030204" pitchFamily="34" charset="0"/>
            <a:cs typeface="Calibri" panose="020F0502020204030204" pitchFamily="34" charset="0"/>
          </a:endParaRPr>
        </a:p>
      </dgm:t>
    </dgm:pt>
    <dgm:pt modelId="{85765A42-FBE6-8043-AD8F-BDCF03FE0E23}" type="parTrans" cxnId="{279BEBCA-E853-6F4D-9EA5-8DC18667B801}">
      <dgm:prSet/>
      <dgm:spPr/>
      <dgm:t>
        <a:bodyPr/>
        <a:lstStyle/>
        <a:p>
          <a:endParaRPr lang="en-US" sz="2400">
            <a:latin typeface="Calibri" panose="020F0502020204030204" pitchFamily="34" charset="0"/>
            <a:cs typeface="Calibri" panose="020F0502020204030204" pitchFamily="34" charset="0"/>
          </a:endParaRPr>
        </a:p>
      </dgm:t>
    </dgm:pt>
    <dgm:pt modelId="{DA58985A-C4AF-3D4A-A697-9FE484525C3F}" type="sibTrans" cxnId="{279BEBCA-E853-6F4D-9EA5-8DC18667B801}">
      <dgm:prSet/>
      <dgm:spPr/>
      <dgm:t>
        <a:bodyPr/>
        <a:lstStyle/>
        <a:p>
          <a:endParaRPr lang="en-US" sz="2400">
            <a:latin typeface="Calibri" panose="020F0502020204030204" pitchFamily="34" charset="0"/>
            <a:cs typeface="Calibri" panose="020F0502020204030204" pitchFamily="34" charset="0"/>
          </a:endParaRPr>
        </a:p>
      </dgm:t>
    </dgm:pt>
    <dgm:pt modelId="{35CAF081-E54D-CB44-BB8A-E8C426432757}">
      <dgm:prSet custT="1"/>
      <dgm:spPr/>
      <dgm:t>
        <a:bodyPr/>
        <a:lstStyle/>
        <a:p>
          <a:r>
            <a:rPr lang="en-VN" sz="3200">
              <a:latin typeface="Calibri" panose="020F0502020204030204" pitchFamily="34" charset="0"/>
              <a:cs typeface="Calibri" panose="020F0502020204030204" pitchFamily="34" charset="0"/>
            </a:rPr>
            <a:t>thường được viết bằng văn </a:t>
          </a:r>
          <a:r>
            <a:rPr lang="vi-VN" sz="3200">
              <a:latin typeface="Calibri" panose="020F0502020204030204" pitchFamily="34" charset="0"/>
              <a:cs typeface="Calibri" panose="020F0502020204030204" pitchFamily="34" charset="0"/>
            </a:rPr>
            <a:t>“</a:t>
          </a:r>
          <a:r>
            <a:rPr lang="en-VN" sz="3200">
              <a:latin typeface="Calibri" panose="020F0502020204030204" pitchFamily="34" charset="0"/>
              <a:cs typeface="Calibri" panose="020F0502020204030204" pitchFamily="34" charset="0"/>
            </a:rPr>
            <a:t>biền ngẫu”, từ ngữ trang trọng, uyên bác, giàu tính ước lệ, tượng trưng. </a:t>
          </a:r>
        </a:p>
      </dgm:t>
    </dgm:pt>
    <dgm:pt modelId="{B110E55D-CAD9-E54D-A1AF-213CBADE689C}" type="parTrans" cxnId="{85E11DF5-79FE-7C43-ADE7-13AEF9AF4CCE}">
      <dgm:prSet/>
      <dgm:spPr/>
      <dgm:t>
        <a:bodyPr/>
        <a:lstStyle/>
        <a:p>
          <a:endParaRPr lang="en-US" sz="2400">
            <a:latin typeface="Calibri" panose="020F0502020204030204" pitchFamily="34" charset="0"/>
            <a:cs typeface="Calibri" panose="020F0502020204030204" pitchFamily="34" charset="0"/>
          </a:endParaRPr>
        </a:p>
      </dgm:t>
    </dgm:pt>
    <dgm:pt modelId="{BD5E26A5-D011-C24D-B65C-B4BDC125A361}" type="sibTrans" cxnId="{85E11DF5-79FE-7C43-ADE7-13AEF9AF4CCE}">
      <dgm:prSet/>
      <dgm:spPr/>
      <dgm:t>
        <a:bodyPr/>
        <a:lstStyle/>
        <a:p>
          <a:endParaRPr lang="en-US" sz="2400">
            <a:latin typeface="Calibri" panose="020F0502020204030204" pitchFamily="34" charset="0"/>
            <a:cs typeface="Calibri" panose="020F0502020204030204" pitchFamily="34" charset="0"/>
          </a:endParaRPr>
        </a:p>
      </dgm:t>
    </dgm:pt>
    <dgm:pt modelId="{C243319B-88F0-C54A-8027-CFED08200EAB}" type="pres">
      <dgm:prSet presAssocID="{EDFAE4E6-2211-7D41-9B8F-3AE1E98D4756}" presName="Name0" presStyleCnt="0">
        <dgm:presLayoutVars>
          <dgm:chMax val="7"/>
          <dgm:chPref val="7"/>
          <dgm:dir/>
        </dgm:presLayoutVars>
      </dgm:prSet>
      <dgm:spPr/>
      <dgm:t>
        <a:bodyPr/>
        <a:lstStyle/>
        <a:p>
          <a:endParaRPr lang="en-US"/>
        </a:p>
      </dgm:t>
    </dgm:pt>
    <dgm:pt modelId="{CED1D6FA-8BBB-964A-A39F-BBAF1148B313}" type="pres">
      <dgm:prSet presAssocID="{EDFAE4E6-2211-7D41-9B8F-3AE1E98D4756}" presName="Name1" presStyleCnt="0"/>
      <dgm:spPr/>
    </dgm:pt>
    <dgm:pt modelId="{3E054AF9-C199-3A4E-BD7B-C17B012113CE}" type="pres">
      <dgm:prSet presAssocID="{EDFAE4E6-2211-7D41-9B8F-3AE1E98D4756}" presName="cycle" presStyleCnt="0"/>
      <dgm:spPr/>
    </dgm:pt>
    <dgm:pt modelId="{D82ABB78-329B-4F46-B915-6FBC54774DB4}" type="pres">
      <dgm:prSet presAssocID="{EDFAE4E6-2211-7D41-9B8F-3AE1E98D4756}" presName="srcNode" presStyleLbl="node1" presStyleIdx="0" presStyleCnt="3"/>
      <dgm:spPr/>
    </dgm:pt>
    <dgm:pt modelId="{0889284C-74DE-4A4E-B053-D1F33AFC9CAC}" type="pres">
      <dgm:prSet presAssocID="{EDFAE4E6-2211-7D41-9B8F-3AE1E98D4756}" presName="conn" presStyleLbl="parChTrans1D2" presStyleIdx="0" presStyleCnt="1"/>
      <dgm:spPr/>
      <dgm:t>
        <a:bodyPr/>
        <a:lstStyle/>
        <a:p>
          <a:endParaRPr lang="en-US"/>
        </a:p>
      </dgm:t>
    </dgm:pt>
    <dgm:pt modelId="{039A5010-DBC2-2746-A455-ECA165DEF96C}" type="pres">
      <dgm:prSet presAssocID="{EDFAE4E6-2211-7D41-9B8F-3AE1E98D4756}" presName="extraNode" presStyleLbl="node1" presStyleIdx="0" presStyleCnt="3"/>
      <dgm:spPr/>
    </dgm:pt>
    <dgm:pt modelId="{D9BB25AE-8DF1-B245-8774-AE4C4A795DA3}" type="pres">
      <dgm:prSet presAssocID="{EDFAE4E6-2211-7D41-9B8F-3AE1E98D4756}" presName="dstNode" presStyleLbl="node1" presStyleIdx="0" presStyleCnt="3"/>
      <dgm:spPr/>
    </dgm:pt>
    <dgm:pt modelId="{61F9FCE9-D960-424D-826B-25A3776BE3D5}" type="pres">
      <dgm:prSet presAssocID="{25798A77-ED00-2349-8373-C34DAA2678AC}" presName="text_1" presStyleLbl="node1" presStyleIdx="0" presStyleCnt="3">
        <dgm:presLayoutVars>
          <dgm:bulletEnabled val="1"/>
        </dgm:presLayoutVars>
      </dgm:prSet>
      <dgm:spPr/>
      <dgm:t>
        <a:bodyPr/>
        <a:lstStyle/>
        <a:p>
          <a:endParaRPr lang="en-US"/>
        </a:p>
      </dgm:t>
    </dgm:pt>
    <dgm:pt modelId="{670E2A6B-623F-054E-AB9B-46BCF7B83381}" type="pres">
      <dgm:prSet presAssocID="{25798A77-ED00-2349-8373-C34DAA2678AC}" presName="accent_1" presStyleCnt="0"/>
      <dgm:spPr/>
    </dgm:pt>
    <dgm:pt modelId="{1129A43F-9ABA-AC4F-8842-99A92DA38DEC}" type="pres">
      <dgm:prSet presAssocID="{25798A77-ED00-2349-8373-C34DAA2678AC}" presName="accentRepeatNode" presStyleLbl="solidFgAcc1" presStyleIdx="0" presStyleCnt="3"/>
      <dgm:spPr/>
    </dgm:pt>
    <dgm:pt modelId="{45D26BC6-E566-A447-AFA5-A5A5C78B3836}" type="pres">
      <dgm:prSet presAssocID="{B24AAC13-CC3A-B643-9791-2A68783350FA}" presName="text_2" presStyleLbl="node1" presStyleIdx="1" presStyleCnt="3">
        <dgm:presLayoutVars>
          <dgm:bulletEnabled val="1"/>
        </dgm:presLayoutVars>
      </dgm:prSet>
      <dgm:spPr/>
      <dgm:t>
        <a:bodyPr/>
        <a:lstStyle/>
        <a:p>
          <a:endParaRPr lang="en-US"/>
        </a:p>
      </dgm:t>
    </dgm:pt>
    <dgm:pt modelId="{6FD42C32-56AD-844D-BD21-1DD67B998805}" type="pres">
      <dgm:prSet presAssocID="{B24AAC13-CC3A-B643-9791-2A68783350FA}" presName="accent_2" presStyleCnt="0"/>
      <dgm:spPr/>
    </dgm:pt>
    <dgm:pt modelId="{D94059DA-B6E2-094F-91A3-2A0ADD19ED48}" type="pres">
      <dgm:prSet presAssocID="{B24AAC13-CC3A-B643-9791-2A68783350FA}" presName="accentRepeatNode" presStyleLbl="solidFgAcc1" presStyleIdx="1" presStyleCnt="3"/>
      <dgm:spPr/>
    </dgm:pt>
    <dgm:pt modelId="{C5BD9ED3-23B6-474D-BF4B-A1A91F25A803}" type="pres">
      <dgm:prSet presAssocID="{35CAF081-E54D-CB44-BB8A-E8C426432757}" presName="text_3" presStyleLbl="node1" presStyleIdx="2" presStyleCnt="3">
        <dgm:presLayoutVars>
          <dgm:bulletEnabled val="1"/>
        </dgm:presLayoutVars>
      </dgm:prSet>
      <dgm:spPr/>
      <dgm:t>
        <a:bodyPr/>
        <a:lstStyle/>
        <a:p>
          <a:endParaRPr lang="en-US"/>
        </a:p>
      </dgm:t>
    </dgm:pt>
    <dgm:pt modelId="{04AE3417-4A44-3F46-B8C1-E6932931EFB7}" type="pres">
      <dgm:prSet presAssocID="{35CAF081-E54D-CB44-BB8A-E8C426432757}" presName="accent_3" presStyleCnt="0"/>
      <dgm:spPr/>
    </dgm:pt>
    <dgm:pt modelId="{5E210BAA-498A-D343-99B2-E855CCB268D6}" type="pres">
      <dgm:prSet presAssocID="{35CAF081-E54D-CB44-BB8A-E8C426432757}" presName="accentRepeatNode" presStyleLbl="solidFgAcc1" presStyleIdx="2" presStyleCnt="3"/>
      <dgm:spPr/>
    </dgm:pt>
  </dgm:ptLst>
  <dgm:cxnLst>
    <dgm:cxn modelId="{A811315E-F993-D34B-870C-692FD9C25D4C}" type="presOf" srcId="{EDFAE4E6-2211-7D41-9B8F-3AE1E98D4756}" destId="{C243319B-88F0-C54A-8027-CFED08200EAB}" srcOrd="0" destOrd="0" presId="urn:microsoft.com/office/officeart/2008/layout/VerticalCurvedList"/>
    <dgm:cxn modelId="{499FBED1-75BE-624E-ACA1-5BD12E255A40}" type="presOf" srcId="{B24AAC13-CC3A-B643-9791-2A68783350FA}" destId="{45D26BC6-E566-A447-AFA5-A5A5C78B3836}" srcOrd="0" destOrd="0" presId="urn:microsoft.com/office/officeart/2008/layout/VerticalCurvedList"/>
    <dgm:cxn modelId="{2BB467E6-B58F-6E47-80E8-9115BA4AE740}" type="presOf" srcId="{35CAF081-E54D-CB44-BB8A-E8C426432757}" destId="{C5BD9ED3-23B6-474D-BF4B-A1A91F25A803}" srcOrd="0" destOrd="0" presId="urn:microsoft.com/office/officeart/2008/layout/VerticalCurvedList"/>
    <dgm:cxn modelId="{29018A0C-2A87-E641-BFA7-05C2D7C06404}" srcId="{EDFAE4E6-2211-7D41-9B8F-3AE1E98D4756}" destId="{25798A77-ED00-2349-8373-C34DAA2678AC}" srcOrd="0" destOrd="0" parTransId="{CA317CC1-622E-0046-A5A2-05BF43C34561}" sibTransId="{35B85A72-AA62-3543-A69D-CB077AFD45AB}"/>
    <dgm:cxn modelId="{D5E23974-0090-1748-88BB-6A7E44E8320A}" type="presOf" srcId="{25798A77-ED00-2349-8373-C34DAA2678AC}" destId="{61F9FCE9-D960-424D-826B-25A3776BE3D5}" srcOrd="0" destOrd="0" presId="urn:microsoft.com/office/officeart/2008/layout/VerticalCurvedList"/>
    <dgm:cxn modelId="{85E11DF5-79FE-7C43-ADE7-13AEF9AF4CCE}" srcId="{EDFAE4E6-2211-7D41-9B8F-3AE1E98D4756}" destId="{35CAF081-E54D-CB44-BB8A-E8C426432757}" srcOrd="2" destOrd="0" parTransId="{B110E55D-CAD9-E54D-A1AF-213CBADE689C}" sibTransId="{BD5E26A5-D011-C24D-B65C-B4BDC125A361}"/>
    <dgm:cxn modelId="{3100ED81-EDF3-B147-857F-F1992876D591}" type="presOf" srcId="{35B85A72-AA62-3543-A69D-CB077AFD45AB}" destId="{0889284C-74DE-4A4E-B053-D1F33AFC9CAC}" srcOrd="0" destOrd="0" presId="urn:microsoft.com/office/officeart/2008/layout/VerticalCurvedList"/>
    <dgm:cxn modelId="{279BEBCA-E853-6F4D-9EA5-8DC18667B801}" srcId="{EDFAE4E6-2211-7D41-9B8F-3AE1E98D4756}" destId="{B24AAC13-CC3A-B643-9791-2A68783350FA}" srcOrd="1" destOrd="0" parTransId="{85765A42-FBE6-8043-AD8F-BDCF03FE0E23}" sibTransId="{DA58985A-C4AF-3D4A-A697-9FE484525C3F}"/>
    <dgm:cxn modelId="{D0144E28-0320-2546-84C5-EB4CBDDFD3C6}" type="presParOf" srcId="{C243319B-88F0-C54A-8027-CFED08200EAB}" destId="{CED1D6FA-8BBB-964A-A39F-BBAF1148B313}" srcOrd="0" destOrd="0" presId="urn:microsoft.com/office/officeart/2008/layout/VerticalCurvedList"/>
    <dgm:cxn modelId="{DE3A5542-7BCB-EF4B-8841-B238F363CDDE}" type="presParOf" srcId="{CED1D6FA-8BBB-964A-A39F-BBAF1148B313}" destId="{3E054AF9-C199-3A4E-BD7B-C17B012113CE}" srcOrd="0" destOrd="0" presId="urn:microsoft.com/office/officeart/2008/layout/VerticalCurvedList"/>
    <dgm:cxn modelId="{F359BDAE-E629-A74A-9CAA-018AEAD148A2}" type="presParOf" srcId="{3E054AF9-C199-3A4E-BD7B-C17B012113CE}" destId="{D82ABB78-329B-4F46-B915-6FBC54774DB4}" srcOrd="0" destOrd="0" presId="urn:microsoft.com/office/officeart/2008/layout/VerticalCurvedList"/>
    <dgm:cxn modelId="{B702C733-3199-A74F-931E-0D3FD3084FD1}" type="presParOf" srcId="{3E054AF9-C199-3A4E-BD7B-C17B012113CE}" destId="{0889284C-74DE-4A4E-B053-D1F33AFC9CAC}" srcOrd="1" destOrd="0" presId="urn:microsoft.com/office/officeart/2008/layout/VerticalCurvedList"/>
    <dgm:cxn modelId="{8EF57F55-1230-4342-9194-13A409D1058E}" type="presParOf" srcId="{3E054AF9-C199-3A4E-BD7B-C17B012113CE}" destId="{039A5010-DBC2-2746-A455-ECA165DEF96C}" srcOrd="2" destOrd="0" presId="urn:microsoft.com/office/officeart/2008/layout/VerticalCurvedList"/>
    <dgm:cxn modelId="{E83C46D4-F962-FD4F-B37E-258A587FBAC8}" type="presParOf" srcId="{3E054AF9-C199-3A4E-BD7B-C17B012113CE}" destId="{D9BB25AE-8DF1-B245-8774-AE4C4A795DA3}" srcOrd="3" destOrd="0" presId="urn:microsoft.com/office/officeart/2008/layout/VerticalCurvedList"/>
    <dgm:cxn modelId="{617FD2E5-5B56-B242-9AF2-F401DD0E95BD}" type="presParOf" srcId="{CED1D6FA-8BBB-964A-A39F-BBAF1148B313}" destId="{61F9FCE9-D960-424D-826B-25A3776BE3D5}" srcOrd="1" destOrd="0" presId="urn:microsoft.com/office/officeart/2008/layout/VerticalCurvedList"/>
    <dgm:cxn modelId="{793A52A6-4B62-F942-ABD4-B00D49713CF2}" type="presParOf" srcId="{CED1D6FA-8BBB-964A-A39F-BBAF1148B313}" destId="{670E2A6B-623F-054E-AB9B-46BCF7B83381}" srcOrd="2" destOrd="0" presId="urn:microsoft.com/office/officeart/2008/layout/VerticalCurvedList"/>
    <dgm:cxn modelId="{BAF83AFF-155D-6A41-BAA1-A0AC77C10258}" type="presParOf" srcId="{670E2A6B-623F-054E-AB9B-46BCF7B83381}" destId="{1129A43F-9ABA-AC4F-8842-99A92DA38DEC}" srcOrd="0" destOrd="0" presId="urn:microsoft.com/office/officeart/2008/layout/VerticalCurvedList"/>
    <dgm:cxn modelId="{D6197C73-0291-C94C-A5BF-B1F4402B06F1}" type="presParOf" srcId="{CED1D6FA-8BBB-964A-A39F-BBAF1148B313}" destId="{45D26BC6-E566-A447-AFA5-A5A5C78B3836}" srcOrd="3" destOrd="0" presId="urn:microsoft.com/office/officeart/2008/layout/VerticalCurvedList"/>
    <dgm:cxn modelId="{EF0F09C2-6711-6F41-97B6-074E9A85AC2D}" type="presParOf" srcId="{CED1D6FA-8BBB-964A-A39F-BBAF1148B313}" destId="{6FD42C32-56AD-844D-BD21-1DD67B998805}" srcOrd="4" destOrd="0" presId="urn:microsoft.com/office/officeart/2008/layout/VerticalCurvedList"/>
    <dgm:cxn modelId="{184E8845-39EA-4E4E-A943-D3ACB9842D39}" type="presParOf" srcId="{6FD42C32-56AD-844D-BD21-1DD67B998805}" destId="{D94059DA-B6E2-094F-91A3-2A0ADD19ED48}" srcOrd="0" destOrd="0" presId="urn:microsoft.com/office/officeart/2008/layout/VerticalCurvedList"/>
    <dgm:cxn modelId="{252AF852-C54A-D145-98CF-F75B74BFC12F}" type="presParOf" srcId="{CED1D6FA-8BBB-964A-A39F-BBAF1148B313}" destId="{C5BD9ED3-23B6-474D-BF4B-A1A91F25A803}" srcOrd="5" destOrd="0" presId="urn:microsoft.com/office/officeart/2008/layout/VerticalCurvedList"/>
    <dgm:cxn modelId="{2D7A8DE0-6C3F-3041-B463-24A584ACEA88}" type="presParOf" srcId="{CED1D6FA-8BBB-964A-A39F-BBAF1148B313}" destId="{04AE3417-4A44-3F46-B8C1-E6932931EFB7}" srcOrd="6" destOrd="0" presId="urn:microsoft.com/office/officeart/2008/layout/VerticalCurvedList"/>
    <dgm:cxn modelId="{3768595D-92A6-D849-9D5F-766C91D01C2E}" type="presParOf" srcId="{04AE3417-4A44-3F46-B8C1-E6932931EFB7}" destId="{5E210BAA-498A-D343-99B2-E855CCB268D6}"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FD32E8-6EB7-4F40-B4B9-DF0BD0416D03}" type="doc">
      <dgm:prSet loTypeId="urn:microsoft.com/office/officeart/2005/8/layout/hierarchy2" loCatId="" qsTypeId="urn:microsoft.com/office/officeart/2005/8/quickstyle/simple1" qsCatId="simple" csTypeId="urn:microsoft.com/office/officeart/2005/8/colors/colorful1" csCatId="colorful" phldr="1"/>
      <dgm:spPr/>
      <dgm:t>
        <a:bodyPr/>
        <a:lstStyle/>
        <a:p>
          <a:endParaRPr lang="en-US"/>
        </a:p>
      </dgm:t>
    </dgm:pt>
    <dgm:pt modelId="{BBEE12AC-024F-204B-92FD-81846EF1FC3C}">
      <dgm:prSet phldrT="[Text]" custT="1"/>
      <dgm:spPr/>
      <dgm:t>
        <a:bodyPr/>
        <a:lstStyle/>
        <a:p>
          <a:r>
            <a:rPr lang="en-US" sz="3200" b="1" dirty="0" err="1">
              <a:latin typeface="Calibri" panose="020F0502020204030204" pitchFamily="34" charset="0"/>
              <a:cs typeface="Calibri" panose="020F0502020204030204" pitchFamily="34" charset="0"/>
            </a:rPr>
            <a:t>Vai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trò</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người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viết</a:t>
          </a:r>
          <a:endParaRPr lang="en-US" sz="3200" b="1" dirty="0">
            <a:latin typeface="Calibri" panose="020F0502020204030204" pitchFamily="34" charset="0"/>
            <a:cs typeface="Calibri" panose="020F0502020204030204" pitchFamily="34" charset="0"/>
          </a:endParaRPr>
        </a:p>
      </dgm:t>
    </dgm:pt>
    <dgm:pt modelId="{19FDC344-78EF-D847-A619-48C20099013B}" type="parTrans" cxnId="{5396F5EC-6185-7843-879B-0FA9D86A6B1A}">
      <dgm:prSet/>
      <dgm:spPr/>
      <dgm:t>
        <a:bodyPr/>
        <a:lstStyle/>
        <a:p>
          <a:endParaRPr lang="en-US" sz="3200">
            <a:latin typeface="Calibri" panose="020F0502020204030204" pitchFamily="34" charset="0"/>
            <a:cs typeface="Calibri" panose="020F0502020204030204" pitchFamily="34" charset="0"/>
          </a:endParaRPr>
        </a:p>
      </dgm:t>
    </dgm:pt>
    <dgm:pt modelId="{AD3E7107-E832-DA4E-B39B-C6EFA35B1FEA}" type="sibTrans" cxnId="{5396F5EC-6185-7843-879B-0FA9D86A6B1A}">
      <dgm:prSet/>
      <dgm:spPr/>
      <dgm:t>
        <a:bodyPr/>
        <a:lstStyle/>
        <a:p>
          <a:endParaRPr lang="en-US" sz="3200">
            <a:latin typeface="Calibri" panose="020F0502020204030204" pitchFamily="34" charset="0"/>
            <a:cs typeface="Calibri" panose="020F0502020204030204" pitchFamily="34" charset="0"/>
          </a:endParaRPr>
        </a:p>
      </dgm:t>
    </dgm:pt>
    <dgm:pt modelId="{22D94407-F85F-9243-A5AE-CE8BD7DE3D71}">
      <dgm:prSet phldrT="[Text]" custT="1"/>
      <dgm:spPr/>
      <dgm:t>
        <a:bodyPr/>
        <a:lstStyle/>
        <a:p>
          <a:r>
            <a:rPr lang="en-US" sz="3200" b="1" dirty="0" err="1">
              <a:latin typeface="Calibri" panose="020F0502020204030204" pitchFamily="34" charset="0"/>
              <a:cs typeface="Calibri" panose="020F0502020204030204" pitchFamily="34" charset="0"/>
            </a:rPr>
            <a:t>Thường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bậc</a:t>
          </a:r>
          <a:r>
            <a:rPr lang="en-US" sz="3200" b="1" dirty="0">
              <a:latin typeface="Calibri" panose="020F0502020204030204" pitchFamily="34" charset="0"/>
              <a:cs typeface="Calibri" panose="020F0502020204030204" pitchFamily="34" charset="0"/>
            </a:rPr>
            <a:t>:</a:t>
          </a:r>
        </a:p>
      </dgm:t>
    </dgm:pt>
    <dgm:pt modelId="{A117D54B-C6C7-7141-8DF0-02E6ABCEC708}" type="parTrans" cxnId="{7A11AA32-AEED-4049-AA46-E931470BCFF8}">
      <dgm:prSet custT="1"/>
      <dgm:spPr/>
      <dgm:t>
        <a:bodyPr/>
        <a:lstStyle/>
        <a:p>
          <a:endParaRPr lang="en-US" sz="3200">
            <a:latin typeface="Calibri" panose="020F0502020204030204" pitchFamily="34" charset="0"/>
            <a:cs typeface="Calibri" panose="020F0502020204030204" pitchFamily="34" charset="0"/>
          </a:endParaRPr>
        </a:p>
      </dgm:t>
    </dgm:pt>
    <dgm:pt modelId="{65EB60B9-590F-3E42-A759-ABE06D1E26C1}" type="sibTrans" cxnId="{7A11AA32-AEED-4049-AA46-E931470BCFF8}">
      <dgm:prSet/>
      <dgm:spPr/>
      <dgm:t>
        <a:bodyPr/>
        <a:lstStyle/>
        <a:p>
          <a:endParaRPr lang="en-US" sz="3200">
            <a:latin typeface="Calibri" panose="020F0502020204030204" pitchFamily="34" charset="0"/>
            <a:cs typeface="Calibri" panose="020F0502020204030204" pitchFamily="34" charset="0"/>
          </a:endParaRPr>
        </a:p>
      </dgm:t>
    </dgm:pt>
    <dgm:pt modelId="{5FF60506-7C2A-1646-9A86-FB003D167AB7}">
      <dgm:prSet phldrT="[Text]" custT="1"/>
      <dgm:spPr/>
      <dgm:t>
        <a:bodyPr/>
        <a:lstStyle/>
        <a:p>
          <a:r>
            <a:rPr lang="en-US" sz="3200" dirty="0" err="1">
              <a:latin typeface="Calibri" panose="020F0502020204030204" pitchFamily="34" charset="0"/>
              <a:cs typeface="Calibri" panose="020F0502020204030204" pitchFamily="34" charset="0"/>
            </a:rPr>
            <a:t>Vua</a:t>
          </a:r>
          <a:endParaRPr lang="en-US" sz="3200" dirty="0">
            <a:latin typeface="Calibri" panose="020F0502020204030204" pitchFamily="34" charset="0"/>
            <a:cs typeface="Calibri" panose="020F0502020204030204" pitchFamily="34" charset="0"/>
          </a:endParaRPr>
        </a:p>
      </dgm:t>
    </dgm:pt>
    <dgm:pt modelId="{5994FCCE-81B8-0D46-AC39-6AFE5DA6F88B}" type="parTrans" cxnId="{E9FCA65E-D5A9-F848-8917-6E2E54347973}">
      <dgm:prSet custT="1"/>
      <dgm:spPr/>
      <dgm:t>
        <a:bodyPr/>
        <a:lstStyle/>
        <a:p>
          <a:endParaRPr lang="en-US" sz="3200">
            <a:latin typeface="Calibri" panose="020F0502020204030204" pitchFamily="34" charset="0"/>
            <a:cs typeface="Calibri" panose="020F0502020204030204" pitchFamily="34" charset="0"/>
          </a:endParaRPr>
        </a:p>
      </dgm:t>
    </dgm:pt>
    <dgm:pt modelId="{FBC3445C-8AAC-1C44-9A55-5F298668A68A}" type="sibTrans" cxnId="{E9FCA65E-D5A9-F848-8917-6E2E54347973}">
      <dgm:prSet/>
      <dgm:spPr/>
      <dgm:t>
        <a:bodyPr/>
        <a:lstStyle/>
        <a:p>
          <a:endParaRPr lang="en-US" sz="3200">
            <a:latin typeface="Calibri" panose="020F0502020204030204" pitchFamily="34" charset="0"/>
            <a:cs typeface="Calibri" panose="020F0502020204030204" pitchFamily="34" charset="0"/>
          </a:endParaRPr>
        </a:p>
      </dgm:t>
    </dgm:pt>
    <dgm:pt modelId="{428BEEDC-7948-8547-BE07-F394ACBD3464}">
      <dgm:prSet phldrT="[Text]" custT="1"/>
      <dgm:spPr/>
      <dgm:t>
        <a:bodyPr/>
        <a:lstStyle/>
        <a:p>
          <a:r>
            <a:rPr lang="en-US" sz="3200" dirty="0" err="1">
              <a:latin typeface="Calibri" panose="020F0502020204030204" pitchFamily="34" charset="0"/>
              <a:cs typeface="Calibri" panose="020F0502020204030204" pitchFamily="34" charset="0"/>
            </a:rPr>
            <a:t>chúa</a:t>
          </a:r>
          <a:endParaRPr lang="en-US" sz="3200" dirty="0">
            <a:latin typeface="Calibri" panose="020F0502020204030204" pitchFamily="34" charset="0"/>
            <a:cs typeface="Calibri" panose="020F0502020204030204" pitchFamily="34" charset="0"/>
          </a:endParaRPr>
        </a:p>
      </dgm:t>
    </dgm:pt>
    <dgm:pt modelId="{5517BA73-6B6E-094D-8350-76837D971C7E}" type="parTrans" cxnId="{B4B9220D-8063-4E4A-8F33-DBF6E67738CE}">
      <dgm:prSet custT="1"/>
      <dgm:spPr/>
      <dgm:t>
        <a:bodyPr/>
        <a:lstStyle/>
        <a:p>
          <a:endParaRPr lang="en-US" sz="3200">
            <a:latin typeface="Calibri" panose="020F0502020204030204" pitchFamily="34" charset="0"/>
            <a:cs typeface="Calibri" panose="020F0502020204030204" pitchFamily="34" charset="0"/>
          </a:endParaRPr>
        </a:p>
      </dgm:t>
    </dgm:pt>
    <dgm:pt modelId="{715A36EF-3067-A34D-AC6D-652EE0062C52}" type="sibTrans" cxnId="{B4B9220D-8063-4E4A-8F33-DBF6E67738CE}">
      <dgm:prSet/>
      <dgm:spPr/>
      <dgm:t>
        <a:bodyPr/>
        <a:lstStyle/>
        <a:p>
          <a:endParaRPr lang="en-US" sz="3200">
            <a:latin typeface="Calibri" panose="020F0502020204030204" pitchFamily="34" charset="0"/>
            <a:cs typeface="Calibri" panose="020F0502020204030204" pitchFamily="34" charset="0"/>
          </a:endParaRPr>
        </a:p>
      </dgm:t>
    </dgm:pt>
    <dgm:pt modelId="{6AAC43EA-5C61-B841-B108-965AEFA419A2}">
      <dgm:prSet phldrT="[Text]" custT="1"/>
      <dgm:spPr/>
      <dgm:t>
        <a:bodyPr/>
        <a:lstStyle/>
        <a:p>
          <a:r>
            <a:rPr lang="en-US" sz="3200" b="1" dirty="0" err="1">
              <a:latin typeface="Calibri" panose="020F0502020204030204" pitchFamily="34" charset="0"/>
              <a:cs typeface="Calibri" panose="020F0502020204030204" pitchFamily="34" charset="0"/>
            </a:rPr>
            <a:t>Thể</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hiện</a:t>
          </a:r>
          <a:endParaRPr lang="en-US" sz="3200" b="1" dirty="0">
            <a:latin typeface="Calibri" panose="020F0502020204030204" pitchFamily="34" charset="0"/>
            <a:cs typeface="Calibri" panose="020F0502020204030204" pitchFamily="34" charset="0"/>
          </a:endParaRPr>
        </a:p>
      </dgm:t>
    </dgm:pt>
    <dgm:pt modelId="{4F469A33-9CDD-E240-8733-27AA9D26CF1C}" type="parTrans" cxnId="{BEB6FF0B-07E5-424D-8D63-DE84116F4FFD}">
      <dgm:prSet custT="1"/>
      <dgm:spPr/>
      <dgm:t>
        <a:bodyPr/>
        <a:lstStyle/>
        <a:p>
          <a:endParaRPr lang="en-US" sz="3200">
            <a:latin typeface="Calibri" panose="020F0502020204030204" pitchFamily="34" charset="0"/>
            <a:cs typeface="Calibri" panose="020F0502020204030204" pitchFamily="34" charset="0"/>
          </a:endParaRPr>
        </a:p>
      </dgm:t>
    </dgm:pt>
    <dgm:pt modelId="{53DE97F4-9842-7847-9A9C-3FCEEE35C0B0}" type="sibTrans" cxnId="{BEB6FF0B-07E5-424D-8D63-DE84116F4FFD}">
      <dgm:prSet/>
      <dgm:spPr/>
      <dgm:t>
        <a:bodyPr/>
        <a:lstStyle/>
        <a:p>
          <a:endParaRPr lang="en-US" sz="3200">
            <a:latin typeface="Calibri" panose="020F0502020204030204" pitchFamily="34" charset="0"/>
            <a:cs typeface="Calibri" panose="020F0502020204030204" pitchFamily="34" charset="0"/>
          </a:endParaRPr>
        </a:p>
      </dgm:t>
    </dgm:pt>
    <dgm:pt modelId="{1EC00D3D-1F7E-784B-AAA8-3293FB7E4E05}">
      <dgm:prSet phldrT="[Text]" custT="1"/>
      <dgm:spPr/>
      <dgm:t>
        <a:bodyPr/>
        <a:lstStyle/>
        <a:p>
          <a:r>
            <a:rPr lang="en-US" sz="3200" dirty="0" err="1">
              <a:latin typeface="Calibri" panose="020F0502020204030204" pitchFamily="34" charset="0"/>
              <a:cs typeface="Calibri" panose="020F0502020204030204" pitchFamily="34" charset="0"/>
            </a:rPr>
            <a:t>Tư</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tưởng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cảm</a:t>
          </a:r>
          <a:endParaRPr lang="en-US" sz="3200" dirty="0">
            <a:latin typeface="Calibri" panose="020F0502020204030204" pitchFamily="34" charset="0"/>
            <a:cs typeface="Calibri" panose="020F0502020204030204" pitchFamily="34" charset="0"/>
          </a:endParaRPr>
        </a:p>
      </dgm:t>
    </dgm:pt>
    <dgm:pt modelId="{B53BF75D-F9EA-BD48-B9C4-65769271D7C6}" type="parTrans" cxnId="{6655EB33-9A20-A947-9404-FE0B9A0E800F}">
      <dgm:prSet custT="1"/>
      <dgm:spPr/>
      <dgm:t>
        <a:bodyPr/>
        <a:lstStyle/>
        <a:p>
          <a:endParaRPr lang="en-US" sz="3200">
            <a:latin typeface="Calibri" panose="020F0502020204030204" pitchFamily="34" charset="0"/>
            <a:cs typeface="Calibri" panose="020F0502020204030204" pitchFamily="34" charset="0"/>
          </a:endParaRPr>
        </a:p>
      </dgm:t>
    </dgm:pt>
    <dgm:pt modelId="{66CC4954-65DC-E146-ABC5-F359928DE9CF}" type="sibTrans" cxnId="{6655EB33-9A20-A947-9404-FE0B9A0E800F}">
      <dgm:prSet/>
      <dgm:spPr/>
      <dgm:t>
        <a:bodyPr/>
        <a:lstStyle/>
        <a:p>
          <a:endParaRPr lang="en-US" sz="3200">
            <a:latin typeface="Calibri" panose="020F0502020204030204" pitchFamily="34" charset="0"/>
            <a:cs typeface="Calibri" panose="020F0502020204030204" pitchFamily="34" charset="0"/>
          </a:endParaRPr>
        </a:p>
      </dgm:t>
    </dgm:pt>
    <dgm:pt modelId="{C05FD2DD-3036-4E47-BEFA-E7DA4FB4E3C2}">
      <dgm:prSet custT="1"/>
      <dgm:spPr/>
      <dgm:t>
        <a:bodyPr/>
        <a:lstStyle/>
        <a:p>
          <a:r>
            <a:rPr lang="en-US" sz="3200" dirty="0" err="1">
              <a:latin typeface="Calibri" panose="020F0502020204030204" pitchFamily="34" charset="0"/>
              <a:cs typeface="Calibri" panose="020F0502020204030204" pitchFamily="34" charset="0"/>
            </a:rPr>
            <a:t>Thủ</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lĩnh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uỷ</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nhiệm</a:t>
          </a:r>
          <a:endParaRPr lang="en-US" sz="3200" dirty="0">
            <a:latin typeface="Calibri" panose="020F0502020204030204" pitchFamily="34" charset="0"/>
            <a:cs typeface="Calibri" panose="020F0502020204030204" pitchFamily="34" charset="0"/>
          </a:endParaRPr>
        </a:p>
      </dgm:t>
    </dgm:pt>
    <dgm:pt modelId="{F71C3D1E-0F5D-0146-A09C-747A079D6027}" type="parTrans" cxnId="{11D8CDF1-1202-5E4B-B64E-CA5EDB702D22}">
      <dgm:prSet custT="1"/>
      <dgm:spPr/>
      <dgm:t>
        <a:bodyPr/>
        <a:lstStyle/>
        <a:p>
          <a:endParaRPr lang="en-US" sz="3200">
            <a:latin typeface="Calibri" panose="020F0502020204030204" pitchFamily="34" charset="0"/>
            <a:cs typeface="Calibri" panose="020F0502020204030204" pitchFamily="34" charset="0"/>
          </a:endParaRPr>
        </a:p>
      </dgm:t>
    </dgm:pt>
    <dgm:pt modelId="{33669DE0-C109-D949-8BC8-8C435E77D5F2}" type="sibTrans" cxnId="{11D8CDF1-1202-5E4B-B64E-CA5EDB702D22}">
      <dgm:prSet/>
      <dgm:spPr/>
      <dgm:t>
        <a:bodyPr/>
        <a:lstStyle/>
        <a:p>
          <a:endParaRPr lang="en-US" sz="3200">
            <a:latin typeface="Calibri" panose="020F0502020204030204" pitchFamily="34" charset="0"/>
            <a:cs typeface="Calibri" panose="020F0502020204030204" pitchFamily="34" charset="0"/>
          </a:endParaRPr>
        </a:p>
      </dgm:t>
    </dgm:pt>
    <dgm:pt modelId="{5AE4A736-5278-0047-8EAF-C9A9B0904C6C}">
      <dgm:prSet custT="1"/>
      <dgm:spPr/>
      <dgm:t>
        <a:bodyPr/>
        <a:lstStyle/>
        <a:p>
          <a:r>
            <a:rPr lang="en-US" sz="3200" dirty="0" err="1">
              <a:latin typeface="Calibri" panose="020F0502020204030204" pitchFamily="34" charset="0"/>
              <a:cs typeface="Calibri" panose="020F0502020204030204" pitchFamily="34" charset="0"/>
            </a:rPr>
            <a:t>Trí</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tuệ</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tài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năng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văn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chương</a:t>
          </a:r>
          <a:endParaRPr lang="en-US" sz="3200" dirty="0">
            <a:latin typeface="Calibri" panose="020F0502020204030204" pitchFamily="34" charset="0"/>
            <a:cs typeface="Calibri" panose="020F0502020204030204" pitchFamily="34" charset="0"/>
          </a:endParaRPr>
        </a:p>
      </dgm:t>
    </dgm:pt>
    <dgm:pt modelId="{AEE23599-DFD6-2E45-81F2-2C4641D7042D}" type="parTrans" cxnId="{A8BD016D-E018-D343-BC11-F1D918A40A89}">
      <dgm:prSet custT="1"/>
      <dgm:spPr/>
      <dgm:t>
        <a:bodyPr/>
        <a:lstStyle/>
        <a:p>
          <a:endParaRPr lang="en-US" sz="3200">
            <a:latin typeface="Calibri" panose="020F0502020204030204" pitchFamily="34" charset="0"/>
            <a:cs typeface="Calibri" panose="020F0502020204030204" pitchFamily="34" charset="0"/>
          </a:endParaRPr>
        </a:p>
      </dgm:t>
    </dgm:pt>
    <dgm:pt modelId="{73529849-EF35-2943-A636-76C5E135FE99}" type="sibTrans" cxnId="{A8BD016D-E018-D343-BC11-F1D918A40A89}">
      <dgm:prSet/>
      <dgm:spPr/>
      <dgm:t>
        <a:bodyPr/>
        <a:lstStyle/>
        <a:p>
          <a:endParaRPr lang="en-US" sz="3200">
            <a:latin typeface="Calibri" panose="020F0502020204030204" pitchFamily="34" charset="0"/>
            <a:cs typeface="Calibri" panose="020F0502020204030204" pitchFamily="34" charset="0"/>
          </a:endParaRPr>
        </a:p>
      </dgm:t>
    </dgm:pt>
    <dgm:pt modelId="{DE0DD9E7-253B-DF41-91DA-CED9184648F3}" type="pres">
      <dgm:prSet presAssocID="{36FD32E8-6EB7-4F40-B4B9-DF0BD0416D03}" presName="diagram" presStyleCnt="0">
        <dgm:presLayoutVars>
          <dgm:chPref val="1"/>
          <dgm:dir/>
          <dgm:animOne val="branch"/>
          <dgm:animLvl val="lvl"/>
          <dgm:resizeHandles val="exact"/>
        </dgm:presLayoutVars>
      </dgm:prSet>
      <dgm:spPr/>
      <dgm:t>
        <a:bodyPr/>
        <a:lstStyle/>
        <a:p>
          <a:endParaRPr lang="en-US"/>
        </a:p>
      </dgm:t>
    </dgm:pt>
    <dgm:pt modelId="{A7A445D8-F9D3-B74F-8BF0-4FE2D612BEF3}" type="pres">
      <dgm:prSet presAssocID="{BBEE12AC-024F-204B-92FD-81846EF1FC3C}" presName="root1" presStyleCnt="0"/>
      <dgm:spPr/>
    </dgm:pt>
    <dgm:pt modelId="{56B9B23D-E7DE-914A-8654-6A3302872353}" type="pres">
      <dgm:prSet presAssocID="{BBEE12AC-024F-204B-92FD-81846EF1FC3C}" presName="LevelOneTextNode" presStyleLbl="node0" presStyleIdx="0" presStyleCnt="1">
        <dgm:presLayoutVars>
          <dgm:chPref val="3"/>
        </dgm:presLayoutVars>
      </dgm:prSet>
      <dgm:spPr/>
      <dgm:t>
        <a:bodyPr/>
        <a:lstStyle/>
        <a:p>
          <a:endParaRPr lang="en-US"/>
        </a:p>
      </dgm:t>
    </dgm:pt>
    <dgm:pt modelId="{81852AB5-91A7-D44F-8C59-F626651C93FF}" type="pres">
      <dgm:prSet presAssocID="{BBEE12AC-024F-204B-92FD-81846EF1FC3C}" presName="level2hierChild" presStyleCnt="0"/>
      <dgm:spPr/>
    </dgm:pt>
    <dgm:pt modelId="{E5145C1D-0EB5-8C4A-A0F4-B592317D41C8}" type="pres">
      <dgm:prSet presAssocID="{A117D54B-C6C7-7141-8DF0-02E6ABCEC708}" presName="conn2-1" presStyleLbl="parChTrans1D2" presStyleIdx="0" presStyleCnt="2"/>
      <dgm:spPr/>
      <dgm:t>
        <a:bodyPr/>
        <a:lstStyle/>
        <a:p>
          <a:endParaRPr lang="en-US"/>
        </a:p>
      </dgm:t>
    </dgm:pt>
    <dgm:pt modelId="{845F4B83-39A5-E445-8188-80830AA42653}" type="pres">
      <dgm:prSet presAssocID="{A117D54B-C6C7-7141-8DF0-02E6ABCEC708}" presName="connTx" presStyleLbl="parChTrans1D2" presStyleIdx="0" presStyleCnt="2"/>
      <dgm:spPr/>
      <dgm:t>
        <a:bodyPr/>
        <a:lstStyle/>
        <a:p>
          <a:endParaRPr lang="en-US"/>
        </a:p>
      </dgm:t>
    </dgm:pt>
    <dgm:pt modelId="{7C9EC767-7965-5F49-8BB8-555728D5AA88}" type="pres">
      <dgm:prSet presAssocID="{22D94407-F85F-9243-A5AE-CE8BD7DE3D71}" presName="root2" presStyleCnt="0"/>
      <dgm:spPr/>
    </dgm:pt>
    <dgm:pt modelId="{1BD6FC6C-9D1A-DA42-9307-035707407E85}" type="pres">
      <dgm:prSet presAssocID="{22D94407-F85F-9243-A5AE-CE8BD7DE3D71}" presName="LevelTwoTextNode" presStyleLbl="node2" presStyleIdx="0" presStyleCnt="2" custScaleX="194249">
        <dgm:presLayoutVars>
          <dgm:chPref val="3"/>
        </dgm:presLayoutVars>
      </dgm:prSet>
      <dgm:spPr/>
      <dgm:t>
        <a:bodyPr/>
        <a:lstStyle/>
        <a:p>
          <a:endParaRPr lang="en-US"/>
        </a:p>
      </dgm:t>
    </dgm:pt>
    <dgm:pt modelId="{C43D860B-AAA7-AE4B-B4D5-0E4141474DB5}" type="pres">
      <dgm:prSet presAssocID="{22D94407-F85F-9243-A5AE-CE8BD7DE3D71}" presName="level3hierChild" presStyleCnt="0"/>
      <dgm:spPr/>
    </dgm:pt>
    <dgm:pt modelId="{A43FDF35-E018-584D-9291-00C3F020C4E3}" type="pres">
      <dgm:prSet presAssocID="{5994FCCE-81B8-0D46-AC39-6AFE5DA6F88B}" presName="conn2-1" presStyleLbl="parChTrans1D3" presStyleIdx="0" presStyleCnt="5"/>
      <dgm:spPr/>
      <dgm:t>
        <a:bodyPr/>
        <a:lstStyle/>
        <a:p>
          <a:endParaRPr lang="en-US"/>
        </a:p>
      </dgm:t>
    </dgm:pt>
    <dgm:pt modelId="{E6ADD60F-5C04-8148-9DCA-6E513F919F1C}" type="pres">
      <dgm:prSet presAssocID="{5994FCCE-81B8-0D46-AC39-6AFE5DA6F88B}" presName="connTx" presStyleLbl="parChTrans1D3" presStyleIdx="0" presStyleCnt="5"/>
      <dgm:spPr/>
      <dgm:t>
        <a:bodyPr/>
        <a:lstStyle/>
        <a:p>
          <a:endParaRPr lang="en-US"/>
        </a:p>
      </dgm:t>
    </dgm:pt>
    <dgm:pt modelId="{CAC903CB-E732-904D-8B08-76402819A266}" type="pres">
      <dgm:prSet presAssocID="{5FF60506-7C2A-1646-9A86-FB003D167AB7}" presName="root2" presStyleCnt="0"/>
      <dgm:spPr/>
    </dgm:pt>
    <dgm:pt modelId="{BB331FBD-9099-1B4B-8375-28B13BAE3198}" type="pres">
      <dgm:prSet presAssocID="{5FF60506-7C2A-1646-9A86-FB003D167AB7}" presName="LevelTwoTextNode" presStyleLbl="node3" presStyleIdx="0" presStyleCnt="5" custScaleX="195498">
        <dgm:presLayoutVars>
          <dgm:chPref val="3"/>
        </dgm:presLayoutVars>
      </dgm:prSet>
      <dgm:spPr/>
      <dgm:t>
        <a:bodyPr/>
        <a:lstStyle/>
        <a:p>
          <a:endParaRPr lang="en-US"/>
        </a:p>
      </dgm:t>
    </dgm:pt>
    <dgm:pt modelId="{C609F796-FBAF-054D-8890-7C3FC703C1D7}" type="pres">
      <dgm:prSet presAssocID="{5FF60506-7C2A-1646-9A86-FB003D167AB7}" presName="level3hierChild" presStyleCnt="0"/>
      <dgm:spPr/>
    </dgm:pt>
    <dgm:pt modelId="{6CC61ACE-F846-1F46-AB9C-6E8D2EBF01A3}" type="pres">
      <dgm:prSet presAssocID="{5517BA73-6B6E-094D-8350-76837D971C7E}" presName="conn2-1" presStyleLbl="parChTrans1D3" presStyleIdx="1" presStyleCnt="5"/>
      <dgm:spPr/>
      <dgm:t>
        <a:bodyPr/>
        <a:lstStyle/>
        <a:p>
          <a:endParaRPr lang="en-US"/>
        </a:p>
      </dgm:t>
    </dgm:pt>
    <dgm:pt modelId="{F259A607-2CAF-4E49-8C1D-E9CA683BABB6}" type="pres">
      <dgm:prSet presAssocID="{5517BA73-6B6E-094D-8350-76837D971C7E}" presName="connTx" presStyleLbl="parChTrans1D3" presStyleIdx="1" presStyleCnt="5"/>
      <dgm:spPr/>
      <dgm:t>
        <a:bodyPr/>
        <a:lstStyle/>
        <a:p>
          <a:endParaRPr lang="en-US"/>
        </a:p>
      </dgm:t>
    </dgm:pt>
    <dgm:pt modelId="{2AF0E0FA-4F9B-4C44-8741-5E5FDD8558AE}" type="pres">
      <dgm:prSet presAssocID="{428BEEDC-7948-8547-BE07-F394ACBD3464}" presName="root2" presStyleCnt="0"/>
      <dgm:spPr/>
    </dgm:pt>
    <dgm:pt modelId="{29AE61FF-2C91-D14E-A6F0-7F16018A6B61}" type="pres">
      <dgm:prSet presAssocID="{428BEEDC-7948-8547-BE07-F394ACBD3464}" presName="LevelTwoTextNode" presStyleLbl="node3" presStyleIdx="1" presStyleCnt="5" custScaleX="195498">
        <dgm:presLayoutVars>
          <dgm:chPref val="3"/>
        </dgm:presLayoutVars>
      </dgm:prSet>
      <dgm:spPr/>
      <dgm:t>
        <a:bodyPr/>
        <a:lstStyle/>
        <a:p>
          <a:endParaRPr lang="en-US"/>
        </a:p>
      </dgm:t>
    </dgm:pt>
    <dgm:pt modelId="{B763089A-0A2C-8A44-AFFF-BDE2CBA1FDAA}" type="pres">
      <dgm:prSet presAssocID="{428BEEDC-7948-8547-BE07-F394ACBD3464}" presName="level3hierChild" presStyleCnt="0"/>
      <dgm:spPr/>
    </dgm:pt>
    <dgm:pt modelId="{0E913CB3-8B63-624F-88DC-D8DEEA8A29BE}" type="pres">
      <dgm:prSet presAssocID="{F71C3D1E-0F5D-0146-A09C-747A079D6027}" presName="conn2-1" presStyleLbl="parChTrans1D3" presStyleIdx="2" presStyleCnt="5"/>
      <dgm:spPr/>
      <dgm:t>
        <a:bodyPr/>
        <a:lstStyle/>
        <a:p>
          <a:endParaRPr lang="en-US"/>
        </a:p>
      </dgm:t>
    </dgm:pt>
    <dgm:pt modelId="{5A978A81-3483-E145-A19E-5D62C11575F4}" type="pres">
      <dgm:prSet presAssocID="{F71C3D1E-0F5D-0146-A09C-747A079D6027}" presName="connTx" presStyleLbl="parChTrans1D3" presStyleIdx="2" presStyleCnt="5"/>
      <dgm:spPr/>
      <dgm:t>
        <a:bodyPr/>
        <a:lstStyle/>
        <a:p>
          <a:endParaRPr lang="en-US"/>
        </a:p>
      </dgm:t>
    </dgm:pt>
    <dgm:pt modelId="{0394DC7E-240F-6544-B324-2E1DB457FFF1}" type="pres">
      <dgm:prSet presAssocID="{C05FD2DD-3036-4E47-BEFA-E7DA4FB4E3C2}" presName="root2" presStyleCnt="0"/>
      <dgm:spPr/>
    </dgm:pt>
    <dgm:pt modelId="{3A5DAD71-CAB8-114A-ADCD-E962A9418474}" type="pres">
      <dgm:prSet presAssocID="{C05FD2DD-3036-4E47-BEFA-E7DA4FB4E3C2}" presName="LevelTwoTextNode" presStyleLbl="node3" presStyleIdx="2" presStyleCnt="5" custScaleX="195498">
        <dgm:presLayoutVars>
          <dgm:chPref val="3"/>
        </dgm:presLayoutVars>
      </dgm:prSet>
      <dgm:spPr/>
      <dgm:t>
        <a:bodyPr/>
        <a:lstStyle/>
        <a:p>
          <a:endParaRPr lang="en-US"/>
        </a:p>
      </dgm:t>
    </dgm:pt>
    <dgm:pt modelId="{16C419F8-8D2F-7545-BB18-38CC59641527}" type="pres">
      <dgm:prSet presAssocID="{C05FD2DD-3036-4E47-BEFA-E7DA4FB4E3C2}" presName="level3hierChild" presStyleCnt="0"/>
      <dgm:spPr/>
    </dgm:pt>
    <dgm:pt modelId="{482DB4D0-8BCA-D34F-9558-FF3275C51CD9}" type="pres">
      <dgm:prSet presAssocID="{4F469A33-9CDD-E240-8733-27AA9D26CF1C}" presName="conn2-1" presStyleLbl="parChTrans1D2" presStyleIdx="1" presStyleCnt="2"/>
      <dgm:spPr/>
      <dgm:t>
        <a:bodyPr/>
        <a:lstStyle/>
        <a:p>
          <a:endParaRPr lang="en-US"/>
        </a:p>
      </dgm:t>
    </dgm:pt>
    <dgm:pt modelId="{A100F881-7D10-3A4D-9C51-6F1D67EFCE51}" type="pres">
      <dgm:prSet presAssocID="{4F469A33-9CDD-E240-8733-27AA9D26CF1C}" presName="connTx" presStyleLbl="parChTrans1D2" presStyleIdx="1" presStyleCnt="2"/>
      <dgm:spPr/>
      <dgm:t>
        <a:bodyPr/>
        <a:lstStyle/>
        <a:p>
          <a:endParaRPr lang="en-US"/>
        </a:p>
      </dgm:t>
    </dgm:pt>
    <dgm:pt modelId="{4E14EFF3-512B-D048-91BC-4BD6F4DFC7CF}" type="pres">
      <dgm:prSet presAssocID="{6AAC43EA-5C61-B841-B108-965AEFA419A2}" presName="root2" presStyleCnt="0"/>
      <dgm:spPr/>
    </dgm:pt>
    <dgm:pt modelId="{2B89ED11-7184-8442-AB2F-EB186C49417F}" type="pres">
      <dgm:prSet presAssocID="{6AAC43EA-5C61-B841-B108-965AEFA419A2}" presName="LevelTwoTextNode" presStyleLbl="node2" presStyleIdx="1" presStyleCnt="2" custScaleX="194249">
        <dgm:presLayoutVars>
          <dgm:chPref val="3"/>
        </dgm:presLayoutVars>
      </dgm:prSet>
      <dgm:spPr/>
      <dgm:t>
        <a:bodyPr/>
        <a:lstStyle/>
        <a:p>
          <a:endParaRPr lang="en-US"/>
        </a:p>
      </dgm:t>
    </dgm:pt>
    <dgm:pt modelId="{C47FFD2C-E70D-C84F-874F-17DFE0D590CE}" type="pres">
      <dgm:prSet presAssocID="{6AAC43EA-5C61-B841-B108-965AEFA419A2}" presName="level3hierChild" presStyleCnt="0"/>
      <dgm:spPr/>
    </dgm:pt>
    <dgm:pt modelId="{AFDDFEE0-71A7-3544-A989-1FD86B140B14}" type="pres">
      <dgm:prSet presAssocID="{B53BF75D-F9EA-BD48-B9C4-65769271D7C6}" presName="conn2-1" presStyleLbl="parChTrans1D3" presStyleIdx="3" presStyleCnt="5"/>
      <dgm:spPr/>
      <dgm:t>
        <a:bodyPr/>
        <a:lstStyle/>
        <a:p>
          <a:endParaRPr lang="en-US"/>
        </a:p>
      </dgm:t>
    </dgm:pt>
    <dgm:pt modelId="{1997D785-412D-EC41-83BB-5727140119DC}" type="pres">
      <dgm:prSet presAssocID="{B53BF75D-F9EA-BD48-B9C4-65769271D7C6}" presName="connTx" presStyleLbl="parChTrans1D3" presStyleIdx="3" presStyleCnt="5"/>
      <dgm:spPr/>
      <dgm:t>
        <a:bodyPr/>
        <a:lstStyle/>
        <a:p>
          <a:endParaRPr lang="en-US"/>
        </a:p>
      </dgm:t>
    </dgm:pt>
    <dgm:pt modelId="{853B70D7-80D4-104B-8E53-9F162163FBC0}" type="pres">
      <dgm:prSet presAssocID="{1EC00D3D-1F7E-784B-AAA8-3293FB7E4E05}" presName="root2" presStyleCnt="0"/>
      <dgm:spPr/>
    </dgm:pt>
    <dgm:pt modelId="{FC742978-7C6B-B04C-BD8B-BBAFDFA87456}" type="pres">
      <dgm:prSet presAssocID="{1EC00D3D-1F7E-784B-AAA8-3293FB7E4E05}" presName="LevelTwoTextNode" presStyleLbl="node3" presStyleIdx="3" presStyleCnt="5" custScaleX="195498">
        <dgm:presLayoutVars>
          <dgm:chPref val="3"/>
        </dgm:presLayoutVars>
      </dgm:prSet>
      <dgm:spPr/>
      <dgm:t>
        <a:bodyPr/>
        <a:lstStyle/>
        <a:p>
          <a:endParaRPr lang="en-US"/>
        </a:p>
      </dgm:t>
    </dgm:pt>
    <dgm:pt modelId="{79EE0085-A7F3-3344-A7E3-96E15A99B9A7}" type="pres">
      <dgm:prSet presAssocID="{1EC00D3D-1F7E-784B-AAA8-3293FB7E4E05}" presName="level3hierChild" presStyleCnt="0"/>
      <dgm:spPr/>
    </dgm:pt>
    <dgm:pt modelId="{638B626D-8E10-3049-A0FE-81824CCEAAA1}" type="pres">
      <dgm:prSet presAssocID="{AEE23599-DFD6-2E45-81F2-2C4641D7042D}" presName="conn2-1" presStyleLbl="parChTrans1D3" presStyleIdx="4" presStyleCnt="5"/>
      <dgm:spPr/>
      <dgm:t>
        <a:bodyPr/>
        <a:lstStyle/>
        <a:p>
          <a:endParaRPr lang="en-US"/>
        </a:p>
      </dgm:t>
    </dgm:pt>
    <dgm:pt modelId="{9928DD36-2088-3A4A-8350-0BE0F245B3BC}" type="pres">
      <dgm:prSet presAssocID="{AEE23599-DFD6-2E45-81F2-2C4641D7042D}" presName="connTx" presStyleLbl="parChTrans1D3" presStyleIdx="4" presStyleCnt="5"/>
      <dgm:spPr/>
      <dgm:t>
        <a:bodyPr/>
        <a:lstStyle/>
        <a:p>
          <a:endParaRPr lang="en-US"/>
        </a:p>
      </dgm:t>
    </dgm:pt>
    <dgm:pt modelId="{271B8DF5-E394-D540-92A4-E88D4D89F24B}" type="pres">
      <dgm:prSet presAssocID="{5AE4A736-5278-0047-8EAF-C9A9B0904C6C}" presName="root2" presStyleCnt="0"/>
      <dgm:spPr/>
    </dgm:pt>
    <dgm:pt modelId="{5145052C-4609-8645-854D-5902497F8AF9}" type="pres">
      <dgm:prSet presAssocID="{5AE4A736-5278-0047-8EAF-C9A9B0904C6C}" presName="LevelTwoTextNode" presStyleLbl="node3" presStyleIdx="4" presStyleCnt="5" custScaleX="195498">
        <dgm:presLayoutVars>
          <dgm:chPref val="3"/>
        </dgm:presLayoutVars>
      </dgm:prSet>
      <dgm:spPr/>
      <dgm:t>
        <a:bodyPr/>
        <a:lstStyle/>
        <a:p>
          <a:endParaRPr lang="en-US"/>
        </a:p>
      </dgm:t>
    </dgm:pt>
    <dgm:pt modelId="{D1D70EAC-0E55-1D4B-AC8B-547736012B7F}" type="pres">
      <dgm:prSet presAssocID="{5AE4A736-5278-0047-8EAF-C9A9B0904C6C}" presName="level3hierChild" presStyleCnt="0"/>
      <dgm:spPr/>
    </dgm:pt>
  </dgm:ptLst>
  <dgm:cxnLst>
    <dgm:cxn modelId="{1FA71A62-F824-424B-901F-8788174993E7}" type="presOf" srcId="{A117D54B-C6C7-7141-8DF0-02E6ABCEC708}" destId="{E5145C1D-0EB5-8C4A-A0F4-B592317D41C8}" srcOrd="0" destOrd="0" presId="urn:microsoft.com/office/officeart/2005/8/layout/hierarchy2"/>
    <dgm:cxn modelId="{41364E2F-7F2E-D640-BE3F-2895361575B0}" type="presOf" srcId="{AEE23599-DFD6-2E45-81F2-2C4641D7042D}" destId="{9928DD36-2088-3A4A-8350-0BE0F245B3BC}" srcOrd="1" destOrd="0" presId="urn:microsoft.com/office/officeart/2005/8/layout/hierarchy2"/>
    <dgm:cxn modelId="{4323FAFA-5CC6-684E-8140-C1760D600F69}" type="presOf" srcId="{A117D54B-C6C7-7141-8DF0-02E6ABCEC708}" destId="{845F4B83-39A5-E445-8188-80830AA42653}" srcOrd="1" destOrd="0" presId="urn:microsoft.com/office/officeart/2005/8/layout/hierarchy2"/>
    <dgm:cxn modelId="{548950A7-2C6F-294E-91DF-E87A55F45F13}" type="presOf" srcId="{5994FCCE-81B8-0D46-AC39-6AFE5DA6F88B}" destId="{A43FDF35-E018-584D-9291-00C3F020C4E3}" srcOrd="0" destOrd="0" presId="urn:microsoft.com/office/officeart/2005/8/layout/hierarchy2"/>
    <dgm:cxn modelId="{E193660E-DDBA-5B4D-ABC4-64E02DF46ED5}" type="presOf" srcId="{B53BF75D-F9EA-BD48-B9C4-65769271D7C6}" destId="{AFDDFEE0-71A7-3544-A989-1FD86B140B14}" srcOrd="0" destOrd="0" presId="urn:microsoft.com/office/officeart/2005/8/layout/hierarchy2"/>
    <dgm:cxn modelId="{9828EAFC-2EB1-3647-8321-782388A684BA}" type="presOf" srcId="{4F469A33-9CDD-E240-8733-27AA9D26CF1C}" destId="{A100F881-7D10-3A4D-9C51-6F1D67EFCE51}" srcOrd="1" destOrd="0" presId="urn:microsoft.com/office/officeart/2005/8/layout/hierarchy2"/>
    <dgm:cxn modelId="{500EF01F-25FB-D34F-8F1F-E28196BC9072}" type="presOf" srcId="{BBEE12AC-024F-204B-92FD-81846EF1FC3C}" destId="{56B9B23D-E7DE-914A-8654-6A3302872353}" srcOrd="0" destOrd="0" presId="urn:microsoft.com/office/officeart/2005/8/layout/hierarchy2"/>
    <dgm:cxn modelId="{76316FFA-EBAF-3145-BFA3-09161ABC1EFA}" type="presOf" srcId="{F71C3D1E-0F5D-0146-A09C-747A079D6027}" destId="{5A978A81-3483-E145-A19E-5D62C11575F4}" srcOrd="1" destOrd="0" presId="urn:microsoft.com/office/officeart/2005/8/layout/hierarchy2"/>
    <dgm:cxn modelId="{24600DB4-1B9C-DA47-B467-9A93D74A2633}" type="presOf" srcId="{5517BA73-6B6E-094D-8350-76837D971C7E}" destId="{F259A607-2CAF-4E49-8C1D-E9CA683BABB6}" srcOrd="1" destOrd="0" presId="urn:microsoft.com/office/officeart/2005/8/layout/hierarchy2"/>
    <dgm:cxn modelId="{DB826317-5A91-8541-930E-B91CE159EDB0}" type="presOf" srcId="{5517BA73-6B6E-094D-8350-76837D971C7E}" destId="{6CC61ACE-F846-1F46-AB9C-6E8D2EBF01A3}" srcOrd="0" destOrd="0" presId="urn:microsoft.com/office/officeart/2005/8/layout/hierarchy2"/>
    <dgm:cxn modelId="{E9FCA65E-D5A9-F848-8917-6E2E54347973}" srcId="{22D94407-F85F-9243-A5AE-CE8BD7DE3D71}" destId="{5FF60506-7C2A-1646-9A86-FB003D167AB7}" srcOrd="0" destOrd="0" parTransId="{5994FCCE-81B8-0D46-AC39-6AFE5DA6F88B}" sibTransId="{FBC3445C-8AAC-1C44-9A55-5F298668A68A}"/>
    <dgm:cxn modelId="{A8BD016D-E018-D343-BC11-F1D918A40A89}" srcId="{6AAC43EA-5C61-B841-B108-965AEFA419A2}" destId="{5AE4A736-5278-0047-8EAF-C9A9B0904C6C}" srcOrd="1" destOrd="0" parTransId="{AEE23599-DFD6-2E45-81F2-2C4641D7042D}" sibTransId="{73529849-EF35-2943-A636-76C5E135FE99}"/>
    <dgm:cxn modelId="{81318DE6-8077-8144-AFFE-851B83189023}" type="presOf" srcId="{5FF60506-7C2A-1646-9A86-FB003D167AB7}" destId="{BB331FBD-9099-1B4B-8375-28B13BAE3198}" srcOrd="0" destOrd="0" presId="urn:microsoft.com/office/officeart/2005/8/layout/hierarchy2"/>
    <dgm:cxn modelId="{C501C4CF-268E-9348-82B3-25ECE3908413}" type="presOf" srcId="{C05FD2DD-3036-4E47-BEFA-E7DA4FB4E3C2}" destId="{3A5DAD71-CAB8-114A-ADCD-E962A9418474}" srcOrd="0" destOrd="0" presId="urn:microsoft.com/office/officeart/2005/8/layout/hierarchy2"/>
    <dgm:cxn modelId="{B4B9220D-8063-4E4A-8F33-DBF6E67738CE}" srcId="{22D94407-F85F-9243-A5AE-CE8BD7DE3D71}" destId="{428BEEDC-7948-8547-BE07-F394ACBD3464}" srcOrd="1" destOrd="0" parTransId="{5517BA73-6B6E-094D-8350-76837D971C7E}" sibTransId="{715A36EF-3067-A34D-AC6D-652EE0062C52}"/>
    <dgm:cxn modelId="{5396F5EC-6185-7843-879B-0FA9D86A6B1A}" srcId="{36FD32E8-6EB7-4F40-B4B9-DF0BD0416D03}" destId="{BBEE12AC-024F-204B-92FD-81846EF1FC3C}" srcOrd="0" destOrd="0" parTransId="{19FDC344-78EF-D847-A619-48C20099013B}" sibTransId="{AD3E7107-E832-DA4E-B39B-C6EFA35B1FEA}"/>
    <dgm:cxn modelId="{91B349E5-52FE-D144-A7BF-FB1E6A8C74F9}" type="presOf" srcId="{5AE4A736-5278-0047-8EAF-C9A9B0904C6C}" destId="{5145052C-4609-8645-854D-5902497F8AF9}" srcOrd="0" destOrd="0" presId="urn:microsoft.com/office/officeart/2005/8/layout/hierarchy2"/>
    <dgm:cxn modelId="{0A25C0D4-FF4B-3C4E-A39E-9462379DF8FF}" type="presOf" srcId="{1EC00D3D-1F7E-784B-AAA8-3293FB7E4E05}" destId="{FC742978-7C6B-B04C-BD8B-BBAFDFA87456}" srcOrd="0" destOrd="0" presId="urn:microsoft.com/office/officeart/2005/8/layout/hierarchy2"/>
    <dgm:cxn modelId="{709367A6-16F8-7646-B207-2192679BD72D}" type="presOf" srcId="{AEE23599-DFD6-2E45-81F2-2C4641D7042D}" destId="{638B626D-8E10-3049-A0FE-81824CCEAAA1}" srcOrd="0" destOrd="0" presId="urn:microsoft.com/office/officeart/2005/8/layout/hierarchy2"/>
    <dgm:cxn modelId="{9053C470-111F-9840-B553-C3C477EC1B11}" type="presOf" srcId="{4F469A33-9CDD-E240-8733-27AA9D26CF1C}" destId="{482DB4D0-8BCA-D34F-9558-FF3275C51CD9}" srcOrd="0" destOrd="0" presId="urn:microsoft.com/office/officeart/2005/8/layout/hierarchy2"/>
    <dgm:cxn modelId="{4F2840A2-0DCA-8C46-A4EA-4D1257008F13}" type="presOf" srcId="{22D94407-F85F-9243-A5AE-CE8BD7DE3D71}" destId="{1BD6FC6C-9D1A-DA42-9307-035707407E85}" srcOrd="0" destOrd="0" presId="urn:microsoft.com/office/officeart/2005/8/layout/hierarchy2"/>
    <dgm:cxn modelId="{45AC0185-890D-2F4A-B82C-47DF1AFB0ED8}" type="presOf" srcId="{B53BF75D-F9EA-BD48-B9C4-65769271D7C6}" destId="{1997D785-412D-EC41-83BB-5727140119DC}" srcOrd="1" destOrd="0" presId="urn:microsoft.com/office/officeart/2005/8/layout/hierarchy2"/>
    <dgm:cxn modelId="{7A11AA32-AEED-4049-AA46-E931470BCFF8}" srcId="{BBEE12AC-024F-204B-92FD-81846EF1FC3C}" destId="{22D94407-F85F-9243-A5AE-CE8BD7DE3D71}" srcOrd="0" destOrd="0" parTransId="{A117D54B-C6C7-7141-8DF0-02E6ABCEC708}" sibTransId="{65EB60B9-590F-3E42-A759-ABE06D1E26C1}"/>
    <dgm:cxn modelId="{11D8CDF1-1202-5E4B-B64E-CA5EDB702D22}" srcId="{22D94407-F85F-9243-A5AE-CE8BD7DE3D71}" destId="{C05FD2DD-3036-4E47-BEFA-E7DA4FB4E3C2}" srcOrd="2" destOrd="0" parTransId="{F71C3D1E-0F5D-0146-A09C-747A079D6027}" sibTransId="{33669DE0-C109-D949-8BC8-8C435E77D5F2}"/>
    <dgm:cxn modelId="{14643BBB-660D-9646-9FC3-74825C91692E}" type="presOf" srcId="{428BEEDC-7948-8547-BE07-F394ACBD3464}" destId="{29AE61FF-2C91-D14E-A6F0-7F16018A6B61}" srcOrd="0" destOrd="0" presId="urn:microsoft.com/office/officeart/2005/8/layout/hierarchy2"/>
    <dgm:cxn modelId="{BEB6FF0B-07E5-424D-8D63-DE84116F4FFD}" srcId="{BBEE12AC-024F-204B-92FD-81846EF1FC3C}" destId="{6AAC43EA-5C61-B841-B108-965AEFA419A2}" srcOrd="1" destOrd="0" parTransId="{4F469A33-9CDD-E240-8733-27AA9D26CF1C}" sibTransId="{53DE97F4-9842-7847-9A9C-3FCEEE35C0B0}"/>
    <dgm:cxn modelId="{C9702E44-6113-D24A-949D-6255E49B58D5}" type="presOf" srcId="{6AAC43EA-5C61-B841-B108-965AEFA419A2}" destId="{2B89ED11-7184-8442-AB2F-EB186C49417F}" srcOrd="0" destOrd="0" presId="urn:microsoft.com/office/officeart/2005/8/layout/hierarchy2"/>
    <dgm:cxn modelId="{627AC774-F037-7046-8E7A-5FF85FF4C31B}" type="presOf" srcId="{36FD32E8-6EB7-4F40-B4B9-DF0BD0416D03}" destId="{DE0DD9E7-253B-DF41-91DA-CED9184648F3}" srcOrd="0" destOrd="0" presId="urn:microsoft.com/office/officeart/2005/8/layout/hierarchy2"/>
    <dgm:cxn modelId="{3148F388-490C-264E-A6AC-87D4A4C7E4EC}" type="presOf" srcId="{F71C3D1E-0F5D-0146-A09C-747A079D6027}" destId="{0E913CB3-8B63-624F-88DC-D8DEEA8A29BE}" srcOrd="0" destOrd="0" presId="urn:microsoft.com/office/officeart/2005/8/layout/hierarchy2"/>
    <dgm:cxn modelId="{0D3CEF38-8D91-004E-9F6A-CBD2B82B7BED}" type="presOf" srcId="{5994FCCE-81B8-0D46-AC39-6AFE5DA6F88B}" destId="{E6ADD60F-5C04-8148-9DCA-6E513F919F1C}" srcOrd="1" destOrd="0" presId="urn:microsoft.com/office/officeart/2005/8/layout/hierarchy2"/>
    <dgm:cxn modelId="{6655EB33-9A20-A947-9404-FE0B9A0E800F}" srcId="{6AAC43EA-5C61-B841-B108-965AEFA419A2}" destId="{1EC00D3D-1F7E-784B-AAA8-3293FB7E4E05}" srcOrd="0" destOrd="0" parTransId="{B53BF75D-F9EA-BD48-B9C4-65769271D7C6}" sibTransId="{66CC4954-65DC-E146-ABC5-F359928DE9CF}"/>
    <dgm:cxn modelId="{FA6A2D4F-9671-D74F-ADBA-B8F6C06AF50E}" type="presParOf" srcId="{DE0DD9E7-253B-DF41-91DA-CED9184648F3}" destId="{A7A445D8-F9D3-B74F-8BF0-4FE2D612BEF3}" srcOrd="0" destOrd="0" presId="urn:microsoft.com/office/officeart/2005/8/layout/hierarchy2"/>
    <dgm:cxn modelId="{72B04C8D-ABB5-4443-85B7-7540CAB559EC}" type="presParOf" srcId="{A7A445D8-F9D3-B74F-8BF0-4FE2D612BEF3}" destId="{56B9B23D-E7DE-914A-8654-6A3302872353}" srcOrd="0" destOrd="0" presId="urn:microsoft.com/office/officeart/2005/8/layout/hierarchy2"/>
    <dgm:cxn modelId="{0FFE47F2-59C7-774B-A0C5-6817138CFA5B}" type="presParOf" srcId="{A7A445D8-F9D3-B74F-8BF0-4FE2D612BEF3}" destId="{81852AB5-91A7-D44F-8C59-F626651C93FF}" srcOrd="1" destOrd="0" presId="urn:microsoft.com/office/officeart/2005/8/layout/hierarchy2"/>
    <dgm:cxn modelId="{4C5A63F7-622A-804E-B047-14E63399F1C2}" type="presParOf" srcId="{81852AB5-91A7-D44F-8C59-F626651C93FF}" destId="{E5145C1D-0EB5-8C4A-A0F4-B592317D41C8}" srcOrd="0" destOrd="0" presId="urn:microsoft.com/office/officeart/2005/8/layout/hierarchy2"/>
    <dgm:cxn modelId="{D63B0978-381F-B94F-B127-076A1A0BF792}" type="presParOf" srcId="{E5145C1D-0EB5-8C4A-A0F4-B592317D41C8}" destId="{845F4B83-39A5-E445-8188-80830AA42653}" srcOrd="0" destOrd="0" presId="urn:microsoft.com/office/officeart/2005/8/layout/hierarchy2"/>
    <dgm:cxn modelId="{87C441E2-A1B0-F243-A9C2-E9BAE840D5A1}" type="presParOf" srcId="{81852AB5-91A7-D44F-8C59-F626651C93FF}" destId="{7C9EC767-7965-5F49-8BB8-555728D5AA88}" srcOrd="1" destOrd="0" presId="urn:microsoft.com/office/officeart/2005/8/layout/hierarchy2"/>
    <dgm:cxn modelId="{B0EA3267-F2BD-DA44-B7B6-51EA768D223F}" type="presParOf" srcId="{7C9EC767-7965-5F49-8BB8-555728D5AA88}" destId="{1BD6FC6C-9D1A-DA42-9307-035707407E85}" srcOrd="0" destOrd="0" presId="urn:microsoft.com/office/officeart/2005/8/layout/hierarchy2"/>
    <dgm:cxn modelId="{2A783709-AA27-A540-A31A-A7FAA554C5F8}" type="presParOf" srcId="{7C9EC767-7965-5F49-8BB8-555728D5AA88}" destId="{C43D860B-AAA7-AE4B-B4D5-0E4141474DB5}" srcOrd="1" destOrd="0" presId="urn:microsoft.com/office/officeart/2005/8/layout/hierarchy2"/>
    <dgm:cxn modelId="{9969643B-4273-494D-8514-9A62D16BC883}" type="presParOf" srcId="{C43D860B-AAA7-AE4B-B4D5-0E4141474DB5}" destId="{A43FDF35-E018-584D-9291-00C3F020C4E3}" srcOrd="0" destOrd="0" presId="urn:microsoft.com/office/officeart/2005/8/layout/hierarchy2"/>
    <dgm:cxn modelId="{B1CAAC3C-13D4-7D40-B97A-FEF7EAA2C669}" type="presParOf" srcId="{A43FDF35-E018-584D-9291-00C3F020C4E3}" destId="{E6ADD60F-5C04-8148-9DCA-6E513F919F1C}" srcOrd="0" destOrd="0" presId="urn:microsoft.com/office/officeart/2005/8/layout/hierarchy2"/>
    <dgm:cxn modelId="{F64CFF0A-133C-B84F-9591-B39A97CF9017}" type="presParOf" srcId="{C43D860B-AAA7-AE4B-B4D5-0E4141474DB5}" destId="{CAC903CB-E732-904D-8B08-76402819A266}" srcOrd="1" destOrd="0" presId="urn:microsoft.com/office/officeart/2005/8/layout/hierarchy2"/>
    <dgm:cxn modelId="{CB74215A-EA45-0B40-87A0-630235514961}" type="presParOf" srcId="{CAC903CB-E732-904D-8B08-76402819A266}" destId="{BB331FBD-9099-1B4B-8375-28B13BAE3198}" srcOrd="0" destOrd="0" presId="urn:microsoft.com/office/officeart/2005/8/layout/hierarchy2"/>
    <dgm:cxn modelId="{BDA73B8E-B792-614D-B673-F0EFD4955CFE}" type="presParOf" srcId="{CAC903CB-E732-904D-8B08-76402819A266}" destId="{C609F796-FBAF-054D-8890-7C3FC703C1D7}" srcOrd="1" destOrd="0" presId="urn:microsoft.com/office/officeart/2005/8/layout/hierarchy2"/>
    <dgm:cxn modelId="{93BFD570-8F44-A747-B918-0AA11DA5C7B5}" type="presParOf" srcId="{C43D860B-AAA7-AE4B-B4D5-0E4141474DB5}" destId="{6CC61ACE-F846-1F46-AB9C-6E8D2EBF01A3}" srcOrd="2" destOrd="0" presId="urn:microsoft.com/office/officeart/2005/8/layout/hierarchy2"/>
    <dgm:cxn modelId="{6ABAC515-B394-E24F-8D3F-5D3BE54C0114}" type="presParOf" srcId="{6CC61ACE-F846-1F46-AB9C-6E8D2EBF01A3}" destId="{F259A607-2CAF-4E49-8C1D-E9CA683BABB6}" srcOrd="0" destOrd="0" presId="urn:microsoft.com/office/officeart/2005/8/layout/hierarchy2"/>
    <dgm:cxn modelId="{4F2158ED-650A-4744-A5C8-C3BAD24DB6EA}" type="presParOf" srcId="{C43D860B-AAA7-AE4B-B4D5-0E4141474DB5}" destId="{2AF0E0FA-4F9B-4C44-8741-5E5FDD8558AE}" srcOrd="3" destOrd="0" presId="urn:microsoft.com/office/officeart/2005/8/layout/hierarchy2"/>
    <dgm:cxn modelId="{8D91E104-F8DD-AF4A-8B34-D38B6ED1D2D2}" type="presParOf" srcId="{2AF0E0FA-4F9B-4C44-8741-5E5FDD8558AE}" destId="{29AE61FF-2C91-D14E-A6F0-7F16018A6B61}" srcOrd="0" destOrd="0" presId="urn:microsoft.com/office/officeart/2005/8/layout/hierarchy2"/>
    <dgm:cxn modelId="{A234ED10-7214-9241-9950-A2F55D30934E}" type="presParOf" srcId="{2AF0E0FA-4F9B-4C44-8741-5E5FDD8558AE}" destId="{B763089A-0A2C-8A44-AFFF-BDE2CBA1FDAA}" srcOrd="1" destOrd="0" presId="urn:microsoft.com/office/officeart/2005/8/layout/hierarchy2"/>
    <dgm:cxn modelId="{D0F84AC8-10E0-4043-BE86-7006FEF0C860}" type="presParOf" srcId="{C43D860B-AAA7-AE4B-B4D5-0E4141474DB5}" destId="{0E913CB3-8B63-624F-88DC-D8DEEA8A29BE}" srcOrd="4" destOrd="0" presId="urn:microsoft.com/office/officeart/2005/8/layout/hierarchy2"/>
    <dgm:cxn modelId="{790DA95F-00ED-C942-B9FC-B2A61F415CED}" type="presParOf" srcId="{0E913CB3-8B63-624F-88DC-D8DEEA8A29BE}" destId="{5A978A81-3483-E145-A19E-5D62C11575F4}" srcOrd="0" destOrd="0" presId="urn:microsoft.com/office/officeart/2005/8/layout/hierarchy2"/>
    <dgm:cxn modelId="{979F039F-20A4-584D-803C-7B1B8E6B819A}" type="presParOf" srcId="{C43D860B-AAA7-AE4B-B4D5-0E4141474DB5}" destId="{0394DC7E-240F-6544-B324-2E1DB457FFF1}" srcOrd="5" destOrd="0" presId="urn:microsoft.com/office/officeart/2005/8/layout/hierarchy2"/>
    <dgm:cxn modelId="{9BFC2CE7-6397-0849-85B0-7475DF5024EB}" type="presParOf" srcId="{0394DC7E-240F-6544-B324-2E1DB457FFF1}" destId="{3A5DAD71-CAB8-114A-ADCD-E962A9418474}" srcOrd="0" destOrd="0" presId="urn:microsoft.com/office/officeart/2005/8/layout/hierarchy2"/>
    <dgm:cxn modelId="{C3EFDBBD-46CC-6040-BCE6-90E1C193B5B6}" type="presParOf" srcId="{0394DC7E-240F-6544-B324-2E1DB457FFF1}" destId="{16C419F8-8D2F-7545-BB18-38CC59641527}" srcOrd="1" destOrd="0" presId="urn:microsoft.com/office/officeart/2005/8/layout/hierarchy2"/>
    <dgm:cxn modelId="{5564FC87-B204-BE4C-8C86-CE53B6CC1834}" type="presParOf" srcId="{81852AB5-91A7-D44F-8C59-F626651C93FF}" destId="{482DB4D0-8BCA-D34F-9558-FF3275C51CD9}" srcOrd="2" destOrd="0" presId="urn:microsoft.com/office/officeart/2005/8/layout/hierarchy2"/>
    <dgm:cxn modelId="{4F482ADA-303D-1849-9505-EC87D19B0D2F}" type="presParOf" srcId="{482DB4D0-8BCA-D34F-9558-FF3275C51CD9}" destId="{A100F881-7D10-3A4D-9C51-6F1D67EFCE51}" srcOrd="0" destOrd="0" presId="urn:microsoft.com/office/officeart/2005/8/layout/hierarchy2"/>
    <dgm:cxn modelId="{1AF980D2-5008-4544-AFEA-CE8CFD9C087F}" type="presParOf" srcId="{81852AB5-91A7-D44F-8C59-F626651C93FF}" destId="{4E14EFF3-512B-D048-91BC-4BD6F4DFC7CF}" srcOrd="3" destOrd="0" presId="urn:microsoft.com/office/officeart/2005/8/layout/hierarchy2"/>
    <dgm:cxn modelId="{137A296D-6D66-8C46-86AF-D95F80260154}" type="presParOf" srcId="{4E14EFF3-512B-D048-91BC-4BD6F4DFC7CF}" destId="{2B89ED11-7184-8442-AB2F-EB186C49417F}" srcOrd="0" destOrd="0" presId="urn:microsoft.com/office/officeart/2005/8/layout/hierarchy2"/>
    <dgm:cxn modelId="{86F1807A-89B1-3445-8215-E007ADBF4501}" type="presParOf" srcId="{4E14EFF3-512B-D048-91BC-4BD6F4DFC7CF}" destId="{C47FFD2C-E70D-C84F-874F-17DFE0D590CE}" srcOrd="1" destOrd="0" presId="urn:microsoft.com/office/officeart/2005/8/layout/hierarchy2"/>
    <dgm:cxn modelId="{2AE5F360-D87E-AA4A-A431-997BA485C3F9}" type="presParOf" srcId="{C47FFD2C-E70D-C84F-874F-17DFE0D590CE}" destId="{AFDDFEE0-71A7-3544-A989-1FD86B140B14}" srcOrd="0" destOrd="0" presId="urn:microsoft.com/office/officeart/2005/8/layout/hierarchy2"/>
    <dgm:cxn modelId="{021A6FB9-530D-EF4A-A0C3-4DDAA50287EF}" type="presParOf" srcId="{AFDDFEE0-71A7-3544-A989-1FD86B140B14}" destId="{1997D785-412D-EC41-83BB-5727140119DC}" srcOrd="0" destOrd="0" presId="urn:microsoft.com/office/officeart/2005/8/layout/hierarchy2"/>
    <dgm:cxn modelId="{ACD152BC-EDFC-C04B-AE29-308BC31DDEFB}" type="presParOf" srcId="{C47FFD2C-E70D-C84F-874F-17DFE0D590CE}" destId="{853B70D7-80D4-104B-8E53-9F162163FBC0}" srcOrd="1" destOrd="0" presId="urn:microsoft.com/office/officeart/2005/8/layout/hierarchy2"/>
    <dgm:cxn modelId="{D3F7E1A5-22B3-0143-99E3-A5C238348698}" type="presParOf" srcId="{853B70D7-80D4-104B-8E53-9F162163FBC0}" destId="{FC742978-7C6B-B04C-BD8B-BBAFDFA87456}" srcOrd="0" destOrd="0" presId="urn:microsoft.com/office/officeart/2005/8/layout/hierarchy2"/>
    <dgm:cxn modelId="{DAAA5A6F-DCF7-1D4D-8676-743D158FAF89}" type="presParOf" srcId="{853B70D7-80D4-104B-8E53-9F162163FBC0}" destId="{79EE0085-A7F3-3344-A7E3-96E15A99B9A7}" srcOrd="1" destOrd="0" presId="urn:microsoft.com/office/officeart/2005/8/layout/hierarchy2"/>
    <dgm:cxn modelId="{F28C34B4-D1AE-6C4A-AC67-55E8E596D03D}" type="presParOf" srcId="{C47FFD2C-E70D-C84F-874F-17DFE0D590CE}" destId="{638B626D-8E10-3049-A0FE-81824CCEAAA1}" srcOrd="2" destOrd="0" presId="urn:microsoft.com/office/officeart/2005/8/layout/hierarchy2"/>
    <dgm:cxn modelId="{BF596E65-644A-D64A-9EC9-48EC58BBFB2E}" type="presParOf" srcId="{638B626D-8E10-3049-A0FE-81824CCEAAA1}" destId="{9928DD36-2088-3A4A-8350-0BE0F245B3BC}" srcOrd="0" destOrd="0" presId="urn:microsoft.com/office/officeart/2005/8/layout/hierarchy2"/>
    <dgm:cxn modelId="{A0AD81F4-BFAE-204D-8BEB-7EB9C142499D}" type="presParOf" srcId="{C47FFD2C-E70D-C84F-874F-17DFE0D590CE}" destId="{271B8DF5-E394-D540-92A4-E88D4D89F24B}" srcOrd="3" destOrd="0" presId="urn:microsoft.com/office/officeart/2005/8/layout/hierarchy2"/>
    <dgm:cxn modelId="{49962D36-86F2-1748-A519-711D59003012}" type="presParOf" srcId="{271B8DF5-E394-D540-92A4-E88D4D89F24B}" destId="{5145052C-4609-8645-854D-5902497F8AF9}" srcOrd="0" destOrd="0" presId="urn:microsoft.com/office/officeart/2005/8/layout/hierarchy2"/>
    <dgm:cxn modelId="{808B9B4E-BC49-E142-B233-13C992F29573}" type="presParOf" srcId="{271B8DF5-E394-D540-92A4-E88D4D89F24B}" destId="{D1D70EAC-0E55-1D4B-AC8B-547736012B7F}"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FAE4E6-2211-7D41-9B8F-3AE1E98D4756}" type="doc">
      <dgm:prSet loTypeId="urn:microsoft.com/office/officeart/2008/layout/VerticalCurvedList" loCatId="" qsTypeId="urn:microsoft.com/office/officeart/2005/8/quickstyle/simple1" qsCatId="simple" csTypeId="urn:microsoft.com/office/officeart/2005/8/colors/accent0_3" csCatId="mainScheme" phldr="1"/>
      <dgm:spPr/>
      <dgm:t>
        <a:bodyPr/>
        <a:lstStyle/>
        <a:p>
          <a:endParaRPr lang="en-US"/>
        </a:p>
      </dgm:t>
    </dgm:pt>
    <dgm:pt modelId="{25798A77-ED00-2349-8373-C34DAA2678AC}">
      <dgm:prSet custT="1"/>
      <dgm:spPr/>
      <dgm:t>
        <a:bodyPr/>
        <a:lstStyle/>
        <a:p>
          <a:pPr algn="just">
            <a:lnSpc>
              <a:spcPct val="100000"/>
            </a:lnSpc>
          </a:pPr>
          <a:r>
            <a:rPr lang="vi-VN" sz="2800" b="1" dirty="0">
              <a:latin typeface="Calibri" panose="020F0502020204030204" pitchFamily="34" charset="0"/>
              <a:cs typeface="Calibri" panose="020F0502020204030204" pitchFamily="34" charset="0"/>
            </a:rPr>
            <a:t>+ </a:t>
          </a:r>
          <a:r>
            <a:rPr lang="vi-VN" sz="2800" b="1" i="1" dirty="0">
              <a:latin typeface="Calibri" panose="020F0502020204030204" pitchFamily="34" charset="0"/>
              <a:cs typeface="Calibri" panose="020F0502020204030204" pitchFamily="34" charset="0"/>
            </a:rPr>
            <a:t>Phần 1: </a:t>
          </a:r>
          <a:r>
            <a:rPr lang="en-VN" sz="2800" b="1" dirty="0">
              <a:latin typeface="Calibri" panose="020F0502020204030204" pitchFamily="34" charset="0"/>
              <a:cs typeface="Calibri" panose="020F0502020204030204" pitchFamily="34" charset="0"/>
            </a:rPr>
            <a:t>Nêu </a:t>
          </a:r>
          <a:r>
            <a:rPr lang="vi-VN" sz="2800" b="1" dirty="0">
              <a:latin typeface="Calibri" panose="020F0502020204030204" pitchFamily="34" charset="0"/>
              <a:cs typeface="Calibri" panose="020F0502020204030204" pitchFamily="34" charset="0"/>
            </a:rPr>
            <a:t>cao luận đề chính nghĩa</a:t>
          </a:r>
        </a:p>
      </dgm:t>
    </dgm:pt>
    <dgm:pt modelId="{CA317CC1-622E-0046-A5A2-05BF43C34561}" type="parTrans" cxnId="{29018A0C-2A87-E641-BFA7-05C2D7C06404}">
      <dgm:prSet/>
      <dgm:spPr/>
      <dgm:t>
        <a:bodyPr/>
        <a:lstStyle/>
        <a:p>
          <a:pPr algn="just">
            <a:lnSpc>
              <a:spcPct val="100000"/>
            </a:lnSpc>
          </a:pPr>
          <a:endParaRPr lang="en-US" sz="2400" b="1">
            <a:latin typeface="Calibri" panose="020F0502020204030204" pitchFamily="34" charset="0"/>
            <a:cs typeface="Calibri" panose="020F0502020204030204" pitchFamily="34" charset="0"/>
          </a:endParaRPr>
        </a:p>
      </dgm:t>
    </dgm:pt>
    <dgm:pt modelId="{35B85A72-AA62-3543-A69D-CB077AFD45AB}" type="sibTrans" cxnId="{29018A0C-2A87-E641-BFA7-05C2D7C06404}">
      <dgm:prSet/>
      <dgm:spPr/>
      <dgm:t>
        <a:bodyPr/>
        <a:lstStyle/>
        <a:p>
          <a:pPr algn="just">
            <a:lnSpc>
              <a:spcPct val="100000"/>
            </a:lnSpc>
          </a:pPr>
          <a:endParaRPr lang="en-US" sz="2400" b="1">
            <a:latin typeface="Calibri" panose="020F0502020204030204" pitchFamily="34" charset="0"/>
            <a:cs typeface="Calibri" panose="020F0502020204030204" pitchFamily="34" charset="0"/>
          </a:endParaRPr>
        </a:p>
      </dgm:t>
    </dgm:pt>
    <dgm:pt modelId="{B24AAC13-CC3A-B643-9791-2A68783350FA}">
      <dgm:prSet custT="1"/>
      <dgm:spPr/>
      <dgm:t>
        <a:bodyPr/>
        <a:lstStyle/>
        <a:p>
          <a:pPr algn="just">
            <a:lnSpc>
              <a:spcPct val="100000"/>
            </a:lnSpc>
          </a:pPr>
          <a:r>
            <a:rPr lang="en-VN" sz="2800" b="1" i="1" dirty="0">
              <a:latin typeface="Calibri" panose="020F0502020204030204" pitchFamily="34" charset="0"/>
              <a:cs typeface="Calibri" panose="020F0502020204030204" pitchFamily="34" charset="0"/>
            </a:rPr>
            <a:t>+ Phần</a:t>
          </a:r>
          <a:r>
            <a:rPr lang="vi-VN" sz="2800" b="1" i="1" dirty="0">
              <a:latin typeface="Calibri" panose="020F0502020204030204" pitchFamily="34" charset="0"/>
              <a:cs typeface="Calibri" panose="020F0502020204030204" pitchFamily="34" charset="0"/>
            </a:rPr>
            <a:t> 2: </a:t>
          </a:r>
          <a:r>
            <a:rPr lang="en-VN" sz="2800" b="1" dirty="0">
              <a:latin typeface="Calibri" panose="020F0502020204030204" pitchFamily="34" charset="0"/>
              <a:cs typeface="Calibri" panose="020F0502020204030204" pitchFamily="34" charset="0"/>
            </a:rPr>
            <a:t>Vạch rõ tội ác của kẻ thù.</a:t>
          </a:r>
          <a:endParaRPr lang="vi-VN" sz="2800" b="1" dirty="0">
            <a:latin typeface="Calibri" panose="020F0502020204030204" pitchFamily="34" charset="0"/>
            <a:cs typeface="Calibri" panose="020F0502020204030204" pitchFamily="34" charset="0"/>
          </a:endParaRPr>
        </a:p>
      </dgm:t>
    </dgm:pt>
    <dgm:pt modelId="{85765A42-FBE6-8043-AD8F-BDCF03FE0E23}" type="parTrans" cxnId="{279BEBCA-E853-6F4D-9EA5-8DC18667B801}">
      <dgm:prSet/>
      <dgm:spPr/>
      <dgm:t>
        <a:bodyPr/>
        <a:lstStyle/>
        <a:p>
          <a:pPr algn="just">
            <a:lnSpc>
              <a:spcPct val="100000"/>
            </a:lnSpc>
          </a:pPr>
          <a:endParaRPr lang="en-US" sz="2400" b="1">
            <a:latin typeface="Calibri" panose="020F0502020204030204" pitchFamily="34" charset="0"/>
            <a:cs typeface="Calibri" panose="020F0502020204030204" pitchFamily="34" charset="0"/>
          </a:endParaRPr>
        </a:p>
      </dgm:t>
    </dgm:pt>
    <dgm:pt modelId="{DA58985A-C4AF-3D4A-A697-9FE484525C3F}" type="sibTrans" cxnId="{279BEBCA-E853-6F4D-9EA5-8DC18667B801}">
      <dgm:prSet/>
      <dgm:spPr/>
      <dgm:t>
        <a:bodyPr/>
        <a:lstStyle/>
        <a:p>
          <a:pPr algn="just">
            <a:lnSpc>
              <a:spcPct val="100000"/>
            </a:lnSpc>
          </a:pPr>
          <a:endParaRPr lang="en-US" sz="2400" b="1">
            <a:latin typeface="Calibri" panose="020F0502020204030204" pitchFamily="34" charset="0"/>
            <a:cs typeface="Calibri" panose="020F0502020204030204" pitchFamily="34" charset="0"/>
          </a:endParaRPr>
        </a:p>
      </dgm:t>
    </dgm:pt>
    <dgm:pt modelId="{35CAF081-E54D-CB44-BB8A-E8C426432757}">
      <dgm:prSet custT="1"/>
      <dgm:spPr/>
      <dgm:t>
        <a:bodyPr/>
        <a:lstStyle/>
        <a:p>
          <a:pPr algn="just">
            <a:lnSpc>
              <a:spcPct val="100000"/>
            </a:lnSpc>
          </a:pPr>
          <a:r>
            <a:rPr lang="en-VN" sz="2800" b="1" i="1" dirty="0">
              <a:latin typeface="Calibri" panose="020F0502020204030204" pitchFamily="34" charset="0"/>
              <a:cs typeface="Calibri" panose="020F0502020204030204" pitchFamily="34" charset="0"/>
            </a:rPr>
            <a:t>+ Phần</a:t>
          </a:r>
          <a:r>
            <a:rPr lang="vi-VN" sz="2800" b="1" i="1" dirty="0">
              <a:latin typeface="Calibri" panose="020F0502020204030204" pitchFamily="34" charset="0"/>
              <a:cs typeface="Calibri" panose="020F0502020204030204" pitchFamily="34" charset="0"/>
            </a:rPr>
            <a:t> 3: </a:t>
          </a:r>
          <a:r>
            <a:rPr lang="en-VN" sz="2800" b="1" dirty="0">
              <a:latin typeface="Calibri" panose="020F0502020204030204" pitchFamily="34" charset="0"/>
              <a:cs typeface="Calibri" panose="020F0502020204030204" pitchFamily="34" charset="0"/>
            </a:rPr>
            <a:t>Kể lại quá trình chinh phạt gian khổ và tất thắng của cuộc khởi nghĩa.</a:t>
          </a:r>
        </a:p>
      </dgm:t>
    </dgm:pt>
    <dgm:pt modelId="{B110E55D-CAD9-E54D-A1AF-213CBADE689C}" type="parTrans" cxnId="{85E11DF5-79FE-7C43-ADE7-13AEF9AF4CCE}">
      <dgm:prSet/>
      <dgm:spPr/>
      <dgm:t>
        <a:bodyPr/>
        <a:lstStyle/>
        <a:p>
          <a:pPr algn="just">
            <a:lnSpc>
              <a:spcPct val="100000"/>
            </a:lnSpc>
          </a:pPr>
          <a:endParaRPr lang="en-US" sz="2400" b="1">
            <a:latin typeface="Calibri" panose="020F0502020204030204" pitchFamily="34" charset="0"/>
            <a:cs typeface="Calibri" panose="020F0502020204030204" pitchFamily="34" charset="0"/>
          </a:endParaRPr>
        </a:p>
      </dgm:t>
    </dgm:pt>
    <dgm:pt modelId="{BD5E26A5-D011-C24D-B65C-B4BDC125A361}" type="sibTrans" cxnId="{85E11DF5-79FE-7C43-ADE7-13AEF9AF4CCE}">
      <dgm:prSet/>
      <dgm:spPr/>
      <dgm:t>
        <a:bodyPr/>
        <a:lstStyle/>
        <a:p>
          <a:pPr algn="just">
            <a:lnSpc>
              <a:spcPct val="100000"/>
            </a:lnSpc>
          </a:pPr>
          <a:endParaRPr lang="en-US" sz="2400" b="1">
            <a:latin typeface="Calibri" panose="020F0502020204030204" pitchFamily="34" charset="0"/>
            <a:cs typeface="Calibri" panose="020F0502020204030204" pitchFamily="34" charset="0"/>
          </a:endParaRPr>
        </a:p>
      </dgm:t>
    </dgm:pt>
    <dgm:pt modelId="{061263F7-DBBB-824A-BAEF-717393023DDB}">
      <dgm:prSet custT="1"/>
      <dgm:spPr/>
      <dgm:t>
        <a:bodyPr/>
        <a:lstStyle/>
        <a:p>
          <a:pPr algn="just">
            <a:lnSpc>
              <a:spcPct val="100000"/>
            </a:lnSpc>
          </a:pPr>
          <a:r>
            <a:rPr lang="en-VN" sz="2800" b="1" i="1" dirty="0">
              <a:latin typeface="Calibri" panose="020F0502020204030204" pitchFamily="34" charset="0"/>
              <a:cs typeface="Calibri" panose="020F0502020204030204" pitchFamily="34" charset="0"/>
            </a:rPr>
            <a:t>+ Phần</a:t>
          </a:r>
          <a:r>
            <a:rPr lang="vi-VN" sz="2800" b="1" i="1" dirty="0">
              <a:latin typeface="Calibri" panose="020F0502020204030204" pitchFamily="34" charset="0"/>
              <a:cs typeface="Calibri" panose="020F0502020204030204" pitchFamily="34" charset="0"/>
            </a:rPr>
            <a:t> 4: </a:t>
          </a:r>
          <a:r>
            <a:rPr lang="en-VN" sz="2800" b="1" dirty="0">
              <a:latin typeface="Calibri" panose="020F0502020204030204" pitchFamily="34" charset="0"/>
              <a:cs typeface="Calibri" panose="020F0502020204030204" pitchFamily="34" charset="0"/>
            </a:rPr>
            <a:t>Tuyên bố chiếm quả, khẳng định sự nghiệp chính nghĩa.</a:t>
          </a:r>
        </a:p>
      </dgm:t>
    </dgm:pt>
    <dgm:pt modelId="{87DC8BD4-F5A4-9344-9F3C-9698B582034F}" type="parTrans" cxnId="{EF111861-B8D0-F640-A87D-376DF844C000}">
      <dgm:prSet/>
      <dgm:spPr/>
      <dgm:t>
        <a:bodyPr/>
        <a:lstStyle/>
        <a:p>
          <a:pPr algn="just">
            <a:lnSpc>
              <a:spcPct val="100000"/>
            </a:lnSpc>
          </a:pPr>
          <a:endParaRPr lang="en-US" sz="2400" b="1">
            <a:latin typeface="Calibri" panose="020F0502020204030204" pitchFamily="34" charset="0"/>
            <a:cs typeface="Calibri" panose="020F0502020204030204" pitchFamily="34" charset="0"/>
          </a:endParaRPr>
        </a:p>
      </dgm:t>
    </dgm:pt>
    <dgm:pt modelId="{13E1E416-6338-A147-B440-0612634D2E03}" type="sibTrans" cxnId="{EF111861-B8D0-F640-A87D-376DF844C000}">
      <dgm:prSet/>
      <dgm:spPr/>
      <dgm:t>
        <a:bodyPr/>
        <a:lstStyle/>
        <a:p>
          <a:pPr algn="just">
            <a:lnSpc>
              <a:spcPct val="100000"/>
            </a:lnSpc>
          </a:pPr>
          <a:endParaRPr lang="en-US" sz="2400" b="1">
            <a:latin typeface="Calibri" panose="020F0502020204030204" pitchFamily="34" charset="0"/>
            <a:cs typeface="Calibri" panose="020F0502020204030204" pitchFamily="34" charset="0"/>
          </a:endParaRPr>
        </a:p>
      </dgm:t>
    </dgm:pt>
    <dgm:pt modelId="{C243319B-88F0-C54A-8027-CFED08200EAB}" type="pres">
      <dgm:prSet presAssocID="{EDFAE4E6-2211-7D41-9B8F-3AE1E98D4756}" presName="Name0" presStyleCnt="0">
        <dgm:presLayoutVars>
          <dgm:chMax val="7"/>
          <dgm:chPref val="7"/>
          <dgm:dir/>
        </dgm:presLayoutVars>
      </dgm:prSet>
      <dgm:spPr/>
      <dgm:t>
        <a:bodyPr/>
        <a:lstStyle/>
        <a:p>
          <a:endParaRPr lang="en-US"/>
        </a:p>
      </dgm:t>
    </dgm:pt>
    <dgm:pt modelId="{CED1D6FA-8BBB-964A-A39F-BBAF1148B313}" type="pres">
      <dgm:prSet presAssocID="{EDFAE4E6-2211-7D41-9B8F-3AE1E98D4756}" presName="Name1" presStyleCnt="0"/>
      <dgm:spPr/>
    </dgm:pt>
    <dgm:pt modelId="{3E054AF9-C199-3A4E-BD7B-C17B012113CE}" type="pres">
      <dgm:prSet presAssocID="{EDFAE4E6-2211-7D41-9B8F-3AE1E98D4756}" presName="cycle" presStyleCnt="0"/>
      <dgm:spPr/>
    </dgm:pt>
    <dgm:pt modelId="{D82ABB78-329B-4F46-B915-6FBC54774DB4}" type="pres">
      <dgm:prSet presAssocID="{EDFAE4E6-2211-7D41-9B8F-3AE1E98D4756}" presName="srcNode" presStyleLbl="node1" presStyleIdx="0" presStyleCnt="4"/>
      <dgm:spPr/>
    </dgm:pt>
    <dgm:pt modelId="{0889284C-74DE-4A4E-B053-D1F33AFC9CAC}" type="pres">
      <dgm:prSet presAssocID="{EDFAE4E6-2211-7D41-9B8F-3AE1E98D4756}" presName="conn" presStyleLbl="parChTrans1D2" presStyleIdx="0" presStyleCnt="1"/>
      <dgm:spPr/>
      <dgm:t>
        <a:bodyPr/>
        <a:lstStyle/>
        <a:p>
          <a:endParaRPr lang="en-US"/>
        </a:p>
      </dgm:t>
    </dgm:pt>
    <dgm:pt modelId="{039A5010-DBC2-2746-A455-ECA165DEF96C}" type="pres">
      <dgm:prSet presAssocID="{EDFAE4E6-2211-7D41-9B8F-3AE1E98D4756}" presName="extraNode" presStyleLbl="node1" presStyleIdx="0" presStyleCnt="4"/>
      <dgm:spPr/>
    </dgm:pt>
    <dgm:pt modelId="{D9BB25AE-8DF1-B245-8774-AE4C4A795DA3}" type="pres">
      <dgm:prSet presAssocID="{EDFAE4E6-2211-7D41-9B8F-3AE1E98D4756}" presName="dstNode" presStyleLbl="node1" presStyleIdx="0" presStyleCnt="4"/>
      <dgm:spPr/>
    </dgm:pt>
    <dgm:pt modelId="{61F9FCE9-D960-424D-826B-25A3776BE3D5}" type="pres">
      <dgm:prSet presAssocID="{25798A77-ED00-2349-8373-C34DAA2678AC}" presName="text_1" presStyleLbl="node1" presStyleIdx="0" presStyleCnt="4" custScaleY="131708">
        <dgm:presLayoutVars>
          <dgm:bulletEnabled val="1"/>
        </dgm:presLayoutVars>
      </dgm:prSet>
      <dgm:spPr/>
      <dgm:t>
        <a:bodyPr/>
        <a:lstStyle/>
        <a:p>
          <a:endParaRPr lang="en-US"/>
        </a:p>
      </dgm:t>
    </dgm:pt>
    <dgm:pt modelId="{670E2A6B-623F-054E-AB9B-46BCF7B83381}" type="pres">
      <dgm:prSet presAssocID="{25798A77-ED00-2349-8373-C34DAA2678AC}" presName="accent_1" presStyleCnt="0"/>
      <dgm:spPr/>
    </dgm:pt>
    <dgm:pt modelId="{1129A43F-9ABA-AC4F-8842-99A92DA38DEC}" type="pres">
      <dgm:prSet presAssocID="{25798A77-ED00-2349-8373-C34DAA2678AC}" presName="accentRepeatNode" presStyleLbl="solidFgAcc1" presStyleIdx="0" presStyleCnt="4"/>
      <dgm:spPr/>
    </dgm:pt>
    <dgm:pt modelId="{45D26BC6-E566-A447-AFA5-A5A5C78B3836}" type="pres">
      <dgm:prSet presAssocID="{B24AAC13-CC3A-B643-9791-2A68783350FA}" presName="text_2" presStyleLbl="node1" presStyleIdx="1" presStyleCnt="4" custScaleY="131708">
        <dgm:presLayoutVars>
          <dgm:bulletEnabled val="1"/>
        </dgm:presLayoutVars>
      </dgm:prSet>
      <dgm:spPr/>
      <dgm:t>
        <a:bodyPr/>
        <a:lstStyle/>
        <a:p>
          <a:endParaRPr lang="en-US"/>
        </a:p>
      </dgm:t>
    </dgm:pt>
    <dgm:pt modelId="{6FD42C32-56AD-844D-BD21-1DD67B998805}" type="pres">
      <dgm:prSet presAssocID="{B24AAC13-CC3A-B643-9791-2A68783350FA}" presName="accent_2" presStyleCnt="0"/>
      <dgm:spPr/>
    </dgm:pt>
    <dgm:pt modelId="{D94059DA-B6E2-094F-91A3-2A0ADD19ED48}" type="pres">
      <dgm:prSet presAssocID="{B24AAC13-CC3A-B643-9791-2A68783350FA}" presName="accentRepeatNode" presStyleLbl="solidFgAcc1" presStyleIdx="1" presStyleCnt="4"/>
      <dgm:spPr/>
    </dgm:pt>
    <dgm:pt modelId="{C5BD9ED3-23B6-474D-BF4B-A1A91F25A803}" type="pres">
      <dgm:prSet presAssocID="{35CAF081-E54D-CB44-BB8A-E8C426432757}" presName="text_3" presStyleLbl="node1" presStyleIdx="2" presStyleCnt="4" custScaleY="131708">
        <dgm:presLayoutVars>
          <dgm:bulletEnabled val="1"/>
        </dgm:presLayoutVars>
      </dgm:prSet>
      <dgm:spPr/>
      <dgm:t>
        <a:bodyPr/>
        <a:lstStyle/>
        <a:p>
          <a:endParaRPr lang="en-US"/>
        </a:p>
      </dgm:t>
    </dgm:pt>
    <dgm:pt modelId="{04AE3417-4A44-3F46-B8C1-E6932931EFB7}" type="pres">
      <dgm:prSet presAssocID="{35CAF081-E54D-CB44-BB8A-E8C426432757}" presName="accent_3" presStyleCnt="0"/>
      <dgm:spPr/>
    </dgm:pt>
    <dgm:pt modelId="{5E210BAA-498A-D343-99B2-E855CCB268D6}" type="pres">
      <dgm:prSet presAssocID="{35CAF081-E54D-CB44-BB8A-E8C426432757}" presName="accentRepeatNode" presStyleLbl="solidFgAcc1" presStyleIdx="2" presStyleCnt="4"/>
      <dgm:spPr/>
    </dgm:pt>
    <dgm:pt modelId="{96164F4C-EA5A-6846-ACD7-3CCF860A689E}" type="pres">
      <dgm:prSet presAssocID="{061263F7-DBBB-824A-BAEF-717393023DDB}" presName="text_4" presStyleLbl="node1" presStyleIdx="3" presStyleCnt="4" custScaleY="131708">
        <dgm:presLayoutVars>
          <dgm:bulletEnabled val="1"/>
        </dgm:presLayoutVars>
      </dgm:prSet>
      <dgm:spPr/>
      <dgm:t>
        <a:bodyPr/>
        <a:lstStyle/>
        <a:p>
          <a:endParaRPr lang="en-US"/>
        </a:p>
      </dgm:t>
    </dgm:pt>
    <dgm:pt modelId="{B18037A0-E717-2D49-9EAD-926AEDF52F82}" type="pres">
      <dgm:prSet presAssocID="{061263F7-DBBB-824A-BAEF-717393023DDB}" presName="accent_4" presStyleCnt="0"/>
      <dgm:spPr/>
    </dgm:pt>
    <dgm:pt modelId="{1FB8366C-A1CE-EB4D-BE44-D5F1A3E2E27C}" type="pres">
      <dgm:prSet presAssocID="{061263F7-DBBB-824A-BAEF-717393023DDB}" presName="accentRepeatNode" presStyleLbl="solidFgAcc1" presStyleIdx="3" presStyleCnt="4"/>
      <dgm:spPr/>
    </dgm:pt>
  </dgm:ptLst>
  <dgm:cxnLst>
    <dgm:cxn modelId="{A811315E-F993-D34B-870C-692FD9C25D4C}" type="presOf" srcId="{EDFAE4E6-2211-7D41-9B8F-3AE1E98D4756}" destId="{C243319B-88F0-C54A-8027-CFED08200EAB}" srcOrd="0" destOrd="0" presId="urn:microsoft.com/office/officeart/2008/layout/VerticalCurvedList"/>
    <dgm:cxn modelId="{499FBED1-75BE-624E-ACA1-5BD12E255A40}" type="presOf" srcId="{B24AAC13-CC3A-B643-9791-2A68783350FA}" destId="{45D26BC6-E566-A447-AFA5-A5A5C78B3836}" srcOrd="0" destOrd="0" presId="urn:microsoft.com/office/officeart/2008/layout/VerticalCurvedList"/>
    <dgm:cxn modelId="{EF111861-B8D0-F640-A87D-376DF844C000}" srcId="{EDFAE4E6-2211-7D41-9B8F-3AE1E98D4756}" destId="{061263F7-DBBB-824A-BAEF-717393023DDB}" srcOrd="3" destOrd="0" parTransId="{87DC8BD4-F5A4-9344-9F3C-9698B582034F}" sibTransId="{13E1E416-6338-A147-B440-0612634D2E03}"/>
    <dgm:cxn modelId="{2BB467E6-B58F-6E47-80E8-9115BA4AE740}" type="presOf" srcId="{35CAF081-E54D-CB44-BB8A-E8C426432757}" destId="{C5BD9ED3-23B6-474D-BF4B-A1A91F25A803}" srcOrd="0" destOrd="0" presId="urn:microsoft.com/office/officeart/2008/layout/VerticalCurvedList"/>
    <dgm:cxn modelId="{29018A0C-2A87-E641-BFA7-05C2D7C06404}" srcId="{EDFAE4E6-2211-7D41-9B8F-3AE1E98D4756}" destId="{25798A77-ED00-2349-8373-C34DAA2678AC}" srcOrd="0" destOrd="0" parTransId="{CA317CC1-622E-0046-A5A2-05BF43C34561}" sibTransId="{35B85A72-AA62-3543-A69D-CB077AFD45AB}"/>
    <dgm:cxn modelId="{D5E23974-0090-1748-88BB-6A7E44E8320A}" type="presOf" srcId="{25798A77-ED00-2349-8373-C34DAA2678AC}" destId="{61F9FCE9-D960-424D-826B-25A3776BE3D5}" srcOrd="0" destOrd="0" presId="urn:microsoft.com/office/officeart/2008/layout/VerticalCurvedList"/>
    <dgm:cxn modelId="{85E11DF5-79FE-7C43-ADE7-13AEF9AF4CCE}" srcId="{EDFAE4E6-2211-7D41-9B8F-3AE1E98D4756}" destId="{35CAF081-E54D-CB44-BB8A-E8C426432757}" srcOrd="2" destOrd="0" parTransId="{B110E55D-CAD9-E54D-A1AF-213CBADE689C}" sibTransId="{BD5E26A5-D011-C24D-B65C-B4BDC125A361}"/>
    <dgm:cxn modelId="{AE2313D1-3567-CD4A-808F-41A90F7BB6B0}" type="presOf" srcId="{061263F7-DBBB-824A-BAEF-717393023DDB}" destId="{96164F4C-EA5A-6846-ACD7-3CCF860A689E}" srcOrd="0" destOrd="0" presId="urn:microsoft.com/office/officeart/2008/layout/VerticalCurvedList"/>
    <dgm:cxn modelId="{3100ED81-EDF3-B147-857F-F1992876D591}" type="presOf" srcId="{35B85A72-AA62-3543-A69D-CB077AFD45AB}" destId="{0889284C-74DE-4A4E-B053-D1F33AFC9CAC}" srcOrd="0" destOrd="0" presId="urn:microsoft.com/office/officeart/2008/layout/VerticalCurvedList"/>
    <dgm:cxn modelId="{279BEBCA-E853-6F4D-9EA5-8DC18667B801}" srcId="{EDFAE4E6-2211-7D41-9B8F-3AE1E98D4756}" destId="{B24AAC13-CC3A-B643-9791-2A68783350FA}" srcOrd="1" destOrd="0" parTransId="{85765A42-FBE6-8043-AD8F-BDCF03FE0E23}" sibTransId="{DA58985A-C4AF-3D4A-A697-9FE484525C3F}"/>
    <dgm:cxn modelId="{D0144E28-0320-2546-84C5-EB4CBDDFD3C6}" type="presParOf" srcId="{C243319B-88F0-C54A-8027-CFED08200EAB}" destId="{CED1D6FA-8BBB-964A-A39F-BBAF1148B313}" srcOrd="0" destOrd="0" presId="urn:microsoft.com/office/officeart/2008/layout/VerticalCurvedList"/>
    <dgm:cxn modelId="{DE3A5542-7BCB-EF4B-8841-B238F363CDDE}" type="presParOf" srcId="{CED1D6FA-8BBB-964A-A39F-BBAF1148B313}" destId="{3E054AF9-C199-3A4E-BD7B-C17B012113CE}" srcOrd="0" destOrd="0" presId="urn:microsoft.com/office/officeart/2008/layout/VerticalCurvedList"/>
    <dgm:cxn modelId="{F359BDAE-E629-A74A-9CAA-018AEAD148A2}" type="presParOf" srcId="{3E054AF9-C199-3A4E-BD7B-C17B012113CE}" destId="{D82ABB78-329B-4F46-B915-6FBC54774DB4}" srcOrd="0" destOrd="0" presId="urn:microsoft.com/office/officeart/2008/layout/VerticalCurvedList"/>
    <dgm:cxn modelId="{B702C733-3199-A74F-931E-0D3FD3084FD1}" type="presParOf" srcId="{3E054AF9-C199-3A4E-BD7B-C17B012113CE}" destId="{0889284C-74DE-4A4E-B053-D1F33AFC9CAC}" srcOrd="1" destOrd="0" presId="urn:microsoft.com/office/officeart/2008/layout/VerticalCurvedList"/>
    <dgm:cxn modelId="{8EF57F55-1230-4342-9194-13A409D1058E}" type="presParOf" srcId="{3E054AF9-C199-3A4E-BD7B-C17B012113CE}" destId="{039A5010-DBC2-2746-A455-ECA165DEF96C}" srcOrd="2" destOrd="0" presId="urn:microsoft.com/office/officeart/2008/layout/VerticalCurvedList"/>
    <dgm:cxn modelId="{E83C46D4-F962-FD4F-B37E-258A587FBAC8}" type="presParOf" srcId="{3E054AF9-C199-3A4E-BD7B-C17B012113CE}" destId="{D9BB25AE-8DF1-B245-8774-AE4C4A795DA3}" srcOrd="3" destOrd="0" presId="urn:microsoft.com/office/officeart/2008/layout/VerticalCurvedList"/>
    <dgm:cxn modelId="{617FD2E5-5B56-B242-9AF2-F401DD0E95BD}" type="presParOf" srcId="{CED1D6FA-8BBB-964A-A39F-BBAF1148B313}" destId="{61F9FCE9-D960-424D-826B-25A3776BE3D5}" srcOrd="1" destOrd="0" presId="urn:microsoft.com/office/officeart/2008/layout/VerticalCurvedList"/>
    <dgm:cxn modelId="{793A52A6-4B62-F942-ABD4-B00D49713CF2}" type="presParOf" srcId="{CED1D6FA-8BBB-964A-A39F-BBAF1148B313}" destId="{670E2A6B-623F-054E-AB9B-46BCF7B83381}" srcOrd="2" destOrd="0" presId="urn:microsoft.com/office/officeart/2008/layout/VerticalCurvedList"/>
    <dgm:cxn modelId="{BAF83AFF-155D-6A41-BAA1-A0AC77C10258}" type="presParOf" srcId="{670E2A6B-623F-054E-AB9B-46BCF7B83381}" destId="{1129A43F-9ABA-AC4F-8842-99A92DA38DEC}" srcOrd="0" destOrd="0" presId="urn:microsoft.com/office/officeart/2008/layout/VerticalCurvedList"/>
    <dgm:cxn modelId="{D6197C73-0291-C94C-A5BF-B1F4402B06F1}" type="presParOf" srcId="{CED1D6FA-8BBB-964A-A39F-BBAF1148B313}" destId="{45D26BC6-E566-A447-AFA5-A5A5C78B3836}" srcOrd="3" destOrd="0" presId="urn:microsoft.com/office/officeart/2008/layout/VerticalCurvedList"/>
    <dgm:cxn modelId="{EF0F09C2-6711-6F41-97B6-074E9A85AC2D}" type="presParOf" srcId="{CED1D6FA-8BBB-964A-A39F-BBAF1148B313}" destId="{6FD42C32-56AD-844D-BD21-1DD67B998805}" srcOrd="4" destOrd="0" presId="urn:microsoft.com/office/officeart/2008/layout/VerticalCurvedList"/>
    <dgm:cxn modelId="{184E8845-39EA-4E4E-A943-D3ACB9842D39}" type="presParOf" srcId="{6FD42C32-56AD-844D-BD21-1DD67B998805}" destId="{D94059DA-B6E2-094F-91A3-2A0ADD19ED48}" srcOrd="0" destOrd="0" presId="urn:microsoft.com/office/officeart/2008/layout/VerticalCurvedList"/>
    <dgm:cxn modelId="{252AF852-C54A-D145-98CF-F75B74BFC12F}" type="presParOf" srcId="{CED1D6FA-8BBB-964A-A39F-BBAF1148B313}" destId="{C5BD9ED3-23B6-474D-BF4B-A1A91F25A803}" srcOrd="5" destOrd="0" presId="urn:microsoft.com/office/officeart/2008/layout/VerticalCurvedList"/>
    <dgm:cxn modelId="{2D7A8DE0-6C3F-3041-B463-24A584ACEA88}" type="presParOf" srcId="{CED1D6FA-8BBB-964A-A39F-BBAF1148B313}" destId="{04AE3417-4A44-3F46-B8C1-E6932931EFB7}" srcOrd="6" destOrd="0" presId="urn:microsoft.com/office/officeart/2008/layout/VerticalCurvedList"/>
    <dgm:cxn modelId="{3768595D-92A6-D849-9D5F-766C91D01C2E}" type="presParOf" srcId="{04AE3417-4A44-3F46-B8C1-E6932931EFB7}" destId="{5E210BAA-498A-D343-99B2-E855CCB268D6}" srcOrd="0" destOrd="0" presId="urn:microsoft.com/office/officeart/2008/layout/VerticalCurvedList"/>
    <dgm:cxn modelId="{D29B5354-62A4-D540-A146-676ACEE89701}" type="presParOf" srcId="{CED1D6FA-8BBB-964A-A39F-BBAF1148B313}" destId="{96164F4C-EA5A-6846-ACD7-3CCF860A689E}" srcOrd="7" destOrd="0" presId="urn:microsoft.com/office/officeart/2008/layout/VerticalCurvedList"/>
    <dgm:cxn modelId="{470395BD-277D-494F-8B72-507114E47471}" type="presParOf" srcId="{CED1D6FA-8BBB-964A-A39F-BBAF1148B313}" destId="{B18037A0-E717-2D49-9EAD-926AEDF52F82}" srcOrd="8" destOrd="0" presId="urn:microsoft.com/office/officeart/2008/layout/VerticalCurvedList"/>
    <dgm:cxn modelId="{58349841-0834-0B4A-B999-F2F24F3EA58B}" type="presParOf" srcId="{B18037A0-E717-2D49-9EAD-926AEDF52F82}" destId="{1FB8366C-A1CE-EB4D-BE44-D5F1A3E2E27C}"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23E3A8-956B-CE4D-8B74-B5C3323C1C00}" type="doc">
      <dgm:prSet loTypeId="urn:microsoft.com/office/officeart/2005/8/layout/process1" loCatId="" qsTypeId="urn:microsoft.com/office/officeart/2005/8/quickstyle/simple1" qsCatId="simple" csTypeId="urn:microsoft.com/office/officeart/2005/8/colors/colorful3" csCatId="colorful" phldr="1"/>
      <dgm:spPr/>
      <dgm:t>
        <a:bodyPr/>
        <a:lstStyle/>
        <a:p>
          <a:endParaRPr lang="en-US"/>
        </a:p>
      </dgm:t>
    </dgm:pt>
    <dgm:pt modelId="{CA6A5637-DC6B-DF44-A35D-F015F30E95DD}">
      <dgm:prSet phldrT="[Text]" custT="1"/>
      <dgm:spPr/>
      <dgm:t>
        <a:bodyPr/>
        <a:lstStyle/>
        <a:p>
          <a:pPr algn="ctr"/>
          <a:r>
            <a:rPr lang="en-VN" sz="3200" dirty="0">
              <a:latin typeface="Calibri" panose="020F0502020204030204" pitchFamily="34" charset="0"/>
              <a:cs typeface="Calibri" panose="020F0502020204030204" pitchFamily="34" charset="0"/>
            </a:rPr>
            <a:t>Lí Thường Kiệt mới chỉ xác định dân tộc ở hai phương diện: </a:t>
          </a:r>
          <a:r>
            <a:rPr lang="en-VN" sz="3200" b="1" dirty="0">
              <a:latin typeface="Calibri" panose="020F0502020204030204" pitchFamily="34" charset="0"/>
              <a:cs typeface="Calibri" panose="020F0502020204030204" pitchFamily="34" charset="0"/>
            </a:rPr>
            <a:t>lãnh thổ và chủ quyền.</a:t>
          </a:r>
          <a:endParaRPr lang="en-US" sz="3200" b="1" dirty="0">
            <a:latin typeface="Calibri" panose="020F0502020204030204" pitchFamily="34" charset="0"/>
            <a:cs typeface="Calibri" panose="020F0502020204030204" pitchFamily="34" charset="0"/>
          </a:endParaRPr>
        </a:p>
      </dgm:t>
    </dgm:pt>
    <dgm:pt modelId="{6B715CDB-99BC-9E49-A3C6-E49E616DE4FD}" type="parTrans" cxnId="{E7A204E2-E197-5D4C-97D9-6A445DC89BD0}">
      <dgm:prSet/>
      <dgm:spPr/>
      <dgm:t>
        <a:bodyPr/>
        <a:lstStyle/>
        <a:p>
          <a:pPr algn="ctr"/>
          <a:endParaRPr lang="en-US" sz="2000">
            <a:latin typeface="Calibri" panose="020F0502020204030204" pitchFamily="34" charset="0"/>
            <a:cs typeface="Calibri" panose="020F0502020204030204" pitchFamily="34" charset="0"/>
          </a:endParaRPr>
        </a:p>
      </dgm:t>
    </dgm:pt>
    <dgm:pt modelId="{4ABE51CD-DCFB-0742-9E45-D2C4D63473B0}" type="sibTrans" cxnId="{E7A204E2-E197-5D4C-97D9-6A445DC89BD0}">
      <dgm:prSet custT="1"/>
      <dgm:spPr/>
      <dgm:t>
        <a:bodyPr/>
        <a:lstStyle/>
        <a:p>
          <a:pPr algn="ctr"/>
          <a:endParaRPr lang="en-US" sz="2800">
            <a:latin typeface="Calibri" panose="020F0502020204030204" pitchFamily="34" charset="0"/>
            <a:cs typeface="Calibri" panose="020F0502020204030204" pitchFamily="34" charset="0"/>
          </a:endParaRPr>
        </a:p>
      </dgm:t>
    </dgm:pt>
    <dgm:pt modelId="{912372E5-C46B-6444-8858-6D43E7836A78}">
      <dgm:prSet phldrT="[Text]" custT="1"/>
      <dgm:spPr/>
      <dgm:t>
        <a:bodyPr/>
        <a:lstStyle/>
        <a:p>
          <a:pPr algn="ctr"/>
          <a:r>
            <a:rPr lang="en-VN" sz="3200" dirty="0">
              <a:latin typeface="Calibri" panose="020F0502020204030204" pitchFamily="34" charset="0"/>
              <a:cs typeface="Calibri" panose="020F0502020204030204" pitchFamily="34" charset="0"/>
            </a:rPr>
            <a:t>Nguyễn Trãi đã xác định dân tộc ở nhiều phương diện: </a:t>
          </a:r>
          <a:r>
            <a:rPr lang="en-VN" sz="3200" b="1" dirty="0">
              <a:latin typeface="Calibri" panose="020F0502020204030204" pitchFamily="34" charset="0"/>
              <a:cs typeface="Calibri" panose="020F0502020204030204" pitchFamily="34" charset="0"/>
            </a:rPr>
            <a:t>lãnh thổ, nền văn hiến, phong tục tập quán, lịch sử, chế độ, con người.</a:t>
          </a:r>
          <a:endParaRPr lang="en-US" sz="3200" b="1" dirty="0">
            <a:latin typeface="Calibri" panose="020F0502020204030204" pitchFamily="34" charset="0"/>
            <a:cs typeface="Calibri" panose="020F0502020204030204" pitchFamily="34" charset="0"/>
          </a:endParaRPr>
        </a:p>
      </dgm:t>
    </dgm:pt>
    <dgm:pt modelId="{21D7FBD7-D6B3-8741-A46F-ED73CEC3E1CA}" type="parTrans" cxnId="{B99433EE-0433-5D4A-874D-3C945460C3CB}">
      <dgm:prSet/>
      <dgm:spPr/>
      <dgm:t>
        <a:bodyPr/>
        <a:lstStyle/>
        <a:p>
          <a:pPr algn="ctr"/>
          <a:endParaRPr lang="en-US" sz="2000">
            <a:latin typeface="Calibri" panose="020F0502020204030204" pitchFamily="34" charset="0"/>
            <a:cs typeface="Calibri" panose="020F0502020204030204" pitchFamily="34" charset="0"/>
          </a:endParaRPr>
        </a:p>
      </dgm:t>
    </dgm:pt>
    <dgm:pt modelId="{6877BD69-417B-9849-833B-4FA048DE5CF4}" type="sibTrans" cxnId="{B99433EE-0433-5D4A-874D-3C945460C3CB}">
      <dgm:prSet/>
      <dgm:spPr/>
      <dgm:t>
        <a:bodyPr/>
        <a:lstStyle/>
        <a:p>
          <a:pPr algn="ctr"/>
          <a:endParaRPr lang="en-US" sz="2000">
            <a:latin typeface="Calibri" panose="020F0502020204030204" pitchFamily="34" charset="0"/>
            <a:cs typeface="Calibri" panose="020F0502020204030204" pitchFamily="34" charset="0"/>
          </a:endParaRPr>
        </a:p>
      </dgm:t>
    </dgm:pt>
    <dgm:pt modelId="{8B309B73-E312-B640-BA82-DB948AFA7CDB}" type="pres">
      <dgm:prSet presAssocID="{CD23E3A8-956B-CE4D-8B74-B5C3323C1C00}" presName="Name0" presStyleCnt="0">
        <dgm:presLayoutVars>
          <dgm:dir/>
          <dgm:resizeHandles val="exact"/>
        </dgm:presLayoutVars>
      </dgm:prSet>
      <dgm:spPr/>
      <dgm:t>
        <a:bodyPr/>
        <a:lstStyle/>
        <a:p>
          <a:endParaRPr lang="en-US"/>
        </a:p>
      </dgm:t>
    </dgm:pt>
    <dgm:pt modelId="{C12D6574-6139-9F42-A033-2C95880B612A}" type="pres">
      <dgm:prSet presAssocID="{CA6A5637-DC6B-DF44-A35D-F015F30E95DD}" presName="node" presStyleLbl="node1" presStyleIdx="0" presStyleCnt="2">
        <dgm:presLayoutVars>
          <dgm:bulletEnabled val="1"/>
        </dgm:presLayoutVars>
      </dgm:prSet>
      <dgm:spPr/>
      <dgm:t>
        <a:bodyPr/>
        <a:lstStyle/>
        <a:p>
          <a:endParaRPr lang="en-US"/>
        </a:p>
      </dgm:t>
    </dgm:pt>
    <dgm:pt modelId="{A51EA217-4C26-0344-9E4B-72198526D110}" type="pres">
      <dgm:prSet presAssocID="{4ABE51CD-DCFB-0742-9E45-D2C4D63473B0}" presName="sibTrans" presStyleLbl="sibTrans2D1" presStyleIdx="0" presStyleCnt="1"/>
      <dgm:spPr/>
      <dgm:t>
        <a:bodyPr/>
        <a:lstStyle/>
        <a:p>
          <a:endParaRPr lang="en-US"/>
        </a:p>
      </dgm:t>
    </dgm:pt>
    <dgm:pt modelId="{E7B11A54-CE74-A14D-8BE9-0D1EB09D56DF}" type="pres">
      <dgm:prSet presAssocID="{4ABE51CD-DCFB-0742-9E45-D2C4D63473B0}" presName="connectorText" presStyleLbl="sibTrans2D1" presStyleIdx="0" presStyleCnt="1"/>
      <dgm:spPr/>
      <dgm:t>
        <a:bodyPr/>
        <a:lstStyle/>
        <a:p>
          <a:endParaRPr lang="en-US"/>
        </a:p>
      </dgm:t>
    </dgm:pt>
    <dgm:pt modelId="{D15B828A-903C-D04E-84C0-875E8604AB37}" type="pres">
      <dgm:prSet presAssocID="{912372E5-C46B-6444-8858-6D43E7836A78}" presName="node" presStyleLbl="node1" presStyleIdx="1" presStyleCnt="2">
        <dgm:presLayoutVars>
          <dgm:bulletEnabled val="1"/>
        </dgm:presLayoutVars>
      </dgm:prSet>
      <dgm:spPr/>
      <dgm:t>
        <a:bodyPr/>
        <a:lstStyle/>
        <a:p>
          <a:endParaRPr lang="en-US"/>
        </a:p>
      </dgm:t>
    </dgm:pt>
  </dgm:ptLst>
  <dgm:cxnLst>
    <dgm:cxn modelId="{E7A204E2-E197-5D4C-97D9-6A445DC89BD0}" srcId="{CD23E3A8-956B-CE4D-8B74-B5C3323C1C00}" destId="{CA6A5637-DC6B-DF44-A35D-F015F30E95DD}" srcOrd="0" destOrd="0" parTransId="{6B715CDB-99BC-9E49-A3C6-E49E616DE4FD}" sibTransId="{4ABE51CD-DCFB-0742-9E45-D2C4D63473B0}"/>
    <dgm:cxn modelId="{57D2AB32-2E9F-8346-A9E9-35B5A54C9763}" type="presOf" srcId="{912372E5-C46B-6444-8858-6D43E7836A78}" destId="{D15B828A-903C-D04E-84C0-875E8604AB37}" srcOrd="0" destOrd="0" presId="urn:microsoft.com/office/officeart/2005/8/layout/process1"/>
    <dgm:cxn modelId="{324B46B8-9AA9-224C-A467-614A65484CBB}" type="presOf" srcId="{CD23E3A8-956B-CE4D-8B74-B5C3323C1C00}" destId="{8B309B73-E312-B640-BA82-DB948AFA7CDB}" srcOrd="0" destOrd="0" presId="urn:microsoft.com/office/officeart/2005/8/layout/process1"/>
    <dgm:cxn modelId="{B99433EE-0433-5D4A-874D-3C945460C3CB}" srcId="{CD23E3A8-956B-CE4D-8B74-B5C3323C1C00}" destId="{912372E5-C46B-6444-8858-6D43E7836A78}" srcOrd="1" destOrd="0" parTransId="{21D7FBD7-D6B3-8741-A46F-ED73CEC3E1CA}" sibTransId="{6877BD69-417B-9849-833B-4FA048DE5CF4}"/>
    <dgm:cxn modelId="{E5B909C4-4BB0-294E-9B8C-C3A224A3B14F}" type="presOf" srcId="{4ABE51CD-DCFB-0742-9E45-D2C4D63473B0}" destId="{A51EA217-4C26-0344-9E4B-72198526D110}" srcOrd="0" destOrd="0" presId="urn:microsoft.com/office/officeart/2005/8/layout/process1"/>
    <dgm:cxn modelId="{1D747E27-C73C-1341-8445-9E8FD84E61E9}" type="presOf" srcId="{CA6A5637-DC6B-DF44-A35D-F015F30E95DD}" destId="{C12D6574-6139-9F42-A033-2C95880B612A}" srcOrd="0" destOrd="0" presId="urn:microsoft.com/office/officeart/2005/8/layout/process1"/>
    <dgm:cxn modelId="{DC05AB05-34B0-8444-AF03-152290EA3BF3}" type="presOf" srcId="{4ABE51CD-DCFB-0742-9E45-D2C4D63473B0}" destId="{E7B11A54-CE74-A14D-8BE9-0D1EB09D56DF}" srcOrd="1" destOrd="0" presId="urn:microsoft.com/office/officeart/2005/8/layout/process1"/>
    <dgm:cxn modelId="{FF74C683-A163-BA4A-AC23-81C183A89458}" type="presParOf" srcId="{8B309B73-E312-B640-BA82-DB948AFA7CDB}" destId="{C12D6574-6139-9F42-A033-2C95880B612A}" srcOrd="0" destOrd="0" presId="urn:microsoft.com/office/officeart/2005/8/layout/process1"/>
    <dgm:cxn modelId="{994AA386-AE73-0B46-81E8-30C7ECA53F4D}" type="presParOf" srcId="{8B309B73-E312-B640-BA82-DB948AFA7CDB}" destId="{A51EA217-4C26-0344-9E4B-72198526D110}" srcOrd="1" destOrd="0" presId="urn:microsoft.com/office/officeart/2005/8/layout/process1"/>
    <dgm:cxn modelId="{E48D5C79-1CB0-134A-8DC8-8A07328D9596}" type="presParOf" srcId="{A51EA217-4C26-0344-9E4B-72198526D110}" destId="{E7B11A54-CE74-A14D-8BE9-0D1EB09D56DF}" srcOrd="0" destOrd="0" presId="urn:microsoft.com/office/officeart/2005/8/layout/process1"/>
    <dgm:cxn modelId="{CFD7B470-F5C8-6340-894F-E0B19B8EDE6A}" type="presParOf" srcId="{8B309B73-E312-B640-BA82-DB948AFA7CDB}" destId="{D15B828A-903C-D04E-84C0-875E8604AB37}" srcOrd="2"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23E3A8-956B-CE4D-8B74-B5C3323C1C00}" type="doc">
      <dgm:prSet loTypeId="urn:microsoft.com/office/officeart/2005/8/layout/process1" loCatId="" qsTypeId="urn:microsoft.com/office/officeart/2005/8/quickstyle/simple1" qsCatId="simple" csTypeId="urn:microsoft.com/office/officeart/2005/8/colors/colorful3" csCatId="colorful" phldr="1"/>
      <dgm:spPr/>
      <dgm:t>
        <a:bodyPr/>
        <a:lstStyle/>
        <a:p>
          <a:endParaRPr lang="en-US"/>
        </a:p>
      </dgm:t>
    </dgm:pt>
    <dgm:pt modelId="{CA6A5637-DC6B-DF44-A35D-F015F30E95DD}">
      <dgm:prSet phldrT="[Text]" custT="1"/>
      <dgm:spPr/>
      <dgm:t>
        <a:bodyPr/>
        <a:lstStyle/>
        <a:p>
          <a:pPr algn="l"/>
          <a:r>
            <a:rPr lang="en-VN" sz="3200" dirty="0">
              <a:latin typeface="Calibri" panose="020F0502020204030204" pitchFamily="34" charset="0"/>
              <a:cs typeface="Calibri" panose="020F0502020204030204" pitchFamily="34" charset="0"/>
            </a:rPr>
            <a:t>Lí Thường Kiệt căn cứ vào “thiên thư”</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trời</a:t>
          </a:r>
          <a:r>
            <a:rPr lang="en-US" sz="3200" dirty="0">
              <a:latin typeface="Calibri" panose="020F0502020204030204" pitchFamily="34" charset="0"/>
              <a:cs typeface="Calibri" panose="020F0502020204030204" pitchFamily="34" charset="0"/>
            </a:rPr>
            <a:t>) </a:t>
          </a:r>
        </a:p>
        <a:p>
          <a:pPr algn="l"/>
          <a:r>
            <a:rPr lang="en-US" sz="3200" b="1" dirty="0">
              <a:latin typeface="Calibri" panose="020F0502020204030204" pitchFamily="34" charset="0"/>
              <a:cs typeface="Calibri" panose="020F0502020204030204" pitchFamily="34" charset="0"/>
            </a:rPr>
            <a:t>=&gt; </a:t>
          </a:r>
          <a:r>
            <a:rPr lang="en-US" sz="3200" b="1" dirty="0" err="1">
              <a:latin typeface="Calibri" panose="020F0502020204030204" pitchFamily="34" charset="0"/>
              <a:cs typeface="Calibri" panose="020F0502020204030204" pitchFamily="34" charset="0"/>
            </a:rPr>
            <a:t>Yếu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tố</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tâm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linh</a:t>
          </a:r>
          <a:r>
            <a:rPr lang="en-VN" sz="3200" b="1" dirty="0">
              <a:latin typeface="Calibri" panose="020F0502020204030204" pitchFamily="34" charset="0"/>
              <a:cs typeface="Calibri" panose="020F0502020204030204" pitchFamily="34" charset="0"/>
            </a:rPr>
            <a:t> </a:t>
          </a:r>
          <a:endParaRPr lang="en-US" sz="3200" b="1" dirty="0">
            <a:latin typeface="Calibri" panose="020F0502020204030204" pitchFamily="34" charset="0"/>
            <a:cs typeface="Calibri" panose="020F0502020204030204" pitchFamily="34" charset="0"/>
          </a:endParaRPr>
        </a:p>
      </dgm:t>
    </dgm:pt>
    <dgm:pt modelId="{6B715CDB-99BC-9E49-A3C6-E49E616DE4FD}" type="parTrans" cxnId="{E7A204E2-E197-5D4C-97D9-6A445DC89BD0}">
      <dgm:prSet/>
      <dgm:spPr/>
      <dgm:t>
        <a:bodyPr/>
        <a:lstStyle/>
        <a:p>
          <a:pPr algn="ctr"/>
          <a:endParaRPr lang="en-US" sz="2000">
            <a:latin typeface="Calibri" panose="020F0502020204030204" pitchFamily="34" charset="0"/>
            <a:cs typeface="Calibri" panose="020F0502020204030204" pitchFamily="34" charset="0"/>
          </a:endParaRPr>
        </a:p>
      </dgm:t>
    </dgm:pt>
    <dgm:pt modelId="{4ABE51CD-DCFB-0742-9E45-D2C4D63473B0}" type="sibTrans" cxnId="{E7A204E2-E197-5D4C-97D9-6A445DC89BD0}">
      <dgm:prSet custT="1"/>
      <dgm:spPr/>
      <dgm:t>
        <a:bodyPr/>
        <a:lstStyle/>
        <a:p>
          <a:pPr algn="ctr"/>
          <a:endParaRPr lang="en-US" sz="2800">
            <a:latin typeface="Calibri" panose="020F0502020204030204" pitchFamily="34" charset="0"/>
            <a:cs typeface="Calibri" panose="020F0502020204030204" pitchFamily="34" charset="0"/>
          </a:endParaRPr>
        </a:p>
      </dgm:t>
    </dgm:pt>
    <dgm:pt modelId="{912372E5-C46B-6444-8858-6D43E7836A78}">
      <dgm:prSet phldrT="[Text]" custT="1"/>
      <dgm:spPr/>
      <dgm:t>
        <a:bodyPr/>
        <a:lstStyle/>
        <a:p>
          <a:pPr algn="l"/>
          <a:r>
            <a:rPr lang="en-VN" sz="3200" dirty="0">
              <a:latin typeface="Calibri" panose="020F0502020204030204" pitchFamily="34" charset="0"/>
              <a:cs typeface="Calibri" panose="020F0502020204030204" pitchFamily="34" charset="0"/>
            </a:rPr>
            <a:t>Nguyễn Trãi đã ý thức rõ về văn hiến, truyền thống lịch sử và con người</a:t>
          </a:r>
          <a:endParaRPr lang="en-US" sz="3200" dirty="0">
            <a:latin typeface="Calibri" panose="020F0502020204030204" pitchFamily="34" charset="0"/>
            <a:cs typeface="Calibri" panose="020F0502020204030204" pitchFamily="34" charset="0"/>
          </a:endParaRPr>
        </a:p>
        <a:p>
          <a:pPr algn="l"/>
          <a:r>
            <a:rPr lang="en-US" sz="3200" b="1" dirty="0">
              <a:latin typeface="Calibri" panose="020F0502020204030204" pitchFamily="34" charset="0"/>
              <a:cs typeface="Calibri" panose="020F0502020204030204" pitchFamily="34" charset="0"/>
            </a:rPr>
            <a:t>=&gt; </a:t>
          </a:r>
          <a:r>
            <a:rPr lang="en-US" sz="3200" b="1" dirty="0" err="1">
              <a:latin typeface="Calibri" panose="020F0502020204030204" pitchFamily="34" charset="0"/>
              <a:cs typeface="Calibri" panose="020F0502020204030204" pitchFamily="34" charset="0"/>
            </a:rPr>
            <a:t>Yếu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tố</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thực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tiễn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cơ</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bản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xác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định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chủ</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quyền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dân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tộc</a:t>
          </a:r>
          <a:endParaRPr lang="en-US" sz="3200" b="1" dirty="0">
            <a:latin typeface="Calibri" panose="020F0502020204030204" pitchFamily="34" charset="0"/>
            <a:cs typeface="Calibri" panose="020F0502020204030204" pitchFamily="34" charset="0"/>
          </a:endParaRPr>
        </a:p>
      </dgm:t>
    </dgm:pt>
    <dgm:pt modelId="{21D7FBD7-D6B3-8741-A46F-ED73CEC3E1CA}" type="parTrans" cxnId="{B99433EE-0433-5D4A-874D-3C945460C3CB}">
      <dgm:prSet/>
      <dgm:spPr/>
      <dgm:t>
        <a:bodyPr/>
        <a:lstStyle/>
        <a:p>
          <a:pPr algn="ctr"/>
          <a:endParaRPr lang="en-US" sz="2000">
            <a:latin typeface="Calibri" panose="020F0502020204030204" pitchFamily="34" charset="0"/>
            <a:cs typeface="Calibri" panose="020F0502020204030204" pitchFamily="34" charset="0"/>
          </a:endParaRPr>
        </a:p>
      </dgm:t>
    </dgm:pt>
    <dgm:pt modelId="{6877BD69-417B-9849-833B-4FA048DE5CF4}" type="sibTrans" cxnId="{B99433EE-0433-5D4A-874D-3C945460C3CB}">
      <dgm:prSet/>
      <dgm:spPr/>
      <dgm:t>
        <a:bodyPr/>
        <a:lstStyle/>
        <a:p>
          <a:pPr algn="ctr"/>
          <a:endParaRPr lang="en-US" sz="2000">
            <a:latin typeface="Calibri" panose="020F0502020204030204" pitchFamily="34" charset="0"/>
            <a:cs typeface="Calibri" panose="020F0502020204030204" pitchFamily="34" charset="0"/>
          </a:endParaRPr>
        </a:p>
      </dgm:t>
    </dgm:pt>
    <dgm:pt modelId="{8B309B73-E312-B640-BA82-DB948AFA7CDB}" type="pres">
      <dgm:prSet presAssocID="{CD23E3A8-956B-CE4D-8B74-B5C3323C1C00}" presName="Name0" presStyleCnt="0">
        <dgm:presLayoutVars>
          <dgm:dir/>
          <dgm:resizeHandles val="exact"/>
        </dgm:presLayoutVars>
      </dgm:prSet>
      <dgm:spPr/>
      <dgm:t>
        <a:bodyPr/>
        <a:lstStyle/>
        <a:p>
          <a:endParaRPr lang="en-US"/>
        </a:p>
      </dgm:t>
    </dgm:pt>
    <dgm:pt modelId="{C12D6574-6139-9F42-A033-2C95880B612A}" type="pres">
      <dgm:prSet presAssocID="{CA6A5637-DC6B-DF44-A35D-F015F30E95DD}" presName="node" presStyleLbl="node1" presStyleIdx="0" presStyleCnt="2" custScaleX="122815" custScaleY="90541">
        <dgm:presLayoutVars>
          <dgm:bulletEnabled val="1"/>
        </dgm:presLayoutVars>
      </dgm:prSet>
      <dgm:spPr/>
      <dgm:t>
        <a:bodyPr/>
        <a:lstStyle/>
        <a:p>
          <a:endParaRPr lang="en-US"/>
        </a:p>
      </dgm:t>
    </dgm:pt>
    <dgm:pt modelId="{A51EA217-4C26-0344-9E4B-72198526D110}" type="pres">
      <dgm:prSet presAssocID="{4ABE51CD-DCFB-0742-9E45-D2C4D63473B0}" presName="sibTrans" presStyleLbl="sibTrans2D1" presStyleIdx="0" presStyleCnt="1"/>
      <dgm:spPr/>
      <dgm:t>
        <a:bodyPr/>
        <a:lstStyle/>
        <a:p>
          <a:endParaRPr lang="en-US"/>
        </a:p>
      </dgm:t>
    </dgm:pt>
    <dgm:pt modelId="{E7B11A54-CE74-A14D-8BE9-0D1EB09D56DF}" type="pres">
      <dgm:prSet presAssocID="{4ABE51CD-DCFB-0742-9E45-D2C4D63473B0}" presName="connectorText" presStyleLbl="sibTrans2D1" presStyleIdx="0" presStyleCnt="1"/>
      <dgm:spPr/>
      <dgm:t>
        <a:bodyPr/>
        <a:lstStyle/>
        <a:p>
          <a:endParaRPr lang="en-US"/>
        </a:p>
      </dgm:t>
    </dgm:pt>
    <dgm:pt modelId="{D15B828A-903C-D04E-84C0-875E8604AB37}" type="pres">
      <dgm:prSet presAssocID="{912372E5-C46B-6444-8858-6D43E7836A78}" presName="node" presStyleLbl="node1" presStyleIdx="1" presStyleCnt="2" custScaleY="90541">
        <dgm:presLayoutVars>
          <dgm:bulletEnabled val="1"/>
        </dgm:presLayoutVars>
      </dgm:prSet>
      <dgm:spPr/>
      <dgm:t>
        <a:bodyPr/>
        <a:lstStyle/>
        <a:p>
          <a:endParaRPr lang="en-US"/>
        </a:p>
      </dgm:t>
    </dgm:pt>
  </dgm:ptLst>
  <dgm:cxnLst>
    <dgm:cxn modelId="{E7A204E2-E197-5D4C-97D9-6A445DC89BD0}" srcId="{CD23E3A8-956B-CE4D-8B74-B5C3323C1C00}" destId="{CA6A5637-DC6B-DF44-A35D-F015F30E95DD}" srcOrd="0" destOrd="0" parTransId="{6B715CDB-99BC-9E49-A3C6-E49E616DE4FD}" sibTransId="{4ABE51CD-DCFB-0742-9E45-D2C4D63473B0}"/>
    <dgm:cxn modelId="{57D2AB32-2E9F-8346-A9E9-35B5A54C9763}" type="presOf" srcId="{912372E5-C46B-6444-8858-6D43E7836A78}" destId="{D15B828A-903C-D04E-84C0-875E8604AB37}" srcOrd="0" destOrd="0" presId="urn:microsoft.com/office/officeart/2005/8/layout/process1"/>
    <dgm:cxn modelId="{324B46B8-9AA9-224C-A467-614A65484CBB}" type="presOf" srcId="{CD23E3A8-956B-CE4D-8B74-B5C3323C1C00}" destId="{8B309B73-E312-B640-BA82-DB948AFA7CDB}" srcOrd="0" destOrd="0" presId="urn:microsoft.com/office/officeart/2005/8/layout/process1"/>
    <dgm:cxn modelId="{B99433EE-0433-5D4A-874D-3C945460C3CB}" srcId="{CD23E3A8-956B-CE4D-8B74-B5C3323C1C00}" destId="{912372E5-C46B-6444-8858-6D43E7836A78}" srcOrd="1" destOrd="0" parTransId="{21D7FBD7-D6B3-8741-A46F-ED73CEC3E1CA}" sibTransId="{6877BD69-417B-9849-833B-4FA048DE5CF4}"/>
    <dgm:cxn modelId="{E5B909C4-4BB0-294E-9B8C-C3A224A3B14F}" type="presOf" srcId="{4ABE51CD-DCFB-0742-9E45-D2C4D63473B0}" destId="{A51EA217-4C26-0344-9E4B-72198526D110}" srcOrd="0" destOrd="0" presId="urn:microsoft.com/office/officeart/2005/8/layout/process1"/>
    <dgm:cxn modelId="{1D747E27-C73C-1341-8445-9E8FD84E61E9}" type="presOf" srcId="{CA6A5637-DC6B-DF44-A35D-F015F30E95DD}" destId="{C12D6574-6139-9F42-A033-2C95880B612A}" srcOrd="0" destOrd="0" presId="urn:microsoft.com/office/officeart/2005/8/layout/process1"/>
    <dgm:cxn modelId="{DC05AB05-34B0-8444-AF03-152290EA3BF3}" type="presOf" srcId="{4ABE51CD-DCFB-0742-9E45-D2C4D63473B0}" destId="{E7B11A54-CE74-A14D-8BE9-0D1EB09D56DF}" srcOrd="1" destOrd="0" presId="urn:microsoft.com/office/officeart/2005/8/layout/process1"/>
    <dgm:cxn modelId="{FF74C683-A163-BA4A-AC23-81C183A89458}" type="presParOf" srcId="{8B309B73-E312-B640-BA82-DB948AFA7CDB}" destId="{C12D6574-6139-9F42-A033-2C95880B612A}" srcOrd="0" destOrd="0" presId="urn:microsoft.com/office/officeart/2005/8/layout/process1"/>
    <dgm:cxn modelId="{994AA386-AE73-0B46-81E8-30C7ECA53F4D}" type="presParOf" srcId="{8B309B73-E312-B640-BA82-DB948AFA7CDB}" destId="{A51EA217-4C26-0344-9E4B-72198526D110}" srcOrd="1" destOrd="0" presId="urn:microsoft.com/office/officeart/2005/8/layout/process1"/>
    <dgm:cxn modelId="{E48D5C79-1CB0-134A-8DC8-8A07328D9596}" type="presParOf" srcId="{A51EA217-4C26-0344-9E4B-72198526D110}" destId="{E7B11A54-CE74-A14D-8BE9-0D1EB09D56DF}" srcOrd="0" destOrd="0" presId="urn:microsoft.com/office/officeart/2005/8/layout/process1"/>
    <dgm:cxn modelId="{CFD7B470-F5C8-6340-894F-E0B19B8EDE6A}" type="presParOf" srcId="{8B309B73-E312-B640-BA82-DB948AFA7CDB}" destId="{D15B828A-903C-D04E-84C0-875E8604AB37}" srcOrd="2"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A2E019-BEEA-654E-94CF-FCCD041549FD}" type="doc">
      <dgm:prSet loTypeId="urn:microsoft.com/office/officeart/2008/layout/VerticalCurvedList" loCatId="" qsTypeId="urn:microsoft.com/office/officeart/2005/8/quickstyle/simple1" qsCatId="simple" csTypeId="urn:microsoft.com/office/officeart/2005/8/colors/colorful3" csCatId="colorful" phldr="1"/>
      <dgm:spPr/>
      <dgm:t>
        <a:bodyPr/>
        <a:lstStyle/>
        <a:p>
          <a:endParaRPr lang="en-US"/>
        </a:p>
      </dgm:t>
    </dgm:pt>
    <dgm:pt modelId="{2E958CC5-42E5-6040-B6F0-3950096BE484}">
      <dgm:prSet phldrT="[Text]" custT="1"/>
      <dgm:spPr/>
      <dgm:t>
        <a:bodyPr/>
        <a:lstStyle/>
        <a:p>
          <a:r>
            <a:rPr lang="en-US" sz="2800" b="1" dirty="0">
              <a:latin typeface="Calibri" panose="020F0502020204030204" pitchFamily="34" charset="0"/>
              <a:cs typeface="Calibri" panose="020F0502020204030204" pitchFamily="34" charset="0"/>
            </a:rPr>
            <a:t>Tinh </a:t>
          </a:r>
          <a:r>
            <a:rPr lang="en-US" sz="2800" b="1" dirty="0" err="1">
              <a:latin typeface="Calibri" panose="020F0502020204030204" pitchFamily="34" charset="0"/>
              <a:cs typeface="Calibri" panose="020F0502020204030204" pitchFamily="34" charset="0"/>
            </a:rPr>
            <a:t>thần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đoàn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kết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đồng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giữa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dân</a:t>
          </a:r>
          <a:r>
            <a:rPr lang="en-US" sz="2800" b="1" dirty="0">
              <a:latin typeface="Calibri" panose="020F0502020204030204" pitchFamily="34" charset="0"/>
              <a:cs typeface="Calibri" panose="020F0502020204030204" pitchFamily="34" charset="0"/>
            </a:rPr>
            <a:t> </a:t>
          </a:r>
        </a:p>
      </dgm:t>
    </dgm:pt>
    <dgm:pt modelId="{86CF919A-36E5-7B44-B574-07FC79A8CF26}" type="parTrans" cxnId="{3ED43531-CA84-5A42-96FE-3C5AB49065A8}">
      <dgm:prSet/>
      <dgm:spPr/>
      <dgm:t>
        <a:bodyPr/>
        <a:lstStyle/>
        <a:p>
          <a:endParaRPr lang="en-US" sz="2800" b="1">
            <a:latin typeface="Calibri" panose="020F0502020204030204" pitchFamily="34" charset="0"/>
            <a:cs typeface="Calibri" panose="020F0502020204030204" pitchFamily="34" charset="0"/>
          </a:endParaRPr>
        </a:p>
      </dgm:t>
    </dgm:pt>
    <dgm:pt modelId="{6D1D4728-F723-3A4C-85E0-697A2CF65F26}" type="sibTrans" cxnId="{3ED43531-CA84-5A42-96FE-3C5AB49065A8}">
      <dgm:prSet/>
      <dgm:spPr/>
      <dgm:t>
        <a:bodyPr/>
        <a:lstStyle/>
        <a:p>
          <a:endParaRPr lang="en-US" sz="2800" b="1">
            <a:latin typeface="Calibri" panose="020F0502020204030204" pitchFamily="34" charset="0"/>
            <a:cs typeface="Calibri" panose="020F0502020204030204" pitchFamily="34" charset="0"/>
          </a:endParaRPr>
        </a:p>
      </dgm:t>
    </dgm:pt>
    <dgm:pt modelId="{95498105-BB1D-774D-A145-01BB3E888544}">
      <dgm:prSet phldrT="[Text]" custT="1"/>
      <dgm:spPr/>
      <dgm:t>
        <a:bodyPr/>
        <a:lstStyle/>
        <a:p>
          <a:r>
            <a:rPr lang="en-VN" sz="2800" b="1" dirty="0">
              <a:latin typeface="Calibri" panose="020F0502020204030204" pitchFamily="34" charset="0"/>
              <a:cs typeface="Calibri" panose="020F0502020204030204" pitchFamily="34" charset="0"/>
            </a:rPr>
            <a:t>Ý chí </a:t>
          </a:r>
          <a:r>
            <a:rPr lang="en-US" sz="2800" b="1" dirty="0" err="1">
              <a:latin typeface="Calibri" panose="020F0502020204030204" pitchFamily="34" charset="0"/>
              <a:cs typeface="Calibri" panose="020F0502020204030204" pitchFamily="34" charset="0"/>
            </a:rPr>
            <a:t>kiên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cường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khắc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phục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gian</a:t>
          </a:r>
          <a:r>
            <a:rPr lang="en-US" sz="2800" b="1" dirty="0">
              <a:latin typeface="Calibri" panose="020F0502020204030204" pitchFamily="34" charset="0"/>
              <a:cs typeface="Calibri" panose="020F0502020204030204" pitchFamily="34" charset="0"/>
            </a:rPr>
            <a:t> nan</a:t>
          </a:r>
        </a:p>
      </dgm:t>
    </dgm:pt>
    <dgm:pt modelId="{6F876734-F6D6-6A49-AC5C-DBA8F8F96AB0}" type="parTrans" cxnId="{30003C50-04DE-6A41-81A4-55DE8CFE69B6}">
      <dgm:prSet/>
      <dgm:spPr/>
      <dgm:t>
        <a:bodyPr/>
        <a:lstStyle/>
        <a:p>
          <a:endParaRPr lang="en-US" sz="2800" b="1">
            <a:latin typeface="Calibri" panose="020F0502020204030204" pitchFamily="34" charset="0"/>
            <a:cs typeface="Calibri" panose="020F0502020204030204" pitchFamily="34" charset="0"/>
          </a:endParaRPr>
        </a:p>
      </dgm:t>
    </dgm:pt>
    <dgm:pt modelId="{D013CBC2-8DC6-0647-BB12-BB50243A9232}" type="sibTrans" cxnId="{30003C50-04DE-6A41-81A4-55DE8CFE69B6}">
      <dgm:prSet/>
      <dgm:spPr/>
      <dgm:t>
        <a:bodyPr/>
        <a:lstStyle/>
        <a:p>
          <a:endParaRPr lang="en-US" sz="2800" b="1">
            <a:latin typeface="Calibri" panose="020F0502020204030204" pitchFamily="34" charset="0"/>
            <a:cs typeface="Calibri" panose="020F0502020204030204" pitchFamily="34" charset="0"/>
          </a:endParaRPr>
        </a:p>
      </dgm:t>
    </dgm:pt>
    <dgm:pt modelId="{E83CEC94-FAC0-544A-998E-030BAE8CF966}">
      <dgm:prSet custT="1"/>
      <dgm:spPr/>
      <dgm:t>
        <a:bodyPr/>
        <a:lstStyle/>
        <a:p>
          <a:r>
            <a:rPr lang="en-US" sz="2800" b="1" dirty="0" err="1">
              <a:latin typeface="Calibri" panose="020F0502020204030204" pitchFamily="34" charset="0"/>
              <a:cs typeface="Calibri" panose="020F0502020204030204" pitchFamily="34" charset="0"/>
            </a:rPr>
            <a:t>Chính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sách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trọng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dụng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tài</a:t>
          </a:r>
          <a:endParaRPr lang="vi-VN" sz="2800" b="1" dirty="0">
            <a:latin typeface="Calibri" panose="020F0502020204030204" pitchFamily="34" charset="0"/>
            <a:cs typeface="Calibri" panose="020F0502020204030204" pitchFamily="34" charset="0"/>
          </a:endParaRPr>
        </a:p>
      </dgm:t>
    </dgm:pt>
    <dgm:pt modelId="{3C171E35-AB27-8A49-82C4-9AA376065FA7}" type="parTrans" cxnId="{F9456537-1EE8-1341-B822-CF33E67FA24C}">
      <dgm:prSet/>
      <dgm:spPr/>
      <dgm:t>
        <a:bodyPr/>
        <a:lstStyle/>
        <a:p>
          <a:endParaRPr lang="en-US" sz="2800" b="1">
            <a:latin typeface="Calibri" panose="020F0502020204030204" pitchFamily="34" charset="0"/>
            <a:cs typeface="Calibri" panose="020F0502020204030204" pitchFamily="34" charset="0"/>
          </a:endParaRPr>
        </a:p>
      </dgm:t>
    </dgm:pt>
    <dgm:pt modelId="{4420348A-9A29-7243-91F4-F05CD95E1A75}" type="sibTrans" cxnId="{F9456537-1EE8-1341-B822-CF33E67FA24C}">
      <dgm:prSet/>
      <dgm:spPr/>
      <dgm:t>
        <a:bodyPr/>
        <a:lstStyle/>
        <a:p>
          <a:endParaRPr lang="en-US" sz="2800" b="1">
            <a:latin typeface="Calibri" panose="020F0502020204030204" pitchFamily="34" charset="0"/>
            <a:cs typeface="Calibri" panose="020F0502020204030204" pitchFamily="34" charset="0"/>
          </a:endParaRPr>
        </a:p>
      </dgm:t>
    </dgm:pt>
    <dgm:pt modelId="{A5C12313-2A2E-1F45-AB20-F9DAFB3BA53A}">
      <dgm:prSet custT="1"/>
      <dgm:spPr/>
      <dgm:t>
        <a:bodyPr/>
        <a:lstStyle/>
        <a:p>
          <a:r>
            <a:rPr lang="en-VN" sz="2800" b="1" dirty="0">
              <a:latin typeface="Calibri" panose="020F0502020204030204" pitchFamily="34" charset="0"/>
              <a:cs typeface="Calibri" panose="020F0502020204030204" pitchFamily="34" charset="0"/>
            </a:rPr>
            <a:t>Sử dụng các chiến lược, chiến thuật linh hoạt</a:t>
          </a:r>
          <a:endParaRPr lang="en-US" sz="2800" b="1" dirty="0">
            <a:latin typeface="Calibri" panose="020F0502020204030204" pitchFamily="34" charset="0"/>
            <a:cs typeface="Calibri" panose="020F0502020204030204" pitchFamily="34" charset="0"/>
          </a:endParaRPr>
        </a:p>
      </dgm:t>
    </dgm:pt>
    <dgm:pt modelId="{DF8F3147-052A-7249-862C-824E5577AE03}" type="parTrans" cxnId="{1BBD9F14-5DA9-364D-A113-F94B37FEF100}">
      <dgm:prSet/>
      <dgm:spPr/>
      <dgm:t>
        <a:bodyPr/>
        <a:lstStyle/>
        <a:p>
          <a:endParaRPr lang="en-US" sz="2800" b="1">
            <a:latin typeface="Calibri" panose="020F0502020204030204" pitchFamily="34" charset="0"/>
            <a:cs typeface="Calibri" panose="020F0502020204030204" pitchFamily="34" charset="0"/>
          </a:endParaRPr>
        </a:p>
      </dgm:t>
    </dgm:pt>
    <dgm:pt modelId="{54581E90-8D1B-1C40-80D0-837FC8AAAB94}" type="sibTrans" cxnId="{1BBD9F14-5DA9-364D-A113-F94B37FEF100}">
      <dgm:prSet/>
      <dgm:spPr/>
      <dgm:t>
        <a:bodyPr/>
        <a:lstStyle/>
        <a:p>
          <a:endParaRPr lang="en-US" sz="2800" b="1">
            <a:latin typeface="Calibri" panose="020F0502020204030204" pitchFamily="34" charset="0"/>
            <a:cs typeface="Calibri" panose="020F0502020204030204" pitchFamily="34" charset="0"/>
          </a:endParaRPr>
        </a:p>
      </dgm:t>
    </dgm:pt>
    <dgm:pt modelId="{079D212C-B684-D041-800E-6D2B4BE44B66}">
      <dgm:prSet custT="1"/>
      <dgm:spPr/>
      <dgm:t>
        <a:bodyPr/>
        <a:lstStyle/>
        <a:p>
          <a:r>
            <a:rPr lang="en-US" sz="2800" b="1" dirty="0" err="1">
              <a:latin typeface="Calibri" panose="020F0502020204030204" pitchFamily="34" charset="0"/>
              <a:cs typeface="Calibri" panose="020F0502020204030204" pitchFamily="34" charset="0"/>
            </a:rPr>
            <a:t>Khẳng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cao</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vai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trò</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sức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mạnh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của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khẳng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tầm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tư</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tưởng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lớn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muốn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thắng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lấy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dựa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vào</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lấy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làm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gốc</a:t>
          </a:r>
          <a:r>
            <a:rPr lang="en-US" sz="2800" b="1" dirty="0">
              <a:latin typeface="Calibri" panose="020F0502020204030204" pitchFamily="34" charset="0"/>
              <a:cs typeface="Calibri" panose="020F0502020204030204" pitchFamily="34" charset="0"/>
            </a:rPr>
            <a:t>.</a:t>
          </a:r>
          <a:endParaRPr lang="vi-VN" sz="2800" b="1" dirty="0">
            <a:latin typeface="Calibri" panose="020F0502020204030204" pitchFamily="34" charset="0"/>
            <a:cs typeface="Calibri" panose="020F0502020204030204" pitchFamily="34" charset="0"/>
          </a:endParaRPr>
        </a:p>
      </dgm:t>
    </dgm:pt>
    <dgm:pt modelId="{44F6D62A-D326-7948-A6E4-4D7F3F4B5AD2}" type="parTrans" cxnId="{1EB4CC02-305E-D541-AC13-E8EB979615FC}">
      <dgm:prSet/>
      <dgm:spPr/>
      <dgm:t>
        <a:bodyPr/>
        <a:lstStyle/>
        <a:p>
          <a:endParaRPr lang="en-US" sz="2800" b="1">
            <a:latin typeface="Calibri" panose="020F0502020204030204" pitchFamily="34" charset="0"/>
            <a:cs typeface="Calibri" panose="020F0502020204030204" pitchFamily="34" charset="0"/>
          </a:endParaRPr>
        </a:p>
      </dgm:t>
    </dgm:pt>
    <dgm:pt modelId="{8A7ABDE3-ED8B-C74F-9A14-3F171C5E29D1}" type="sibTrans" cxnId="{1EB4CC02-305E-D541-AC13-E8EB979615FC}">
      <dgm:prSet/>
      <dgm:spPr/>
      <dgm:t>
        <a:bodyPr/>
        <a:lstStyle/>
        <a:p>
          <a:endParaRPr lang="en-US" sz="2800" b="1">
            <a:latin typeface="Calibri" panose="020F0502020204030204" pitchFamily="34" charset="0"/>
            <a:cs typeface="Calibri" panose="020F0502020204030204" pitchFamily="34" charset="0"/>
          </a:endParaRPr>
        </a:p>
      </dgm:t>
    </dgm:pt>
    <dgm:pt modelId="{28FA0492-F227-6E47-B171-6E3AA8DA49DA}" type="pres">
      <dgm:prSet presAssocID="{5FA2E019-BEEA-654E-94CF-FCCD041549FD}" presName="Name0" presStyleCnt="0">
        <dgm:presLayoutVars>
          <dgm:chMax val="7"/>
          <dgm:chPref val="7"/>
          <dgm:dir/>
        </dgm:presLayoutVars>
      </dgm:prSet>
      <dgm:spPr/>
      <dgm:t>
        <a:bodyPr/>
        <a:lstStyle/>
        <a:p>
          <a:endParaRPr lang="en-US"/>
        </a:p>
      </dgm:t>
    </dgm:pt>
    <dgm:pt modelId="{FAFCE007-22C4-4642-AC5D-BA4C1A9CD4D7}" type="pres">
      <dgm:prSet presAssocID="{5FA2E019-BEEA-654E-94CF-FCCD041549FD}" presName="Name1" presStyleCnt="0"/>
      <dgm:spPr/>
    </dgm:pt>
    <dgm:pt modelId="{88409B2B-97DC-DC4A-BE86-CB62590F0A14}" type="pres">
      <dgm:prSet presAssocID="{5FA2E019-BEEA-654E-94CF-FCCD041549FD}" presName="cycle" presStyleCnt="0"/>
      <dgm:spPr/>
    </dgm:pt>
    <dgm:pt modelId="{DB42A011-C2EE-794E-A674-88D10F8E4B87}" type="pres">
      <dgm:prSet presAssocID="{5FA2E019-BEEA-654E-94CF-FCCD041549FD}" presName="srcNode" presStyleLbl="node1" presStyleIdx="0" presStyleCnt="5"/>
      <dgm:spPr/>
    </dgm:pt>
    <dgm:pt modelId="{C4EB080B-1BE5-C941-B55B-934D1FCAA95A}" type="pres">
      <dgm:prSet presAssocID="{5FA2E019-BEEA-654E-94CF-FCCD041549FD}" presName="conn" presStyleLbl="parChTrans1D2" presStyleIdx="0" presStyleCnt="1"/>
      <dgm:spPr/>
      <dgm:t>
        <a:bodyPr/>
        <a:lstStyle/>
        <a:p>
          <a:endParaRPr lang="en-US"/>
        </a:p>
      </dgm:t>
    </dgm:pt>
    <dgm:pt modelId="{AB2A8FC5-90AD-944C-8F5F-7A8FAC598F98}" type="pres">
      <dgm:prSet presAssocID="{5FA2E019-BEEA-654E-94CF-FCCD041549FD}" presName="extraNode" presStyleLbl="node1" presStyleIdx="0" presStyleCnt="5"/>
      <dgm:spPr/>
    </dgm:pt>
    <dgm:pt modelId="{F4025DCF-4C9D-3149-A375-0914A71D8C60}" type="pres">
      <dgm:prSet presAssocID="{5FA2E019-BEEA-654E-94CF-FCCD041549FD}" presName="dstNode" presStyleLbl="node1" presStyleIdx="0" presStyleCnt="5"/>
      <dgm:spPr/>
    </dgm:pt>
    <dgm:pt modelId="{DC5E34E7-B7AA-7A4A-8100-63B62587D475}" type="pres">
      <dgm:prSet presAssocID="{2E958CC5-42E5-6040-B6F0-3950096BE484}" presName="text_1" presStyleLbl="node1" presStyleIdx="0" presStyleCnt="5">
        <dgm:presLayoutVars>
          <dgm:bulletEnabled val="1"/>
        </dgm:presLayoutVars>
      </dgm:prSet>
      <dgm:spPr/>
      <dgm:t>
        <a:bodyPr/>
        <a:lstStyle/>
        <a:p>
          <a:endParaRPr lang="en-US"/>
        </a:p>
      </dgm:t>
    </dgm:pt>
    <dgm:pt modelId="{19A5C7FD-51EF-6F49-8DDE-A8AB311CBC0F}" type="pres">
      <dgm:prSet presAssocID="{2E958CC5-42E5-6040-B6F0-3950096BE484}" presName="accent_1" presStyleCnt="0"/>
      <dgm:spPr/>
    </dgm:pt>
    <dgm:pt modelId="{E85855E7-AEEF-DF47-A24C-414D41D8BE9E}" type="pres">
      <dgm:prSet presAssocID="{2E958CC5-42E5-6040-B6F0-3950096BE484}" presName="accentRepeatNode" presStyleLbl="solidFgAcc1" presStyleIdx="0" presStyleCnt="5"/>
      <dgm:spPr/>
    </dgm:pt>
    <dgm:pt modelId="{0B429695-919B-4D4B-8295-4F83FEBD1A4B}" type="pres">
      <dgm:prSet presAssocID="{95498105-BB1D-774D-A145-01BB3E888544}" presName="text_2" presStyleLbl="node1" presStyleIdx="1" presStyleCnt="5">
        <dgm:presLayoutVars>
          <dgm:bulletEnabled val="1"/>
        </dgm:presLayoutVars>
      </dgm:prSet>
      <dgm:spPr/>
      <dgm:t>
        <a:bodyPr/>
        <a:lstStyle/>
        <a:p>
          <a:endParaRPr lang="en-US"/>
        </a:p>
      </dgm:t>
    </dgm:pt>
    <dgm:pt modelId="{C51B38A0-5E70-CE49-BF85-74AF5CE9CD4F}" type="pres">
      <dgm:prSet presAssocID="{95498105-BB1D-774D-A145-01BB3E888544}" presName="accent_2" presStyleCnt="0"/>
      <dgm:spPr/>
    </dgm:pt>
    <dgm:pt modelId="{1B4FDA0D-795B-DC49-B3F8-E8E89F8117DA}" type="pres">
      <dgm:prSet presAssocID="{95498105-BB1D-774D-A145-01BB3E888544}" presName="accentRepeatNode" presStyleLbl="solidFgAcc1" presStyleIdx="1" presStyleCnt="5"/>
      <dgm:spPr/>
    </dgm:pt>
    <dgm:pt modelId="{CE453BCC-056D-D447-8420-6CD264FD6A69}" type="pres">
      <dgm:prSet presAssocID="{E83CEC94-FAC0-544A-998E-030BAE8CF966}" presName="text_3" presStyleLbl="node1" presStyleIdx="2" presStyleCnt="5">
        <dgm:presLayoutVars>
          <dgm:bulletEnabled val="1"/>
        </dgm:presLayoutVars>
      </dgm:prSet>
      <dgm:spPr/>
      <dgm:t>
        <a:bodyPr/>
        <a:lstStyle/>
        <a:p>
          <a:endParaRPr lang="en-US"/>
        </a:p>
      </dgm:t>
    </dgm:pt>
    <dgm:pt modelId="{F4612573-A997-B746-B266-1A5193122ABB}" type="pres">
      <dgm:prSet presAssocID="{E83CEC94-FAC0-544A-998E-030BAE8CF966}" presName="accent_3" presStyleCnt="0"/>
      <dgm:spPr/>
    </dgm:pt>
    <dgm:pt modelId="{2C02BF21-51EC-344E-B077-1AF18CCD43CE}" type="pres">
      <dgm:prSet presAssocID="{E83CEC94-FAC0-544A-998E-030BAE8CF966}" presName="accentRepeatNode" presStyleLbl="solidFgAcc1" presStyleIdx="2" presStyleCnt="5"/>
      <dgm:spPr/>
    </dgm:pt>
    <dgm:pt modelId="{F2C61FEF-B0E3-B646-9F58-9069D69F575C}" type="pres">
      <dgm:prSet presAssocID="{A5C12313-2A2E-1F45-AB20-F9DAFB3BA53A}" presName="text_4" presStyleLbl="node1" presStyleIdx="3" presStyleCnt="5">
        <dgm:presLayoutVars>
          <dgm:bulletEnabled val="1"/>
        </dgm:presLayoutVars>
      </dgm:prSet>
      <dgm:spPr/>
      <dgm:t>
        <a:bodyPr/>
        <a:lstStyle/>
        <a:p>
          <a:endParaRPr lang="en-US"/>
        </a:p>
      </dgm:t>
    </dgm:pt>
    <dgm:pt modelId="{C6AFF032-036B-A448-9AFE-0210D5B93747}" type="pres">
      <dgm:prSet presAssocID="{A5C12313-2A2E-1F45-AB20-F9DAFB3BA53A}" presName="accent_4" presStyleCnt="0"/>
      <dgm:spPr/>
    </dgm:pt>
    <dgm:pt modelId="{F9587589-BCDC-9E45-AAB1-1933CAFB95C0}" type="pres">
      <dgm:prSet presAssocID="{A5C12313-2A2E-1F45-AB20-F9DAFB3BA53A}" presName="accentRepeatNode" presStyleLbl="solidFgAcc1" presStyleIdx="3" presStyleCnt="5"/>
      <dgm:spPr/>
    </dgm:pt>
    <dgm:pt modelId="{FF40944E-5D63-4643-811F-E0A5F992A04F}" type="pres">
      <dgm:prSet presAssocID="{079D212C-B684-D041-800E-6D2B4BE44B66}" presName="text_5" presStyleLbl="node1" presStyleIdx="4" presStyleCnt="5" custScaleY="176342" custLinFactNeighborX="577" custLinFactNeighborY="14574">
        <dgm:presLayoutVars>
          <dgm:bulletEnabled val="1"/>
        </dgm:presLayoutVars>
      </dgm:prSet>
      <dgm:spPr/>
      <dgm:t>
        <a:bodyPr/>
        <a:lstStyle/>
        <a:p>
          <a:endParaRPr lang="en-US"/>
        </a:p>
      </dgm:t>
    </dgm:pt>
    <dgm:pt modelId="{98740CC7-BA04-FC40-B2FF-1D7583893418}" type="pres">
      <dgm:prSet presAssocID="{079D212C-B684-D041-800E-6D2B4BE44B66}" presName="accent_5" presStyleCnt="0"/>
      <dgm:spPr/>
    </dgm:pt>
    <dgm:pt modelId="{577147E3-80A9-2743-BCA7-3B08B0DB2A84}" type="pres">
      <dgm:prSet presAssocID="{079D212C-B684-D041-800E-6D2B4BE44B66}" presName="accentRepeatNode" presStyleLbl="solidFgAcc1" presStyleIdx="4" presStyleCnt="5" custLinFactNeighborX="-3617" custLinFactNeighborY="10272"/>
      <dgm:spPr/>
    </dgm:pt>
  </dgm:ptLst>
  <dgm:cxnLst>
    <dgm:cxn modelId="{03A29D7C-C2F2-5C4C-AEA4-118B045C9873}" type="presOf" srcId="{A5C12313-2A2E-1F45-AB20-F9DAFB3BA53A}" destId="{F2C61FEF-B0E3-B646-9F58-9069D69F575C}" srcOrd="0" destOrd="0" presId="urn:microsoft.com/office/officeart/2008/layout/VerticalCurvedList"/>
    <dgm:cxn modelId="{A81F7278-35DD-E044-84A4-CBB9DD2FA895}" type="presOf" srcId="{5FA2E019-BEEA-654E-94CF-FCCD041549FD}" destId="{28FA0492-F227-6E47-B171-6E3AA8DA49DA}" srcOrd="0" destOrd="0" presId="urn:microsoft.com/office/officeart/2008/layout/VerticalCurvedList"/>
    <dgm:cxn modelId="{C01BA9B4-1739-F74A-BFFC-EC6A1AA1F199}" type="presOf" srcId="{95498105-BB1D-774D-A145-01BB3E888544}" destId="{0B429695-919B-4D4B-8295-4F83FEBD1A4B}" srcOrd="0" destOrd="0" presId="urn:microsoft.com/office/officeart/2008/layout/VerticalCurvedList"/>
    <dgm:cxn modelId="{30003C50-04DE-6A41-81A4-55DE8CFE69B6}" srcId="{5FA2E019-BEEA-654E-94CF-FCCD041549FD}" destId="{95498105-BB1D-774D-A145-01BB3E888544}" srcOrd="1" destOrd="0" parTransId="{6F876734-F6D6-6A49-AC5C-DBA8F8F96AB0}" sibTransId="{D013CBC2-8DC6-0647-BB12-BB50243A9232}"/>
    <dgm:cxn modelId="{3BABBA04-BDD0-E544-A267-538CDC166257}" type="presOf" srcId="{E83CEC94-FAC0-544A-998E-030BAE8CF966}" destId="{CE453BCC-056D-D447-8420-6CD264FD6A69}" srcOrd="0" destOrd="0" presId="urn:microsoft.com/office/officeart/2008/layout/VerticalCurvedList"/>
    <dgm:cxn modelId="{BACA4CA8-F2C2-1B47-B7C8-6DB25EE75556}" type="presOf" srcId="{079D212C-B684-D041-800E-6D2B4BE44B66}" destId="{FF40944E-5D63-4643-811F-E0A5F992A04F}" srcOrd="0" destOrd="0" presId="urn:microsoft.com/office/officeart/2008/layout/VerticalCurvedList"/>
    <dgm:cxn modelId="{1BBD9F14-5DA9-364D-A113-F94B37FEF100}" srcId="{5FA2E019-BEEA-654E-94CF-FCCD041549FD}" destId="{A5C12313-2A2E-1F45-AB20-F9DAFB3BA53A}" srcOrd="3" destOrd="0" parTransId="{DF8F3147-052A-7249-862C-824E5577AE03}" sibTransId="{54581E90-8D1B-1C40-80D0-837FC8AAAB94}"/>
    <dgm:cxn modelId="{A77B2989-C040-AA4F-A8B8-66D2566DE6AE}" type="presOf" srcId="{2E958CC5-42E5-6040-B6F0-3950096BE484}" destId="{DC5E34E7-B7AA-7A4A-8100-63B62587D475}" srcOrd="0" destOrd="0" presId="urn:microsoft.com/office/officeart/2008/layout/VerticalCurvedList"/>
    <dgm:cxn modelId="{F9456537-1EE8-1341-B822-CF33E67FA24C}" srcId="{5FA2E019-BEEA-654E-94CF-FCCD041549FD}" destId="{E83CEC94-FAC0-544A-998E-030BAE8CF966}" srcOrd="2" destOrd="0" parTransId="{3C171E35-AB27-8A49-82C4-9AA376065FA7}" sibTransId="{4420348A-9A29-7243-91F4-F05CD95E1A75}"/>
    <dgm:cxn modelId="{1EB4CC02-305E-D541-AC13-E8EB979615FC}" srcId="{5FA2E019-BEEA-654E-94CF-FCCD041549FD}" destId="{079D212C-B684-D041-800E-6D2B4BE44B66}" srcOrd="4" destOrd="0" parTransId="{44F6D62A-D326-7948-A6E4-4D7F3F4B5AD2}" sibTransId="{8A7ABDE3-ED8B-C74F-9A14-3F171C5E29D1}"/>
    <dgm:cxn modelId="{3ED43531-CA84-5A42-96FE-3C5AB49065A8}" srcId="{5FA2E019-BEEA-654E-94CF-FCCD041549FD}" destId="{2E958CC5-42E5-6040-B6F0-3950096BE484}" srcOrd="0" destOrd="0" parTransId="{86CF919A-36E5-7B44-B574-07FC79A8CF26}" sibTransId="{6D1D4728-F723-3A4C-85E0-697A2CF65F26}"/>
    <dgm:cxn modelId="{41A7EB0F-8AA7-664A-AB8D-B9B534C4AA70}" type="presOf" srcId="{6D1D4728-F723-3A4C-85E0-697A2CF65F26}" destId="{C4EB080B-1BE5-C941-B55B-934D1FCAA95A}" srcOrd="0" destOrd="0" presId="urn:microsoft.com/office/officeart/2008/layout/VerticalCurvedList"/>
    <dgm:cxn modelId="{3217007A-C754-C745-A9BC-E3B3301EE98D}" type="presParOf" srcId="{28FA0492-F227-6E47-B171-6E3AA8DA49DA}" destId="{FAFCE007-22C4-4642-AC5D-BA4C1A9CD4D7}" srcOrd="0" destOrd="0" presId="urn:microsoft.com/office/officeart/2008/layout/VerticalCurvedList"/>
    <dgm:cxn modelId="{C8521992-1B0F-394D-8BFF-BE5F8E895D15}" type="presParOf" srcId="{FAFCE007-22C4-4642-AC5D-BA4C1A9CD4D7}" destId="{88409B2B-97DC-DC4A-BE86-CB62590F0A14}" srcOrd="0" destOrd="0" presId="urn:microsoft.com/office/officeart/2008/layout/VerticalCurvedList"/>
    <dgm:cxn modelId="{D394A79A-3C9F-0345-A8B9-FE9024D02197}" type="presParOf" srcId="{88409B2B-97DC-DC4A-BE86-CB62590F0A14}" destId="{DB42A011-C2EE-794E-A674-88D10F8E4B87}" srcOrd="0" destOrd="0" presId="urn:microsoft.com/office/officeart/2008/layout/VerticalCurvedList"/>
    <dgm:cxn modelId="{1930F8AE-2FD6-D742-B604-9FB64EDAE6FD}" type="presParOf" srcId="{88409B2B-97DC-DC4A-BE86-CB62590F0A14}" destId="{C4EB080B-1BE5-C941-B55B-934D1FCAA95A}" srcOrd="1" destOrd="0" presId="urn:microsoft.com/office/officeart/2008/layout/VerticalCurvedList"/>
    <dgm:cxn modelId="{948D817A-1F14-BA40-B78A-E33D724A6440}" type="presParOf" srcId="{88409B2B-97DC-DC4A-BE86-CB62590F0A14}" destId="{AB2A8FC5-90AD-944C-8F5F-7A8FAC598F98}" srcOrd="2" destOrd="0" presId="urn:microsoft.com/office/officeart/2008/layout/VerticalCurvedList"/>
    <dgm:cxn modelId="{35E16A5B-2866-4445-9E8B-09EAEAE7540B}" type="presParOf" srcId="{88409B2B-97DC-DC4A-BE86-CB62590F0A14}" destId="{F4025DCF-4C9D-3149-A375-0914A71D8C60}" srcOrd="3" destOrd="0" presId="urn:microsoft.com/office/officeart/2008/layout/VerticalCurvedList"/>
    <dgm:cxn modelId="{13B95E97-F36B-4F41-AEF7-B9E72C645B1F}" type="presParOf" srcId="{FAFCE007-22C4-4642-AC5D-BA4C1A9CD4D7}" destId="{DC5E34E7-B7AA-7A4A-8100-63B62587D475}" srcOrd="1" destOrd="0" presId="urn:microsoft.com/office/officeart/2008/layout/VerticalCurvedList"/>
    <dgm:cxn modelId="{215AC031-285E-A344-9456-40ECE930CF29}" type="presParOf" srcId="{FAFCE007-22C4-4642-AC5D-BA4C1A9CD4D7}" destId="{19A5C7FD-51EF-6F49-8DDE-A8AB311CBC0F}" srcOrd="2" destOrd="0" presId="urn:microsoft.com/office/officeart/2008/layout/VerticalCurvedList"/>
    <dgm:cxn modelId="{904DA9E4-DC8E-EC49-A71B-AC2E97E99FE5}" type="presParOf" srcId="{19A5C7FD-51EF-6F49-8DDE-A8AB311CBC0F}" destId="{E85855E7-AEEF-DF47-A24C-414D41D8BE9E}" srcOrd="0" destOrd="0" presId="urn:microsoft.com/office/officeart/2008/layout/VerticalCurvedList"/>
    <dgm:cxn modelId="{D2074446-4708-1148-AED4-4FCA37405060}" type="presParOf" srcId="{FAFCE007-22C4-4642-AC5D-BA4C1A9CD4D7}" destId="{0B429695-919B-4D4B-8295-4F83FEBD1A4B}" srcOrd="3" destOrd="0" presId="urn:microsoft.com/office/officeart/2008/layout/VerticalCurvedList"/>
    <dgm:cxn modelId="{979138A5-5458-BE45-B34B-24D9321EC527}" type="presParOf" srcId="{FAFCE007-22C4-4642-AC5D-BA4C1A9CD4D7}" destId="{C51B38A0-5E70-CE49-BF85-74AF5CE9CD4F}" srcOrd="4" destOrd="0" presId="urn:microsoft.com/office/officeart/2008/layout/VerticalCurvedList"/>
    <dgm:cxn modelId="{1E5939E2-14DD-4744-9629-9D3E94F8C6BD}" type="presParOf" srcId="{C51B38A0-5E70-CE49-BF85-74AF5CE9CD4F}" destId="{1B4FDA0D-795B-DC49-B3F8-E8E89F8117DA}" srcOrd="0" destOrd="0" presId="urn:microsoft.com/office/officeart/2008/layout/VerticalCurvedList"/>
    <dgm:cxn modelId="{2072BF03-D090-F34F-90CE-3D9125061EE1}" type="presParOf" srcId="{FAFCE007-22C4-4642-AC5D-BA4C1A9CD4D7}" destId="{CE453BCC-056D-D447-8420-6CD264FD6A69}" srcOrd="5" destOrd="0" presId="urn:microsoft.com/office/officeart/2008/layout/VerticalCurvedList"/>
    <dgm:cxn modelId="{A99B4330-FCB6-BE42-B773-EA18E42B7453}" type="presParOf" srcId="{FAFCE007-22C4-4642-AC5D-BA4C1A9CD4D7}" destId="{F4612573-A997-B746-B266-1A5193122ABB}" srcOrd="6" destOrd="0" presId="urn:microsoft.com/office/officeart/2008/layout/VerticalCurvedList"/>
    <dgm:cxn modelId="{3F857FA4-5AAC-6944-8E9B-BC8BC83E0FF7}" type="presParOf" srcId="{F4612573-A997-B746-B266-1A5193122ABB}" destId="{2C02BF21-51EC-344E-B077-1AF18CCD43CE}" srcOrd="0" destOrd="0" presId="urn:microsoft.com/office/officeart/2008/layout/VerticalCurvedList"/>
    <dgm:cxn modelId="{A6779910-97D8-8E4D-A211-E1BBBFA801BC}" type="presParOf" srcId="{FAFCE007-22C4-4642-AC5D-BA4C1A9CD4D7}" destId="{F2C61FEF-B0E3-B646-9F58-9069D69F575C}" srcOrd="7" destOrd="0" presId="urn:microsoft.com/office/officeart/2008/layout/VerticalCurvedList"/>
    <dgm:cxn modelId="{DE0E15F3-DDCE-A04A-B562-F7F3397289F4}" type="presParOf" srcId="{FAFCE007-22C4-4642-AC5D-BA4C1A9CD4D7}" destId="{C6AFF032-036B-A448-9AFE-0210D5B93747}" srcOrd="8" destOrd="0" presId="urn:microsoft.com/office/officeart/2008/layout/VerticalCurvedList"/>
    <dgm:cxn modelId="{5AB75B57-9225-644F-B07E-3A647E69E68A}" type="presParOf" srcId="{C6AFF032-036B-A448-9AFE-0210D5B93747}" destId="{F9587589-BCDC-9E45-AAB1-1933CAFB95C0}" srcOrd="0" destOrd="0" presId="urn:microsoft.com/office/officeart/2008/layout/VerticalCurvedList"/>
    <dgm:cxn modelId="{5FA2B4A1-071E-644A-B467-8FBE12AFFDE4}" type="presParOf" srcId="{FAFCE007-22C4-4642-AC5D-BA4C1A9CD4D7}" destId="{FF40944E-5D63-4643-811F-E0A5F992A04F}" srcOrd="9" destOrd="0" presId="urn:microsoft.com/office/officeart/2008/layout/VerticalCurvedList"/>
    <dgm:cxn modelId="{DF816439-928C-5241-AFB8-D507BDEFBCCC}" type="presParOf" srcId="{FAFCE007-22C4-4642-AC5D-BA4C1A9CD4D7}" destId="{98740CC7-BA04-FC40-B2FF-1D7583893418}" srcOrd="10" destOrd="0" presId="urn:microsoft.com/office/officeart/2008/layout/VerticalCurvedList"/>
    <dgm:cxn modelId="{F2694F55-B245-3D40-BB4A-04957C6FA562}" type="presParOf" srcId="{98740CC7-BA04-FC40-B2FF-1D7583893418}" destId="{577147E3-80A9-2743-BCA7-3B08B0DB2A84}"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511122-4FAD-674E-BA63-689FB645129D}" type="doc">
      <dgm:prSet loTypeId="urn:microsoft.com/office/officeart/2005/8/layout/cycle2" loCatId="" qsTypeId="urn:microsoft.com/office/officeart/2005/8/quickstyle/simple1" qsCatId="simple" csTypeId="urn:microsoft.com/office/officeart/2005/8/colors/colorful4" csCatId="colorful" phldr="1"/>
      <dgm:spPr/>
      <dgm:t>
        <a:bodyPr/>
        <a:lstStyle/>
        <a:p>
          <a:endParaRPr lang="en-US"/>
        </a:p>
      </dgm:t>
    </dgm:pt>
    <dgm:pt modelId="{FCF48F81-1E29-4943-8393-1012C402CC1C}">
      <dgm:prSet phldrT="[Text]" custT="1"/>
      <dgm:spPr/>
      <dgm:t>
        <a:bodyPr/>
        <a:lstStyle/>
        <a:p>
          <a:r>
            <a:rPr lang="en-US" sz="4400" b="1" dirty="0" err="1">
              <a:latin typeface="Calibri" panose="020F0502020204030204" pitchFamily="34" charset="0"/>
              <a:cs typeface="Calibri" panose="020F0502020204030204" pitchFamily="34" charset="0"/>
            </a:rPr>
            <a:t>Ngôn</a:t>
          </a:r>
          <a:r>
            <a:rPr lang="en-US" sz="4400" b="1" dirty="0">
              <a:latin typeface="Calibri" panose="020F0502020204030204" pitchFamily="34" charset="0"/>
              <a:cs typeface="Calibri" panose="020F0502020204030204" pitchFamily="34" charset="0"/>
            </a:rPr>
            <a:t> </a:t>
          </a:r>
          <a:r>
            <a:rPr lang="en-US" sz="4400" b="1" dirty="0" err="1">
              <a:latin typeface="Calibri" panose="020F0502020204030204" pitchFamily="34" charset="0"/>
              <a:cs typeface="Calibri" panose="020F0502020204030204" pitchFamily="34" charset="0"/>
            </a:rPr>
            <a:t>ngữ</a:t>
          </a:r>
          <a:endParaRPr lang="en-US" sz="4400" b="1" dirty="0">
            <a:latin typeface="Calibri" panose="020F0502020204030204" pitchFamily="34" charset="0"/>
            <a:cs typeface="Calibri" panose="020F0502020204030204" pitchFamily="34" charset="0"/>
          </a:endParaRPr>
        </a:p>
      </dgm:t>
    </dgm:pt>
    <dgm:pt modelId="{48173D87-AF59-BD49-AC2E-4C078F68F5C4}" type="parTrans" cxnId="{5E84C7BA-C7E4-6742-AA61-E3126D9E1B9F}">
      <dgm:prSet/>
      <dgm:spPr/>
      <dgm:t>
        <a:bodyPr/>
        <a:lstStyle/>
        <a:p>
          <a:endParaRPr lang="en-US" sz="1400" b="1">
            <a:latin typeface="Calibri" panose="020F0502020204030204" pitchFamily="34" charset="0"/>
            <a:cs typeface="Calibri" panose="020F0502020204030204" pitchFamily="34" charset="0"/>
          </a:endParaRPr>
        </a:p>
      </dgm:t>
    </dgm:pt>
    <dgm:pt modelId="{C769B265-2959-3845-BF79-5C416553CDB0}" type="sibTrans" cxnId="{5E84C7BA-C7E4-6742-AA61-E3126D9E1B9F}">
      <dgm:prSet custT="1"/>
      <dgm:spPr/>
      <dgm:t>
        <a:bodyPr/>
        <a:lstStyle/>
        <a:p>
          <a:endParaRPr lang="en-US" sz="2800" b="1">
            <a:latin typeface="Calibri" panose="020F0502020204030204" pitchFamily="34" charset="0"/>
            <a:cs typeface="Calibri" panose="020F0502020204030204" pitchFamily="34" charset="0"/>
          </a:endParaRPr>
        </a:p>
      </dgm:t>
    </dgm:pt>
    <dgm:pt modelId="{CCC89D04-6CC6-BE45-A08F-1956077E3A06}">
      <dgm:prSet phldrT="[Text]" custT="1"/>
      <dgm:spPr/>
      <dgm:t>
        <a:bodyPr/>
        <a:lstStyle/>
        <a:p>
          <a:r>
            <a:rPr lang="en-US" sz="4400" b="1" dirty="0" err="1">
              <a:latin typeface="Calibri" panose="020F0502020204030204" pitchFamily="34" charset="0"/>
              <a:cs typeface="Calibri" panose="020F0502020204030204" pitchFamily="34" charset="0"/>
            </a:rPr>
            <a:t>Hình</a:t>
          </a:r>
          <a:r>
            <a:rPr lang="en-US" sz="4400" b="1" dirty="0">
              <a:latin typeface="Calibri" panose="020F0502020204030204" pitchFamily="34" charset="0"/>
              <a:cs typeface="Calibri" panose="020F0502020204030204" pitchFamily="34" charset="0"/>
            </a:rPr>
            <a:t> </a:t>
          </a:r>
          <a:r>
            <a:rPr lang="en-US" sz="4400" b="1" dirty="0" err="1">
              <a:latin typeface="Calibri" panose="020F0502020204030204" pitchFamily="34" charset="0"/>
              <a:cs typeface="Calibri" panose="020F0502020204030204" pitchFamily="34" charset="0"/>
            </a:rPr>
            <a:t>ảnh</a:t>
          </a:r>
          <a:endParaRPr lang="en-US" sz="4400" b="1" dirty="0">
            <a:latin typeface="Calibri" panose="020F0502020204030204" pitchFamily="34" charset="0"/>
            <a:cs typeface="Calibri" panose="020F0502020204030204" pitchFamily="34" charset="0"/>
          </a:endParaRPr>
        </a:p>
      </dgm:t>
    </dgm:pt>
    <dgm:pt modelId="{095556E7-CDA7-434A-95FD-DA541ECCDA13}" type="parTrans" cxnId="{5A7DCFBB-3958-2646-A26A-D03C844C6487}">
      <dgm:prSet/>
      <dgm:spPr/>
      <dgm:t>
        <a:bodyPr/>
        <a:lstStyle/>
        <a:p>
          <a:endParaRPr lang="en-US" sz="1400" b="1">
            <a:latin typeface="Calibri" panose="020F0502020204030204" pitchFamily="34" charset="0"/>
            <a:cs typeface="Calibri" panose="020F0502020204030204" pitchFamily="34" charset="0"/>
          </a:endParaRPr>
        </a:p>
      </dgm:t>
    </dgm:pt>
    <dgm:pt modelId="{4C97DB99-0605-8745-AAA3-2B80F275F5EA}" type="sibTrans" cxnId="{5A7DCFBB-3958-2646-A26A-D03C844C6487}">
      <dgm:prSet custT="1"/>
      <dgm:spPr/>
      <dgm:t>
        <a:bodyPr/>
        <a:lstStyle/>
        <a:p>
          <a:endParaRPr lang="en-US" sz="2800" b="1">
            <a:latin typeface="Calibri" panose="020F0502020204030204" pitchFamily="34" charset="0"/>
            <a:cs typeface="Calibri" panose="020F0502020204030204" pitchFamily="34" charset="0"/>
          </a:endParaRPr>
        </a:p>
      </dgm:t>
    </dgm:pt>
    <dgm:pt modelId="{9AAACC1B-8947-2545-878B-F65B92DCEA43}">
      <dgm:prSet phldrT="[Text]" custT="1"/>
      <dgm:spPr/>
      <dgm:t>
        <a:bodyPr/>
        <a:lstStyle/>
        <a:p>
          <a:r>
            <a:rPr lang="en-US" sz="4400" b="1" dirty="0" err="1">
              <a:latin typeface="Calibri" panose="020F0502020204030204" pitchFamily="34" charset="0"/>
              <a:cs typeface="Calibri" panose="020F0502020204030204" pitchFamily="34" charset="0"/>
            </a:rPr>
            <a:t>Nhịp</a:t>
          </a:r>
          <a:r>
            <a:rPr lang="en-US" sz="4400" b="1" dirty="0">
              <a:latin typeface="Calibri" panose="020F0502020204030204" pitchFamily="34" charset="0"/>
              <a:cs typeface="Calibri" panose="020F0502020204030204" pitchFamily="34" charset="0"/>
            </a:rPr>
            <a:t> </a:t>
          </a:r>
          <a:r>
            <a:rPr lang="en-US" sz="4400" b="1" dirty="0" err="1">
              <a:latin typeface="Calibri" panose="020F0502020204030204" pitchFamily="34" charset="0"/>
              <a:cs typeface="Calibri" panose="020F0502020204030204" pitchFamily="34" charset="0"/>
            </a:rPr>
            <a:t>điệu</a:t>
          </a:r>
          <a:endParaRPr lang="en-US" sz="4400" b="1" dirty="0">
            <a:latin typeface="Calibri" panose="020F0502020204030204" pitchFamily="34" charset="0"/>
            <a:cs typeface="Calibri" panose="020F0502020204030204" pitchFamily="34" charset="0"/>
          </a:endParaRPr>
        </a:p>
      </dgm:t>
    </dgm:pt>
    <dgm:pt modelId="{561C40ED-2F1B-FD4C-91EC-B6B820698140}" type="parTrans" cxnId="{51FAB58B-09D8-D74D-AB85-E2D9477FC07E}">
      <dgm:prSet/>
      <dgm:spPr/>
      <dgm:t>
        <a:bodyPr/>
        <a:lstStyle/>
        <a:p>
          <a:endParaRPr lang="en-US" sz="1400" b="1">
            <a:latin typeface="Calibri" panose="020F0502020204030204" pitchFamily="34" charset="0"/>
            <a:cs typeface="Calibri" panose="020F0502020204030204" pitchFamily="34" charset="0"/>
          </a:endParaRPr>
        </a:p>
      </dgm:t>
    </dgm:pt>
    <dgm:pt modelId="{E258FEC5-E139-7046-B70A-7BEC3EF814E1}" type="sibTrans" cxnId="{51FAB58B-09D8-D74D-AB85-E2D9477FC07E}">
      <dgm:prSet custT="1"/>
      <dgm:spPr/>
      <dgm:t>
        <a:bodyPr/>
        <a:lstStyle/>
        <a:p>
          <a:endParaRPr lang="en-US" sz="2800" b="1">
            <a:latin typeface="Calibri" panose="020F0502020204030204" pitchFamily="34" charset="0"/>
            <a:cs typeface="Calibri" panose="020F0502020204030204" pitchFamily="34" charset="0"/>
          </a:endParaRPr>
        </a:p>
      </dgm:t>
    </dgm:pt>
    <dgm:pt modelId="{F1B27661-30A7-914E-A0DC-B9A9A6E2E695}" type="pres">
      <dgm:prSet presAssocID="{D5511122-4FAD-674E-BA63-689FB645129D}" presName="cycle" presStyleCnt="0">
        <dgm:presLayoutVars>
          <dgm:dir/>
          <dgm:resizeHandles val="exact"/>
        </dgm:presLayoutVars>
      </dgm:prSet>
      <dgm:spPr/>
      <dgm:t>
        <a:bodyPr/>
        <a:lstStyle/>
        <a:p>
          <a:endParaRPr lang="en-US"/>
        </a:p>
      </dgm:t>
    </dgm:pt>
    <dgm:pt modelId="{C95DCBF1-85B5-504D-A1D8-DFCF73DF336C}" type="pres">
      <dgm:prSet presAssocID="{FCF48F81-1E29-4943-8393-1012C402CC1C}" presName="node" presStyleLbl="node1" presStyleIdx="0" presStyleCnt="3">
        <dgm:presLayoutVars>
          <dgm:bulletEnabled val="1"/>
        </dgm:presLayoutVars>
      </dgm:prSet>
      <dgm:spPr/>
      <dgm:t>
        <a:bodyPr/>
        <a:lstStyle/>
        <a:p>
          <a:endParaRPr lang="en-US"/>
        </a:p>
      </dgm:t>
    </dgm:pt>
    <dgm:pt modelId="{9D720706-FC91-0D4D-96E7-330947115E5B}" type="pres">
      <dgm:prSet presAssocID="{C769B265-2959-3845-BF79-5C416553CDB0}" presName="sibTrans" presStyleLbl="sibTrans2D1" presStyleIdx="0" presStyleCnt="3"/>
      <dgm:spPr/>
      <dgm:t>
        <a:bodyPr/>
        <a:lstStyle/>
        <a:p>
          <a:endParaRPr lang="en-US"/>
        </a:p>
      </dgm:t>
    </dgm:pt>
    <dgm:pt modelId="{F9FCC8F9-E758-C642-BBE7-D7BBF7CC9468}" type="pres">
      <dgm:prSet presAssocID="{C769B265-2959-3845-BF79-5C416553CDB0}" presName="connectorText" presStyleLbl="sibTrans2D1" presStyleIdx="0" presStyleCnt="3"/>
      <dgm:spPr/>
      <dgm:t>
        <a:bodyPr/>
        <a:lstStyle/>
        <a:p>
          <a:endParaRPr lang="en-US"/>
        </a:p>
      </dgm:t>
    </dgm:pt>
    <dgm:pt modelId="{0481CF20-006B-D74E-98AB-551CDA30F7FA}" type="pres">
      <dgm:prSet presAssocID="{CCC89D04-6CC6-BE45-A08F-1956077E3A06}" presName="node" presStyleLbl="node1" presStyleIdx="1" presStyleCnt="3">
        <dgm:presLayoutVars>
          <dgm:bulletEnabled val="1"/>
        </dgm:presLayoutVars>
      </dgm:prSet>
      <dgm:spPr/>
      <dgm:t>
        <a:bodyPr/>
        <a:lstStyle/>
        <a:p>
          <a:endParaRPr lang="en-US"/>
        </a:p>
      </dgm:t>
    </dgm:pt>
    <dgm:pt modelId="{F8004733-A7C9-7340-852F-080B9DA67CAB}" type="pres">
      <dgm:prSet presAssocID="{4C97DB99-0605-8745-AAA3-2B80F275F5EA}" presName="sibTrans" presStyleLbl="sibTrans2D1" presStyleIdx="1" presStyleCnt="3"/>
      <dgm:spPr/>
      <dgm:t>
        <a:bodyPr/>
        <a:lstStyle/>
        <a:p>
          <a:endParaRPr lang="en-US"/>
        </a:p>
      </dgm:t>
    </dgm:pt>
    <dgm:pt modelId="{241326EF-C19F-B142-99DC-0AEEEA8C3CDB}" type="pres">
      <dgm:prSet presAssocID="{4C97DB99-0605-8745-AAA3-2B80F275F5EA}" presName="connectorText" presStyleLbl="sibTrans2D1" presStyleIdx="1" presStyleCnt="3"/>
      <dgm:spPr/>
      <dgm:t>
        <a:bodyPr/>
        <a:lstStyle/>
        <a:p>
          <a:endParaRPr lang="en-US"/>
        </a:p>
      </dgm:t>
    </dgm:pt>
    <dgm:pt modelId="{04FF59DC-B631-3048-B1BF-97841A2045C7}" type="pres">
      <dgm:prSet presAssocID="{9AAACC1B-8947-2545-878B-F65B92DCEA43}" presName="node" presStyleLbl="node1" presStyleIdx="2" presStyleCnt="3">
        <dgm:presLayoutVars>
          <dgm:bulletEnabled val="1"/>
        </dgm:presLayoutVars>
      </dgm:prSet>
      <dgm:spPr/>
      <dgm:t>
        <a:bodyPr/>
        <a:lstStyle/>
        <a:p>
          <a:endParaRPr lang="en-US"/>
        </a:p>
      </dgm:t>
    </dgm:pt>
    <dgm:pt modelId="{32193A6F-A294-2A49-81AC-FD91EFAA557F}" type="pres">
      <dgm:prSet presAssocID="{E258FEC5-E139-7046-B70A-7BEC3EF814E1}" presName="sibTrans" presStyleLbl="sibTrans2D1" presStyleIdx="2" presStyleCnt="3"/>
      <dgm:spPr/>
      <dgm:t>
        <a:bodyPr/>
        <a:lstStyle/>
        <a:p>
          <a:endParaRPr lang="en-US"/>
        </a:p>
      </dgm:t>
    </dgm:pt>
    <dgm:pt modelId="{4E50A2CE-91AD-C440-ADDA-2F872E6FE72D}" type="pres">
      <dgm:prSet presAssocID="{E258FEC5-E139-7046-B70A-7BEC3EF814E1}" presName="connectorText" presStyleLbl="sibTrans2D1" presStyleIdx="2" presStyleCnt="3"/>
      <dgm:spPr/>
      <dgm:t>
        <a:bodyPr/>
        <a:lstStyle/>
        <a:p>
          <a:endParaRPr lang="en-US"/>
        </a:p>
      </dgm:t>
    </dgm:pt>
  </dgm:ptLst>
  <dgm:cxnLst>
    <dgm:cxn modelId="{51FAB58B-09D8-D74D-AB85-E2D9477FC07E}" srcId="{D5511122-4FAD-674E-BA63-689FB645129D}" destId="{9AAACC1B-8947-2545-878B-F65B92DCEA43}" srcOrd="2" destOrd="0" parTransId="{561C40ED-2F1B-FD4C-91EC-B6B820698140}" sibTransId="{E258FEC5-E139-7046-B70A-7BEC3EF814E1}"/>
    <dgm:cxn modelId="{9EAF364A-924D-FE4D-AD06-622B31BDCD8A}" type="presOf" srcId="{4C97DB99-0605-8745-AAA3-2B80F275F5EA}" destId="{241326EF-C19F-B142-99DC-0AEEEA8C3CDB}" srcOrd="1" destOrd="0" presId="urn:microsoft.com/office/officeart/2005/8/layout/cycle2"/>
    <dgm:cxn modelId="{498D54ED-67B5-C54B-BB12-103E8C302F7B}" type="presOf" srcId="{9AAACC1B-8947-2545-878B-F65B92DCEA43}" destId="{04FF59DC-B631-3048-B1BF-97841A2045C7}" srcOrd="0" destOrd="0" presId="urn:microsoft.com/office/officeart/2005/8/layout/cycle2"/>
    <dgm:cxn modelId="{9D3CD857-FBAC-534E-BBB6-137C0EAF26C3}" type="presOf" srcId="{4C97DB99-0605-8745-AAA3-2B80F275F5EA}" destId="{F8004733-A7C9-7340-852F-080B9DA67CAB}" srcOrd="0" destOrd="0" presId="urn:microsoft.com/office/officeart/2005/8/layout/cycle2"/>
    <dgm:cxn modelId="{65EEC35D-6BE6-AA47-8798-E1E91B043D5E}" type="presOf" srcId="{FCF48F81-1E29-4943-8393-1012C402CC1C}" destId="{C95DCBF1-85B5-504D-A1D8-DFCF73DF336C}" srcOrd="0" destOrd="0" presId="urn:microsoft.com/office/officeart/2005/8/layout/cycle2"/>
    <dgm:cxn modelId="{FBC674B7-86C0-DD4F-8F07-3B013ADD996B}" type="presOf" srcId="{D5511122-4FAD-674E-BA63-689FB645129D}" destId="{F1B27661-30A7-914E-A0DC-B9A9A6E2E695}" srcOrd="0" destOrd="0" presId="urn:microsoft.com/office/officeart/2005/8/layout/cycle2"/>
    <dgm:cxn modelId="{60E069ED-9FD0-2C4E-8158-79DE3A4F82FF}" type="presOf" srcId="{CCC89D04-6CC6-BE45-A08F-1956077E3A06}" destId="{0481CF20-006B-D74E-98AB-551CDA30F7FA}" srcOrd="0" destOrd="0" presId="urn:microsoft.com/office/officeart/2005/8/layout/cycle2"/>
    <dgm:cxn modelId="{5A7DCFBB-3958-2646-A26A-D03C844C6487}" srcId="{D5511122-4FAD-674E-BA63-689FB645129D}" destId="{CCC89D04-6CC6-BE45-A08F-1956077E3A06}" srcOrd="1" destOrd="0" parTransId="{095556E7-CDA7-434A-95FD-DA541ECCDA13}" sibTransId="{4C97DB99-0605-8745-AAA3-2B80F275F5EA}"/>
    <dgm:cxn modelId="{B375899A-9FDB-4342-ADA8-DE231C60EFBC}" type="presOf" srcId="{E258FEC5-E139-7046-B70A-7BEC3EF814E1}" destId="{32193A6F-A294-2A49-81AC-FD91EFAA557F}" srcOrd="0" destOrd="0" presId="urn:microsoft.com/office/officeart/2005/8/layout/cycle2"/>
    <dgm:cxn modelId="{5E84C7BA-C7E4-6742-AA61-E3126D9E1B9F}" srcId="{D5511122-4FAD-674E-BA63-689FB645129D}" destId="{FCF48F81-1E29-4943-8393-1012C402CC1C}" srcOrd="0" destOrd="0" parTransId="{48173D87-AF59-BD49-AC2E-4C078F68F5C4}" sibTransId="{C769B265-2959-3845-BF79-5C416553CDB0}"/>
    <dgm:cxn modelId="{660255C9-6AF2-6D42-9B08-C4BF90289059}" type="presOf" srcId="{C769B265-2959-3845-BF79-5C416553CDB0}" destId="{9D720706-FC91-0D4D-96E7-330947115E5B}" srcOrd="0" destOrd="0" presId="urn:microsoft.com/office/officeart/2005/8/layout/cycle2"/>
    <dgm:cxn modelId="{B110FA00-B92D-F84F-9E25-2581B1C48604}" type="presOf" srcId="{C769B265-2959-3845-BF79-5C416553CDB0}" destId="{F9FCC8F9-E758-C642-BBE7-D7BBF7CC9468}" srcOrd="1" destOrd="0" presId="urn:microsoft.com/office/officeart/2005/8/layout/cycle2"/>
    <dgm:cxn modelId="{D91CD9D0-CC7B-3843-9C2B-1F1565E9C605}" type="presOf" srcId="{E258FEC5-E139-7046-B70A-7BEC3EF814E1}" destId="{4E50A2CE-91AD-C440-ADDA-2F872E6FE72D}" srcOrd="1" destOrd="0" presId="urn:microsoft.com/office/officeart/2005/8/layout/cycle2"/>
    <dgm:cxn modelId="{5070E212-986A-304D-ADD5-29090626E816}" type="presParOf" srcId="{F1B27661-30A7-914E-A0DC-B9A9A6E2E695}" destId="{C95DCBF1-85B5-504D-A1D8-DFCF73DF336C}" srcOrd="0" destOrd="0" presId="urn:microsoft.com/office/officeart/2005/8/layout/cycle2"/>
    <dgm:cxn modelId="{8481FE44-CEE7-264F-9A3C-D539CE1D6B2A}" type="presParOf" srcId="{F1B27661-30A7-914E-A0DC-B9A9A6E2E695}" destId="{9D720706-FC91-0D4D-96E7-330947115E5B}" srcOrd="1" destOrd="0" presId="urn:microsoft.com/office/officeart/2005/8/layout/cycle2"/>
    <dgm:cxn modelId="{8CF38C02-6FC4-C143-AD17-4F586EF2ADBE}" type="presParOf" srcId="{9D720706-FC91-0D4D-96E7-330947115E5B}" destId="{F9FCC8F9-E758-C642-BBE7-D7BBF7CC9468}" srcOrd="0" destOrd="0" presId="urn:microsoft.com/office/officeart/2005/8/layout/cycle2"/>
    <dgm:cxn modelId="{71E7F451-5522-F24F-809E-21DB1F90CDB5}" type="presParOf" srcId="{F1B27661-30A7-914E-A0DC-B9A9A6E2E695}" destId="{0481CF20-006B-D74E-98AB-551CDA30F7FA}" srcOrd="2" destOrd="0" presId="urn:microsoft.com/office/officeart/2005/8/layout/cycle2"/>
    <dgm:cxn modelId="{D4597839-648A-CC42-8F5B-4ACB96F13AA7}" type="presParOf" srcId="{F1B27661-30A7-914E-A0DC-B9A9A6E2E695}" destId="{F8004733-A7C9-7340-852F-080B9DA67CAB}" srcOrd="3" destOrd="0" presId="urn:microsoft.com/office/officeart/2005/8/layout/cycle2"/>
    <dgm:cxn modelId="{E4E65CF2-8539-A64B-A270-2D736A993277}" type="presParOf" srcId="{F8004733-A7C9-7340-852F-080B9DA67CAB}" destId="{241326EF-C19F-B142-99DC-0AEEEA8C3CDB}" srcOrd="0" destOrd="0" presId="urn:microsoft.com/office/officeart/2005/8/layout/cycle2"/>
    <dgm:cxn modelId="{3B2CCB38-5217-D84E-AA2E-046427213BBC}" type="presParOf" srcId="{F1B27661-30A7-914E-A0DC-B9A9A6E2E695}" destId="{04FF59DC-B631-3048-B1BF-97841A2045C7}" srcOrd="4" destOrd="0" presId="urn:microsoft.com/office/officeart/2005/8/layout/cycle2"/>
    <dgm:cxn modelId="{760B430F-79D8-CA48-9692-329D90AB9381}" type="presParOf" srcId="{F1B27661-30A7-914E-A0DC-B9A9A6E2E695}" destId="{32193A6F-A294-2A49-81AC-FD91EFAA557F}" srcOrd="5" destOrd="0" presId="urn:microsoft.com/office/officeart/2005/8/layout/cycle2"/>
    <dgm:cxn modelId="{087111BB-4F60-DB42-B957-6909CE9C5646}" type="presParOf" srcId="{32193A6F-A294-2A49-81AC-FD91EFAA557F}" destId="{4E50A2CE-91AD-C440-ADDA-2F872E6FE72D}"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F1D439-6B4F-D341-9BD7-E4EB1DA6FCC7}" type="doc">
      <dgm:prSet loTypeId="urn:microsoft.com/office/officeart/2005/8/layout/radial4" loCatId="" qsTypeId="urn:microsoft.com/office/officeart/2005/8/quickstyle/simple1" qsCatId="simple" csTypeId="urn:microsoft.com/office/officeart/2005/8/colors/colorful3" csCatId="colorful" phldr="1"/>
      <dgm:spPr/>
      <dgm:t>
        <a:bodyPr/>
        <a:lstStyle/>
        <a:p>
          <a:endParaRPr lang="en-US"/>
        </a:p>
      </dgm:t>
    </dgm:pt>
    <dgm:pt modelId="{DAEB6F0D-0123-814E-95BD-3B81D0A9A36E}">
      <dgm:prSet phldrT="[Text]" custT="1"/>
      <dgm:spPr/>
      <dgm:t>
        <a:bodyPr/>
        <a:lstStyle/>
        <a:p>
          <a:r>
            <a:rPr lang="en-US" sz="2800" b="1" dirty="0">
              <a:latin typeface="Calibri" panose="020F0502020204030204" pitchFamily="34" charset="0"/>
              <a:cs typeface="Calibri" panose="020F0502020204030204" pitchFamily="34" charset="0"/>
            </a:rPr>
            <a:t>e.</a:t>
          </a:r>
          <a:r>
            <a:rPr lang="vi-VN" altLang="zh-CN" sz="2800" b="1" dirty="0">
              <a:latin typeface="Calibri" panose="020F0502020204030204" pitchFamily="34" charset="0"/>
              <a:cs typeface="Calibri" panose="020F0502020204030204" pitchFamily="34" charset="0"/>
            </a:rPr>
            <a:t>Chủ trương hoà bình, nhân đạo</a:t>
          </a:r>
          <a:endParaRPr lang="en-US" sz="2800" dirty="0">
            <a:latin typeface="Calibri" panose="020F0502020204030204" pitchFamily="34" charset="0"/>
            <a:cs typeface="Calibri" panose="020F0502020204030204" pitchFamily="34" charset="0"/>
          </a:endParaRPr>
        </a:p>
      </dgm:t>
    </dgm:pt>
    <dgm:pt modelId="{A3F26E45-0A03-554D-8915-4CFD52148E8E}" type="parTrans" cxnId="{462D4B1E-6F2D-3342-A1AC-3016304C893D}">
      <dgm:prSet/>
      <dgm:spPr/>
      <dgm:t>
        <a:bodyPr/>
        <a:lstStyle/>
        <a:p>
          <a:endParaRPr lang="en-US" sz="2800">
            <a:latin typeface="Calibri" panose="020F0502020204030204" pitchFamily="34" charset="0"/>
            <a:cs typeface="Calibri" panose="020F0502020204030204" pitchFamily="34" charset="0"/>
          </a:endParaRPr>
        </a:p>
      </dgm:t>
    </dgm:pt>
    <dgm:pt modelId="{D472E407-3C2B-8C48-BEF6-9C30E5F02229}" type="sibTrans" cxnId="{462D4B1E-6F2D-3342-A1AC-3016304C893D}">
      <dgm:prSet/>
      <dgm:spPr/>
      <dgm:t>
        <a:bodyPr/>
        <a:lstStyle/>
        <a:p>
          <a:endParaRPr lang="en-US" sz="2800">
            <a:latin typeface="Calibri" panose="020F0502020204030204" pitchFamily="34" charset="0"/>
            <a:cs typeface="Calibri" panose="020F0502020204030204" pitchFamily="34" charset="0"/>
          </a:endParaRPr>
        </a:p>
      </dgm:t>
    </dgm:pt>
    <dgm:pt modelId="{40B6927C-1937-6B42-A1E5-460D63033AB1}">
      <dgm:prSet phldrT="[Text]" phldr="1"/>
      <dgm:spPr/>
      <dgm:t>
        <a:bodyPr/>
        <a:lstStyle/>
        <a:p>
          <a:endParaRPr lang="en-US" sz="2800">
            <a:latin typeface="Calibri" panose="020F0502020204030204" pitchFamily="34" charset="0"/>
            <a:cs typeface="Calibri" panose="020F0502020204030204" pitchFamily="34" charset="0"/>
          </a:endParaRPr>
        </a:p>
      </dgm:t>
    </dgm:pt>
    <dgm:pt modelId="{18E47E03-4EA0-9144-AC67-EF34D9D8DFD5}" type="parTrans" cxnId="{0F3610A5-D7B6-AB43-92A7-419AA62824FF}">
      <dgm:prSet/>
      <dgm:spPr/>
      <dgm:t>
        <a:bodyPr/>
        <a:lstStyle/>
        <a:p>
          <a:endParaRPr lang="en-US" sz="2800">
            <a:latin typeface="Calibri" panose="020F0502020204030204" pitchFamily="34" charset="0"/>
            <a:cs typeface="Calibri" panose="020F0502020204030204" pitchFamily="34" charset="0"/>
          </a:endParaRPr>
        </a:p>
      </dgm:t>
    </dgm:pt>
    <dgm:pt modelId="{21001CE3-36E0-4A4C-820B-1ABB1D1E244A}" type="sibTrans" cxnId="{0F3610A5-D7B6-AB43-92A7-419AA62824FF}">
      <dgm:prSet/>
      <dgm:spPr/>
      <dgm:t>
        <a:bodyPr/>
        <a:lstStyle/>
        <a:p>
          <a:endParaRPr lang="en-US" sz="2800">
            <a:latin typeface="Calibri" panose="020F0502020204030204" pitchFamily="34" charset="0"/>
            <a:cs typeface="Calibri" panose="020F0502020204030204" pitchFamily="34" charset="0"/>
          </a:endParaRPr>
        </a:p>
      </dgm:t>
    </dgm:pt>
    <dgm:pt modelId="{9AB3A78E-4BAB-4945-952B-F432A476CE83}">
      <dgm:prSet phldrT="[Text]" phldr="1"/>
      <dgm:spPr/>
      <dgm:t>
        <a:bodyPr/>
        <a:lstStyle/>
        <a:p>
          <a:endParaRPr lang="en-US" sz="2800" dirty="0">
            <a:latin typeface="Calibri" panose="020F0502020204030204" pitchFamily="34" charset="0"/>
            <a:cs typeface="Calibri" panose="020F0502020204030204" pitchFamily="34" charset="0"/>
          </a:endParaRPr>
        </a:p>
      </dgm:t>
    </dgm:pt>
    <dgm:pt modelId="{B61367E6-CCE3-FE4C-9AE7-20459E588153}" type="parTrans" cxnId="{EBC7E79A-8A2C-E247-8B96-249F147DFC0B}">
      <dgm:prSet/>
      <dgm:spPr/>
      <dgm:t>
        <a:bodyPr/>
        <a:lstStyle/>
        <a:p>
          <a:endParaRPr lang="en-US" sz="2800">
            <a:latin typeface="Calibri" panose="020F0502020204030204" pitchFamily="34" charset="0"/>
            <a:cs typeface="Calibri" panose="020F0502020204030204" pitchFamily="34" charset="0"/>
          </a:endParaRPr>
        </a:p>
      </dgm:t>
    </dgm:pt>
    <dgm:pt modelId="{8409CFB3-CD82-6043-A2D0-3390670549C6}" type="sibTrans" cxnId="{EBC7E79A-8A2C-E247-8B96-249F147DFC0B}">
      <dgm:prSet/>
      <dgm:spPr/>
      <dgm:t>
        <a:bodyPr/>
        <a:lstStyle/>
        <a:p>
          <a:endParaRPr lang="en-US" sz="2800">
            <a:latin typeface="Calibri" panose="020F0502020204030204" pitchFamily="34" charset="0"/>
            <a:cs typeface="Calibri" panose="020F0502020204030204" pitchFamily="34" charset="0"/>
          </a:endParaRPr>
        </a:p>
      </dgm:t>
    </dgm:pt>
    <dgm:pt modelId="{392CEE58-903A-374B-8990-845E7DEE6128}">
      <dgm:prSet custT="1"/>
      <dgm:spPr/>
      <dgm:t>
        <a:bodyPr/>
        <a:lstStyle/>
        <a:p>
          <a:r>
            <a:rPr lang="en-US" sz="2800" dirty="0" err="1">
              <a:latin typeface="Calibri" panose="020F0502020204030204" pitchFamily="34" charset="0"/>
              <a:cs typeface="Calibri" panose="020F0502020204030204" pitchFamily="34" charset="0"/>
            </a:rPr>
            <a:t>Tha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tội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chết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giặc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đầu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hàng</a:t>
          </a:r>
          <a:endParaRPr lang="en-US" sz="2800" dirty="0">
            <a:latin typeface="Calibri" panose="020F0502020204030204" pitchFamily="34" charset="0"/>
            <a:cs typeface="Calibri" panose="020F0502020204030204" pitchFamily="34" charset="0"/>
          </a:endParaRPr>
        </a:p>
      </dgm:t>
    </dgm:pt>
    <dgm:pt modelId="{D7CEEA73-A342-154D-A910-3FC69939B30F}" type="parTrans" cxnId="{AE5FDDD7-42FB-8449-AF14-0C7453E95358}">
      <dgm:prSet/>
      <dgm:spPr/>
      <dgm:t>
        <a:bodyPr/>
        <a:lstStyle/>
        <a:p>
          <a:endParaRPr lang="en-US" sz="2800">
            <a:latin typeface="Calibri" panose="020F0502020204030204" pitchFamily="34" charset="0"/>
            <a:cs typeface="Calibri" panose="020F0502020204030204" pitchFamily="34" charset="0"/>
          </a:endParaRPr>
        </a:p>
      </dgm:t>
    </dgm:pt>
    <dgm:pt modelId="{17AD7DEB-B79B-F041-8D9F-63F012565D8A}" type="sibTrans" cxnId="{AE5FDDD7-42FB-8449-AF14-0C7453E95358}">
      <dgm:prSet/>
      <dgm:spPr/>
      <dgm:t>
        <a:bodyPr/>
        <a:lstStyle/>
        <a:p>
          <a:endParaRPr lang="en-US" sz="2800">
            <a:latin typeface="Calibri" panose="020F0502020204030204" pitchFamily="34" charset="0"/>
            <a:cs typeface="Calibri" panose="020F0502020204030204" pitchFamily="34" charset="0"/>
          </a:endParaRPr>
        </a:p>
      </dgm:t>
    </dgm:pt>
    <dgm:pt modelId="{271D1C10-D8C7-2746-9BF8-2BFB6040B368}">
      <dgm:prSet custT="1"/>
      <dgm:spPr/>
      <dgm:t>
        <a:bodyPr/>
        <a:lstStyle/>
        <a:p>
          <a:r>
            <a:rPr lang="en-VN" sz="2800" dirty="0">
              <a:latin typeface="Calibri" panose="020F0502020204030204" pitchFamily="34" charset="0"/>
              <a:cs typeface="Calibri" panose="020F0502020204030204" pitchFamily="34" charset="0"/>
            </a:rPr>
            <a:t>Cấp ngựa, thuyền, lương thực</a:t>
          </a:r>
          <a:endParaRPr lang="vi-VN" sz="2800" dirty="0">
            <a:latin typeface="Calibri" panose="020F0502020204030204" pitchFamily="34" charset="0"/>
            <a:cs typeface="Calibri" panose="020F0502020204030204" pitchFamily="34" charset="0"/>
          </a:endParaRPr>
        </a:p>
      </dgm:t>
    </dgm:pt>
    <dgm:pt modelId="{7F3F1C80-C5ED-7B49-8B56-8F5DBF282E93}" type="parTrans" cxnId="{AB02892D-499A-6641-91A7-FDACD1E0CE09}">
      <dgm:prSet/>
      <dgm:spPr/>
      <dgm:t>
        <a:bodyPr/>
        <a:lstStyle/>
        <a:p>
          <a:endParaRPr lang="en-US" sz="2800">
            <a:latin typeface="Calibri" panose="020F0502020204030204" pitchFamily="34" charset="0"/>
            <a:cs typeface="Calibri" panose="020F0502020204030204" pitchFamily="34" charset="0"/>
          </a:endParaRPr>
        </a:p>
      </dgm:t>
    </dgm:pt>
    <dgm:pt modelId="{D1889FAC-EAE1-474D-BBF8-1E2CDA5796EB}" type="sibTrans" cxnId="{AB02892D-499A-6641-91A7-FDACD1E0CE09}">
      <dgm:prSet/>
      <dgm:spPr/>
      <dgm:t>
        <a:bodyPr/>
        <a:lstStyle/>
        <a:p>
          <a:endParaRPr lang="en-US" sz="2800">
            <a:latin typeface="Calibri" panose="020F0502020204030204" pitchFamily="34" charset="0"/>
            <a:cs typeface="Calibri" panose="020F0502020204030204" pitchFamily="34" charset="0"/>
          </a:endParaRPr>
        </a:p>
      </dgm:t>
    </dgm:pt>
    <dgm:pt modelId="{00B06FBB-70BB-3645-B815-BC727654BF77}">
      <dgm:prSet custT="1"/>
      <dgm:spPr/>
      <dgm:t>
        <a:bodyPr/>
        <a:lstStyle/>
        <a:p>
          <a:r>
            <a:rPr lang="en-VN" sz="2800" dirty="0">
              <a:latin typeface="Calibri" panose="020F0502020204030204" pitchFamily="34" charset="0"/>
              <a:cs typeface="Calibri" panose="020F0502020204030204" pitchFamily="34" charset="0"/>
            </a:rPr>
            <a:t>Đức hiếu sinh, lòng nhân đạo.</a:t>
          </a:r>
          <a:endParaRPr lang="vi-VN" sz="2800" dirty="0">
            <a:latin typeface="Calibri" panose="020F0502020204030204" pitchFamily="34" charset="0"/>
            <a:cs typeface="Calibri" panose="020F0502020204030204" pitchFamily="34" charset="0"/>
          </a:endParaRPr>
        </a:p>
      </dgm:t>
    </dgm:pt>
    <dgm:pt modelId="{C92E2961-0046-E54C-8CA1-D21430379716}" type="parTrans" cxnId="{001C4B4B-8454-5D4A-A49F-374FE445E0E7}">
      <dgm:prSet/>
      <dgm:spPr/>
      <dgm:t>
        <a:bodyPr/>
        <a:lstStyle/>
        <a:p>
          <a:endParaRPr lang="en-US" sz="2800">
            <a:latin typeface="Calibri" panose="020F0502020204030204" pitchFamily="34" charset="0"/>
            <a:cs typeface="Calibri" panose="020F0502020204030204" pitchFamily="34" charset="0"/>
          </a:endParaRPr>
        </a:p>
      </dgm:t>
    </dgm:pt>
    <dgm:pt modelId="{C873FE1C-C8A4-9F44-8EFC-622536BC110A}" type="sibTrans" cxnId="{001C4B4B-8454-5D4A-A49F-374FE445E0E7}">
      <dgm:prSet/>
      <dgm:spPr/>
      <dgm:t>
        <a:bodyPr/>
        <a:lstStyle/>
        <a:p>
          <a:endParaRPr lang="en-US" sz="2800">
            <a:latin typeface="Calibri" panose="020F0502020204030204" pitchFamily="34" charset="0"/>
            <a:cs typeface="Calibri" panose="020F0502020204030204" pitchFamily="34" charset="0"/>
          </a:endParaRPr>
        </a:p>
      </dgm:t>
    </dgm:pt>
    <dgm:pt modelId="{07AE0CA7-AF88-4D4E-B999-2D35DC661AA2}">
      <dgm:prSet custT="1"/>
      <dgm:spPr/>
      <dgm:t>
        <a:bodyPr/>
        <a:lstStyle/>
        <a:p>
          <a:r>
            <a:rPr lang="en-VN" sz="2800" dirty="0">
              <a:latin typeface="Calibri" panose="020F0502020204030204" pitchFamily="34" charset="0"/>
              <a:cs typeface="Calibri" panose="020F0502020204030204" pitchFamily="34" charset="0"/>
            </a:rPr>
            <a:t>Tình yêu hòa bình</a:t>
          </a:r>
          <a:endParaRPr lang="vi-VN" sz="2800" dirty="0">
            <a:latin typeface="Calibri" panose="020F0502020204030204" pitchFamily="34" charset="0"/>
            <a:cs typeface="Calibri" panose="020F0502020204030204" pitchFamily="34" charset="0"/>
          </a:endParaRPr>
        </a:p>
      </dgm:t>
    </dgm:pt>
    <dgm:pt modelId="{C4F282A2-EE04-A84D-BACC-9AF93717F7C3}" type="parTrans" cxnId="{E6D17B09-EAF1-9A47-896C-25CD7F3A7FF2}">
      <dgm:prSet/>
      <dgm:spPr/>
      <dgm:t>
        <a:bodyPr/>
        <a:lstStyle/>
        <a:p>
          <a:endParaRPr lang="en-US" sz="2800">
            <a:latin typeface="Calibri" panose="020F0502020204030204" pitchFamily="34" charset="0"/>
            <a:cs typeface="Calibri" panose="020F0502020204030204" pitchFamily="34" charset="0"/>
          </a:endParaRPr>
        </a:p>
      </dgm:t>
    </dgm:pt>
    <dgm:pt modelId="{89986936-D200-7645-BD21-7034ED85F967}" type="sibTrans" cxnId="{E6D17B09-EAF1-9A47-896C-25CD7F3A7FF2}">
      <dgm:prSet/>
      <dgm:spPr/>
      <dgm:t>
        <a:bodyPr/>
        <a:lstStyle/>
        <a:p>
          <a:endParaRPr lang="en-US" sz="2800">
            <a:latin typeface="Calibri" panose="020F0502020204030204" pitchFamily="34" charset="0"/>
            <a:cs typeface="Calibri" panose="020F0502020204030204" pitchFamily="34" charset="0"/>
          </a:endParaRPr>
        </a:p>
      </dgm:t>
    </dgm:pt>
    <dgm:pt modelId="{6677C2BF-B71A-B94A-ADD6-6D0764CA0641}">
      <dgm:prSet custT="1"/>
      <dgm:spPr/>
      <dgm:t>
        <a:bodyPr/>
        <a:lstStyle/>
        <a:p>
          <a:r>
            <a:rPr lang="en-VN" sz="2800" dirty="0">
              <a:latin typeface="Calibri" panose="020F0502020204030204" pitchFamily="34" charset="0"/>
              <a:cs typeface="Calibri" panose="020F0502020204030204" pitchFamily="34" charset="0"/>
            </a:rPr>
            <a:t>Sách lược để tính kế lâu dài</a:t>
          </a:r>
          <a:endParaRPr lang="vi-VN" sz="2800" dirty="0">
            <a:latin typeface="Calibri" panose="020F0502020204030204" pitchFamily="34" charset="0"/>
            <a:cs typeface="Calibri" panose="020F0502020204030204" pitchFamily="34" charset="0"/>
          </a:endParaRPr>
        </a:p>
      </dgm:t>
    </dgm:pt>
    <dgm:pt modelId="{51383C07-FE67-F649-B09A-23CFB0A55B51}" type="parTrans" cxnId="{10C08439-BB91-0C48-B903-337697164683}">
      <dgm:prSet/>
      <dgm:spPr/>
      <dgm:t>
        <a:bodyPr/>
        <a:lstStyle/>
        <a:p>
          <a:endParaRPr lang="en-US" sz="2800">
            <a:latin typeface="Calibri" panose="020F0502020204030204" pitchFamily="34" charset="0"/>
            <a:cs typeface="Calibri" panose="020F0502020204030204" pitchFamily="34" charset="0"/>
          </a:endParaRPr>
        </a:p>
      </dgm:t>
    </dgm:pt>
    <dgm:pt modelId="{62ECCD89-B548-1746-A6BC-A3D9786EBE4F}" type="sibTrans" cxnId="{10C08439-BB91-0C48-B903-337697164683}">
      <dgm:prSet/>
      <dgm:spPr/>
      <dgm:t>
        <a:bodyPr/>
        <a:lstStyle/>
        <a:p>
          <a:endParaRPr lang="en-US" sz="2800">
            <a:latin typeface="Calibri" panose="020F0502020204030204" pitchFamily="34" charset="0"/>
            <a:cs typeface="Calibri" panose="020F0502020204030204" pitchFamily="34" charset="0"/>
          </a:endParaRPr>
        </a:p>
      </dgm:t>
    </dgm:pt>
    <dgm:pt modelId="{FB2A7464-4D6C-224C-9C83-9016E7D3F2D6}">
      <dgm:prSet custT="1"/>
      <dgm:spPr/>
      <dgm:t>
        <a:bodyPr/>
        <a:lstStyle/>
        <a:p>
          <a:r>
            <a:rPr lang="en-VN" sz="2800" dirty="0">
              <a:latin typeface="Calibri" panose="020F0502020204030204" pitchFamily="34" charset="0"/>
              <a:cs typeface="Calibri" panose="020F0502020204030204" pitchFamily="34" charset="0"/>
            </a:rPr>
            <a:t>Tư tưởng nhân nghĩa - yên dân - trừ bạo.</a:t>
          </a:r>
          <a:endParaRPr lang="vi-VN" sz="2800" dirty="0">
            <a:latin typeface="Calibri" panose="020F0502020204030204" pitchFamily="34" charset="0"/>
            <a:cs typeface="Calibri" panose="020F0502020204030204" pitchFamily="34" charset="0"/>
          </a:endParaRPr>
        </a:p>
      </dgm:t>
    </dgm:pt>
    <dgm:pt modelId="{50C2C15C-2A46-1C44-9D5E-999B7C6A213B}" type="parTrans" cxnId="{010F5AE6-3A1E-4945-A783-4A685A68A8A0}">
      <dgm:prSet/>
      <dgm:spPr/>
      <dgm:t>
        <a:bodyPr/>
        <a:lstStyle/>
        <a:p>
          <a:endParaRPr lang="en-US" sz="2800">
            <a:latin typeface="Calibri" panose="020F0502020204030204" pitchFamily="34" charset="0"/>
            <a:cs typeface="Calibri" panose="020F0502020204030204" pitchFamily="34" charset="0"/>
          </a:endParaRPr>
        </a:p>
      </dgm:t>
    </dgm:pt>
    <dgm:pt modelId="{41A2C3B5-10A5-5B49-87CD-E86C503FB0E2}" type="sibTrans" cxnId="{010F5AE6-3A1E-4945-A783-4A685A68A8A0}">
      <dgm:prSet/>
      <dgm:spPr/>
      <dgm:t>
        <a:bodyPr/>
        <a:lstStyle/>
        <a:p>
          <a:endParaRPr lang="en-US" sz="2800">
            <a:latin typeface="Calibri" panose="020F0502020204030204" pitchFamily="34" charset="0"/>
            <a:cs typeface="Calibri" panose="020F0502020204030204" pitchFamily="34" charset="0"/>
          </a:endParaRPr>
        </a:p>
      </dgm:t>
    </dgm:pt>
    <dgm:pt modelId="{E5E3FFCA-74F3-CD4D-9424-C16C1A2B7016}">
      <dgm:prSet/>
      <dgm:spPr/>
      <dgm:t>
        <a:bodyPr/>
        <a:lstStyle/>
        <a:p>
          <a:endParaRPr lang="en-US"/>
        </a:p>
      </dgm:t>
    </dgm:pt>
    <dgm:pt modelId="{E5ABF00F-05E7-054B-BCC5-F116271C5E19}" type="parTrans" cxnId="{431D1CC3-5E2B-2347-A923-DD2C0C7A11E1}">
      <dgm:prSet/>
      <dgm:spPr/>
      <dgm:t>
        <a:bodyPr/>
        <a:lstStyle/>
        <a:p>
          <a:endParaRPr lang="en-US" sz="2800">
            <a:latin typeface="Calibri" panose="020F0502020204030204" pitchFamily="34" charset="0"/>
            <a:cs typeface="Calibri" panose="020F0502020204030204" pitchFamily="34" charset="0"/>
          </a:endParaRPr>
        </a:p>
      </dgm:t>
    </dgm:pt>
    <dgm:pt modelId="{C76C3D67-136D-B84D-878E-FD63C234BA69}" type="sibTrans" cxnId="{431D1CC3-5E2B-2347-A923-DD2C0C7A11E1}">
      <dgm:prSet/>
      <dgm:spPr/>
      <dgm:t>
        <a:bodyPr/>
        <a:lstStyle/>
        <a:p>
          <a:endParaRPr lang="en-US" sz="2800">
            <a:latin typeface="Calibri" panose="020F0502020204030204" pitchFamily="34" charset="0"/>
            <a:cs typeface="Calibri" panose="020F0502020204030204" pitchFamily="34" charset="0"/>
          </a:endParaRPr>
        </a:p>
      </dgm:t>
    </dgm:pt>
    <dgm:pt modelId="{E172B89E-02EC-8C40-862C-D841BEAF9A09}">
      <dgm:prSet/>
      <dgm:spPr/>
      <dgm:t>
        <a:bodyPr/>
        <a:lstStyle/>
        <a:p>
          <a:endParaRPr lang="en-US"/>
        </a:p>
      </dgm:t>
    </dgm:pt>
    <dgm:pt modelId="{440CEACC-B81C-DA42-8C4A-9A828900C6D6}" type="parTrans" cxnId="{CECC08EE-FA07-CF4D-97FE-8FD424E02D85}">
      <dgm:prSet/>
      <dgm:spPr/>
      <dgm:t>
        <a:bodyPr/>
        <a:lstStyle/>
        <a:p>
          <a:endParaRPr lang="en-US" sz="2800">
            <a:latin typeface="Calibri" panose="020F0502020204030204" pitchFamily="34" charset="0"/>
            <a:cs typeface="Calibri" panose="020F0502020204030204" pitchFamily="34" charset="0"/>
          </a:endParaRPr>
        </a:p>
      </dgm:t>
    </dgm:pt>
    <dgm:pt modelId="{E6EBDC2D-3185-EE40-9497-400A43DF59B9}" type="sibTrans" cxnId="{CECC08EE-FA07-CF4D-97FE-8FD424E02D85}">
      <dgm:prSet/>
      <dgm:spPr/>
      <dgm:t>
        <a:bodyPr/>
        <a:lstStyle/>
        <a:p>
          <a:endParaRPr lang="en-US" sz="2800">
            <a:latin typeface="Calibri" panose="020F0502020204030204" pitchFamily="34" charset="0"/>
            <a:cs typeface="Calibri" panose="020F0502020204030204" pitchFamily="34" charset="0"/>
          </a:endParaRPr>
        </a:p>
      </dgm:t>
    </dgm:pt>
    <dgm:pt modelId="{68FA06B2-725D-5E4D-BC84-AC7DC1AC7E3D}" type="pres">
      <dgm:prSet presAssocID="{1AF1D439-6B4F-D341-9BD7-E4EB1DA6FCC7}" presName="cycle" presStyleCnt="0">
        <dgm:presLayoutVars>
          <dgm:chMax val="1"/>
          <dgm:dir/>
          <dgm:animLvl val="ctr"/>
          <dgm:resizeHandles val="exact"/>
        </dgm:presLayoutVars>
      </dgm:prSet>
      <dgm:spPr/>
      <dgm:t>
        <a:bodyPr/>
        <a:lstStyle/>
        <a:p>
          <a:endParaRPr lang="en-US"/>
        </a:p>
      </dgm:t>
    </dgm:pt>
    <dgm:pt modelId="{F8B402D9-9F1F-E144-9876-2EDA68EFB097}" type="pres">
      <dgm:prSet presAssocID="{DAEB6F0D-0123-814E-95BD-3B81D0A9A36E}" presName="centerShape" presStyleLbl="node0" presStyleIdx="0" presStyleCnt="1"/>
      <dgm:spPr/>
      <dgm:t>
        <a:bodyPr/>
        <a:lstStyle/>
        <a:p>
          <a:endParaRPr lang="en-US"/>
        </a:p>
      </dgm:t>
    </dgm:pt>
    <dgm:pt modelId="{11D30CE8-1A49-7641-8466-F879307A18F0}" type="pres">
      <dgm:prSet presAssocID="{D7CEEA73-A342-154D-A910-3FC69939B30F}" presName="parTrans" presStyleLbl="bgSibTrans2D1" presStyleIdx="0" presStyleCnt="6"/>
      <dgm:spPr/>
      <dgm:t>
        <a:bodyPr/>
        <a:lstStyle/>
        <a:p>
          <a:endParaRPr lang="en-US"/>
        </a:p>
      </dgm:t>
    </dgm:pt>
    <dgm:pt modelId="{1B6788E5-B8A3-974D-8AFE-7BB9711302B7}" type="pres">
      <dgm:prSet presAssocID="{392CEE58-903A-374B-8990-845E7DEE6128}" presName="node" presStyleLbl="node1" presStyleIdx="0" presStyleCnt="6" custScaleX="161318" custRadScaleRad="111911" custRadScaleInc="-4444">
        <dgm:presLayoutVars>
          <dgm:bulletEnabled val="1"/>
        </dgm:presLayoutVars>
      </dgm:prSet>
      <dgm:spPr/>
      <dgm:t>
        <a:bodyPr/>
        <a:lstStyle/>
        <a:p>
          <a:endParaRPr lang="en-US"/>
        </a:p>
      </dgm:t>
    </dgm:pt>
    <dgm:pt modelId="{C6D523F2-DCBD-4C48-8E46-07B946D13348}" type="pres">
      <dgm:prSet presAssocID="{7F3F1C80-C5ED-7B49-8B56-8F5DBF282E93}" presName="parTrans" presStyleLbl="bgSibTrans2D1" presStyleIdx="1" presStyleCnt="6"/>
      <dgm:spPr/>
      <dgm:t>
        <a:bodyPr/>
        <a:lstStyle/>
        <a:p>
          <a:endParaRPr lang="en-US"/>
        </a:p>
      </dgm:t>
    </dgm:pt>
    <dgm:pt modelId="{3CE034AB-F66C-B34E-899C-6C63C5D04066}" type="pres">
      <dgm:prSet presAssocID="{271D1C10-D8C7-2746-9BF8-2BFB6040B368}" presName="node" presStyleLbl="node1" presStyleIdx="1" presStyleCnt="6" custScaleX="161318" custRadScaleRad="119880" custRadScaleInc="-42513">
        <dgm:presLayoutVars>
          <dgm:bulletEnabled val="1"/>
        </dgm:presLayoutVars>
      </dgm:prSet>
      <dgm:spPr/>
      <dgm:t>
        <a:bodyPr/>
        <a:lstStyle/>
        <a:p>
          <a:endParaRPr lang="en-US"/>
        </a:p>
      </dgm:t>
    </dgm:pt>
    <dgm:pt modelId="{7E0184FD-321E-7445-A013-5676CE1B5924}" type="pres">
      <dgm:prSet presAssocID="{C92E2961-0046-E54C-8CA1-D21430379716}" presName="parTrans" presStyleLbl="bgSibTrans2D1" presStyleIdx="2" presStyleCnt="6"/>
      <dgm:spPr/>
      <dgm:t>
        <a:bodyPr/>
        <a:lstStyle/>
        <a:p>
          <a:endParaRPr lang="en-US"/>
        </a:p>
      </dgm:t>
    </dgm:pt>
    <dgm:pt modelId="{CC576A9C-CAC6-B348-915E-EB8196A9D75B}" type="pres">
      <dgm:prSet presAssocID="{00B06FBB-70BB-3645-B815-BC727654BF77}" presName="node" presStyleLbl="node1" presStyleIdx="2" presStyleCnt="6" custScaleX="161318" custRadScaleRad="108477" custRadScaleInc="-39008">
        <dgm:presLayoutVars>
          <dgm:bulletEnabled val="1"/>
        </dgm:presLayoutVars>
      </dgm:prSet>
      <dgm:spPr/>
      <dgm:t>
        <a:bodyPr/>
        <a:lstStyle/>
        <a:p>
          <a:endParaRPr lang="en-US"/>
        </a:p>
      </dgm:t>
    </dgm:pt>
    <dgm:pt modelId="{D0879747-7041-F842-A8F7-B1A621EB9DA3}" type="pres">
      <dgm:prSet presAssocID="{51383C07-FE67-F649-B09A-23CFB0A55B51}" presName="parTrans" presStyleLbl="bgSibTrans2D1" presStyleIdx="3" presStyleCnt="6"/>
      <dgm:spPr/>
      <dgm:t>
        <a:bodyPr/>
        <a:lstStyle/>
        <a:p>
          <a:endParaRPr lang="en-US"/>
        </a:p>
      </dgm:t>
    </dgm:pt>
    <dgm:pt modelId="{EB4F30B7-C484-0C48-A094-6765FCB43FFC}" type="pres">
      <dgm:prSet presAssocID="{6677C2BF-B71A-B94A-ADD6-6D0764CA0641}" presName="node" presStyleLbl="node1" presStyleIdx="3" presStyleCnt="6" custScaleX="161318" custRadScaleRad="102163" custRadScaleInc="11402">
        <dgm:presLayoutVars>
          <dgm:bulletEnabled val="1"/>
        </dgm:presLayoutVars>
      </dgm:prSet>
      <dgm:spPr/>
      <dgm:t>
        <a:bodyPr/>
        <a:lstStyle/>
        <a:p>
          <a:endParaRPr lang="en-US"/>
        </a:p>
      </dgm:t>
    </dgm:pt>
    <dgm:pt modelId="{8D54A25A-7BB7-2A4E-AE44-77A5502789BD}" type="pres">
      <dgm:prSet presAssocID="{C4F282A2-EE04-A84D-BACC-9AF93717F7C3}" presName="parTrans" presStyleLbl="bgSibTrans2D1" presStyleIdx="4" presStyleCnt="6" custLinFactNeighborX="-3104" custLinFactNeighborY="-16984"/>
      <dgm:spPr/>
      <dgm:t>
        <a:bodyPr/>
        <a:lstStyle/>
        <a:p>
          <a:endParaRPr lang="en-US"/>
        </a:p>
      </dgm:t>
    </dgm:pt>
    <dgm:pt modelId="{B9893EC5-B011-9B4E-BDE2-A4FC1D60D7D6}" type="pres">
      <dgm:prSet presAssocID="{07AE0CA7-AF88-4D4E-B999-2D35DC661AA2}" presName="node" presStyleLbl="node1" presStyleIdx="4" presStyleCnt="6" custScaleX="161318" custRadScaleRad="126500" custRadScaleInc="31583">
        <dgm:presLayoutVars>
          <dgm:bulletEnabled val="1"/>
        </dgm:presLayoutVars>
      </dgm:prSet>
      <dgm:spPr/>
      <dgm:t>
        <a:bodyPr/>
        <a:lstStyle/>
        <a:p>
          <a:endParaRPr lang="en-US"/>
        </a:p>
      </dgm:t>
    </dgm:pt>
    <dgm:pt modelId="{1BB9B376-5118-5D46-9145-E17E79A4A8F8}" type="pres">
      <dgm:prSet presAssocID="{50C2C15C-2A46-1C44-9D5E-999B7C6A213B}" presName="parTrans" presStyleLbl="bgSibTrans2D1" presStyleIdx="5" presStyleCnt="6"/>
      <dgm:spPr/>
      <dgm:t>
        <a:bodyPr/>
        <a:lstStyle/>
        <a:p>
          <a:endParaRPr lang="en-US"/>
        </a:p>
      </dgm:t>
    </dgm:pt>
    <dgm:pt modelId="{BC1A4098-94C6-F04C-959D-BA084A55C586}" type="pres">
      <dgm:prSet presAssocID="{FB2A7464-4D6C-224C-9C83-9016E7D3F2D6}" presName="node" presStyleLbl="node1" presStyleIdx="5" presStyleCnt="6" custScaleX="161318" custRadScaleRad="113726" custRadScaleInc="-3302">
        <dgm:presLayoutVars>
          <dgm:bulletEnabled val="1"/>
        </dgm:presLayoutVars>
      </dgm:prSet>
      <dgm:spPr/>
      <dgm:t>
        <a:bodyPr/>
        <a:lstStyle/>
        <a:p>
          <a:endParaRPr lang="en-US"/>
        </a:p>
      </dgm:t>
    </dgm:pt>
  </dgm:ptLst>
  <dgm:cxnLst>
    <dgm:cxn modelId="{10C08439-BB91-0C48-B903-337697164683}" srcId="{DAEB6F0D-0123-814E-95BD-3B81D0A9A36E}" destId="{6677C2BF-B71A-B94A-ADD6-6D0764CA0641}" srcOrd="3" destOrd="0" parTransId="{51383C07-FE67-F649-B09A-23CFB0A55B51}" sibTransId="{62ECCD89-B548-1746-A6BC-A3D9786EBE4F}"/>
    <dgm:cxn modelId="{0F3610A5-D7B6-AB43-92A7-419AA62824FF}" srcId="{1AF1D439-6B4F-D341-9BD7-E4EB1DA6FCC7}" destId="{40B6927C-1937-6B42-A1E5-460D63033AB1}" srcOrd="3" destOrd="0" parTransId="{18E47E03-4EA0-9144-AC67-EF34D9D8DFD5}" sibTransId="{21001CE3-36E0-4A4C-820B-1ABB1D1E244A}"/>
    <dgm:cxn modelId="{615637A3-39E1-A74A-A28D-E6A8EF4C8EEB}" type="presOf" srcId="{07AE0CA7-AF88-4D4E-B999-2D35DC661AA2}" destId="{B9893EC5-B011-9B4E-BDE2-A4FC1D60D7D6}" srcOrd="0" destOrd="0" presId="urn:microsoft.com/office/officeart/2005/8/layout/radial4"/>
    <dgm:cxn modelId="{99E4DA48-CB7A-3B41-A2DC-B4BDC38FDD89}" type="presOf" srcId="{FB2A7464-4D6C-224C-9C83-9016E7D3F2D6}" destId="{BC1A4098-94C6-F04C-959D-BA084A55C586}" srcOrd="0" destOrd="0" presId="urn:microsoft.com/office/officeart/2005/8/layout/radial4"/>
    <dgm:cxn modelId="{90F91FBC-A7A8-F745-99D4-C3789D7C55A9}" type="presOf" srcId="{51383C07-FE67-F649-B09A-23CFB0A55B51}" destId="{D0879747-7041-F842-A8F7-B1A621EB9DA3}" srcOrd="0" destOrd="0" presId="urn:microsoft.com/office/officeart/2005/8/layout/radial4"/>
    <dgm:cxn modelId="{AE5FDDD7-42FB-8449-AF14-0C7453E95358}" srcId="{DAEB6F0D-0123-814E-95BD-3B81D0A9A36E}" destId="{392CEE58-903A-374B-8990-845E7DEE6128}" srcOrd="0" destOrd="0" parTransId="{D7CEEA73-A342-154D-A910-3FC69939B30F}" sibTransId="{17AD7DEB-B79B-F041-8D9F-63F012565D8A}"/>
    <dgm:cxn modelId="{10413D1C-B015-1B4B-8FF6-6F0654B3658C}" type="presOf" srcId="{6677C2BF-B71A-B94A-ADD6-6D0764CA0641}" destId="{EB4F30B7-C484-0C48-A094-6765FCB43FFC}" srcOrd="0" destOrd="0" presId="urn:microsoft.com/office/officeart/2005/8/layout/radial4"/>
    <dgm:cxn modelId="{EBC7E79A-8A2C-E247-8B96-249F147DFC0B}" srcId="{1AF1D439-6B4F-D341-9BD7-E4EB1DA6FCC7}" destId="{9AB3A78E-4BAB-4945-952B-F432A476CE83}" srcOrd="4" destOrd="0" parTransId="{B61367E6-CCE3-FE4C-9AE7-20459E588153}" sibTransId="{8409CFB3-CD82-6043-A2D0-3390670549C6}"/>
    <dgm:cxn modelId="{DDC0B709-6CC0-0E49-877F-D1D94FB11700}" type="presOf" srcId="{C4F282A2-EE04-A84D-BACC-9AF93717F7C3}" destId="{8D54A25A-7BB7-2A4E-AE44-77A5502789BD}" srcOrd="0" destOrd="0" presId="urn:microsoft.com/office/officeart/2005/8/layout/radial4"/>
    <dgm:cxn modelId="{AB02892D-499A-6641-91A7-FDACD1E0CE09}" srcId="{DAEB6F0D-0123-814E-95BD-3B81D0A9A36E}" destId="{271D1C10-D8C7-2746-9BF8-2BFB6040B368}" srcOrd="1" destOrd="0" parTransId="{7F3F1C80-C5ED-7B49-8B56-8F5DBF282E93}" sibTransId="{D1889FAC-EAE1-474D-BBF8-1E2CDA5796EB}"/>
    <dgm:cxn modelId="{7F75F8CB-3F1D-0D46-9114-CD36FE4F7478}" type="presOf" srcId="{C92E2961-0046-E54C-8CA1-D21430379716}" destId="{7E0184FD-321E-7445-A013-5676CE1B5924}" srcOrd="0" destOrd="0" presId="urn:microsoft.com/office/officeart/2005/8/layout/radial4"/>
    <dgm:cxn modelId="{02CC5A47-D331-5F4E-AF75-0F0991AB5D96}" type="presOf" srcId="{392CEE58-903A-374B-8990-845E7DEE6128}" destId="{1B6788E5-B8A3-974D-8AFE-7BB9711302B7}" srcOrd="0" destOrd="0" presId="urn:microsoft.com/office/officeart/2005/8/layout/radial4"/>
    <dgm:cxn modelId="{D9029DF0-8B11-6F41-A2D4-1511846AE9E4}" type="presOf" srcId="{1AF1D439-6B4F-D341-9BD7-E4EB1DA6FCC7}" destId="{68FA06B2-725D-5E4D-BC84-AC7DC1AC7E3D}" srcOrd="0" destOrd="0" presId="urn:microsoft.com/office/officeart/2005/8/layout/radial4"/>
    <dgm:cxn modelId="{0DF76A7F-42E8-444A-A7C0-C17D6B16A3A2}" type="presOf" srcId="{271D1C10-D8C7-2746-9BF8-2BFB6040B368}" destId="{3CE034AB-F66C-B34E-899C-6C63C5D04066}" srcOrd="0" destOrd="0" presId="urn:microsoft.com/office/officeart/2005/8/layout/radial4"/>
    <dgm:cxn modelId="{2846B6F0-9975-B34E-A07D-FAC36B2B6B78}" type="presOf" srcId="{DAEB6F0D-0123-814E-95BD-3B81D0A9A36E}" destId="{F8B402D9-9F1F-E144-9876-2EDA68EFB097}" srcOrd="0" destOrd="0" presId="urn:microsoft.com/office/officeart/2005/8/layout/radial4"/>
    <dgm:cxn modelId="{14CDBBC0-6E7C-A64C-A375-C968E3688460}" type="presOf" srcId="{50C2C15C-2A46-1C44-9D5E-999B7C6A213B}" destId="{1BB9B376-5118-5D46-9145-E17E79A4A8F8}" srcOrd="0" destOrd="0" presId="urn:microsoft.com/office/officeart/2005/8/layout/radial4"/>
    <dgm:cxn modelId="{CECC08EE-FA07-CF4D-97FE-8FD424E02D85}" srcId="{1AF1D439-6B4F-D341-9BD7-E4EB1DA6FCC7}" destId="{E172B89E-02EC-8C40-862C-D841BEAF9A09}" srcOrd="1" destOrd="0" parTransId="{440CEACC-B81C-DA42-8C4A-9A828900C6D6}" sibTransId="{E6EBDC2D-3185-EE40-9497-400A43DF59B9}"/>
    <dgm:cxn modelId="{462D4B1E-6F2D-3342-A1AC-3016304C893D}" srcId="{1AF1D439-6B4F-D341-9BD7-E4EB1DA6FCC7}" destId="{DAEB6F0D-0123-814E-95BD-3B81D0A9A36E}" srcOrd="0" destOrd="0" parTransId="{A3F26E45-0A03-554D-8915-4CFD52148E8E}" sibTransId="{D472E407-3C2B-8C48-BEF6-9C30E5F02229}"/>
    <dgm:cxn modelId="{25B5E1F8-8F6E-C249-ACE1-D88EAFD16530}" type="presOf" srcId="{7F3F1C80-C5ED-7B49-8B56-8F5DBF282E93}" destId="{C6D523F2-DCBD-4C48-8E46-07B946D13348}" srcOrd="0" destOrd="0" presId="urn:microsoft.com/office/officeart/2005/8/layout/radial4"/>
    <dgm:cxn modelId="{6ADA40A0-06FE-1143-8BE4-7253169CBF16}" type="presOf" srcId="{00B06FBB-70BB-3645-B815-BC727654BF77}" destId="{CC576A9C-CAC6-B348-915E-EB8196A9D75B}" srcOrd="0" destOrd="0" presId="urn:microsoft.com/office/officeart/2005/8/layout/radial4"/>
    <dgm:cxn modelId="{431D1CC3-5E2B-2347-A923-DD2C0C7A11E1}" srcId="{1AF1D439-6B4F-D341-9BD7-E4EB1DA6FCC7}" destId="{E5E3FFCA-74F3-CD4D-9424-C16C1A2B7016}" srcOrd="2" destOrd="0" parTransId="{E5ABF00F-05E7-054B-BCC5-F116271C5E19}" sibTransId="{C76C3D67-136D-B84D-878E-FD63C234BA69}"/>
    <dgm:cxn modelId="{0772141E-B9A3-624F-8D27-FDC386335DC7}" type="presOf" srcId="{D7CEEA73-A342-154D-A910-3FC69939B30F}" destId="{11D30CE8-1A49-7641-8466-F879307A18F0}" srcOrd="0" destOrd="0" presId="urn:microsoft.com/office/officeart/2005/8/layout/radial4"/>
    <dgm:cxn modelId="{010F5AE6-3A1E-4945-A783-4A685A68A8A0}" srcId="{DAEB6F0D-0123-814E-95BD-3B81D0A9A36E}" destId="{FB2A7464-4D6C-224C-9C83-9016E7D3F2D6}" srcOrd="5" destOrd="0" parTransId="{50C2C15C-2A46-1C44-9D5E-999B7C6A213B}" sibTransId="{41A2C3B5-10A5-5B49-87CD-E86C503FB0E2}"/>
    <dgm:cxn modelId="{001C4B4B-8454-5D4A-A49F-374FE445E0E7}" srcId="{DAEB6F0D-0123-814E-95BD-3B81D0A9A36E}" destId="{00B06FBB-70BB-3645-B815-BC727654BF77}" srcOrd="2" destOrd="0" parTransId="{C92E2961-0046-E54C-8CA1-D21430379716}" sibTransId="{C873FE1C-C8A4-9F44-8EFC-622536BC110A}"/>
    <dgm:cxn modelId="{E6D17B09-EAF1-9A47-896C-25CD7F3A7FF2}" srcId="{DAEB6F0D-0123-814E-95BD-3B81D0A9A36E}" destId="{07AE0CA7-AF88-4D4E-B999-2D35DC661AA2}" srcOrd="4" destOrd="0" parTransId="{C4F282A2-EE04-A84D-BACC-9AF93717F7C3}" sibTransId="{89986936-D200-7645-BD21-7034ED85F967}"/>
    <dgm:cxn modelId="{28E13C31-6FC3-414E-88AA-1D6804F167C3}" type="presParOf" srcId="{68FA06B2-725D-5E4D-BC84-AC7DC1AC7E3D}" destId="{F8B402D9-9F1F-E144-9876-2EDA68EFB097}" srcOrd="0" destOrd="0" presId="urn:microsoft.com/office/officeart/2005/8/layout/radial4"/>
    <dgm:cxn modelId="{9143C91B-0F3F-2F48-A45B-B05DAB173C25}" type="presParOf" srcId="{68FA06B2-725D-5E4D-BC84-AC7DC1AC7E3D}" destId="{11D30CE8-1A49-7641-8466-F879307A18F0}" srcOrd="1" destOrd="0" presId="urn:microsoft.com/office/officeart/2005/8/layout/radial4"/>
    <dgm:cxn modelId="{F92F1DBA-1220-9648-BC83-8E0CFE49A602}" type="presParOf" srcId="{68FA06B2-725D-5E4D-BC84-AC7DC1AC7E3D}" destId="{1B6788E5-B8A3-974D-8AFE-7BB9711302B7}" srcOrd="2" destOrd="0" presId="urn:microsoft.com/office/officeart/2005/8/layout/radial4"/>
    <dgm:cxn modelId="{7F430133-DB73-284F-8CE0-62AA784CA517}" type="presParOf" srcId="{68FA06B2-725D-5E4D-BC84-AC7DC1AC7E3D}" destId="{C6D523F2-DCBD-4C48-8E46-07B946D13348}" srcOrd="3" destOrd="0" presId="urn:microsoft.com/office/officeart/2005/8/layout/radial4"/>
    <dgm:cxn modelId="{43C3DD1F-A206-E24D-88EB-E55BFD740649}" type="presParOf" srcId="{68FA06B2-725D-5E4D-BC84-AC7DC1AC7E3D}" destId="{3CE034AB-F66C-B34E-899C-6C63C5D04066}" srcOrd="4" destOrd="0" presId="urn:microsoft.com/office/officeart/2005/8/layout/radial4"/>
    <dgm:cxn modelId="{FC3CA17F-0A47-F940-946A-BBCFA938FD19}" type="presParOf" srcId="{68FA06B2-725D-5E4D-BC84-AC7DC1AC7E3D}" destId="{7E0184FD-321E-7445-A013-5676CE1B5924}" srcOrd="5" destOrd="0" presId="urn:microsoft.com/office/officeart/2005/8/layout/radial4"/>
    <dgm:cxn modelId="{EA87D3E3-49C5-D34E-89DA-70EC8DC1C6CF}" type="presParOf" srcId="{68FA06B2-725D-5E4D-BC84-AC7DC1AC7E3D}" destId="{CC576A9C-CAC6-B348-915E-EB8196A9D75B}" srcOrd="6" destOrd="0" presId="urn:microsoft.com/office/officeart/2005/8/layout/radial4"/>
    <dgm:cxn modelId="{DE58428B-406A-E244-B04C-4AE5D5180AF1}" type="presParOf" srcId="{68FA06B2-725D-5E4D-BC84-AC7DC1AC7E3D}" destId="{D0879747-7041-F842-A8F7-B1A621EB9DA3}" srcOrd="7" destOrd="0" presId="urn:microsoft.com/office/officeart/2005/8/layout/radial4"/>
    <dgm:cxn modelId="{E9946771-A4BF-2642-AE06-DEB5656FDA7A}" type="presParOf" srcId="{68FA06B2-725D-5E4D-BC84-AC7DC1AC7E3D}" destId="{EB4F30B7-C484-0C48-A094-6765FCB43FFC}" srcOrd="8" destOrd="0" presId="urn:microsoft.com/office/officeart/2005/8/layout/radial4"/>
    <dgm:cxn modelId="{78026BEA-EAC1-AF43-9DD1-478E519013A0}" type="presParOf" srcId="{68FA06B2-725D-5E4D-BC84-AC7DC1AC7E3D}" destId="{8D54A25A-7BB7-2A4E-AE44-77A5502789BD}" srcOrd="9" destOrd="0" presId="urn:microsoft.com/office/officeart/2005/8/layout/radial4"/>
    <dgm:cxn modelId="{75A2A8C5-4E72-6A4B-8A7A-9A8F6B48293E}" type="presParOf" srcId="{68FA06B2-725D-5E4D-BC84-AC7DC1AC7E3D}" destId="{B9893EC5-B011-9B4E-BDE2-A4FC1D60D7D6}" srcOrd="10" destOrd="0" presId="urn:microsoft.com/office/officeart/2005/8/layout/radial4"/>
    <dgm:cxn modelId="{A0DFF978-8AE6-574D-93D1-0D5CF3BB39DC}" type="presParOf" srcId="{68FA06B2-725D-5E4D-BC84-AC7DC1AC7E3D}" destId="{1BB9B376-5118-5D46-9145-E17E79A4A8F8}" srcOrd="11" destOrd="0" presId="urn:microsoft.com/office/officeart/2005/8/layout/radial4"/>
    <dgm:cxn modelId="{91258653-FE76-3A48-9E15-0E457BC54766}" type="presParOf" srcId="{68FA06B2-725D-5E4D-BC84-AC7DC1AC7E3D}" destId="{BC1A4098-94C6-F04C-959D-BA084A55C586}" srcOrd="12"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ADC05-B4B2-D54E-99E3-C1C4342AA78C}">
      <dsp:nvSpPr>
        <dsp:cNvPr id="0" name=""/>
        <dsp:cNvSpPr/>
      </dsp:nvSpPr>
      <dsp:spPr>
        <a:xfrm>
          <a:off x="2751102" y="3340"/>
          <a:ext cx="1447234" cy="94070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a:latin typeface="Calibri" panose="020F0502020204030204" pitchFamily="34" charset="0"/>
              <a:cs typeface="Calibri" panose="020F0502020204030204" pitchFamily="34" charset="0"/>
            </a:rPr>
            <a:t>Chiếu</a:t>
          </a:r>
          <a:r>
            <a:rPr lang="en-US" sz="3600" kern="1200" dirty="0">
              <a:latin typeface="Calibri" panose="020F0502020204030204" pitchFamily="34" charset="0"/>
              <a:cs typeface="Calibri" panose="020F0502020204030204" pitchFamily="34" charset="0"/>
            </a:rPr>
            <a:t> </a:t>
          </a:r>
        </a:p>
      </dsp:txBody>
      <dsp:txXfrm>
        <a:off x="2797023" y="49261"/>
        <a:ext cx="1355392" cy="848860"/>
      </dsp:txXfrm>
    </dsp:sp>
    <dsp:sp modelId="{AC1D7770-9985-FF47-886F-A56116451265}">
      <dsp:nvSpPr>
        <dsp:cNvPr id="0" name=""/>
        <dsp:cNvSpPr/>
      </dsp:nvSpPr>
      <dsp:spPr>
        <a:xfrm>
          <a:off x="1595483" y="473691"/>
          <a:ext cx="3758472" cy="3758472"/>
        </a:xfrm>
        <a:custGeom>
          <a:avLst/>
          <a:gdLst/>
          <a:ahLst/>
          <a:cxnLst/>
          <a:rect l="0" t="0" r="0" b="0"/>
          <a:pathLst>
            <a:path>
              <a:moveTo>
                <a:pt x="2796688" y="239172"/>
              </a:moveTo>
              <a:arcTo wR="1879236" hR="1879236" stAng="17953360" swAng="1211659"/>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705C4CE-0B48-E740-8AA8-20ED3C2B16DD}">
      <dsp:nvSpPr>
        <dsp:cNvPr id="0" name=""/>
        <dsp:cNvSpPr/>
      </dsp:nvSpPr>
      <dsp:spPr>
        <a:xfrm>
          <a:off x="4538362" y="1301860"/>
          <a:ext cx="1447234" cy="940702"/>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a:latin typeface="Calibri" panose="020F0502020204030204" pitchFamily="34" charset="0"/>
              <a:cs typeface="Calibri" panose="020F0502020204030204" pitchFamily="34" charset="0"/>
            </a:rPr>
            <a:t>Cáo</a:t>
          </a:r>
          <a:r>
            <a:rPr lang="en-US" sz="3600" kern="1200" dirty="0">
              <a:latin typeface="Calibri" panose="020F0502020204030204" pitchFamily="34" charset="0"/>
              <a:cs typeface="Calibri" panose="020F0502020204030204" pitchFamily="34" charset="0"/>
            </a:rPr>
            <a:t> </a:t>
          </a:r>
        </a:p>
      </dsp:txBody>
      <dsp:txXfrm>
        <a:off x="4584283" y="1347781"/>
        <a:ext cx="1355392" cy="848860"/>
      </dsp:txXfrm>
    </dsp:sp>
    <dsp:sp modelId="{A80A1FDB-8D48-C543-BB3A-FED7910AD78B}">
      <dsp:nvSpPr>
        <dsp:cNvPr id="0" name=""/>
        <dsp:cNvSpPr/>
      </dsp:nvSpPr>
      <dsp:spPr>
        <a:xfrm>
          <a:off x="1595483" y="473691"/>
          <a:ext cx="3758472" cy="3758472"/>
        </a:xfrm>
        <a:custGeom>
          <a:avLst/>
          <a:gdLst/>
          <a:ahLst/>
          <a:cxnLst/>
          <a:rect l="0" t="0" r="0" b="0"/>
          <a:pathLst>
            <a:path>
              <a:moveTo>
                <a:pt x="3753966" y="2009301"/>
              </a:moveTo>
              <a:arcTo wR="1879236" hR="1879236" stAng="21838123" swAng="1359819"/>
            </a:path>
          </a:pathLst>
        </a:custGeom>
        <a:noFill/>
        <a:ln w="6350" cap="flat" cmpd="sng" algn="ctr">
          <a:solidFill>
            <a:schemeClr val="accent3">
              <a:hueOff val="677650"/>
              <a:satOff val="25000"/>
              <a:lumOff val="-36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F615263-4666-944B-9BF7-4354E647D5D1}">
      <dsp:nvSpPr>
        <dsp:cNvPr id="0" name=""/>
        <dsp:cNvSpPr/>
      </dsp:nvSpPr>
      <dsp:spPr>
        <a:xfrm>
          <a:off x="3855690" y="3402910"/>
          <a:ext cx="1447234" cy="940702"/>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latin typeface="Calibri" panose="020F0502020204030204" pitchFamily="34" charset="0"/>
              <a:cs typeface="Calibri" panose="020F0502020204030204" pitchFamily="34" charset="0"/>
            </a:rPr>
            <a:t>…</a:t>
          </a:r>
        </a:p>
      </dsp:txBody>
      <dsp:txXfrm>
        <a:off x="3901611" y="3448831"/>
        <a:ext cx="1355392" cy="848860"/>
      </dsp:txXfrm>
    </dsp:sp>
    <dsp:sp modelId="{07EB6F02-9A00-FA42-967D-F901CFA5B2D5}">
      <dsp:nvSpPr>
        <dsp:cNvPr id="0" name=""/>
        <dsp:cNvSpPr/>
      </dsp:nvSpPr>
      <dsp:spPr>
        <a:xfrm>
          <a:off x="1595483" y="473691"/>
          <a:ext cx="3758472" cy="3758472"/>
        </a:xfrm>
        <a:custGeom>
          <a:avLst/>
          <a:gdLst/>
          <a:ahLst/>
          <a:cxnLst/>
          <a:rect l="0" t="0" r="0" b="0"/>
          <a:pathLst>
            <a:path>
              <a:moveTo>
                <a:pt x="2109894" y="3744263"/>
              </a:moveTo>
              <a:arcTo wR="1879236" hR="1879236" stAng="4976983" swAng="846033"/>
            </a:path>
          </a:pathLst>
        </a:custGeom>
        <a:noFill/>
        <a:ln w="6350" cap="flat" cmpd="sng" algn="ctr">
          <a:solidFill>
            <a:schemeClr val="accent3">
              <a:hueOff val="1355300"/>
              <a:satOff val="50000"/>
              <a:lumOff val="-7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A4FE8C0-4240-414F-82AA-C5CBFACECE7B}">
      <dsp:nvSpPr>
        <dsp:cNvPr id="0" name=""/>
        <dsp:cNvSpPr/>
      </dsp:nvSpPr>
      <dsp:spPr>
        <a:xfrm>
          <a:off x="1646515" y="3402910"/>
          <a:ext cx="1447234" cy="940702"/>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a:latin typeface="Calibri" panose="020F0502020204030204" pitchFamily="34" charset="0"/>
              <a:cs typeface="Calibri" panose="020F0502020204030204" pitchFamily="34" charset="0"/>
            </a:rPr>
            <a:t>Hịch</a:t>
          </a:r>
          <a:endParaRPr lang="en-US" sz="3600" kern="1200" dirty="0">
            <a:latin typeface="Calibri" panose="020F0502020204030204" pitchFamily="34" charset="0"/>
            <a:cs typeface="Calibri" panose="020F0502020204030204" pitchFamily="34" charset="0"/>
          </a:endParaRPr>
        </a:p>
      </dsp:txBody>
      <dsp:txXfrm>
        <a:off x="1692436" y="3448831"/>
        <a:ext cx="1355392" cy="848860"/>
      </dsp:txXfrm>
    </dsp:sp>
    <dsp:sp modelId="{4FD5F4FF-B71D-3A43-AF4F-EE5386D48A93}">
      <dsp:nvSpPr>
        <dsp:cNvPr id="0" name=""/>
        <dsp:cNvSpPr/>
      </dsp:nvSpPr>
      <dsp:spPr>
        <a:xfrm>
          <a:off x="1595483" y="473691"/>
          <a:ext cx="3758472" cy="3758472"/>
        </a:xfrm>
        <a:custGeom>
          <a:avLst/>
          <a:gdLst/>
          <a:ahLst/>
          <a:cxnLst/>
          <a:rect l="0" t="0" r="0" b="0"/>
          <a:pathLst>
            <a:path>
              <a:moveTo>
                <a:pt x="199384" y="2721630"/>
              </a:moveTo>
              <a:arcTo wR="1879236" hR="1879236" stAng="9202058" swAng="1359819"/>
            </a:path>
          </a:pathLst>
        </a:custGeom>
        <a:noFill/>
        <a:ln w="6350" cap="flat" cmpd="sng" algn="ctr">
          <a:solidFill>
            <a:schemeClr val="accent3">
              <a:hueOff val="2032949"/>
              <a:satOff val="75000"/>
              <a:lumOff val="-1102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D651187-BAFD-B749-8726-6A2436224AAB}">
      <dsp:nvSpPr>
        <dsp:cNvPr id="0" name=""/>
        <dsp:cNvSpPr/>
      </dsp:nvSpPr>
      <dsp:spPr>
        <a:xfrm>
          <a:off x="963842" y="1301860"/>
          <a:ext cx="1447234" cy="940702"/>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a:latin typeface="Calibri" panose="020F0502020204030204" pitchFamily="34" charset="0"/>
              <a:cs typeface="Calibri" panose="020F0502020204030204" pitchFamily="34" charset="0"/>
            </a:rPr>
            <a:t>thư</a:t>
          </a:r>
          <a:endParaRPr lang="en-US" sz="3600" kern="1200" dirty="0">
            <a:latin typeface="Calibri" panose="020F0502020204030204" pitchFamily="34" charset="0"/>
            <a:cs typeface="Calibri" panose="020F0502020204030204" pitchFamily="34" charset="0"/>
          </a:endParaRPr>
        </a:p>
      </dsp:txBody>
      <dsp:txXfrm>
        <a:off x="1009763" y="1347781"/>
        <a:ext cx="1355392" cy="848860"/>
      </dsp:txXfrm>
    </dsp:sp>
    <dsp:sp modelId="{809F1701-FCB5-2845-9F74-7FFAF3A3B7FB}">
      <dsp:nvSpPr>
        <dsp:cNvPr id="0" name=""/>
        <dsp:cNvSpPr/>
      </dsp:nvSpPr>
      <dsp:spPr>
        <a:xfrm>
          <a:off x="1595483" y="473691"/>
          <a:ext cx="3758472" cy="3758472"/>
        </a:xfrm>
        <a:custGeom>
          <a:avLst/>
          <a:gdLst/>
          <a:ahLst/>
          <a:cxnLst/>
          <a:rect l="0" t="0" r="0" b="0"/>
          <a:pathLst>
            <a:path>
              <a:moveTo>
                <a:pt x="452023" y="656700"/>
              </a:moveTo>
              <a:arcTo wR="1879236" hR="1879236" stAng="13234981" swAng="1211659"/>
            </a:path>
          </a:pathLst>
        </a:custGeom>
        <a:noFill/>
        <a:ln w="6350" cap="flat" cmpd="sng" algn="ctr">
          <a:solidFill>
            <a:schemeClr val="accent3">
              <a:hueOff val="2710599"/>
              <a:satOff val="100000"/>
              <a:lumOff val="-1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49605-AA21-B64E-85B6-F9EE139F7753}">
      <dsp:nvSpPr>
        <dsp:cNvPr id="0" name=""/>
        <dsp:cNvSpPr/>
      </dsp:nvSpPr>
      <dsp:spPr>
        <a:xfrm>
          <a:off x="3613" y="1844145"/>
          <a:ext cx="2234191" cy="17303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VN" sz="3000" b="1" kern="1200" dirty="0">
              <a:latin typeface="Calibri" panose="020F0502020204030204" pitchFamily="34" charset="0"/>
              <a:cs typeface="Calibri" panose="020F0502020204030204" pitchFamily="34" charset="0"/>
            </a:rPr>
            <a:t>Bài học </a:t>
          </a:r>
        </a:p>
        <a:p>
          <a:pPr lvl="0" algn="ctr" defTabSz="1333500">
            <a:lnSpc>
              <a:spcPct val="90000"/>
            </a:lnSpc>
            <a:spcBef>
              <a:spcPct val="0"/>
            </a:spcBef>
            <a:spcAft>
              <a:spcPct val="35000"/>
            </a:spcAft>
          </a:pPr>
          <a:r>
            <a:rPr lang="en-VN" sz="3000" b="1" kern="1200" dirty="0">
              <a:latin typeface="Calibri" panose="020F0502020204030204" pitchFamily="34" charset="0"/>
              <a:cs typeface="Calibri" panose="020F0502020204030204" pitchFamily="34" charset="0"/>
            </a:rPr>
            <a:t>lịch sử</a:t>
          </a:r>
          <a:endParaRPr lang="en-US" sz="3000" b="1" kern="1200" dirty="0">
            <a:latin typeface="Calibri" panose="020F0502020204030204" pitchFamily="34" charset="0"/>
            <a:cs typeface="Calibri" panose="020F0502020204030204" pitchFamily="34" charset="0"/>
          </a:endParaRPr>
        </a:p>
      </dsp:txBody>
      <dsp:txXfrm>
        <a:off x="54294" y="1894826"/>
        <a:ext cx="2132829" cy="1629013"/>
      </dsp:txXfrm>
    </dsp:sp>
    <dsp:sp modelId="{4B7CF0B2-4259-DE4C-95D4-EEA89849CE70}">
      <dsp:nvSpPr>
        <dsp:cNvPr id="0" name=""/>
        <dsp:cNvSpPr/>
      </dsp:nvSpPr>
      <dsp:spPr>
        <a:xfrm rot="19457599">
          <a:off x="2077569" y="2183110"/>
          <a:ext cx="1704770" cy="57480"/>
        </a:xfrm>
        <a:custGeom>
          <a:avLst/>
          <a:gdLst/>
          <a:ahLst/>
          <a:cxnLst/>
          <a:rect l="0" t="0" r="0" b="0"/>
          <a:pathLst>
            <a:path>
              <a:moveTo>
                <a:pt x="0" y="28740"/>
              </a:moveTo>
              <a:lnTo>
                <a:pt x="1704770" y="2874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Calibri" panose="020F0502020204030204" pitchFamily="34" charset="0"/>
            <a:cs typeface="Calibri" panose="020F0502020204030204" pitchFamily="34" charset="0"/>
          </a:endParaRPr>
        </a:p>
      </dsp:txBody>
      <dsp:txXfrm>
        <a:off x="2887335" y="2169231"/>
        <a:ext cx="85238" cy="85238"/>
      </dsp:txXfrm>
    </dsp:sp>
    <dsp:sp modelId="{2CA328AE-3507-A44E-8777-2C0BBEB617D0}">
      <dsp:nvSpPr>
        <dsp:cNvPr id="0" name=""/>
        <dsp:cNvSpPr/>
      </dsp:nvSpPr>
      <dsp:spPr>
        <a:xfrm>
          <a:off x="3622104" y="849180"/>
          <a:ext cx="3460750" cy="173037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VN" sz="3000" kern="1200" dirty="0">
              <a:latin typeface="Calibri" panose="020F0502020204030204" pitchFamily="34" charset="0"/>
              <a:cs typeface="Calibri" panose="020F0502020204030204" pitchFamily="34" charset="0"/>
            </a:rPr>
            <a:t>Phục hưng dân tộc </a:t>
          </a:r>
          <a:endParaRPr lang="en-US" sz="3000" kern="1200" dirty="0">
            <a:latin typeface="Calibri" panose="020F0502020204030204" pitchFamily="34" charset="0"/>
            <a:cs typeface="Calibri" panose="020F0502020204030204" pitchFamily="34" charset="0"/>
          </a:endParaRPr>
        </a:p>
      </dsp:txBody>
      <dsp:txXfrm>
        <a:off x="3672785" y="899861"/>
        <a:ext cx="3359388" cy="1629013"/>
      </dsp:txXfrm>
    </dsp:sp>
    <dsp:sp modelId="{70B35CCA-9C82-1542-B327-EBADB8939F59}">
      <dsp:nvSpPr>
        <dsp:cNvPr id="0" name=""/>
        <dsp:cNvSpPr/>
      </dsp:nvSpPr>
      <dsp:spPr>
        <a:xfrm rot="2142401">
          <a:off x="2077569" y="3178076"/>
          <a:ext cx="1704770" cy="57480"/>
        </a:xfrm>
        <a:custGeom>
          <a:avLst/>
          <a:gdLst/>
          <a:ahLst/>
          <a:cxnLst/>
          <a:rect l="0" t="0" r="0" b="0"/>
          <a:pathLst>
            <a:path>
              <a:moveTo>
                <a:pt x="0" y="28740"/>
              </a:moveTo>
              <a:lnTo>
                <a:pt x="1704770" y="2874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Calibri" panose="020F0502020204030204" pitchFamily="34" charset="0"/>
            <a:cs typeface="Calibri" panose="020F0502020204030204" pitchFamily="34" charset="0"/>
          </a:endParaRPr>
        </a:p>
      </dsp:txBody>
      <dsp:txXfrm>
        <a:off x="2887335" y="3164197"/>
        <a:ext cx="85238" cy="85238"/>
      </dsp:txXfrm>
    </dsp:sp>
    <dsp:sp modelId="{FB91F144-9CFA-3140-8656-162567EA2C8C}">
      <dsp:nvSpPr>
        <dsp:cNvPr id="0" name=""/>
        <dsp:cNvSpPr/>
      </dsp:nvSpPr>
      <dsp:spPr>
        <a:xfrm>
          <a:off x="3622104" y="2839111"/>
          <a:ext cx="3460750" cy="173037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VN" sz="3000" kern="1200" dirty="0">
              <a:latin typeface="Calibri" panose="020F0502020204030204" pitchFamily="34" charset="0"/>
              <a:cs typeface="Calibri" panose="020F0502020204030204" pitchFamily="34" charset="0"/>
            </a:rPr>
            <a:t>Sự kết hợp giữa sức mạnh truyền thống và sức mạnh thời đại </a:t>
          </a:r>
          <a:endParaRPr lang="en-US" sz="3000" kern="1200" dirty="0">
            <a:latin typeface="Calibri" panose="020F0502020204030204" pitchFamily="34" charset="0"/>
            <a:cs typeface="Calibri" panose="020F0502020204030204" pitchFamily="34" charset="0"/>
          </a:endParaRPr>
        </a:p>
      </dsp:txBody>
      <dsp:txXfrm>
        <a:off x="3672785" y="2889792"/>
        <a:ext cx="3359388" cy="1629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9284C-74DE-4A4E-B053-D1F33AFC9CAC}">
      <dsp:nvSpPr>
        <dsp:cNvPr id="0" name=""/>
        <dsp:cNvSpPr/>
      </dsp:nvSpPr>
      <dsp:spPr>
        <a:xfrm>
          <a:off x="-5072022" y="-777028"/>
          <a:ext cx="6040272" cy="6040272"/>
        </a:xfrm>
        <a:prstGeom prst="blockArc">
          <a:avLst>
            <a:gd name="adj1" fmla="val 18900000"/>
            <a:gd name="adj2" fmla="val 2700000"/>
            <a:gd name="adj3" fmla="val 358"/>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F9FCE9-D960-424D-826B-25A3776BE3D5}">
      <dsp:nvSpPr>
        <dsp:cNvPr id="0" name=""/>
        <dsp:cNvSpPr/>
      </dsp:nvSpPr>
      <dsp:spPr>
        <a:xfrm>
          <a:off x="622741" y="448621"/>
          <a:ext cx="9867790" cy="89724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2187" tIns="81280" rIns="81280" bIns="81280" numCol="1" spcCol="1270" anchor="ctr" anchorCtr="0">
          <a:noAutofit/>
        </a:bodyPr>
        <a:lstStyle/>
        <a:p>
          <a:pPr lvl="0" algn="l" defTabSz="1422400">
            <a:lnSpc>
              <a:spcPct val="90000"/>
            </a:lnSpc>
            <a:spcBef>
              <a:spcPct val="0"/>
            </a:spcBef>
            <a:spcAft>
              <a:spcPct val="35000"/>
            </a:spcAft>
          </a:pPr>
          <a:r>
            <a:rPr lang="en-VN" sz="3200" kern="1200" dirty="0">
              <a:latin typeface="Calibri" panose="020F0502020204030204" pitchFamily="34" charset="0"/>
              <a:cs typeface="Calibri" panose="020F0502020204030204" pitchFamily="34" charset="0"/>
            </a:rPr>
            <a:t>Là thể văn tổng hợp </a:t>
          </a:r>
          <a:r>
            <a:rPr lang="en-VN" sz="3200" i="1" kern="1200" dirty="0">
              <a:latin typeface="Calibri" panose="020F0502020204030204" pitchFamily="34" charset="0"/>
              <a:cs typeface="Calibri" panose="020F0502020204030204" pitchFamily="34" charset="0"/>
            </a:rPr>
            <a:t>“văn, sử, triết bất phân”.</a:t>
          </a:r>
          <a:r>
            <a:rPr lang="en-VN" sz="3200" kern="1200" dirty="0">
              <a:latin typeface="Calibri" panose="020F0502020204030204" pitchFamily="34" charset="0"/>
              <a:cs typeface="Calibri" panose="020F0502020204030204" pitchFamily="34" charset="0"/>
            </a:rPr>
            <a:t> </a:t>
          </a:r>
          <a:endParaRPr lang="vi-VN" sz="3200" kern="1200" dirty="0">
            <a:latin typeface="Calibri" panose="020F0502020204030204" pitchFamily="34" charset="0"/>
            <a:cs typeface="Calibri" panose="020F0502020204030204" pitchFamily="34" charset="0"/>
          </a:endParaRPr>
        </a:p>
      </dsp:txBody>
      <dsp:txXfrm>
        <a:off x="622741" y="448621"/>
        <a:ext cx="9867790" cy="897243"/>
      </dsp:txXfrm>
    </dsp:sp>
    <dsp:sp modelId="{1129A43F-9ABA-AC4F-8842-99A92DA38DEC}">
      <dsp:nvSpPr>
        <dsp:cNvPr id="0" name=""/>
        <dsp:cNvSpPr/>
      </dsp:nvSpPr>
      <dsp:spPr>
        <a:xfrm>
          <a:off x="61964" y="336466"/>
          <a:ext cx="1121553" cy="112155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D26BC6-E566-A447-AFA5-A5A5C78B3836}">
      <dsp:nvSpPr>
        <dsp:cNvPr id="0" name=""/>
        <dsp:cNvSpPr/>
      </dsp:nvSpPr>
      <dsp:spPr>
        <a:xfrm>
          <a:off x="948889" y="1794486"/>
          <a:ext cx="9541642" cy="897243"/>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2187" tIns="81280" rIns="81280" bIns="81280" numCol="1" spcCol="1270" anchor="ctr" anchorCtr="0">
          <a:noAutofit/>
        </a:bodyPr>
        <a:lstStyle/>
        <a:p>
          <a:pPr lvl="0" algn="l" defTabSz="1422400">
            <a:lnSpc>
              <a:spcPct val="90000"/>
            </a:lnSpc>
            <a:spcBef>
              <a:spcPct val="0"/>
            </a:spcBef>
            <a:spcAft>
              <a:spcPct val="35000"/>
            </a:spcAft>
          </a:pPr>
          <a:r>
            <a:rPr lang="en-VN" sz="3200" kern="1200" dirty="0">
              <a:latin typeface="Calibri" panose="020F0502020204030204" pitchFamily="34" charset="0"/>
              <a:cs typeface="Calibri" panose="020F0502020204030204" pitchFamily="34" charset="0"/>
            </a:rPr>
            <a:t>kết hợp hài hoà giữa lí lẽ và cảm xúc, giữa tư tưởng và tình cảm của người viết.</a:t>
          </a:r>
          <a:endParaRPr lang="vi-VN" sz="3200" kern="1200" dirty="0">
            <a:latin typeface="Calibri" panose="020F0502020204030204" pitchFamily="34" charset="0"/>
            <a:cs typeface="Calibri" panose="020F0502020204030204" pitchFamily="34" charset="0"/>
          </a:endParaRPr>
        </a:p>
      </dsp:txBody>
      <dsp:txXfrm>
        <a:off x="948889" y="1794486"/>
        <a:ext cx="9541642" cy="897243"/>
      </dsp:txXfrm>
    </dsp:sp>
    <dsp:sp modelId="{D94059DA-B6E2-094F-91A3-2A0ADD19ED48}">
      <dsp:nvSpPr>
        <dsp:cNvPr id="0" name=""/>
        <dsp:cNvSpPr/>
      </dsp:nvSpPr>
      <dsp:spPr>
        <a:xfrm>
          <a:off x="388112" y="1682330"/>
          <a:ext cx="1121553" cy="1121553"/>
        </a:xfrm>
        <a:prstGeom prst="ellipse">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BD9ED3-23B6-474D-BF4B-A1A91F25A803}">
      <dsp:nvSpPr>
        <dsp:cNvPr id="0" name=""/>
        <dsp:cNvSpPr/>
      </dsp:nvSpPr>
      <dsp:spPr>
        <a:xfrm>
          <a:off x="622741" y="3140350"/>
          <a:ext cx="9867790" cy="897243"/>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2187" tIns="81280" rIns="81280" bIns="81280" numCol="1" spcCol="1270" anchor="ctr" anchorCtr="0">
          <a:noAutofit/>
        </a:bodyPr>
        <a:lstStyle/>
        <a:p>
          <a:pPr lvl="0" algn="l" defTabSz="1422400">
            <a:lnSpc>
              <a:spcPct val="90000"/>
            </a:lnSpc>
            <a:spcBef>
              <a:spcPct val="0"/>
            </a:spcBef>
            <a:spcAft>
              <a:spcPct val="35000"/>
            </a:spcAft>
          </a:pPr>
          <a:r>
            <a:rPr lang="en-VN" sz="3200" kern="1200">
              <a:latin typeface="Calibri" panose="020F0502020204030204" pitchFamily="34" charset="0"/>
              <a:cs typeface="Calibri" panose="020F0502020204030204" pitchFamily="34" charset="0"/>
            </a:rPr>
            <a:t>thường được viết bằng văn </a:t>
          </a:r>
          <a:r>
            <a:rPr lang="vi-VN" sz="3200" kern="1200">
              <a:latin typeface="Calibri" panose="020F0502020204030204" pitchFamily="34" charset="0"/>
              <a:cs typeface="Calibri" panose="020F0502020204030204" pitchFamily="34" charset="0"/>
            </a:rPr>
            <a:t>“</a:t>
          </a:r>
          <a:r>
            <a:rPr lang="en-VN" sz="3200" kern="1200">
              <a:latin typeface="Calibri" panose="020F0502020204030204" pitchFamily="34" charset="0"/>
              <a:cs typeface="Calibri" panose="020F0502020204030204" pitchFamily="34" charset="0"/>
            </a:rPr>
            <a:t>biền ngẫu”, từ ngữ trang trọng, uyên bác, giàu tính ước lệ, tượng trưng. </a:t>
          </a:r>
        </a:p>
      </dsp:txBody>
      <dsp:txXfrm>
        <a:off x="622741" y="3140350"/>
        <a:ext cx="9867790" cy="897243"/>
      </dsp:txXfrm>
    </dsp:sp>
    <dsp:sp modelId="{5E210BAA-498A-D343-99B2-E855CCB268D6}">
      <dsp:nvSpPr>
        <dsp:cNvPr id="0" name=""/>
        <dsp:cNvSpPr/>
      </dsp:nvSpPr>
      <dsp:spPr>
        <a:xfrm>
          <a:off x="61964" y="3028195"/>
          <a:ext cx="1121553" cy="1121553"/>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9B23D-E7DE-914A-8654-6A3302872353}">
      <dsp:nvSpPr>
        <dsp:cNvPr id="0" name=""/>
        <dsp:cNvSpPr/>
      </dsp:nvSpPr>
      <dsp:spPr>
        <a:xfrm>
          <a:off x="516261" y="2504035"/>
          <a:ext cx="1932215" cy="9661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a:latin typeface="Calibri" panose="020F0502020204030204" pitchFamily="34" charset="0"/>
              <a:cs typeface="Calibri" panose="020F0502020204030204" pitchFamily="34" charset="0"/>
            </a:rPr>
            <a:t>Vai</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trò</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của</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người</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viết</a:t>
          </a:r>
          <a:endParaRPr lang="en-US" sz="3200" b="1" kern="1200" dirty="0">
            <a:latin typeface="Calibri" panose="020F0502020204030204" pitchFamily="34" charset="0"/>
            <a:cs typeface="Calibri" panose="020F0502020204030204" pitchFamily="34" charset="0"/>
          </a:endParaRPr>
        </a:p>
      </dsp:txBody>
      <dsp:txXfrm>
        <a:off x="544557" y="2532331"/>
        <a:ext cx="1875623" cy="909515"/>
      </dsp:txXfrm>
    </dsp:sp>
    <dsp:sp modelId="{E5145C1D-0EB5-8C4A-A0F4-B592317D41C8}">
      <dsp:nvSpPr>
        <dsp:cNvPr id="0" name=""/>
        <dsp:cNvSpPr/>
      </dsp:nvSpPr>
      <dsp:spPr>
        <a:xfrm rot="17945813">
          <a:off x="2040240" y="2276653"/>
          <a:ext cx="1589359" cy="32092"/>
        </a:xfrm>
        <a:custGeom>
          <a:avLst/>
          <a:gdLst/>
          <a:ahLst/>
          <a:cxnLst/>
          <a:rect l="0" t="0" r="0" b="0"/>
          <a:pathLst>
            <a:path>
              <a:moveTo>
                <a:pt x="0" y="16046"/>
              </a:moveTo>
              <a:lnTo>
                <a:pt x="1589359"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latin typeface="Calibri" panose="020F0502020204030204" pitchFamily="34" charset="0"/>
            <a:cs typeface="Calibri" panose="020F0502020204030204" pitchFamily="34" charset="0"/>
          </a:endParaRPr>
        </a:p>
      </dsp:txBody>
      <dsp:txXfrm>
        <a:off x="2795185" y="2252965"/>
        <a:ext cx="79467" cy="79467"/>
      </dsp:txXfrm>
    </dsp:sp>
    <dsp:sp modelId="{1BD6FC6C-9D1A-DA42-9307-035707407E85}">
      <dsp:nvSpPr>
        <dsp:cNvPr id="0" name=""/>
        <dsp:cNvSpPr/>
      </dsp:nvSpPr>
      <dsp:spPr>
        <a:xfrm>
          <a:off x="3221362" y="1115255"/>
          <a:ext cx="3753309" cy="9661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a:latin typeface="Calibri" panose="020F0502020204030204" pitchFamily="34" charset="0"/>
              <a:cs typeface="Calibri" panose="020F0502020204030204" pitchFamily="34" charset="0"/>
            </a:rPr>
            <a:t>Thường</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là</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các</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bậc</a:t>
          </a:r>
          <a:r>
            <a:rPr lang="en-US" sz="3200" b="1" kern="1200" dirty="0">
              <a:latin typeface="Calibri" panose="020F0502020204030204" pitchFamily="34" charset="0"/>
              <a:cs typeface="Calibri" panose="020F0502020204030204" pitchFamily="34" charset="0"/>
            </a:rPr>
            <a:t>:</a:t>
          </a:r>
        </a:p>
      </dsp:txBody>
      <dsp:txXfrm>
        <a:off x="3249658" y="1143551"/>
        <a:ext cx="3696717" cy="909515"/>
      </dsp:txXfrm>
    </dsp:sp>
    <dsp:sp modelId="{A43FDF35-E018-584D-9291-00C3F020C4E3}">
      <dsp:nvSpPr>
        <dsp:cNvPr id="0" name=""/>
        <dsp:cNvSpPr/>
      </dsp:nvSpPr>
      <dsp:spPr>
        <a:xfrm rot="18289469">
          <a:off x="6684408" y="1026751"/>
          <a:ext cx="1353413" cy="32092"/>
        </a:xfrm>
        <a:custGeom>
          <a:avLst/>
          <a:gdLst/>
          <a:ahLst/>
          <a:cxnLst/>
          <a:rect l="0" t="0" r="0" b="0"/>
          <a:pathLst>
            <a:path>
              <a:moveTo>
                <a:pt x="0" y="16046"/>
              </a:moveTo>
              <a:lnTo>
                <a:pt x="1353413" y="160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latin typeface="Calibri" panose="020F0502020204030204" pitchFamily="34" charset="0"/>
            <a:cs typeface="Calibri" panose="020F0502020204030204" pitchFamily="34" charset="0"/>
          </a:endParaRPr>
        </a:p>
      </dsp:txBody>
      <dsp:txXfrm>
        <a:off x="7327279" y="1008962"/>
        <a:ext cx="67670" cy="67670"/>
      </dsp:txXfrm>
    </dsp:sp>
    <dsp:sp modelId="{BB331FBD-9099-1B4B-8375-28B13BAE3198}">
      <dsp:nvSpPr>
        <dsp:cNvPr id="0" name=""/>
        <dsp:cNvSpPr/>
      </dsp:nvSpPr>
      <dsp:spPr>
        <a:xfrm>
          <a:off x="7747558" y="4231"/>
          <a:ext cx="3777442" cy="9661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err="1">
              <a:latin typeface="Calibri" panose="020F0502020204030204" pitchFamily="34" charset="0"/>
              <a:cs typeface="Calibri" panose="020F0502020204030204" pitchFamily="34" charset="0"/>
            </a:rPr>
            <a:t>Vua</a:t>
          </a:r>
          <a:endParaRPr lang="en-US" sz="3200" kern="1200" dirty="0">
            <a:latin typeface="Calibri" panose="020F0502020204030204" pitchFamily="34" charset="0"/>
            <a:cs typeface="Calibri" panose="020F0502020204030204" pitchFamily="34" charset="0"/>
          </a:endParaRPr>
        </a:p>
      </dsp:txBody>
      <dsp:txXfrm>
        <a:off x="7775854" y="32527"/>
        <a:ext cx="3720850" cy="909515"/>
      </dsp:txXfrm>
    </dsp:sp>
    <dsp:sp modelId="{6CC61ACE-F846-1F46-AB9C-6E8D2EBF01A3}">
      <dsp:nvSpPr>
        <dsp:cNvPr id="0" name=""/>
        <dsp:cNvSpPr/>
      </dsp:nvSpPr>
      <dsp:spPr>
        <a:xfrm>
          <a:off x="6974672" y="1582263"/>
          <a:ext cx="772886" cy="32092"/>
        </a:xfrm>
        <a:custGeom>
          <a:avLst/>
          <a:gdLst/>
          <a:ahLst/>
          <a:cxnLst/>
          <a:rect l="0" t="0" r="0" b="0"/>
          <a:pathLst>
            <a:path>
              <a:moveTo>
                <a:pt x="0" y="16046"/>
              </a:moveTo>
              <a:lnTo>
                <a:pt x="772886" y="160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latin typeface="Calibri" panose="020F0502020204030204" pitchFamily="34" charset="0"/>
            <a:cs typeface="Calibri" panose="020F0502020204030204" pitchFamily="34" charset="0"/>
          </a:endParaRPr>
        </a:p>
      </dsp:txBody>
      <dsp:txXfrm>
        <a:off x="7341793" y="1578987"/>
        <a:ext cx="38644" cy="38644"/>
      </dsp:txXfrm>
    </dsp:sp>
    <dsp:sp modelId="{29AE61FF-2C91-D14E-A6F0-7F16018A6B61}">
      <dsp:nvSpPr>
        <dsp:cNvPr id="0" name=""/>
        <dsp:cNvSpPr/>
      </dsp:nvSpPr>
      <dsp:spPr>
        <a:xfrm>
          <a:off x="7747558" y="1115255"/>
          <a:ext cx="3777442" cy="9661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err="1">
              <a:latin typeface="Calibri" panose="020F0502020204030204" pitchFamily="34" charset="0"/>
              <a:cs typeface="Calibri" panose="020F0502020204030204" pitchFamily="34" charset="0"/>
            </a:rPr>
            <a:t>chúa</a:t>
          </a:r>
          <a:endParaRPr lang="en-US" sz="3200" kern="1200" dirty="0">
            <a:latin typeface="Calibri" panose="020F0502020204030204" pitchFamily="34" charset="0"/>
            <a:cs typeface="Calibri" panose="020F0502020204030204" pitchFamily="34" charset="0"/>
          </a:endParaRPr>
        </a:p>
      </dsp:txBody>
      <dsp:txXfrm>
        <a:off x="7775854" y="1143551"/>
        <a:ext cx="3720850" cy="909515"/>
      </dsp:txXfrm>
    </dsp:sp>
    <dsp:sp modelId="{0E913CB3-8B63-624F-88DC-D8DEEA8A29BE}">
      <dsp:nvSpPr>
        <dsp:cNvPr id="0" name=""/>
        <dsp:cNvSpPr/>
      </dsp:nvSpPr>
      <dsp:spPr>
        <a:xfrm rot="3310531">
          <a:off x="6684408" y="2137775"/>
          <a:ext cx="1353413" cy="32092"/>
        </a:xfrm>
        <a:custGeom>
          <a:avLst/>
          <a:gdLst/>
          <a:ahLst/>
          <a:cxnLst/>
          <a:rect l="0" t="0" r="0" b="0"/>
          <a:pathLst>
            <a:path>
              <a:moveTo>
                <a:pt x="0" y="16046"/>
              </a:moveTo>
              <a:lnTo>
                <a:pt x="1353413" y="160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latin typeface="Calibri" panose="020F0502020204030204" pitchFamily="34" charset="0"/>
            <a:cs typeface="Calibri" panose="020F0502020204030204" pitchFamily="34" charset="0"/>
          </a:endParaRPr>
        </a:p>
      </dsp:txBody>
      <dsp:txXfrm>
        <a:off x="7327279" y="2119986"/>
        <a:ext cx="67670" cy="67670"/>
      </dsp:txXfrm>
    </dsp:sp>
    <dsp:sp modelId="{3A5DAD71-CAB8-114A-ADCD-E962A9418474}">
      <dsp:nvSpPr>
        <dsp:cNvPr id="0" name=""/>
        <dsp:cNvSpPr/>
      </dsp:nvSpPr>
      <dsp:spPr>
        <a:xfrm>
          <a:off x="7747558" y="2226279"/>
          <a:ext cx="3777442" cy="9661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err="1">
              <a:latin typeface="Calibri" panose="020F0502020204030204" pitchFamily="34" charset="0"/>
              <a:cs typeface="Calibri" panose="020F0502020204030204" pitchFamily="34" charset="0"/>
            </a:rPr>
            <a:t>Thủ</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lĩnh</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uỷ</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nhiệm</a:t>
          </a:r>
          <a:endParaRPr lang="en-US" sz="3200" kern="1200" dirty="0">
            <a:latin typeface="Calibri" panose="020F0502020204030204" pitchFamily="34" charset="0"/>
            <a:cs typeface="Calibri" panose="020F0502020204030204" pitchFamily="34" charset="0"/>
          </a:endParaRPr>
        </a:p>
      </dsp:txBody>
      <dsp:txXfrm>
        <a:off x="7775854" y="2254575"/>
        <a:ext cx="3720850" cy="909515"/>
      </dsp:txXfrm>
    </dsp:sp>
    <dsp:sp modelId="{482DB4D0-8BCA-D34F-9558-FF3275C51CD9}">
      <dsp:nvSpPr>
        <dsp:cNvPr id="0" name=""/>
        <dsp:cNvSpPr/>
      </dsp:nvSpPr>
      <dsp:spPr>
        <a:xfrm rot="3654187">
          <a:off x="2040240" y="3665433"/>
          <a:ext cx="1589359" cy="32092"/>
        </a:xfrm>
        <a:custGeom>
          <a:avLst/>
          <a:gdLst/>
          <a:ahLst/>
          <a:cxnLst/>
          <a:rect l="0" t="0" r="0" b="0"/>
          <a:pathLst>
            <a:path>
              <a:moveTo>
                <a:pt x="0" y="16046"/>
              </a:moveTo>
              <a:lnTo>
                <a:pt x="1589359"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latin typeface="Calibri" panose="020F0502020204030204" pitchFamily="34" charset="0"/>
            <a:cs typeface="Calibri" panose="020F0502020204030204" pitchFamily="34" charset="0"/>
          </a:endParaRPr>
        </a:p>
      </dsp:txBody>
      <dsp:txXfrm>
        <a:off x="2795185" y="3641745"/>
        <a:ext cx="79467" cy="79467"/>
      </dsp:txXfrm>
    </dsp:sp>
    <dsp:sp modelId="{2B89ED11-7184-8442-AB2F-EB186C49417F}">
      <dsp:nvSpPr>
        <dsp:cNvPr id="0" name=""/>
        <dsp:cNvSpPr/>
      </dsp:nvSpPr>
      <dsp:spPr>
        <a:xfrm>
          <a:off x="3221362" y="3892815"/>
          <a:ext cx="3753309" cy="9661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a:latin typeface="Calibri" panose="020F0502020204030204" pitchFamily="34" charset="0"/>
              <a:cs typeface="Calibri" panose="020F0502020204030204" pitchFamily="34" charset="0"/>
            </a:rPr>
            <a:t>Thể</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hiện</a:t>
          </a:r>
          <a:endParaRPr lang="en-US" sz="3200" b="1" kern="1200" dirty="0">
            <a:latin typeface="Calibri" panose="020F0502020204030204" pitchFamily="34" charset="0"/>
            <a:cs typeface="Calibri" panose="020F0502020204030204" pitchFamily="34" charset="0"/>
          </a:endParaRPr>
        </a:p>
      </dsp:txBody>
      <dsp:txXfrm>
        <a:off x="3249658" y="3921111"/>
        <a:ext cx="3696717" cy="909515"/>
      </dsp:txXfrm>
    </dsp:sp>
    <dsp:sp modelId="{AFDDFEE0-71A7-3544-A989-1FD86B140B14}">
      <dsp:nvSpPr>
        <dsp:cNvPr id="0" name=""/>
        <dsp:cNvSpPr/>
      </dsp:nvSpPr>
      <dsp:spPr>
        <a:xfrm rot="19457599">
          <a:off x="6885209" y="4082067"/>
          <a:ext cx="951812" cy="32092"/>
        </a:xfrm>
        <a:custGeom>
          <a:avLst/>
          <a:gdLst/>
          <a:ahLst/>
          <a:cxnLst/>
          <a:rect l="0" t="0" r="0" b="0"/>
          <a:pathLst>
            <a:path>
              <a:moveTo>
                <a:pt x="0" y="16046"/>
              </a:moveTo>
              <a:lnTo>
                <a:pt x="951812" y="160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latin typeface="Calibri" panose="020F0502020204030204" pitchFamily="34" charset="0"/>
            <a:cs typeface="Calibri" panose="020F0502020204030204" pitchFamily="34" charset="0"/>
          </a:endParaRPr>
        </a:p>
      </dsp:txBody>
      <dsp:txXfrm>
        <a:off x="7337319" y="4074318"/>
        <a:ext cx="47590" cy="47590"/>
      </dsp:txXfrm>
    </dsp:sp>
    <dsp:sp modelId="{FC742978-7C6B-B04C-BD8B-BBAFDFA87456}">
      <dsp:nvSpPr>
        <dsp:cNvPr id="0" name=""/>
        <dsp:cNvSpPr/>
      </dsp:nvSpPr>
      <dsp:spPr>
        <a:xfrm>
          <a:off x="7747558" y="3337303"/>
          <a:ext cx="3777442" cy="9661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err="1">
              <a:latin typeface="Calibri" panose="020F0502020204030204" pitchFamily="34" charset="0"/>
              <a:cs typeface="Calibri" panose="020F0502020204030204" pitchFamily="34" charset="0"/>
            </a:rPr>
            <a:t>Tư</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tưởng</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tình</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cảm</a:t>
          </a:r>
          <a:endParaRPr lang="en-US" sz="3200" kern="1200" dirty="0">
            <a:latin typeface="Calibri" panose="020F0502020204030204" pitchFamily="34" charset="0"/>
            <a:cs typeface="Calibri" panose="020F0502020204030204" pitchFamily="34" charset="0"/>
          </a:endParaRPr>
        </a:p>
      </dsp:txBody>
      <dsp:txXfrm>
        <a:off x="7775854" y="3365599"/>
        <a:ext cx="3720850" cy="909515"/>
      </dsp:txXfrm>
    </dsp:sp>
    <dsp:sp modelId="{638B626D-8E10-3049-A0FE-81824CCEAAA1}">
      <dsp:nvSpPr>
        <dsp:cNvPr id="0" name=""/>
        <dsp:cNvSpPr/>
      </dsp:nvSpPr>
      <dsp:spPr>
        <a:xfrm rot="2142401">
          <a:off x="6885209" y="4637579"/>
          <a:ext cx="951812" cy="32092"/>
        </a:xfrm>
        <a:custGeom>
          <a:avLst/>
          <a:gdLst/>
          <a:ahLst/>
          <a:cxnLst/>
          <a:rect l="0" t="0" r="0" b="0"/>
          <a:pathLst>
            <a:path>
              <a:moveTo>
                <a:pt x="0" y="16046"/>
              </a:moveTo>
              <a:lnTo>
                <a:pt x="951812" y="160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latin typeface="Calibri" panose="020F0502020204030204" pitchFamily="34" charset="0"/>
            <a:cs typeface="Calibri" panose="020F0502020204030204" pitchFamily="34" charset="0"/>
          </a:endParaRPr>
        </a:p>
      </dsp:txBody>
      <dsp:txXfrm>
        <a:off x="7337319" y="4629830"/>
        <a:ext cx="47590" cy="47590"/>
      </dsp:txXfrm>
    </dsp:sp>
    <dsp:sp modelId="{5145052C-4609-8645-854D-5902497F8AF9}">
      <dsp:nvSpPr>
        <dsp:cNvPr id="0" name=""/>
        <dsp:cNvSpPr/>
      </dsp:nvSpPr>
      <dsp:spPr>
        <a:xfrm>
          <a:off x="7747558" y="4448327"/>
          <a:ext cx="3777442" cy="9661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err="1">
              <a:latin typeface="Calibri" panose="020F0502020204030204" pitchFamily="34" charset="0"/>
              <a:cs typeface="Calibri" panose="020F0502020204030204" pitchFamily="34" charset="0"/>
            </a:rPr>
            <a:t>Trí</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tuệ</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tài</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năng</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văn</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chương</a:t>
          </a:r>
          <a:endParaRPr lang="en-US" sz="3200" kern="1200" dirty="0">
            <a:latin typeface="Calibri" panose="020F0502020204030204" pitchFamily="34" charset="0"/>
            <a:cs typeface="Calibri" panose="020F0502020204030204" pitchFamily="34" charset="0"/>
          </a:endParaRPr>
        </a:p>
      </dsp:txBody>
      <dsp:txXfrm>
        <a:off x="7775854" y="4476623"/>
        <a:ext cx="3720850" cy="9095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9284C-74DE-4A4E-B053-D1F33AFC9CAC}">
      <dsp:nvSpPr>
        <dsp:cNvPr id="0" name=""/>
        <dsp:cNvSpPr/>
      </dsp:nvSpPr>
      <dsp:spPr>
        <a:xfrm>
          <a:off x="-5072022" y="-777028"/>
          <a:ext cx="6040272" cy="6040272"/>
        </a:xfrm>
        <a:prstGeom prst="blockArc">
          <a:avLst>
            <a:gd name="adj1" fmla="val 18900000"/>
            <a:gd name="adj2" fmla="val 2700000"/>
            <a:gd name="adj3" fmla="val 358"/>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F9FCE9-D960-424D-826B-25A3776BE3D5}">
      <dsp:nvSpPr>
        <dsp:cNvPr id="0" name=""/>
        <dsp:cNvSpPr/>
      </dsp:nvSpPr>
      <dsp:spPr>
        <a:xfrm>
          <a:off x="506997" y="235482"/>
          <a:ext cx="11335279" cy="90899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814" tIns="71120" rIns="71120" bIns="71120" numCol="1" spcCol="1270" anchor="ctr" anchorCtr="0">
          <a:noAutofit/>
        </a:bodyPr>
        <a:lstStyle/>
        <a:p>
          <a:pPr lvl="0" algn="just" defTabSz="1244600">
            <a:lnSpc>
              <a:spcPct val="100000"/>
            </a:lnSpc>
            <a:spcBef>
              <a:spcPct val="0"/>
            </a:spcBef>
            <a:spcAft>
              <a:spcPct val="35000"/>
            </a:spcAft>
          </a:pPr>
          <a:r>
            <a:rPr lang="vi-VN" sz="2800" b="1" kern="1200" dirty="0">
              <a:latin typeface="Calibri" panose="020F0502020204030204" pitchFamily="34" charset="0"/>
              <a:cs typeface="Calibri" panose="020F0502020204030204" pitchFamily="34" charset="0"/>
            </a:rPr>
            <a:t>+ </a:t>
          </a:r>
          <a:r>
            <a:rPr lang="vi-VN" sz="2800" b="1" i="1" kern="1200" dirty="0">
              <a:latin typeface="Calibri" panose="020F0502020204030204" pitchFamily="34" charset="0"/>
              <a:cs typeface="Calibri" panose="020F0502020204030204" pitchFamily="34" charset="0"/>
            </a:rPr>
            <a:t>Phần 1: </a:t>
          </a:r>
          <a:r>
            <a:rPr lang="en-VN" sz="2800" b="1" kern="1200" dirty="0">
              <a:latin typeface="Calibri" panose="020F0502020204030204" pitchFamily="34" charset="0"/>
              <a:cs typeface="Calibri" panose="020F0502020204030204" pitchFamily="34" charset="0"/>
            </a:rPr>
            <a:t>Nêu </a:t>
          </a:r>
          <a:r>
            <a:rPr lang="vi-VN" sz="2800" b="1" kern="1200" dirty="0">
              <a:latin typeface="Calibri" panose="020F0502020204030204" pitchFamily="34" charset="0"/>
              <a:cs typeface="Calibri" panose="020F0502020204030204" pitchFamily="34" charset="0"/>
            </a:rPr>
            <a:t>cao luận đề chính nghĩa</a:t>
          </a:r>
        </a:p>
      </dsp:txBody>
      <dsp:txXfrm>
        <a:off x="506997" y="235482"/>
        <a:ext cx="11335279" cy="908995"/>
      </dsp:txXfrm>
    </dsp:sp>
    <dsp:sp modelId="{1129A43F-9ABA-AC4F-8842-99A92DA38DEC}">
      <dsp:nvSpPr>
        <dsp:cNvPr id="0" name=""/>
        <dsp:cNvSpPr/>
      </dsp:nvSpPr>
      <dsp:spPr>
        <a:xfrm>
          <a:off x="75647" y="258630"/>
          <a:ext cx="862699" cy="86269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D26BC6-E566-A447-AFA5-A5A5C78B3836}">
      <dsp:nvSpPr>
        <dsp:cNvPr id="0" name=""/>
        <dsp:cNvSpPr/>
      </dsp:nvSpPr>
      <dsp:spPr>
        <a:xfrm>
          <a:off x="902681" y="1270900"/>
          <a:ext cx="10939595" cy="90899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814" tIns="71120" rIns="71120" bIns="71120" numCol="1" spcCol="1270" anchor="ctr" anchorCtr="0">
          <a:noAutofit/>
        </a:bodyPr>
        <a:lstStyle/>
        <a:p>
          <a:pPr lvl="0" algn="just" defTabSz="1244600">
            <a:lnSpc>
              <a:spcPct val="100000"/>
            </a:lnSpc>
            <a:spcBef>
              <a:spcPct val="0"/>
            </a:spcBef>
            <a:spcAft>
              <a:spcPct val="35000"/>
            </a:spcAft>
          </a:pPr>
          <a:r>
            <a:rPr lang="en-VN" sz="2800" b="1" i="1" kern="1200" dirty="0">
              <a:latin typeface="Calibri" panose="020F0502020204030204" pitchFamily="34" charset="0"/>
              <a:cs typeface="Calibri" panose="020F0502020204030204" pitchFamily="34" charset="0"/>
            </a:rPr>
            <a:t>+ Phần</a:t>
          </a:r>
          <a:r>
            <a:rPr lang="vi-VN" sz="2800" b="1" i="1" kern="1200" dirty="0">
              <a:latin typeface="Calibri" panose="020F0502020204030204" pitchFamily="34" charset="0"/>
              <a:cs typeface="Calibri" panose="020F0502020204030204" pitchFamily="34" charset="0"/>
            </a:rPr>
            <a:t> 2: </a:t>
          </a:r>
          <a:r>
            <a:rPr lang="en-VN" sz="2800" b="1" kern="1200" dirty="0">
              <a:latin typeface="Calibri" panose="020F0502020204030204" pitchFamily="34" charset="0"/>
              <a:cs typeface="Calibri" panose="020F0502020204030204" pitchFamily="34" charset="0"/>
            </a:rPr>
            <a:t>Vạch rõ tội ác của kẻ thù.</a:t>
          </a:r>
          <a:endParaRPr lang="vi-VN" sz="2800" b="1" kern="1200" dirty="0">
            <a:latin typeface="Calibri" panose="020F0502020204030204" pitchFamily="34" charset="0"/>
            <a:cs typeface="Calibri" panose="020F0502020204030204" pitchFamily="34" charset="0"/>
          </a:endParaRPr>
        </a:p>
      </dsp:txBody>
      <dsp:txXfrm>
        <a:off x="902681" y="1270900"/>
        <a:ext cx="10939595" cy="908995"/>
      </dsp:txXfrm>
    </dsp:sp>
    <dsp:sp modelId="{D94059DA-B6E2-094F-91A3-2A0ADD19ED48}">
      <dsp:nvSpPr>
        <dsp:cNvPr id="0" name=""/>
        <dsp:cNvSpPr/>
      </dsp:nvSpPr>
      <dsp:spPr>
        <a:xfrm>
          <a:off x="471331" y="1294048"/>
          <a:ext cx="862699" cy="86269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BD9ED3-23B6-474D-BF4B-A1A91F25A803}">
      <dsp:nvSpPr>
        <dsp:cNvPr id="0" name=""/>
        <dsp:cNvSpPr/>
      </dsp:nvSpPr>
      <dsp:spPr>
        <a:xfrm>
          <a:off x="902681" y="2306319"/>
          <a:ext cx="10939595" cy="90899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814" tIns="71120" rIns="71120" bIns="71120" numCol="1" spcCol="1270" anchor="ctr" anchorCtr="0">
          <a:noAutofit/>
        </a:bodyPr>
        <a:lstStyle/>
        <a:p>
          <a:pPr lvl="0" algn="just" defTabSz="1244600">
            <a:lnSpc>
              <a:spcPct val="100000"/>
            </a:lnSpc>
            <a:spcBef>
              <a:spcPct val="0"/>
            </a:spcBef>
            <a:spcAft>
              <a:spcPct val="35000"/>
            </a:spcAft>
          </a:pPr>
          <a:r>
            <a:rPr lang="en-VN" sz="2800" b="1" i="1" kern="1200" dirty="0">
              <a:latin typeface="Calibri" panose="020F0502020204030204" pitchFamily="34" charset="0"/>
              <a:cs typeface="Calibri" panose="020F0502020204030204" pitchFamily="34" charset="0"/>
            </a:rPr>
            <a:t>+ Phần</a:t>
          </a:r>
          <a:r>
            <a:rPr lang="vi-VN" sz="2800" b="1" i="1" kern="1200" dirty="0">
              <a:latin typeface="Calibri" panose="020F0502020204030204" pitchFamily="34" charset="0"/>
              <a:cs typeface="Calibri" panose="020F0502020204030204" pitchFamily="34" charset="0"/>
            </a:rPr>
            <a:t> 3: </a:t>
          </a:r>
          <a:r>
            <a:rPr lang="en-VN" sz="2800" b="1" kern="1200" dirty="0">
              <a:latin typeface="Calibri" panose="020F0502020204030204" pitchFamily="34" charset="0"/>
              <a:cs typeface="Calibri" panose="020F0502020204030204" pitchFamily="34" charset="0"/>
            </a:rPr>
            <a:t>Kể lại quá trình chinh phạt gian khổ và tất thắng của cuộc khởi nghĩa.</a:t>
          </a:r>
        </a:p>
      </dsp:txBody>
      <dsp:txXfrm>
        <a:off x="902681" y="2306319"/>
        <a:ext cx="10939595" cy="908995"/>
      </dsp:txXfrm>
    </dsp:sp>
    <dsp:sp modelId="{5E210BAA-498A-D343-99B2-E855CCB268D6}">
      <dsp:nvSpPr>
        <dsp:cNvPr id="0" name=""/>
        <dsp:cNvSpPr/>
      </dsp:nvSpPr>
      <dsp:spPr>
        <a:xfrm>
          <a:off x="471331" y="2329467"/>
          <a:ext cx="862699" cy="86269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164F4C-EA5A-6846-ACD7-3CCF860A689E}">
      <dsp:nvSpPr>
        <dsp:cNvPr id="0" name=""/>
        <dsp:cNvSpPr/>
      </dsp:nvSpPr>
      <dsp:spPr>
        <a:xfrm>
          <a:off x="506997" y="3341737"/>
          <a:ext cx="11335279" cy="90899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814" tIns="71120" rIns="71120" bIns="71120" numCol="1" spcCol="1270" anchor="ctr" anchorCtr="0">
          <a:noAutofit/>
        </a:bodyPr>
        <a:lstStyle/>
        <a:p>
          <a:pPr lvl="0" algn="just" defTabSz="1244600">
            <a:lnSpc>
              <a:spcPct val="100000"/>
            </a:lnSpc>
            <a:spcBef>
              <a:spcPct val="0"/>
            </a:spcBef>
            <a:spcAft>
              <a:spcPct val="35000"/>
            </a:spcAft>
          </a:pPr>
          <a:r>
            <a:rPr lang="en-VN" sz="2800" b="1" i="1" kern="1200" dirty="0">
              <a:latin typeface="Calibri" panose="020F0502020204030204" pitchFamily="34" charset="0"/>
              <a:cs typeface="Calibri" panose="020F0502020204030204" pitchFamily="34" charset="0"/>
            </a:rPr>
            <a:t>+ Phần</a:t>
          </a:r>
          <a:r>
            <a:rPr lang="vi-VN" sz="2800" b="1" i="1" kern="1200" dirty="0">
              <a:latin typeface="Calibri" panose="020F0502020204030204" pitchFamily="34" charset="0"/>
              <a:cs typeface="Calibri" panose="020F0502020204030204" pitchFamily="34" charset="0"/>
            </a:rPr>
            <a:t> 4: </a:t>
          </a:r>
          <a:r>
            <a:rPr lang="en-VN" sz="2800" b="1" kern="1200" dirty="0">
              <a:latin typeface="Calibri" panose="020F0502020204030204" pitchFamily="34" charset="0"/>
              <a:cs typeface="Calibri" panose="020F0502020204030204" pitchFamily="34" charset="0"/>
            </a:rPr>
            <a:t>Tuyên bố chiếm quả, khẳng định sự nghiệp chính nghĩa.</a:t>
          </a:r>
        </a:p>
      </dsp:txBody>
      <dsp:txXfrm>
        <a:off x="506997" y="3341737"/>
        <a:ext cx="11335279" cy="908995"/>
      </dsp:txXfrm>
    </dsp:sp>
    <dsp:sp modelId="{1FB8366C-A1CE-EB4D-BE44-D5F1A3E2E27C}">
      <dsp:nvSpPr>
        <dsp:cNvPr id="0" name=""/>
        <dsp:cNvSpPr/>
      </dsp:nvSpPr>
      <dsp:spPr>
        <a:xfrm>
          <a:off x="75647" y="3364885"/>
          <a:ext cx="862699" cy="86269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D6574-6139-9F42-A033-2C95880B612A}">
      <dsp:nvSpPr>
        <dsp:cNvPr id="0" name=""/>
        <dsp:cNvSpPr/>
      </dsp:nvSpPr>
      <dsp:spPr>
        <a:xfrm>
          <a:off x="2186" y="552004"/>
          <a:ext cx="4661900" cy="319048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VN" sz="3200" kern="1200" dirty="0">
              <a:latin typeface="Calibri" panose="020F0502020204030204" pitchFamily="34" charset="0"/>
              <a:cs typeface="Calibri" panose="020F0502020204030204" pitchFamily="34" charset="0"/>
            </a:rPr>
            <a:t>Lí Thường Kiệt mới chỉ xác định dân tộc ở hai phương diện: </a:t>
          </a:r>
          <a:r>
            <a:rPr lang="en-VN" sz="3200" b="1" kern="1200" dirty="0">
              <a:latin typeface="Calibri" panose="020F0502020204030204" pitchFamily="34" charset="0"/>
              <a:cs typeface="Calibri" panose="020F0502020204030204" pitchFamily="34" charset="0"/>
            </a:rPr>
            <a:t>lãnh thổ và chủ quyền.</a:t>
          </a:r>
          <a:endParaRPr lang="en-US" sz="3200" b="1" kern="1200" dirty="0">
            <a:latin typeface="Calibri" panose="020F0502020204030204" pitchFamily="34" charset="0"/>
            <a:cs typeface="Calibri" panose="020F0502020204030204" pitchFamily="34" charset="0"/>
          </a:endParaRPr>
        </a:p>
      </dsp:txBody>
      <dsp:txXfrm>
        <a:off x="95632" y="645450"/>
        <a:ext cx="4475008" cy="3003596"/>
      </dsp:txXfrm>
    </dsp:sp>
    <dsp:sp modelId="{A51EA217-4C26-0344-9E4B-72198526D110}">
      <dsp:nvSpPr>
        <dsp:cNvPr id="0" name=""/>
        <dsp:cNvSpPr/>
      </dsp:nvSpPr>
      <dsp:spPr>
        <a:xfrm>
          <a:off x="5130276" y="1569172"/>
          <a:ext cx="988322" cy="115615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latin typeface="Calibri" panose="020F0502020204030204" pitchFamily="34" charset="0"/>
            <a:cs typeface="Calibri" panose="020F0502020204030204" pitchFamily="34" charset="0"/>
          </a:endParaRPr>
        </a:p>
      </dsp:txBody>
      <dsp:txXfrm>
        <a:off x="5130276" y="1800402"/>
        <a:ext cx="691825" cy="693691"/>
      </dsp:txXfrm>
    </dsp:sp>
    <dsp:sp modelId="{D15B828A-903C-D04E-84C0-875E8604AB37}">
      <dsp:nvSpPr>
        <dsp:cNvPr id="0" name=""/>
        <dsp:cNvSpPr/>
      </dsp:nvSpPr>
      <dsp:spPr>
        <a:xfrm>
          <a:off x="6528846" y="552004"/>
          <a:ext cx="4661900" cy="319048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VN" sz="3200" kern="1200" dirty="0">
              <a:latin typeface="Calibri" panose="020F0502020204030204" pitchFamily="34" charset="0"/>
              <a:cs typeface="Calibri" panose="020F0502020204030204" pitchFamily="34" charset="0"/>
            </a:rPr>
            <a:t>Nguyễn Trãi đã xác định dân tộc ở nhiều phương diện: </a:t>
          </a:r>
          <a:r>
            <a:rPr lang="en-VN" sz="3200" b="1" kern="1200" dirty="0">
              <a:latin typeface="Calibri" panose="020F0502020204030204" pitchFamily="34" charset="0"/>
              <a:cs typeface="Calibri" panose="020F0502020204030204" pitchFamily="34" charset="0"/>
            </a:rPr>
            <a:t>lãnh thổ, nền văn hiến, phong tục tập quán, lịch sử, chế độ, con người.</a:t>
          </a:r>
          <a:endParaRPr lang="en-US" sz="3200" b="1" kern="1200" dirty="0">
            <a:latin typeface="Calibri" panose="020F0502020204030204" pitchFamily="34" charset="0"/>
            <a:cs typeface="Calibri" panose="020F0502020204030204" pitchFamily="34" charset="0"/>
          </a:endParaRPr>
        </a:p>
      </dsp:txBody>
      <dsp:txXfrm>
        <a:off x="6622292" y="645450"/>
        <a:ext cx="4475008" cy="30035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D6574-6139-9F42-A033-2C95880B612A}">
      <dsp:nvSpPr>
        <dsp:cNvPr id="0" name=""/>
        <dsp:cNvSpPr/>
      </dsp:nvSpPr>
      <dsp:spPr>
        <a:xfrm>
          <a:off x="7297" y="388557"/>
          <a:ext cx="5223703" cy="35173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VN" sz="3200" kern="1200" dirty="0">
              <a:latin typeface="Calibri" panose="020F0502020204030204" pitchFamily="34" charset="0"/>
              <a:cs typeface="Calibri" panose="020F0502020204030204" pitchFamily="34" charset="0"/>
            </a:rPr>
            <a:t>Lí Thường Kiệt căn cứ vào “thiên thư”</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sách</a:t>
          </a:r>
          <a:r>
            <a:rPr lang="en-US" sz="3200" kern="1200" dirty="0">
              <a:latin typeface="Calibri" panose="020F0502020204030204" pitchFamily="34" charset="0"/>
              <a:cs typeface="Calibri" panose="020F0502020204030204" pitchFamily="34" charset="0"/>
            </a:rPr>
            <a:t> </a:t>
          </a:r>
          <a:r>
            <a:rPr lang="en-US" sz="3200" kern="1200" dirty="0" err="1">
              <a:latin typeface="Calibri" panose="020F0502020204030204" pitchFamily="34" charset="0"/>
              <a:cs typeface="Calibri" panose="020F0502020204030204" pitchFamily="34" charset="0"/>
            </a:rPr>
            <a:t>trời</a:t>
          </a:r>
          <a:r>
            <a:rPr lang="en-US" sz="3200" kern="1200" dirty="0">
              <a:latin typeface="Calibri" panose="020F0502020204030204" pitchFamily="34" charset="0"/>
              <a:cs typeface="Calibri" panose="020F0502020204030204" pitchFamily="34" charset="0"/>
            </a:rPr>
            <a:t>) </a:t>
          </a:r>
        </a:p>
        <a:p>
          <a:pPr lvl="0" algn="l" defTabSz="1422400">
            <a:lnSpc>
              <a:spcPct val="90000"/>
            </a:lnSpc>
            <a:spcBef>
              <a:spcPct val="0"/>
            </a:spcBef>
            <a:spcAft>
              <a:spcPct val="35000"/>
            </a:spcAft>
          </a:pPr>
          <a:r>
            <a:rPr lang="en-US" sz="3200" b="1" kern="1200" dirty="0">
              <a:latin typeface="Calibri" panose="020F0502020204030204" pitchFamily="34" charset="0"/>
              <a:cs typeface="Calibri" panose="020F0502020204030204" pitchFamily="34" charset="0"/>
            </a:rPr>
            <a:t>=&gt; </a:t>
          </a:r>
          <a:r>
            <a:rPr lang="en-US" sz="3200" b="1" kern="1200" dirty="0" err="1">
              <a:latin typeface="Calibri" panose="020F0502020204030204" pitchFamily="34" charset="0"/>
              <a:cs typeface="Calibri" panose="020F0502020204030204" pitchFamily="34" charset="0"/>
            </a:rPr>
            <a:t>Yếu</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tố</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tâm</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linh</a:t>
          </a:r>
          <a:r>
            <a:rPr lang="en-VN" sz="3200" b="1" kern="1200" dirty="0">
              <a:latin typeface="Calibri" panose="020F0502020204030204" pitchFamily="34" charset="0"/>
              <a:cs typeface="Calibri" panose="020F0502020204030204" pitchFamily="34" charset="0"/>
            </a:rPr>
            <a:t> </a:t>
          </a:r>
          <a:endParaRPr lang="en-US" sz="3200" b="1" kern="1200" dirty="0">
            <a:latin typeface="Calibri" panose="020F0502020204030204" pitchFamily="34" charset="0"/>
            <a:cs typeface="Calibri" panose="020F0502020204030204" pitchFamily="34" charset="0"/>
          </a:endParaRPr>
        </a:p>
      </dsp:txBody>
      <dsp:txXfrm>
        <a:off x="110318" y="491578"/>
        <a:ext cx="5017661" cy="3311339"/>
      </dsp:txXfrm>
    </dsp:sp>
    <dsp:sp modelId="{A51EA217-4C26-0344-9E4B-72198526D110}">
      <dsp:nvSpPr>
        <dsp:cNvPr id="0" name=""/>
        <dsp:cNvSpPr/>
      </dsp:nvSpPr>
      <dsp:spPr>
        <a:xfrm>
          <a:off x="5656331" y="1619838"/>
          <a:ext cx="901701" cy="105482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latin typeface="Calibri" panose="020F0502020204030204" pitchFamily="34" charset="0"/>
            <a:cs typeface="Calibri" panose="020F0502020204030204" pitchFamily="34" charset="0"/>
          </a:endParaRPr>
        </a:p>
      </dsp:txBody>
      <dsp:txXfrm>
        <a:off x="5656331" y="1830802"/>
        <a:ext cx="631191" cy="632892"/>
      </dsp:txXfrm>
    </dsp:sp>
    <dsp:sp modelId="{D15B828A-903C-D04E-84C0-875E8604AB37}">
      <dsp:nvSpPr>
        <dsp:cNvPr id="0" name=""/>
        <dsp:cNvSpPr/>
      </dsp:nvSpPr>
      <dsp:spPr>
        <a:xfrm>
          <a:off x="6932324" y="388557"/>
          <a:ext cx="4253310" cy="3517381"/>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VN" sz="3200" kern="1200" dirty="0">
              <a:latin typeface="Calibri" panose="020F0502020204030204" pitchFamily="34" charset="0"/>
              <a:cs typeface="Calibri" panose="020F0502020204030204" pitchFamily="34" charset="0"/>
            </a:rPr>
            <a:t>Nguyễn Trãi đã ý thức rõ về văn hiến, truyền thống lịch sử và con người</a:t>
          </a:r>
          <a:endParaRPr lang="en-US" sz="3200" kern="1200" dirty="0">
            <a:latin typeface="Calibri" panose="020F0502020204030204" pitchFamily="34" charset="0"/>
            <a:cs typeface="Calibri" panose="020F0502020204030204" pitchFamily="34" charset="0"/>
          </a:endParaRPr>
        </a:p>
        <a:p>
          <a:pPr lvl="0" algn="l" defTabSz="1422400">
            <a:lnSpc>
              <a:spcPct val="90000"/>
            </a:lnSpc>
            <a:spcBef>
              <a:spcPct val="0"/>
            </a:spcBef>
            <a:spcAft>
              <a:spcPct val="35000"/>
            </a:spcAft>
          </a:pPr>
          <a:r>
            <a:rPr lang="en-US" sz="3200" b="1" kern="1200" dirty="0">
              <a:latin typeface="Calibri" panose="020F0502020204030204" pitchFamily="34" charset="0"/>
              <a:cs typeface="Calibri" panose="020F0502020204030204" pitchFamily="34" charset="0"/>
            </a:rPr>
            <a:t>=&gt; </a:t>
          </a:r>
          <a:r>
            <a:rPr lang="en-US" sz="3200" b="1" kern="1200" dirty="0" err="1">
              <a:latin typeface="Calibri" panose="020F0502020204030204" pitchFamily="34" charset="0"/>
              <a:cs typeface="Calibri" panose="020F0502020204030204" pitchFamily="34" charset="0"/>
            </a:rPr>
            <a:t>Yếu</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tố</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thực</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tiễn</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cơ</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bản</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xác</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định</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chủ</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quyền</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dân</a:t>
          </a:r>
          <a:r>
            <a:rPr lang="en-US" sz="3200" b="1" kern="1200" dirty="0">
              <a:latin typeface="Calibri" panose="020F0502020204030204" pitchFamily="34" charset="0"/>
              <a:cs typeface="Calibri" panose="020F0502020204030204" pitchFamily="34" charset="0"/>
            </a:rPr>
            <a:t> </a:t>
          </a:r>
          <a:r>
            <a:rPr lang="en-US" sz="3200" b="1" kern="1200" dirty="0" err="1">
              <a:latin typeface="Calibri" panose="020F0502020204030204" pitchFamily="34" charset="0"/>
              <a:cs typeface="Calibri" panose="020F0502020204030204" pitchFamily="34" charset="0"/>
            </a:rPr>
            <a:t>tộc</a:t>
          </a:r>
          <a:endParaRPr lang="en-US" sz="3200" b="1" kern="1200" dirty="0">
            <a:latin typeface="Calibri" panose="020F0502020204030204" pitchFamily="34" charset="0"/>
            <a:cs typeface="Calibri" panose="020F0502020204030204" pitchFamily="34" charset="0"/>
          </a:endParaRPr>
        </a:p>
      </dsp:txBody>
      <dsp:txXfrm>
        <a:off x="7035345" y="491578"/>
        <a:ext cx="4047268" cy="33113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B080B-1BE5-C941-B55B-934D1FCAA95A}">
      <dsp:nvSpPr>
        <dsp:cNvPr id="0" name=""/>
        <dsp:cNvSpPr/>
      </dsp:nvSpPr>
      <dsp:spPr>
        <a:xfrm>
          <a:off x="-6504184" y="-1014726"/>
          <a:ext cx="7741578" cy="7741578"/>
        </a:xfrm>
        <a:prstGeom prst="blockArc">
          <a:avLst>
            <a:gd name="adj1" fmla="val 18900000"/>
            <a:gd name="adj2" fmla="val 2700000"/>
            <a:gd name="adj3" fmla="val 279"/>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5E34E7-B7AA-7A4A-8100-63B62587D475}">
      <dsp:nvSpPr>
        <dsp:cNvPr id="0" name=""/>
        <dsp:cNvSpPr/>
      </dsp:nvSpPr>
      <dsp:spPr>
        <a:xfrm>
          <a:off x="540525" y="339418"/>
          <a:ext cx="7996692" cy="71923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0896" tIns="71120" rIns="71120" bIns="71120" numCol="1" spcCol="1270" anchor="ctr" anchorCtr="0">
          <a:noAutofit/>
        </a:bodyPr>
        <a:lstStyle/>
        <a:p>
          <a:pPr lvl="0" algn="l" defTabSz="1244600">
            <a:lnSpc>
              <a:spcPct val="90000"/>
            </a:lnSpc>
            <a:spcBef>
              <a:spcPct val="0"/>
            </a:spcBef>
            <a:spcAft>
              <a:spcPct val="35000"/>
            </a:spcAft>
          </a:pPr>
          <a:r>
            <a:rPr lang="en-US" sz="2800" b="1" kern="1200" dirty="0">
              <a:latin typeface="Calibri" panose="020F0502020204030204" pitchFamily="34" charset="0"/>
              <a:cs typeface="Calibri" panose="020F0502020204030204" pitchFamily="34" charset="0"/>
            </a:rPr>
            <a:t>Tinh </a:t>
          </a:r>
          <a:r>
            <a:rPr lang="en-US" sz="2800" b="1" kern="1200" dirty="0" err="1">
              <a:latin typeface="Calibri" panose="020F0502020204030204" pitchFamily="34" charset="0"/>
              <a:cs typeface="Calibri" panose="020F0502020204030204" pitchFamily="34" charset="0"/>
            </a:rPr>
            <a:t>thần</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đoàn</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kết</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đồng</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lòng</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giữa</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quân</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và</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dân</a:t>
          </a:r>
          <a:r>
            <a:rPr lang="en-US" sz="2800" b="1" kern="1200" dirty="0">
              <a:latin typeface="Calibri" panose="020F0502020204030204" pitchFamily="34" charset="0"/>
              <a:cs typeface="Calibri" panose="020F0502020204030204" pitchFamily="34" charset="0"/>
            </a:rPr>
            <a:t> </a:t>
          </a:r>
        </a:p>
      </dsp:txBody>
      <dsp:txXfrm>
        <a:off x="540525" y="339418"/>
        <a:ext cx="7996692" cy="719238"/>
      </dsp:txXfrm>
    </dsp:sp>
    <dsp:sp modelId="{E85855E7-AEEF-DF47-A24C-414D41D8BE9E}">
      <dsp:nvSpPr>
        <dsp:cNvPr id="0" name=""/>
        <dsp:cNvSpPr/>
      </dsp:nvSpPr>
      <dsp:spPr>
        <a:xfrm>
          <a:off x="91001" y="249513"/>
          <a:ext cx="899048" cy="89904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429695-919B-4D4B-8295-4F83FEBD1A4B}">
      <dsp:nvSpPr>
        <dsp:cNvPr id="0" name=""/>
        <dsp:cNvSpPr/>
      </dsp:nvSpPr>
      <dsp:spPr>
        <a:xfrm>
          <a:off x="1055911" y="1417930"/>
          <a:ext cx="7481307" cy="719238"/>
        </a:xfrm>
        <a:prstGeom prst="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0896" tIns="71120" rIns="71120" bIns="71120" numCol="1" spcCol="1270" anchor="ctr" anchorCtr="0">
          <a:noAutofit/>
        </a:bodyPr>
        <a:lstStyle/>
        <a:p>
          <a:pPr lvl="0" algn="l" defTabSz="1244600">
            <a:lnSpc>
              <a:spcPct val="90000"/>
            </a:lnSpc>
            <a:spcBef>
              <a:spcPct val="0"/>
            </a:spcBef>
            <a:spcAft>
              <a:spcPct val="35000"/>
            </a:spcAft>
          </a:pPr>
          <a:r>
            <a:rPr lang="en-VN" sz="2800" b="1" kern="1200" dirty="0">
              <a:latin typeface="Calibri" panose="020F0502020204030204" pitchFamily="34" charset="0"/>
              <a:cs typeface="Calibri" panose="020F0502020204030204" pitchFamily="34" charset="0"/>
            </a:rPr>
            <a:t>Ý chí </a:t>
          </a:r>
          <a:r>
            <a:rPr lang="en-US" sz="2800" b="1" kern="1200" dirty="0" err="1">
              <a:latin typeface="Calibri" panose="020F0502020204030204" pitchFamily="34" charset="0"/>
              <a:cs typeface="Calibri" panose="020F0502020204030204" pitchFamily="34" charset="0"/>
            </a:rPr>
            <a:t>kiên</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cường</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khắc</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phục</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gian</a:t>
          </a:r>
          <a:r>
            <a:rPr lang="en-US" sz="2800" b="1" kern="1200" dirty="0">
              <a:latin typeface="Calibri" panose="020F0502020204030204" pitchFamily="34" charset="0"/>
              <a:cs typeface="Calibri" panose="020F0502020204030204" pitchFamily="34" charset="0"/>
            </a:rPr>
            <a:t> nan</a:t>
          </a:r>
        </a:p>
      </dsp:txBody>
      <dsp:txXfrm>
        <a:off x="1055911" y="1417930"/>
        <a:ext cx="7481307" cy="719238"/>
      </dsp:txXfrm>
    </dsp:sp>
    <dsp:sp modelId="{1B4FDA0D-795B-DC49-B3F8-E8E89F8117DA}">
      <dsp:nvSpPr>
        <dsp:cNvPr id="0" name=""/>
        <dsp:cNvSpPr/>
      </dsp:nvSpPr>
      <dsp:spPr>
        <a:xfrm>
          <a:off x="606387" y="1328025"/>
          <a:ext cx="899048" cy="899048"/>
        </a:xfrm>
        <a:prstGeom prst="ellipse">
          <a:avLst/>
        </a:prstGeom>
        <a:solidFill>
          <a:schemeClr val="lt1">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453BCC-056D-D447-8420-6CD264FD6A69}">
      <dsp:nvSpPr>
        <dsp:cNvPr id="0" name=""/>
        <dsp:cNvSpPr/>
      </dsp:nvSpPr>
      <dsp:spPr>
        <a:xfrm>
          <a:off x="1214092" y="2496443"/>
          <a:ext cx="7323125" cy="719238"/>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0896" tIns="71120" rIns="71120" bIns="71120" numCol="1" spcCol="1270" anchor="ctr" anchorCtr="0">
          <a:noAutofit/>
        </a:bodyPr>
        <a:lstStyle/>
        <a:p>
          <a:pPr lvl="0" algn="l" defTabSz="1244600">
            <a:lnSpc>
              <a:spcPct val="90000"/>
            </a:lnSpc>
            <a:spcBef>
              <a:spcPct val="0"/>
            </a:spcBef>
            <a:spcAft>
              <a:spcPct val="35000"/>
            </a:spcAft>
          </a:pPr>
          <a:r>
            <a:rPr lang="en-US" sz="2800" b="1" kern="1200" dirty="0" err="1">
              <a:latin typeface="Calibri" panose="020F0502020204030204" pitchFamily="34" charset="0"/>
              <a:cs typeface="Calibri" panose="020F0502020204030204" pitchFamily="34" charset="0"/>
            </a:rPr>
            <a:t>Chính</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sách</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trọng</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dụng</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nhân</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tài</a:t>
          </a:r>
          <a:endParaRPr lang="vi-VN" sz="2800" b="1" kern="1200" dirty="0">
            <a:latin typeface="Calibri" panose="020F0502020204030204" pitchFamily="34" charset="0"/>
            <a:cs typeface="Calibri" panose="020F0502020204030204" pitchFamily="34" charset="0"/>
          </a:endParaRPr>
        </a:p>
      </dsp:txBody>
      <dsp:txXfrm>
        <a:off x="1214092" y="2496443"/>
        <a:ext cx="7323125" cy="719238"/>
      </dsp:txXfrm>
    </dsp:sp>
    <dsp:sp modelId="{2C02BF21-51EC-344E-B077-1AF18CCD43CE}">
      <dsp:nvSpPr>
        <dsp:cNvPr id="0" name=""/>
        <dsp:cNvSpPr/>
      </dsp:nvSpPr>
      <dsp:spPr>
        <a:xfrm>
          <a:off x="764568" y="2406538"/>
          <a:ext cx="899048" cy="899048"/>
        </a:xfrm>
        <a:prstGeom prst="ellipse">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C61FEF-B0E3-B646-9F58-9069D69F575C}">
      <dsp:nvSpPr>
        <dsp:cNvPr id="0" name=""/>
        <dsp:cNvSpPr/>
      </dsp:nvSpPr>
      <dsp:spPr>
        <a:xfrm>
          <a:off x="1055911" y="3574955"/>
          <a:ext cx="7481307" cy="719238"/>
        </a:xfrm>
        <a:prstGeom prst="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0896" tIns="71120" rIns="71120" bIns="71120" numCol="1" spcCol="1270" anchor="ctr" anchorCtr="0">
          <a:noAutofit/>
        </a:bodyPr>
        <a:lstStyle/>
        <a:p>
          <a:pPr lvl="0" algn="l" defTabSz="1244600">
            <a:lnSpc>
              <a:spcPct val="90000"/>
            </a:lnSpc>
            <a:spcBef>
              <a:spcPct val="0"/>
            </a:spcBef>
            <a:spcAft>
              <a:spcPct val="35000"/>
            </a:spcAft>
          </a:pPr>
          <a:r>
            <a:rPr lang="en-VN" sz="2800" b="1" kern="1200" dirty="0">
              <a:latin typeface="Calibri" panose="020F0502020204030204" pitchFamily="34" charset="0"/>
              <a:cs typeface="Calibri" panose="020F0502020204030204" pitchFamily="34" charset="0"/>
            </a:rPr>
            <a:t>Sử dụng các chiến lược, chiến thuật linh hoạt</a:t>
          </a:r>
          <a:endParaRPr lang="en-US" sz="2800" b="1" kern="1200" dirty="0">
            <a:latin typeface="Calibri" panose="020F0502020204030204" pitchFamily="34" charset="0"/>
            <a:cs typeface="Calibri" panose="020F0502020204030204" pitchFamily="34" charset="0"/>
          </a:endParaRPr>
        </a:p>
      </dsp:txBody>
      <dsp:txXfrm>
        <a:off x="1055911" y="3574955"/>
        <a:ext cx="7481307" cy="719238"/>
      </dsp:txXfrm>
    </dsp:sp>
    <dsp:sp modelId="{F9587589-BCDC-9E45-AAB1-1933CAFB95C0}">
      <dsp:nvSpPr>
        <dsp:cNvPr id="0" name=""/>
        <dsp:cNvSpPr/>
      </dsp:nvSpPr>
      <dsp:spPr>
        <a:xfrm>
          <a:off x="606387" y="3485050"/>
          <a:ext cx="899048" cy="899048"/>
        </a:xfrm>
        <a:prstGeom prst="ellipse">
          <a:avLst/>
        </a:prstGeom>
        <a:solidFill>
          <a:schemeClr val="lt1">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40944E-5D63-4643-811F-E0A5F992A04F}">
      <dsp:nvSpPr>
        <dsp:cNvPr id="0" name=""/>
        <dsp:cNvSpPr/>
      </dsp:nvSpPr>
      <dsp:spPr>
        <a:xfrm>
          <a:off x="586666" y="4483747"/>
          <a:ext cx="7996692" cy="1268319"/>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0896" tIns="71120" rIns="71120" bIns="71120" numCol="1" spcCol="1270" anchor="ctr" anchorCtr="0">
          <a:noAutofit/>
        </a:bodyPr>
        <a:lstStyle/>
        <a:p>
          <a:pPr lvl="0" algn="l" defTabSz="1244600">
            <a:lnSpc>
              <a:spcPct val="90000"/>
            </a:lnSpc>
            <a:spcBef>
              <a:spcPct val="0"/>
            </a:spcBef>
            <a:spcAft>
              <a:spcPct val="35000"/>
            </a:spcAft>
          </a:pPr>
          <a:r>
            <a:rPr lang="en-US" sz="2800" b="1" kern="1200" dirty="0" err="1">
              <a:latin typeface="Calibri" panose="020F0502020204030204" pitchFamily="34" charset="0"/>
              <a:cs typeface="Calibri" panose="020F0502020204030204" pitchFamily="34" charset="0"/>
            </a:rPr>
            <a:t>Khẳng</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định</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đề</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cao</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vai</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trò</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sức</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mạnh</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của</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nhân</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dân</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khẳng</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định</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tầm</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tư</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tưởng</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lớn</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muốn</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thắng</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lợi</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phải</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lấy</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dựa</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vào</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dân</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lấy</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dân</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làm</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gốc</a:t>
          </a:r>
          <a:r>
            <a:rPr lang="en-US" sz="2800" b="1" kern="1200" dirty="0">
              <a:latin typeface="Calibri" panose="020F0502020204030204" pitchFamily="34" charset="0"/>
              <a:cs typeface="Calibri" panose="020F0502020204030204" pitchFamily="34" charset="0"/>
            </a:rPr>
            <a:t>.</a:t>
          </a:r>
          <a:endParaRPr lang="vi-VN" sz="2800" b="1" kern="1200" dirty="0">
            <a:latin typeface="Calibri" panose="020F0502020204030204" pitchFamily="34" charset="0"/>
            <a:cs typeface="Calibri" panose="020F0502020204030204" pitchFamily="34" charset="0"/>
          </a:endParaRPr>
        </a:p>
      </dsp:txBody>
      <dsp:txXfrm>
        <a:off x="586666" y="4483747"/>
        <a:ext cx="7996692" cy="1268319"/>
      </dsp:txXfrm>
    </dsp:sp>
    <dsp:sp modelId="{577147E3-80A9-2743-BCA7-3B08B0DB2A84}">
      <dsp:nvSpPr>
        <dsp:cNvPr id="0" name=""/>
        <dsp:cNvSpPr/>
      </dsp:nvSpPr>
      <dsp:spPr>
        <a:xfrm>
          <a:off x="58483" y="4655913"/>
          <a:ext cx="899048" cy="899048"/>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DCBF1-85B5-504D-A1D8-DFCF73DF336C}">
      <dsp:nvSpPr>
        <dsp:cNvPr id="0" name=""/>
        <dsp:cNvSpPr/>
      </dsp:nvSpPr>
      <dsp:spPr>
        <a:xfrm>
          <a:off x="2869058" y="556"/>
          <a:ext cx="1932682" cy="193268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err="1">
              <a:latin typeface="Calibri" panose="020F0502020204030204" pitchFamily="34" charset="0"/>
              <a:cs typeface="Calibri" panose="020F0502020204030204" pitchFamily="34" charset="0"/>
            </a:rPr>
            <a:t>Ngôn</a:t>
          </a:r>
          <a:r>
            <a:rPr lang="en-US" sz="4400" b="1" kern="1200" dirty="0">
              <a:latin typeface="Calibri" panose="020F0502020204030204" pitchFamily="34" charset="0"/>
              <a:cs typeface="Calibri" panose="020F0502020204030204" pitchFamily="34" charset="0"/>
            </a:rPr>
            <a:t> </a:t>
          </a:r>
          <a:r>
            <a:rPr lang="en-US" sz="4400" b="1" kern="1200" dirty="0" err="1">
              <a:latin typeface="Calibri" panose="020F0502020204030204" pitchFamily="34" charset="0"/>
              <a:cs typeface="Calibri" panose="020F0502020204030204" pitchFamily="34" charset="0"/>
            </a:rPr>
            <a:t>ngữ</a:t>
          </a:r>
          <a:endParaRPr lang="en-US" sz="4400" b="1" kern="1200" dirty="0">
            <a:latin typeface="Calibri" panose="020F0502020204030204" pitchFamily="34" charset="0"/>
            <a:cs typeface="Calibri" panose="020F0502020204030204" pitchFamily="34" charset="0"/>
          </a:endParaRPr>
        </a:p>
      </dsp:txBody>
      <dsp:txXfrm>
        <a:off x="3152093" y="283591"/>
        <a:ext cx="1366612" cy="1366612"/>
      </dsp:txXfrm>
    </dsp:sp>
    <dsp:sp modelId="{9D720706-FC91-0D4D-96E7-330947115E5B}">
      <dsp:nvSpPr>
        <dsp:cNvPr id="0" name=""/>
        <dsp:cNvSpPr/>
      </dsp:nvSpPr>
      <dsp:spPr>
        <a:xfrm rot="3600000">
          <a:off x="4296791" y="1884188"/>
          <a:ext cx="513006" cy="65228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b="1" kern="1200">
            <a:latin typeface="Calibri" panose="020F0502020204030204" pitchFamily="34" charset="0"/>
            <a:cs typeface="Calibri" panose="020F0502020204030204" pitchFamily="34" charset="0"/>
          </a:endParaRPr>
        </a:p>
      </dsp:txBody>
      <dsp:txXfrm>
        <a:off x="4335267" y="1948002"/>
        <a:ext cx="359104" cy="391368"/>
      </dsp:txXfrm>
    </dsp:sp>
    <dsp:sp modelId="{0481CF20-006B-D74E-98AB-551CDA30F7FA}">
      <dsp:nvSpPr>
        <dsp:cNvPr id="0" name=""/>
        <dsp:cNvSpPr/>
      </dsp:nvSpPr>
      <dsp:spPr>
        <a:xfrm>
          <a:off x="4319367" y="2512565"/>
          <a:ext cx="1932682" cy="1932682"/>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err="1">
              <a:latin typeface="Calibri" panose="020F0502020204030204" pitchFamily="34" charset="0"/>
              <a:cs typeface="Calibri" panose="020F0502020204030204" pitchFamily="34" charset="0"/>
            </a:rPr>
            <a:t>Hình</a:t>
          </a:r>
          <a:r>
            <a:rPr lang="en-US" sz="4400" b="1" kern="1200" dirty="0">
              <a:latin typeface="Calibri" panose="020F0502020204030204" pitchFamily="34" charset="0"/>
              <a:cs typeface="Calibri" panose="020F0502020204030204" pitchFamily="34" charset="0"/>
            </a:rPr>
            <a:t> </a:t>
          </a:r>
          <a:r>
            <a:rPr lang="en-US" sz="4400" b="1" kern="1200" dirty="0" err="1">
              <a:latin typeface="Calibri" panose="020F0502020204030204" pitchFamily="34" charset="0"/>
              <a:cs typeface="Calibri" panose="020F0502020204030204" pitchFamily="34" charset="0"/>
            </a:rPr>
            <a:t>ảnh</a:t>
          </a:r>
          <a:endParaRPr lang="en-US" sz="4400" b="1" kern="1200" dirty="0">
            <a:latin typeface="Calibri" panose="020F0502020204030204" pitchFamily="34" charset="0"/>
            <a:cs typeface="Calibri" panose="020F0502020204030204" pitchFamily="34" charset="0"/>
          </a:endParaRPr>
        </a:p>
      </dsp:txBody>
      <dsp:txXfrm>
        <a:off x="4602402" y="2795600"/>
        <a:ext cx="1366612" cy="1366612"/>
      </dsp:txXfrm>
    </dsp:sp>
    <dsp:sp modelId="{F8004733-A7C9-7340-852F-080B9DA67CAB}">
      <dsp:nvSpPr>
        <dsp:cNvPr id="0" name=""/>
        <dsp:cNvSpPr/>
      </dsp:nvSpPr>
      <dsp:spPr>
        <a:xfrm rot="10800000">
          <a:off x="3593416" y="3152766"/>
          <a:ext cx="513006" cy="652280"/>
        </a:xfrm>
        <a:prstGeom prst="rightArrow">
          <a:avLst>
            <a:gd name="adj1" fmla="val 60000"/>
            <a:gd name="adj2" fmla="val 50000"/>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b="1" kern="1200">
            <a:latin typeface="Calibri" panose="020F0502020204030204" pitchFamily="34" charset="0"/>
            <a:cs typeface="Calibri" panose="020F0502020204030204" pitchFamily="34" charset="0"/>
          </a:endParaRPr>
        </a:p>
      </dsp:txBody>
      <dsp:txXfrm rot="10800000">
        <a:off x="3747318" y="3283222"/>
        <a:ext cx="359104" cy="391368"/>
      </dsp:txXfrm>
    </dsp:sp>
    <dsp:sp modelId="{04FF59DC-B631-3048-B1BF-97841A2045C7}">
      <dsp:nvSpPr>
        <dsp:cNvPr id="0" name=""/>
        <dsp:cNvSpPr/>
      </dsp:nvSpPr>
      <dsp:spPr>
        <a:xfrm>
          <a:off x="1418750" y="2512565"/>
          <a:ext cx="1932682" cy="1932682"/>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err="1">
              <a:latin typeface="Calibri" panose="020F0502020204030204" pitchFamily="34" charset="0"/>
              <a:cs typeface="Calibri" panose="020F0502020204030204" pitchFamily="34" charset="0"/>
            </a:rPr>
            <a:t>Nhịp</a:t>
          </a:r>
          <a:r>
            <a:rPr lang="en-US" sz="4400" b="1" kern="1200" dirty="0">
              <a:latin typeface="Calibri" panose="020F0502020204030204" pitchFamily="34" charset="0"/>
              <a:cs typeface="Calibri" panose="020F0502020204030204" pitchFamily="34" charset="0"/>
            </a:rPr>
            <a:t> </a:t>
          </a:r>
          <a:r>
            <a:rPr lang="en-US" sz="4400" b="1" kern="1200" dirty="0" err="1">
              <a:latin typeface="Calibri" panose="020F0502020204030204" pitchFamily="34" charset="0"/>
              <a:cs typeface="Calibri" panose="020F0502020204030204" pitchFamily="34" charset="0"/>
            </a:rPr>
            <a:t>điệu</a:t>
          </a:r>
          <a:endParaRPr lang="en-US" sz="4400" b="1" kern="1200" dirty="0">
            <a:latin typeface="Calibri" panose="020F0502020204030204" pitchFamily="34" charset="0"/>
            <a:cs typeface="Calibri" panose="020F0502020204030204" pitchFamily="34" charset="0"/>
          </a:endParaRPr>
        </a:p>
      </dsp:txBody>
      <dsp:txXfrm>
        <a:off x="1701785" y="2795600"/>
        <a:ext cx="1366612" cy="1366612"/>
      </dsp:txXfrm>
    </dsp:sp>
    <dsp:sp modelId="{32193A6F-A294-2A49-81AC-FD91EFAA557F}">
      <dsp:nvSpPr>
        <dsp:cNvPr id="0" name=""/>
        <dsp:cNvSpPr/>
      </dsp:nvSpPr>
      <dsp:spPr>
        <a:xfrm rot="18000000">
          <a:off x="2846482" y="1909335"/>
          <a:ext cx="513006" cy="652280"/>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b="1" kern="1200">
            <a:latin typeface="Calibri" panose="020F0502020204030204" pitchFamily="34" charset="0"/>
            <a:cs typeface="Calibri" panose="020F0502020204030204" pitchFamily="34" charset="0"/>
          </a:endParaRPr>
        </a:p>
      </dsp:txBody>
      <dsp:txXfrm>
        <a:off x="2884958" y="2106433"/>
        <a:ext cx="359104" cy="3913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402D9-9F1F-E144-9876-2EDA68EFB097}">
      <dsp:nvSpPr>
        <dsp:cNvPr id="0" name=""/>
        <dsp:cNvSpPr/>
      </dsp:nvSpPr>
      <dsp:spPr>
        <a:xfrm>
          <a:off x="5042283" y="2986762"/>
          <a:ext cx="2448775" cy="244877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latin typeface="Calibri" panose="020F0502020204030204" pitchFamily="34" charset="0"/>
              <a:cs typeface="Calibri" panose="020F0502020204030204" pitchFamily="34" charset="0"/>
            </a:rPr>
            <a:t>e.</a:t>
          </a:r>
          <a:r>
            <a:rPr lang="vi-VN" altLang="zh-CN" sz="2800" b="1" kern="1200" dirty="0">
              <a:latin typeface="Calibri" panose="020F0502020204030204" pitchFamily="34" charset="0"/>
              <a:cs typeface="Calibri" panose="020F0502020204030204" pitchFamily="34" charset="0"/>
            </a:rPr>
            <a:t>Chủ trương hoà bình, nhân đạo</a:t>
          </a:r>
          <a:endParaRPr lang="en-US" sz="2800" kern="1200" dirty="0">
            <a:latin typeface="Calibri" panose="020F0502020204030204" pitchFamily="34" charset="0"/>
            <a:cs typeface="Calibri" panose="020F0502020204030204" pitchFamily="34" charset="0"/>
          </a:endParaRPr>
        </a:p>
      </dsp:txBody>
      <dsp:txXfrm>
        <a:off x="5400898" y="3345377"/>
        <a:ext cx="1731545" cy="1731545"/>
      </dsp:txXfrm>
    </dsp:sp>
    <dsp:sp modelId="{11D30CE8-1A49-7641-8466-F879307A18F0}">
      <dsp:nvSpPr>
        <dsp:cNvPr id="0" name=""/>
        <dsp:cNvSpPr/>
      </dsp:nvSpPr>
      <dsp:spPr>
        <a:xfrm rot="10720008">
          <a:off x="2120379" y="3926557"/>
          <a:ext cx="2761906" cy="69790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6788E5-B8A3-974D-8AFE-7BB9711302B7}">
      <dsp:nvSpPr>
        <dsp:cNvPr id="0" name=""/>
        <dsp:cNvSpPr/>
      </dsp:nvSpPr>
      <dsp:spPr>
        <a:xfrm>
          <a:off x="738143" y="3621981"/>
          <a:ext cx="2765220" cy="13713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err="1">
              <a:latin typeface="Calibri" panose="020F0502020204030204" pitchFamily="34" charset="0"/>
              <a:cs typeface="Calibri" panose="020F0502020204030204" pitchFamily="34" charset="0"/>
            </a:rPr>
            <a:t>Tha</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tội</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chết</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cho</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giặc</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đầu</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hàng</a:t>
          </a:r>
          <a:endParaRPr lang="en-US" sz="2800" kern="1200" dirty="0">
            <a:latin typeface="Calibri" panose="020F0502020204030204" pitchFamily="34" charset="0"/>
            <a:cs typeface="Calibri" panose="020F0502020204030204" pitchFamily="34" charset="0"/>
          </a:endParaRPr>
        </a:p>
      </dsp:txBody>
      <dsp:txXfrm>
        <a:off x="778307" y="3662145"/>
        <a:ext cx="2684892" cy="1290986"/>
      </dsp:txXfrm>
    </dsp:sp>
    <dsp:sp modelId="{C6D523F2-DCBD-4C48-8E46-07B946D13348}">
      <dsp:nvSpPr>
        <dsp:cNvPr id="0" name=""/>
        <dsp:cNvSpPr/>
      </dsp:nvSpPr>
      <dsp:spPr>
        <a:xfrm rot="12194766">
          <a:off x="2061528" y="2708996"/>
          <a:ext cx="3040969" cy="697900"/>
        </a:xfrm>
        <a:prstGeom prst="leftArrow">
          <a:avLst>
            <a:gd name="adj1" fmla="val 60000"/>
            <a:gd name="adj2" fmla="val 50000"/>
          </a:avLst>
        </a:prstGeom>
        <a:solidFill>
          <a:schemeClr val="accent3">
            <a:hueOff val="542120"/>
            <a:satOff val="20000"/>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E034AB-F66C-B34E-899C-6C63C5D04066}">
      <dsp:nvSpPr>
        <dsp:cNvPr id="0" name=""/>
        <dsp:cNvSpPr/>
      </dsp:nvSpPr>
      <dsp:spPr>
        <a:xfrm>
          <a:off x="802354" y="1772183"/>
          <a:ext cx="2765220" cy="1371314"/>
        </a:xfrm>
        <a:prstGeom prst="roundRect">
          <a:avLst>
            <a:gd name="adj" fmla="val 1000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VN" sz="2800" kern="1200" dirty="0">
              <a:latin typeface="Calibri" panose="020F0502020204030204" pitchFamily="34" charset="0"/>
              <a:cs typeface="Calibri" panose="020F0502020204030204" pitchFamily="34" charset="0"/>
            </a:rPr>
            <a:t>Cấp ngựa, thuyền, lương thực</a:t>
          </a:r>
          <a:endParaRPr lang="vi-VN" sz="2800" kern="1200" dirty="0">
            <a:latin typeface="Calibri" panose="020F0502020204030204" pitchFamily="34" charset="0"/>
            <a:cs typeface="Calibri" panose="020F0502020204030204" pitchFamily="34" charset="0"/>
          </a:endParaRPr>
        </a:p>
      </dsp:txBody>
      <dsp:txXfrm>
        <a:off x="842518" y="1812347"/>
        <a:ext cx="2684892" cy="1290986"/>
      </dsp:txXfrm>
    </dsp:sp>
    <dsp:sp modelId="{7E0184FD-321E-7445-A013-5676CE1B5924}">
      <dsp:nvSpPr>
        <dsp:cNvPr id="0" name=""/>
        <dsp:cNvSpPr/>
      </dsp:nvSpPr>
      <dsp:spPr>
        <a:xfrm rot="14417856">
          <a:off x="3608522" y="1517853"/>
          <a:ext cx="2641653" cy="697900"/>
        </a:xfrm>
        <a:prstGeom prst="leftArrow">
          <a:avLst>
            <a:gd name="adj1" fmla="val 60000"/>
            <a:gd name="adj2" fmla="val 50000"/>
          </a:avLst>
        </a:prstGeom>
        <a:solidFill>
          <a:schemeClr val="accent3">
            <a:hueOff val="1084240"/>
            <a:satOff val="40000"/>
            <a:lumOff val="-5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576A9C-CAC6-B348-915E-EB8196A9D75B}">
      <dsp:nvSpPr>
        <dsp:cNvPr id="0" name=""/>
        <dsp:cNvSpPr/>
      </dsp:nvSpPr>
      <dsp:spPr>
        <a:xfrm>
          <a:off x="2892275" y="33862"/>
          <a:ext cx="2765220" cy="1371314"/>
        </a:xfrm>
        <a:prstGeom prst="roundRect">
          <a:avLst>
            <a:gd name="adj" fmla="val 1000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VN" sz="2800" kern="1200" dirty="0">
              <a:latin typeface="Calibri" panose="020F0502020204030204" pitchFamily="34" charset="0"/>
              <a:cs typeface="Calibri" panose="020F0502020204030204" pitchFamily="34" charset="0"/>
            </a:rPr>
            <a:t>Đức hiếu sinh, lòng nhân đạo.</a:t>
          </a:r>
          <a:endParaRPr lang="vi-VN" sz="2800" kern="1200" dirty="0">
            <a:latin typeface="Calibri" panose="020F0502020204030204" pitchFamily="34" charset="0"/>
            <a:cs typeface="Calibri" panose="020F0502020204030204" pitchFamily="34" charset="0"/>
          </a:endParaRPr>
        </a:p>
      </dsp:txBody>
      <dsp:txXfrm>
        <a:off x="2932439" y="74026"/>
        <a:ext cx="2684892" cy="1290986"/>
      </dsp:txXfrm>
    </dsp:sp>
    <dsp:sp modelId="{D0879747-7041-F842-A8F7-B1A621EB9DA3}">
      <dsp:nvSpPr>
        <dsp:cNvPr id="0" name=""/>
        <dsp:cNvSpPr/>
      </dsp:nvSpPr>
      <dsp:spPr>
        <a:xfrm rot="17485236">
          <a:off x="5997014" y="1464567"/>
          <a:ext cx="2420546" cy="697900"/>
        </a:xfrm>
        <a:prstGeom prst="leftArrow">
          <a:avLst>
            <a:gd name="adj1" fmla="val 60000"/>
            <a:gd name="adj2" fmla="val 50000"/>
          </a:avLst>
        </a:prstGeom>
        <a:solidFill>
          <a:schemeClr val="accent3">
            <a:hueOff val="1626359"/>
            <a:satOff val="60000"/>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4F30B7-C484-0C48-A094-6765FCB43FFC}">
      <dsp:nvSpPr>
        <dsp:cNvPr id="0" name=""/>
        <dsp:cNvSpPr/>
      </dsp:nvSpPr>
      <dsp:spPr>
        <a:xfrm>
          <a:off x="6266683" y="1187"/>
          <a:ext cx="2765220" cy="1371314"/>
        </a:xfrm>
        <a:prstGeom prst="roundRect">
          <a:avLst>
            <a:gd name="adj" fmla="val 1000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VN" sz="2800" kern="1200" dirty="0">
              <a:latin typeface="Calibri" panose="020F0502020204030204" pitchFamily="34" charset="0"/>
              <a:cs typeface="Calibri" panose="020F0502020204030204" pitchFamily="34" charset="0"/>
            </a:rPr>
            <a:t>Sách lược để tính kế lâu dài</a:t>
          </a:r>
          <a:endParaRPr lang="vi-VN" sz="2800" kern="1200" dirty="0">
            <a:latin typeface="Calibri" panose="020F0502020204030204" pitchFamily="34" charset="0"/>
            <a:cs typeface="Calibri" panose="020F0502020204030204" pitchFamily="34" charset="0"/>
          </a:endParaRPr>
        </a:p>
      </dsp:txBody>
      <dsp:txXfrm>
        <a:off x="6306847" y="41351"/>
        <a:ext cx="2684892" cy="1290986"/>
      </dsp:txXfrm>
    </dsp:sp>
    <dsp:sp modelId="{8D54A25A-7BB7-2A4E-AE44-77A5502789BD}">
      <dsp:nvSpPr>
        <dsp:cNvPr id="0" name=""/>
        <dsp:cNvSpPr/>
      </dsp:nvSpPr>
      <dsp:spPr>
        <a:xfrm rot="20008494">
          <a:off x="7258771" y="2381005"/>
          <a:ext cx="3272791" cy="697900"/>
        </a:xfrm>
        <a:prstGeom prst="leftArrow">
          <a:avLst>
            <a:gd name="adj1" fmla="val 60000"/>
            <a:gd name="adj2" fmla="val 50000"/>
          </a:avLst>
        </a:prstGeom>
        <a:solidFill>
          <a:schemeClr val="accent3">
            <a:hueOff val="2168479"/>
            <a:satOff val="80000"/>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893EC5-B011-9B4E-BDE2-A4FC1D60D7D6}">
      <dsp:nvSpPr>
        <dsp:cNvPr id="0" name=""/>
        <dsp:cNvSpPr/>
      </dsp:nvSpPr>
      <dsp:spPr>
        <a:xfrm>
          <a:off x="9078291" y="1432032"/>
          <a:ext cx="2765220" cy="1371314"/>
        </a:xfrm>
        <a:prstGeom prst="roundRect">
          <a:avLst>
            <a:gd name="adj" fmla="val 1000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VN" sz="2800" kern="1200" dirty="0">
              <a:latin typeface="Calibri" panose="020F0502020204030204" pitchFamily="34" charset="0"/>
              <a:cs typeface="Calibri" panose="020F0502020204030204" pitchFamily="34" charset="0"/>
            </a:rPr>
            <a:t>Tình yêu hòa bình</a:t>
          </a:r>
          <a:endParaRPr lang="vi-VN" sz="2800" kern="1200" dirty="0">
            <a:latin typeface="Calibri" panose="020F0502020204030204" pitchFamily="34" charset="0"/>
            <a:cs typeface="Calibri" panose="020F0502020204030204" pitchFamily="34" charset="0"/>
          </a:endParaRPr>
        </a:p>
      </dsp:txBody>
      <dsp:txXfrm>
        <a:off x="9118455" y="1472196"/>
        <a:ext cx="2684892" cy="1290986"/>
      </dsp:txXfrm>
    </dsp:sp>
    <dsp:sp modelId="{1BB9B376-5118-5D46-9145-E17E79A4A8F8}">
      <dsp:nvSpPr>
        <dsp:cNvPr id="0" name=""/>
        <dsp:cNvSpPr/>
      </dsp:nvSpPr>
      <dsp:spPr>
        <a:xfrm rot="21540564">
          <a:off x="7655084" y="3813765"/>
          <a:ext cx="2825465" cy="697900"/>
        </a:xfrm>
        <a:prstGeom prst="lef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1A4098-94C6-F04C-959D-BA084A55C586}">
      <dsp:nvSpPr>
        <dsp:cNvPr id="0" name=""/>
        <dsp:cNvSpPr/>
      </dsp:nvSpPr>
      <dsp:spPr>
        <a:xfrm>
          <a:off x="9097728" y="3452635"/>
          <a:ext cx="2765220" cy="1371314"/>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VN" sz="2800" kern="1200" dirty="0">
              <a:latin typeface="Calibri" panose="020F0502020204030204" pitchFamily="34" charset="0"/>
              <a:cs typeface="Calibri" panose="020F0502020204030204" pitchFamily="34" charset="0"/>
            </a:rPr>
            <a:t>Tư tưởng nhân nghĩa - yên dân - trừ bạo.</a:t>
          </a:r>
          <a:endParaRPr lang="vi-VN" sz="2800" kern="1200" dirty="0">
            <a:latin typeface="Calibri" panose="020F0502020204030204" pitchFamily="34" charset="0"/>
            <a:cs typeface="Calibri" panose="020F0502020204030204" pitchFamily="34" charset="0"/>
          </a:endParaRPr>
        </a:p>
      </dsp:txBody>
      <dsp:txXfrm>
        <a:off x="9137892" y="3492799"/>
        <a:ext cx="2684892" cy="1290986"/>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D6453-8B11-483D-A71C-F13A65BEC74D}" type="datetimeFigureOut">
              <a:rPr lang="zh-CN" altLang="en-US" smtClean="0"/>
              <a:t>2024/1/23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4F51D-7392-4AA1-BDE5-AF64A80A6A70}" type="slidenum">
              <a:rPr lang="zh-CN" altLang="en-US" smtClean="0"/>
              <a:t>‹#›</a:t>
            </a:fld>
            <a:endParaRPr lang="zh-CN" altLang="en-US"/>
          </a:p>
        </p:txBody>
      </p:sp>
    </p:spTree>
    <p:extLst>
      <p:ext uri="{BB962C8B-B14F-4D97-AF65-F5344CB8AC3E}">
        <p14:creationId xmlns:p14="http://schemas.microsoft.com/office/powerpoint/2010/main" val="2854122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042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069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682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01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424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119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716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b="0" i="0" dirty="0">
                <a:solidFill>
                  <a:srgbClr val="000000"/>
                </a:solidFill>
                <a:effectLst/>
                <a:latin typeface="Roboto" panose="02000000000000000000" pitchFamily="2" charset="0"/>
              </a:rPr>
              <a:t>- Biền là ngựa đi sóng đôi; ngẫu là từng cặp đôi. Trong văn biền ngẫu các câu đối nhau từng đôi, từng cặp một; đối theo bằng trắc, từ loại. Câu 4 chữ đối với câu 4 chữ; câu 6 chữ đối với câu 6 chữ</a:t>
            </a:r>
            <a:r>
              <a:rPr lang="en-US" b="0" i="0" dirty="0">
                <a:solidFill>
                  <a:srgbClr val="000000"/>
                </a:solidFill>
                <a:effectLst/>
                <a:latin typeface="Roboto" panose="02000000000000000000" pitchFamily="2" charset="0"/>
              </a:rPr>
              <a:t> </a:t>
            </a:r>
            <a:r>
              <a:rPr lang="vi-VN" b="0" i="0" dirty="0">
                <a:solidFill>
                  <a:srgbClr val="000000"/>
                </a:solidFill>
                <a:effectLst/>
                <a:latin typeface="Roboto" panose="02000000000000000000" pitchFamily="2" charset="0"/>
              </a:rPr>
              <a:t>tạo nên vần điệu.</a:t>
            </a:r>
            <a:endParaRPr lang="en-US" b="0" i="0" dirty="0">
              <a:solidFill>
                <a:srgbClr val="000000"/>
              </a:solidFill>
              <a:effectLst/>
              <a:latin typeface="Roboto" panose="02000000000000000000" pitchFamily="2" charset="0"/>
            </a:endParaRPr>
          </a:p>
          <a:p>
            <a:pPr algn="just"/>
            <a:r>
              <a:rPr lang="en-US" b="0" i="0" dirty="0">
                <a:solidFill>
                  <a:srgbClr val="00008B"/>
                </a:solidFill>
                <a:effectLst/>
                <a:latin typeface="Arial" panose="020B0604020202020204" pitchFamily="34" charset="0"/>
              </a:rPr>
              <a:t>- </a:t>
            </a:r>
            <a:r>
              <a:rPr lang="vi-VN" b="0" i="0" dirty="0">
                <a:solidFill>
                  <a:srgbClr val="00008B"/>
                </a:solidFill>
                <a:effectLst/>
                <a:latin typeface="Arial" panose="020B0604020202020204" pitchFamily="34" charset="0"/>
              </a:rPr>
              <a:t>Dạng thức câu văn (chữ Hán hoặc chữ Nôm) được tổ chức theo một số quy tắc tương đối chặt chẽ về số lượng từ (chữ), về nhịp, về tính cân đối trong ngữ nghĩa.</a:t>
            </a:r>
            <a:endParaRPr lang="vi-VN" b="0" i="0" dirty="0">
              <a:solidFill>
                <a:srgbClr val="000000"/>
              </a:solidFill>
              <a:effectLst/>
              <a:latin typeface="Roboto" panose="02000000000000000000" pitchFamily="2" charset="0"/>
            </a:endParaRPr>
          </a:p>
          <a:p>
            <a:pPr algn="just"/>
            <a:r>
              <a:rPr lang="vi-VN" b="0" i="0" dirty="0">
                <a:solidFill>
                  <a:srgbClr val="000000"/>
                </a:solidFill>
                <a:effectLst/>
                <a:latin typeface="Roboto" panose="02000000000000000000" pitchFamily="2" charset="0"/>
              </a:rPr>
              <a:t>Vần điệu, câu từ của câu văn biền ngẫu góp phần quan trọng trong việc thể hiện thái độ, tình cảm của tác giả, không khí, bối cảnh được diễn tả. Đây là một trong những cơ sở để tạo nên âm hưởng từ căm phẫn đến hùng tráng, đầy tự hào của Đại cáo bình Ngô</a:t>
            </a:r>
          </a:p>
          <a:p>
            <a:endParaRPr lang="en-US" dirty="0"/>
          </a:p>
        </p:txBody>
      </p:sp>
      <p:sp>
        <p:nvSpPr>
          <p:cNvPr id="4" name="Slide Number Placeholder 3"/>
          <p:cNvSpPr>
            <a:spLocks noGrp="1"/>
          </p:cNvSpPr>
          <p:nvPr>
            <p:ph type="sldNum" sz="quarter" idx="5"/>
          </p:nvPr>
        </p:nvSpPr>
        <p:spPr/>
        <p:txBody>
          <a:bodyPr/>
          <a:lstStyle/>
          <a:p>
            <a:fld id="{4734F51D-7392-4AA1-BDE5-AF64A80A6A70}" type="slidenum">
              <a:rPr lang="zh-CN" altLang="en-US" smtClean="0"/>
              <a:t>15</a:t>
            </a:fld>
            <a:endParaRPr lang="zh-CN" altLang="en-US"/>
          </a:p>
        </p:txBody>
      </p:sp>
    </p:spTree>
    <p:extLst>
      <p:ext uri="{BB962C8B-B14F-4D97-AF65-F5344CB8AC3E}">
        <p14:creationId xmlns:p14="http://schemas.microsoft.com/office/powerpoint/2010/main" val="88401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HẾT TIẾT 2</a:t>
            </a:r>
          </a:p>
        </p:txBody>
      </p:sp>
      <p:sp>
        <p:nvSpPr>
          <p:cNvPr id="4" name="Slide Number Placeholder 3"/>
          <p:cNvSpPr>
            <a:spLocks noGrp="1"/>
          </p:cNvSpPr>
          <p:nvPr>
            <p:ph type="sldNum" sz="quarter" idx="5"/>
          </p:nvPr>
        </p:nvSpPr>
        <p:spPr/>
        <p:txBody>
          <a:bodyPr/>
          <a:lstStyle/>
          <a:p>
            <a:fld id="{4734F51D-7392-4AA1-BDE5-AF64A80A6A70}" type="slidenum">
              <a:rPr lang="zh-CN" altLang="en-US" smtClean="0"/>
              <a:t>42</a:t>
            </a:fld>
            <a:endParaRPr lang="zh-CN" altLang="en-US"/>
          </a:p>
        </p:txBody>
      </p:sp>
    </p:spTree>
    <p:extLst>
      <p:ext uri="{BB962C8B-B14F-4D97-AF65-F5344CB8AC3E}">
        <p14:creationId xmlns:p14="http://schemas.microsoft.com/office/powerpoint/2010/main" val="1365541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0D41FA-8879-466A-A07A-516A196F18F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450B282-1A19-48D4-81CF-11FD77C9B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6C188CA-CE7E-4EE2-A931-2D5FB6DDD3E9}"/>
              </a:ext>
            </a:extLst>
          </p:cNvPr>
          <p:cNvSpPr>
            <a:spLocks noGrp="1"/>
          </p:cNvSpPr>
          <p:nvPr>
            <p:ph type="dt" sz="half" idx="10"/>
          </p:nvPr>
        </p:nvSpPr>
        <p:spPr/>
        <p:txBody>
          <a:bodyPr/>
          <a:lstStyle/>
          <a:p>
            <a:fld id="{275D2BC6-5FBD-4D34-B5EB-765ED308DAF2}"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89CB5913-5992-4EC7-AB18-8A7058302D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2B4399-1B05-47C0-BF27-CB2EBFC57695}"/>
              </a:ext>
            </a:extLst>
          </p:cNvPr>
          <p:cNvSpPr>
            <a:spLocks noGrp="1"/>
          </p:cNvSpPr>
          <p:nvPr>
            <p:ph type="sldNum" sz="quarter" idx="12"/>
          </p:nvPr>
        </p:nvSpPr>
        <p:spPr/>
        <p:txBody>
          <a:bodyPr/>
          <a:lstStyle/>
          <a:p>
            <a:fld id="{C1C2A2FA-5BC6-47FC-915C-6226A23A8DE9}" type="slidenum">
              <a:rPr lang="zh-CN" altLang="en-US" smtClean="0"/>
              <a:t>‹#›</a:t>
            </a:fld>
            <a:endParaRPr lang="zh-CN" altLang="en-US"/>
          </a:p>
        </p:txBody>
      </p:sp>
    </p:spTree>
    <p:extLst>
      <p:ext uri="{BB962C8B-B14F-4D97-AF65-F5344CB8AC3E}">
        <p14:creationId xmlns:p14="http://schemas.microsoft.com/office/powerpoint/2010/main" val="153129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0A4DBA-620E-480C-B98F-53C5D5602F7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454E6C3-A755-4C94-89DA-03132276522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E3A7E1-1454-4608-B228-6556AD37E34A}"/>
              </a:ext>
            </a:extLst>
          </p:cNvPr>
          <p:cNvSpPr>
            <a:spLocks noGrp="1"/>
          </p:cNvSpPr>
          <p:nvPr>
            <p:ph type="dt" sz="half" idx="10"/>
          </p:nvPr>
        </p:nvSpPr>
        <p:spPr/>
        <p:txBody>
          <a:bodyPr/>
          <a:lstStyle/>
          <a:p>
            <a:fld id="{275D2BC6-5FBD-4D34-B5EB-765ED308DAF2}"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12C8973F-770C-4C26-BAE0-C99BFF598E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E4F8ED8-68C2-423B-BC6E-1708A7821CF5}"/>
              </a:ext>
            </a:extLst>
          </p:cNvPr>
          <p:cNvSpPr>
            <a:spLocks noGrp="1"/>
          </p:cNvSpPr>
          <p:nvPr>
            <p:ph type="sldNum" sz="quarter" idx="12"/>
          </p:nvPr>
        </p:nvSpPr>
        <p:spPr/>
        <p:txBody>
          <a:bodyPr/>
          <a:lstStyle/>
          <a:p>
            <a:fld id="{C1C2A2FA-5BC6-47FC-915C-6226A23A8DE9}" type="slidenum">
              <a:rPr lang="zh-CN" altLang="en-US" smtClean="0"/>
              <a:t>‹#›</a:t>
            </a:fld>
            <a:endParaRPr lang="zh-CN" altLang="en-US"/>
          </a:p>
        </p:txBody>
      </p:sp>
    </p:spTree>
    <p:extLst>
      <p:ext uri="{BB962C8B-B14F-4D97-AF65-F5344CB8AC3E}">
        <p14:creationId xmlns:p14="http://schemas.microsoft.com/office/powerpoint/2010/main" val="282630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0616655-DF7E-4913-8C35-AF3AE976C5C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432A3CD-F47F-48C0-977E-F4B8F7520E7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2323D27-085B-45BF-9BE9-B75302B0AD89}"/>
              </a:ext>
            </a:extLst>
          </p:cNvPr>
          <p:cNvSpPr>
            <a:spLocks noGrp="1"/>
          </p:cNvSpPr>
          <p:nvPr>
            <p:ph type="dt" sz="half" idx="10"/>
          </p:nvPr>
        </p:nvSpPr>
        <p:spPr/>
        <p:txBody>
          <a:bodyPr/>
          <a:lstStyle/>
          <a:p>
            <a:fld id="{275D2BC6-5FBD-4D34-B5EB-765ED308DAF2}"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9B028FE6-2136-4BEF-95C9-12279BA2C0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433AA02-8F8B-4653-B728-A76B6AD9C5B8}"/>
              </a:ext>
            </a:extLst>
          </p:cNvPr>
          <p:cNvSpPr>
            <a:spLocks noGrp="1"/>
          </p:cNvSpPr>
          <p:nvPr>
            <p:ph type="sldNum" sz="quarter" idx="12"/>
          </p:nvPr>
        </p:nvSpPr>
        <p:spPr/>
        <p:txBody>
          <a:bodyPr/>
          <a:lstStyle/>
          <a:p>
            <a:fld id="{C1C2A2FA-5BC6-47FC-915C-6226A23A8DE9}" type="slidenum">
              <a:rPr lang="zh-CN" altLang="en-US" smtClean="0"/>
              <a:t>‹#›</a:t>
            </a:fld>
            <a:endParaRPr lang="zh-CN" altLang="en-US"/>
          </a:p>
        </p:txBody>
      </p:sp>
    </p:spTree>
    <p:extLst>
      <p:ext uri="{BB962C8B-B14F-4D97-AF65-F5344CB8AC3E}">
        <p14:creationId xmlns:p14="http://schemas.microsoft.com/office/powerpoint/2010/main" val="109010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29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3A694D-AE42-4E9F-A6BB-170A35A4BFC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CAD14E5-84D7-4038-B862-DCC6B393AB5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1205D24-A737-4F59-AA1F-F8F521BD9098}"/>
              </a:ext>
            </a:extLst>
          </p:cNvPr>
          <p:cNvSpPr>
            <a:spLocks noGrp="1"/>
          </p:cNvSpPr>
          <p:nvPr>
            <p:ph type="dt" sz="half" idx="10"/>
          </p:nvPr>
        </p:nvSpPr>
        <p:spPr/>
        <p:txBody>
          <a:bodyPr/>
          <a:lstStyle/>
          <a:p>
            <a:fld id="{275D2BC6-5FBD-4D34-B5EB-765ED308DAF2}"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589B93C8-8A50-42D1-8D97-83BC522550A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D872FC3-A419-4C05-A6C5-03E5382A263A}"/>
              </a:ext>
            </a:extLst>
          </p:cNvPr>
          <p:cNvSpPr>
            <a:spLocks noGrp="1"/>
          </p:cNvSpPr>
          <p:nvPr>
            <p:ph type="sldNum" sz="quarter" idx="12"/>
          </p:nvPr>
        </p:nvSpPr>
        <p:spPr/>
        <p:txBody>
          <a:bodyPr/>
          <a:lstStyle/>
          <a:p>
            <a:fld id="{C1C2A2FA-5BC6-47FC-915C-6226A23A8DE9}" type="slidenum">
              <a:rPr lang="zh-CN" altLang="en-US" smtClean="0"/>
              <a:t>‹#›</a:t>
            </a:fld>
            <a:endParaRPr lang="zh-CN" altLang="en-US"/>
          </a:p>
        </p:txBody>
      </p:sp>
    </p:spTree>
    <p:extLst>
      <p:ext uri="{BB962C8B-B14F-4D97-AF65-F5344CB8AC3E}">
        <p14:creationId xmlns:p14="http://schemas.microsoft.com/office/powerpoint/2010/main" val="317697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7551F-5054-4288-AFF2-35F2F330358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64BFBBD-F608-4646-B969-5DE734EF54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BEEFBCB2-3D53-4EE6-BB32-D6AC9C331168}"/>
              </a:ext>
            </a:extLst>
          </p:cNvPr>
          <p:cNvSpPr>
            <a:spLocks noGrp="1"/>
          </p:cNvSpPr>
          <p:nvPr>
            <p:ph type="dt" sz="half" idx="10"/>
          </p:nvPr>
        </p:nvSpPr>
        <p:spPr/>
        <p:txBody>
          <a:bodyPr/>
          <a:lstStyle/>
          <a:p>
            <a:fld id="{275D2BC6-5FBD-4D34-B5EB-765ED308DAF2}"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0BAC9B0E-E76B-4514-8F8B-5FD9F1C0F2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E2A12B-0D3F-4F2E-836C-3D31B5CF56C3}"/>
              </a:ext>
            </a:extLst>
          </p:cNvPr>
          <p:cNvSpPr>
            <a:spLocks noGrp="1"/>
          </p:cNvSpPr>
          <p:nvPr>
            <p:ph type="sldNum" sz="quarter" idx="12"/>
          </p:nvPr>
        </p:nvSpPr>
        <p:spPr/>
        <p:txBody>
          <a:bodyPr/>
          <a:lstStyle/>
          <a:p>
            <a:fld id="{C1C2A2FA-5BC6-47FC-915C-6226A23A8DE9}" type="slidenum">
              <a:rPr lang="zh-CN" altLang="en-US" smtClean="0"/>
              <a:t>‹#›</a:t>
            </a:fld>
            <a:endParaRPr lang="zh-CN" altLang="en-US"/>
          </a:p>
        </p:txBody>
      </p:sp>
    </p:spTree>
    <p:extLst>
      <p:ext uri="{BB962C8B-B14F-4D97-AF65-F5344CB8AC3E}">
        <p14:creationId xmlns:p14="http://schemas.microsoft.com/office/powerpoint/2010/main" val="179191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3E61B3-B565-468C-AA33-362A0C8DB48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E9F3B78-C536-4D40-AC63-A89C47BCEC62}"/>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B980837-CEB7-4463-84C4-9542C8BFDC1D}"/>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FFFB5B-04AB-481D-8EF3-3BD446B9B800}"/>
              </a:ext>
            </a:extLst>
          </p:cNvPr>
          <p:cNvSpPr>
            <a:spLocks noGrp="1"/>
          </p:cNvSpPr>
          <p:nvPr>
            <p:ph type="dt" sz="half" idx="10"/>
          </p:nvPr>
        </p:nvSpPr>
        <p:spPr/>
        <p:txBody>
          <a:bodyPr/>
          <a:lstStyle/>
          <a:p>
            <a:fld id="{275D2BC6-5FBD-4D34-B5EB-765ED308DAF2}"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BA89B581-1E09-4D3B-ADEE-C0737CE6542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E709326-1693-4C16-A73F-577F62813681}"/>
              </a:ext>
            </a:extLst>
          </p:cNvPr>
          <p:cNvSpPr>
            <a:spLocks noGrp="1"/>
          </p:cNvSpPr>
          <p:nvPr>
            <p:ph type="sldNum" sz="quarter" idx="12"/>
          </p:nvPr>
        </p:nvSpPr>
        <p:spPr/>
        <p:txBody>
          <a:bodyPr/>
          <a:lstStyle/>
          <a:p>
            <a:fld id="{C1C2A2FA-5BC6-47FC-915C-6226A23A8DE9}" type="slidenum">
              <a:rPr lang="zh-CN" altLang="en-US" smtClean="0"/>
              <a:t>‹#›</a:t>
            </a:fld>
            <a:endParaRPr lang="zh-CN" altLang="en-US"/>
          </a:p>
        </p:txBody>
      </p:sp>
    </p:spTree>
    <p:extLst>
      <p:ext uri="{BB962C8B-B14F-4D97-AF65-F5344CB8AC3E}">
        <p14:creationId xmlns:p14="http://schemas.microsoft.com/office/powerpoint/2010/main" val="6310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8C1E58-CDC4-4DF3-ACA8-35191C283B4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A42C396-FA24-4C28-8A2C-88A64EE040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427A3B7-DE10-45C5-98A4-2144CCB88D4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DB71F3E-AF7F-4BF9-ACD6-19D1031964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356EC2A-EDF6-4D5A-B842-195E13F2AD8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D16D121-ED47-4D0C-B29B-02872DD94A84}"/>
              </a:ext>
            </a:extLst>
          </p:cNvPr>
          <p:cNvSpPr>
            <a:spLocks noGrp="1"/>
          </p:cNvSpPr>
          <p:nvPr>
            <p:ph type="dt" sz="half" idx="10"/>
          </p:nvPr>
        </p:nvSpPr>
        <p:spPr/>
        <p:txBody>
          <a:bodyPr/>
          <a:lstStyle/>
          <a:p>
            <a:fld id="{275D2BC6-5FBD-4D34-B5EB-765ED308DAF2}" type="datetimeFigureOut">
              <a:rPr lang="zh-CN" altLang="en-US" smtClean="0"/>
              <a:t>2024/1/23</a:t>
            </a:fld>
            <a:endParaRPr lang="zh-CN" altLang="en-US"/>
          </a:p>
        </p:txBody>
      </p:sp>
      <p:sp>
        <p:nvSpPr>
          <p:cNvPr id="8" name="页脚占位符 7">
            <a:extLst>
              <a:ext uri="{FF2B5EF4-FFF2-40B4-BE49-F238E27FC236}">
                <a16:creationId xmlns:a16="http://schemas.microsoft.com/office/drawing/2014/main" id="{BD286856-68AB-4553-9542-DABE657D70F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0BB6247-9AB2-4DD7-9A32-4AB41F5C8C63}"/>
              </a:ext>
            </a:extLst>
          </p:cNvPr>
          <p:cNvSpPr>
            <a:spLocks noGrp="1"/>
          </p:cNvSpPr>
          <p:nvPr>
            <p:ph type="sldNum" sz="quarter" idx="12"/>
          </p:nvPr>
        </p:nvSpPr>
        <p:spPr/>
        <p:txBody>
          <a:bodyPr/>
          <a:lstStyle/>
          <a:p>
            <a:fld id="{C1C2A2FA-5BC6-47FC-915C-6226A23A8DE9}" type="slidenum">
              <a:rPr lang="zh-CN" altLang="en-US" smtClean="0"/>
              <a:t>‹#›</a:t>
            </a:fld>
            <a:endParaRPr lang="zh-CN" altLang="en-US"/>
          </a:p>
        </p:txBody>
      </p:sp>
    </p:spTree>
    <p:extLst>
      <p:ext uri="{BB962C8B-B14F-4D97-AF65-F5344CB8AC3E}">
        <p14:creationId xmlns:p14="http://schemas.microsoft.com/office/powerpoint/2010/main" val="24399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563CF4-DC6C-4007-BF45-F347E994343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12098C3-DAA4-4AE6-BE53-9B3AA380FF02}"/>
              </a:ext>
            </a:extLst>
          </p:cNvPr>
          <p:cNvSpPr>
            <a:spLocks noGrp="1"/>
          </p:cNvSpPr>
          <p:nvPr>
            <p:ph type="dt" sz="half" idx="10"/>
          </p:nvPr>
        </p:nvSpPr>
        <p:spPr/>
        <p:txBody>
          <a:bodyPr/>
          <a:lstStyle/>
          <a:p>
            <a:fld id="{275D2BC6-5FBD-4D34-B5EB-765ED308DAF2}" type="datetimeFigureOut">
              <a:rPr lang="zh-CN" altLang="en-US" smtClean="0"/>
              <a:t>2024/1/23</a:t>
            </a:fld>
            <a:endParaRPr lang="zh-CN" altLang="en-US"/>
          </a:p>
        </p:txBody>
      </p:sp>
      <p:sp>
        <p:nvSpPr>
          <p:cNvPr id="4" name="页脚占位符 3">
            <a:extLst>
              <a:ext uri="{FF2B5EF4-FFF2-40B4-BE49-F238E27FC236}">
                <a16:creationId xmlns:a16="http://schemas.microsoft.com/office/drawing/2014/main" id="{1A990BDA-35F8-4BC4-A0E5-62CCE31B780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B0AD855-1442-4F43-8926-A018A8BD3696}"/>
              </a:ext>
            </a:extLst>
          </p:cNvPr>
          <p:cNvSpPr>
            <a:spLocks noGrp="1"/>
          </p:cNvSpPr>
          <p:nvPr>
            <p:ph type="sldNum" sz="quarter" idx="12"/>
          </p:nvPr>
        </p:nvSpPr>
        <p:spPr/>
        <p:txBody>
          <a:bodyPr/>
          <a:lstStyle/>
          <a:p>
            <a:fld id="{C1C2A2FA-5BC6-47FC-915C-6226A23A8DE9}" type="slidenum">
              <a:rPr lang="zh-CN" altLang="en-US" smtClean="0"/>
              <a:t>‹#›</a:t>
            </a:fld>
            <a:endParaRPr lang="zh-CN" altLang="en-US"/>
          </a:p>
        </p:txBody>
      </p:sp>
    </p:spTree>
    <p:extLst>
      <p:ext uri="{BB962C8B-B14F-4D97-AF65-F5344CB8AC3E}">
        <p14:creationId xmlns:p14="http://schemas.microsoft.com/office/powerpoint/2010/main" val="103443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690EF22-998B-42FC-B6AD-9E45C4E2E766}"/>
              </a:ext>
            </a:extLst>
          </p:cNvPr>
          <p:cNvSpPr>
            <a:spLocks noGrp="1"/>
          </p:cNvSpPr>
          <p:nvPr>
            <p:ph type="dt" sz="half" idx="10"/>
          </p:nvPr>
        </p:nvSpPr>
        <p:spPr/>
        <p:txBody>
          <a:bodyPr/>
          <a:lstStyle/>
          <a:p>
            <a:fld id="{275D2BC6-5FBD-4D34-B5EB-765ED308DAF2}" type="datetimeFigureOut">
              <a:rPr lang="zh-CN" altLang="en-US" smtClean="0"/>
              <a:t>2024/1/23</a:t>
            </a:fld>
            <a:endParaRPr lang="zh-CN" altLang="en-US"/>
          </a:p>
        </p:txBody>
      </p:sp>
      <p:sp>
        <p:nvSpPr>
          <p:cNvPr id="3" name="页脚占位符 2">
            <a:extLst>
              <a:ext uri="{FF2B5EF4-FFF2-40B4-BE49-F238E27FC236}">
                <a16:creationId xmlns:a16="http://schemas.microsoft.com/office/drawing/2014/main" id="{C09304E3-3A12-42D1-A41F-2CB69740C66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C33B717-EFAE-4ACE-8699-6854BA2E9292}"/>
              </a:ext>
            </a:extLst>
          </p:cNvPr>
          <p:cNvSpPr>
            <a:spLocks noGrp="1"/>
          </p:cNvSpPr>
          <p:nvPr>
            <p:ph type="sldNum" sz="quarter" idx="12"/>
          </p:nvPr>
        </p:nvSpPr>
        <p:spPr/>
        <p:txBody>
          <a:bodyPr/>
          <a:lstStyle/>
          <a:p>
            <a:fld id="{C1C2A2FA-5BC6-47FC-915C-6226A23A8DE9}" type="slidenum">
              <a:rPr lang="zh-CN" altLang="en-US" smtClean="0"/>
              <a:t>‹#›</a:t>
            </a:fld>
            <a:endParaRPr lang="zh-CN" altLang="en-US"/>
          </a:p>
        </p:txBody>
      </p:sp>
    </p:spTree>
    <p:extLst>
      <p:ext uri="{BB962C8B-B14F-4D97-AF65-F5344CB8AC3E}">
        <p14:creationId xmlns:p14="http://schemas.microsoft.com/office/powerpoint/2010/main" val="273091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08F874-372E-4092-AB80-8AD96500BA5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21F4D53-F47F-481F-B844-38FD21A097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BA3FBE7-1B2F-45EF-AC07-CB10BED75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8E24D00-AF20-4D5F-AABA-39C511B81953}"/>
              </a:ext>
            </a:extLst>
          </p:cNvPr>
          <p:cNvSpPr>
            <a:spLocks noGrp="1"/>
          </p:cNvSpPr>
          <p:nvPr>
            <p:ph type="dt" sz="half" idx="10"/>
          </p:nvPr>
        </p:nvSpPr>
        <p:spPr/>
        <p:txBody>
          <a:bodyPr/>
          <a:lstStyle/>
          <a:p>
            <a:fld id="{275D2BC6-5FBD-4D34-B5EB-765ED308DAF2}"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B3D5BAF3-F208-4853-B665-8F8CED2440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CF4EBB-3958-499E-BC13-48556CE8E9B0}"/>
              </a:ext>
            </a:extLst>
          </p:cNvPr>
          <p:cNvSpPr>
            <a:spLocks noGrp="1"/>
          </p:cNvSpPr>
          <p:nvPr>
            <p:ph type="sldNum" sz="quarter" idx="12"/>
          </p:nvPr>
        </p:nvSpPr>
        <p:spPr/>
        <p:txBody>
          <a:bodyPr/>
          <a:lstStyle/>
          <a:p>
            <a:fld id="{C1C2A2FA-5BC6-47FC-915C-6226A23A8DE9}" type="slidenum">
              <a:rPr lang="zh-CN" altLang="en-US" smtClean="0"/>
              <a:t>‹#›</a:t>
            </a:fld>
            <a:endParaRPr lang="zh-CN" altLang="en-US"/>
          </a:p>
        </p:txBody>
      </p:sp>
    </p:spTree>
    <p:extLst>
      <p:ext uri="{BB962C8B-B14F-4D97-AF65-F5344CB8AC3E}">
        <p14:creationId xmlns:p14="http://schemas.microsoft.com/office/powerpoint/2010/main" val="3008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53929F-B102-4827-96FB-F59030DF11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CF7E555-8B21-44B5-9337-8B235409A3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9AAC649-2717-4EFD-9E58-563B13BC6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69FAEA7-7ACE-439F-B2A6-5B3062A1ACB7}"/>
              </a:ext>
            </a:extLst>
          </p:cNvPr>
          <p:cNvSpPr>
            <a:spLocks noGrp="1"/>
          </p:cNvSpPr>
          <p:nvPr>
            <p:ph type="dt" sz="half" idx="10"/>
          </p:nvPr>
        </p:nvSpPr>
        <p:spPr/>
        <p:txBody>
          <a:bodyPr/>
          <a:lstStyle/>
          <a:p>
            <a:fld id="{275D2BC6-5FBD-4D34-B5EB-765ED308DAF2}"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21DE86DE-7441-4972-8909-449257DBC88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41F32D-32D5-4B9C-A5A3-728AE88BEF21}"/>
              </a:ext>
            </a:extLst>
          </p:cNvPr>
          <p:cNvSpPr>
            <a:spLocks noGrp="1"/>
          </p:cNvSpPr>
          <p:nvPr>
            <p:ph type="sldNum" sz="quarter" idx="12"/>
          </p:nvPr>
        </p:nvSpPr>
        <p:spPr/>
        <p:txBody>
          <a:bodyPr/>
          <a:lstStyle/>
          <a:p>
            <a:fld id="{C1C2A2FA-5BC6-47FC-915C-6226A23A8DE9}" type="slidenum">
              <a:rPr lang="zh-CN" altLang="en-US" smtClean="0"/>
              <a:t>‹#›</a:t>
            </a:fld>
            <a:endParaRPr lang="zh-CN" altLang="en-US"/>
          </a:p>
        </p:txBody>
      </p:sp>
    </p:spTree>
    <p:extLst>
      <p:ext uri="{BB962C8B-B14F-4D97-AF65-F5344CB8AC3E}">
        <p14:creationId xmlns:p14="http://schemas.microsoft.com/office/powerpoint/2010/main" val="253352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9D7F52-6F96-4F36-804A-0FBB57D250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ADAC4F-4838-4903-AA55-C444CE8F3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A55C8A6-9863-4B03-9D8A-FDA5AC1A8C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D2BC6-5FBD-4D34-B5EB-765ED308DAF2}"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41409CC2-A43C-4E8D-AACD-AF1F952755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1E77F55-E809-43F4-B1A1-7A88287EB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2A2FA-5BC6-47FC-915C-6226A23A8DE9}" type="slidenum">
              <a:rPr lang="zh-CN" altLang="en-US" smtClean="0"/>
              <a:t>‹#›</a:t>
            </a:fld>
            <a:endParaRPr lang="zh-CN" altLang="en-US"/>
          </a:p>
        </p:txBody>
      </p:sp>
    </p:spTree>
    <p:extLst>
      <p:ext uri="{BB962C8B-B14F-4D97-AF65-F5344CB8AC3E}">
        <p14:creationId xmlns:p14="http://schemas.microsoft.com/office/powerpoint/2010/main" val="147663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2.jpeg"/><Relationship Id="rId5" Type="http://schemas.openxmlformats.org/officeDocument/2006/relationships/image" Target="../media/image30.pn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3.pn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1.png"/><Relationship Id="rId7" Type="http://schemas.openxmlformats.org/officeDocument/2006/relationships/diagramLayout" Target="../diagrams/layout1.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diagramData" Target="../diagrams/data1.xml"/><Relationship Id="rId5" Type="http://schemas.openxmlformats.org/officeDocument/2006/relationships/image" Target="../media/image34.png"/><Relationship Id="rId10" Type="http://schemas.microsoft.com/office/2007/relationships/diagramDrawing" Target="../diagrams/drawing1.xml"/><Relationship Id="rId4" Type="http://schemas.openxmlformats.org/officeDocument/2006/relationships/image" Target="../media/image29.jp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1.png"/><Relationship Id="rId7" Type="http://schemas.openxmlformats.org/officeDocument/2006/relationships/diagramLayout" Target="../diagrams/layout2.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diagramData" Target="../diagrams/data2.xml"/><Relationship Id="rId5" Type="http://schemas.openxmlformats.org/officeDocument/2006/relationships/image" Target="../media/image34.png"/><Relationship Id="rId10" Type="http://schemas.microsoft.com/office/2007/relationships/diagramDrawing" Target="../diagrams/drawing2.xml"/><Relationship Id="rId4" Type="http://schemas.openxmlformats.org/officeDocument/2006/relationships/image" Target="../media/image29.jpg"/><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1.png"/><Relationship Id="rId7" Type="http://schemas.openxmlformats.org/officeDocument/2006/relationships/diagramLayout" Target="../diagrams/layout3.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Data" Target="../diagrams/data3.xml"/><Relationship Id="rId5" Type="http://schemas.openxmlformats.org/officeDocument/2006/relationships/image" Target="../media/image34.png"/><Relationship Id="rId10" Type="http://schemas.microsoft.com/office/2007/relationships/diagramDrawing" Target="../diagrams/drawing3.xml"/><Relationship Id="rId4" Type="http://schemas.openxmlformats.org/officeDocument/2006/relationships/image" Target="../media/image29.jpg"/><Relationship Id="rId9" Type="http://schemas.openxmlformats.org/officeDocument/2006/relationships/diagramColors" Target="../diagrams/colors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9.jpg"/><Relationship Id="rId5" Type="http://schemas.openxmlformats.org/officeDocument/2006/relationships/image" Target="../media/image35.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6.jpeg"/><Relationship Id="rId5" Type="http://schemas.openxmlformats.org/officeDocument/2006/relationships/image" Target="../media/image29.jp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29.jp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31.png"/><Relationship Id="rId7" Type="http://schemas.openxmlformats.org/officeDocument/2006/relationships/diagramLayout" Target="../diagrams/layout4.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diagramData" Target="../diagrams/data4.xml"/><Relationship Id="rId5" Type="http://schemas.openxmlformats.org/officeDocument/2006/relationships/image" Target="../media/image29.jpg"/><Relationship Id="rId10" Type="http://schemas.microsoft.com/office/2007/relationships/diagramDrawing" Target="../diagrams/drawing4.xml"/><Relationship Id="rId4" Type="http://schemas.openxmlformats.org/officeDocument/2006/relationships/image" Target="../media/image35.png"/><Relationship Id="rId9" Type="http://schemas.openxmlformats.org/officeDocument/2006/relationships/diagramColors" Target="../diagrams/colors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33.pn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image" Target="../media/image13.png"/><Relationship Id="rId26" Type="http://schemas.openxmlformats.org/officeDocument/2006/relationships/slide" Target="slide6.xml"/><Relationship Id="rId3" Type="http://schemas.openxmlformats.org/officeDocument/2006/relationships/slideLayout" Target="../slideLayouts/slideLayout2.xml"/><Relationship Id="rId21" Type="http://schemas.openxmlformats.org/officeDocument/2006/relationships/image" Target="../media/image15.png"/><Relationship Id="rId34" Type="http://schemas.openxmlformats.org/officeDocument/2006/relationships/image" Target="../media/image24.png"/><Relationship Id="rId7" Type="http://schemas.openxmlformats.org/officeDocument/2006/relationships/image" Target="../media/image4.png"/><Relationship Id="rId12" Type="http://schemas.openxmlformats.org/officeDocument/2006/relationships/slide" Target="slide37.xml"/><Relationship Id="rId17" Type="http://schemas.openxmlformats.org/officeDocument/2006/relationships/slide" Target="slide3.xml"/><Relationship Id="rId25" Type="http://schemas.openxmlformats.org/officeDocument/2006/relationships/image" Target="../media/image18.png"/><Relationship Id="rId33" Type="http://schemas.openxmlformats.org/officeDocument/2006/relationships/image" Target="../media/image23.png"/><Relationship Id="rId2" Type="http://schemas.openxmlformats.org/officeDocument/2006/relationships/audio" Target="../media/media1.wma"/><Relationship Id="rId16" Type="http://schemas.openxmlformats.org/officeDocument/2006/relationships/image" Target="../media/image12.png"/><Relationship Id="rId20" Type="http://schemas.openxmlformats.org/officeDocument/2006/relationships/slide" Target="slide4.xml"/><Relationship Id="rId29" Type="http://schemas.openxmlformats.org/officeDocument/2006/relationships/slide" Target="slide7.xml"/><Relationship Id="rId1" Type="http://schemas.microsoft.com/office/2007/relationships/media" Target="../media/media1.wma"/><Relationship Id="rId6" Type="http://schemas.openxmlformats.org/officeDocument/2006/relationships/image" Target="../media/image3.jpg"/><Relationship Id="rId11" Type="http://schemas.openxmlformats.org/officeDocument/2006/relationships/image" Target="../media/image8.gif"/><Relationship Id="rId24" Type="http://schemas.openxmlformats.org/officeDocument/2006/relationships/image" Target="../media/image17.png"/><Relationship Id="rId32" Type="http://schemas.openxmlformats.org/officeDocument/2006/relationships/slide" Target="slide8.xml"/><Relationship Id="rId5" Type="http://schemas.openxmlformats.org/officeDocument/2006/relationships/audio" Target="../media/audio1.wav"/><Relationship Id="rId15" Type="http://schemas.openxmlformats.org/officeDocument/2006/relationships/image" Target="../media/image11.gif"/><Relationship Id="rId23" Type="http://schemas.openxmlformats.org/officeDocument/2006/relationships/slide" Target="slide5.xml"/><Relationship Id="rId28" Type="http://schemas.openxmlformats.org/officeDocument/2006/relationships/image" Target="../media/image20.png"/><Relationship Id="rId10" Type="http://schemas.openxmlformats.org/officeDocument/2006/relationships/image" Target="../media/image7.gif"/><Relationship Id="rId19" Type="http://schemas.openxmlformats.org/officeDocument/2006/relationships/image" Target="../media/image14.png"/><Relationship Id="rId31" Type="http://schemas.openxmlformats.org/officeDocument/2006/relationships/image" Target="../media/image22.png"/><Relationship Id="rId4" Type="http://schemas.openxmlformats.org/officeDocument/2006/relationships/notesSlide" Target="../notesSlides/notesSlide1.xml"/><Relationship Id="rId9" Type="http://schemas.openxmlformats.org/officeDocument/2006/relationships/image" Target="../media/image6.gif"/><Relationship Id="rId14" Type="http://schemas.openxmlformats.org/officeDocument/2006/relationships/image" Target="../media/image10.png"/><Relationship Id="rId22" Type="http://schemas.openxmlformats.org/officeDocument/2006/relationships/image" Target="../media/image16.png"/><Relationship Id="rId27" Type="http://schemas.openxmlformats.org/officeDocument/2006/relationships/image" Target="../media/image19.png"/><Relationship Id="rId30" Type="http://schemas.openxmlformats.org/officeDocument/2006/relationships/image" Target="../media/image21.png"/><Relationship Id="rId8"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9.jp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9.jp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9.jp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9.jp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37.jpeg"/><Relationship Id="rId5" Type="http://schemas.openxmlformats.org/officeDocument/2006/relationships/image" Target="../media/image29.jp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38.png"/><Relationship Id="rId5" Type="http://schemas.openxmlformats.org/officeDocument/2006/relationships/image" Target="../media/image29.jp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39.jpeg"/><Relationship Id="rId5" Type="http://schemas.openxmlformats.org/officeDocument/2006/relationships/image" Target="../media/image29.jp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40.jpeg"/><Relationship Id="rId5" Type="http://schemas.openxmlformats.org/officeDocument/2006/relationships/image" Target="../media/image29.jp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41.jpeg"/><Relationship Id="rId5" Type="http://schemas.openxmlformats.org/officeDocument/2006/relationships/image" Target="../media/image29.jp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29.jp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29.jp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29.jp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1.png"/><Relationship Id="rId7" Type="http://schemas.openxmlformats.org/officeDocument/2006/relationships/diagramLayout" Target="../diagrams/layout5.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diagramData" Target="../diagrams/data5.xml"/><Relationship Id="rId5" Type="http://schemas.openxmlformats.org/officeDocument/2006/relationships/image" Target="../media/image29.jpg"/><Relationship Id="rId10" Type="http://schemas.microsoft.com/office/2007/relationships/diagramDrawing" Target="../diagrams/drawing5.xml"/><Relationship Id="rId4" Type="http://schemas.openxmlformats.org/officeDocument/2006/relationships/image" Target="../media/image35.png"/><Relationship Id="rId9" Type="http://schemas.openxmlformats.org/officeDocument/2006/relationships/diagramColors" Target="../diagrams/colors5.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31.png"/><Relationship Id="rId7" Type="http://schemas.openxmlformats.org/officeDocument/2006/relationships/diagramLayout" Target="../diagrams/layout6.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diagramData" Target="../diagrams/data6.xml"/><Relationship Id="rId5" Type="http://schemas.openxmlformats.org/officeDocument/2006/relationships/image" Target="../media/image29.jpg"/><Relationship Id="rId10" Type="http://schemas.microsoft.com/office/2007/relationships/diagramDrawing" Target="../diagrams/drawing6.xml"/><Relationship Id="rId4" Type="http://schemas.openxmlformats.org/officeDocument/2006/relationships/image" Target="../media/image35.png"/><Relationship Id="rId9" Type="http://schemas.openxmlformats.org/officeDocument/2006/relationships/diagramColors" Target="../diagrams/colors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29.jp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29.jp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29.jp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29.jp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29.jp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4.xml"/><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29.jp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comments" Target="../comments/comment1.xml"/><Relationship Id="rId5" Type="http://schemas.openxmlformats.org/officeDocument/2006/relationships/image" Target="../media/image29.jp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notesSlide" Target="../notesSlides/notesSlide9.xml"/><Relationship Id="rId7" Type="http://schemas.openxmlformats.org/officeDocument/2006/relationships/diagramData" Target="../diagrams/data7.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29.jpg"/><Relationship Id="rId11" Type="http://schemas.microsoft.com/office/2007/relationships/diagramDrawing" Target="../diagrams/drawing7.xml"/><Relationship Id="rId5" Type="http://schemas.openxmlformats.org/officeDocument/2006/relationships/image" Target="../media/image35.png"/><Relationship Id="rId10" Type="http://schemas.openxmlformats.org/officeDocument/2006/relationships/diagramColors" Target="../diagrams/colors7.xml"/><Relationship Id="rId4" Type="http://schemas.openxmlformats.org/officeDocument/2006/relationships/image" Target="../media/image31.png"/><Relationship Id="rId9"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29.jp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31.png"/><Relationship Id="rId7" Type="http://schemas.openxmlformats.org/officeDocument/2006/relationships/diagramLayout" Target="../diagrams/layout8.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diagramData" Target="../diagrams/data8.xml"/><Relationship Id="rId5" Type="http://schemas.openxmlformats.org/officeDocument/2006/relationships/image" Target="../media/image29.jpg"/><Relationship Id="rId10" Type="http://schemas.microsoft.com/office/2007/relationships/diagramDrawing" Target="../diagrams/drawing8.xml"/><Relationship Id="rId4" Type="http://schemas.openxmlformats.org/officeDocument/2006/relationships/image" Target="../media/image35.png"/><Relationship Id="rId9" Type="http://schemas.openxmlformats.org/officeDocument/2006/relationships/diagramColors" Target="../diagrams/colors8.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29.jp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29.jp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31.png"/><Relationship Id="rId7" Type="http://schemas.openxmlformats.org/officeDocument/2006/relationships/diagramLayout" Target="../diagrams/layout9.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diagramData" Target="../diagrams/data9.xml"/><Relationship Id="rId5" Type="http://schemas.openxmlformats.org/officeDocument/2006/relationships/image" Target="../media/image29.jpg"/><Relationship Id="rId10" Type="http://schemas.microsoft.com/office/2007/relationships/diagramDrawing" Target="../diagrams/drawing9.xml"/><Relationship Id="rId4" Type="http://schemas.openxmlformats.org/officeDocument/2006/relationships/image" Target="../media/image35.png"/><Relationship Id="rId9" Type="http://schemas.openxmlformats.org/officeDocument/2006/relationships/diagramColors" Target="../diagrams/colors9.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29.jp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31.png"/><Relationship Id="rId7" Type="http://schemas.openxmlformats.org/officeDocument/2006/relationships/diagramLayout" Target="../diagrams/layout10.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diagramData" Target="../diagrams/data10.xml"/><Relationship Id="rId5" Type="http://schemas.openxmlformats.org/officeDocument/2006/relationships/image" Target="../media/image29.jpg"/><Relationship Id="rId10" Type="http://schemas.microsoft.com/office/2007/relationships/diagramDrawing" Target="../diagrams/drawing10.xml"/><Relationship Id="rId4" Type="http://schemas.openxmlformats.org/officeDocument/2006/relationships/image" Target="../media/image35.png"/><Relationship Id="rId9" Type="http://schemas.openxmlformats.org/officeDocument/2006/relationships/diagramColors" Target="../diagrams/colors10.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5.xml"/><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33.png"/><Relationship Id="rId4" Type="http://schemas.openxmlformats.org/officeDocument/2006/relationships/image" Target="../media/image29.jp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42.xml"/><Relationship Id="rId5" Type="http://schemas.openxmlformats.org/officeDocument/2006/relationships/image" Target="../media/image42.png"/><Relationship Id="rId4" Type="http://schemas.openxmlformats.org/officeDocument/2006/relationships/image" Target="../media/image29.jp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42.png"/><Relationship Id="rId4" Type="http://schemas.openxmlformats.org/officeDocument/2006/relationships/image" Target="../media/image29.jp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44.xml"/><Relationship Id="rId5" Type="http://schemas.openxmlformats.org/officeDocument/2006/relationships/image" Target="../media/image33.png"/><Relationship Id="rId4" Type="http://schemas.openxmlformats.org/officeDocument/2006/relationships/image" Target="../media/image29.jpg"/></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45.xml"/><Relationship Id="rId5" Type="http://schemas.openxmlformats.org/officeDocument/2006/relationships/image" Target="../media/image33.png"/><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46.xml"/><Relationship Id="rId5" Type="http://schemas.openxmlformats.org/officeDocument/2006/relationships/image" Target="../media/image27.png"/><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6.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slide" Target="slide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slide" Target="slide8.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CAA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AA438B-B866-4747-A233-CE66DFCC5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869" y="-261750"/>
            <a:ext cx="7796514" cy="7796514"/>
          </a:xfrm>
          <a:prstGeom prst="rect">
            <a:avLst/>
          </a:prstGeom>
        </p:spPr>
      </p:pic>
      <p:pic>
        <p:nvPicPr>
          <p:cNvPr id="2" name="Picture 1">
            <a:extLst>
              <a:ext uri="{FF2B5EF4-FFF2-40B4-BE49-F238E27FC236}">
                <a16:creationId xmlns:a16="http://schemas.microsoft.com/office/drawing/2014/main" id="{13A7269A-3D10-5F49-BBEC-4339E23B9D21}"/>
              </a:ext>
            </a:extLst>
          </p:cNvPr>
          <p:cNvPicPr>
            <a:picLocks noChangeAspect="1"/>
          </p:cNvPicPr>
          <p:nvPr/>
        </p:nvPicPr>
        <p:blipFill>
          <a:blip r:embed="rId3"/>
          <a:stretch>
            <a:fillRect/>
          </a:stretch>
        </p:blipFill>
        <p:spPr>
          <a:xfrm>
            <a:off x="2600826" y="3027795"/>
            <a:ext cx="7086600" cy="1689100"/>
          </a:xfrm>
          <a:prstGeom prst="rect">
            <a:avLst/>
          </a:prstGeom>
        </p:spPr>
      </p:pic>
    </p:spTree>
    <p:extLst>
      <p:ext uri="{BB962C8B-B14F-4D97-AF65-F5344CB8AC3E}">
        <p14:creationId xmlns:p14="http://schemas.microsoft.com/office/powerpoint/2010/main" val="299635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7" name="PA_库_图片 6"/>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rot="5400000">
            <a:off x="7662150" y="-2627814"/>
            <a:ext cx="847030" cy="70612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70693" t="3063" r="2162" b="76396"/>
          <a:stretch/>
        </p:blipFill>
        <p:spPr>
          <a:xfrm>
            <a:off x="5727002" y="479271"/>
            <a:ext cx="984747" cy="976184"/>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70693" t="3063" r="2162" b="76396"/>
          <a:stretch/>
        </p:blipFill>
        <p:spPr>
          <a:xfrm>
            <a:off x="9434833" y="479271"/>
            <a:ext cx="984747" cy="976184"/>
          </a:xfrm>
          <a:prstGeom prst="rect">
            <a:avLst/>
          </a:prstGeom>
        </p:spPr>
      </p:pic>
      <p:pic>
        <p:nvPicPr>
          <p:cNvPr id="1026" name="Picture 2" descr="be BRIGHT &amp; BRILLI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652" y="479271"/>
            <a:ext cx="3233720" cy="4909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文本框 25">
            <a:extLst>
              <a:ext uri="{FF2B5EF4-FFF2-40B4-BE49-F238E27FC236}">
                <a16:creationId xmlns:a16="http://schemas.microsoft.com/office/drawing/2014/main" id="{A421E910-C6E1-1F42-949C-73A17B7178FD}"/>
              </a:ext>
            </a:extLst>
          </p:cNvPr>
          <p:cNvSpPr txBox="1"/>
          <p:nvPr/>
        </p:nvSpPr>
        <p:spPr>
          <a:xfrm rot="16200000">
            <a:off x="7461727" y="-871634"/>
            <a:ext cx="929806" cy="3455098"/>
          </a:xfrm>
          <a:prstGeom prst="rect">
            <a:avLst/>
          </a:prstGeom>
          <a:noFill/>
        </p:spPr>
        <p:txBody>
          <a:bodyPr vert="eaVert" wrap="square" rtlCol="0">
            <a:spAutoFit/>
          </a:bodyPr>
          <a:lstStyle/>
          <a:p>
            <a:pPr algn="ctr">
              <a:lnSpc>
                <a:spcPct val="150000"/>
              </a:lnSpc>
            </a:pPr>
            <a:r>
              <a:rPr lang="vi-VN" altLang="zh-CN" sz="3600" b="1" dirty="0">
                <a:solidFill>
                  <a:srgbClr val="F7F2EF"/>
                </a:solidFill>
                <a:latin typeface="Calibri" panose="020F0502020204030204" pitchFamily="34" charset="0"/>
                <a:cs typeface="Calibri" panose="020F0502020204030204" pitchFamily="34" charset="0"/>
              </a:rPr>
              <a:t>NỘI DUNG</a:t>
            </a:r>
            <a:endParaRPr lang="zh-CN" altLang="en-US" sz="3600" b="1" dirty="0">
              <a:solidFill>
                <a:srgbClr val="F7F2EF"/>
              </a:solidFill>
              <a:latin typeface="Calibri" panose="020F0502020204030204" pitchFamily="34" charset="0"/>
              <a:cs typeface="Calibri" panose="020F0502020204030204" pitchFamily="34" charset="0"/>
            </a:endParaRPr>
          </a:p>
        </p:txBody>
      </p:sp>
      <p:sp>
        <p:nvSpPr>
          <p:cNvPr id="24" name="文本框 25">
            <a:extLst>
              <a:ext uri="{FF2B5EF4-FFF2-40B4-BE49-F238E27FC236}">
                <a16:creationId xmlns:a16="http://schemas.microsoft.com/office/drawing/2014/main" id="{35A6C854-EA05-8F49-96E1-0EC7E76B2985}"/>
              </a:ext>
            </a:extLst>
          </p:cNvPr>
          <p:cNvSpPr txBox="1"/>
          <p:nvPr/>
        </p:nvSpPr>
        <p:spPr>
          <a:xfrm rot="16200000">
            <a:off x="6892096" y="1111425"/>
            <a:ext cx="3801682" cy="5147124"/>
          </a:xfrm>
          <a:prstGeom prst="rect">
            <a:avLst/>
          </a:prstGeom>
          <a:noFill/>
        </p:spPr>
        <p:txBody>
          <a:bodyPr vert="eaVert" wrap="square" rtlCol="0">
            <a:spAutoFit/>
          </a:bodyPr>
          <a:lstStyle/>
          <a:p>
            <a:pPr marL="857250" indent="-857250" algn="just">
              <a:lnSpc>
                <a:spcPct val="150000"/>
              </a:lnSpc>
              <a:buAutoNum type="romanUcPeriod"/>
            </a:pPr>
            <a:r>
              <a:rPr lang="vi-VN" altLang="zh-CN" sz="3200" b="1" dirty="0">
                <a:latin typeface="Calibri" panose="020F0502020204030204" pitchFamily="34" charset="0"/>
                <a:cs typeface="Calibri" panose="020F0502020204030204" pitchFamily="34" charset="0"/>
              </a:rPr>
              <a:t>TÌM HIỂU CHUNG</a:t>
            </a:r>
          </a:p>
          <a:p>
            <a:pPr marL="857250" indent="-857250" algn="just">
              <a:lnSpc>
                <a:spcPct val="150000"/>
              </a:lnSpc>
              <a:buAutoNum type="romanUcPeriod"/>
            </a:pPr>
            <a:r>
              <a:rPr lang="vi-VN" altLang="zh-CN" sz="3200" b="1" dirty="0">
                <a:latin typeface="Calibri" panose="020F0502020204030204" pitchFamily="34" charset="0"/>
                <a:cs typeface="Calibri" panose="020F0502020204030204" pitchFamily="34" charset="0"/>
              </a:rPr>
              <a:t>ĐỌC – HIỂU VĂN BẢN</a:t>
            </a:r>
          </a:p>
          <a:p>
            <a:pPr marL="857250" indent="-857250" algn="just">
              <a:lnSpc>
                <a:spcPct val="150000"/>
              </a:lnSpc>
              <a:buAutoNum type="romanUcPeriod"/>
            </a:pPr>
            <a:r>
              <a:rPr lang="vi-VN" altLang="zh-CN" sz="3200" b="1" dirty="0">
                <a:latin typeface="Calibri" panose="020F0502020204030204" pitchFamily="34" charset="0"/>
                <a:cs typeface="Calibri" panose="020F0502020204030204" pitchFamily="34" charset="0"/>
              </a:rPr>
              <a:t>TỔNG KẾT</a:t>
            </a:r>
          </a:p>
          <a:p>
            <a:pPr marL="857250" indent="-857250" algn="just">
              <a:lnSpc>
                <a:spcPct val="150000"/>
              </a:lnSpc>
              <a:buAutoNum type="romanUcPeriod"/>
            </a:pPr>
            <a:r>
              <a:rPr lang="vi-VN" altLang="zh-CN" sz="3200" b="1" dirty="0">
                <a:latin typeface="Calibri" panose="020F0502020204030204" pitchFamily="34" charset="0"/>
                <a:cs typeface="Calibri" panose="020F0502020204030204" pitchFamily="34" charset="0"/>
              </a:rPr>
              <a:t>LUYỆN TẬP</a:t>
            </a:r>
          </a:p>
          <a:p>
            <a:pPr marL="857250" indent="-857250" algn="just">
              <a:lnSpc>
                <a:spcPct val="150000"/>
              </a:lnSpc>
              <a:buAutoNum type="romanUcPeriod"/>
            </a:pPr>
            <a:r>
              <a:rPr lang="vi-VN" altLang="zh-CN" sz="3200" b="1" dirty="0">
                <a:latin typeface="Calibri" panose="020F0502020204030204" pitchFamily="34" charset="0"/>
                <a:cs typeface="Calibri" panose="020F0502020204030204" pitchFamily="34" charset="0"/>
              </a:rPr>
              <a:t>VẬN DỤNG</a:t>
            </a:r>
            <a:endParaRPr lang="zh-CN" alt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307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p:tgtEl>
                                          <p:spTgt spid="1026"/>
                                        </p:tgtEl>
                                        <p:attrNameLst>
                                          <p:attrName>ppt_y</p:attrName>
                                        </p:attrNameLst>
                                      </p:cBhvr>
                                      <p:tavLst>
                                        <p:tav tm="0">
                                          <p:val>
                                            <p:strVal val="#ppt_y+#ppt_h*1.125000"/>
                                          </p:val>
                                        </p:tav>
                                        <p:tav tm="100000">
                                          <p:val>
                                            <p:strVal val="#ppt_y"/>
                                          </p:val>
                                        </p:tav>
                                      </p:tavLst>
                                    </p:anim>
                                    <p:animEffect transition="in" filter="wipe(up)">
                                      <p:cBhvr>
                                        <p:cTn id="22" dur="500"/>
                                        <p:tgtEl>
                                          <p:spTgt spid="1026"/>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ppt_y</p:attrName>
                                        </p:attrNameLst>
                                      </p:cBhvr>
                                      <p:tavLst>
                                        <p:tav tm="0">
                                          <p:val>
                                            <p:strVal val="#ppt_y+#ppt_h*1.125000"/>
                                          </p:val>
                                        </p:tav>
                                        <p:tav tm="100000">
                                          <p:val>
                                            <p:strVal val="#ppt_y"/>
                                          </p:val>
                                        </p:tav>
                                      </p:tavLst>
                                    </p:anim>
                                    <p:animEffect transition="in" filter="wipe(up)">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192000" cy="6858000"/>
          </a:xfrm>
          <a:prstGeom prst="rect">
            <a:avLst/>
          </a:prstGeom>
        </p:spPr>
      </p:pic>
      <p:pic>
        <p:nvPicPr>
          <p:cNvPr id="4" name="PA_库_图片 6"/>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146194" y="0"/>
            <a:ext cx="3899612" cy="6858000"/>
          </a:xfrm>
          <a:prstGeom prst="rect">
            <a:avLst/>
          </a:prstGeom>
        </p:spPr>
      </p:pic>
      <p:pic>
        <p:nvPicPr>
          <p:cNvPr id="2" name="图片 1"/>
          <p:cNvPicPr>
            <a:picLocks noChangeAspect="1"/>
          </p:cNvPicPr>
          <p:nvPr/>
        </p:nvPicPr>
        <p:blipFill rotWithShape="1">
          <a:blip r:embed="rId5">
            <a:extLst>
              <a:ext uri="{28A0092B-C50C-407E-A947-70E740481C1C}">
                <a14:useLocalDpi xmlns:a14="http://schemas.microsoft.com/office/drawing/2010/main" val="0"/>
              </a:ext>
            </a:extLst>
          </a:blip>
          <a:srcRect l="12913" t="3663" b="7580"/>
          <a:stretch/>
        </p:blipFill>
        <p:spPr>
          <a:xfrm>
            <a:off x="4146194" y="0"/>
            <a:ext cx="2255602" cy="4176584"/>
          </a:xfrm>
          <a:prstGeom prst="rect">
            <a:avLst/>
          </a:prstGeom>
        </p:spPr>
      </p:pic>
      <p:sp>
        <p:nvSpPr>
          <p:cNvPr id="15" name="文本框 14">
            <a:extLst>
              <a:ext uri="{FF2B5EF4-FFF2-40B4-BE49-F238E27FC236}">
                <a16:creationId xmlns:a16="http://schemas.microsoft.com/office/drawing/2014/main" id="{B0F7FBD5-4566-44C9-B110-4130EDA22C75}"/>
              </a:ext>
            </a:extLst>
          </p:cNvPr>
          <p:cNvSpPr txBox="1"/>
          <p:nvPr/>
        </p:nvSpPr>
        <p:spPr>
          <a:xfrm rot="16200000">
            <a:off x="6258472" y="2191097"/>
            <a:ext cx="861774" cy="1121852"/>
          </a:xfrm>
          <a:prstGeom prst="rect">
            <a:avLst/>
          </a:prstGeom>
          <a:solidFill>
            <a:srgbClr val="F3EDE2"/>
          </a:solidFill>
        </p:spPr>
        <p:txBody>
          <a:bodyPr vert="eaVert" wrap="square" rtlCol="0">
            <a:spAutoFit/>
          </a:bodyPr>
          <a:lstStyle/>
          <a:p>
            <a:pPr algn="ctr"/>
            <a:r>
              <a:rPr lang="vi-VN" altLang="zh-CN" sz="4400" b="1" dirty="0">
                <a:latin typeface="Calibri" panose="020F0502020204030204" pitchFamily="34" charset="0"/>
                <a:cs typeface="Calibri" panose="020F0502020204030204" pitchFamily="34" charset="0"/>
              </a:rPr>
              <a:t>I</a:t>
            </a:r>
            <a:endParaRPr lang="zh-CN" altLang="en-US" sz="4400" b="1" dirty="0">
              <a:latin typeface="Calibri" panose="020F0502020204030204" pitchFamily="34" charset="0"/>
              <a:cs typeface="Calibri" panose="020F0502020204030204" pitchFamily="34" charset="0"/>
            </a:endParaRPr>
          </a:p>
        </p:txBody>
      </p:sp>
      <p:cxnSp>
        <p:nvCxnSpPr>
          <p:cNvPr id="21" name="直接连接符 20"/>
          <p:cNvCxnSpPr>
            <a:cxnSpLocks/>
          </p:cNvCxnSpPr>
          <p:nvPr/>
        </p:nvCxnSpPr>
        <p:spPr>
          <a:xfrm>
            <a:off x="5513518" y="3429000"/>
            <a:ext cx="2412438" cy="0"/>
          </a:xfrm>
          <a:prstGeom prst="line">
            <a:avLst/>
          </a:prstGeom>
        </p:spPr>
        <p:style>
          <a:lnRef idx="1">
            <a:schemeClr val="dk1"/>
          </a:lnRef>
          <a:fillRef idx="0">
            <a:schemeClr val="dk1"/>
          </a:fillRef>
          <a:effectRef idx="0">
            <a:schemeClr val="dk1"/>
          </a:effectRef>
          <a:fontRef idx="minor">
            <a:schemeClr val="tx1"/>
          </a:fontRef>
        </p:style>
      </p:cxnSp>
      <p:sp>
        <p:nvSpPr>
          <p:cNvPr id="8" name="文本框 14">
            <a:extLst>
              <a:ext uri="{FF2B5EF4-FFF2-40B4-BE49-F238E27FC236}">
                <a16:creationId xmlns:a16="http://schemas.microsoft.com/office/drawing/2014/main" id="{F21ED909-EFC4-E041-8F32-6D10FD387E66}"/>
              </a:ext>
            </a:extLst>
          </p:cNvPr>
          <p:cNvSpPr txBox="1"/>
          <p:nvPr/>
        </p:nvSpPr>
        <p:spPr>
          <a:xfrm rot="16200000">
            <a:off x="5594808" y="1760039"/>
            <a:ext cx="2215991" cy="6046097"/>
          </a:xfrm>
          <a:prstGeom prst="rect">
            <a:avLst/>
          </a:prstGeom>
          <a:noFill/>
        </p:spPr>
        <p:txBody>
          <a:bodyPr vert="eaVert" wrap="square" rtlCol="0">
            <a:spAutoFit/>
          </a:bodyPr>
          <a:lstStyle/>
          <a:p>
            <a:pPr algn="ctr"/>
            <a:r>
              <a:rPr lang="vi-VN" altLang="zh-CN" sz="4400" b="1" dirty="0">
                <a:solidFill>
                  <a:srgbClr val="C00000"/>
                </a:solidFill>
                <a:latin typeface="Calibri" panose="020F0502020204030204" pitchFamily="34" charset="0"/>
                <a:cs typeface="Calibri" panose="020F0502020204030204" pitchFamily="34" charset="0"/>
              </a:rPr>
              <a:t>TÌM </a:t>
            </a:r>
          </a:p>
          <a:p>
            <a:pPr algn="ctr"/>
            <a:r>
              <a:rPr lang="vi-VN" altLang="zh-CN" sz="4400" b="1" dirty="0">
                <a:solidFill>
                  <a:srgbClr val="C00000"/>
                </a:solidFill>
                <a:latin typeface="Calibri" panose="020F0502020204030204" pitchFamily="34" charset="0"/>
                <a:cs typeface="Calibri" panose="020F0502020204030204" pitchFamily="34" charset="0"/>
              </a:rPr>
              <a:t>HIỂU </a:t>
            </a:r>
          </a:p>
          <a:p>
            <a:pPr algn="ctr"/>
            <a:r>
              <a:rPr lang="vi-VN" altLang="zh-CN" sz="4400" b="1" dirty="0">
                <a:solidFill>
                  <a:srgbClr val="C00000"/>
                </a:solidFill>
                <a:latin typeface="Calibri" panose="020F0502020204030204" pitchFamily="34" charset="0"/>
                <a:cs typeface="Calibri" panose="020F0502020204030204" pitchFamily="34" charset="0"/>
              </a:rPr>
              <a:t>CHUNG</a:t>
            </a:r>
            <a:endParaRPr lang="zh-CN" altLang="en-US" sz="44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27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63" y="0"/>
            <a:ext cx="12192000" cy="6858000"/>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098800" y="227333"/>
            <a:ext cx="5586302"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522618" y="-2439882"/>
            <a:ext cx="738664" cy="6046097"/>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Nghị luận xã hội trung đại</a:t>
            </a:r>
            <a:endParaRPr lang="zh-CN" altLang="en-US" sz="3600" b="1" dirty="0">
              <a:solidFill>
                <a:srgbClr val="FFFF00"/>
              </a:solidFill>
              <a:latin typeface="Calibri" panose="020F0502020204030204" pitchFamily="34" charset="0"/>
              <a:cs typeface="Calibri" panose="020F0502020204030204" pitchFamily="34" charset="0"/>
            </a:endParaRPr>
          </a:p>
        </p:txBody>
      </p:sp>
      <p:pic>
        <p:nvPicPr>
          <p:cNvPr id="34" name="图片 22">
            <a:extLst>
              <a:ext uri="{FF2B5EF4-FFF2-40B4-BE49-F238E27FC236}">
                <a16:creationId xmlns:a16="http://schemas.microsoft.com/office/drawing/2014/main" id="{1566B428-8C48-A84C-8E9E-0C364B66018F}"/>
              </a:ext>
            </a:extLst>
          </p:cNvPr>
          <p:cNvPicPr>
            <a:picLocks noChangeAspect="1"/>
          </p:cNvPicPr>
          <p:nvPr/>
        </p:nvPicPr>
        <p:blipFill rotWithShape="1">
          <a:blip r:embed="rId5">
            <a:extLst>
              <a:ext uri="{28A0092B-C50C-407E-A947-70E740481C1C}">
                <a14:useLocalDpi xmlns:a14="http://schemas.microsoft.com/office/drawing/2010/main" val="0"/>
              </a:ext>
            </a:extLst>
          </a:blip>
          <a:srcRect t="37452" r="40631" b="25595"/>
          <a:stretch/>
        </p:blipFill>
        <p:spPr>
          <a:xfrm>
            <a:off x="1080813" y="-95426"/>
            <a:ext cx="2199746" cy="1182642"/>
          </a:xfrm>
          <a:prstGeom prst="rect">
            <a:avLst/>
          </a:prstGeom>
        </p:spPr>
      </p:pic>
      <p:pic>
        <p:nvPicPr>
          <p:cNvPr id="35" name="图片 22">
            <a:extLst>
              <a:ext uri="{FF2B5EF4-FFF2-40B4-BE49-F238E27FC236}">
                <a16:creationId xmlns:a16="http://schemas.microsoft.com/office/drawing/2014/main" id="{6323C2A3-5411-A646-A90F-BCAE84602957}"/>
              </a:ext>
            </a:extLst>
          </p:cNvPr>
          <p:cNvPicPr>
            <a:picLocks noChangeAspect="1"/>
          </p:cNvPicPr>
          <p:nvPr/>
        </p:nvPicPr>
        <p:blipFill rotWithShape="1">
          <a:blip r:embed="rId5">
            <a:extLst>
              <a:ext uri="{28A0092B-C50C-407E-A947-70E740481C1C}">
                <a14:useLocalDpi xmlns:a14="http://schemas.microsoft.com/office/drawing/2010/main" val="0"/>
              </a:ext>
            </a:extLst>
          </a:blip>
          <a:srcRect t="37452" r="40631" b="25595"/>
          <a:stretch/>
        </p:blipFill>
        <p:spPr>
          <a:xfrm>
            <a:off x="8305903" y="583166"/>
            <a:ext cx="1497610" cy="805155"/>
          </a:xfrm>
          <a:prstGeom prst="rect">
            <a:avLst/>
          </a:prstGeom>
        </p:spPr>
      </p:pic>
      <p:sp>
        <p:nvSpPr>
          <p:cNvPr id="8" name="TextBox 7">
            <a:extLst>
              <a:ext uri="{FF2B5EF4-FFF2-40B4-BE49-F238E27FC236}">
                <a16:creationId xmlns:a16="http://schemas.microsoft.com/office/drawing/2014/main" id="{D95FD290-8AEB-B645-9921-D2DB11D6EB5C}"/>
              </a:ext>
            </a:extLst>
          </p:cNvPr>
          <p:cNvSpPr txBox="1"/>
          <p:nvPr/>
        </p:nvSpPr>
        <p:spPr>
          <a:xfrm>
            <a:off x="257510" y="1408317"/>
            <a:ext cx="7687610" cy="1493358"/>
          </a:xfrm>
          <a:prstGeom prst="rect">
            <a:avLst/>
          </a:prstGeom>
          <a:noFill/>
        </p:spPr>
        <p:txBody>
          <a:bodyPr wrap="square">
            <a:spAutoFit/>
          </a:bodyPr>
          <a:lstStyle/>
          <a:p>
            <a:pPr marL="457200" indent="-457200" algn="just">
              <a:lnSpc>
                <a:spcPct val="150000"/>
              </a:lnSpc>
              <a:buFontTx/>
              <a:buChar char="-"/>
            </a:pPr>
            <a:r>
              <a:rPr lang="en-VN" sz="3200" b="1" dirty="0">
                <a:effectLst/>
                <a:latin typeface="Calibri" panose="020F0502020204030204" pitchFamily="34" charset="0"/>
                <a:ea typeface="Times New Roman" panose="02020603050405020304" pitchFamily="18" charset="0"/>
                <a:cs typeface="Calibri" panose="020F0502020204030204" pitchFamily="34" charset="0"/>
              </a:rPr>
              <a:t>Nghị luận xã hội trung đại thường được viết bằng các thể văn như:</a:t>
            </a:r>
          </a:p>
        </p:txBody>
      </p:sp>
      <p:graphicFrame>
        <p:nvGraphicFramePr>
          <p:cNvPr id="4" name="Diagram 3">
            <a:extLst>
              <a:ext uri="{FF2B5EF4-FFF2-40B4-BE49-F238E27FC236}">
                <a16:creationId xmlns:a16="http://schemas.microsoft.com/office/drawing/2014/main" id="{8B04B702-49C6-D74E-BDFA-8409D92CF12E}"/>
              </a:ext>
            </a:extLst>
          </p:cNvPr>
          <p:cNvGraphicFramePr/>
          <p:nvPr>
            <p:extLst>
              <p:ext uri="{D42A27DB-BD31-4B8C-83A1-F6EECF244321}">
                <p14:modId xmlns:p14="http://schemas.microsoft.com/office/powerpoint/2010/main" val="3073700713"/>
              </p:ext>
            </p:extLst>
          </p:nvPr>
        </p:nvGraphicFramePr>
        <p:xfrm>
          <a:off x="5891950" y="1732963"/>
          <a:ext cx="6949440" cy="44091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Rounded Rectangle 4">
            <a:extLst>
              <a:ext uri="{FF2B5EF4-FFF2-40B4-BE49-F238E27FC236}">
                <a16:creationId xmlns:a16="http://schemas.microsoft.com/office/drawing/2014/main" id="{A5E1FFFC-F66B-6F40-A602-3070B46255DB}"/>
              </a:ext>
            </a:extLst>
          </p:cNvPr>
          <p:cNvSpPr/>
          <p:nvPr/>
        </p:nvSpPr>
        <p:spPr>
          <a:xfrm>
            <a:off x="426720" y="4714240"/>
            <a:ext cx="6238240" cy="1427895"/>
          </a:xfrm>
          <a:prstGeom prst="roundRect">
            <a:avLst/>
          </a:prstGeom>
          <a:solidFill>
            <a:srgbClr val="F3ED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Symbol" pitchFamily="2" charset="2"/>
              <a:buChar char="Þ"/>
            </a:pPr>
            <a:r>
              <a:rPr lang="en-VN" sz="28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 P</a:t>
            </a:r>
            <a:r>
              <a:rPr lang="en-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hản ánh những vấn đề chính trị, xã hội và có giá trị nghệ thuật cao.</a:t>
            </a:r>
          </a:p>
        </p:txBody>
      </p:sp>
    </p:spTree>
    <p:extLst>
      <p:ext uri="{BB962C8B-B14F-4D97-AF65-F5344CB8AC3E}">
        <p14:creationId xmlns:p14="http://schemas.microsoft.com/office/powerpoint/2010/main" val="82374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4" grpId="0">
        <p:bldAsOne/>
      </p:bldGraphic>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63" y="0"/>
            <a:ext cx="12192000" cy="6858000"/>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098800" y="227333"/>
            <a:ext cx="5586302"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522618" y="-2439882"/>
            <a:ext cx="738664" cy="6046097"/>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Nghị luận xã hội trung đại</a:t>
            </a:r>
            <a:endParaRPr lang="zh-CN" altLang="en-US" sz="3600" b="1" dirty="0">
              <a:solidFill>
                <a:srgbClr val="FFFF00"/>
              </a:solidFill>
              <a:latin typeface="Calibri" panose="020F0502020204030204" pitchFamily="34" charset="0"/>
              <a:cs typeface="Calibri" panose="020F0502020204030204" pitchFamily="34" charset="0"/>
            </a:endParaRPr>
          </a:p>
        </p:txBody>
      </p:sp>
      <p:pic>
        <p:nvPicPr>
          <p:cNvPr id="34" name="图片 22">
            <a:extLst>
              <a:ext uri="{FF2B5EF4-FFF2-40B4-BE49-F238E27FC236}">
                <a16:creationId xmlns:a16="http://schemas.microsoft.com/office/drawing/2014/main" id="{1566B428-8C48-A84C-8E9E-0C364B66018F}"/>
              </a:ext>
            </a:extLst>
          </p:cNvPr>
          <p:cNvPicPr>
            <a:picLocks noChangeAspect="1"/>
          </p:cNvPicPr>
          <p:nvPr/>
        </p:nvPicPr>
        <p:blipFill rotWithShape="1">
          <a:blip r:embed="rId5">
            <a:extLst>
              <a:ext uri="{28A0092B-C50C-407E-A947-70E740481C1C}">
                <a14:useLocalDpi xmlns:a14="http://schemas.microsoft.com/office/drawing/2010/main" val="0"/>
              </a:ext>
            </a:extLst>
          </a:blip>
          <a:srcRect t="37452" r="40631" b="25595"/>
          <a:stretch/>
        </p:blipFill>
        <p:spPr>
          <a:xfrm>
            <a:off x="1080813" y="-95426"/>
            <a:ext cx="2199746" cy="1182642"/>
          </a:xfrm>
          <a:prstGeom prst="rect">
            <a:avLst/>
          </a:prstGeom>
        </p:spPr>
      </p:pic>
      <p:pic>
        <p:nvPicPr>
          <p:cNvPr id="35" name="图片 22">
            <a:extLst>
              <a:ext uri="{FF2B5EF4-FFF2-40B4-BE49-F238E27FC236}">
                <a16:creationId xmlns:a16="http://schemas.microsoft.com/office/drawing/2014/main" id="{6323C2A3-5411-A646-A90F-BCAE84602957}"/>
              </a:ext>
            </a:extLst>
          </p:cNvPr>
          <p:cNvPicPr>
            <a:picLocks noChangeAspect="1"/>
          </p:cNvPicPr>
          <p:nvPr/>
        </p:nvPicPr>
        <p:blipFill rotWithShape="1">
          <a:blip r:embed="rId5">
            <a:extLst>
              <a:ext uri="{28A0092B-C50C-407E-A947-70E740481C1C}">
                <a14:useLocalDpi xmlns:a14="http://schemas.microsoft.com/office/drawing/2010/main" val="0"/>
              </a:ext>
            </a:extLst>
          </a:blip>
          <a:srcRect t="37452" r="40631" b="25595"/>
          <a:stretch/>
        </p:blipFill>
        <p:spPr>
          <a:xfrm>
            <a:off x="8305903" y="583166"/>
            <a:ext cx="1497610" cy="805155"/>
          </a:xfrm>
          <a:prstGeom prst="rect">
            <a:avLst/>
          </a:prstGeom>
        </p:spPr>
      </p:pic>
      <p:sp>
        <p:nvSpPr>
          <p:cNvPr id="8" name="TextBox 7">
            <a:extLst>
              <a:ext uri="{FF2B5EF4-FFF2-40B4-BE49-F238E27FC236}">
                <a16:creationId xmlns:a16="http://schemas.microsoft.com/office/drawing/2014/main" id="{D95FD290-8AEB-B645-9921-D2DB11D6EB5C}"/>
              </a:ext>
            </a:extLst>
          </p:cNvPr>
          <p:cNvSpPr txBox="1"/>
          <p:nvPr/>
        </p:nvSpPr>
        <p:spPr>
          <a:xfrm>
            <a:off x="443776" y="1216296"/>
            <a:ext cx="7687610" cy="754694"/>
          </a:xfrm>
          <a:prstGeom prst="rect">
            <a:avLst/>
          </a:prstGeom>
          <a:noFill/>
        </p:spPr>
        <p:txBody>
          <a:bodyPr wrap="square">
            <a:spAutoFit/>
          </a:bodyPr>
          <a:lstStyle/>
          <a:p>
            <a:pPr marL="457200" indent="-457200" algn="just">
              <a:lnSpc>
                <a:spcPct val="150000"/>
              </a:lnSpc>
              <a:buFontTx/>
              <a:buChar char="-"/>
            </a:pPr>
            <a:r>
              <a:rPr lang="en-VN" sz="3200" b="1" dirty="0">
                <a:latin typeface="Calibri" panose="020F0502020204030204" pitchFamily="34" charset="0"/>
                <a:ea typeface="Times New Roman" panose="02020603050405020304" pitchFamily="18" charset="0"/>
                <a:cs typeface="Calibri" panose="020F0502020204030204" pitchFamily="34" charset="0"/>
              </a:rPr>
              <a:t>Đặc điểm văn n</a:t>
            </a:r>
            <a:r>
              <a:rPr lang="en-VN" sz="3200" b="1" dirty="0">
                <a:effectLst/>
                <a:latin typeface="Calibri" panose="020F0502020204030204" pitchFamily="34" charset="0"/>
                <a:ea typeface="Times New Roman" panose="02020603050405020304" pitchFamily="18" charset="0"/>
                <a:cs typeface="Calibri" panose="020F0502020204030204" pitchFamily="34" charset="0"/>
              </a:rPr>
              <a:t>ghị luận xã hội trung đại:</a:t>
            </a:r>
          </a:p>
        </p:txBody>
      </p:sp>
      <p:graphicFrame>
        <p:nvGraphicFramePr>
          <p:cNvPr id="3" name="Diagram 2">
            <a:extLst>
              <a:ext uri="{FF2B5EF4-FFF2-40B4-BE49-F238E27FC236}">
                <a16:creationId xmlns:a16="http://schemas.microsoft.com/office/drawing/2014/main" id="{0F4D7D41-022F-504B-A34D-B70C00E1DD02}"/>
              </a:ext>
            </a:extLst>
          </p:cNvPr>
          <p:cNvGraphicFramePr/>
          <p:nvPr>
            <p:extLst>
              <p:ext uri="{D42A27DB-BD31-4B8C-83A1-F6EECF244321}">
                <p14:modId xmlns:p14="http://schemas.microsoft.com/office/powerpoint/2010/main" val="2217542597"/>
              </p:ext>
            </p:extLst>
          </p:nvPr>
        </p:nvGraphicFramePr>
        <p:xfrm>
          <a:off x="1080813" y="2170970"/>
          <a:ext cx="10552387" cy="44862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8319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63" y="0"/>
            <a:ext cx="12192000" cy="6858000"/>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098800" y="227333"/>
            <a:ext cx="5586302"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522618" y="-2439882"/>
            <a:ext cx="738664" cy="6046097"/>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Nghị luận xã hội trung đại</a:t>
            </a:r>
            <a:endParaRPr lang="zh-CN" altLang="en-US" sz="3600" b="1" dirty="0">
              <a:solidFill>
                <a:srgbClr val="FFFF00"/>
              </a:solidFill>
              <a:latin typeface="Calibri" panose="020F0502020204030204" pitchFamily="34" charset="0"/>
              <a:cs typeface="Calibri" panose="020F0502020204030204" pitchFamily="34" charset="0"/>
            </a:endParaRPr>
          </a:p>
        </p:txBody>
      </p:sp>
      <p:pic>
        <p:nvPicPr>
          <p:cNvPr id="34" name="图片 22">
            <a:extLst>
              <a:ext uri="{FF2B5EF4-FFF2-40B4-BE49-F238E27FC236}">
                <a16:creationId xmlns:a16="http://schemas.microsoft.com/office/drawing/2014/main" id="{1566B428-8C48-A84C-8E9E-0C364B66018F}"/>
              </a:ext>
            </a:extLst>
          </p:cNvPr>
          <p:cNvPicPr>
            <a:picLocks noChangeAspect="1"/>
          </p:cNvPicPr>
          <p:nvPr/>
        </p:nvPicPr>
        <p:blipFill rotWithShape="1">
          <a:blip r:embed="rId5">
            <a:extLst>
              <a:ext uri="{28A0092B-C50C-407E-A947-70E740481C1C}">
                <a14:useLocalDpi xmlns:a14="http://schemas.microsoft.com/office/drawing/2010/main" val="0"/>
              </a:ext>
            </a:extLst>
          </a:blip>
          <a:srcRect t="37452" r="40631" b="25595"/>
          <a:stretch/>
        </p:blipFill>
        <p:spPr>
          <a:xfrm>
            <a:off x="1080813" y="-95426"/>
            <a:ext cx="2199746" cy="1182642"/>
          </a:xfrm>
          <a:prstGeom prst="rect">
            <a:avLst/>
          </a:prstGeom>
        </p:spPr>
      </p:pic>
      <p:pic>
        <p:nvPicPr>
          <p:cNvPr id="35" name="图片 22">
            <a:extLst>
              <a:ext uri="{FF2B5EF4-FFF2-40B4-BE49-F238E27FC236}">
                <a16:creationId xmlns:a16="http://schemas.microsoft.com/office/drawing/2014/main" id="{6323C2A3-5411-A646-A90F-BCAE84602957}"/>
              </a:ext>
            </a:extLst>
          </p:cNvPr>
          <p:cNvPicPr>
            <a:picLocks noChangeAspect="1"/>
          </p:cNvPicPr>
          <p:nvPr/>
        </p:nvPicPr>
        <p:blipFill rotWithShape="1">
          <a:blip r:embed="rId5">
            <a:extLst>
              <a:ext uri="{28A0092B-C50C-407E-A947-70E740481C1C}">
                <a14:useLocalDpi xmlns:a14="http://schemas.microsoft.com/office/drawing/2010/main" val="0"/>
              </a:ext>
            </a:extLst>
          </a:blip>
          <a:srcRect t="37452" r="40631" b="25595"/>
          <a:stretch/>
        </p:blipFill>
        <p:spPr>
          <a:xfrm>
            <a:off x="8305903" y="583166"/>
            <a:ext cx="1497610" cy="805155"/>
          </a:xfrm>
          <a:prstGeom prst="rect">
            <a:avLst/>
          </a:prstGeom>
        </p:spPr>
      </p:pic>
      <p:sp>
        <p:nvSpPr>
          <p:cNvPr id="8" name="TextBox 7">
            <a:extLst>
              <a:ext uri="{FF2B5EF4-FFF2-40B4-BE49-F238E27FC236}">
                <a16:creationId xmlns:a16="http://schemas.microsoft.com/office/drawing/2014/main" id="{D95FD290-8AEB-B645-9921-D2DB11D6EB5C}"/>
              </a:ext>
            </a:extLst>
          </p:cNvPr>
          <p:cNvSpPr txBox="1"/>
          <p:nvPr/>
        </p:nvSpPr>
        <p:spPr>
          <a:xfrm>
            <a:off x="443776" y="1216296"/>
            <a:ext cx="7687610" cy="754694"/>
          </a:xfrm>
          <a:prstGeom prst="rect">
            <a:avLst/>
          </a:prstGeom>
          <a:noFill/>
        </p:spPr>
        <p:txBody>
          <a:bodyPr wrap="square">
            <a:spAutoFit/>
          </a:bodyPr>
          <a:lstStyle/>
          <a:p>
            <a:pPr marL="457200" indent="-457200" algn="just">
              <a:lnSpc>
                <a:spcPct val="150000"/>
              </a:lnSpc>
              <a:buFontTx/>
              <a:buChar char="-"/>
            </a:pPr>
            <a:r>
              <a:rPr lang="en-VN" sz="3200" b="1" dirty="0">
                <a:latin typeface="Calibri" panose="020F0502020204030204" pitchFamily="34" charset="0"/>
                <a:ea typeface="Times New Roman" panose="02020603050405020304" pitchFamily="18" charset="0"/>
                <a:cs typeface="Calibri" panose="020F0502020204030204" pitchFamily="34" charset="0"/>
              </a:rPr>
              <a:t>Đặc điểm văn n</a:t>
            </a:r>
            <a:r>
              <a:rPr lang="en-VN" sz="3200" b="1" dirty="0">
                <a:effectLst/>
                <a:latin typeface="Calibri" panose="020F0502020204030204" pitchFamily="34" charset="0"/>
                <a:ea typeface="Times New Roman" panose="02020603050405020304" pitchFamily="18" charset="0"/>
                <a:cs typeface="Calibri" panose="020F0502020204030204" pitchFamily="34" charset="0"/>
              </a:rPr>
              <a:t>ghị luận xã hội trung đại:</a:t>
            </a:r>
          </a:p>
        </p:txBody>
      </p:sp>
      <p:graphicFrame>
        <p:nvGraphicFramePr>
          <p:cNvPr id="9" name="Diagram 8">
            <a:extLst>
              <a:ext uri="{FF2B5EF4-FFF2-40B4-BE49-F238E27FC236}">
                <a16:creationId xmlns:a16="http://schemas.microsoft.com/office/drawing/2014/main" id="{D77DCEAF-5664-1D44-BE11-C7898BD34530}"/>
              </a:ext>
            </a:extLst>
          </p:cNvPr>
          <p:cNvGraphicFramePr/>
          <p:nvPr>
            <p:extLst>
              <p:ext uri="{D42A27DB-BD31-4B8C-83A1-F6EECF244321}">
                <p14:modId xmlns:p14="http://schemas.microsoft.com/office/powerpoint/2010/main" val="2690771220"/>
              </p:ext>
            </p:extLst>
          </p:nvPr>
        </p:nvGraphicFramePr>
        <p:xfrm>
          <a:off x="443776" y="1334850"/>
          <a:ext cx="12041262"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1619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2363"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13759"/>
          <a:stretch/>
        </p:blipFill>
        <p:spPr>
          <a:xfrm rot="5726277">
            <a:off x="8500155" y="231092"/>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098800" y="227333"/>
            <a:ext cx="5586302"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522618" y="-2439882"/>
            <a:ext cx="738664" cy="6046097"/>
          </a:xfrm>
          <a:prstGeom prst="rect">
            <a:avLst/>
          </a:prstGeom>
          <a:noFill/>
        </p:spPr>
        <p:txBody>
          <a:bodyPr vert="eaVert" wrap="square" rtlCol="0">
            <a:spAutoFit/>
          </a:bodyPr>
          <a:lstStyle/>
          <a:p>
            <a:pPr algn="ctr"/>
            <a:r>
              <a:rPr lang="en-US" altLang="zh-CN" sz="3600" b="1" dirty="0">
                <a:solidFill>
                  <a:srgbClr val="FFFF00"/>
                </a:solidFill>
                <a:latin typeface="Calibri" panose="020F0502020204030204" pitchFamily="34" charset="0"/>
                <a:cs typeface="Calibri" panose="020F0502020204030204" pitchFamily="34" charset="0"/>
              </a:rPr>
              <a:t>2</a:t>
            </a:r>
            <a:r>
              <a:rPr lang="vi-VN" altLang="zh-CN" sz="3600" b="1" dirty="0">
                <a:solidFill>
                  <a:srgbClr val="FFFF00"/>
                </a:solidFill>
                <a:latin typeface="Calibri" panose="020F0502020204030204" pitchFamily="34" charset="0"/>
                <a:cs typeface="Calibri" panose="020F0502020204030204" pitchFamily="34" charset="0"/>
              </a:rPr>
              <a:t>.</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Thể</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loại</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cáo</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4EB4D70-15D6-814F-963E-EC96494F45FD}"/>
              </a:ext>
            </a:extLst>
          </p:cNvPr>
          <p:cNvSpPr txBox="1"/>
          <p:nvPr/>
        </p:nvSpPr>
        <p:spPr>
          <a:xfrm>
            <a:off x="316878" y="1286739"/>
            <a:ext cx="11553518" cy="4549835"/>
          </a:xfrm>
          <a:prstGeom prst="rect">
            <a:avLst/>
          </a:prstGeom>
          <a:noFill/>
        </p:spPr>
        <p:txBody>
          <a:bodyPr wrap="square">
            <a:spAutoFit/>
          </a:bodyPr>
          <a:lstStyle/>
          <a:p>
            <a:pPr marL="457200" indent="-457200" algn="just">
              <a:lnSpc>
                <a:spcPct val="150000"/>
              </a:lnSpc>
              <a:buFont typeface="Wingdings" panose="05000000000000000000" pitchFamily="2" charset="2"/>
              <a:buChar char="v"/>
            </a:pPr>
            <a:r>
              <a:rPr lang="en-US" sz="2800" b="1" i="1" dirty="0" err="1">
                <a:effectLst/>
                <a:latin typeface="Calibri" panose="020F0502020204030204" pitchFamily="34" charset="0"/>
                <a:ea typeface="Times New Roman" panose="02020603050405020304" pitchFamily="18" charset="0"/>
                <a:cs typeface="Calibri" panose="020F0502020204030204" pitchFamily="34" charset="0"/>
              </a:rPr>
              <a:t>Khái</a:t>
            </a:r>
            <a:r>
              <a:rPr lang="en-US" sz="28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latin typeface="Calibri" panose="020F0502020204030204" pitchFamily="34" charset="0"/>
                <a:ea typeface="Times New Roman" panose="02020603050405020304" pitchFamily="18" charset="0"/>
                <a:cs typeface="Calibri" panose="020F0502020204030204" pitchFamily="34" charset="0"/>
              </a:rPr>
              <a:t>niệm</a:t>
            </a:r>
            <a:r>
              <a:rPr lang="en-US" sz="2800" b="1" i="1" dirty="0">
                <a:latin typeface="Calibri" panose="020F0502020204030204" pitchFamily="34" charset="0"/>
                <a:ea typeface="Times New Roman" panose="02020603050405020304" pitchFamily="18" charset="0"/>
                <a:cs typeface="Calibri" panose="020F0502020204030204" pitchFamily="34" charset="0"/>
              </a:rPr>
              <a:t>: </a:t>
            </a:r>
            <a:r>
              <a:rPr lang="en-US" sz="2800" b="1" i="1" dirty="0" err="1">
                <a:effectLst/>
                <a:latin typeface="Calibri" panose="020F0502020204030204" pitchFamily="34" charset="0"/>
                <a:ea typeface="Times New Roman" panose="02020603050405020304" pitchFamily="18" charset="0"/>
                <a:cs typeface="Calibri" panose="020F0502020204030204" pitchFamily="34" charset="0"/>
              </a:rPr>
              <a:t>Cáo</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thể</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văn</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nghị</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luận</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có</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từ</a:t>
            </a:r>
            <a:r>
              <a:rPr lang="en-US" sz="2800" dirty="0">
                <a:effectLst/>
                <a:latin typeface="Calibri" panose="020F0502020204030204" pitchFamily="34" charset="0"/>
                <a:ea typeface="Times New Roman" panose="02020603050405020304" pitchFamily="18" charset="0"/>
                <a:cs typeface="Calibri" panose="020F0502020204030204" pitchFamily="34" charset="0"/>
              </a:rPr>
              <a:t> Trung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Quốc</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thường</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được</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vua</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chúa</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hoặc</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thủ</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lĩnh</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dùng</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để</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trình</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bày</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chủ</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trương</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sự</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kiện</a:t>
            </a:r>
            <a:r>
              <a:rPr lang="en-US" sz="2800" dirty="0">
                <a:effectLst/>
                <a:latin typeface="Calibri" panose="020F0502020204030204" pitchFamily="34" charset="0"/>
                <a:ea typeface="Times New Roman" panose="02020603050405020304" pitchFamily="18" charset="0"/>
                <a:cs typeface="Calibri" panose="020F0502020204030204" pitchFamily="34" charset="0"/>
              </a:rPr>
              <a:t> hay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tuyên</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ngôn</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sự</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kiện</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để</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mọi</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người</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cùng</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2800" dirty="0">
                <a:effectLst/>
                <a:latin typeface="Calibri" panose="020F0502020204030204" pitchFamily="34" charset="0"/>
                <a:ea typeface="Times New Roman" panose="02020603050405020304" pitchFamily="18" charset="0"/>
                <a:cs typeface="Calibri" panose="020F0502020204030204" pitchFamily="34" charset="0"/>
              </a:rPr>
              <a:t>.</a:t>
            </a:r>
          </a:p>
          <a:p>
            <a:pPr marL="457200" indent="-457200" algn="just">
              <a:lnSpc>
                <a:spcPct val="150000"/>
              </a:lnSpc>
              <a:buFont typeface="Wingdings" panose="05000000000000000000" pitchFamily="2" charset="2"/>
              <a:buChar char="v"/>
            </a:pPr>
            <a:r>
              <a:rPr lang="en-US" sz="2800" dirty="0" err="1">
                <a:latin typeface="Calibri" panose="020F0502020204030204" pitchFamily="34" charset="0"/>
                <a:ea typeface="Times New Roman" panose="02020603050405020304" pitchFamily="18" charset="0"/>
                <a:cs typeface="Calibri" panose="020F0502020204030204" pitchFamily="34" charset="0"/>
              </a:rPr>
              <a:t>Đặc</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trưng</a:t>
            </a:r>
            <a:r>
              <a:rPr lang="en-US" sz="2800" dirty="0">
                <a:latin typeface="Calibri" panose="020F0502020204030204" pitchFamily="34" charset="0"/>
                <a:ea typeface="Times New Roman" panose="02020603050405020304" pitchFamily="18" charset="0"/>
                <a:cs typeface="Calibri" panose="020F0502020204030204" pitchFamily="34" charset="0"/>
              </a:rPr>
              <a:t>:</a:t>
            </a:r>
          </a:p>
          <a:p>
            <a:pPr algn="just">
              <a:lnSpc>
                <a:spcPct val="150000"/>
              </a:lnSpc>
            </a:pPr>
            <a:r>
              <a:rPr lang="en-US" sz="2800" dirty="0">
                <a:effectLst/>
                <a:latin typeface="Calibri" panose="020F0502020204030204" pitchFamily="34" charset="0"/>
                <a:ea typeface="Times New Roman" panose="02020603050405020304" pitchFamily="18" charset="0"/>
                <a:cs typeface="Calibri" panose="020F0502020204030204" pitchFamily="34" charset="0"/>
              </a:rPr>
              <a:t>	-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Viết</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bằng</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văn</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xuôi</a:t>
            </a:r>
            <a:r>
              <a:rPr lang="en-US" sz="2800" dirty="0">
                <a:effectLst/>
                <a:latin typeface="Calibri" panose="020F0502020204030204" pitchFamily="34" charset="0"/>
                <a:ea typeface="Times New Roman" panose="02020603050405020304" pitchFamily="18" charset="0"/>
                <a:cs typeface="Calibri" panose="020F0502020204030204" pitchFamily="34" charset="0"/>
              </a:rPr>
              <a:t> hay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văn</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vần</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phần</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nhiều</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văn</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biền</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ngẫu</a:t>
            </a:r>
            <a:r>
              <a:rPr lang="en-US" sz="2800" dirty="0">
                <a:effectLst/>
                <a:latin typeface="Calibri" panose="020F0502020204030204" pitchFamily="34" charset="0"/>
                <a:ea typeface="Times New Roman" panose="02020603050405020304" pitchFamily="18" charset="0"/>
                <a:cs typeface="Calibri" panose="020F0502020204030204" pitchFamily="34" charset="0"/>
              </a:rPr>
              <a:t>)</a:t>
            </a:r>
          </a:p>
          <a:p>
            <a:pPr algn="just">
              <a:lnSpc>
                <a:spcPct val="150000"/>
              </a:lnSpc>
            </a:pPr>
            <a:r>
              <a:rPr lang="en-US" sz="2800" dirty="0">
                <a:latin typeface="Calibri" panose="020F0502020204030204" pitchFamily="34" charset="0"/>
                <a:ea typeface="Times New Roman" panose="02020603050405020304" pitchFamily="18" charset="0"/>
                <a:cs typeface="Calibri" panose="020F0502020204030204" pitchFamily="34" charset="0"/>
              </a:rPr>
              <a:t>	- </a:t>
            </a:r>
            <a:r>
              <a:rPr lang="en-US" sz="2800" dirty="0" err="1">
                <a:latin typeface="Calibri" panose="020F0502020204030204" pitchFamily="34" charset="0"/>
                <a:ea typeface="Times New Roman" panose="02020603050405020304" pitchFamily="18" charset="0"/>
                <a:cs typeface="Calibri" panose="020F0502020204030204" pitchFamily="34" charset="0"/>
              </a:rPr>
              <a:t>Lời</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lẽ</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đanh</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thép</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lí</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luận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sắc</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bén</a:t>
            </a: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US" sz="2800" dirty="0">
                <a:effectLst/>
                <a:latin typeface="Calibri" panose="020F0502020204030204" pitchFamily="34" charset="0"/>
                <a:ea typeface="Times New Roman" panose="02020603050405020304" pitchFamily="18" charset="0"/>
                <a:cs typeface="Calibri" panose="020F0502020204030204" pitchFamily="34" charset="0"/>
              </a:rPr>
              <a:t>	-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Kết</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cấu</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chặt</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chẽ</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mạch</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lạc</a:t>
            </a:r>
            <a:r>
              <a:rPr lang="en-US" sz="2800" dirty="0">
                <a:effectLst/>
                <a:latin typeface="Calibri" panose="020F0502020204030204" pitchFamily="34" charset="0"/>
                <a:ea typeface="Times New Roman" panose="02020603050405020304" pitchFamily="18" charset="0"/>
                <a:cs typeface="Calibri" panose="020F0502020204030204" pitchFamily="34" charset="0"/>
              </a:rPr>
              <a:t>.</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4336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63"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8500155" y="231092"/>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098800" y="227333"/>
            <a:ext cx="5586302"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522618" y="-2439882"/>
            <a:ext cx="738664" cy="6046097"/>
          </a:xfrm>
          <a:prstGeom prst="rect">
            <a:avLst/>
          </a:prstGeom>
          <a:noFill/>
        </p:spPr>
        <p:txBody>
          <a:bodyPr vert="eaVert" wrap="square" rtlCol="0">
            <a:spAutoFit/>
          </a:bodyPr>
          <a:lstStyle/>
          <a:p>
            <a:pPr algn="ctr"/>
            <a:r>
              <a:rPr lang="en-US" altLang="zh-CN" sz="3600" b="1" dirty="0">
                <a:solidFill>
                  <a:srgbClr val="FFFF00"/>
                </a:solidFill>
                <a:latin typeface="Calibri" panose="020F0502020204030204" pitchFamily="34" charset="0"/>
                <a:cs typeface="Calibri" panose="020F0502020204030204" pitchFamily="34" charset="0"/>
              </a:rPr>
              <a:t>3. </a:t>
            </a:r>
            <a:r>
              <a:rPr lang="en-US" altLang="zh-CN" sz="3600" b="1" dirty="0" err="1">
                <a:solidFill>
                  <a:srgbClr val="FFFF00"/>
                </a:solidFill>
                <a:latin typeface="Calibri" panose="020F0502020204030204" pitchFamily="34" charset="0"/>
                <a:cs typeface="Calibri" panose="020F0502020204030204" pitchFamily="34" charset="0"/>
              </a:rPr>
              <a:t>Tác</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phẩm</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4EB4D70-15D6-814F-963E-EC96494F45FD}"/>
              </a:ext>
            </a:extLst>
          </p:cNvPr>
          <p:cNvSpPr txBox="1"/>
          <p:nvPr/>
        </p:nvSpPr>
        <p:spPr>
          <a:xfrm>
            <a:off x="5300133" y="1758688"/>
            <a:ext cx="6568017" cy="3903504"/>
          </a:xfrm>
          <a:prstGeom prst="rect">
            <a:avLst/>
          </a:prstGeom>
          <a:noFill/>
        </p:spPr>
        <p:txBody>
          <a:bodyPr wrap="square">
            <a:spAutoFit/>
          </a:bodyPr>
          <a:lstStyle/>
          <a:p>
            <a:pPr algn="just">
              <a:lnSpc>
                <a:spcPct val="150000"/>
              </a:lnSpc>
            </a:pPr>
            <a:r>
              <a:rPr lang="vi-VN"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Hoàn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sáng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tác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vi-VN" sz="2800" dirty="0">
                <a:effectLst/>
                <a:latin typeface="Calibri" panose="020F0502020204030204" pitchFamily="34" charset="0"/>
                <a:ea typeface="Times New Roman" panose="02020603050405020304" pitchFamily="18" charset="0"/>
                <a:cs typeface="Calibri" panose="020F0502020204030204" pitchFamily="34" charset="0"/>
              </a:rPr>
              <a:t>Cuối tháng 12 năm Đinh Mùi 1427, Lê Lợi giao cho Nguyễn Trãi viết Đại cáo, trịnh trọng tuyên bố trước toàn dân: cuộc kháng chiến của nhân dân Đại Việt chống quân Minh xâm lược đã toàn thắng, khẳng định chủ quyền độc lập.</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026" name="Picture 2" descr="Thuyết minh về nhà văn Nguyễn Trãi (8 mẫu) - Văn mẫu lớp 8">
            <a:extLst>
              <a:ext uri="{FF2B5EF4-FFF2-40B4-BE49-F238E27FC236}">
                <a16:creationId xmlns:a16="http://schemas.microsoft.com/office/drawing/2014/main" id="{DD459E8B-1E82-5640-ABDF-D5566A301BF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765" r="15819"/>
          <a:stretch/>
        </p:blipFill>
        <p:spPr bwMode="auto">
          <a:xfrm>
            <a:off x="323850" y="2079531"/>
            <a:ext cx="4505325" cy="32618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16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63"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8500155" y="231092"/>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098800" y="227333"/>
            <a:ext cx="5586302"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379069" y="-2408765"/>
            <a:ext cx="738664" cy="6046097"/>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3. </a:t>
            </a:r>
            <a:r>
              <a:rPr lang="en-US" altLang="zh-CN" sz="3600" b="1" dirty="0" err="1">
                <a:solidFill>
                  <a:srgbClr val="FFFF00"/>
                </a:solidFill>
                <a:latin typeface="Calibri" panose="020F0502020204030204" pitchFamily="34" charset="0"/>
                <a:cs typeface="Calibri" panose="020F0502020204030204" pitchFamily="34" charset="0"/>
              </a:rPr>
              <a:t>Tác</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phẩm</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52B1A4E-B3A1-274B-A872-2CE0E8BEDD2B}"/>
              </a:ext>
            </a:extLst>
          </p:cNvPr>
          <p:cNvSpPr txBox="1"/>
          <p:nvPr/>
        </p:nvSpPr>
        <p:spPr>
          <a:xfrm>
            <a:off x="711201" y="1363735"/>
            <a:ext cx="11209866" cy="4549835"/>
          </a:xfrm>
          <a:prstGeom prst="rect">
            <a:avLst/>
          </a:prstGeom>
          <a:noFill/>
        </p:spPr>
        <p:txBody>
          <a:bodyPr wrap="square">
            <a:spAutoFit/>
          </a:bodyPr>
          <a:lstStyle/>
          <a:p>
            <a:pPr algn="just">
              <a:lnSpc>
                <a:spcPct val="150000"/>
              </a:lnSpc>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Ý </a:t>
            </a:r>
            <a:r>
              <a:rPr lang="en-US" sz="2800" b="1"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nghĩa</a:t>
            </a: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nhan</a:t>
            </a: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đề</a:t>
            </a:r>
            <a:r>
              <a:rPr lang="en-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p>
            <a:pPr algn="just">
              <a:lnSpc>
                <a:spcPct val="150000"/>
              </a:lnSpc>
            </a:pPr>
            <a:r>
              <a:rPr lang="vi-VN" sz="2800" b="1" i="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b="1" i="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Đại cáo: </a:t>
            </a:r>
            <a:r>
              <a:rPr lang="en-VN" sz="2800" dirty="0">
                <a:effectLst/>
                <a:latin typeface="Calibri" panose="020F0502020204030204" pitchFamily="34" charset="0"/>
                <a:ea typeface="Times New Roman" panose="02020603050405020304" pitchFamily="18" charset="0"/>
                <a:cs typeface="Calibri" panose="020F0502020204030204" pitchFamily="34" charset="0"/>
              </a:rPr>
              <a:t>bài cáo lớn  </a:t>
            </a:r>
          </a:p>
          <a:p>
            <a:pPr algn="just">
              <a:lnSpc>
                <a:spcPct val="150000"/>
              </a:lnSpc>
            </a:pPr>
            <a:r>
              <a:rPr lang="en-VN" sz="2800" b="1" i="1" dirty="0">
                <a:effectLst/>
                <a:latin typeface="Calibri" panose="020F0502020204030204" pitchFamily="34" charset="0"/>
                <a:ea typeface="Times New Roman" panose="02020603050405020304" pitchFamily="18" charset="0"/>
                <a:cs typeface="Calibri" panose="020F0502020204030204" pitchFamily="34" charset="0"/>
              </a:rPr>
              <a:t>→ Dung lượng lớn</a:t>
            </a:r>
          </a:p>
          <a:p>
            <a:pPr algn="just">
              <a:lnSpc>
                <a:spcPct val="150000"/>
              </a:lnSpc>
            </a:pPr>
            <a:r>
              <a:rPr lang="en-VN" sz="2800" b="1" i="1" dirty="0">
                <a:effectLst/>
                <a:latin typeface="Calibri" panose="020F0502020204030204" pitchFamily="34" charset="0"/>
                <a:ea typeface="Times New Roman" panose="02020603050405020304" pitchFamily="18" charset="0"/>
                <a:cs typeface="Calibri" panose="020F0502020204030204" pitchFamily="34" charset="0"/>
              </a:rPr>
              <a:t>→ Tính chất trọng đại </a:t>
            </a:r>
          </a:p>
          <a:p>
            <a:pPr algn="just">
              <a:lnSpc>
                <a:spcPct val="150000"/>
              </a:lnSpc>
            </a:pPr>
            <a:r>
              <a:rPr lang="vi-VN" sz="2800" b="1" i="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b="1" i="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Bình: </a:t>
            </a:r>
            <a:r>
              <a:rPr lang="en-VN" sz="2800" dirty="0">
                <a:effectLst/>
                <a:latin typeface="Calibri" panose="020F0502020204030204" pitchFamily="34" charset="0"/>
                <a:ea typeface="Times New Roman" panose="02020603050405020304" pitchFamily="18" charset="0"/>
                <a:cs typeface="Calibri" panose="020F0502020204030204" pitchFamily="34" charset="0"/>
              </a:rPr>
              <a:t>dẹp yên, bình định, ổn định                              </a:t>
            </a:r>
          </a:p>
          <a:p>
            <a:pPr algn="just">
              <a:lnSpc>
                <a:spcPct val="150000"/>
              </a:lnSpc>
            </a:pPr>
            <a:r>
              <a:rPr lang="vi-VN" sz="2800" b="1" i="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b="1" i="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Ngô: </a:t>
            </a:r>
            <a:r>
              <a:rPr lang="en-VN" sz="2800" dirty="0">
                <a:effectLst/>
                <a:latin typeface="Calibri" panose="020F0502020204030204" pitchFamily="34" charset="0"/>
                <a:ea typeface="Times New Roman" panose="02020603050405020304" pitchFamily="18" charset="0"/>
                <a:cs typeface="Calibri" panose="020F0502020204030204" pitchFamily="34" charset="0"/>
              </a:rPr>
              <a:t>giặc Minh</a:t>
            </a:r>
          </a:p>
          <a:p>
            <a:pPr marL="457200" indent="-457200" algn="just">
              <a:lnSpc>
                <a:spcPct val="150000"/>
              </a:lnSpc>
              <a:buFont typeface="Symbol" pitchFamily="2" charset="2"/>
              <a:buChar char="Þ"/>
            </a:pPr>
            <a:r>
              <a:rPr lang="en-VN" sz="2800" b="1" i="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Nghĩa của nhan đề:  Bài cáo lớn ban bố về việc dẹp yên giặc Ngô</a:t>
            </a:r>
            <a:r>
              <a:rPr lang="vi-VN" sz="2800" dirty="0">
                <a:effectLst/>
                <a:latin typeface="Calibri" panose="020F0502020204030204" pitchFamily="34" charset="0"/>
                <a:ea typeface="Times New Roman" panose="02020603050405020304" pitchFamily="18" charset="0"/>
                <a:cs typeface="Calibri" panose="020F0502020204030204" pitchFamily="34" charset="0"/>
              </a:rPr>
              <a:t>.</a:t>
            </a:r>
          </a:p>
        </p:txBody>
      </p:sp>
    </p:spTree>
    <p:extLst>
      <p:ext uri="{BB962C8B-B14F-4D97-AF65-F5344CB8AC3E}">
        <p14:creationId xmlns:p14="http://schemas.microsoft.com/office/powerpoint/2010/main" val="79041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63"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8500155" y="231092"/>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098800" y="227333"/>
            <a:ext cx="5586302"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522618" y="-2439882"/>
            <a:ext cx="738664" cy="6046097"/>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4. Tóm tắt</a:t>
            </a:r>
            <a:endParaRPr lang="zh-CN" altLang="en-US" sz="3600" b="1" dirty="0">
              <a:solidFill>
                <a:srgbClr val="FFFF00"/>
              </a:solidFill>
              <a:latin typeface="Calibri" panose="020F0502020204030204" pitchFamily="34" charset="0"/>
              <a:cs typeface="Calibri" panose="020F0502020204030204" pitchFamily="34" charset="0"/>
            </a:endParaRPr>
          </a:p>
        </p:txBody>
      </p:sp>
      <p:graphicFrame>
        <p:nvGraphicFramePr>
          <p:cNvPr id="7" name="Diagram 6">
            <a:extLst>
              <a:ext uri="{FF2B5EF4-FFF2-40B4-BE49-F238E27FC236}">
                <a16:creationId xmlns:a16="http://schemas.microsoft.com/office/drawing/2014/main" id="{2EBBDCF9-A211-DE47-8ABC-79363515D8CC}"/>
              </a:ext>
            </a:extLst>
          </p:cNvPr>
          <p:cNvGraphicFramePr/>
          <p:nvPr>
            <p:extLst>
              <p:ext uri="{D42A27DB-BD31-4B8C-83A1-F6EECF244321}">
                <p14:modId xmlns:p14="http://schemas.microsoft.com/office/powerpoint/2010/main" val="3122822088"/>
              </p:ext>
            </p:extLst>
          </p:nvPr>
        </p:nvGraphicFramePr>
        <p:xfrm>
          <a:off x="141571" y="1890661"/>
          <a:ext cx="11904132" cy="44862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1512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192000" cy="6858000"/>
          </a:xfrm>
          <a:prstGeom prst="rect">
            <a:avLst/>
          </a:prstGeom>
        </p:spPr>
      </p:pic>
      <p:pic>
        <p:nvPicPr>
          <p:cNvPr id="4" name="PA_库_图片 6"/>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146194" y="0"/>
            <a:ext cx="3899612" cy="6858000"/>
          </a:xfrm>
          <a:prstGeom prst="rect">
            <a:avLst/>
          </a:prstGeom>
        </p:spPr>
      </p:pic>
      <p:pic>
        <p:nvPicPr>
          <p:cNvPr id="2" name="图片 1"/>
          <p:cNvPicPr>
            <a:picLocks noChangeAspect="1"/>
          </p:cNvPicPr>
          <p:nvPr/>
        </p:nvPicPr>
        <p:blipFill rotWithShape="1">
          <a:blip r:embed="rId5">
            <a:extLst>
              <a:ext uri="{28A0092B-C50C-407E-A947-70E740481C1C}">
                <a14:useLocalDpi xmlns:a14="http://schemas.microsoft.com/office/drawing/2010/main" val="0"/>
              </a:ext>
            </a:extLst>
          </a:blip>
          <a:srcRect l="12913" t="3663" b="7580"/>
          <a:stretch/>
        </p:blipFill>
        <p:spPr>
          <a:xfrm>
            <a:off x="4146194" y="0"/>
            <a:ext cx="2255602" cy="4176584"/>
          </a:xfrm>
          <a:prstGeom prst="rect">
            <a:avLst/>
          </a:prstGeom>
        </p:spPr>
      </p:pic>
      <p:sp>
        <p:nvSpPr>
          <p:cNvPr id="15" name="文本框 14">
            <a:extLst>
              <a:ext uri="{FF2B5EF4-FFF2-40B4-BE49-F238E27FC236}">
                <a16:creationId xmlns:a16="http://schemas.microsoft.com/office/drawing/2014/main" id="{B0F7FBD5-4566-44C9-B110-4130EDA22C75}"/>
              </a:ext>
            </a:extLst>
          </p:cNvPr>
          <p:cNvSpPr txBox="1"/>
          <p:nvPr/>
        </p:nvSpPr>
        <p:spPr>
          <a:xfrm rot="16200000">
            <a:off x="6258472" y="2191097"/>
            <a:ext cx="861774" cy="1121852"/>
          </a:xfrm>
          <a:prstGeom prst="rect">
            <a:avLst/>
          </a:prstGeom>
          <a:solidFill>
            <a:srgbClr val="F3EDE2"/>
          </a:solidFill>
        </p:spPr>
        <p:txBody>
          <a:bodyPr vert="eaVert" wrap="square" rtlCol="0">
            <a:spAutoFit/>
          </a:bodyPr>
          <a:lstStyle/>
          <a:p>
            <a:pPr algn="ctr"/>
            <a:r>
              <a:rPr lang="vi-VN" altLang="zh-CN" sz="4400" b="1" dirty="0">
                <a:latin typeface="Calibri" panose="020F0502020204030204" pitchFamily="34" charset="0"/>
                <a:cs typeface="Calibri" panose="020F0502020204030204" pitchFamily="34" charset="0"/>
              </a:rPr>
              <a:t>II</a:t>
            </a:r>
            <a:endParaRPr lang="zh-CN" altLang="en-US" sz="4400" b="1" dirty="0">
              <a:latin typeface="Calibri" panose="020F0502020204030204" pitchFamily="34" charset="0"/>
              <a:cs typeface="Calibri" panose="020F0502020204030204" pitchFamily="34" charset="0"/>
            </a:endParaRPr>
          </a:p>
        </p:txBody>
      </p:sp>
      <p:cxnSp>
        <p:nvCxnSpPr>
          <p:cNvPr id="21" name="直接连接符 20"/>
          <p:cNvCxnSpPr>
            <a:cxnSpLocks/>
          </p:cNvCxnSpPr>
          <p:nvPr/>
        </p:nvCxnSpPr>
        <p:spPr>
          <a:xfrm>
            <a:off x="5513518" y="3429000"/>
            <a:ext cx="2412438" cy="0"/>
          </a:xfrm>
          <a:prstGeom prst="line">
            <a:avLst/>
          </a:prstGeom>
        </p:spPr>
        <p:style>
          <a:lnRef idx="1">
            <a:schemeClr val="dk1"/>
          </a:lnRef>
          <a:fillRef idx="0">
            <a:schemeClr val="dk1"/>
          </a:fillRef>
          <a:effectRef idx="0">
            <a:schemeClr val="dk1"/>
          </a:effectRef>
          <a:fontRef idx="minor">
            <a:schemeClr val="tx1"/>
          </a:fontRef>
        </p:style>
      </p:cxnSp>
      <p:sp>
        <p:nvSpPr>
          <p:cNvPr id="8" name="文本框 14">
            <a:extLst>
              <a:ext uri="{FF2B5EF4-FFF2-40B4-BE49-F238E27FC236}">
                <a16:creationId xmlns:a16="http://schemas.microsoft.com/office/drawing/2014/main" id="{F21ED909-EFC4-E041-8F32-6D10FD387E66}"/>
              </a:ext>
            </a:extLst>
          </p:cNvPr>
          <p:cNvSpPr txBox="1"/>
          <p:nvPr/>
        </p:nvSpPr>
        <p:spPr>
          <a:xfrm rot="16200000">
            <a:off x="5276674" y="1984428"/>
            <a:ext cx="2893100" cy="6046097"/>
          </a:xfrm>
          <a:prstGeom prst="rect">
            <a:avLst/>
          </a:prstGeom>
          <a:noFill/>
        </p:spPr>
        <p:txBody>
          <a:bodyPr vert="eaVert" wrap="square" rtlCol="0">
            <a:spAutoFit/>
          </a:bodyPr>
          <a:lstStyle/>
          <a:p>
            <a:pPr algn="ctr"/>
            <a:r>
              <a:rPr lang="vi-VN" altLang="zh-CN" sz="4400" b="1" dirty="0">
                <a:solidFill>
                  <a:srgbClr val="C00000"/>
                </a:solidFill>
                <a:latin typeface="Calibri" panose="020F0502020204030204" pitchFamily="34" charset="0"/>
                <a:cs typeface="Calibri" panose="020F0502020204030204" pitchFamily="34" charset="0"/>
              </a:rPr>
              <a:t>ĐỌC </a:t>
            </a:r>
          </a:p>
          <a:p>
            <a:pPr algn="ctr"/>
            <a:r>
              <a:rPr lang="vi-VN" altLang="zh-CN" sz="4400" b="1" dirty="0">
                <a:solidFill>
                  <a:srgbClr val="C00000"/>
                </a:solidFill>
                <a:latin typeface="Calibri" panose="020F0502020204030204" pitchFamily="34" charset="0"/>
                <a:cs typeface="Calibri" panose="020F0502020204030204" pitchFamily="34" charset="0"/>
              </a:rPr>
              <a:t>HIỂU </a:t>
            </a:r>
          </a:p>
          <a:p>
            <a:pPr algn="ctr"/>
            <a:r>
              <a:rPr lang="vi-VN" altLang="zh-CN" sz="4400" b="1" dirty="0">
                <a:solidFill>
                  <a:srgbClr val="C00000"/>
                </a:solidFill>
                <a:latin typeface="Calibri" panose="020F0502020204030204" pitchFamily="34" charset="0"/>
                <a:cs typeface="Calibri" panose="020F0502020204030204" pitchFamily="34" charset="0"/>
              </a:rPr>
              <a:t>VĂN </a:t>
            </a:r>
          </a:p>
          <a:p>
            <a:pPr algn="ctr"/>
            <a:r>
              <a:rPr lang="vi-VN" altLang="zh-CN" sz="4400" b="1" dirty="0">
                <a:solidFill>
                  <a:srgbClr val="C00000"/>
                </a:solidFill>
                <a:latin typeface="Calibri" panose="020F0502020204030204" pitchFamily="34" charset="0"/>
                <a:cs typeface="Calibri" panose="020F0502020204030204" pitchFamily="34" charset="0"/>
              </a:rPr>
              <a:t>BẢN</a:t>
            </a:r>
            <a:endParaRPr lang="zh-CN" altLang="en-US" sz="44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485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2" descr="Tác giả Nguyễn Trãi: Một số nét chính trong cuộc đời và sự nghiệp"/>
          <p:cNvPicPr preferRelativeResize="0"/>
          <p:nvPr/>
        </p:nvPicPr>
        <p:blipFill rotWithShape="1">
          <a:blip r:embed="rId6">
            <a:alphaModFix/>
          </a:blip>
          <a:srcRect/>
          <a:stretch/>
        </p:blipFill>
        <p:spPr>
          <a:xfrm>
            <a:off x="5284622" y="937242"/>
            <a:ext cx="5954400" cy="4465801"/>
          </a:xfrm>
          <a:prstGeom prst="ellipse">
            <a:avLst/>
          </a:prstGeom>
          <a:noFill/>
          <a:ln>
            <a:noFill/>
          </a:ln>
        </p:spPr>
      </p:pic>
      <p:pic>
        <p:nvPicPr>
          <p:cNvPr id="327" name="Google Shape;327;p2"/>
          <p:cNvPicPr preferRelativeResize="0"/>
          <p:nvPr/>
        </p:nvPicPr>
        <p:blipFill rotWithShape="1">
          <a:blip r:embed="rId7">
            <a:alphaModFix/>
          </a:blip>
          <a:srcRect/>
          <a:stretch/>
        </p:blipFill>
        <p:spPr>
          <a:xfrm>
            <a:off x="4731" y="-13648"/>
            <a:ext cx="12187269" cy="6858767"/>
          </a:xfrm>
          <a:prstGeom prst="rect">
            <a:avLst/>
          </a:prstGeom>
          <a:noFill/>
          <a:ln>
            <a:noFill/>
          </a:ln>
        </p:spPr>
      </p:pic>
      <p:pic>
        <p:nvPicPr>
          <p:cNvPr id="331" name="Google Shape;331;p2"/>
          <p:cNvPicPr preferRelativeResize="0"/>
          <p:nvPr/>
        </p:nvPicPr>
        <p:blipFill rotWithShape="1">
          <a:blip r:embed="rId8">
            <a:alphaModFix/>
          </a:blip>
          <a:srcRect/>
          <a:stretch/>
        </p:blipFill>
        <p:spPr>
          <a:xfrm>
            <a:off x="1004694" y="-974833"/>
            <a:ext cx="1761897" cy="6059949"/>
          </a:xfrm>
          <a:prstGeom prst="rect">
            <a:avLst/>
          </a:prstGeom>
          <a:noFill/>
          <a:ln>
            <a:noFill/>
          </a:ln>
        </p:spPr>
      </p:pic>
      <p:pic>
        <p:nvPicPr>
          <p:cNvPr id="334" name="Google Shape;334;p2"/>
          <p:cNvPicPr preferRelativeResize="0"/>
          <p:nvPr/>
        </p:nvPicPr>
        <p:blipFill rotWithShape="1">
          <a:blip r:embed="rId9">
            <a:alphaModFix/>
          </a:blip>
          <a:srcRect/>
          <a:stretch/>
        </p:blipFill>
        <p:spPr>
          <a:xfrm>
            <a:off x="-56414" y="994034"/>
            <a:ext cx="1061107" cy="1061107"/>
          </a:xfrm>
          <a:prstGeom prst="rect">
            <a:avLst/>
          </a:prstGeom>
          <a:noFill/>
          <a:ln>
            <a:noFill/>
          </a:ln>
        </p:spPr>
      </p:pic>
      <p:pic>
        <p:nvPicPr>
          <p:cNvPr id="335" name="Google Shape;335;p2"/>
          <p:cNvPicPr preferRelativeResize="0"/>
          <p:nvPr/>
        </p:nvPicPr>
        <p:blipFill rotWithShape="1">
          <a:blip r:embed="rId10">
            <a:alphaModFix/>
          </a:blip>
          <a:srcRect/>
          <a:stretch/>
        </p:blipFill>
        <p:spPr>
          <a:xfrm>
            <a:off x="833118" y="1056842"/>
            <a:ext cx="1168595" cy="1168595"/>
          </a:xfrm>
          <a:prstGeom prst="rect">
            <a:avLst/>
          </a:prstGeom>
          <a:noFill/>
          <a:ln>
            <a:noFill/>
          </a:ln>
        </p:spPr>
      </p:pic>
      <p:pic>
        <p:nvPicPr>
          <p:cNvPr id="336" name="Google Shape;336;p2"/>
          <p:cNvPicPr preferRelativeResize="0"/>
          <p:nvPr/>
        </p:nvPicPr>
        <p:blipFill rotWithShape="1">
          <a:blip r:embed="rId11">
            <a:alphaModFix/>
          </a:blip>
          <a:srcRect/>
          <a:stretch/>
        </p:blipFill>
        <p:spPr>
          <a:xfrm>
            <a:off x="1898440" y="1097866"/>
            <a:ext cx="1127571" cy="1127571"/>
          </a:xfrm>
          <a:prstGeom prst="rect">
            <a:avLst/>
          </a:prstGeom>
          <a:noFill/>
          <a:ln>
            <a:noFill/>
          </a:ln>
        </p:spPr>
      </p:pic>
      <p:pic>
        <p:nvPicPr>
          <p:cNvPr id="342" name="Google Shape;342;p2">
            <a:hlinkClick r:id="rId12" action="ppaction://hlinksldjump"/>
          </p:cNvPr>
          <p:cNvPicPr preferRelativeResize="0"/>
          <p:nvPr/>
        </p:nvPicPr>
        <p:blipFill rotWithShape="1">
          <a:blip r:embed="rId13">
            <a:alphaModFix/>
          </a:blip>
          <a:srcRect/>
          <a:stretch/>
        </p:blipFill>
        <p:spPr>
          <a:xfrm>
            <a:off x="11003419" y="5852160"/>
            <a:ext cx="1180821" cy="998220"/>
          </a:xfrm>
          <a:prstGeom prst="rect">
            <a:avLst/>
          </a:prstGeom>
          <a:noFill/>
          <a:ln>
            <a:noFill/>
          </a:ln>
        </p:spPr>
      </p:pic>
      <p:pic>
        <p:nvPicPr>
          <p:cNvPr id="343" name="Google Shape;343;p2"/>
          <p:cNvPicPr preferRelativeResize="0"/>
          <p:nvPr/>
        </p:nvPicPr>
        <p:blipFill rotWithShape="1">
          <a:blip r:embed="rId14">
            <a:alphaModFix/>
          </a:blip>
          <a:srcRect/>
          <a:stretch/>
        </p:blipFill>
        <p:spPr>
          <a:xfrm>
            <a:off x="-12703" y="-671549"/>
            <a:ext cx="609600" cy="609600"/>
          </a:xfrm>
          <a:prstGeom prst="rect">
            <a:avLst/>
          </a:prstGeom>
          <a:noFill/>
          <a:ln>
            <a:noFill/>
          </a:ln>
        </p:spPr>
      </p:pic>
      <p:sp>
        <p:nvSpPr>
          <p:cNvPr id="344" name="Google Shape;344;p2"/>
          <p:cNvSpPr/>
          <p:nvPr/>
        </p:nvSpPr>
        <p:spPr>
          <a:xfrm>
            <a:off x="3383795" y="6351273"/>
            <a:ext cx="2183604" cy="213303"/>
          </a:xfrm>
          <a:prstGeom prst="roundRect">
            <a:avLst>
              <a:gd name="adj" fmla="val 16667"/>
            </a:avLst>
          </a:prstGeom>
          <a:solidFill>
            <a:schemeClr val="lt1"/>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45" name="Google Shape;345;p2"/>
          <p:cNvPicPr preferRelativeResize="0"/>
          <p:nvPr/>
        </p:nvPicPr>
        <p:blipFill rotWithShape="1">
          <a:blip r:embed="rId15">
            <a:alphaModFix/>
          </a:blip>
          <a:srcRect/>
          <a:stretch/>
        </p:blipFill>
        <p:spPr>
          <a:xfrm>
            <a:off x="311020" y="4895734"/>
            <a:ext cx="880948" cy="1230736"/>
          </a:xfrm>
          <a:prstGeom prst="rect">
            <a:avLst/>
          </a:prstGeom>
          <a:noFill/>
          <a:ln>
            <a:noFill/>
          </a:ln>
        </p:spPr>
      </p:pic>
      <p:pic>
        <p:nvPicPr>
          <p:cNvPr id="346" name="Google Shape;346;p2"/>
          <p:cNvPicPr preferRelativeResize="0"/>
          <p:nvPr/>
        </p:nvPicPr>
        <p:blipFill rotWithShape="1">
          <a:blip r:embed="rId15">
            <a:alphaModFix/>
          </a:blip>
          <a:srcRect/>
          <a:stretch/>
        </p:blipFill>
        <p:spPr>
          <a:xfrm>
            <a:off x="1093566" y="5221598"/>
            <a:ext cx="647700" cy="904875"/>
          </a:xfrm>
          <a:prstGeom prst="rect">
            <a:avLst/>
          </a:prstGeom>
          <a:noFill/>
          <a:ln>
            <a:noFill/>
          </a:ln>
        </p:spPr>
      </p:pic>
      <p:pic>
        <p:nvPicPr>
          <p:cNvPr id="25" name="den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58221" y="739513"/>
            <a:ext cx="2651991" cy="2651990"/>
          </a:xfrm>
          <a:prstGeom prst="rect">
            <a:avLst/>
          </a:prstGeom>
        </p:spPr>
      </p:pic>
      <p:pic>
        <p:nvPicPr>
          <p:cNvPr id="26" name="mau1">
            <a:hlinkClick r:id="rId17" action="ppaction://hlinksldjump" highlightClick="1"/>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658221" y="729146"/>
            <a:ext cx="2651991" cy="2651990"/>
          </a:xfrm>
          <a:prstGeom prst="rect">
            <a:avLst/>
          </a:prstGeom>
        </p:spPr>
      </p:pic>
      <p:pic>
        <p:nvPicPr>
          <p:cNvPr id="27" name="den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954340" y="1090663"/>
            <a:ext cx="2639811" cy="2639810"/>
          </a:xfrm>
          <a:prstGeom prst="rect">
            <a:avLst/>
          </a:prstGeom>
        </p:spPr>
      </p:pic>
      <p:pic>
        <p:nvPicPr>
          <p:cNvPr id="28" name="mau2">
            <a:hlinkClick r:id="rId20" action="ppaction://hlinksldjump" highlightClick="1"/>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960410" y="1061349"/>
            <a:ext cx="2633741" cy="2639810"/>
          </a:xfrm>
          <a:prstGeom prst="rect">
            <a:avLst/>
          </a:prstGeom>
        </p:spPr>
      </p:pic>
      <p:pic>
        <p:nvPicPr>
          <p:cNvPr id="30" name="den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230392" y="738006"/>
            <a:ext cx="2639811" cy="2645893"/>
          </a:xfrm>
          <a:prstGeom prst="rect">
            <a:avLst/>
          </a:prstGeom>
        </p:spPr>
      </p:pic>
      <p:pic>
        <p:nvPicPr>
          <p:cNvPr id="31" name="mau3">
            <a:hlinkClick r:id="rId23" action="ppaction://hlinksldjump" highlightClick="1"/>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235577" y="711200"/>
            <a:ext cx="2639811" cy="2639810"/>
          </a:xfrm>
          <a:prstGeom prst="rect">
            <a:avLst/>
          </a:prstGeom>
        </p:spPr>
      </p:pic>
      <p:pic>
        <p:nvPicPr>
          <p:cNvPr id="32" name="den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305981" y="3020060"/>
            <a:ext cx="2651991" cy="2651990"/>
          </a:xfrm>
          <a:prstGeom prst="rect">
            <a:avLst/>
          </a:prstGeom>
        </p:spPr>
      </p:pic>
      <p:pic>
        <p:nvPicPr>
          <p:cNvPr id="33" name="mau4">
            <a:hlinkClick r:id="rId26" action="ppaction://hlinksldjump" highlightClick="1"/>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322033" y="3022691"/>
            <a:ext cx="2651991" cy="2651990"/>
          </a:xfrm>
          <a:prstGeom prst="rect">
            <a:avLst/>
          </a:prstGeom>
        </p:spPr>
      </p:pic>
      <p:pic>
        <p:nvPicPr>
          <p:cNvPr id="37" name="den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601007" y="3371485"/>
            <a:ext cx="2639811" cy="2639810"/>
          </a:xfrm>
          <a:prstGeom prst="rect">
            <a:avLst/>
          </a:prstGeom>
        </p:spPr>
      </p:pic>
      <p:pic>
        <p:nvPicPr>
          <p:cNvPr id="38" name="mau5">
            <a:hlinkClick r:id="rId29" action="ppaction://hlinksldjump" highlightClick="1"/>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03484" y="3349768"/>
            <a:ext cx="2633741" cy="2639810"/>
          </a:xfrm>
          <a:prstGeom prst="rect">
            <a:avLst/>
          </a:prstGeom>
        </p:spPr>
      </p:pic>
      <p:pic>
        <p:nvPicPr>
          <p:cNvPr id="39" name="den6"/>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875016" y="3018790"/>
            <a:ext cx="2651991" cy="2651990"/>
          </a:xfrm>
          <a:prstGeom prst="rect">
            <a:avLst/>
          </a:prstGeom>
        </p:spPr>
      </p:pic>
      <p:pic>
        <p:nvPicPr>
          <p:cNvPr id="40" name="mau6">
            <a:hlinkClick r:id="rId32" action="ppaction://hlinksldjump" highlightClick="1"/>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875016" y="3001003"/>
            <a:ext cx="2651991" cy="2651990"/>
          </a:xfrm>
          <a:prstGeom prst="rect">
            <a:avLst/>
          </a:prstGeom>
        </p:spPr>
      </p:pic>
      <p:pic>
        <p:nvPicPr>
          <p:cNvPr id="29"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4"/>
          <a:stretch>
            <a:fillRect/>
          </a:stretch>
        </p:blipFill>
        <p:spPr>
          <a:xfrm>
            <a:off x="1436466" y="-73229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5000"/>
                                        <p:tgtEl>
                                          <p:spTgt spid="343"/>
                                        </p:tgtEl>
                                      </p:cBhvr>
                                    </p:animEffect>
                                  </p:childTnLst>
                                </p:cTn>
                              </p:par>
                              <p:par>
                                <p:cTn id="8" presetID="1" presetClass="mediacall" presetSubtype="0" fill="hold" nodeType="withEffect">
                                  <p:stCondLst>
                                    <p:cond delay="0"/>
                                  </p:stCondLst>
                                  <p:childTnLst>
                                    <p:cmd type="call" cmd="playFrom(0.0)">
                                      <p:cBhvr>
                                        <p:cTn id="9" dur="6058"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5"/>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25"/>
                  </p:tgtEl>
                </p:cond>
              </p:nextCondLst>
            </p:seq>
            <p:seq concurrent="1" nextAc="seek">
              <p:cTn id="16" restart="whenNotActive" fill="hold" evtFilter="cancelBubble" nodeType="interactiveSeq">
                <p:stCondLst>
                  <p:cond evt="onClick" delay="0">
                    <p:tgtEl>
                      <p:spTgt spid="26"/>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2" restart="whenNotActive" fill="hold" evtFilter="cancelBubble" nodeType="interactiveSeq">
                <p:stCondLst>
                  <p:cond evt="onClick" delay="0">
                    <p:tgtEl>
                      <p:spTgt spid="27"/>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27"/>
                  </p:tgtEl>
                </p:cond>
              </p:nextCondLst>
            </p:seq>
            <p:seq concurrent="1" nextAc="seek">
              <p:cTn id="28" restart="whenNotActive" fill="hold" evtFilter="cancelBubble" nodeType="interactiveSeq">
                <p:stCondLst>
                  <p:cond evt="onClick" delay="0">
                    <p:tgtEl>
                      <p:spTgt spid="28"/>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8"/>
                                        </p:tgtEl>
                                      </p:cBhvr>
                                    </p:animEffect>
                                    <p:set>
                                      <p:cBhvr>
                                        <p:cTn id="3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30"/>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0"/>
                                        </p:tgtEl>
                                      </p:cBhvr>
                                    </p:animEffect>
                                    <p:set>
                                      <p:cBhvr>
                                        <p:cTn id="39"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30"/>
                  </p:tgtEl>
                </p:cond>
              </p:nextCondLst>
            </p:seq>
            <p:seq concurrent="1" nextAc="seek">
              <p:cTn id="40" restart="whenNotActive" fill="hold" evtFilter="cancelBubble" nodeType="interactiveSeq">
                <p:stCondLst>
                  <p:cond evt="onClick" delay="0">
                    <p:tgtEl>
                      <p:spTgt spid="31"/>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6" restart="whenNotActive" fill="hold" evtFilter="cancelBubble" nodeType="interactiveSeq">
                <p:stCondLst>
                  <p:cond evt="onClick" delay="0">
                    <p:tgtEl>
                      <p:spTgt spid="32"/>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3"/>
                                        </p:tgtEl>
                                      </p:cBhvr>
                                    </p:animEffect>
                                    <p:set>
                                      <p:cBhvr>
                                        <p:cTn id="5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8" restart="whenNotActive" fill="hold" evtFilter="cancelBubble" nodeType="interactiveSeq">
                <p:stCondLst>
                  <p:cond evt="onClick" delay="0">
                    <p:tgtEl>
                      <p:spTgt spid="37"/>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7"/>
                                        </p:tgtEl>
                                      </p:cBhvr>
                                    </p:animEffect>
                                    <p:set>
                                      <p:cBhvr>
                                        <p:cTn id="63" dur="1" fill="hold">
                                          <p:stCondLst>
                                            <p:cond delay="499"/>
                                          </p:stCondLst>
                                        </p:cTn>
                                        <p:tgtEl>
                                          <p:spTgt spid="37"/>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37"/>
                  </p:tgtEl>
                </p:cond>
              </p:nextCondLst>
            </p:seq>
            <p:seq concurrent="1" nextAc="seek">
              <p:cTn id="64" restart="whenNotActive" fill="hold" evtFilter="cancelBubble" nodeType="interactiveSeq">
                <p:stCondLst>
                  <p:cond evt="onClick" delay="0">
                    <p:tgtEl>
                      <p:spTgt spid="38"/>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8"/>
                                        </p:tgtEl>
                                      </p:cBhvr>
                                    </p:animEffect>
                                    <p:set>
                                      <p:cBhvr>
                                        <p:cTn id="6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0" restart="whenNotActive" fill="hold" evtFilter="cancelBubble" nodeType="interactiveSeq">
                <p:stCondLst>
                  <p:cond evt="onClick" delay="0">
                    <p:tgtEl>
                      <p:spTgt spid="39"/>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39"/>
                  </p:tgtEl>
                </p:cond>
              </p:nextCondLst>
            </p:seq>
            <p:seq concurrent="1" nextAc="seek">
              <p:cTn id="76" restart="whenNotActive" fill="hold" evtFilter="cancelBubble" nodeType="interactiveSeq">
                <p:stCondLst>
                  <p:cond evt="onClick" delay="0">
                    <p:tgtEl>
                      <p:spTgt spid="40"/>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40"/>
                                        </p:tgtEl>
                                      </p:cBhvr>
                                    </p:animEffect>
                                    <p:set>
                                      <p:cBhvr>
                                        <p:cTn id="8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audio>
              <p:cMediaNode vol="80000">
                <p:cTn id="82" fill="hold" display="0">
                  <p:stCondLst>
                    <p:cond delay="indefinite"/>
                  </p:stCondLst>
                  <p:endCondLst>
                    <p:cond evt="onStopAudio" delay="0">
                      <p:tgtEl>
                        <p:sldTgt/>
                      </p:tgtEl>
                    </p:cond>
                  </p:endCondLst>
                </p:cTn>
                <p:tgtEl>
                  <p:spTgt spid="2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63"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9072303" y="238459"/>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545337" y="234700"/>
            <a:ext cx="7711913"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031962" y="-3242523"/>
            <a:ext cx="738664" cy="7711913"/>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Đoạn</a:t>
            </a:r>
            <a:r>
              <a:rPr lang="en-US" altLang="zh-CN" sz="3600" b="1" dirty="0">
                <a:solidFill>
                  <a:srgbClr val="FFFF00"/>
                </a:solidFill>
                <a:latin typeface="Calibri" panose="020F0502020204030204" pitchFamily="34" charset="0"/>
                <a:cs typeface="Calibri" panose="020F0502020204030204" pitchFamily="34" charset="0"/>
              </a:rPr>
              <a:t> 1:</a:t>
            </a:r>
            <a:r>
              <a:rPr lang="vi-VN" altLang="zh-CN" sz="3600" b="1" dirty="0">
                <a:solidFill>
                  <a:srgbClr val="FFFF00"/>
                </a:solidFill>
                <a:latin typeface="Calibri" panose="020F0502020204030204" pitchFamily="34" charset="0"/>
                <a:cs typeface="Calibri" panose="020F0502020204030204" pitchFamily="34" charset="0"/>
              </a:rPr>
              <a:t> Nêu </a:t>
            </a:r>
            <a:r>
              <a:rPr lang="vi-VN" altLang="zh-CN" sz="3600" b="1" dirty="0" smtClean="0">
                <a:solidFill>
                  <a:srgbClr val="FFFF00"/>
                </a:solidFill>
                <a:latin typeface="Calibri" panose="020F0502020204030204" pitchFamily="34" charset="0"/>
                <a:cs typeface="Calibri" panose="020F0502020204030204" pitchFamily="34" charset="0"/>
              </a:rPr>
              <a:t> </a:t>
            </a:r>
            <a:r>
              <a:rPr lang="vi-VN" altLang="zh-CN" sz="3600" b="1" dirty="0">
                <a:solidFill>
                  <a:srgbClr val="FFFF00"/>
                </a:solidFill>
                <a:latin typeface="Calibri" panose="020F0502020204030204" pitchFamily="34" charset="0"/>
                <a:cs typeface="Calibri" panose="020F0502020204030204" pitchFamily="34" charset="0"/>
              </a:rPr>
              <a:t>luận đề chính nghĩa</a:t>
            </a:r>
            <a:endParaRPr lang="zh-CN" altLang="en-US" sz="3600" b="1" dirty="0">
              <a:solidFill>
                <a:srgbClr val="FFFF00"/>
              </a:solidFill>
              <a:latin typeface="Calibri" panose="020F0502020204030204" pitchFamily="34" charset="0"/>
              <a:cs typeface="Calibri" panose="020F0502020204030204" pitchFamily="34" charset="0"/>
            </a:endParaRPr>
          </a:p>
        </p:txBody>
      </p:sp>
      <p:graphicFrame>
        <p:nvGraphicFramePr>
          <p:cNvPr id="7" name="Table 6">
            <a:extLst>
              <a:ext uri="{FF2B5EF4-FFF2-40B4-BE49-F238E27FC236}">
                <a16:creationId xmlns:a16="http://schemas.microsoft.com/office/drawing/2014/main" id="{0AFD9003-A453-7F40-A5BA-E71B42A39128}"/>
              </a:ext>
            </a:extLst>
          </p:cNvPr>
          <p:cNvGraphicFramePr>
            <a:graphicFrameLocks noGrp="1"/>
          </p:cNvGraphicFramePr>
          <p:nvPr>
            <p:extLst>
              <p:ext uri="{D42A27DB-BD31-4B8C-83A1-F6EECF244321}">
                <p14:modId xmlns:p14="http://schemas.microsoft.com/office/powerpoint/2010/main" val="1359527478"/>
              </p:ext>
            </p:extLst>
          </p:nvPr>
        </p:nvGraphicFramePr>
        <p:xfrm>
          <a:off x="277037" y="1386084"/>
          <a:ext cx="11633199" cy="4479772"/>
        </p:xfrm>
        <a:graphic>
          <a:graphicData uri="http://schemas.openxmlformats.org/drawingml/2006/table">
            <a:tbl>
              <a:tblPr firstRow="1" firstCol="1" bandRow="1">
                <a:tableStyleId>{1FECB4D8-DB02-4DC6-A0A2-4F2EBAE1DC90}</a:tableStyleId>
              </a:tblPr>
              <a:tblGrid>
                <a:gridCol w="1930400">
                  <a:extLst>
                    <a:ext uri="{9D8B030D-6E8A-4147-A177-3AD203B41FA5}">
                      <a16:colId xmlns:a16="http://schemas.microsoft.com/office/drawing/2014/main" val="2229326675"/>
                    </a:ext>
                  </a:extLst>
                </a:gridCol>
                <a:gridCol w="9702799">
                  <a:extLst>
                    <a:ext uri="{9D8B030D-6E8A-4147-A177-3AD203B41FA5}">
                      <a16:colId xmlns:a16="http://schemas.microsoft.com/office/drawing/2014/main" val="3857445639"/>
                    </a:ext>
                  </a:extLst>
                </a:gridCol>
              </a:tblGrid>
              <a:tr h="832080">
                <a:tc>
                  <a:txBody>
                    <a:bodyPr/>
                    <a:lstStyle/>
                    <a:p>
                      <a:pPr algn="ctr">
                        <a:lnSpc>
                          <a:spcPct val="100000"/>
                        </a:lnSpc>
                      </a:pPr>
                      <a:r>
                        <a:rPr lang="vi-VN" sz="2800" b="0" dirty="0">
                          <a:solidFill>
                            <a:schemeClr val="tx1">
                              <a:lumMod val="95000"/>
                              <a:lumOff val="5000"/>
                            </a:schemeClr>
                          </a:solidFill>
                          <a:latin typeface="Calibri" panose="020F0502020204030204" pitchFamily="34" charset="0"/>
                          <a:cs typeface="Calibri" panose="020F0502020204030204" pitchFamily="34" charset="0"/>
                        </a:rPr>
                        <a:t>Nhóm 1</a:t>
                      </a:r>
                      <a:endParaRPr lang="en-VN" sz="2800" b="0" dirty="0">
                        <a:solidFill>
                          <a:schemeClr val="tx1">
                            <a:lumMod val="95000"/>
                            <a:lumOff val="5000"/>
                          </a:schemeClr>
                        </a:solidFill>
                        <a:latin typeface="Calibri" panose="020F0502020204030204" pitchFamily="34" charset="0"/>
                        <a:cs typeface="Calibri" panose="020F0502020204030204" pitchFamily="34" charset="0"/>
                      </a:endParaRPr>
                    </a:p>
                  </a:txBody>
                  <a:tcPr marL="36536" marR="36536" marT="0" marB="0">
                    <a:solidFill>
                      <a:schemeClr val="bg1"/>
                    </a:solidFill>
                  </a:tcPr>
                </a:tc>
                <a:tc>
                  <a:txBody>
                    <a:bodyPr/>
                    <a:lstStyle/>
                    <a:p>
                      <a:pPr algn="just">
                        <a:lnSpc>
                          <a:spcPct val="100000"/>
                        </a:lnSpc>
                      </a:pP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Tại</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sao</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nói</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Nguyễn</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Trãi</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đã</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chắt</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lọc</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và</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phát</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huy</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tư</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tưởng</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nhân</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nghĩa</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của</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đạo</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latin typeface="Calibri" panose="020F0502020204030204" pitchFamily="34" charset="0"/>
                          <a:cs typeface="Calibri" panose="020F0502020204030204" pitchFamily="34" charset="0"/>
                        </a:rPr>
                        <a:t>Nho</a:t>
                      </a:r>
                      <a:r>
                        <a:rPr lang="en-US" sz="2800" b="0" dirty="0">
                          <a:solidFill>
                            <a:schemeClr val="tx1">
                              <a:lumMod val="95000"/>
                              <a:lumOff val="5000"/>
                            </a:schemeClr>
                          </a:solidFill>
                          <a:latin typeface="Calibri" panose="020F0502020204030204" pitchFamily="34" charset="0"/>
                          <a:cs typeface="Calibri" panose="020F0502020204030204" pitchFamily="34" charset="0"/>
                        </a:rPr>
                        <a:t>?</a:t>
                      </a:r>
                      <a:endParaRPr lang="en-VN" sz="2800" b="0" dirty="0">
                        <a:solidFill>
                          <a:schemeClr val="tx1">
                            <a:lumMod val="95000"/>
                            <a:lumOff val="5000"/>
                          </a:schemeClr>
                        </a:solidFill>
                        <a:latin typeface="Calibri" panose="020F0502020204030204" pitchFamily="34" charset="0"/>
                        <a:cs typeface="Calibri" panose="020F0502020204030204" pitchFamily="34" charset="0"/>
                      </a:endParaRPr>
                    </a:p>
                  </a:txBody>
                  <a:tcPr marL="36536" marR="36536" marT="0" marB="0">
                    <a:solidFill>
                      <a:schemeClr val="bg1"/>
                    </a:solidFill>
                  </a:tcPr>
                </a:tc>
                <a:extLst>
                  <a:ext uri="{0D108BD9-81ED-4DB2-BD59-A6C34878D82A}">
                    <a16:rowId xmlns:a16="http://schemas.microsoft.com/office/drawing/2014/main" val="2850561595"/>
                  </a:ext>
                </a:extLst>
              </a:tr>
              <a:tr h="1173086">
                <a:tc>
                  <a:txBody>
                    <a:bodyPr/>
                    <a:lstStyle/>
                    <a:p>
                      <a:pPr algn="ctr">
                        <a:lnSpc>
                          <a:spcPct val="100000"/>
                        </a:lnSpc>
                      </a:pPr>
                      <a:r>
                        <a:rPr lang="vi-VN" sz="2800" b="0" dirty="0">
                          <a:solidFill>
                            <a:schemeClr val="tx1">
                              <a:lumMod val="95000"/>
                              <a:lumOff val="5000"/>
                            </a:schemeClr>
                          </a:solidFill>
                          <a:latin typeface="Calibri" panose="020F0502020204030204" pitchFamily="34" charset="0"/>
                          <a:cs typeface="Calibri" panose="020F0502020204030204" pitchFamily="34" charset="0"/>
                        </a:rPr>
                        <a:t>Nhóm 2</a:t>
                      </a:r>
                      <a:endParaRPr lang="en-VN" sz="2800" b="0" dirty="0">
                        <a:solidFill>
                          <a:schemeClr val="tx1">
                            <a:lumMod val="95000"/>
                            <a:lumOff val="5000"/>
                          </a:schemeClr>
                        </a:solidFill>
                        <a:latin typeface="Calibri" panose="020F0502020204030204" pitchFamily="34" charset="0"/>
                        <a:cs typeface="Calibri" panose="020F0502020204030204" pitchFamily="34" charset="0"/>
                      </a:endParaRPr>
                    </a:p>
                  </a:txBody>
                  <a:tcPr marL="36536" marR="36536" marT="0" marB="0"/>
                </a:tc>
                <a:tc>
                  <a:txBody>
                    <a:bodyPr/>
                    <a:lstStyle/>
                    <a:p>
                      <a:pPr algn="just">
                        <a:lnSpc>
                          <a:spcPct val="100000"/>
                        </a:lnSpc>
                      </a:pP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VN" sz="2800" b="0" dirty="0">
                          <a:solidFill>
                            <a:schemeClr val="tx1">
                              <a:lumMod val="95000"/>
                              <a:lumOff val="5000"/>
                            </a:schemeClr>
                          </a:solidFill>
                          <a:latin typeface="Calibri" panose="020F0502020204030204" pitchFamily="34" charset="0"/>
                          <a:cs typeface="Calibri" panose="020F0502020204030204" pitchFamily="34" charset="0"/>
                        </a:rPr>
                        <a:t>Chân lí thực tiễn về sự tồn tại độc lập, có chủ quyền của nước Đại Việt được biểu hiện qua các mặt nào? Nhận xét về giọng điệu của đoạn 1?</a:t>
                      </a:r>
                    </a:p>
                  </a:txBody>
                  <a:tcPr marL="36536" marR="36536" marT="0" marB="0"/>
                </a:tc>
                <a:extLst>
                  <a:ext uri="{0D108BD9-81ED-4DB2-BD59-A6C34878D82A}">
                    <a16:rowId xmlns:a16="http://schemas.microsoft.com/office/drawing/2014/main" val="3922627562"/>
                  </a:ext>
                </a:extLst>
              </a:tr>
              <a:tr h="1002583">
                <a:tc>
                  <a:txBody>
                    <a:bodyPr/>
                    <a:lstStyle/>
                    <a:p>
                      <a:pPr algn="ctr">
                        <a:lnSpc>
                          <a:spcPct val="100000"/>
                        </a:lnSpc>
                      </a:pPr>
                      <a:r>
                        <a:rPr lang="vi-VN" sz="2800" b="0">
                          <a:solidFill>
                            <a:schemeClr val="tx1">
                              <a:lumMod val="95000"/>
                              <a:lumOff val="5000"/>
                            </a:schemeClr>
                          </a:solidFill>
                          <a:latin typeface="Calibri" panose="020F0502020204030204" pitchFamily="34" charset="0"/>
                          <a:cs typeface="Calibri" panose="020F0502020204030204" pitchFamily="34" charset="0"/>
                        </a:rPr>
                        <a:t>Nhóm 3</a:t>
                      </a:r>
                      <a:endParaRPr lang="en-VN" sz="2800" b="0">
                        <a:solidFill>
                          <a:schemeClr val="tx1">
                            <a:lumMod val="95000"/>
                            <a:lumOff val="5000"/>
                          </a:schemeClr>
                        </a:solidFill>
                        <a:latin typeface="Calibri" panose="020F0502020204030204" pitchFamily="34" charset="0"/>
                        <a:cs typeface="Calibri" panose="020F0502020204030204" pitchFamily="34" charset="0"/>
                      </a:endParaRPr>
                    </a:p>
                  </a:txBody>
                  <a:tcPr marL="36536" marR="36536" marT="0" marB="0"/>
                </a:tc>
                <a:tc>
                  <a:txBody>
                    <a:bodyPr/>
                    <a:lstStyle/>
                    <a:p>
                      <a:pPr algn="just">
                        <a:lnSpc>
                          <a:spcPct val="100000"/>
                        </a:lnSpc>
                      </a:pP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VN" sz="2800" b="0" dirty="0">
                          <a:solidFill>
                            <a:schemeClr val="tx1">
                              <a:lumMod val="95000"/>
                              <a:lumOff val="5000"/>
                            </a:schemeClr>
                          </a:solidFill>
                          <a:latin typeface="Calibri" panose="020F0502020204030204" pitchFamily="34" charset="0"/>
                          <a:cs typeface="Calibri" panose="020F0502020204030204" pitchFamily="34" charset="0"/>
                        </a:rPr>
                        <a:t>Tác giả Nguyễn Trãi đã sử dụng biện pháp tu từ nào trong đoạn “Vậy nên: …Chứng cớ còn ghi” ? Nêu tác dụng?</a:t>
                      </a:r>
                    </a:p>
                  </a:txBody>
                  <a:tcPr marL="36536" marR="36536" marT="0" marB="0"/>
                </a:tc>
                <a:extLst>
                  <a:ext uri="{0D108BD9-81ED-4DB2-BD59-A6C34878D82A}">
                    <a16:rowId xmlns:a16="http://schemas.microsoft.com/office/drawing/2014/main" val="3408423599"/>
                  </a:ext>
                </a:extLst>
              </a:tr>
              <a:tr h="1343589">
                <a:tc>
                  <a:txBody>
                    <a:bodyPr/>
                    <a:lstStyle/>
                    <a:p>
                      <a:pPr algn="ctr">
                        <a:lnSpc>
                          <a:spcPct val="100000"/>
                        </a:lnSpc>
                      </a:pPr>
                      <a:r>
                        <a:rPr lang="vi-VN" sz="2800" b="0">
                          <a:solidFill>
                            <a:schemeClr val="tx1">
                              <a:lumMod val="95000"/>
                              <a:lumOff val="5000"/>
                            </a:schemeClr>
                          </a:solidFill>
                          <a:latin typeface="Calibri" panose="020F0502020204030204" pitchFamily="34" charset="0"/>
                          <a:cs typeface="Calibri" panose="020F0502020204030204" pitchFamily="34" charset="0"/>
                        </a:rPr>
                        <a:t>Nhóm 4</a:t>
                      </a:r>
                      <a:endParaRPr lang="en-VN" sz="2800" b="0">
                        <a:solidFill>
                          <a:schemeClr val="tx1">
                            <a:lumMod val="95000"/>
                            <a:lumOff val="5000"/>
                          </a:schemeClr>
                        </a:solidFill>
                        <a:latin typeface="Calibri" panose="020F0502020204030204" pitchFamily="34" charset="0"/>
                        <a:cs typeface="Calibri" panose="020F0502020204030204" pitchFamily="34" charset="0"/>
                      </a:endParaRPr>
                    </a:p>
                  </a:txBody>
                  <a:tcPr marL="36536" marR="36536" marT="0" marB="0"/>
                </a:tc>
                <a:tc>
                  <a:txBody>
                    <a:bodyPr/>
                    <a:lstStyle/>
                    <a:p>
                      <a:pPr algn="just">
                        <a:lnSpc>
                          <a:spcPct val="100000"/>
                        </a:lnSpc>
                      </a:pPr>
                      <a:r>
                        <a:rPr lang="vi-VN" sz="2800" b="0" dirty="0">
                          <a:solidFill>
                            <a:schemeClr val="tx1">
                              <a:lumMod val="95000"/>
                              <a:lumOff val="5000"/>
                            </a:schemeClr>
                          </a:solidFill>
                          <a:latin typeface="Calibri" panose="020F0502020204030204" pitchFamily="34" charset="0"/>
                          <a:cs typeface="Calibri" panose="020F0502020204030204" pitchFamily="34" charset="0"/>
                        </a:rPr>
                        <a:t> - </a:t>
                      </a:r>
                      <a:r>
                        <a:rPr lang="en-VN" sz="2800" b="0" dirty="0">
                          <a:solidFill>
                            <a:schemeClr val="tx1">
                              <a:lumMod val="95000"/>
                              <a:lumOff val="5000"/>
                            </a:schemeClr>
                          </a:solidFill>
                          <a:latin typeface="Calibri" panose="020F0502020204030204" pitchFamily="34" charset="0"/>
                          <a:cs typeface="Calibri" panose="020F0502020204030204" pitchFamily="34" charset="0"/>
                        </a:rPr>
                        <a:t>Tại sao nói ý thức độc lập dân tộc của Đại cáo bình Ngô - Nguyễn Trãi phát triển toàn diện và sâu sắc hơn Nam quốc </a:t>
                      </a:r>
                      <a:r>
                        <a:rPr lang="en-VN" sz="2800" b="0" dirty="0" smtClean="0">
                          <a:solidFill>
                            <a:schemeClr val="tx1">
                              <a:lumMod val="95000"/>
                              <a:lumOff val="5000"/>
                            </a:schemeClr>
                          </a:solidFill>
                          <a:latin typeface="Calibri" panose="020F0502020204030204" pitchFamily="34" charset="0"/>
                          <a:cs typeface="Calibri" panose="020F0502020204030204" pitchFamily="34" charset="0"/>
                        </a:rPr>
                        <a:t>sơn</a:t>
                      </a:r>
                      <a:r>
                        <a:rPr lang="vi-VN" sz="2800" b="0" baseline="0" dirty="0" smtClean="0">
                          <a:solidFill>
                            <a:schemeClr val="tx1">
                              <a:lumMod val="95000"/>
                              <a:lumOff val="5000"/>
                            </a:schemeClr>
                          </a:solidFill>
                          <a:latin typeface="Calibri" panose="020F0502020204030204" pitchFamily="34" charset="0"/>
                          <a:cs typeface="Calibri" panose="020F0502020204030204" pitchFamily="34" charset="0"/>
                        </a:rPr>
                        <a:t> hà</a:t>
                      </a:r>
                      <a:r>
                        <a:rPr lang="en-VN" sz="2800" b="0" dirty="0" smtClean="0">
                          <a:solidFill>
                            <a:schemeClr val="tx1">
                              <a:lumMod val="95000"/>
                              <a:lumOff val="5000"/>
                            </a:schemeClr>
                          </a:solidFill>
                          <a:latin typeface="Calibri" panose="020F0502020204030204" pitchFamily="34" charset="0"/>
                          <a:cs typeface="Calibri" panose="020F0502020204030204" pitchFamily="34" charset="0"/>
                        </a:rPr>
                        <a:t> </a:t>
                      </a:r>
                      <a:r>
                        <a:rPr lang="en-VN" sz="2800" b="0" dirty="0">
                          <a:solidFill>
                            <a:schemeClr val="tx1">
                              <a:lumMod val="95000"/>
                              <a:lumOff val="5000"/>
                            </a:schemeClr>
                          </a:solidFill>
                          <a:latin typeface="Calibri" panose="020F0502020204030204" pitchFamily="34" charset="0"/>
                          <a:cs typeface="Calibri" panose="020F0502020204030204" pitchFamily="34" charset="0"/>
                        </a:rPr>
                        <a:t>- Lí Thường Kiệt?</a:t>
                      </a:r>
                    </a:p>
                  </a:txBody>
                  <a:tcPr marL="36536" marR="36536" marT="0" marB="0"/>
                </a:tc>
                <a:extLst>
                  <a:ext uri="{0D108BD9-81ED-4DB2-BD59-A6C34878D82A}">
                    <a16:rowId xmlns:a16="http://schemas.microsoft.com/office/drawing/2014/main" val="255343432"/>
                  </a:ext>
                </a:extLst>
              </a:tr>
            </a:tbl>
          </a:graphicData>
        </a:graphic>
      </p:graphicFrame>
    </p:spTree>
    <p:extLst>
      <p:ext uri="{BB962C8B-B14F-4D97-AF65-F5344CB8AC3E}">
        <p14:creationId xmlns:p14="http://schemas.microsoft.com/office/powerpoint/2010/main" val="192040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9072303" y="238459"/>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739615" y="234700"/>
            <a:ext cx="6517635"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629100" y="-2801320"/>
            <a:ext cx="738664" cy="6730599"/>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Nêu cao luận đề chính nghĩa</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6" name="文本框 14">
            <a:extLst>
              <a:ext uri="{FF2B5EF4-FFF2-40B4-BE49-F238E27FC236}">
                <a16:creationId xmlns:a16="http://schemas.microsoft.com/office/drawing/2014/main" id="{B6CAB83B-D27F-3D41-B0A0-FB86321E7B09}"/>
              </a:ext>
            </a:extLst>
          </p:cNvPr>
          <p:cNvSpPr txBox="1"/>
          <p:nvPr/>
        </p:nvSpPr>
        <p:spPr>
          <a:xfrm rot="16200000">
            <a:off x="2413836" y="-1807582"/>
            <a:ext cx="738664" cy="6730599"/>
          </a:xfrm>
          <a:prstGeom prst="rect">
            <a:avLst/>
          </a:prstGeom>
          <a:noFill/>
        </p:spPr>
        <p:txBody>
          <a:bodyPr vert="eaVert" wrap="square" rtlCol="0">
            <a:spAutoFit/>
          </a:bodyPr>
          <a:lstStyle/>
          <a:p>
            <a:pPr algn="ctr"/>
            <a:r>
              <a:rPr lang="vi-VN" altLang="zh-CN" sz="3600" b="1" dirty="0">
                <a:solidFill>
                  <a:srgbClr val="C00000"/>
                </a:solidFill>
                <a:latin typeface="Calibri" panose="020F0502020204030204" pitchFamily="34" charset="0"/>
                <a:cs typeface="Calibri" panose="020F0502020204030204" pitchFamily="34" charset="0"/>
              </a:rPr>
              <a:t>a. Tư tưởng nhân nghĩa</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4" name="Rounded Rectangle 3">
            <a:extLst>
              <a:ext uri="{FF2B5EF4-FFF2-40B4-BE49-F238E27FC236}">
                <a16:creationId xmlns:a16="http://schemas.microsoft.com/office/drawing/2014/main" id="{F25FE75C-B11F-2349-8E3F-5220190DC7B0}"/>
              </a:ext>
            </a:extLst>
          </p:cNvPr>
          <p:cNvSpPr/>
          <p:nvPr/>
        </p:nvSpPr>
        <p:spPr>
          <a:xfrm>
            <a:off x="186813" y="2109798"/>
            <a:ext cx="6392332" cy="1608666"/>
          </a:xfrm>
          <a:prstGeom prst="roundRect">
            <a:avLst/>
          </a:prstGeom>
          <a:solidFill>
            <a:schemeClr val="bg1"/>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Theo quan niệm của đạo Nho: nhân nghĩa là mối quan hệ tốt đẹp giữa người với người trên cơ sở tình thương và đạo lí.</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Right Arrow 4">
            <a:extLst>
              <a:ext uri="{FF2B5EF4-FFF2-40B4-BE49-F238E27FC236}">
                <a16:creationId xmlns:a16="http://schemas.microsoft.com/office/drawing/2014/main" id="{A59F9819-C72F-6B4D-84A5-C5BB6F1E011D}"/>
              </a:ext>
            </a:extLst>
          </p:cNvPr>
          <p:cNvSpPr/>
          <p:nvPr/>
        </p:nvSpPr>
        <p:spPr>
          <a:xfrm rot="5400000">
            <a:off x="3487306" y="3745169"/>
            <a:ext cx="501453" cy="560591"/>
          </a:xfrm>
          <a:prstGeom prst="righ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 name="Rounded Rectangle 10">
            <a:extLst>
              <a:ext uri="{FF2B5EF4-FFF2-40B4-BE49-F238E27FC236}">
                <a16:creationId xmlns:a16="http://schemas.microsoft.com/office/drawing/2014/main" id="{17239327-C277-8849-835C-1A668EFF62FE}"/>
              </a:ext>
            </a:extLst>
          </p:cNvPr>
          <p:cNvSpPr/>
          <p:nvPr/>
        </p:nvSpPr>
        <p:spPr>
          <a:xfrm>
            <a:off x="467335" y="4103765"/>
            <a:ext cx="11362266" cy="2508050"/>
          </a:xfrm>
          <a:prstGeom prst="roundRect">
            <a:avLst/>
          </a:prstGeom>
          <a:solidFill>
            <a:schemeClr val="bg1"/>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Nguyễn Trãi: </a:t>
            </a:r>
            <a:endParaRPr lang="en-VN" sz="2800" b="1"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Chắt lọc lấy hạt nhân cơ bản của tư tưởng nhân nghĩa: </a:t>
            </a:r>
            <a:r>
              <a:rPr lang="en-VN" sz="2800" b="1" i="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nhân nghĩa chủ yếu để yên dân</a:t>
            </a:r>
          </a:p>
          <a:p>
            <a:pPr algn="just"/>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Đem đến nội dung mới: nhân nghĩa là yên dân trừ </a:t>
            </a:r>
            <a:r>
              <a:rPr lang="vi-VN" sz="28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bạo(bạo ngược, bạo tàn, bạo tham)</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vi-VN"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Đó là cơ sở để bóc trần luận điệu xảo trá của giặc </a:t>
            </a:r>
            <a:r>
              <a:rPr lang="vi-VN" sz="28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Minh(phù Trần diệt Hồ)</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Rounded Rectangle 3">
            <a:extLst>
              <a:ext uri="{FF2B5EF4-FFF2-40B4-BE49-F238E27FC236}">
                <a16:creationId xmlns:a16="http://schemas.microsoft.com/office/drawing/2014/main" id="{38057128-6C85-FEAA-B8E7-BF6C0DC285DB}"/>
              </a:ext>
            </a:extLst>
          </p:cNvPr>
          <p:cNvSpPr/>
          <p:nvPr/>
        </p:nvSpPr>
        <p:spPr>
          <a:xfrm>
            <a:off x="6864280" y="2171504"/>
            <a:ext cx="5239229" cy="1149901"/>
          </a:xfrm>
          <a:prstGeom prst="roundRect">
            <a:avLst/>
          </a:prstGeom>
          <a:solidFill>
            <a:schemeClr val="bg1"/>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28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nhân</a:t>
            </a:r>
            <a:r>
              <a:rPr lang="en-US" sz="28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nghĩa</a:t>
            </a:r>
            <a:r>
              <a:rPr lang="en-US" sz="28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cốt</a:t>
            </a:r>
            <a:r>
              <a:rPr lang="en-US" sz="28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28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yên</a:t>
            </a:r>
            <a:r>
              <a:rPr lang="en-US" sz="28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dân</a:t>
            </a:r>
            <a:endParaRPr lang="en-US" sz="28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2800" i="1"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Quân</a:t>
            </a:r>
            <a:r>
              <a:rPr lang="en-US" sz="2800" i="1"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điếu</a:t>
            </a:r>
            <a:r>
              <a:rPr lang="en-US" sz="2800" i="1"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phạt</a:t>
            </a:r>
            <a:r>
              <a:rPr lang="en-US" sz="2800" i="1"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trước</a:t>
            </a:r>
            <a:r>
              <a:rPr lang="en-US" sz="2800" i="1" dirty="0">
                <a:solidFill>
                  <a:srgbClr val="FF0000"/>
                </a:solidFill>
                <a:latin typeface="Calibri" panose="020F0502020204030204" pitchFamily="34" charset="0"/>
                <a:ea typeface="Times New Roman" panose="02020603050405020304" pitchFamily="18" charset="0"/>
                <a:cs typeface="Calibri" panose="020F0502020204030204" pitchFamily="34" charset="0"/>
              </a:rPr>
              <a:t> lo </a:t>
            </a:r>
            <a:r>
              <a:rPr lang="en-US" sz="2800" i="1"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trừ</a:t>
            </a:r>
            <a:r>
              <a:rPr lang="en-US" sz="2800" i="1"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bạo</a:t>
            </a:r>
            <a:r>
              <a:rPr lang="en-US" sz="2800" i="1" dirty="0">
                <a:solidFill>
                  <a:srgbClr val="FF0000"/>
                </a:solidFill>
                <a:latin typeface="Calibri" panose="020F0502020204030204" pitchFamily="34" charset="0"/>
                <a:ea typeface="Times New Roman" panose="02020603050405020304" pitchFamily="18" charset="0"/>
                <a:cs typeface="Calibri" panose="020F0502020204030204" pitchFamily="34" charset="0"/>
              </a:rPr>
              <a:t>”</a:t>
            </a:r>
            <a:endParaRPr lang="en-VN" sz="24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0097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11"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9072303" y="238459"/>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739615" y="234700"/>
            <a:ext cx="6517635"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629100" y="-2801320"/>
            <a:ext cx="738664" cy="6730599"/>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Nêu cao luận đề chính nghĩa</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6" name="文本框 14">
            <a:extLst>
              <a:ext uri="{FF2B5EF4-FFF2-40B4-BE49-F238E27FC236}">
                <a16:creationId xmlns:a16="http://schemas.microsoft.com/office/drawing/2014/main" id="{B6CAB83B-D27F-3D41-B0A0-FB86321E7B09}"/>
              </a:ext>
            </a:extLst>
          </p:cNvPr>
          <p:cNvSpPr txBox="1"/>
          <p:nvPr/>
        </p:nvSpPr>
        <p:spPr>
          <a:xfrm rot="16200000">
            <a:off x="2413836" y="-1807582"/>
            <a:ext cx="738664" cy="6730599"/>
          </a:xfrm>
          <a:prstGeom prst="rect">
            <a:avLst/>
          </a:prstGeom>
          <a:noFill/>
        </p:spPr>
        <p:txBody>
          <a:bodyPr vert="eaVert" wrap="square" rtlCol="0">
            <a:spAutoFit/>
          </a:bodyPr>
          <a:lstStyle/>
          <a:p>
            <a:pPr algn="ctr"/>
            <a:r>
              <a:rPr lang="vi-VN" altLang="zh-CN" sz="3600" b="1" dirty="0">
                <a:solidFill>
                  <a:srgbClr val="C00000"/>
                </a:solidFill>
                <a:latin typeface="Calibri" panose="020F0502020204030204" pitchFamily="34" charset="0"/>
                <a:cs typeface="Calibri" panose="020F0502020204030204" pitchFamily="34" charset="0"/>
              </a:rPr>
              <a:t>a. Tư tưởng nhân nghĩa</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4" name="Rounded Rectangle 3">
            <a:extLst>
              <a:ext uri="{FF2B5EF4-FFF2-40B4-BE49-F238E27FC236}">
                <a16:creationId xmlns:a16="http://schemas.microsoft.com/office/drawing/2014/main" id="{F25FE75C-B11F-2349-8E3F-5220190DC7B0}"/>
              </a:ext>
            </a:extLst>
          </p:cNvPr>
          <p:cNvSpPr/>
          <p:nvPr/>
        </p:nvSpPr>
        <p:spPr>
          <a:xfrm>
            <a:off x="1737097" y="3322285"/>
            <a:ext cx="8960728" cy="1608666"/>
          </a:xfrm>
          <a:prstGeom prst="roundRect">
            <a:avLst/>
          </a:prstGeom>
          <a:solidFill>
            <a:schemeClr val="bg1"/>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Khẳng định lập trường chính nghĩa của ta và tính chất phi nghĩa của kẻ thù xâm lược.</a:t>
            </a:r>
            <a:r>
              <a:rPr lang="en-VN" sz="4000" dirty="0">
                <a:effectLst/>
                <a:latin typeface="Calibri" panose="020F0502020204030204" pitchFamily="34" charset="0"/>
                <a:cs typeface="Calibri" panose="020F0502020204030204" pitchFamily="34" charset="0"/>
              </a:rPr>
              <a:t> </a:t>
            </a:r>
            <a:endParaRPr lang="en-VN" sz="3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Right Arrow 4">
            <a:extLst>
              <a:ext uri="{FF2B5EF4-FFF2-40B4-BE49-F238E27FC236}">
                <a16:creationId xmlns:a16="http://schemas.microsoft.com/office/drawing/2014/main" id="{A59F9819-C72F-6B4D-84A5-C5BB6F1E011D}"/>
              </a:ext>
            </a:extLst>
          </p:cNvPr>
          <p:cNvSpPr/>
          <p:nvPr/>
        </p:nvSpPr>
        <p:spPr>
          <a:xfrm>
            <a:off x="560439" y="3936352"/>
            <a:ext cx="890175" cy="635648"/>
          </a:xfrm>
          <a:prstGeom prst="righ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245052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9072303" y="238459"/>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739615" y="234700"/>
            <a:ext cx="6517635"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629100" y="-2801320"/>
            <a:ext cx="738664" cy="6730599"/>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Nêu cao luận đề chính nghĩa</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6" name="文本框 14">
            <a:extLst>
              <a:ext uri="{FF2B5EF4-FFF2-40B4-BE49-F238E27FC236}">
                <a16:creationId xmlns:a16="http://schemas.microsoft.com/office/drawing/2014/main" id="{B6CAB83B-D27F-3D41-B0A0-FB86321E7B09}"/>
              </a:ext>
            </a:extLst>
          </p:cNvPr>
          <p:cNvSpPr txBox="1"/>
          <p:nvPr/>
        </p:nvSpPr>
        <p:spPr>
          <a:xfrm rot="16200000">
            <a:off x="3751008" y="-3333566"/>
            <a:ext cx="738664" cy="9489067"/>
          </a:xfrm>
          <a:prstGeom prst="rect">
            <a:avLst/>
          </a:prstGeom>
          <a:noFill/>
        </p:spPr>
        <p:txBody>
          <a:bodyPr vert="eaVert" wrap="square" rtlCol="0">
            <a:spAutoFit/>
          </a:bodyPr>
          <a:lstStyle/>
          <a:p>
            <a:pPr algn="ctr"/>
            <a:r>
              <a:rPr lang="vi-VN" altLang="zh-CN" sz="3600" b="1" dirty="0">
                <a:solidFill>
                  <a:srgbClr val="C00000"/>
                </a:solidFill>
                <a:latin typeface="Calibri" panose="020F0502020204030204" pitchFamily="34" charset="0"/>
                <a:cs typeface="Calibri" panose="020F0502020204030204" pitchFamily="34" charset="0"/>
              </a:rPr>
              <a:t>b. Khẳng định sự độc lập của dân tộc</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F3B21077-5F90-05F0-BAC1-FA75F992DFFA}"/>
              </a:ext>
            </a:extLst>
          </p:cNvPr>
          <p:cNvSpPr/>
          <p:nvPr/>
        </p:nvSpPr>
        <p:spPr>
          <a:xfrm>
            <a:off x="650382" y="1780300"/>
            <a:ext cx="8539136" cy="349255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400" b="0" i="1" dirty="0">
                <a:solidFill>
                  <a:srgbClr val="FF0000"/>
                </a:solidFill>
                <a:effectLst/>
                <a:latin typeface="+mj-lt"/>
                <a:cs typeface="Calibri" panose="020F0502020204030204" pitchFamily="34" charset="0"/>
              </a:rPr>
              <a:t>“Như nước Đại Việt ta từ trước</a:t>
            </a:r>
            <a:r>
              <a:rPr lang="vi-VN" sz="2400" i="1" dirty="0">
                <a:solidFill>
                  <a:srgbClr val="FF0000"/>
                </a:solidFill>
                <a:latin typeface="+mj-lt"/>
                <a:cs typeface="Calibri" panose="020F0502020204030204" pitchFamily="34" charset="0"/>
              </a:rPr>
              <a:t/>
            </a:r>
            <a:br>
              <a:rPr lang="vi-VN" sz="2400" i="1" dirty="0">
                <a:solidFill>
                  <a:srgbClr val="FF0000"/>
                </a:solidFill>
                <a:latin typeface="+mj-lt"/>
                <a:cs typeface="Calibri" panose="020F0502020204030204" pitchFamily="34" charset="0"/>
              </a:rPr>
            </a:br>
            <a:r>
              <a:rPr lang="vi-VN" sz="2400" b="0" i="1" dirty="0">
                <a:solidFill>
                  <a:srgbClr val="FF0000"/>
                </a:solidFill>
                <a:effectLst/>
                <a:latin typeface="+mj-lt"/>
                <a:cs typeface="Calibri" panose="020F0502020204030204" pitchFamily="34" charset="0"/>
              </a:rPr>
              <a:t>Vốn xưng nền văn hiến đã lâu</a:t>
            </a:r>
            <a:r>
              <a:rPr lang="vi-VN" sz="2400" i="1" dirty="0">
                <a:solidFill>
                  <a:srgbClr val="FF0000"/>
                </a:solidFill>
                <a:latin typeface="+mj-lt"/>
                <a:cs typeface="Calibri" panose="020F0502020204030204" pitchFamily="34" charset="0"/>
              </a:rPr>
              <a:t/>
            </a:r>
            <a:br>
              <a:rPr lang="vi-VN" sz="2400" i="1" dirty="0">
                <a:solidFill>
                  <a:srgbClr val="FF0000"/>
                </a:solidFill>
                <a:latin typeface="+mj-lt"/>
                <a:cs typeface="Calibri" panose="020F0502020204030204" pitchFamily="34" charset="0"/>
              </a:rPr>
            </a:br>
            <a:r>
              <a:rPr lang="vi-VN" sz="2400" b="0" i="1" dirty="0">
                <a:solidFill>
                  <a:srgbClr val="FF0000"/>
                </a:solidFill>
                <a:effectLst/>
                <a:latin typeface="+mj-lt"/>
                <a:cs typeface="Calibri" panose="020F0502020204030204" pitchFamily="34" charset="0"/>
              </a:rPr>
              <a:t>Núi sông bờ cõi đã chia</a:t>
            </a:r>
            <a:r>
              <a:rPr lang="vi-VN" sz="2400" i="1" dirty="0">
                <a:solidFill>
                  <a:srgbClr val="FF0000"/>
                </a:solidFill>
                <a:latin typeface="+mj-lt"/>
                <a:cs typeface="Calibri" panose="020F0502020204030204" pitchFamily="34" charset="0"/>
              </a:rPr>
              <a:t/>
            </a:r>
            <a:br>
              <a:rPr lang="vi-VN" sz="2400" i="1" dirty="0">
                <a:solidFill>
                  <a:srgbClr val="FF0000"/>
                </a:solidFill>
                <a:latin typeface="+mj-lt"/>
                <a:cs typeface="Calibri" panose="020F0502020204030204" pitchFamily="34" charset="0"/>
              </a:rPr>
            </a:br>
            <a:r>
              <a:rPr lang="vi-VN" sz="2400" b="0" i="1" dirty="0">
                <a:solidFill>
                  <a:srgbClr val="FF0000"/>
                </a:solidFill>
                <a:effectLst/>
                <a:latin typeface="+mj-lt"/>
                <a:cs typeface="Calibri" panose="020F0502020204030204" pitchFamily="34" charset="0"/>
              </a:rPr>
              <a:t>Phong tục Bắc Nam cũng khác</a:t>
            </a:r>
            <a:r>
              <a:rPr lang="vi-VN" sz="2400" i="1" dirty="0">
                <a:solidFill>
                  <a:srgbClr val="FF0000"/>
                </a:solidFill>
                <a:latin typeface="+mj-lt"/>
                <a:cs typeface="Calibri" panose="020F0502020204030204" pitchFamily="34" charset="0"/>
              </a:rPr>
              <a:t/>
            </a:r>
            <a:br>
              <a:rPr lang="vi-VN" sz="2400" i="1" dirty="0">
                <a:solidFill>
                  <a:srgbClr val="FF0000"/>
                </a:solidFill>
                <a:latin typeface="+mj-lt"/>
                <a:cs typeface="Calibri" panose="020F0502020204030204" pitchFamily="34" charset="0"/>
              </a:rPr>
            </a:br>
            <a:r>
              <a:rPr lang="vi-VN" sz="2400" b="0" i="1" dirty="0">
                <a:solidFill>
                  <a:srgbClr val="FF0000"/>
                </a:solidFill>
                <a:effectLst/>
                <a:latin typeface="+mj-lt"/>
                <a:cs typeface="Calibri" panose="020F0502020204030204" pitchFamily="34" charset="0"/>
              </a:rPr>
              <a:t>Từ Triệu, Đinh, Lý, Trần bao đời xây nền độc lập</a:t>
            </a:r>
            <a:r>
              <a:rPr lang="vi-VN" sz="2400" i="1" dirty="0">
                <a:solidFill>
                  <a:srgbClr val="FF0000"/>
                </a:solidFill>
                <a:latin typeface="+mj-lt"/>
                <a:cs typeface="Calibri" panose="020F0502020204030204" pitchFamily="34" charset="0"/>
              </a:rPr>
              <a:t/>
            </a:r>
            <a:br>
              <a:rPr lang="vi-VN" sz="2400" i="1" dirty="0">
                <a:solidFill>
                  <a:srgbClr val="FF0000"/>
                </a:solidFill>
                <a:latin typeface="+mj-lt"/>
                <a:cs typeface="Calibri" panose="020F0502020204030204" pitchFamily="34" charset="0"/>
              </a:rPr>
            </a:br>
            <a:r>
              <a:rPr lang="vi-VN" sz="2400" b="0" i="1" dirty="0">
                <a:solidFill>
                  <a:srgbClr val="FF0000"/>
                </a:solidFill>
                <a:effectLst/>
                <a:latin typeface="+mj-lt"/>
                <a:cs typeface="Calibri" panose="020F0502020204030204" pitchFamily="34" charset="0"/>
              </a:rPr>
              <a:t>Cùng Hán, Đường, Tống, Nguyên mỗi bên hùng cứ một phương</a:t>
            </a:r>
            <a:r>
              <a:rPr lang="vi-VN" sz="2400" i="1" dirty="0">
                <a:solidFill>
                  <a:srgbClr val="FF0000"/>
                </a:solidFill>
                <a:latin typeface="+mj-lt"/>
                <a:cs typeface="Calibri" panose="020F0502020204030204" pitchFamily="34" charset="0"/>
              </a:rPr>
              <a:t/>
            </a:r>
            <a:br>
              <a:rPr lang="vi-VN" sz="2400" i="1" dirty="0">
                <a:solidFill>
                  <a:srgbClr val="FF0000"/>
                </a:solidFill>
                <a:latin typeface="+mj-lt"/>
                <a:cs typeface="Calibri" panose="020F0502020204030204" pitchFamily="34" charset="0"/>
              </a:rPr>
            </a:br>
            <a:r>
              <a:rPr lang="vi-VN" sz="2400" b="0" i="1" dirty="0">
                <a:solidFill>
                  <a:srgbClr val="FF0000"/>
                </a:solidFill>
                <a:effectLst/>
                <a:latin typeface="+mj-lt"/>
                <a:cs typeface="Calibri" panose="020F0502020204030204" pitchFamily="34" charset="0"/>
              </a:rPr>
              <a:t>Tuy mạnh yếu có lúc khác nhau</a:t>
            </a:r>
            <a:r>
              <a:rPr lang="vi-VN" sz="2400" i="1" dirty="0">
                <a:solidFill>
                  <a:srgbClr val="FF0000"/>
                </a:solidFill>
                <a:latin typeface="+mj-lt"/>
                <a:cs typeface="Calibri" panose="020F0502020204030204" pitchFamily="34" charset="0"/>
              </a:rPr>
              <a:t/>
            </a:r>
            <a:br>
              <a:rPr lang="vi-VN" sz="2400" i="1" dirty="0">
                <a:solidFill>
                  <a:srgbClr val="FF0000"/>
                </a:solidFill>
                <a:latin typeface="+mj-lt"/>
                <a:cs typeface="Calibri" panose="020F0502020204030204" pitchFamily="34" charset="0"/>
              </a:rPr>
            </a:br>
            <a:r>
              <a:rPr lang="vi-VN" sz="2400" b="0" i="1" dirty="0">
                <a:solidFill>
                  <a:srgbClr val="FF0000"/>
                </a:solidFill>
                <a:effectLst/>
                <a:latin typeface="+mj-lt"/>
                <a:cs typeface="Calibri" panose="020F0502020204030204" pitchFamily="34" charset="0"/>
              </a:rPr>
              <a:t>Song hào kiệt thời nào cũng có</a:t>
            </a:r>
            <a:r>
              <a:rPr lang="en-US" sz="2400" b="0" i="1" dirty="0">
                <a:solidFill>
                  <a:srgbClr val="FF0000"/>
                </a:solidFill>
                <a:effectLst/>
                <a:latin typeface="+mj-lt"/>
                <a:cs typeface="Calibri" panose="020F0502020204030204" pitchFamily="34" charset="0"/>
              </a:rPr>
              <a:t>”</a:t>
            </a:r>
            <a:endParaRPr lang="en-US" sz="2400" dirty="0">
              <a:solidFill>
                <a:srgbClr val="FF0000"/>
              </a:solidFill>
              <a:latin typeface="+mj-lt"/>
            </a:endParaRPr>
          </a:p>
        </p:txBody>
      </p:sp>
      <p:sp>
        <p:nvSpPr>
          <p:cNvPr id="5" name="Arrow: Right 4">
            <a:extLst>
              <a:ext uri="{FF2B5EF4-FFF2-40B4-BE49-F238E27FC236}">
                <a16:creationId xmlns:a16="http://schemas.microsoft.com/office/drawing/2014/main" id="{D4770619-4D46-4A22-01D9-9CD90368B87D}"/>
              </a:ext>
            </a:extLst>
          </p:cNvPr>
          <p:cNvSpPr/>
          <p:nvPr/>
        </p:nvSpPr>
        <p:spPr>
          <a:xfrm>
            <a:off x="943897" y="4798946"/>
            <a:ext cx="10304206" cy="246927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tx1"/>
                </a:solidFill>
                <a:latin typeface="Times New Roman" panose="02020603050405020304" pitchFamily="18" charset="0"/>
                <a:cs typeface="Times New Roman" panose="02020603050405020304" pitchFamily="18" charset="0"/>
              </a:rPr>
              <a:t>Nguyễn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Trãi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đã</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đưa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ra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các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yếu</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tố</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để</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khẳng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định</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Đại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Việt</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là</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một</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nước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có</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độc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lập</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chủ</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quyền</a:t>
            </a:r>
            <a:endParaRPr lang="en-US" sz="28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4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9072303" y="238459"/>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739615" y="234700"/>
            <a:ext cx="6517635"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629100" y="-2801320"/>
            <a:ext cx="738664" cy="6730599"/>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Nêu cao luận đề chính nghĩa</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6" name="文本框 14">
            <a:extLst>
              <a:ext uri="{FF2B5EF4-FFF2-40B4-BE49-F238E27FC236}">
                <a16:creationId xmlns:a16="http://schemas.microsoft.com/office/drawing/2014/main" id="{B6CAB83B-D27F-3D41-B0A0-FB86321E7B09}"/>
              </a:ext>
            </a:extLst>
          </p:cNvPr>
          <p:cNvSpPr txBox="1"/>
          <p:nvPr/>
        </p:nvSpPr>
        <p:spPr>
          <a:xfrm rot="16200000">
            <a:off x="3810004" y="-3267525"/>
            <a:ext cx="738664" cy="9489067"/>
          </a:xfrm>
          <a:prstGeom prst="rect">
            <a:avLst/>
          </a:prstGeom>
          <a:noFill/>
        </p:spPr>
        <p:txBody>
          <a:bodyPr vert="eaVert" wrap="square" rtlCol="0">
            <a:spAutoFit/>
          </a:bodyPr>
          <a:lstStyle/>
          <a:p>
            <a:pPr algn="ctr"/>
            <a:r>
              <a:rPr lang="vi-VN" altLang="zh-CN" sz="3600" b="1" dirty="0">
                <a:solidFill>
                  <a:srgbClr val="C00000"/>
                </a:solidFill>
                <a:latin typeface="Calibri" panose="020F0502020204030204" pitchFamily="34" charset="0"/>
                <a:cs typeface="Calibri" panose="020F0502020204030204" pitchFamily="34" charset="0"/>
              </a:rPr>
              <a:t>b. Khẳng định sự độc lập của dân tộc</a:t>
            </a:r>
            <a:endParaRPr lang="zh-CN" altLang="en-US" sz="3600" b="1" dirty="0">
              <a:solidFill>
                <a:srgbClr val="C00000"/>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A8E3AC55-628C-0D4C-A627-5D81E6AAE549}"/>
              </a:ext>
            </a:extLst>
          </p:cNvPr>
          <p:cNvGrpSpPr/>
          <p:nvPr/>
        </p:nvGrpSpPr>
        <p:grpSpPr>
          <a:xfrm>
            <a:off x="1730592" y="2316868"/>
            <a:ext cx="4897488" cy="678501"/>
            <a:chOff x="5743073" y="1132661"/>
            <a:chExt cx="2775283" cy="678501"/>
          </a:xfrm>
          <a:solidFill>
            <a:srgbClr val="D09183"/>
          </a:solidFill>
        </p:grpSpPr>
        <p:sp>
          <p:nvSpPr>
            <p:cNvPr id="10" name="Freeform: Shape 13">
              <a:extLst>
                <a:ext uri="{FF2B5EF4-FFF2-40B4-BE49-F238E27FC236}">
                  <a16:creationId xmlns:a16="http://schemas.microsoft.com/office/drawing/2014/main" id="{75F1F154-9D1C-1C4A-9634-4DB5E96B08D9}"/>
                </a:ext>
              </a:extLst>
            </p:cNvPr>
            <p:cNvSpPr/>
            <p:nvPr/>
          </p:nvSpPr>
          <p:spPr>
            <a:xfrm>
              <a:off x="5743073" y="1132661"/>
              <a:ext cx="2775283" cy="678501"/>
            </a:xfrm>
            <a:custGeom>
              <a:avLst/>
              <a:gdLst>
                <a:gd name="connsiteX0" fmla="*/ 8243450 w 10525375"/>
                <a:gd name="connsiteY0" fmla="*/ 473332 h 503731"/>
                <a:gd name="connsiteX1" fmla="*/ 8250251 w 10525375"/>
                <a:gd name="connsiteY1" fmla="*/ 477341 h 503731"/>
                <a:gd name="connsiteX2" fmla="*/ 8257053 w 10525375"/>
                <a:gd name="connsiteY2" fmla="*/ 476005 h 503731"/>
                <a:gd name="connsiteX3" fmla="*/ 8263854 w 10525375"/>
                <a:gd name="connsiteY3" fmla="*/ 473332 h 503731"/>
                <a:gd name="connsiteX4" fmla="*/ 8243450 w 10525375"/>
                <a:gd name="connsiteY4" fmla="*/ 473332 h 503731"/>
                <a:gd name="connsiteX5" fmla="*/ 4333313 w 10525375"/>
                <a:gd name="connsiteY5" fmla="*/ 473332 h 503731"/>
                <a:gd name="connsiteX6" fmla="*/ 4340114 w 10525375"/>
                <a:gd name="connsiteY6" fmla="*/ 477341 h 503731"/>
                <a:gd name="connsiteX7" fmla="*/ 4346916 w 10525375"/>
                <a:gd name="connsiteY7" fmla="*/ 476005 h 503731"/>
                <a:gd name="connsiteX8" fmla="*/ 4353718 w 10525375"/>
                <a:gd name="connsiteY8" fmla="*/ 473332 h 503731"/>
                <a:gd name="connsiteX9" fmla="*/ 4333313 w 10525375"/>
                <a:gd name="connsiteY9" fmla="*/ 473332 h 503731"/>
                <a:gd name="connsiteX10" fmla="*/ 8824985 w 10525375"/>
                <a:gd name="connsiteY10" fmla="*/ 450610 h 503731"/>
                <a:gd name="connsiteX11" fmla="*/ 8811382 w 10525375"/>
                <a:gd name="connsiteY11" fmla="*/ 459966 h 503731"/>
                <a:gd name="connsiteX12" fmla="*/ 8828384 w 10525375"/>
                <a:gd name="connsiteY12" fmla="*/ 463975 h 503731"/>
                <a:gd name="connsiteX13" fmla="*/ 8858992 w 10525375"/>
                <a:gd name="connsiteY13" fmla="*/ 450610 h 503731"/>
                <a:gd name="connsiteX14" fmla="*/ 8824985 w 10525375"/>
                <a:gd name="connsiteY14" fmla="*/ 450610 h 503731"/>
                <a:gd name="connsiteX15" fmla="*/ 9110650 w 10525375"/>
                <a:gd name="connsiteY15" fmla="*/ 447936 h 503731"/>
                <a:gd name="connsiteX16" fmla="*/ 9114050 w 10525375"/>
                <a:gd name="connsiteY16" fmla="*/ 453283 h 503731"/>
                <a:gd name="connsiteX17" fmla="*/ 9110650 w 10525375"/>
                <a:gd name="connsiteY17" fmla="*/ 454620 h 503731"/>
                <a:gd name="connsiteX18" fmla="*/ 9117452 w 10525375"/>
                <a:gd name="connsiteY18" fmla="*/ 459966 h 503731"/>
                <a:gd name="connsiteX19" fmla="*/ 9117452 w 10525375"/>
                <a:gd name="connsiteY19" fmla="*/ 458629 h 503731"/>
                <a:gd name="connsiteX20" fmla="*/ 9114050 w 10525375"/>
                <a:gd name="connsiteY20" fmla="*/ 447936 h 503731"/>
                <a:gd name="connsiteX21" fmla="*/ 9110650 w 10525375"/>
                <a:gd name="connsiteY21" fmla="*/ 447936 h 503731"/>
                <a:gd name="connsiteX22" fmla="*/ 6668890 w 10525375"/>
                <a:gd name="connsiteY22" fmla="*/ 441254 h 503731"/>
                <a:gd name="connsiteX23" fmla="*/ 6672289 w 10525375"/>
                <a:gd name="connsiteY23" fmla="*/ 443927 h 503731"/>
                <a:gd name="connsiteX24" fmla="*/ 6672289 w 10525375"/>
                <a:gd name="connsiteY24" fmla="*/ 441254 h 503731"/>
                <a:gd name="connsiteX25" fmla="*/ 6668890 w 10525375"/>
                <a:gd name="connsiteY25" fmla="*/ 441254 h 503731"/>
                <a:gd name="connsiteX26" fmla="*/ 2758753 w 10525375"/>
                <a:gd name="connsiteY26" fmla="*/ 441254 h 503731"/>
                <a:gd name="connsiteX27" fmla="*/ 2762152 w 10525375"/>
                <a:gd name="connsiteY27" fmla="*/ 443927 h 503731"/>
                <a:gd name="connsiteX28" fmla="*/ 2762152 w 10525375"/>
                <a:gd name="connsiteY28" fmla="*/ 441254 h 503731"/>
                <a:gd name="connsiteX29" fmla="*/ 2758753 w 10525375"/>
                <a:gd name="connsiteY29" fmla="*/ 441254 h 503731"/>
                <a:gd name="connsiteX30" fmla="*/ 9338501 w 10525375"/>
                <a:gd name="connsiteY30" fmla="*/ 438581 h 503731"/>
                <a:gd name="connsiteX31" fmla="*/ 9341904 w 10525375"/>
                <a:gd name="connsiteY31" fmla="*/ 441254 h 503731"/>
                <a:gd name="connsiteX32" fmla="*/ 9362308 w 10525375"/>
                <a:gd name="connsiteY32" fmla="*/ 438581 h 503731"/>
                <a:gd name="connsiteX33" fmla="*/ 9365707 w 10525375"/>
                <a:gd name="connsiteY33" fmla="*/ 439917 h 503731"/>
                <a:gd name="connsiteX34" fmla="*/ 9365707 w 10525375"/>
                <a:gd name="connsiteY34" fmla="*/ 438581 h 503731"/>
                <a:gd name="connsiteX35" fmla="*/ 9362308 w 10525375"/>
                <a:gd name="connsiteY35" fmla="*/ 438581 h 503731"/>
                <a:gd name="connsiteX36" fmla="*/ 8413488 w 10525375"/>
                <a:gd name="connsiteY36" fmla="*/ 433235 h 503731"/>
                <a:gd name="connsiteX37" fmla="*/ 8406687 w 10525375"/>
                <a:gd name="connsiteY37" fmla="*/ 434571 h 503731"/>
                <a:gd name="connsiteX38" fmla="*/ 8416892 w 10525375"/>
                <a:gd name="connsiteY38" fmla="*/ 439917 h 503731"/>
                <a:gd name="connsiteX39" fmla="*/ 8413488 w 10525375"/>
                <a:gd name="connsiteY39" fmla="*/ 433235 h 503731"/>
                <a:gd name="connsiteX40" fmla="*/ 4503352 w 10525375"/>
                <a:gd name="connsiteY40" fmla="*/ 433235 h 503731"/>
                <a:gd name="connsiteX41" fmla="*/ 4496550 w 10525375"/>
                <a:gd name="connsiteY41" fmla="*/ 434571 h 503731"/>
                <a:gd name="connsiteX42" fmla="*/ 4506755 w 10525375"/>
                <a:gd name="connsiteY42" fmla="*/ 439917 h 503731"/>
                <a:gd name="connsiteX43" fmla="*/ 4503352 w 10525375"/>
                <a:gd name="connsiteY43" fmla="*/ 433235 h 503731"/>
                <a:gd name="connsiteX44" fmla="*/ 9624166 w 10525375"/>
                <a:gd name="connsiteY44" fmla="*/ 426551 h 503731"/>
                <a:gd name="connsiteX45" fmla="*/ 9617365 w 10525375"/>
                <a:gd name="connsiteY45" fmla="*/ 430562 h 503731"/>
                <a:gd name="connsiteX46" fmla="*/ 9654776 w 10525375"/>
                <a:gd name="connsiteY46" fmla="*/ 430562 h 503731"/>
                <a:gd name="connsiteX47" fmla="*/ 9624166 w 10525375"/>
                <a:gd name="connsiteY47" fmla="*/ 427888 h 503731"/>
                <a:gd name="connsiteX48" fmla="*/ 9624166 w 10525375"/>
                <a:gd name="connsiteY48" fmla="*/ 426551 h 503731"/>
                <a:gd name="connsiteX49" fmla="*/ 248974 w 10525375"/>
                <a:gd name="connsiteY49" fmla="*/ 418532 h 503731"/>
                <a:gd name="connsiteX50" fmla="*/ 279583 w 10525375"/>
                <a:gd name="connsiteY50" fmla="*/ 418532 h 503731"/>
                <a:gd name="connsiteX51" fmla="*/ 310188 w 10525375"/>
                <a:gd name="connsiteY51" fmla="*/ 426551 h 503731"/>
                <a:gd name="connsiteX52" fmla="*/ 279583 w 10525375"/>
                <a:gd name="connsiteY52" fmla="*/ 438581 h 503731"/>
                <a:gd name="connsiteX53" fmla="*/ 269379 w 10525375"/>
                <a:gd name="connsiteY53" fmla="*/ 434571 h 503731"/>
                <a:gd name="connsiteX54" fmla="*/ 259178 w 10525375"/>
                <a:gd name="connsiteY54" fmla="*/ 426551 h 503731"/>
                <a:gd name="connsiteX55" fmla="*/ 248974 w 10525375"/>
                <a:gd name="connsiteY55" fmla="*/ 418532 h 503731"/>
                <a:gd name="connsiteX56" fmla="*/ 9481334 w 10525375"/>
                <a:gd name="connsiteY56" fmla="*/ 397147 h 503731"/>
                <a:gd name="connsiteX57" fmla="*/ 9481334 w 10525375"/>
                <a:gd name="connsiteY57" fmla="*/ 399820 h 503731"/>
                <a:gd name="connsiteX58" fmla="*/ 9488135 w 10525375"/>
                <a:gd name="connsiteY58" fmla="*/ 398484 h 503731"/>
                <a:gd name="connsiteX59" fmla="*/ 9481334 w 10525375"/>
                <a:gd name="connsiteY59" fmla="*/ 397147 h 503731"/>
                <a:gd name="connsiteX60" fmla="*/ 548246 w 10525375"/>
                <a:gd name="connsiteY60" fmla="*/ 390464 h 503731"/>
                <a:gd name="connsiteX61" fmla="*/ 548246 w 10525375"/>
                <a:gd name="connsiteY61" fmla="*/ 391800 h 503731"/>
                <a:gd name="connsiteX62" fmla="*/ 541445 w 10525375"/>
                <a:gd name="connsiteY62" fmla="*/ 393137 h 503731"/>
                <a:gd name="connsiteX63" fmla="*/ 538042 w 10525375"/>
                <a:gd name="connsiteY63" fmla="*/ 409176 h 503731"/>
                <a:gd name="connsiteX64" fmla="*/ 565248 w 10525375"/>
                <a:gd name="connsiteY64" fmla="*/ 411850 h 503731"/>
                <a:gd name="connsiteX65" fmla="*/ 548246 w 10525375"/>
                <a:gd name="connsiteY65" fmla="*/ 390464 h 503731"/>
                <a:gd name="connsiteX66" fmla="*/ 10305597 w 10525375"/>
                <a:gd name="connsiteY66" fmla="*/ 390129 h 503731"/>
                <a:gd name="connsiteX67" fmla="*/ 10317926 w 10525375"/>
                <a:gd name="connsiteY67" fmla="*/ 393137 h 503731"/>
                <a:gd name="connsiteX68" fmla="*/ 10317926 w 10525375"/>
                <a:gd name="connsiteY68" fmla="*/ 401157 h 503731"/>
                <a:gd name="connsiteX69" fmla="*/ 10311124 w 10525375"/>
                <a:gd name="connsiteY69" fmla="*/ 401157 h 503731"/>
                <a:gd name="connsiteX70" fmla="*/ 10290720 w 10525375"/>
                <a:gd name="connsiteY70" fmla="*/ 393137 h 503731"/>
                <a:gd name="connsiteX71" fmla="*/ 10305597 w 10525375"/>
                <a:gd name="connsiteY71" fmla="*/ 390129 h 503731"/>
                <a:gd name="connsiteX72" fmla="*/ 9913234 w 10525375"/>
                <a:gd name="connsiteY72" fmla="*/ 387791 h 503731"/>
                <a:gd name="connsiteX73" fmla="*/ 9913234 w 10525375"/>
                <a:gd name="connsiteY73" fmla="*/ 397147 h 503731"/>
                <a:gd name="connsiteX74" fmla="*/ 9903030 w 10525375"/>
                <a:gd name="connsiteY74" fmla="*/ 403830 h 503731"/>
                <a:gd name="connsiteX75" fmla="*/ 9906433 w 10525375"/>
                <a:gd name="connsiteY75" fmla="*/ 405166 h 503731"/>
                <a:gd name="connsiteX76" fmla="*/ 9906433 w 10525375"/>
                <a:gd name="connsiteY76" fmla="*/ 410512 h 503731"/>
                <a:gd name="connsiteX77" fmla="*/ 9971046 w 10525375"/>
                <a:gd name="connsiteY77" fmla="*/ 401157 h 503731"/>
                <a:gd name="connsiteX78" fmla="*/ 9971046 w 10525375"/>
                <a:gd name="connsiteY78" fmla="*/ 393137 h 503731"/>
                <a:gd name="connsiteX79" fmla="*/ 9913234 w 10525375"/>
                <a:gd name="connsiteY79" fmla="*/ 387791 h 503731"/>
                <a:gd name="connsiteX80" fmla="*/ 1228402 w 10525375"/>
                <a:gd name="connsiteY80" fmla="*/ 386454 h 503731"/>
                <a:gd name="connsiteX81" fmla="*/ 1228402 w 10525375"/>
                <a:gd name="connsiteY81" fmla="*/ 390464 h 503731"/>
                <a:gd name="connsiteX82" fmla="*/ 1259008 w 10525375"/>
                <a:gd name="connsiteY82" fmla="*/ 391800 h 503731"/>
                <a:gd name="connsiteX83" fmla="*/ 1262410 w 10525375"/>
                <a:gd name="connsiteY83" fmla="*/ 387791 h 503731"/>
                <a:gd name="connsiteX84" fmla="*/ 1255608 w 10525375"/>
                <a:gd name="connsiteY84" fmla="*/ 387791 h 503731"/>
                <a:gd name="connsiteX85" fmla="*/ 1252206 w 10525375"/>
                <a:gd name="connsiteY85" fmla="*/ 386454 h 503731"/>
                <a:gd name="connsiteX86" fmla="*/ 1228402 w 10525375"/>
                <a:gd name="connsiteY86" fmla="*/ 386454 h 503731"/>
                <a:gd name="connsiteX87" fmla="*/ 9749997 w 10525375"/>
                <a:gd name="connsiteY87" fmla="*/ 385118 h 503731"/>
                <a:gd name="connsiteX88" fmla="*/ 9753396 w 10525375"/>
                <a:gd name="connsiteY88" fmla="*/ 390464 h 503731"/>
                <a:gd name="connsiteX89" fmla="*/ 9753396 w 10525375"/>
                <a:gd name="connsiteY89" fmla="*/ 386454 h 503731"/>
                <a:gd name="connsiteX90" fmla="*/ 9749997 w 10525375"/>
                <a:gd name="connsiteY90" fmla="*/ 385118 h 503731"/>
                <a:gd name="connsiteX91" fmla="*/ 8865794 w 10525375"/>
                <a:gd name="connsiteY91" fmla="*/ 370415 h 503731"/>
                <a:gd name="connsiteX92" fmla="*/ 8869193 w 10525375"/>
                <a:gd name="connsiteY92" fmla="*/ 371752 h 503731"/>
                <a:gd name="connsiteX93" fmla="*/ 8869193 w 10525375"/>
                <a:gd name="connsiteY93" fmla="*/ 370415 h 503731"/>
                <a:gd name="connsiteX94" fmla="*/ 8865794 w 10525375"/>
                <a:gd name="connsiteY94" fmla="*/ 370415 h 503731"/>
                <a:gd name="connsiteX95" fmla="*/ 820309 w 10525375"/>
                <a:gd name="connsiteY95" fmla="*/ 370415 h 503731"/>
                <a:gd name="connsiteX96" fmla="*/ 844112 w 10525375"/>
                <a:gd name="connsiteY96" fmla="*/ 378434 h 503731"/>
                <a:gd name="connsiteX97" fmla="*/ 837311 w 10525375"/>
                <a:gd name="connsiteY97" fmla="*/ 373088 h 503731"/>
                <a:gd name="connsiteX98" fmla="*/ 820309 w 10525375"/>
                <a:gd name="connsiteY98" fmla="*/ 370415 h 503731"/>
                <a:gd name="connsiteX99" fmla="*/ 1007353 w 10525375"/>
                <a:gd name="connsiteY99" fmla="*/ 369580 h 503731"/>
                <a:gd name="connsiteX100" fmla="*/ 976745 w 10525375"/>
                <a:gd name="connsiteY100" fmla="*/ 373088 h 503731"/>
                <a:gd name="connsiteX101" fmla="*/ 973342 w 10525375"/>
                <a:gd name="connsiteY101" fmla="*/ 374425 h 503731"/>
                <a:gd name="connsiteX102" fmla="*/ 969943 w 10525375"/>
                <a:gd name="connsiteY102" fmla="*/ 377099 h 503731"/>
                <a:gd name="connsiteX103" fmla="*/ 966540 w 10525375"/>
                <a:gd name="connsiteY103" fmla="*/ 378434 h 503731"/>
                <a:gd name="connsiteX104" fmla="*/ 959739 w 10525375"/>
                <a:gd name="connsiteY104" fmla="*/ 385118 h 503731"/>
                <a:gd name="connsiteX105" fmla="*/ 973342 w 10525375"/>
                <a:gd name="connsiteY105" fmla="*/ 387791 h 503731"/>
                <a:gd name="connsiteX106" fmla="*/ 1014151 w 10525375"/>
                <a:gd name="connsiteY106" fmla="*/ 377099 h 503731"/>
                <a:gd name="connsiteX107" fmla="*/ 1037958 w 10525375"/>
                <a:gd name="connsiteY107" fmla="*/ 391800 h 503731"/>
                <a:gd name="connsiteX108" fmla="*/ 1071966 w 10525375"/>
                <a:gd name="connsiteY108" fmla="*/ 393137 h 503731"/>
                <a:gd name="connsiteX109" fmla="*/ 1075365 w 10525375"/>
                <a:gd name="connsiteY109" fmla="*/ 395811 h 503731"/>
                <a:gd name="connsiteX110" fmla="*/ 1078768 w 10525375"/>
                <a:gd name="connsiteY110" fmla="*/ 394473 h 503731"/>
                <a:gd name="connsiteX111" fmla="*/ 1082167 w 10525375"/>
                <a:gd name="connsiteY111" fmla="*/ 393137 h 503731"/>
                <a:gd name="connsiteX112" fmla="*/ 1078768 w 10525375"/>
                <a:gd name="connsiteY112" fmla="*/ 393137 h 503731"/>
                <a:gd name="connsiteX113" fmla="*/ 1037958 w 10525375"/>
                <a:gd name="connsiteY113" fmla="*/ 373088 h 503731"/>
                <a:gd name="connsiteX114" fmla="*/ 1007353 w 10525375"/>
                <a:gd name="connsiteY114" fmla="*/ 369580 h 503731"/>
                <a:gd name="connsiteX115" fmla="*/ 34727 w 10525375"/>
                <a:gd name="connsiteY115" fmla="*/ 366406 h 503731"/>
                <a:gd name="connsiteX116" fmla="*/ 51729 w 10525375"/>
                <a:gd name="connsiteY116" fmla="*/ 366406 h 503731"/>
                <a:gd name="connsiteX117" fmla="*/ 58530 w 10525375"/>
                <a:gd name="connsiteY117" fmla="*/ 375763 h 503731"/>
                <a:gd name="connsiteX118" fmla="*/ 31324 w 10525375"/>
                <a:gd name="connsiteY118" fmla="*/ 375763 h 503731"/>
                <a:gd name="connsiteX119" fmla="*/ 34727 w 10525375"/>
                <a:gd name="connsiteY119" fmla="*/ 366406 h 503731"/>
                <a:gd name="connsiteX120" fmla="*/ 8671948 w 10525375"/>
                <a:gd name="connsiteY120" fmla="*/ 365069 h 503731"/>
                <a:gd name="connsiteX121" fmla="*/ 8671948 w 10525375"/>
                <a:gd name="connsiteY121" fmla="*/ 369079 h 503731"/>
                <a:gd name="connsiteX122" fmla="*/ 8675350 w 10525375"/>
                <a:gd name="connsiteY122" fmla="*/ 365069 h 503731"/>
                <a:gd name="connsiteX123" fmla="*/ 8671948 w 10525375"/>
                <a:gd name="connsiteY123" fmla="*/ 365069 h 503731"/>
                <a:gd name="connsiteX124" fmla="*/ 840713 w 10525375"/>
                <a:gd name="connsiteY124" fmla="*/ 358387 h 503731"/>
                <a:gd name="connsiteX125" fmla="*/ 844112 w 10525375"/>
                <a:gd name="connsiteY125" fmla="*/ 363733 h 503731"/>
                <a:gd name="connsiteX126" fmla="*/ 861118 w 10525375"/>
                <a:gd name="connsiteY126" fmla="*/ 359722 h 503731"/>
                <a:gd name="connsiteX127" fmla="*/ 840713 w 10525375"/>
                <a:gd name="connsiteY127" fmla="*/ 358387 h 503731"/>
                <a:gd name="connsiteX128" fmla="*/ 9909832 w 10525375"/>
                <a:gd name="connsiteY128" fmla="*/ 349030 h 503731"/>
                <a:gd name="connsiteX129" fmla="*/ 9896229 w 10525375"/>
                <a:gd name="connsiteY129" fmla="*/ 350367 h 503731"/>
                <a:gd name="connsiteX130" fmla="*/ 9892830 w 10525375"/>
                <a:gd name="connsiteY130" fmla="*/ 350367 h 503731"/>
                <a:gd name="connsiteX131" fmla="*/ 9903030 w 10525375"/>
                <a:gd name="connsiteY131" fmla="*/ 354376 h 503731"/>
                <a:gd name="connsiteX132" fmla="*/ 9909832 w 10525375"/>
                <a:gd name="connsiteY132" fmla="*/ 349030 h 503731"/>
                <a:gd name="connsiteX133" fmla="*/ 7520 w 10525375"/>
                <a:gd name="connsiteY133" fmla="*/ 343683 h 503731"/>
                <a:gd name="connsiteX134" fmla="*/ 48330 w 10525375"/>
                <a:gd name="connsiteY134" fmla="*/ 343683 h 503731"/>
                <a:gd name="connsiteX135" fmla="*/ 34727 w 10525375"/>
                <a:gd name="connsiteY135" fmla="*/ 353040 h 503731"/>
                <a:gd name="connsiteX136" fmla="*/ 17721 w 10525375"/>
                <a:gd name="connsiteY136" fmla="*/ 353040 h 503731"/>
                <a:gd name="connsiteX137" fmla="*/ 7520 w 10525375"/>
                <a:gd name="connsiteY137" fmla="*/ 343683 h 503731"/>
                <a:gd name="connsiteX138" fmla="*/ 253944 w 10525375"/>
                <a:gd name="connsiteY138" fmla="*/ 323786 h 503731"/>
                <a:gd name="connsiteX139" fmla="*/ 254080 w 10525375"/>
                <a:gd name="connsiteY139" fmla="*/ 323803 h 503731"/>
                <a:gd name="connsiteX140" fmla="*/ 279144 w 10525375"/>
                <a:gd name="connsiteY140" fmla="*/ 325171 h 503731"/>
                <a:gd name="connsiteX141" fmla="*/ 263005 w 10525375"/>
                <a:gd name="connsiteY141" fmla="*/ 325472 h 503731"/>
                <a:gd name="connsiteX142" fmla="*/ 650270 w 10525375"/>
                <a:gd name="connsiteY142" fmla="*/ 308932 h 503731"/>
                <a:gd name="connsiteX143" fmla="*/ 646867 w 10525375"/>
                <a:gd name="connsiteY143" fmla="*/ 311606 h 503731"/>
                <a:gd name="connsiteX144" fmla="*/ 670674 w 10525375"/>
                <a:gd name="connsiteY144" fmla="*/ 311606 h 503731"/>
                <a:gd name="connsiteX145" fmla="*/ 650270 w 10525375"/>
                <a:gd name="connsiteY145" fmla="*/ 308932 h 503731"/>
                <a:gd name="connsiteX146" fmla="*/ 10008456 w 10525375"/>
                <a:gd name="connsiteY146" fmla="*/ 299577 h 503731"/>
                <a:gd name="connsiteX147" fmla="*/ 10001655 w 10525375"/>
                <a:gd name="connsiteY147" fmla="*/ 312943 h 503731"/>
                <a:gd name="connsiteX148" fmla="*/ 10022060 w 10525375"/>
                <a:gd name="connsiteY148" fmla="*/ 306259 h 503731"/>
                <a:gd name="connsiteX149" fmla="*/ 10025458 w 10525375"/>
                <a:gd name="connsiteY149" fmla="*/ 306259 h 503731"/>
                <a:gd name="connsiteX150" fmla="*/ 10032260 w 10525375"/>
                <a:gd name="connsiteY150" fmla="*/ 302250 h 503731"/>
                <a:gd name="connsiteX151" fmla="*/ 10008456 w 10525375"/>
                <a:gd name="connsiteY151" fmla="*/ 299577 h 503731"/>
                <a:gd name="connsiteX152" fmla="*/ 9926838 w 10525375"/>
                <a:gd name="connsiteY152" fmla="*/ 294231 h 503731"/>
                <a:gd name="connsiteX153" fmla="*/ 9920036 w 10525375"/>
                <a:gd name="connsiteY153" fmla="*/ 295567 h 503731"/>
                <a:gd name="connsiteX154" fmla="*/ 9920036 w 10525375"/>
                <a:gd name="connsiteY154" fmla="*/ 299577 h 503731"/>
                <a:gd name="connsiteX155" fmla="*/ 9926838 w 10525375"/>
                <a:gd name="connsiteY155" fmla="*/ 299577 h 503731"/>
                <a:gd name="connsiteX156" fmla="*/ 9954044 w 10525375"/>
                <a:gd name="connsiteY156" fmla="*/ 304923 h 503731"/>
                <a:gd name="connsiteX157" fmla="*/ 9926838 w 10525375"/>
                <a:gd name="connsiteY157" fmla="*/ 294231 h 503731"/>
                <a:gd name="connsiteX158" fmla="*/ 208168 w 10525375"/>
                <a:gd name="connsiteY158" fmla="*/ 294231 h 503731"/>
                <a:gd name="connsiteX159" fmla="*/ 248978 w 10525375"/>
                <a:gd name="connsiteY159" fmla="*/ 308932 h 503731"/>
                <a:gd name="connsiteX160" fmla="*/ 238773 w 10525375"/>
                <a:gd name="connsiteY160" fmla="*/ 320962 h 503731"/>
                <a:gd name="connsiteX161" fmla="*/ 253944 w 10525375"/>
                <a:gd name="connsiteY161" fmla="*/ 323786 h 503731"/>
                <a:gd name="connsiteX162" fmla="*/ 208168 w 10525375"/>
                <a:gd name="connsiteY162" fmla="*/ 318289 h 503731"/>
                <a:gd name="connsiteX163" fmla="*/ 177559 w 10525375"/>
                <a:gd name="connsiteY163" fmla="*/ 322298 h 503731"/>
                <a:gd name="connsiteX164" fmla="*/ 177559 w 10525375"/>
                <a:gd name="connsiteY164" fmla="*/ 319625 h 503731"/>
                <a:gd name="connsiteX165" fmla="*/ 119748 w 10525375"/>
                <a:gd name="connsiteY165" fmla="*/ 320962 h 503731"/>
                <a:gd name="connsiteX166" fmla="*/ 99343 w 10525375"/>
                <a:gd name="connsiteY166" fmla="*/ 306259 h 503731"/>
                <a:gd name="connsiteX167" fmla="*/ 119748 w 10525375"/>
                <a:gd name="connsiteY167" fmla="*/ 304923 h 503731"/>
                <a:gd name="connsiteX168" fmla="*/ 180962 w 10525375"/>
                <a:gd name="connsiteY168" fmla="*/ 310270 h 503731"/>
                <a:gd name="connsiteX169" fmla="*/ 191163 w 10525375"/>
                <a:gd name="connsiteY169" fmla="*/ 310270 h 503731"/>
                <a:gd name="connsiteX170" fmla="*/ 208168 w 10525375"/>
                <a:gd name="connsiteY170" fmla="*/ 294231 h 503731"/>
                <a:gd name="connsiteX171" fmla="*/ 561849 w 10525375"/>
                <a:gd name="connsiteY171" fmla="*/ 292894 h 503731"/>
                <a:gd name="connsiteX172" fmla="*/ 544844 w 10525375"/>
                <a:gd name="connsiteY172" fmla="*/ 296904 h 503731"/>
                <a:gd name="connsiteX173" fmla="*/ 565248 w 10525375"/>
                <a:gd name="connsiteY173" fmla="*/ 292894 h 503731"/>
                <a:gd name="connsiteX174" fmla="*/ 561849 w 10525375"/>
                <a:gd name="connsiteY174" fmla="*/ 292894 h 503731"/>
                <a:gd name="connsiteX175" fmla="*/ 10113879 w 10525375"/>
                <a:gd name="connsiteY175" fmla="*/ 286211 h 503731"/>
                <a:gd name="connsiteX176" fmla="*/ 10093474 w 10525375"/>
                <a:gd name="connsiteY176" fmla="*/ 288885 h 503731"/>
                <a:gd name="connsiteX177" fmla="*/ 10100276 w 10525375"/>
                <a:gd name="connsiteY177" fmla="*/ 292894 h 503731"/>
                <a:gd name="connsiteX178" fmla="*/ 10113879 w 10525375"/>
                <a:gd name="connsiteY178" fmla="*/ 288885 h 503731"/>
                <a:gd name="connsiteX179" fmla="*/ 10113879 w 10525375"/>
                <a:gd name="connsiteY179" fmla="*/ 286211 h 503731"/>
                <a:gd name="connsiteX180" fmla="*/ 495533 w 10525375"/>
                <a:gd name="connsiteY180" fmla="*/ 279528 h 503731"/>
                <a:gd name="connsiteX181" fmla="*/ 476828 w 10525375"/>
                <a:gd name="connsiteY181" fmla="*/ 282201 h 503731"/>
                <a:gd name="connsiteX182" fmla="*/ 514238 w 10525375"/>
                <a:gd name="connsiteY182" fmla="*/ 280865 h 503731"/>
                <a:gd name="connsiteX183" fmla="*/ 495533 w 10525375"/>
                <a:gd name="connsiteY183" fmla="*/ 279528 h 503731"/>
                <a:gd name="connsiteX184" fmla="*/ 6995362 w 10525375"/>
                <a:gd name="connsiteY184" fmla="*/ 248787 h 503731"/>
                <a:gd name="connsiteX185" fmla="*/ 6988564 w 10525375"/>
                <a:gd name="connsiteY185" fmla="*/ 254134 h 503731"/>
                <a:gd name="connsiteX186" fmla="*/ 6998764 w 10525375"/>
                <a:gd name="connsiteY186" fmla="*/ 255469 h 503731"/>
                <a:gd name="connsiteX187" fmla="*/ 6995362 w 10525375"/>
                <a:gd name="connsiteY187" fmla="*/ 248787 h 503731"/>
                <a:gd name="connsiteX188" fmla="*/ 3085225 w 10525375"/>
                <a:gd name="connsiteY188" fmla="*/ 248787 h 503731"/>
                <a:gd name="connsiteX189" fmla="*/ 3078427 w 10525375"/>
                <a:gd name="connsiteY189" fmla="*/ 254134 h 503731"/>
                <a:gd name="connsiteX190" fmla="*/ 3088627 w 10525375"/>
                <a:gd name="connsiteY190" fmla="*/ 255469 h 503731"/>
                <a:gd name="connsiteX191" fmla="*/ 3085225 w 10525375"/>
                <a:gd name="connsiteY191" fmla="*/ 248787 h 503731"/>
                <a:gd name="connsiteX192" fmla="*/ 10124083 w 10525375"/>
                <a:gd name="connsiteY192" fmla="*/ 247450 h 503731"/>
                <a:gd name="connsiteX193" fmla="*/ 10124083 w 10525375"/>
                <a:gd name="connsiteY193" fmla="*/ 254134 h 503731"/>
                <a:gd name="connsiteX194" fmla="*/ 10130884 w 10525375"/>
                <a:gd name="connsiteY194" fmla="*/ 256807 h 503731"/>
                <a:gd name="connsiteX195" fmla="*/ 10158090 w 10525375"/>
                <a:gd name="connsiteY195" fmla="*/ 259480 h 503731"/>
                <a:gd name="connsiteX196" fmla="*/ 10124083 w 10525375"/>
                <a:gd name="connsiteY196" fmla="*/ 247450 h 503731"/>
                <a:gd name="connsiteX197" fmla="*/ 786301 w 10525375"/>
                <a:gd name="connsiteY197" fmla="*/ 244777 h 503731"/>
                <a:gd name="connsiteX198" fmla="*/ 810104 w 10525375"/>
                <a:gd name="connsiteY198" fmla="*/ 248787 h 503731"/>
                <a:gd name="connsiteX199" fmla="*/ 806705 w 10525375"/>
                <a:gd name="connsiteY199" fmla="*/ 246114 h 503731"/>
                <a:gd name="connsiteX200" fmla="*/ 786301 w 10525375"/>
                <a:gd name="connsiteY200" fmla="*/ 244777 h 503731"/>
                <a:gd name="connsiteX201" fmla="*/ 592455 w 10525375"/>
                <a:gd name="connsiteY201" fmla="*/ 243441 h 503731"/>
                <a:gd name="connsiteX202" fmla="*/ 548246 w 10525375"/>
                <a:gd name="connsiteY202" fmla="*/ 248787 h 503731"/>
                <a:gd name="connsiteX203" fmla="*/ 558447 w 10525375"/>
                <a:gd name="connsiteY203" fmla="*/ 258143 h 503731"/>
                <a:gd name="connsiteX204" fmla="*/ 551645 w 10525375"/>
                <a:gd name="connsiteY204" fmla="*/ 266162 h 503731"/>
                <a:gd name="connsiteX205" fmla="*/ 565248 w 10525375"/>
                <a:gd name="connsiteY205" fmla="*/ 267499 h 503731"/>
                <a:gd name="connsiteX206" fmla="*/ 575452 w 10525375"/>
                <a:gd name="connsiteY206" fmla="*/ 268835 h 503731"/>
                <a:gd name="connsiteX207" fmla="*/ 585653 w 10525375"/>
                <a:gd name="connsiteY207" fmla="*/ 267499 h 503731"/>
                <a:gd name="connsiteX208" fmla="*/ 606058 w 10525375"/>
                <a:gd name="connsiteY208" fmla="*/ 250123 h 503731"/>
                <a:gd name="connsiteX209" fmla="*/ 602659 w 10525375"/>
                <a:gd name="connsiteY209" fmla="*/ 250123 h 503731"/>
                <a:gd name="connsiteX210" fmla="*/ 592455 w 10525375"/>
                <a:gd name="connsiteY210" fmla="*/ 243441 h 503731"/>
                <a:gd name="connsiteX211" fmla="*/ 10212503 w 10525375"/>
                <a:gd name="connsiteY211" fmla="*/ 238095 h 503731"/>
                <a:gd name="connsiteX212" fmla="*/ 10212503 w 10525375"/>
                <a:gd name="connsiteY212" fmla="*/ 242104 h 503731"/>
                <a:gd name="connsiteX213" fmla="*/ 10222704 w 10525375"/>
                <a:gd name="connsiteY213" fmla="*/ 238095 h 503731"/>
                <a:gd name="connsiteX214" fmla="*/ 10212503 w 10525375"/>
                <a:gd name="connsiteY214" fmla="*/ 238095 h 503731"/>
                <a:gd name="connsiteX215" fmla="*/ 10501568 w 10525375"/>
                <a:gd name="connsiteY215" fmla="*/ 235421 h 503731"/>
                <a:gd name="connsiteX216" fmla="*/ 10515171 w 10525375"/>
                <a:gd name="connsiteY216" fmla="*/ 243441 h 503731"/>
                <a:gd name="connsiteX217" fmla="*/ 10477764 w 10525375"/>
                <a:gd name="connsiteY217" fmla="*/ 247450 h 503731"/>
                <a:gd name="connsiteX218" fmla="*/ 10501568 w 10525375"/>
                <a:gd name="connsiteY218" fmla="*/ 235421 h 503731"/>
                <a:gd name="connsiteX219" fmla="*/ 492556 w 10525375"/>
                <a:gd name="connsiteY219" fmla="*/ 224228 h 503731"/>
                <a:gd name="connsiteX220" fmla="*/ 483630 w 10525375"/>
                <a:gd name="connsiteY220" fmla="*/ 232748 h 503731"/>
                <a:gd name="connsiteX221" fmla="*/ 456423 w 10525375"/>
                <a:gd name="connsiteY221" fmla="*/ 232748 h 503731"/>
                <a:gd name="connsiteX222" fmla="*/ 419017 w 10525375"/>
                <a:gd name="connsiteY222" fmla="*/ 232748 h 503731"/>
                <a:gd name="connsiteX223" fmla="*/ 463225 w 10525375"/>
                <a:gd name="connsiteY223" fmla="*/ 251460 h 503731"/>
                <a:gd name="connsiteX224" fmla="*/ 453024 w 10525375"/>
                <a:gd name="connsiteY224" fmla="*/ 260816 h 503731"/>
                <a:gd name="connsiteX225" fmla="*/ 493834 w 10525375"/>
                <a:gd name="connsiteY225" fmla="*/ 254134 h 503731"/>
                <a:gd name="connsiteX226" fmla="*/ 497233 w 10525375"/>
                <a:gd name="connsiteY226" fmla="*/ 254134 h 503731"/>
                <a:gd name="connsiteX227" fmla="*/ 541445 w 10525375"/>
                <a:gd name="connsiteY227" fmla="*/ 243441 h 503731"/>
                <a:gd name="connsiteX228" fmla="*/ 524439 w 10525375"/>
                <a:gd name="connsiteY228" fmla="*/ 235421 h 503731"/>
                <a:gd name="connsiteX229" fmla="*/ 514238 w 10525375"/>
                <a:gd name="connsiteY229" fmla="*/ 224729 h 503731"/>
                <a:gd name="connsiteX230" fmla="*/ 492556 w 10525375"/>
                <a:gd name="connsiteY230" fmla="*/ 224228 h 503731"/>
                <a:gd name="connsiteX231" fmla="*/ 10266916 w 10525375"/>
                <a:gd name="connsiteY231" fmla="*/ 220718 h 503731"/>
                <a:gd name="connsiteX232" fmla="*/ 10249910 w 10525375"/>
                <a:gd name="connsiteY232" fmla="*/ 226065 h 503731"/>
                <a:gd name="connsiteX233" fmla="*/ 10266916 w 10525375"/>
                <a:gd name="connsiteY233" fmla="*/ 227402 h 503731"/>
                <a:gd name="connsiteX234" fmla="*/ 10263513 w 10525375"/>
                <a:gd name="connsiteY234" fmla="*/ 222056 h 503731"/>
                <a:gd name="connsiteX235" fmla="*/ 10266916 w 10525375"/>
                <a:gd name="connsiteY235" fmla="*/ 220718 h 503731"/>
                <a:gd name="connsiteX236" fmla="*/ 10079871 w 10525375"/>
                <a:gd name="connsiteY236" fmla="*/ 219383 h 503731"/>
                <a:gd name="connsiteX237" fmla="*/ 10079871 w 10525375"/>
                <a:gd name="connsiteY237" fmla="*/ 222056 h 503731"/>
                <a:gd name="connsiteX238" fmla="*/ 10083274 w 10525375"/>
                <a:gd name="connsiteY238" fmla="*/ 223392 h 503731"/>
                <a:gd name="connsiteX239" fmla="*/ 10079871 w 10525375"/>
                <a:gd name="connsiteY239" fmla="*/ 219383 h 503731"/>
                <a:gd name="connsiteX240" fmla="*/ 131652 w 10525375"/>
                <a:gd name="connsiteY240" fmla="*/ 212365 h 503731"/>
                <a:gd name="connsiteX241" fmla="*/ 157155 w 10525375"/>
                <a:gd name="connsiteY241" fmla="*/ 216709 h 503731"/>
                <a:gd name="connsiteX242" fmla="*/ 146954 w 10525375"/>
                <a:gd name="connsiteY242" fmla="*/ 231411 h 503731"/>
                <a:gd name="connsiteX243" fmla="*/ 116345 w 10525375"/>
                <a:gd name="connsiteY243" fmla="*/ 218045 h 503731"/>
                <a:gd name="connsiteX244" fmla="*/ 131652 w 10525375"/>
                <a:gd name="connsiteY244" fmla="*/ 212365 h 503731"/>
                <a:gd name="connsiteX245" fmla="*/ 442820 w 10525375"/>
                <a:gd name="connsiteY245" fmla="*/ 188641 h 503731"/>
                <a:gd name="connsiteX246" fmla="*/ 453024 w 10525375"/>
                <a:gd name="connsiteY246" fmla="*/ 202006 h 503731"/>
                <a:gd name="connsiteX247" fmla="*/ 456423 w 10525375"/>
                <a:gd name="connsiteY247" fmla="*/ 197997 h 503731"/>
                <a:gd name="connsiteX248" fmla="*/ 442820 w 10525375"/>
                <a:gd name="connsiteY248" fmla="*/ 188641 h 503731"/>
                <a:gd name="connsiteX249" fmla="*/ 10147886 w 10525375"/>
                <a:gd name="connsiteY249" fmla="*/ 183294 h 503731"/>
                <a:gd name="connsiteX250" fmla="*/ 10141085 w 10525375"/>
                <a:gd name="connsiteY250" fmla="*/ 187305 h 503731"/>
                <a:gd name="connsiteX251" fmla="*/ 10151289 w 10525375"/>
                <a:gd name="connsiteY251" fmla="*/ 189978 h 503731"/>
                <a:gd name="connsiteX252" fmla="*/ 10181894 w 10525375"/>
                <a:gd name="connsiteY252" fmla="*/ 200671 h 503731"/>
                <a:gd name="connsiteX253" fmla="*/ 10188696 w 10525375"/>
                <a:gd name="connsiteY253" fmla="*/ 203344 h 503731"/>
                <a:gd name="connsiteX254" fmla="*/ 10188696 w 10525375"/>
                <a:gd name="connsiteY254" fmla="*/ 202006 h 503731"/>
                <a:gd name="connsiteX255" fmla="*/ 10209100 w 10525375"/>
                <a:gd name="connsiteY255" fmla="*/ 189978 h 503731"/>
                <a:gd name="connsiteX256" fmla="*/ 10212503 w 10525375"/>
                <a:gd name="connsiteY256" fmla="*/ 185967 h 503731"/>
                <a:gd name="connsiteX257" fmla="*/ 10192098 w 10525375"/>
                <a:gd name="connsiteY257" fmla="*/ 184632 h 503731"/>
                <a:gd name="connsiteX258" fmla="*/ 10188696 w 10525375"/>
                <a:gd name="connsiteY258" fmla="*/ 183294 h 503731"/>
                <a:gd name="connsiteX259" fmla="*/ 10147886 w 10525375"/>
                <a:gd name="connsiteY259" fmla="*/ 183294 h 503731"/>
                <a:gd name="connsiteX260" fmla="*/ 10387784 w 10525375"/>
                <a:gd name="connsiteY260" fmla="*/ 179252 h 503731"/>
                <a:gd name="connsiteX261" fmla="*/ 10389344 w 10525375"/>
                <a:gd name="connsiteY261" fmla="*/ 179285 h 503731"/>
                <a:gd name="connsiteX262" fmla="*/ 10389344 w 10525375"/>
                <a:gd name="connsiteY262" fmla="*/ 180621 h 503731"/>
                <a:gd name="connsiteX263" fmla="*/ 507437 w 10525375"/>
                <a:gd name="connsiteY263" fmla="*/ 177948 h 503731"/>
                <a:gd name="connsiteX264" fmla="*/ 504034 w 10525375"/>
                <a:gd name="connsiteY264" fmla="*/ 179285 h 503731"/>
                <a:gd name="connsiteX265" fmla="*/ 521040 w 10525375"/>
                <a:gd name="connsiteY265" fmla="*/ 189978 h 503731"/>
                <a:gd name="connsiteX266" fmla="*/ 507437 w 10525375"/>
                <a:gd name="connsiteY266" fmla="*/ 177948 h 503731"/>
                <a:gd name="connsiteX267" fmla="*/ 10490092 w 10525375"/>
                <a:gd name="connsiteY267" fmla="*/ 175610 h 503731"/>
                <a:gd name="connsiteX268" fmla="*/ 10515171 w 10525375"/>
                <a:gd name="connsiteY268" fmla="*/ 177949 h 503731"/>
                <a:gd name="connsiteX269" fmla="*/ 10525375 w 10525375"/>
                <a:gd name="connsiteY269" fmla="*/ 187305 h 503731"/>
                <a:gd name="connsiteX270" fmla="*/ 10477764 w 10525375"/>
                <a:gd name="connsiteY270" fmla="*/ 183296 h 503731"/>
                <a:gd name="connsiteX271" fmla="*/ 10490092 w 10525375"/>
                <a:gd name="connsiteY271" fmla="*/ 175610 h 503731"/>
                <a:gd name="connsiteX272" fmla="*/ 374805 w 10525375"/>
                <a:gd name="connsiteY272" fmla="*/ 172602 h 503731"/>
                <a:gd name="connsiteX273" fmla="*/ 361201 w 10525375"/>
                <a:gd name="connsiteY273" fmla="*/ 183294 h 503731"/>
                <a:gd name="connsiteX274" fmla="*/ 361201 w 10525375"/>
                <a:gd name="connsiteY274" fmla="*/ 191314 h 503731"/>
                <a:gd name="connsiteX275" fmla="*/ 371406 w 10525375"/>
                <a:gd name="connsiteY275" fmla="*/ 187305 h 503731"/>
                <a:gd name="connsiteX276" fmla="*/ 391810 w 10525375"/>
                <a:gd name="connsiteY276" fmla="*/ 183294 h 503731"/>
                <a:gd name="connsiteX277" fmla="*/ 415614 w 10525375"/>
                <a:gd name="connsiteY277" fmla="*/ 176612 h 503731"/>
                <a:gd name="connsiteX278" fmla="*/ 412215 w 10525375"/>
                <a:gd name="connsiteY278" fmla="*/ 176612 h 503731"/>
                <a:gd name="connsiteX279" fmla="*/ 388408 w 10525375"/>
                <a:gd name="connsiteY279" fmla="*/ 172602 h 503731"/>
                <a:gd name="connsiteX280" fmla="*/ 374805 w 10525375"/>
                <a:gd name="connsiteY280" fmla="*/ 172602 h 503731"/>
                <a:gd name="connsiteX281" fmla="*/ 10117282 w 10525375"/>
                <a:gd name="connsiteY281" fmla="*/ 171264 h 503731"/>
                <a:gd name="connsiteX282" fmla="*/ 10117282 w 10525375"/>
                <a:gd name="connsiteY282" fmla="*/ 177948 h 503731"/>
                <a:gd name="connsiteX283" fmla="*/ 10124083 w 10525375"/>
                <a:gd name="connsiteY283" fmla="*/ 179285 h 503731"/>
                <a:gd name="connsiteX284" fmla="*/ 10117282 w 10525375"/>
                <a:gd name="connsiteY284" fmla="*/ 171264 h 503731"/>
                <a:gd name="connsiteX285" fmla="*/ 10419949 w 10525375"/>
                <a:gd name="connsiteY285" fmla="*/ 168593 h 503731"/>
                <a:gd name="connsiteX286" fmla="*/ 10450558 w 10525375"/>
                <a:gd name="connsiteY286" fmla="*/ 183294 h 503731"/>
                <a:gd name="connsiteX287" fmla="*/ 10409748 w 10525375"/>
                <a:gd name="connsiteY287" fmla="*/ 191314 h 503731"/>
                <a:gd name="connsiteX288" fmla="*/ 10389344 w 10525375"/>
                <a:gd name="connsiteY288" fmla="*/ 183294 h 503731"/>
                <a:gd name="connsiteX289" fmla="*/ 10389344 w 10525375"/>
                <a:gd name="connsiteY289" fmla="*/ 180621 h 503731"/>
                <a:gd name="connsiteX290" fmla="*/ 10419949 w 10525375"/>
                <a:gd name="connsiteY290" fmla="*/ 168593 h 503731"/>
                <a:gd name="connsiteX291" fmla="*/ 10181894 w 10525375"/>
                <a:gd name="connsiteY291" fmla="*/ 159236 h 503731"/>
                <a:gd name="connsiteX292" fmla="*/ 10175093 w 10525375"/>
                <a:gd name="connsiteY292" fmla="*/ 167255 h 503731"/>
                <a:gd name="connsiteX293" fmla="*/ 10195498 w 10525375"/>
                <a:gd name="connsiteY293" fmla="*/ 175275 h 503731"/>
                <a:gd name="connsiteX294" fmla="*/ 10222704 w 10525375"/>
                <a:gd name="connsiteY294" fmla="*/ 171264 h 503731"/>
                <a:gd name="connsiteX295" fmla="*/ 10219305 w 10525375"/>
                <a:gd name="connsiteY295" fmla="*/ 169929 h 503731"/>
                <a:gd name="connsiteX296" fmla="*/ 10192098 w 10525375"/>
                <a:gd name="connsiteY296" fmla="*/ 159236 h 503731"/>
                <a:gd name="connsiteX297" fmla="*/ 10181894 w 10525375"/>
                <a:gd name="connsiteY297" fmla="*/ 159236 h 503731"/>
                <a:gd name="connsiteX298" fmla="*/ 9967647 w 10525375"/>
                <a:gd name="connsiteY298" fmla="*/ 157899 h 503731"/>
                <a:gd name="connsiteX299" fmla="*/ 9954044 w 10525375"/>
                <a:gd name="connsiteY299" fmla="*/ 161909 h 503731"/>
                <a:gd name="connsiteX300" fmla="*/ 9964244 w 10525375"/>
                <a:gd name="connsiteY300" fmla="*/ 161909 h 503731"/>
                <a:gd name="connsiteX301" fmla="*/ 9967647 w 10525375"/>
                <a:gd name="connsiteY301" fmla="*/ 157899 h 503731"/>
                <a:gd name="connsiteX302" fmla="*/ 10249910 w 10525375"/>
                <a:gd name="connsiteY302" fmla="*/ 133842 h 503731"/>
                <a:gd name="connsiteX303" fmla="*/ 10256712 w 10525375"/>
                <a:gd name="connsiteY303" fmla="*/ 147207 h 503731"/>
                <a:gd name="connsiteX304" fmla="*/ 10283918 w 10525375"/>
                <a:gd name="connsiteY304" fmla="*/ 148543 h 503731"/>
                <a:gd name="connsiteX305" fmla="*/ 10290720 w 10525375"/>
                <a:gd name="connsiteY305" fmla="*/ 136515 h 503731"/>
                <a:gd name="connsiteX306" fmla="*/ 10253312 w 10525375"/>
                <a:gd name="connsiteY306" fmla="*/ 135178 h 503731"/>
                <a:gd name="connsiteX307" fmla="*/ 10249910 w 10525375"/>
                <a:gd name="connsiteY307" fmla="*/ 133842 h 503731"/>
                <a:gd name="connsiteX308" fmla="*/ 10175093 w 10525375"/>
                <a:gd name="connsiteY308" fmla="*/ 131167 h 503731"/>
                <a:gd name="connsiteX309" fmla="*/ 10171694 w 10525375"/>
                <a:gd name="connsiteY309" fmla="*/ 132504 h 503731"/>
                <a:gd name="connsiteX310" fmla="*/ 10164892 w 10525375"/>
                <a:gd name="connsiteY310" fmla="*/ 135178 h 503731"/>
                <a:gd name="connsiteX311" fmla="*/ 10181894 w 10525375"/>
                <a:gd name="connsiteY311" fmla="*/ 140524 h 503731"/>
                <a:gd name="connsiteX312" fmla="*/ 10192098 w 10525375"/>
                <a:gd name="connsiteY312" fmla="*/ 136515 h 503731"/>
                <a:gd name="connsiteX313" fmla="*/ 10171694 w 10525375"/>
                <a:gd name="connsiteY313" fmla="*/ 133842 h 503731"/>
                <a:gd name="connsiteX314" fmla="*/ 10175093 w 10525375"/>
                <a:gd name="connsiteY314" fmla="*/ 131167 h 503731"/>
                <a:gd name="connsiteX315" fmla="*/ 578851 w 10525375"/>
                <a:gd name="connsiteY315" fmla="*/ 124485 h 503731"/>
                <a:gd name="connsiteX316" fmla="*/ 568651 w 10525375"/>
                <a:gd name="connsiteY316" fmla="*/ 129831 h 503731"/>
                <a:gd name="connsiteX317" fmla="*/ 582254 w 10525375"/>
                <a:gd name="connsiteY317" fmla="*/ 125822 h 503731"/>
                <a:gd name="connsiteX318" fmla="*/ 578851 w 10525375"/>
                <a:gd name="connsiteY318" fmla="*/ 124485 h 503731"/>
                <a:gd name="connsiteX319" fmla="*/ 10453957 w 10525375"/>
                <a:gd name="connsiteY319" fmla="*/ 116467 h 503731"/>
                <a:gd name="connsiteX320" fmla="*/ 10487964 w 10525375"/>
                <a:gd name="connsiteY320" fmla="*/ 120476 h 503731"/>
                <a:gd name="connsiteX321" fmla="*/ 10474365 w 10525375"/>
                <a:gd name="connsiteY321" fmla="*/ 132506 h 503731"/>
                <a:gd name="connsiteX322" fmla="*/ 10423352 w 10525375"/>
                <a:gd name="connsiteY322" fmla="*/ 123150 h 503731"/>
                <a:gd name="connsiteX323" fmla="*/ 10453957 w 10525375"/>
                <a:gd name="connsiteY323" fmla="*/ 116467 h 503731"/>
                <a:gd name="connsiteX324" fmla="*/ 10025458 w 10525375"/>
                <a:gd name="connsiteY324" fmla="*/ 100427 h 503731"/>
                <a:gd name="connsiteX325" fmla="*/ 10028861 w 10525375"/>
                <a:gd name="connsiteY325" fmla="*/ 111119 h 503731"/>
                <a:gd name="connsiteX326" fmla="*/ 10049266 w 10525375"/>
                <a:gd name="connsiteY326" fmla="*/ 111119 h 503731"/>
                <a:gd name="connsiteX327" fmla="*/ 10025458 w 10525375"/>
                <a:gd name="connsiteY327" fmla="*/ 100427 h 503731"/>
                <a:gd name="connsiteX328" fmla="*/ 10100276 w 10525375"/>
                <a:gd name="connsiteY328" fmla="*/ 96418 h 503731"/>
                <a:gd name="connsiteX329" fmla="*/ 10076472 w 10525375"/>
                <a:gd name="connsiteY329" fmla="*/ 100427 h 503731"/>
                <a:gd name="connsiteX330" fmla="*/ 10103678 w 10525375"/>
                <a:gd name="connsiteY330" fmla="*/ 99091 h 503731"/>
                <a:gd name="connsiteX331" fmla="*/ 10100276 w 10525375"/>
                <a:gd name="connsiteY331" fmla="*/ 96418 h 503731"/>
                <a:gd name="connsiteX332" fmla="*/ 350577 w 10525375"/>
                <a:gd name="connsiteY332" fmla="*/ 82049 h 503731"/>
                <a:gd name="connsiteX333" fmla="*/ 357802 w 10525375"/>
                <a:gd name="connsiteY333" fmla="*/ 83052 h 503731"/>
                <a:gd name="connsiteX334" fmla="*/ 357802 w 10525375"/>
                <a:gd name="connsiteY334" fmla="*/ 88398 h 503731"/>
                <a:gd name="connsiteX335" fmla="*/ 337398 w 10525375"/>
                <a:gd name="connsiteY335" fmla="*/ 87061 h 503731"/>
                <a:gd name="connsiteX336" fmla="*/ 340800 w 10525375"/>
                <a:gd name="connsiteY336" fmla="*/ 83052 h 503731"/>
                <a:gd name="connsiteX337" fmla="*/ 350577 w 10525375"/>
                <a:gd name="connsiteY337" fmla="*/ 82049 h 503731"/>
                <a:gd name="connsiteX338" fmla="*/ 10025458 w 10525375"/>
                <a:gd name="connsiteY338" fmla="*/ 76368 h 503731"/>
                <a:gd name="connsiteX339" fmla="*/ 9981250 w 10525375"/>
                <a:gd name="connsiteY339" fmla="*/ 87061 h 503731"/>
                <a:gd name="connsiteX340" fmla="*/ 9991450 w 10525375"/>
                <a:gd name="connsiteY340" fmla="*/ 87061 h 503731"/>
                <a:gd name="connsiteX341" fmla="*/ 10001655 w 10525375"/>
                <a:gd name="connsiteY341" fmla="*/ 84388 h 503731"/>
                <a:gd name="connsiteX342" fmla="*/ 10042464 w 10525375"/>
                <a:gd name="connsiteY342" fmla="*/ 83052 h 503731"/>
                <a:gd name="connsiteX343" fmla="*/ 10039062 w 10525375"/>
                <a:gd name="connsiteY343" fmla="*/ 81715 h 503731"/>
                <a:gd name="connsiteX344" fmla="*/ 10042464 w 10525375"/>
                <a:gd name="connsiteY344" fmla="*/ 79041 h 503731"/>
                <a:gd name="connsiteX345" fmla="*/ 10025458 w 10525375"/>
                <a:gd name="connsiteY345" fmla="*/ 76368 h 503731"/>
                <a:gd name="connsiteX346" fmla="*/ 9943840 w 10525375"/>
                <a:gd name="connsiteY346" fmla="*/ 72359 h 503731"/>
                <a:gd name="connsiteX347" fmla="*/ 9920036 w 10525375"/>
                <a:gd name="connsiteY347" fmla="*/ 75032 h 503731"/>
                <a:gd name="connsiteX348" fmla="*/ 9916634 w 10525375"/>
                <a:gd name="connsiteY348" fmla="*/ 75032 h 503731"/>
                <a:gd name="connsiteX349" fmla="*/ 9906433 w 10525375"/>
                <a:gd name="connsiteY349" fmla="*/ 76368 h 503731"/>
                <a:gd name="connsiteX350" fmla="*/ 9903030 w 10525375"/>
                <a:gd name="connsiteY350" fmla="*/ 83052 h 503731"/>
                <a:gd name="connsiteX351" fmla="*/ 9923435 w 10525375"/>
                <a:gd name="connsiteY351" fmla="*/ 83052 h 503731"/>
                <a:gd name="connsiteX352" fmla="*/ 9930236 w 10525375"/>
                <a:gd name="connsiteY352" fmla="*/ 77704 h 503731"/>
                <a:gd name="connsiteX353" fmla="*/ 9943840 w 10525375"/>
                <a:gd name="connsiteY353" fmla="*/ 72359 h 503731"/>
                <a:gd name="connsiteX354" fmla="*/ 10229506 w 10525375"/>
                <a:gd name="connsiteY354" fmla="*/ 71022 h 503731"/>
                <a:gd name="connsiteX355" fmla="*/ 10273714 w 10525375"/>
                <a:gd name="connsiteY355" fmla="*/ 87061 h 503731"/>
                <a:gd name="connsiteX356" fmla="*/ 10273714 w 10525375"/>
                <a:gd name="connsiteY356" fmla="*/ 89734 h 503731"/>
                <a:gd name="connsiteX357" fmla="*/ 10311124 w 10525375"/>
                <a:gd name="connsiteY357" fmla="*/ 91071 h 503731"/>
                <a:gd name="connsiteX358" fmla="*/ 10382538 w 10525375"/>
                <a:gd name="connsiteY358" fmla="*/ 93744 h 503731"/>
                <a:gd name="connsiteX359" fmla="*/ 10311124 w 10525375"/>
                <a:gd name="connsiteY359" fmla="*/ 99091 h 503731"/>
                <a:gd name="connsiteX360" fmla="*/ 10287317 w 10525375"/>
                <a:gd name="connsiteY360" fmla="*/ 103100 h 503731"/>
                <a:gd name="connsiteX361" fmla="*/ 10273714 w 10525375"/>
                <a:gd name="connsiteY361" fmla="*/ 103100 h 503731"/>
                <a:gd name="connsiteX362" fmla="*/ 10249910 w 10525375"/>
                <a:gd name="connsiteY362" fmla="*/ 99091 h 503731"/>
                <a:gd name="connsiteX363" fmla="*/ 10239706 w 10525375"/>
                <a:gd name="connsiteY363" fmla="*/ 99091 h 503731"/>
                <a:gd name="connsiteX364" fmla="*/ 10192095 w 10525375"/>
                <a:gd name="connsiteY364" fmla="*/ 87061 h 503731"/>
                <a:gd name="connsiteX365" fmla="*/ 10205698 w 10525375"/>
                <a:gd name="connsiteY365" fmla="*/ 83052 h 503731"/>
                <a:gd name="connsiteX366" fmla="*/ 10229506 w 10525375"/>
                <a:gd name="connsiteY366" fmla="*/ 71022 h 503731"/>
                <a:gd name="connsiteX367" fmla="*/ 9814610 w 10525375"/>
                <a:gd name="connsiteY367" fmla="*/ 67013 h 503731"/>
                <a:gd name="connsiteX368" fmla="*/ 9821412 w 10525375"/>
                <a:gd name="connsiteY368" fmla="*/ 69686 h 503731"/>
                <a:gd name="connsiteX369" fmla="*/ 9824814 w 10525375"/>
                <a:gd name="connsiteY369" fmla="*/ 67013 h 503731"/>
                <a:gd name="connsiteX370" fmla="*/ 9814610 w 10525375"/>
                <a:gd name="connsiteY370" fmla="*/ 67013 h 503731"/>
                <a:gd name="connsiteX371" fmla="*/ 837311 w 10525375"/>
                <a:gd name="connsiteY371" fmla="*/ 64338 h 503731"/>
                <a:gd name="connsiteX372" fmla="*/ 830509 w 10525375"/>
                <a:gd name="connsiteY372" fmla="*/ 65676 h 503731"/>
                <a:gd name="connsiteX373" fmla="*/ 837311 w 10525375"/>
                <a:gd name="connsiteY373" fmla="*/ 67013 h 503731"/>
                <a:gd name="connsiteX374" fmla="*/ 837311 w 10525375"/>
                <a:gd name="connsiteY374" fmla="*/ 64338 h 503731"/>
                <a:gd name="connsiteX375" fmla="*/ 929134 w 10525375"/>
                <a:gd name="connsiteY375" fmla="*/ 60329 h 503731"/>
                <a:gd name="connsiteX376" fmla="*/ 925731 w 10525375"/>
                <a:gd name="connsiteY376" fmla="*/ 63002 h 503731"/>
                <a:gd name="connsiteX377" fmla="*/ 932533 w 10525375"/>
                <a:gd name="connsiteY377" fmla="*/ 65676 h 503731"/>
                <a:gd name="connsiteX378" fmla="*/ 929134 w 10525375"/>
                <a:gd name="connsiteY378" fmla="*/ 72359 h 503731"/>
                <a:gd name="connsiteX379" fmla="*/ 935935 w 10525375"/>
                <a:gd name="connsiteY379" fmla="*/ 72359 h 503731"/>
                <a:gd name="connsiteX380" fmla="*/ 935935 w 10525375"/>
                <a:gd name="connsiteY380" fmla="*/ 71022 h 503731"/>
                <a:gd name="connsiteX381" fmla="*/ 942737 w 10525375"/>
                <a:gd name="connsiteY381" fmla="*/ 67013 h 503731"/>
                <a:gd name="connsiteX382" fmla="*/ 935935 w 10525375"/>
                <a:gd name="connsiteY382" fmla="*/ 61667 h 503731"/>
                <a:gd name="connsiteX383" fmla="*/ 929134 w 10525375"/>
                <a:gd name="connsiteY383" fmla="*/ 60329 h 503731"/>
                <a:gd name="connsiteX384" fmla="*/ 701279 w 10525375"/>
                <a:gd name="connsiteY384" fmla="*/ 50974 h 503731"/>
                <a:gd name="connsiteX385" fmla="*/ 708081 w 10525375"/>
                <a:gd name="connsiteY385" fmla="*/ 53647 h 503731"/>
                <a:gd name="connsiteX386" fmla="*/ 691075 w 10525375"/>
                <a:gd name="connsiteY386" fmla="*/ 63004 h 503731"/>
                <a:gd name="connsiteX387" fmla="*/ 680875 w 10525375"/>
                <a:gd name="connsiteY387" fmla="*/ 61667 h 503731"/>
                <a:gd name="connsiteX388" fmla="*/ 701279 w 10525375"/>
                <a:gd name="connsiteY388" fmla="*/ 50974 h 503731"/>
                <a:gd name="connsiteX389" fmla="*/ 602659 w 10525375"/>
                <a:gd name="connsiteY389" fmla="*/ 50974 h 503731"/>
                <a:gd name="connsiteX390" fmla="*/ 657071 w 10525375"/>
                <a:gd name="connsiteY390" fmla="*/ 50974 h 503731"/>
                <a:gd name="connsiteX391" fmla="*/ 629865 w 10525375"/>
                <a:gd name="connsiteY391" fmla="*/ 63004 h 503731"/>
                <a:gd name="connsiteX392" fmla="*/ 602659 w 10525375"/>
                <a:gd name="connsiteY392" fmla="*/ 50974 h 503731"/>
                <a:gd name="connsiteX393" fmla="*/ 9624166 w 10525375"/>
                <a:gd name="connsiteY393" fmla="*/ 38944 h 503731"/>
                <a:gd name="connsiteX394" fmla="*/ 9617365 w 10525375"/>
                <a:gd name="connsiteY394" fmla="*/ 46964 h 503731"/>
                <a:gd name="connsiteX395" fmla="*/ 9637770 w 10525375"/>
                <a:gd name="connsiteY395" fmla="*/ 42955 h 503731"/>
                <a:gd name="connsiteX396" fmla="*/ 9624166 w 10525375"/>
                <a:gd name="connsiteY396" fmla="*/ 38944 h 503731"/>
                <a:gd name="connsiteX397" fmla="*/ 10168292 w 10525375"/>
                <a:gd name="connsiteY397" fmla="*/ 28253 h 503731"/>
                <a:gd name="connsiteX398" fmla="*/ 10175093 w 10525375"/>
                <a:gd name="connsiteY398" fmla="*/ 28253 h 503731"/>
                <a:gd name="connsiteX399" fmla="*/ 10164888 w 10525375"/>
                <a:gd name="connsiteY399" fmla="*/ 38945 h 503731"/>
                <a:gd name="connsiteX400" fmla="*/ 10168292 w 10525375"/>
                <a:gd name="connsiteY400" fmla="*/ 28253 h 503731"/>
                <a:gd name="connsiteX401" fmla="*/ 4646185 w 10525375"/>
                <a:gd name="connsiteY401" fmla="*/ 184 h 503731"/>
                <a:gd name="connsiteX402" fmla="*/ 4758412 w 10525375"/>
                <a:gd name="connsiteY402" fmla="*/ 1520 h 503731"/>
                <a:gd name="connsiteX403" fmla="*/ 4778817 w 10525375"/>
                <a:gd name="connsiteY403" fmla="*/ 1520 h 503731"/>
                <a:gd name="connsiteX404" fmla="*/ 4840031 w 10525375"/>
                <a:gd name="connsiteY404" fmla="*/ 1520 h 503731"/>
                <a:gd name="connsiteX405" fmla="*/ 4908047 w 10525375"/>
                <a:gd name="connsiteY405" fmla="*/ 2857 h 503731"/>
                <a:gd name="connsiteX406" fmla="*/ 4914848 w 10525375"/>
                <a:gd name="connsiteY406" fmla="*/ 184 h 503731"/>
                <a:gd name="connsiteX407" fmla="*/ 4931850 w 10525375"/>
                <a:gd name="connsiteY407" fmla="*/ 184 h 503731"/>
                <a:gd name="connsiteX408" fmla="*/ 4986263 w 10525375"/>
                <a:gd name="connsiteY408" fmla="*/ 2857 h 503731"/>
                <a:gd name="connsiteX409" fmla="*/ 5044078 w 10525375"/>
                <a:gd name="connsiteY409" fmla="*/ 4193 h 503731"/>
                <a:gd name="connsiteX410" fmla="*/ 5054278 w 10525375"/>
                <a:gd name="connsiteY410" fmla="*/ 4193 h 503731"/>
                <a:gd name="connsiteX411" fmla="*/ 5108691 w 10525375"/>
                <a:gd name="connsiteY411" fmla="*/ 184 h 503731"/>
                <a:gd name="connsiteX412" fmla="*/ 5122294 w 10525375"/>
                <a:gd name="connsiteY412" fmla="*/ 184 h 503731"/>
                <a:gd name="connsiteX413" fmla="*/ 5193712 w 10525375"/>
                <a:gd name="connsiteY413" fmla="*/ 2857 h 503731"/>
                <a:gd name="connsiteX414" fmla="*/ 5200514 w 10525375"/>
                <a:gd name="connsiteY414" fmla="*/ 1520 h 503731"/>
                <a:gd name="connsiteX415" fmla="*/ 5489578 w 10525375"/>
                <a:gd name="connsiteY415" fmla="*/ 8204 h 503731"/>
                <a:gd name="connsiteX416" fmla="*/ 5595004 w 10525375"/>
                <a:gd name="connsiteY416" fmla="*/ 6866 h 503731"/>
                <a:gd name="connsiteX417" fmla="*/ 5622210 w 10525375"/>
                <a:gd name="connsiteY417" fmla="*/ 6866 h 503731"/>
                <a:gd name="connsiteX418" fmla="*/ 5629012 w 10525375"/>
                <a:gd name="connsiteY418" fmla="*/ 8204 h 503731"/>
                <a:gd name="connsiteX419" fmla="*/ 5629012 w 10525375"/>
                <a:gd name="connsiteY419" fmla="*/ 9539 h 503731"/>
                <a:gd name="connsiteX420" fmla="*/ 5768442 w 10525375"/>
                <a:gd name="connsiteY420" fmla="*/ 10875 h 503731"/>
                <a:gd name="connsiteX421" fmla="*/ 5822855 w 10525375"/>
                <a:gd name="connsiteY421" fmla="*/ 14886 h 503731"/>
                <a:gd name="connsiteX422" fmla="*/ 5850061 w 10525375"/>
                <a:gd name="connsiteY422" fmla="*/ 10875 h 503731"/>
                <a:gd name="connsiteX423" fmla="*/ 5901074 w 10525375"/>
                <a:gd name="connsiteY423" fmla="*/ 16223 h 503731"/>
                <a:gd name="connsiteX424" fmla="*/ 5897672 w 10525375"/>
                <a:gd name="connsiteY424" fmla="*/ 17559 h 503731"/>
                <a:gd name="connsiteX425" fmla="*/ 5901074 w 10525375"/>
                <a:gd name="connsiteY425" fmla="*/ 17559 h 503731"/>
                <a:gd name="connsiteX426" fmla="*/ 5952084 w 10525375"/>
                <a:gd name="connsiteY426" fmla="*/ 17559 h 503731"/>
                <a:gd name="connsiteX427" fmla="*/ 5972489 w 10525375"/>
                <a:gd name="connsiteY427" fmla="*/ 17559 h 503731"/>
                <a:gd name="connsiteX428" fmla="*/ 6013298 w 10525375"/>
                <a:gd name="connsiteY428" fmla="*/ 21569 h 503731"/>
                <a:gd name="connsiteX429" fmla="*/ 6023502 w 10525375"/>
                <a:gd name="connsiteY429" fmla="*/ 17559 h 503731"/>
                <a:gd name="connsiteX430" fmla="*/ 6027504 w 10525375"/>
                <a:gd name="connsiteY430" fmla="*/ 17559 h 503731"/>
                <a:gd name="connsiteX431" fmla="*/ 6029544 w 10525375"/>
                <a:gd name="connsiteY431" fmla="*/ 16223 h 503731"/>
                <a:gd name="connsiteX432" fmla="*/ 6067905 w 10525375"/>
                <a:gd name="connsiteY432" fmla="*/ 17358 h 503731"/>
                <a:gd name="connsiteX433" fmla="*/ 6077064 w 10525375"/>
                <a:gd name="connsiteY433" fmla="*/ 17225 h 503731"/>
                <a:gd name="connsiteX434" fmla="*/ 6077767 w 10525375"/>
                <a:gd name="connsiteY434" fmla="*/ 17449 h 503731"/>
                <a:gd name="connsiteX435" fmla="*/ 6120940 w 10525375"/>
                <a:gd name="connsiteY435" fmla="*/ 15053 h 503731"/>
                <a:gd name="connsiteX436" fmla="*/ 6209783 w 10525375"/>
                <a:gd name="connsiteY436" fmla="*/ 18896 h 503731"/>
                <a:gd name="connsiteX437" fmla="*/ 6233590 w 10525375"/>
                <a:gd name="connsiteY437" fmla="*/ 25578 h 503731"/>
                <a:gd name="connsiteX438" fmla="*/ 6311807 w 10525375"/>
                <a:gd name="connsiteY438" fmla="*/ 14886 h 503731"/>
                <a:gd name="connsiteX439" fmla="*/ 6318608 w 10525375"/>
                <a:gd name="connsiteY439" fmla="*/ 16223 h 503731"/>
                <a:gd name="connsiteX440" fmla="*/ 6322011 w 10525375"/>
                <a:gd name="connsiteY440" fmla="*/ 12213 h 503731"/>
                <a:gd name="connsiteX441" fmla="*/ 6427433 w 10525375"/>
                <a:gd name="connsiteY441" fmla="*/ 10875 h 503731"/>
                <a:gd name="connsiteX442" fmla="*/ 6444439 w 10525375"/>
                <a:gd name="connsiteY442" fmla="*/ 10875 h 503731"/>
                <a:gd name="connsiteX443" fmla="*/ 6478447 w 10525375"/>
                <a:gd name="connsiteY443" fmla="*/ 14886 h 503731"/>
                <a:gd name="connsiteX444" fmla="*/ 6481846 w 10525375"/>
                <a:gd name="connsiteY444" fmla="*/ 14886 h 503731"/>
                <a:gd name="connsiteX445" fmla="*/ 6495449 w 10525375"/>
                <a:gd name="connsiteY445" fmla="*/ 13550 h 503731"/>
                <a:gd name="connsiteX446" fmla="*/ 6505653 w 10525375"/>
                <a:gd name="connsiteY446" fmla="*/ 14886 h 503731"/>
                <a:gd name="connsiteX447" fmla="*/ 6529457 w 10525375"/>
                <a:gd name="connsiteY447" fmla="*/ 16223 h 503731"/>
                <a:gd name="connsiteX448" fmla="*/ 6536258 w 10525375"/>
                <a:gd name="connsiteY448" fmla="*/ 14886 h 503731"/>
                <a:gd name="connsiteX449" fmla="*/ 6580470 w 10525375"/>
                <a:gd name="connsiteY449" fmla="*/ 14886 h 503731"/>
                <a:gd name="connsiteX450" fmla="*/ 6702898 w 10525375"/>
                <a:gd name="connsiteY450" fmla="*/ 14886 h 503731"/>
                <a:gd name="connsiteX451" fmla="*/ 6811723 w 10525375"/>
                <a:gd name="connsiteY451" fmla="*/ 13550 h 503731"/>
                <a:gd name="connsiteX452" fmla="*/ 6818525 w 10525375"/>
                <a:gd name="connsiteY452" fmla="*/ 14886 h 503731"/>
                <a:gd name="connsiteX453" fmla="*/ 6876336 w 10525375"/>
                <a:gd name="connsiteY453" fmla="*/ 13550 h 503731"/>
                <a:gd name="connsiteX454" fmla="*/ 6886540 w 10525375"/>
                <a:gd name="connsiteY454" fmla="*/ 13550 h 503731"/>
                <a:gd name="connsiteX455" fmla="*/ 6951153 w 10525375"/>
                <a:gd name="connsiteY455" fmla="*/ 9539 h 503731"/>
                <a:gd name="connsiteX456" fmla="*/ 6957955 w 10525375"/>
                <a:gd name="connsiteY456" fmla="*/ 9539 h 503731"/>
                <a:gd name="connsiteX457" fmla="*/ 7093986 w 10525375"/>
                <a:gd name="connsiteY457" fmla="*/ 10875 h 503731"/>
                <a:gd name="connsiteX458" fmla="*/ 7104190 w 10525375"/>
                <a:gd name="connsiteY458" fmla="*/ 13550 h 503731"/>
                <a:gd name="connsiteX459" fmla="*/ 7206214 w 10525375"/>
                <a:gd name="connsiteY459" fmla="*/ 13550 h 503731"/>
                <a:gd name="connsiteX460" fmla="*/ 7219817 w 10525375"/>
                <a:gd name="connsiteY460" fmla="*/ 20232 h 503731"/>
                <a:gd name="connsiteX461" fmla="*/ 7223216 w 10525375"/>
                <a:gd name="connsiteY461" fmla="*/ 20232 h 503731"/>
                <a:gd name="connsiteX462" fmla="*/ 7247023 w 10525375"/>
                <a:gd name="connsiteY462" fmla="*/ 12213 h 503731"/>
                <a:gd name="connsiteX463" fmla="*/ 7257224 w 10525375"/>
                <a:gd name="connsiteY463" fmla="*/ 12213 h 503731"/>
                <a:gd name="connsiteX464" fmla="*/ 7522484 w 10525375"/>
                <a:gd name="connsiteY464" fmla="*/ 10875 h 503731"/>
                <a:gd name="connsiteX465" fmla="*/ 7542889 w 10525375"/>
                <a:gd name="connsiteY465" fmla="*/ 12213 h 503731"/>
                <a:gd name="connsiteX466" fmla="*/ 7604103 w 10525375"/>
                <a:gd name="connsiteY466" fmla="*/ 8204 h 503731"/>
                <a:gd name="connsiteX467" fmla="*/ 7719730 w 10525375"/>
                <a:gd name="connsiteY467" fmla="*/ 8204 h 503731"/>
                <a:gd name="connsiteX468" fmla="*/ 7726531 w 10525375"/>
                <a:gd name="connsiteY468" fmla="*/ 8204 h 503731"/>
                <a:gd name="connsiteX469" fmla="*/ 7811552 w 10525375"/>
                <a:gd name="connsiteY469" fmla="*/ 8204 h 503731"/>
                <a:gd name="connsiteX470" fmla="*/ 7818354 w 10525375"/>
                <a:gd name="connsiteY470" fmla="*/ 8204 h 503731"/>
                <a:gd name="connsiteX471" fmla="*/ 7872767 w 10525375"/>
                <a:gd name="connsiteY471" fmla="*/ 8204 h 503731"/>
                <a:gd name="connsiteX472" fmla="*/ 7930578 w 10525375"/>
                <a:gd name="connsiteY472" fmla="*/ 9539 h 503731"/>
                <a:gd name="connsiteX473" fmla="*/ 7933980 w 10525375"/>
                <a:gd name="connsiteY473" fmla="*/ 10875 h 503731"/>
                <a:gd name="connsiteX474" fmla="*/ 7933980 w 10525375"/>
                <a:gd name="connsiteY474" fmla="*/ 8204 h 503731"/>
                <a:gd name="connsiteX475" fmla="*/ 7967988 w 10525375"/>
                <a:gd name="connsiteY475" fmla="*/ 8204 h 503731"/>
                <a:gd name="connsiteX476" fmla="*/ 7974790 w 10525375"/>
                <a:gd name="connsiteY476" fmla="*/ 6866 h 503731"/>
                <a:gd name="connsiteX477" fmla="*/ 7995194 w 10525375"/>
                <a:gd name="connsiteY477" fmla="*/ 8204 h 503731"/>
                <a:gd name="connsiteX478" fmla="*/ 8046204 w 10525375"/>
                <a:gd name="connsiteY478" fmla="*/ 9539 h 503731"/>
                <a:gd name="connsiteX479" fmla="*/ 8046204 w 10525375"/>
                <a:gd name="connsiteY479" fmla="*/ 12213 h 503731"/>
                <a:gd name="connsiteX480" fmla="*/ 8066609 w 10525375"/>
                <a:gd name="connsiteY480" fmla="*/ 8204 h 503731"/>
                <a:gd name="connsiteX481" fmla="*/ 8161831 w 10525375"/>
                <a:gd name="connsiteY481" fmla="*/ 4193 h 503731"/>
                <a:gd name="connsiteX482" fmla="*/ 8229846 w 10525375"/>
                <a:gd name="connsiteY482" fmla="*/ 4193 h 503731"/>
                <a:gd name="connsiteX483" fmla="*/ 8318267 w 10525375"/>
                <a:gd name="connsiteY483" fmla="*/ 12213 h 503731"/>
                <a:gd name="connsiteX484" fmla="*/ 8318267 w 10525375"/>
                <a:gd name="connsiteY484" fmla="*/ 13550 h 503731"/>
                <a:gd name="connsiteX485" fmla="*/ 8382884 w 10525375"/>
                <a:gd name="connsiteY485" fmla="*/ 2857 h 503731"/>
                <a:gd name="connsiteX486" fmla="*/ 8467901 w 10525375"/>
                <a:gd name="connsiteY486" fmla="*/ 1520 h 503731"/>
                <a:gd name="connsiteX487" fmla="*/ 8481504 w 10525375"/>
                <a:gd name="connsiteY487" fmla="*/ 1520 h 503731"/>
                <a:gd name="connsiteX488" fmla="*/ 8505312 w 10525375"/>
                <a:gd name="connsiteY488" fmla="*/ 9539 h 503731"/>
                <a:gd name="connsiteX489" fmla="*/ 8505312 w 10525375"/>
                <a:gd name="connsiteY489" fmla="*/ 8204 h 503731"/>
                <a:gd name="connsiteX490" fmla="*/ 8501909 w 10525375"/>
                <a:gd name="connsiteY490" fmla="*/ 6866 h 503731"/>
                <a:gd name="connsiteX491" fmla="*/ 8556322 w 10525375"/>
                <a:gd name="connsiteY491" fmla="*/ 184 h 503731"/>
                <a:gd name="connsiteX492" fmla="*/ 8668549 w 10525375"/>
                <a:gd name="connsiteY492" fmla="*/ 1520 h 503731"/>
                <a:gd name="connsiteX493" fmla="*/ 8688954 w 10525375"/>
                <a:gd name="connsiteY493" fmla="*/ 1520 h 503731"/>
                <a:gd name="connsiteX494" fmla="*/ 8750168 w 10525375"/>
                <a:gd name="connsiteY494" fmla="*/ 1520 h 503731"/>
                <a:gd name="connsiteX495" fmla="*/ 8818184 w 10525375"/>
                <a:gd name="connsiteY495" fmla="*/ 2857 h 503731"/>
                <a:gd name="connsiteX496" fmla="*/ 8824985 w 10525375"/>
                <a:gd name="connsiteY496" fmla="*/ 184 h 503731"/>
                <a:gd name="connsiteX497" fmla="*/ 8841987 w 10525375"/>
                <a:gd name="connsiteY497" fmla="*/ 184 h 503731"/>
                <a:gd name="connsiteX498" fmla="*/ 8896400 w 10525375"/>
                <a:gd name="connsiteY498" fmla="*/ 2857 h 503731"/>
                <a:gd name="connsiteX499" fmla="*/ 8954214 w 10525375"/>
                <a:gd name="connsiteY499" fmla="*/ 4193 h 503731"/>
                <a:gd name="connsiteX500" fmla="*/ 8964415 w 10525375"/>
                <a:gd name="connsiteY500" fmla="*/ 4193 h 503731"/>
                <a:gd name="connsiteX501" fmla="*/ 9018828 w 10525375"/>
                <a:gd name="connsiteY501" fmla="*/ 184 h 503731"/>
                <a:gd name="connsiteX502" fmla="*/ 9032430 w 10525375"/>
                <a:gd name="connsiteY502" fmla="*/ 184 h 503731"/>
                <a:gd name="connsiteX503" fmla="*/ 9103849 w 10525375"/>
                <a:gd name="connsiteY503" fmla="*/ 2857 h 503731"/>
                <a:gd name="connsiteX504" fmla="*/ 9110650 w 10525375"/>
                <a:gd name="connsiteY504" fmla="*/ 1520 h 503731"/>
                <a:gd name="connsiteX505" fmla="*/ 9399715 w 10525375"/>
                <a:gd name="connsiteY505" fmla="*/ 8204 h 503731"/>
                <a:gd name="connsiteX506" fmla="*/ 9505141 w 10525375"/>
                <a:gd name="connsiteY506" fmla="*/ 6866 h 503731"/>
                <a:gd name="connsiteX507" fmla="*/ 9532347 w 10525375"/>
                <a:gd name="connsiteY507" fmla="*/ 6866 h 503731"/>
                <a:gd name="connsiteX508" fmla="*/ 9539148 w 10525375"/>
                <a:gd name="connsiteY508" fmla="*/ 8204 h 503731"/>
                <a:gd name="connsiteX509" fmla="*/ 9539148 w 10525375"/>
                <a:gd name="connsiteY509" fmla="*/ 9539 h 503731"/>
                <a:gd name="connsiteX510" fmla="*/ 9678579 w 10525375"/>
                <a:gd name="connsiteY510" fmla="*/ 10875 h 503731"/>
                <a:gd name="connsiteX511" fmla="*/ 9732992 w 10525375"/>
                <a:gd name="connsiteY511" fmla="*/ 14886 h 503731"/>
                <a:gd name="connsiteX512" fmla="*/ 9760198 w 10525375"/>
                <a:gd name="connsiteY512" fmla="*/ 10875 h 503731"/>
                <a:gd name="connsiteX513" fmla="*/ 9811211 w 10525375"/>
                <a:gd name="connsiteY513" fmla="*/ 16223 h 503731"/>
                <a:gd name="connsiteX514" fmla="*/ 9807808 w 10525375"/>
                <a:gd name="connsiteY514" fmla="*/ 17559 h 503731"/>
                <a:gd name="connsiteX515" fmla="*/ 9811211 w 10525375"/>
                <a:gd name="connsiteY515" fmla="*/ 17559 h 503731"/>
                <a:gd name="connsiteX516" fmla="*/ 9862221 w 10525375"/>
                <a:gd name="connsiteY516" fmla="*/ 17559 h 503731"/>
                <a:gd name="connsiteX517" fmla="*/ 9882626 w 10525375"/>
                <a:gd name="connsiteY517" fmla="*/ 17559 h 503731"/>
                <a:gd name="connsiteX518" fmla="*/ 9923435 w 10525375"/>
                <a:gd name="connsiteY518" fmla="*/ 21569 h 503731"/>
                <a:gd name="connsiteX519" fmla="*/ 9933639 w 10525375"/>
                <a:gd name="connsiteY519" fmla="*/ 17559 h 503731"/>
                <a:gd name="connsiteX520" fmla="*/ 9964244 w 10525375"/>
                <a:gd name="connsiteY520" fmla="*/ 17559 h 503731"/>
                <a:gd name="connsiteX521" fmla="*/ 10005054 w 10525375"/>
                <a:gd name="connsiteY521" fmla="*/ 22905 h 503731"/>
                <a:gd name="connsiteX522" fmla="*/ 10049266 w 10525375"/>
                <a:gd name="connsiteY522" fmla="*/ 24241 h 503731"/>
                <a:gd name="connsiteX523" fmla="*/ 10035662 w 10525375"/>
                <a:gd name="connsiteY523" fmla="*/ 34935 h 503731"/>
                <a:gd name="connsiteX524" fmla="*/ 9971046 w 10525375"/>
                <a:gd name="connsiteY524" fmla="*/ 33598 h 503731"/>
                <a:gd name="connsiteX525" fmla="*/ 9967647 w 10525375"/>
                <a:gd name="connsiteY525" fmla="*/ 29589 h 503731"/>
                <a:gd name="connsiteX526" fmla="*/ 9967647 w 10525375"/>
                <a:gd name="connsiteY526" fmla="*/ 30925 h 503731"/>
                <a:gd name="connsiteX527" fmla="*/ 9950642 w 10525375"/>
                <a:gd name="connsiteY527" fmla="*/ 34935 h 503731"/>
                <a:gd name="connsiteX528" fmla="*/ 9974448 w 10525375"/>
                <a:gd name="connsiteY528" fmla="*/ 54983 h 503731"/>
                <a:gd name="connsiteX529" fmla="*/ 10008456 w 10525375"/>
                <a:gd name="connsiteY529" fmla="*/ 54983 h 503731"/>
                <a:gd name="connsiteX530" fmla="*/ 10083274 w 10525375"/>
                <a:gd name="connsiteY530" fmla="*/ 58993 h 503731"/>
                <a:gd name="connsiteX531" fmla="*/ 10056068 w 10525375"/>
                <a:gd name="connsiteY531" fmla="*/ 53647 h 503731"/>
                <a:gd name="connsiteX532" fmla="*/ 10103678 w 10525375"/>
                <a:gd name="connsiteY532" fmla="*/ 52310 h 503731"/>
                <a:gd name="connsiteX533" fmla="*/ 10103678 w 10525375"/>
                <a:gd name="connsiteY533" fmla="*/ 48301 h 503731"/>
                <a:gd name="connsiteX534" fmla="*/ 10093474 w 10525375"/>
                <a:gd name="connsiteY534" fmla="*/ 42955 h 503731"/>
                <a:gd name="connsiteX535" fmla="*/ 10093474 w 10525375"/>
                <a:gd name="connsiteY535" fmla="*/ 38944 h 503731"/>
                <a:gd name="connsiteX536" fmla="*/ 10093474 w 10525375"/>
                <a:gd name="connsiteY536" fmla="*/ 26916 h 503731"/>
                <a:gd name="connsiteX537" fmla="*/ 10124083 w 10525375"/>
                <a:gd name="connsiteY537" fmla="*/ 42955 h 503731"/>
                <a:gd name="connsiteX538" fmla="*/ 10124083 w 10525375"/>
                <a:gd name="connsiteY538" fmla="*/ 48301 h 503731"/>
                <a:gd name="connsiteX539" fmla="*/ 10147886 w 10525375"/>
                <a:gd name="connsiteY539" fmla="*/ 56320 h 503731"/>
                <a:gd name="connsiteX540" fmla="*/ 10134284 w 10525375"/>
                <a:gd name="connsiteY540" fmla="*/ 64338 h 503731"/>
                <a:gd name="connsiteX541" fmla="*/ 10103678 w 10525375"/>
                <a:gd name="connsiteY541" fmla="*/ 72359 h 503731"/>
                <a:gd name="connsiteX542" fmla="*/ 10113879 w 10525375"/>
                <a:gd name="connsiteY542" fmla="*/ 76368 h 503731"/>
                <a:gd name="connsiteX543" fmla="*/ 10181894 w 10525375"/>
                <a:gd name="connsiteY543" fmla="*/ 77704 h 503731"/>
                <a:gd name="connsiteX544" fmla="*/ 10181894 w 10525375"/>
                <a:gd name="connsiteY544" fmla="*/ 80379 h 503731"/>
                <a:gd name="connsiteX545" fmla="*/ 10134284 w 10525375"/>
                <a:gd name="connsiteY545" fmla="*/ 88398 h 503731"/>
                <a:gd name="connsiteX546" fmla="*/ 10178496 w 10525375"/>
                <a:gd name="connsiteY546" fmla="*/ 91070 h 503731"/>
                <a:gd name="connsiteX547" fmla="*/ 10154688 w 10525375"/>
                <a:gd name="connsiteY547" fmla="*/ 113792 h 503731"/>
                <a:gd name="connsiteX548" fmla="*/ 10171694 w 10525375"/>
                <a:gd name="connsiteY548" fmla="*/ 124485 h 503731"/>
                <a:gd name="connsiteX549" fmla="*/ 10232908 w 10525375"/>
                <a:gd name="connsiteY549" fmla="*/ 113792 h 503731"/>
                <a:gd name="connsiteX550" fmla="*/ 10232908 w 10525375"/>
                <a:gd name="connsiteY550" fmla="*/ 125822 h 503731"/>
                <a:gd name="connsiteX551" fmla="*/ 10243108 w 10525375"/>
                <a:gd name="connsiteY551" fmla="*/ 125822 h 503731"/>
                <a:gd name="connsiteX552" fmla="*/ 10243108 w 10525375"/>
                <a:gd name="connsiteY552" fmla="*/ 124485 h 503731"/>
                <a:gd name="connsiteX553" fmla="*/ 10277116 w 10525375"/>
                <a:gd name="connsiteY553" fmla="*/ 116466 h 503731"/>
                <a:gd name="connsiteX554" fmla="*/ 10348534 w 10525375"/>
                <a:gd name="connsiteY554" fmla="*/ 116466 h 503731"/>
                <a:gd name="connsiteX555" fmla="*/ 10396146 w 10525375"/>
                <a:gd name="connsiteY555" fmla="*/ 116466 h 503731"/>
                <a:gd name="connsiteX556" fmla="*/ 10368939 w 10525375"/>
                <a:gd name="connsiteY556" fmla="*/ 132504 h 503731"/>
                <a:gd name="connsiteX557" fmla="*/ 10368939 w 10525375"/>
                <a:gd name="connsiteY557" fmla="*/ 144533 h 503731"/>
                <a:gd name="connsiteX558" fmla="*/ 10406346 w 10525375"/>
                <a:gd name="connsiteY558" fmla="*/ 141861 h 503731"/>
                <a:gd name="connsiteX559" fmla="*/ 10436954 w 10525375"/>
                <a:gd name="connsiteY559" fmla="*/ 155227 h 503731"/>
                <a:gd name="connsiteX560" fmla="*/ 10406346 w 10525375"/>
                <a:gd name="connsiteY560" fmla="*/ 161909 h 503731"/>
                <a:gd name="connsiteX561" fmla="*/ 10368939 w 10525375"/>
                <a:gd name="connsiteY561" fmla="*/ 157899 h 503731"/>
                <a:gd name="connsiteX562" fmla="*/ 10338330 w 10525375"/>
                <a:gd name="connsiteY562" fmla="*/ 148543 h 503731"/>
                <a:gd name="connsiteX563" fmla="*/ 10314526 w 10525375"/>
                <a:gd name="connsiteY563" fmla="*/ 160573 h 503731"/>
                <a:gd name="connsiteX564" fmla="*/ 10273718 w 10525375"/>
                <a:gd name="connsiteY564" fmla="*/ 168593 h 503731"/>
                <a:gd name="connsiteX565" fmla="*/ 10287320 w 10525375"/>
                <a:gd name="connsiteY565" fmla="*/ 176612 h 503731"/>
                <a:gd name="connsiteX566" fmla="*/ 10328130 w 10525375"/>
                <a:gd name="connsiteY566" fmla="*/ 172602 h 503731"/>
                <a:gd name="connsiteX567" fmla="*/ 10379779 w 10525375"/>
                <a:gd name="connsiteY567" fmla="*/ 172226 h 503731"/>
                <a:gd name="connsiteX568" fmla="*/ 10387784 w 10525375"/>
                <a:gd name="connsiteY568" fmla="*/ 179252 h 503731"/>
                <a:gd name="connsiteX569" fmla="*/ 10373612 w 10525375"/>
                <a:gd name="connsiteY569" fmla="*/ 178951 h 503731"/>
                <a:gd name="connsiteX570" fmla="*/ 10365536 w 10525375"/>
                <a:gd name="connsiteY570" fmla="*/ 184632 h 503731"/>
                <a:gd name="connsiteX571" fmla="*/ 10328130 w 10525375"/>
                <a:gd name="connsiteY571" fmla="*/ 196660 h 503731"/>
                <a:gd name="connsiteX572" fmla="*/ 10253312 w 10525375"/>
                <a:gd name="connsiteY572" fmla="*/ 203344 h 503731"/>
                <a:gd name="connsiteX573" fmla="*/ 10280519 w 10525375"/>
                <a:gd name="connsiteY573" fmla="*/ 208690 h 503731"/>
                <a:gd name="connsiteX574" fmla="*/ 10290720 w 10525375"/>
                <a:gd name="connsiteY574" fmla="*/ 212699 h 503731"/>
                <a:gd name="connsiteX575" fmla="*/ 10294122 w 10525375"/>
                <a:gd name="connsiteY575" fmla="*/ 210026 h 503731"/>
                <a:gd name="connsiteX576" fmla="*/ 10362138 w 10525375"/>
                <a:gd name="connsiteY576" fmla="*/ 208690 h 503731"/>
                <a:gd name="connsiteX577" fmla="*/ 10379140 w 10525375"/>
                <a:gd name="connsiteY577" fmla="*/ 212699 h 503731"/>
                <a:gd name="connsiteX578" fmla="*/ 10392743 w 10525375"/>
                <a:gd name="connsiteY578" fmla="*/ 216709 h 503731"/>
                <a:gd name="connsiteX579" fmla="*/ 10464161 w 10525375"/>
                <a:gd name="connsiteY579" fmla="*/ 248787 h 503731"/>
                <a:gd name="connsiteX580" fmla="*/ 10433552 w 10525375"/>
                <a:gd name="connsiteY580" fmla="*/ 252796 h 503731"/>
                <a:gd name="connsiteX581" fmla="*/ 10402947 w 10525375"/>
                <a:gd name="connsiteY581" fmla="*/ 240768 h 503731"/>
                <a:gd name="connsiteX582" fmla="*/ 10409748 w 10525375"/>
                <a:gd name="connsiteY582" fmla="*/ 254134 h 503731"/>
                <a:gd name="connsiteX583" fmla="*/ 10385941 w 10525375"/>
                <a:gd name="connsiteY583" fmla="*/ 255469 h 503731"/>
                <a:gd name="connsiteX584" fmla="*/ 10368939 w 10525375"/>
                <a:gd name="connsiteY584" fmla="*/ 263489 h 503731"/>
                <a:gd name="connsiteX585" fmla="*/ 10358735 w 10525375"/>
                <a:gd name="connsiteY585" fmla="*/ 264826 h 503731"/>
                <a:gd name="connsiteX586" fmla="*/ 10266916 w 10525375"/>
                <a:gd name="connsiteY586" fmla="*/ 260816 h 503731"/>
                <a:gd name="connsiteX587" fmla="*/ 10266916 w 10525375"/>
                <a:gd name="connsiteY587" fmla="*/ 272846 h 503731"/>
                <a:gd name="connsiteX588" fmla="*/ 10277116 w 10525375"/>
                <a:gd name="connsiteY588" fmla="*/ 276855 h 503731"/>
                <a:gd name="connsiteX589" fmla="*/ 10317926 w 10525375"/>
                <a:gd name="connsiteY589" fmla="*/ 275519 h 503731"/>
                <a:gd name="connsiteX590" fmla="*/ 10338330 w 10525375"/>
                <a:gd name="connsiteY590" fmla="*/ 278192 h 503731"/>
                <a:gd name="connsiteX591" fmla="*/ 10368939 w 10525375"/>
                <a:gd name="connsiteY591" fmla="*/ 283538 h 503731"/>
                <a:gd name="connsiteX592" fmla="*/ 10379140 w 10525375"/>
                <a:gd name="connsiteY592" fmla="*/ 286211 h 503731"/>
                <a:gd name="connsiteX593" fmla="*/ 10358735 w 10525375"/>
                <a:gd name="connsiteY593" fmla="*/ 294231 h 503731"/>
                <a:gd name="connsiteX594" fmla="*/ 10297521 w 10525375"/>
                <a:gd name="connsiteY594" fmla="*/ 298240 h 503731"/>
                <a:gd name="connsiteX595" fmla="*/ 10246511 w 10525375"/>
                <a:gd name="connsiteY595" fmla="*/ 292894 h 503731"/>
                <a:gd name="connsiteX596" fmla="*/ 10243108 w 10525375"/>
                <a:gd name="connsiteY596" fmla="*/ 282201 h 503731"/>
                <a:gd name="connsiteX597" fmla="*/ 10246511 w 10525375"/>
                <a:gd name="connsiteY597" fmla="*/ 282201 h 503731"/>
                <a:gd name="connsiteX598" fmla="*/ 10209100 w 10525375"/>
                <a:gd name="connsiteY598" fmla="*/ 287547 h 503731"/>
                <a:gd name="connsiteX599" fmla="*/ 10205702 w 10525375"/>
                <a:gd name="connsiteY599" fmla="*/ 290220 h 503731"/>
                <a:gd name="connsiteX600" fmla="*/ 10215902 w 10525375"/>
                <a:gd name="connsiteY600" fmla="*/ 294231 h 503731"/>
                <a:gd name="connsiteX601" fmla="*/ 10215902 w 10525375"/>
                <a:gd name="connsiteY601" fmla="*/ 306259 h 503731"/>
                <a:gd name="connsiteX602" fmla="*/ 10175093 w 10525375"/>
                <a:gd name="connsiteY602" fmla="*/ 306259 h 503731"/>
                <a:gd name="connsiteX603" fmla="*/ 10127482 w 10525375"/>
                <a:gd name="connsiteY603" fmla="*/ 302250 h 503731"/>
                <a:gd name="connsiteX604" fmla="*/ 10103678 w 10525375"/>
                <a:gd name="connsiteY604" fmla="*/ 306259 h 503731"/>
                <a:gd name="connsiteX605" fmla="*/ 10076472 w 10525375"/>
                <a:gd name="connsiteY605" fmla="*/ 310270 h 503731"/>
                <a:gd name="connsiteX606" fmla="*/ 10093474 w 10525375"/>
                <a:gd name="connsiteY606" fmla="*/ 314279 h 503731"/>
                <a:gd name="connsiteX607" fmla="*/ 10141085 w 10525375"/>
                <a:gd name="connsiteY607" fmla="*/ 319625 h 503731"/>
                <a:gd name="connsiteX608" fmla="*/ 10096876 w 10525375"/>
                <a:gd name="connsiteY608" fmla="*/ 322298 h 503731"/>
                <a:gd name="connsiteX609" fmla="*/ 10090075 w 10525375"/>
                <a:gd name="connsiteY609" fmla="*/ 322298 h 503731"/>
                <a:gd name="connsiteX610" fmla="*/ 10117282 w 10525375"/>
                <a:gd name="connsiteY610" fmla="*/ 332991 h 503731"/>
                <a:gd name="connsiteX611" fmla="*/ 10137686 w 10525375"/>
                <a:gd name="connsiteY611" fmla="*/ 338337 h 503731"/>
                <a:gd name="connsiteX612" fmla="*/ 10168292 w 10525375"/>
                <a:gd name="connsiteY612" fmla="*/ 338337 h 503731"/>
                <a:gd name="connsiteX613" fmla="*/ 10171694 w 10525375"/>
                <a:gd name="connsiteY613" fmla="*/ 339674 h 503731"/>
                <a:gd name="connsiteX614" fmla="*/ 10175093 w 10525375"/>
                <a:gd name="connsiteY614" fmla="*/ 337001 h 503731"/>
                <a:gd name="connsiteX615" fmla="*/ 10243108 w 10525375"/>
                <a:gd name="connsiteY615" fmla="*/ 338337 h 503731"/>
                <a:gd name="connsiteX616" fmla="*/ 10355336 w 10525375"/>
                <a:gd name="connsiteY616" fmla="*/ 342348 h 503731"/>
                <a:gd name="connsiteX617" fmla="*/ 10375740 w 10525375"/>
                <a:gd name="connsiteY617" fmla="*/ 339674 h 503731"/>
                <a:gd name="connsiteX618" fmla="*/ 10498169 w 10525375"/>
                <a:gd name="connsiteY618" fmla="*/ 347694 h 503731"/>
                <a:gd name="connsiteX619" fmla="*/ 10498169 w 10525375"/>
                <a:gd name="connsiteY619" fmla="*/ 350367 h 503731"/>
                <a:gd name="connsiteX620" fmla="*/ 10447156 w 10525375"/>
                <a:gd name="connsiteY620" fmla="*/ 355713 h 503731"/>
                <a:gd name="connsiteX621" fmla="*/ 10385941 w 10525375"/>
                <a:gd name="connsiteY621" fmla="*/ 355713 h 503731"/>
                <a:gd name="connsiteX622" fmla="*/ 10375740 w 10525375"/>
                <a:gd name="connsiteY622" fmla="*/ 354376 h 503731"/>
                <a:gd name="connsiteX623" fmla="*/ 10345132 w 10525375"/>
                <a:gd name="connsiteY623" fmla="*/ 351703 h 503731"/>
                <a:gd name="connsiteX624" fmla="*/ 10222704 w 10525375"/>
                <a:gd name="connsiteY624" fmla="*/ 359722 h 503731"/>
                <a:gd name="connsiteX625" fmla="*/ 10222704 w 10525375"/>
                <a:gd name="connsiteY625" fmla="*/ 357049 h 503731"/>
                <a:gd name="connsiteX626" fmla="*/ 10137686 w 10525375"/>
                <a:gd name="connsiteY626" fmla="*/ 369079 h 503731"/>
                <a:gd name="connsiteX627" fmla="*/ 10100276 w 10525375"/>
                <a:gd name="connsiteY627" fmla="*/ 367742 h 503731"/>
                <a:gd name="connsiteX628" fmla="*/ 10096876 w 10525375"/>
                <a:gd name="connsiteY628" fmla="*/ 366406 h 503731"/>
                <a:gd name="connsiteX629" fmla="*/ 10069670 w 10525375"/>
                <a:gd name="connsiteY629" fmla="*/ 366406 h 503731"/>
                <a:gd name="connsiteX630" fmla="*/ 10045863 w 10525375"/>
                <a:gd name="connsiteY630" fmla="*/ 367742 h 503731"/>
                <a:gd name="connsiteX631" fmla="*/ 10042464 w 10525375"/>
                <a:gd name="connsiteY631" fmla="*/ 366406 h 503731"/>
                <a:gd name="connsiteX632" fmla="*/ 10028861 w 10525375"/>
                <a:gd name="connsiteY632" fmla="*/ 366406 h 503731"/>
                <a:gd name="connsiteX633" fmla="*/ 10018657 w 10525375"/>
                <a:gd name="connsiteY633" fmla="*/ 366406 h 503731"/>
                <a:gd name="connsiteX634" fmla="*/ 10011856 w 10525375"/>
                <a:gd name="connsiteY634" fmla="*/ 369079 h 503731"/>
                <a:gd name="connsiteX635" fmla="*/ 9977848 w 10525375"/>
                <a:gd name="connsiteY635" fmla="*/ 371752 h 503731"/>
                <a:gd name="connsiteX636" fmla="*/ 9971046 w 10525375"/>
                <a:gd name="connsiteY636" fmla="*/ 369079 h 503731"/>
                <a:gd name="connsiteX637" fmla="*/ 9971046 w 10525375"/>
                <a:gd name="connsiteY637" fmla="*/ 375761 h 503731"/>
                <a:gd name="connsiteX638" fmla="*/ 9998252 w 10525375"/>
                <a:gd name="connsiteY638" fmla="*/ 381108 h 503731"/>
                <a:gd name="connsiteX639" fmla="*/ 10001655 w 10525375"/>
                <a:gd name="connsiteY639" fmla="*/ 378434 h 503731"/>
                <a:gd name="connsiteX640" fmla="*/ 10056068 w 10525375"/>
                <a:gd name="connsiteY640" fmla="*/ 377099 h 503731"/>
                <a:gd name="connsiteX641" fmla="*/ 10069670 w 10525375"/>
                <a:gd name="connsiteY641" fmla="*/ 381108 h 503731"/>
                <a:gd name="connsiteX642" fmla="*/ 10069670 w 10525375"/>
                <a:gd name="connsiteY642" fmla="*/ 385118 h 503731"/>
                <a:gd name="connsiteX643" fmla="*/ 10110480 w 10525375"/>
                <a:gd name="connsiteY643" fmla="*/ 389127 h 503731"/>
                <a:gd name="connsiteX644" fmla="*/ 10110480 w 10525375"/>
                <a:gd name="connsiteY644" fmla="*/ 393137 h 503731"/>
                <a:gd name="connsiteX645" fmla="*/ 10151289 w 10525375"/>
                <a:gd name="connsiteY645" fmla="*/ 386454 h 503731"/>
                <a:gd name="connsiteX646" fmla="*/ 10161490 w 10525375"/>
                <a:gd name="connsiteY646" fmla="*/ 390464 h 503731"/>
                <a:gd name="connsiteX647" fmla="*/ 10168292 w 10525375"/>
                <a:gd name="connsiteY647" fmla="*/ 391800 h 503731"/>
                <a:gd name="connsiteX648" fmla="*/ 10232908 w 10525375"/>
                <a:gd name="connsiteY648" fmla="*/ 397147 h 503731"/>
                <a:gd name="connsiteX649" fmla="*/ 10266916 w 10525375"/>
                <a:gd name="connsiteY649" fmla="*/ 405166 h 503731"/>
                <a:gd name="connsiteX650" fmla="*/ 10243108 w 10525375"/>
                <a:gd name="connsiteY650" fmla="*/ 411850 h 503731"/>
                <a:gd name="connsiteX651" fmla="*/ 10243108 w 10525375"/>
                <a:gd name="connsiteY651" fmla="*/ 415859 h 503731"/>
                <a:gd name="connsiteX652" fmla="*/ 10181894 w 10525375"/>
                <a:gd name="connsiteY652" fmla="*/ 415859 h 503731"/>
                <a:gd name="connsiteX653" fmla="*/ 10175093 w 10525375"/>
                <a:gd name="connsiteY653" fmla="*/ 419869 h 503731"/>
                <a:gd name="connsiteX654" fmla="*/ 10212503 w 10525375"/>
                <a:gd name="connsiteY654" fmla="*/ 433235 h 503731"/>
                <a:gd name="connsiteX655" fmla="*/ 10212503 w 10525375"/>
                <a:gd name="connsiteY655" fmla="*/ 441254 h 503731"/>
                <a:gd name="connsiteX656" fmla="*/ 10181894 w 10525375"/>
                <a:gd name="connsiteY656" fmla="*/ 439917 h 503731"/>
                <a:gd name="connsiteX657" fmla="*/ 10147886 w 10525375"/>
                <a:gd name="connsiteY657" fmla="*/ 419869 h 503731"/>
                <a:gd name="connsiteX658" fmla="*/ 10117282 w 10525375"/>
                <a:gd name="connsiteY658" fmla="*/ 419869 h 503731"/>
                <a:gd name="connsiteX659" fmla="*/ 10130884 w 10525375"/>
                <a:gd name="connsiteY659" fmla="*/ 410512 h 503731"/>
                <a:gd name="connsiteX660" fmla="*/ 10127482 w 10525375"/>
                <a:gd name="connsiteY660" fmla="*/ 405166 h 503731"/>
                <a:gd name="connsiteX661" fmla="*/ 10124083 w 10525375"/>
                <a:gd name="connsiteY661" fmla="*/ 402493 h 503731"/>
                <a:gd name="connsiteX662" fmla="*/ 10086672 w 10525375"/>
                <a:gd name="connsiteY662" fmla="*/ 402493 h 503731"/>
                <a:gd name="connsiteX663" fmla="*/ 10076472 w 10525375"/>
                <a:gd name="connsiteY663" fmla="*/ 411850 h 503731"/>
                <a:gd name="connsiteX664" fmla="*/ 10073070 w 10525375"/>
                <a:gd name="connsiteY664" fmla="*/ 415859 h 503731"/>
                <a:gd name="connsiteX665" fmla="*/ 10083274 w 10525375"/>
                <a:gd name="connsiteY665" fmla="*/ 426551 h 503731"/>
                <a:gd name="connsiteX666" fmla="*/ 10096876 w 10525375"/>
                <a:gd name="connsiteY666" fmla="*/ 427888 h 503731"/>
                <a:gd name="connsiteX667" fmla="*/ 10141085 w 10525375"/>
                <a:gd name="connsiteY667" fmla="*/ 434571 h 503731"/>
                <a:gd name="connsiteX668" fmla="*/ 10137686 w 10525375"/>
                <a:gd name="connsiteY668" fmla="*/ 438581 h 503731"/>
                <a:gd name="connsiteX669" fmla="*/ 10090075 w 10525375"/>
                <a:gd name="connsiteY669" fmla="*/ 437244 h 503731"/>
                <a:gd name="connsiteX670" fmla="*/ 10066268 w 10525375"/>
                <a:gd name="connsiteY670" fmla="*/ 437244 h 503731"/>
                <a:gd name="connsiteX671" fmla="*/ 10039062 w 10525375"/>
                <a:gd name="connsiteY671" fmla="*/ 433235 h 503731"/>
                <a:gd name="connsiteX672" fmla="*/ 10018657 w 10525375"/>
                <a:gd name="connsiteY672" fmla="*/ 445263 h 503731"/>
                <a:gd name="connsiteX673" fmla="*/ 9984649 w 10525375"/>
                <a:gd name="connsiteY673" fmla="*/ 433235 h 503731"/>
                <a:gd name="connsiteX674" fmla="*/ 9903030 w 10525375"/>
                <a:gd name="connsiteY674" fmla="*/ 437244 h 503731"/>
                <a:gd name="connsiteX675" fmla="*/ 9889428 w 10525375"/>
                <a:gd name="connsiteY675" fmla="*/ 451947 h 503731"/>
                <a:gd name="connsiteX676" fmla="*/ 9855420 w 10525375"/>
                <a:gd name="connsiteY676" fmla="*/ 451947 h 503731"/>
                <a:gd name="connsiteX677" fmla="*/ 9838418 w 10525375"/>
                <a:gd name="connsiteY677" fmla="*/ 453283 h 503731"/>
                <a:gd name="connsiteX678" fmla="*/ 9804410 w 10525375"/>
                <a:gd name="connsiteY678" fmla="*/ 455956 h 503731"/>
                <a:gd name="connsiteX679" fmla="*/ 9801007 w 10525375"/>
                <a:gd name="connsiteY679" fmla="*/ 455956 h 503731"/>
                <a:gd name="connsiteX680" fmla="*/ 9749997 w 10525375"/>
                <a:gd name="connsiteY680" fmla="*/ 454620 h 503731"/>
                <a:gd name="connsiteX681" fmla="*/ 9743196 w 10525375"/>
                <a:gd name="connsiteY681" fmla="*/ 453283 h 503731"/>
                <a:gd name="connsiteX682" fmla="*/ 9743196 w 10525375"/>
                <a:gd name="connsiteY682" fmla="*/ 457293 h 503731"/>
                <a:gd name="connsiteX683" fmla="*/ 9702386 w 10525375"/>
                <a:gd name="connsiteY683" fmla="*/ 457293 h 503731"/>
                <a:gd name="connsiteX684" fmla="*/ 9600363 w 10525375"/>
                <a:gd name="connsiteY684" fmla="*/ 462639 h 503731"/>
                <a:gd name="connsiteX685" fmla="*/ 9579958 w 10525375"/>
                <a:gd name="connsiteY685" fmla="*/ 442590 h 503731"/>
                <a:gd name="connsiteX686" fmla="*/ 9569754 w 10525375"/>
                <a:gd name="connsiteY686" fmla="*/ 441254 h 503731"/>
                <a:gd name="connsiteX687" fmla="*/ 9566355 w 10525375"/>
                <a:gd name="connsiteY687" fmla="*/ 441254 h 503731"/>
                <a:gd name="connsiteX688" fmla="*/ 9566355 w 10525375"/>
                <a:gd name="connsiteY688" fmla="*/ 442590 h 503731"/>
                <a:gd name="connsiteX689" fmla="*/ 9545950 w 10525375"/>
                <a:gd name="connsiteY689" fmla="*/ 442590 h 503731"/>
                <a:gd name="connsiteX690" fmla="*/ 9525260 w 10525375"/>
                <a:gd name="connsiteY690" fmla="*/ 443494 h 503731"/>
                <a:gd name="connsiteX691" fmla="*/ 9545946 w 10525375"/>
                <a:gd name="connsiteY691" fmla="*/ 449274 h 503731"/>
                <a:gd name="connsiteX692" fmla="*/ 9542548 w 10525375"/>
                <a:gd name="connsiteY692" fmla="*/ 453283 h 503731"/>
                <a:gd name="connsiteX693" fmla="*/ 9511939 w 10525375"/>
                <a:gd name="connsiteY693" fmla="*/ 453283 h 503731"/>
                <a:gd name="connsiteX694" fmla="*/ 9471133 w 10525375"/>
                <a:gd name="connsiteY694" fmla="*/ 453283 h 503731"/>
                <a:gd name="connsiteX695" fmla="*/ 9467730 w 10525375"/>
                <a:gd name="connsiteY695" fmla="*/ 450611 h 503731"/>
                <a:gd name="connsiteX696" fmla="*/ 9467730 w 10525375"/>
                <a:gd name="connsiteY696" fmla="*/ 446007 h 503731"/>
                <a:gd name="connsiteX697" fmla="*/ 9454128 w 10525375"/>
                <a:gd name="connsiteY697" fmla="*/ 446601 h 503731"/>
                <a:gd name="connsiteX698" fmla="*/ 9433723 w 10525375"/>
                <a:gd name="connsiteY698" fmla="*/ 458629 h 503731"/>
                <a:gd name="connsiteX699" fmla="*/ 9454128 w 10525375"/>
                <a:gd name="connsiteY699" fmla="*/ 469322 h 503731"/>
                <a:gd name="connsiteX700" fmla="*/ 9392914 w 10525375"/>
                <a:gd name="connsiteY700" fmla="*/ 470659 h 503731"/>
                <a:gd name="connsiteX701" fmla="*/ 9369110 w 10525375"/>
                <a:gd name="connsiteY701" fmla="*/ 474668 h 503731"/>
                <a:gd name="connsiteX702" fmla="*/ 9321499 w 10525375"/>
                <a:gd name="connsiteY702" fmla="*/ 473332 h 503731"/>
                <a:gd name="connsiteX703" fmla="*/ 9267086 w 10525375"/>
                <a:gd name="connsiteY703" fmla="*/ 473332 h 503731"/>
                <a:gd name="connsiteX704" fmla="*/ 9185468 w 10525375"/>
                <a:gd name="connsiteY704" fmla="*/ 477341 h 503731"/>
                <a:gd name="connsiteX705" fmla="*/ 9144658 w 10525375"/>
                <a:gd name="connsiteY705" fmla="*/ 481352 h 503731"/>
                <a:gd name="connsiteX706" fmla="*/ 9144658 w 10525375"/>
                <a:gd name="connsiteY706" fmla="*/ 477341 h 503731"/>
                <a:gd name="connsiteX707" fmla="*/ 9083444 w 10525375"/>
                <a:gd name="connsiteY707" fmla="*/ 466648 h 503731"/>
                <a:gd name="connsiteX708" fmla="*/ 9042635 w 10525375"/>
                <a:gd name="connsiteY708" fmla="*/ 458629 h 503731"/>
                <a:gd name="connsiteX709" fmla="*/ 9018828 w 10525375"/>
                <a:gd name="connsiteY709" fmla="*/ 465313 h 503731"/>
                <a:gd name="connsiteX710" fmla="*/ 9025629 w 10525375"/>
                <a:gd name="connsiteY710" fmla="*/ 469322 h 503731"/>
                <a:gd name="connsiteX711" fmla="*/ 9022230 w 10525375"/>
                <a:gd name="connsiteY711" fmla="*/ 481352 h 503731"/>
                <a:gd name="connsiteX712" fmla="*/ 9012026 w 10525375"/>
                <a:gd name="connsiteY712" fmla="*/ 482687 h 503731"/>
                <a:gd name="connsiteX713" fmla="*/ 8947413 w 10525375"/>
                <a:gd name="connsiteY713" fmla="*/ 485361 h 503731"/>
                <a:gd name="connsiteX714" fmla="*/ 8930408 w 10525375"/>
                <a:gd name="connsiteY714" fmla="*/ 485361 h 503731"/>
                <a:gd name="connsiteX715" fmla="*/ 8920206 w 10525375"/>
                <a:gd name="connsiteY715" fmla="*/ 482687 h 503731"/>
                <a:gd name="connsiteX716" fmla="*/ 8916804 w 10525375"/>
                <a:gd name="connsiteY716" fmla="*/ 481352 h 503731"/>
                <a:gd name="connsiteX717" fmla="*/ 8855590 w 10525375"/>
                <a:gd name="connsiteY717" fmla="*/ 485361 h 503731"/>
                <a:gd name="connsiteX718" fmla="*/ 8852191 w 10525375"/>
                <a:gd name="connsiteY718" fmla="*/ 486698 h 503731"/>
                <a:gd name="connsiteX719" fmla="*/ 8790977 w 10525375"/>
                <a:gd name="connsiteY719" fmla="*/ 489371 h 503731"/>
                <a:gd name="connsiteX720" fmla="*/ 8739964 w 10525375"/>
                <a:gd name="connsiteY720" fmla="*/ 490707 h 503731"/>
                <a:gd name="connsiteX721" fmla="*/ 8675350 w 10525375"/>
                <a:gd name="connsiteY721" fmla="*/ 492044 h 503731"/>
                <a:gd name="connsiteX722" fmla="*/ 8668549 w 10525375"/>
                <a:gd name="connsiteY722" fmla="*/ 490707 h 503731"/>
                <a:gd name="connsiteX723" fmla="*/ 8654946 w 10525375"/>
                <a:gd name="connsiteY723" fmla="*/ 493380 h 503731"/>
                <a:gd name="connsiteX724" fmla="*/ 8637940 w 10525375"/>
                <a:gd name="connsiteY724" fmla="*/ 493380 h 503731"/>
                <a:gd name="connsiteX725" fmla="*/ 8627740 w 10525375"/>
                <a:gd name="connsiteY725" fmla="*/ 489371 h 503731"/>
                <a:gd name="connsiteX726" fmla="*/ 8586930 w 10525375"/>
                <a:gd name="connsiteY726" fmla="*/ 489371 h 503731"/>
                <a:gd name="connsiteX727" fmla="*/ 8583528 w 10525375"/>
                <a:gd name="connsiteY727" fmla="*/ 492044 h 503731"/>
                <a:gd name="connsiteX728" fmla="*/ 8481504 w 10525375"/>
                <a:gd name="connsiteY728" fmla="*/ 488034 h 503731"/>
                <a:gd name="connsiteX729" fmla="*/ 8461100 w 10525375"/>
                <a:gd name="connsiteY729" fmla="*/ 492044 h 503731"/>
                <a:gd name="connsiteX730" fmla="*/ 8433894 w 10525375"/>
                <a:gd name="connsiteY730" fmla="*/ 492044 h 503731"/>
                <a:gd name="connsiteX731" fmla="*/ 8382884 w 10525375"/>
                <a:gd name="connsiteY731" fmla="*/ 480014 h 503731"/>
                <a:gd name="connsiteX732" fmla="*/ 8372680 w 10525375"/>
                <a:gd name="connsiteY732" fmla="*/ 478678 h 503731"/>
                <a:gd name="connsiteX733" fmla="*/ 8369280 w 10525375"/>
                <a:gd name="connsiteY733" fmla="*/ 478678 h 503731"/>
                <a:gd name="connsiteX734" fmla="*/ 8369280 w 10525375"/>
                <a:gd name="connsiteY734" fmla="*/ 496053 h 503731"/>
                <a:gd name="connsiteX735" fmla="*/ 8331870 w 10525375"/>
                <a:gd name="connsiteY735" fmla="*/ 496053 h 503731"/>
                <a:gd name="connsiteX736" fmla="*/ 8311466 w 10525375"/>
                <a:gd name="connsiteY736" fmla="*/ 497390 h 503731"/>
                <a:gd name="connsiteX737" fmla="*/ 8250251 w 10525375"/>
                <a:gd name="connsiteY737" fmla="*/ 497390 h 503731"/>
                <a:gd name="connsiteX738" fmla="*/ 8241182 w 10525375"/>
                <a:gd name="connsiteY738" fmla="*/ 493826 h 503731"/>
                <a:gd name="connsiteX739" fmla="*/ 8243450 w 10525375"/>
                <a:gd name="connsiteY739" fmla="*/ 493380 h 503731"/>
                <a:gd name="connsiteX740" fmla="*/ 8243450 w 10525375"/>
                <a:gd name="connsiteY740" fmla="*/ 492044 h 503731"/>
                <a:gd name="connsiteX741" fmla="*/ 8240050 w 10525375"/>
                <a:gd name="connsiteY741" fmla="*/ 493380 h 503731"/>
                <a:gd name="connsiteX742" fmla="*/ 8241182 w 10525375"/>
                <a:gd name="connsiteY742" fmla="*/ 493826 h 503731"/>
                <a:gd name="connsiteX743" fmla="*/ 8223045 w 10525375"/>
                <a:gd name="connsiteY743" fmla="*/ 497390 h 503731"/>
                <a:gd name="connsiteX744" fmla="*/ 8110821 w 10525375"/>
                <a:gd name="connsiteY744" fmla="*/ 498726 h 503731"/>
                <a:gd name="connsiteX745" fmla="*/ 8093815 w 10525375"/>
                <a:gd name="connsiteY745" fmla="*/ 497390 h 503731"/>
                <a:gd name="connsiteX746" fmla="*/ 8029202 w 10525375"/>
                <a:gd name="connsiteY746" fmla="*/ 497390 h 503731"/>
                <a:gd name="connsiteX747" fmla="*/ 8025800 w 10525375"/>
                <a:gd name="connsiteY747" fmla="*/ 496053 h 503731"/>
                <a:gd name="connsiteX748" fmla="*/ 8022401 w 10525375"/>
                <a:gd name="connsiteY748" fmla="*/ 498726 h 503731"/>
                <a:gd name="connsiteX749" fmla="*/ 7916975 w 10525375"/>
                <a:gd name="connsiteY749" fmla="*/ 501399 h 503731"/>
                <a:gd name="connsiteX750" fmla="*/ 7896570 w 10525375"/>
                <a:gd name="connsiteY750" fmla="*/ 501399 h 503731"/>
                <a:gd name="connsiteX751" fmla="*/ 7862562 w 10525375"/>
                <a:gd name="connsiteY751" fmla="*/ 500064 h 503731"/>
                <a:gd name="connsiteX752" fmla="*/ 7862562 w 10525375"/>
                <a:gd name="connsiteY752" fmla="*/ 498726 h 503731"/>
                <a:gd name="connsiteX753" fmla="*/ 7845560 w 10525375"/>
                <a:gd name="connsiteY753" fmla="*/ 500064 h 503731"/>
                <a:gd name="connsiteX754" fmla="*/ 7784346 w 10525375"/>
                <a:gd name="connsiteY754" fmla="*/ 500064 h 503731"/>
                <a:gd name="connsiteX755" fmla="*/ 7753737 w 10525375"/>
                <a:gd name="connsiteY755" fmla="*/ 497390 h 503731"/>
                <a:gd name="connsiteX756" fmla="*/ 7743533 w 10525375"/>
                <a:gd name="connsiteY756" fmla="*/ 500064 h 503731"/>
                <a:gd name="connsiteX757" fmla="*/ 7590500 w 10525375"/>
                <a:gd name="connsiteY757" fmla="*/ 502737 h 503731"/>
                <a:gd name="connsiteX758" fmla="*/ 7580299 w 10525375"/>
                <a:gd name="connsiteY758" fmla="*/ 500064 h 503731"/>
                <a:gd name="connsiteX759" fmla="*/ 7519085 w 10525375"/>
                <a:gd name="connsiteY759" fmla="*/ 496053 h 503731"/>
                <a:gd name="connsiteX760" fmla="*/ 7508881 w 10525375"/>
                <a:gd name="connsiteY760" fmla="*/ 498726 h 503731"/>
                <a:gd name="connsiteX761" fmla="*/ 7488477 w 10525375"/>
                <a:gd name="connsiteY761" fmla="*/ 496053 h 503731"/>
                <a:gd name="connsiteX762" fmla="*/ 7396657 w 10525375"/>
                <a:gd name="connsiteY762" fmla="*/ 498726 h 503731"/>
                <a:gd name="connsiteX763" fmla="*/ 7366048 w 10525375"/>
                <a:gd name="connsiteY763" fmla="*/ 496053 h 503731"/>
                <a:gd name="connsiteX764" fmla="*/ 7355848 w 10525375"/>
                <a:gd name="connsiteY764" fmla="*/ 496053 h 503731"/>
                <a:gd name="connsiteX765" fmla="*/ 7192610 w 10525375"/>
                <a:gd name="connsiteY765" fmla="*/ 494717 h 503731"/>
                <a:gd name="connsiteX766" fmla="*/ 7189208 w 10525375"/>
                <a:gd name="connsiteY766" fmla="*/ 492044 h 503731"/>
                <a:gd name="connsiteX767" fmla="*/ 7172206 w 10525375"/>
                <a:gd name="connsiteY767" fmla="*/ 490707 h 503731"/>
                <a:gd name="connsiteX768" fmla="*/ 7131393 w 10525375"/>
                <a:gd name="connsiteY768" fmla="*/ 490707 h 503731"/>
                <a:gd name="connsiteX769" fmla="*/ 7127994 w 10525375"/>
                <a:gd name="connsiteY769" fmla="*/ 494717 h 503731"/>
                <a:gd name="connsiteX770" fmla="*/ 7124595 w 10525375"/>
                <a:gd name="connsiteY770" fmla="*/ 494717 h 503731"/>
                <a:gd name="connsiteX771" fmla="*/ 7121192 w 10525375"/>
                <a:gd name="connsiteY771" fmla="*/ 494717 h 503731"/>
                <a:gd name="connsiteX772" fmla="*/ 7070182 w 10525375"/>
                <a:gd name="connsiteY772" fmla="*/ 494717 h 503731"/>
                <a:gd name="connsiteX773" fmla="*/ 7008968 w 10525375"/>
                <a:gd name="connsiteY773" fmla="*/ 490707 h 503731"/>
                <a:gd name="connsiteX774" fmla="*/ 6957955 w 10525375"/>
                <a:gd name="connsiteY774" fmla="*/ 492044 h 503731"/>
                <a:gd name="connsiteX775" fmla="*/ 6794717 w 10525375"/>
                <a:gd name="connsiteY775" fmla="*/ 486698 h 503731"/>
                <a:gd name="connsiteX776" fmla="*/ 6753908 w 10525375"/>
                <a:gd name="connsiteY776" fmla="*/ 484025 h 503731"/>
                <a:gd name="connsiteX777" fmla="*/ 6753908 w 10525375"/>
                <a:gd name="connsiteY777" fmla="*/ 482687 h 503731"/>
                <a:gd name="connsiteX778" fmla="*/ 6662089 w 10525375"/>
                <a:gd name="connsiteY778" fmla="*/ 482687 h 503731"/>
                <a:gd name="connsiteX779" fmla="*/ 6641684 w 10525375"/>
                <a:gd name="connsiteY779" fmla="*/ 482687 h 503731"/>
                <a:gd name="connsiteX780" fmla="*/ 6631480 w 10525375"/>
                <a:gd name="connsiteY780" fmla="*/ 485361 h 503731"/>
                <a:gd name="connsiteX781" fmla="*/ 6580470 w 10525375"/>
                <a:gd name="connsiteY781" fmla="*/ 482687 h 503731"/>
                <a:gd name="connsiteX782" fmla="*/ 6577067 w 10525375"/>
                <a:gd name="connsiteY782" fmla="*/ 482687 h 503731"/>
                <a:gd name="connsiteX783" fmla="*/ 6573668 w 10525375"/>
                <a:gd name="connsiteY783" fmla="*/ 482687 h 503731"/>
                <a:gd name="connsiteX784" fmla="*/ 6566867 w 10525375"/>
                <a:gd name="connsiteY784" fmla="*/ 480014 h 503731"/>
                <a:gd name="connsiteX785" fmla="*/ 6488647 w 10525375"/>
                <a:gd name="connsiteY785" fmla="*/ 476005 h 503731"/>
                <a:gd name="connsiteX786" fmla="*/ 6454639 w 10525375"/>
                <a:gd name="connsiteY786" fmla="*/ 484025 h 503731"/>
                <a:gd name="connsiteX787" fmla="*/ 6451240 w 10525375"/>
                <a:gd name="connsiteY787" fmla="*/ 484025 h 503731"/>
                <a:gd name="connsiteX788" fmla="*/ 6447838 w 10525375"/>
                <a:gd name="connsiteY788" fmla="*/ 484025 h 503731"/>
                <a:gd name="connsiteX789" fmla="*/ 6373021 w 10525375"/>
                <a:gd name="connsiteY789" fmla="*/ 480014 h 503731"/>
                <a:gd name="connsiteX790" fmla="*/ 6369622 w 10525375"/>
                <a:gd name="connsiteY790" fmla="*/ 478678 h 503731"/>
                <a:gd name="connsiteX791" fmla="*/ 6240392 w 10525375"/>
                <a:gd name="connsiteY791" fmla="*/ 477341 h 503731"/>
                <a:gd name="connsiteX792" fmla="*/ 6230188 w 10525375"/>
                <a:gd name="connsiteY792" fmla="*/ 477341 h 503731"/>
                <a:gd name="connsiteX793" fmla="*/ 6209783 w 10525375"/>
                <a:gd name="connsiteY793" fmla="*/ 478678 h 503731"/>
                <a:gd name="connsiteX794" fmla="*/ 6206384 w 10525375"/>
                <a:gd name="connsiteY794" fmla="*/ 477341 h 503731"/>
                <a:gd name="connsiteX795" fmla="*/ 6179178 w 10525375"/>
                <a:gd name="connsiteY795" fmla="*/ 477341 h 503731"/>
                <a:gd name="connsiteX796" fmla="*/ 6148569 w 10525375"/>
                <a:gd name="connsiteY796" fmla="*/ 474668 h 503731"/>
                <a:gd name="connsiteX797" fmla="*/ 6145170 w 10525375"/>
                <a:gd name="connsiteY797" fmla="*/ 476005 h 503731"/>
                <a:gd name="connsiteX798" fmla="*/ 6114561 w 10525375"/>
                <a:gd name="connsiteY798" fmla="*/ 474668 h 503731"/>
                <a:gd name="connsiteX799" fmla="*/ 6104361 w 10525375"/>
                <a:gd name="connsiteY799" fmla="*/ 474668 h 503731"/>
                <a:gd name="connsiteX800" fmla="*/ 6012538 w 10525375"/>
                <a:gd name="connsiteY800" fmla="*/ 474668 h 503731"/>
                <a:gd name="connsiteX801" fmla="*/ 6009139 w 10525375"/>
                <a:gd name="connsiteY801" fmla="*/ 473332 h 503731"/>
                <a:gd name="connsiteX802" fmla="*/ 6005736 w 10525375"/>
                <a:gd name="connsiteY802" fmla="*/ 473332 h 503731"/>
                <a:gd name="connsiteX803" fmla="*/ 6002337 w 10525375"/>
                <a:gd name="connsiteY803" fmla="*/ 471995 h 503731"/>
                <a:gd name="connsiteX804" fmla="*/ 6005736 w 10525375"/>
                <a:gd name="connsiteY804" fmla="*/ 470659 h 503731"/>
                <a:gd name="connsiteX805" fmla="*/ 6002337 w 10525375"/>
                <a:gd name="connsiteY805" fmla="*/ 470659 h 503731"/>
                <a:gd name="connsiteX806" fmla="*/ 5930919 w 10525375"/>
                <a:gd name="connsiteY806" fmla="*/ 471995 h 503731"/>
                <a:gd name="connsiteX807" fmla="*/ 5927520 w 10525375"/>
                <a:gd name="connsiteY807" fmla="*/ 471995 h 503731"/>
                <a:gd name="connsiteX808" fmla="*/ 5822094 w 10525375"/>
                <a:gd name="connsiteY808" fmla="*/ 467986 h 503731"/>
                <a:gd name="connsiteX809" fmla="*/ 5709870 w 10525375"/>
                <a:gd name="connsiteY809" fmla="*/ 467986 h 503731"/>
                <a:gd name="connsiteX810" fmla="*/ 5675863 w 10525375"/>
                <a:gd name="connsiteY810" fmla="*/ 470659 h 503731"/>
                <a:gd name="connsiteX811" fmla="*/ 5609547 w 10525375"/>
                <a:gd name="connsiteY811" fmla="*/ 467985 h 503731"/>
                <a:gd name="connsiteX812" fmla="*/ 5543963 w 10525375"/>
                <a:gd name="connsiteY812" fmla="*/ 469307 h 503731"/>
                <a:gd name="connsiteX813" fmla="*/ 5543991 w 10525375"/>
                <a:gd name="connsiteY813" fmla="*/ 469322 h 503731"/>
                <a:gd name="connsiteX814" fmla="*/ 5482777 w 10525375"/>
                <a:gd name="connsiteY814" fmla="*/ 470659 h 503731"/>
                <a:gd name="connsiteX815" fmla="*/ 5458973 w 10525375"/>
                <a:gd name="connsiteY815" fmla="*/ 474668 h 503731"/>
                <a:gd name="connsiteX816" fmla="*/ 5411362 w 10525375"/>
                <a:gd name="connsiteY816" fmla="*/ 473332 h 503731"/>
                <a:gd name="connsiteX817" fmla="*/ 5356950 w 10525375"/>
                <a:gd name="connsiteY817" fmla="*/ 473332 h 503731"/>
                <a:gd name="connsiteX818" fmla="*/ 5275331 w 10525375"/>
                <a:gd name="connsiteY818" fmla="*/ 477341 h 503731"/>
                <a:gd name="connsiteX819" fmla="*/ 5234521 w 10525375"/>
                <a:gd name="connsiteY819" fmla="*/ 481352 h 503731"/>
                <a:gd name="connsiteX820" fmla="*/ 5234521 w 10525375"/>
                <a:gd name="connsiteY820" fmla="*/ 477341 h 503731"/>
                <a:gd name="connsiteX821" fmla="*/ 5180958 w 10525375"/>
                <a:gd name="connsiteY821" fmla="*/ 476025 h 503731"/>
                <a:gd name="connsiteX822" fmla="*/ 5174703 w 10525375"/>
                <a:gd name="connsiteY822" fmla="*/ 468359 h 503731"/>
                <a:gd name="connsiteX823" fmla="*/ 5121534 w 10525375"/>
                <a:gd name="connsiteY823" fmla="*/ 467986 h 503731"/>
                <a:gd name="connsiteX824" fmla="*/ 5114203 w 10525375"/>
                <a:gd name="connsiteY824" fmla="*/ 468562 h 503731"/>
                <a:gd name="connsiteX825" fmla="*/ 5115492 w 10525375"/>
                <a:gd name="connsiteY825" fmla="*/ 469322 h 503731"/>
                <a:gd name="connsiteX826" fmla="*/ 5112093 w 10525375"/>
                <a:gd name="connsiteY826" fmla="*/ 481352 h 503731"/>
                <a:gd name="connsiteX827" fmla="*/ 5101889 w 10525375"/>
                <a:gd name="connsiteY827" fmla="*/ 482687 h 503731"/>
                <a:gd name="connsiteX828" fmla="*/ 5037276 w 10525375"/>
                <a:gd name="connsiteY828" fmla="*/ 485361 h 503731"/>
                <a:gd name="connsiteX829" fmla="*/ 5020271 w 10525375"/>
                <a:gd name="connsiteY829" fmla="*/ 485361 h 503731"/>
                <a:gd name="connsiteX830" fmla="*/ 5010070 w 10525375"/>
                <a:gd name="connsiteY830" fmla="*/ 482687 h 503731"/>
                <a:gd name="connsiteX831" fmla="*/ 5006667 w 10525375"/>
                <a:gd name="connsiteY831" fmla="*/ 481352 h 503731"/>
                <a:gd name="connsiteX832" fmla="*/ 4945453 w 10525375"/>
                <a:gd name="connsiteY832" fmla="*/ 485361 h 503731"/>
                <a:gd name="connsiteX833" fmla="*/ 4942054 w 10525375"/>
                <a:gd name="connsiteY833" fmla="*/ 486698 h 503731"/>
                <a:gd name="connsiteX834" fmla="*/ 4880840 w 10525375"/>
                <a:gd name="connsiteY834" fmla="*/ 489371 h 503731"/>
                <a:gd name="connsiteX835" fmla="*/ 4829827 w 10525375"/>
                <a:gd name="connsiteY835" fmla="*/ 490707 h 503731"/>
                <a:gd name="connsiteX836" fmla="*/ 4765214 w 10525375"/>
                <a:gd name="connsiteY836" fmla="*/ 492044 h 503731"/>
                <a:gd name="connsiteX837" fmla="*/ 4758412 w 10525375"/>
                <a:gd name="connsiteY837" fmla="*/ 490707 h 503731"/>
                <a:gd name="connsiteX838" fmla="*/ 4744809 w 10525375"/>
                <a:gd name="connsiteY838" fmla="*/ 493380 h 503731"/>
                <a:gd name="connsiteX839" fmla="*/ 4727803 w 10525375"/>
                <a:gd name="connsiteY839" fmla="*/ 493380 h 503731"/>
                <a:gd name="connsiteX840" fmla="*/ 4717603 w 10525375"/>
                <a:gd name="connsiteY840" fmla="*/ 489371 h 503731"/>
                <a:gd name="connsiteX841" fmla="*/ 4676794 w 10525375"/>
                <a:gd name="connsiteY841" fmla="*/ 489371 h 503731"/>
                <a:gd name="connsiteX842" fmla="*/ 4673391 w 10525375"/>
                <a:gd name="connsiteY842" fmla="*/ 492044 h 503731"/>
                <a:gd name="connsiteX843" fmla="*/ 4571368 w 10525375"/>
                <a:gd name="connsiteY843" fmla="*/ 488034 h 503731"/>
                <a:gd name="connsiteX844" fmla="*/ 4550963 w 10525375"/>
                <a:gd name="connsiteY844" fmla="*/ 492044 h 503731"/>
                <a:gd name="connsiteX845" fmla="*/ 4523757 w 10525375"/>
                <a:gd name="connsiteY845" fmla="*/ 492044 h 503731"/>
                <a:gd name="connsiteX846" fmla="*/ 4472747 w 10525375"/>
                <a:gd name="connsiteY846" fmla="*/ 480014 h 503731"/>
                <a:gd name="connsiteX847" fmla="*/ 4462543 w 10525375"/>
                <a:gd name="connsiteY847" fmla="*/ 478678 h 503731"/>
                <a:gd name="connsiteX848" fmla="*/ 4459144 w 10525375"/>
                <a:gd name="connsiteY848" fmla="*/ 478678 h 503731"/>
                <a:gd name="connsiteX849" fmla="*/ 4459144 w 10525375"/>
                <a:gd name="connsiteY849" fmla="*/ 496053 h 503731"/>
                <a:gd name="connsiteX850" fmla="*/ 4421733 w 10525375"/>
                <a:gd name="connsiteY850" fmla="*/ 496053 h 503731"/>
                <a:gd name="connsiteX851" fmla="*/ 4401329 w 10525375"/>
                <a:gd name="connsiteY851" fmla="*/ 497390 h 503731"/>
                <a:gd name="connsiteX852" fmla="*/ 4340114 w 10525375"/>
                <a:gd name="connsiteY852" fmla="*/ 497390 h 503731"/>
                <a:gd name="connsiteX853" fmla="*/ 4331046 w 10525375"/>
                <a:gd name="connsiteY853" fmla="*/ 493826 h 503731"/>
                <a:gd name="connsiteX854" fmla="*/ 4333313 w 10525375"/>
                <a:gd name="connsiteY854" fmla="*/ 493380 h 503731"/>
                <a:gd name="connsiteX855" fmla="*/ 4333313 w 10525375"/>
                <a:gd name="connsiteY855" fmla="*/ 492044 h 503731"/>
                <a:gd name="connsiteX856" fmla="*/ 4329914 w 10525375"/>
                <a:gd name="connsiteY856" fmla="*/ 493380 h 503731"/>
                <a:gd name="connsiteX857" fmla="*/ 4331046 w 10525375"/>
                <a:gd name="connsiteY857" fmla="*/ 493826 h 503731"/>
                <a:gd name="connsiteX858" fmla="*/ 4312908 w 10525375"/>
                <a:gd name="connsiteY858" fmla="*/ 497390 h 503731"/>
                <a:gd name="connsiteX859" fmla="*/ 4200684 w 10525375"/>
                <a:gd name="connsiteY859" fmla="*/ 498726 h 503731"/>
                <a:gd name="connsiteX860" fmla="*/ 4183678 w 10525375"/>
                <a:gd name="connsiteY860" fmla="*/ 497390 h 503731"/>
                <a:gd name="connsiteX861" fmla="*/ 4119065 w 10525375"/>
                <a:gd name="connsiteY861" fmla="*/ 497390 h 503731"/>
                <a:gd name="connsiteX862" fmla="*/ 4115663 w 10525375"/>
                <a:gd name="connsiteY862" fmla="*/ 496053 h 503731"/>
                <a:gd name="connsiteX863" fmla="*/ 4112264 w 10525375"/>
                <a:gd name="connsiteY863" fmla="*/ 498726 h 503731"/>
                <a:gd name="connsiteX864" fmla="*/ 4006838 w 10525375"/>
                <a:gd name="connsiteY864" fmla="*/ 501399 h 503731"/>
                <a:gd name="connsiteX865" fmla="*/ 3986433 w 10525375"/>
                <a:gd name="connsiteY865" fmla="*/ 501399 h 503731"/>
                <a:gd name="connsiteX866" fmla="*/ 3952425 w 10525375"/>
                <a:gd name="connsiteY866" fmla="*/ 500064 h 503731"/>
                <a:gd name="connsiteX867" fmla="*/ 3952425 w 10525375"/>
                <a:gd name="connsiteY867" fmla="*/ 498726 h 503731"/>
                <a:gd name="connsiteX868" fmla="*/ 3935423 w 10525375"/>
                <a:gd name="connsiteY868" fmla="*/ 500064 h 503731"/>
                <a:gd name="connsiteX869" fmla="*/ 3874209 w 10525375"/>
                <a:gd name="connsiteY869" fmla="*/ 500064 h 503731"/>
                <a:gd name="connsiteX870" fmla="*/ 3843600 w 10525375"/>
                <a:gd name="connsiteY870" fmla="*/ 497390 h 503731"/>
                <a:gd name="connsiteX871" fmla="*/ 3833396 w 10525375"/>
                <a:gd name="connsiteY871" fmla="*/ 500064 h 503731"/>
                <a:gd name="connsiteX872" fmla="*/ 3680363 w 10525375"/>
                <a:gd name="connsiteY872" fmla="*/ 502737 h 503731"/>
                <a:gd name="connsiteX873" fmla="*/ 3670162 w 10525375"/>
                <a:gd name="connsiteY873" fmla="*/ 500064 h 503731"/>
                <a:gd name="connsiteX874" fmla="*/ 3608948 w 10525375"/>
                <a:gd name="connsiteY874" fmla="*/ 496053 h 503731"/>
                <a:gd name="connsiteX875" fmla="*/ 3598744 w 10525375"/>
                <a:gd name="connsiteY875" fmla="*/ 498726 h 503731"/>
                <a:gd name="connsiteX876" fmla="*/ 3578340 w 10525375"/>
                <a:gd name="connsiteY876" fmla="*/ 496053 h 503731"/>
                <a:gd name="connsiteX877" fmla="*/ 3486520 w 10525375"/>
                <a:gd name="connsiteY877" fmla="*/ 498726 h 503731"/>
                <a:gd name="connsiteX878" fmla="*/ 3455911 w 10525375"/>
                <a:gd name="connsiteY878" fmla="*/ 496053 h 503731"/>
                <a:gd name="connsiteX879" fmla="*/ 3445711 w 10525375"/>
                <a:gd name="connsiteY879" fmla="*/ 496053 h 503731"/>
                <a:gd name="connsiteX880" fmla="*/ 3282473 w 10525375"/>
                <a:gd name="connsiteY880" fmla="*/ 494717 h 503731"/>
                <a:gd name="connsiteX881" fmla="*/ 3279071 w 10525375"/>
                <a:gd name="connsiteY881" fmla="*/ 492044 h 503731"/>
                <a:gd name="connsiteX882" fmla="*/ 3262069 w 10525375"/>
                <a:gd name="connsiteY882" fmla="*/ 490707 h 503731"/>
                <a:gd name="connsiteX883" fmla="*/ 3221256 w 10525375"/>
                <a:gd name="connsiteY883" fmla="*/ 490707 h 503731"/>
                <a:gd name="connsiteX884" fmla="*/ 3217857 w 10525375"/>
                <a:gd name="connsiteY884" fmla="*/ 494717 h 503731"/>
                <a:gd name="connsiteX885" fmla="*/ 3214458 w 10525375"/>
                <a:gd name="connsiteY885" fmla="*/ 494717 h 503731"/>
                <a:gd name="connsiteX886" fmla="*/ 3211055 w 10525375"/>
                <a:gd name="connsiteY886" fmla="*/ 494717 h 503731"/>
                <a:gd name="connsiteX887" fmla="*/ 3160045 w 10525375"/>
                <a:gd name="connsiteY887" fmla="*/ 494717 h 503731"/>
                <a:gd name="connsiteX888" fmla="*/ 3098831 w 10525375"/>
                <a:gd name="connsiteY888" fmla="*/ 490707 h 503731"/>
                <a:gd name="connsiteX889" fmla="*/ 3047818 w 10525375"/>
                <a:gd name="connsiteY889" fmla="*/ 492044 h 503731"/>
                <a:gd name="connsiteX890" fmla="*/ 2884580 w 10525375"/>
                <a:gd name="connsiteY890" fmla="*/ 486698 h 503731"/>
                <a:gd name="connsiteX891" fmla="*/ 2843771 w 10525375"/>
                <a:gd name="connsiteY891" fmla="*/ 484025 h 503731"/>
                <a:gd name="connsiteX892" fmla="*/ 2843771 w 10525375"/>
                <a:gd name="connsiteY892" fmla="*/ 482687 h 503731"/>
                <a:gd name="connsiteX893" fmla="*/ 2751952 w 10525375"/>
                <a:gd name="connsiteY893" fmla="*/ 482687 h 503731"/>
                <a:gd name="connsiteX894" fmla="*/ 2731547 w 10525375"/>
                <a:gd name="connsiteY894" fmla="*/ 482687 h 503731"/>
                <a:gd name="connsiteX895" fmla="*/ 2721343 w 10525375"/>
                <a:gd name="connsiteY895" fmla="*/ 485361 h 503731"/>
                <a:gd name="connsiteX896" fmla="*/ 2670333 w 10525375"/>
                <a:gd name="connsiteY896" fmla="*/ 482687 h 503731"/>
                <a:gd name="connsiteX897" fmla="*/ 2666930 w 10525375"/>
                <a:gd name="connsiteY897" fmla="*/ 482687 h 503731"/>
                <a:gd name="connsiteX898" fmla="*/ 2663531 w 10525375"/>
                <a:gd name="connsiteY898" fmla="*/ 482687 h 503731"/>
                <a:gd name="connsiteX899" fmla="*/ 2656730 w 10525375"/>
                <a:gd name="connsiteY899" fmla="*/ 480014 h 503731"/>
                <a:gd name="connsiteX900" fmla="*/ 2578510 w 10525375"/>
                <a:gd name="connsiteY900" fmla="*/ 476005 h 503731"/>
                <a:gd name="connsiteX901" fmla="*/ 2544502 w 10525375"/>
                <a:gd name="connsiteY901" fmla="*/ 484025 h 503731"/>
                <a:gd name="connsiteX902" fmla="*/ 2541103 w 10525375"/>
                <a:gd name="connsiteY902" fmla="*/ 484025 h 503731"/>
                <a:gd name="connsiteX903" fmla="*/ 2537701 w 10525375"/>
                <a:gd name="connsiteY903" fmla="*/ 484025 h 503731"/>
                <a:gd name="connsiteX904" fmla="*/ 2462884 w 10525375"/>
                <a:gd name="connsiteY904" fmla="*/ 480014 h 503731"/>
                <a:gd name="connsiteX905" fmla="*/ 2459484 w 10525375"/>
                <a:gd name="connsiteY905" fmla="*/ 478678 h 503731"/>
                <a:gd name="connsiteX906" fmla="*/ 2330255 w 10525375"/>
                <a:gd name="connsiteY906" fmla="*/ 477341 h 503731"/>
                <a:gd name="connsiteX907" fmla="*/ 2320051 w 10525375"/>
                <a:gd name="connsiteY907" fmla="*/ 477341 h 503731"/>
                <a:gd name="connsiteX908" fmla="*/ 2299646 w 10525375"/>
                <a:gd name="connsiteY908" fmla="*/ 478678 h 503731"/>
                <a:gd name="connsiteX909" fmla="*/ 2296247 w 10525375"/>
                <a:gd name="connsiteY909" fmla="*/ 477341 h 503731"/>
                <a:gd name="connsiteX910" fmla="*/ 2269041 w 10525375"/>
                <a:gd name="connsiteY910" fmla="*/ 477341 h 503731"/>
                <a:gd name="connsiteX911" fmla="*/ 2238432 w 10525375"/>
                <a:gd name="connsiteY911" fmla="*/ 474668 h 503731"/>
                <a:gd name="connsiteX912" fmla="*/ 2235033 w 10525375"/>
                <a:gd name="connsiteY912" fmla="*/ 476005 h 503731"/>
                <a:gd name="connsiteX913" fmla="*/ 2204424 w 10525375"/>
                <a:gd name="connsiteY913" fmla="*/ 474668 h 503731"/>
                <a:gd name="connsiteX914" fmla="*/ 2194224 w 10525375"/>
                <a:gd name="connsiteY914" fmla="*/ 474668 h 503731"/>
                <a:gd name="connsiteX915" fmla="*/ 2102401 w 10525375"/>
                <a:gd name="connsiteY915" fmla="*/ 474668 h 503731"/>
                <a:gd name="connsiteX916" fmla="*/ 2099002 w 10525375"/>
                <a:gd name="connsiteY916" fmla="*/ 473332 h 503731"/>
                <a:gd name="connsiteX917" fmla="*/ 2095599 w 10525375"/>
                <a:gd name="connsiteY917" fmla="*/ 473332 h 503731"/>
                <a:gd name="connsiteX918" fmla="*/ 2092200 w 10525375"/>
                <a:gd name="connsiteY918" fmla="*/ 471995 h 503731"/>
                <a:gd name="connsiteX919" fmla="*/ 2095599 w 10525375"/>
                <a:gd name="connsiteY919" fmla="*/ 470659 h 503731"/>
                <a:gd name="connsiteX920" fmla="*/ 2092200 w 10525375"/>
                <a:gd name="connsiteY920" fmla="*/ 470659 h 503731"/>
                <a:gd name="connsiteX921" fmla="*/ 2020782 w 10525375"/>
                <a:gd name="connsiteY921" fmla="*/ 471995 h 503731"/>
                <a:gd name="connsiteX922" fmla="*/ 2017383 w 10525375"/>
                <a:gd name="connsiteY922" fmla="*/ 471995 h 503731"/>
                <a:gd name="connsiteX923" fmla="*/ 1911957 w 10525375"/>
                <a:gd name="connsiteY923" fmla="*/ 467986 h 503731"/>
                <a:gd name="connsiteX924" fmla="*/ 1799733 w 10525375"/>
                <a:gd name="connsiteY924" fmla="*/ 467986 h 503731"/>
                <a:gd name="connsiteX925" fmla="*/ 1765725 w 10525375"/>
                <a:gd name="connsiteY925" fmla="*/ 470659 h 503731"/>
                <a:gd name="connsiteX926" fmla="*/ 1633093 w 10525375"/>
                <a:gd name="connsiteY926" fmla="*/ 469322 h 503731"/>
                <a:gd name="connsiteX927" fmla="*/ 1599086 w 10525375"/>
                <a:gd name="connsiteY927" fmla="*/ 465313 h 503731"/>
                <a:gd name="connsiteX928" fmla="*/ 1599086 w 10525375"/>
                <a:gd name="connsiteY928" fmla="*/ 463975 h 503731"/>
                <a:gd name="connsiteX929" fmla="*/ 1364433 w 10525375"/>
                <a:gd name="connsiteY929" fmla="*/ 463975 h 503731"/>
                <a:gd name="connsiteX930" fmla="*/ 1357632 w 10525375"/>
                <a:gd name="connsiteY930" fmla="*/ 465313 h 503731"/>
                <a:gd name="connsiteX931" fmla="*/ 1354229 w 10525375"/>
                <a:gd name="connsiteY931" fmla="*/ 467986 h 503731"/>
                <a:gd name="connsiteX932" fmla="*/ 1211396 w 10525375"/>
                <a:gd name="connsiteY932" fmla="*/ 467986 h 503731"/>
                <a:gd name="connsiteX933" fmla="*/ 1194394 w 10525375"/>
                <a:gd name="connsiteY933" fmla="*/ 469322 h 503731"/>
                <a:gd name="connsiteX934" fmla="*/ 1170587 w 10525375"/>
                <a:gd name="connsiteY934" fmla="*/ 471995 h 503731"/>
                <a:gd name="connsiteX935" fmla="*/ 1150182 w 10525375"/>
                <a:gd name="connsiteY935" fmla="*/ 471995 h 503731"/>
                <a:gd name="connsiteX936" fmla="*/ 990348 w 10525375"/>
                <a:gd name="connsiteY936" fmla="*/ 473332 h 503731"/>
                <a:gd name="connsiteX937" fmla="*/ 956340 w 10525375"/>
                <a:gd name="connsiteY937" fmla="*/ 465313 h 503731"/>
                <a:gd name="connsiteX938" fmla="*/ 952937 w 10525375"/>
                <a:gd name="connsiteY938" fmla="*/ 451947 h 503731"/>
                <a:gd name="connsiteX939" fmla="*/ 946136 w 10525375"/>
                <a:gd name="connsiteY939" fmla="*/ 451947 h 503731"/>
                <a:gd name="connsiteX940" fmla="*/ 888324 w 10525375"/>
                <a:gd name="connsiteY940" fmla="*/ 426551 h 503731"/>
                <a:gd name="connsiteX941" fmla="*/ 844112 w 10525375"/>
                <a:gd name="connsiteY941" fmla="*/ 447936 h 503731"/>
                <a:gd name="connsiteX942" fmla="*/ 830509 w 10525375"/>
                <a:gd name="connsiteY942" fmla="*/ 454620 h 503731"/>
                <a:gd name="connsiteX943" fmla="*/ 827110 w 10525375"/>
                <a:gd name="connsiteY943" fmla="*/ 454620 h 503731"/>
                <a:gd name="connsiteX944" fmla="*/ 844112 w 10525375"/>
                <a:gd name="connsiteY944" fmla="*/ 457293 h 503731"/>
                <a:gd name="connsiteX945" fmla="*/ 891723 w 10525375"/>
                <a:gd name="connsiteY945" fmla="*/ 470659 h 503731"/>
                <a:gd name="connsiteX946" fmla="*/ 881523 w 10525375"/>
                <a:gd name="connsiteY946" fmla="*/ 473332 h 503731"/>
                <a:gd name="connsiteX947" fmla="*/ 850914 w 10525375"/>
                <a:gd name="connsiteY947" fmla="*/ 474668 h 503731"/>
                <a:gd name="connsiteX948" fmla="*/ 810104 w 10525375"/>
                <a:gd name="connsiteY948" fmla="*/ 476005 h 503731"/>
                <a:gd name="connsiteX949" fmla="*/ 735287 w 10525375"/>
                <a:gd name="connsiteY949" fmla="*/ 474668 h 503731"/>
                <a:gd name="connsiteX950" fmla="*/ 731888 w 10525375"/>
                <a:gd name="connsiteY950" fmla="*/ 474668 h 503731"/>
                <a:gd name="connsiteX951" fmla="*/ 728486 w 10525375"/>
                <a:gd name="connsiteY951" fmla="*/ 474668 h 503731"/>
                <a:gd name="connsiteX952" fmla="*/ 708081 w 10525375"/>
                <a:gd name="connsiteY952" fmla="*/ 480014 h 503731"/>
                <a:gd name="connsiteX953" fmla="*/ 687676 w 10525375"/>
                <a:gd name="connsiteY953" fmla="*/ 466648 h 503731"/>
                <a:gd name="connsiteX954" fmla="*/ 674073 w 10525375"/>
                <a:gd name="connsiteY954" fmla="*/ 455956 h 503731"/>
                <a:gd name="connsiteX955" fmla="*/ 691079 w 10525375"/>
                <a:gd name="connsiteY955" fmla="*/ 443927 h 503731"/>
                <a:gd name="connsiteX956" fmla="*/ 694478 w 10525375"/>
                <a:gd name="connsiteY956" fmla="*/ 443927 h 503731"/>
                <a:gd name="connsiteX957" fmla="*/ 697881 w 10525375"/>
                <a:gd name="connsiteY957" fmla="*/ 441254 h 503731"/>
                <a:gd name="connsiteX958" fmla="*/ 701279 w 10525375"/>
                <a:gd name="connsiteY958" fmla="*/ 441254 h 503731"/>
                <a:gd name="connsiteX959" fmla="*/ 701279 w 10525375"/>
                <a:gd name="connsiteY959" fmla="*/ 434571 h 503731"/>
                <a:gd name="connsiteX960" fmla="*/ 691079 w 10525375"/>
                <a:gd name="connsiteY960" fmla="*/ 423878 h 503731"/>
                <a:gd name="connsiteX961" fmla="*/ 674073 w 10525375"/>
                <a:gd name="connsiteY961" fmla="*/ 429224 h 503731"/>
                <a:gd name="connsiteX962" fmla="*/ 670674 w 10525375"/>
                <a:gd name="connsiteY962" fmla="*/ 430562 h 503731"/>
                <a:gd name="connsiteX963" fmla="*/ 657071 w 10525375"/>
                <a:gd name="connsiteY963" fmla="*/ 438581 h 503731"/>
                <a:gd name="connsiteX964" fmla="*/ 657071 w 10525375"/>
                <a:gd name="connsiteY964" fmla="*/ 441254 h 503731"/>
                <a:gd name="connsiteX965" fmla="*/ 643468 w 10525375"/>
                <a:gd name="connsiteY965" fmla="*/ 455956 h 503731"/>
                <a:gd name="connsiteX966" fmla="*/ 643468 w 10525375"/>
                <a:gd name="connsiteY966" fmla="*/ 459966 h 503731"/>
                <a:gd name="connsiteX967" fmla="*/ 612859 w 10525375"/>
                <a:gd name="connsiteY967" fmla="*/ 451947 h 503731"/>
                <a:gd name="connsiteX968" fmla="*/ 602659 w 10525375"/>
                <a:gd name="connsiteY968" fmla="*/ 443927 h 503731"/>
                <a:gd name="connsiteX969" fmla="*/ 602659 w 10525375"/>
                <a:gd name="connsiteY969" fmla="*/ 435908 h 503731"/>
                <a:gd name="connsiteX970" fmla="*/ 609460 w 10525375"/>
                <a:gd name="connsiteY970" fmla="*/ 437244 h 503731"/>
                <a:gd name="connsiteX971" fmla="*/ 606058 w 10525375"/>
                <a:gd name="connsiteY971" fmla="*/ 434571 h 503731"/>
                <a:gd name="connsiteX972" fmla="*/ 602659 w 10525375"/>
                <a:gd name="connsiteY972" fmla="*/ 429224 h 503731"/>
                <a:gd name="connsiteX973" fmla="*/ 595857 w 10525375"/>
                <a:gd name="connsiteY973" fmla="*/ 429224 h 503731"/>
                <a:gd name="connsiteX974" fmla="*/ 568651 w 10525375"/>
                <a:gd name="connsiteY974" fmla="*/ 441254 h 503731"/>
                <a:gd name="connsiteX975" fmla="*/ 517637 w 10525375"/>
                <a:gd name="connsiteY975" fmla="*/ 442590 h 503731"/>
                <a:gd name="connsiteX976" fmla="*/ 487032 w 10525375"/>
                <a:gd name="connsiteY976" fmla="*/ 438581 h 503731"/>
                <a:gd name="connsiteX977" fmla="*/ 471208 w 10525375"/>
                <a:gd name="connsiteY977" fmla="*/ 444800 h 503731"/>
                <a:gd name="connsiteX978" fmla="*/ 473425 w 10525375"/>
                <a:gd name="connsiteY978" fmla="*/ 450611 h 503731"/>
                <a:gd name="connsiteX979" fmla="*/ 442820 w 10525375"/>
                <a:gd name="connsiteY979" fmla="*/ 450611 h 503731"/>
                <a:gd name="connsiteX980" fmla="*/ 442820 w 10525375"/>
                <a:gd name="connsiteY980" fmla="*/ 442702 h 503731"/>
                <a:gd name="connsiteX981" fmla="*/ 425818 w 10525375"/>
                <a:gd name="connsiteY981" fmla="*/ 439917 h 503731"/>
                <a:gd name="connsiteX982" fmla="*/ 395209 w 10525375"/>
                <a:gd name="connsiteY982" fmla="*/ 434571 h 503731"/>
                <a:gd name="connsiteX983" fmla="*/ 391810 w 10525375"/>
                <a:gd name="connsiteY983" fmla="*/ 426551 h 503731"/>
                <a:gd name="connsiteX984" fmla="*/ 466627 w 10525375"/>
                <a:gd name="connsiteY984" fmla="*/ 438581 h 503731"/>
                <a:gd name="connsiteX985" fmla="*/ 480231 w 10525375"/>
                <a:gd name="connsiteY985" fmla="*/ 427888 h 503731"/>
                <a:gd name="connsiteX986" fmla="*/ 470026 w 10525375"/>
                <a:gd name="connsiteY986" fmla="*/ 423878 h 503731"/>
                <a:gd name="connsiteX987" fmla="*/ 425818 w 10525375"/>
                <a:gd name="connsiteY987" fmla="*/ 410512 h 503731"/>
                <a:gd name="connsiteX988" fmla="*/ 385009 w 10525375"/>
                <a:gd name="connsiteY988" fmla="*/ 394473 h 503731"/>
                <a:gd name="connsiteX989" fmla="*/ 364604 w 10525375"/>
                <a:gd name="connsiteY989" fmla="*/ 394473 h 503731"/>
                <a:gd name="connsiteX990" fmla="*/ 344199 w 10525375"/>
                <a:gd name="connsiteY990" fmla="*/ 394473 h 503731"/>
                <a:gd name="connsiteX991" fmla="*/ 265980 w 10525375"/>
                <a:gd name="connsiteY991" fmla="*/ 374425 h 503731"/>
                <a:gd name="connsiteX992" fmla="*/ 272781 w 10525375"/>
                <a:gd name="connsiteY992" fmla="*/ 369079 h 503731"/>
                <a:gd name="connsiteX993" fmla="*/ 316993 w 10525375"/>
                <a:gd name="connsiteY993" fmla="*/ 366406 h 503731"/>
                <a:gd name="connsiteX994" fmla="*/ 293186 w 10525375"/>
                <a:gd name="connsiteY994" fmla="*/ 362396 h 503731"/>
                <a:gd name="connsiteX995" fmla="*/ 282985 w 10525375"/>
                <a:gd name="connsiteY995" fmla="*/ 361060 h 503731"/>
                <a:gd name="connsiteX996" fmla="*/ 269382 w 10525375"/>
                <a:gd name="connsiteY996" fmla="*/ 366406 h 503731"/>
                <a:gd name="connsiteX997" fmla="*/ 252377 w 10525375"/>
                <a:gd name="connsiteY997" fmla="*/ 367742 h 503731"/>
                <a:gd name="connsiteX998" fmla="*/ 252377 w 10525375"/>
                <a:gd name="connsiteY998" fmla="*/ 369079 h 503731"/>
                <a:gd name="connsiteX999" fmla="*/ 226049 w 10525375"/>
                <a:gd name="connsiteY999" fmla="*/ 370113 h 503731"/>
                <a:gd name="connsiteX1000" fmla="*/ 228573 w 10525375"/>
                <a:gd name="connsiteY1000" fmla="*/ 373090 h 503731"/>
                <a:gd name="connsiteX1001" fmla="*/ 245575 w 10525375"/>
                <a:gd name="connsiteY1001" fmla="*/ 381109 h 503731"/>
                <a:gd name="connsiteX1002" fmla="*/ 194565 w 10525375"/>
                <a:gd name="connsiteY1002" fmla="*/ 373090 h 503731"/>
                <a:gd name="connsiteX1003" fmla="*/ 194565 w 10525375"/>
                <a:gd name="connsiteY1003" fmla="*/ 369565 h 503731"/>
                <a:gd name="connsiteX1004" fmla="*/ 171608 w 10525375"/>
                <a:gd name="connsiteY1004" fmla="*/ 368744 h 503731"/>
                <a:gd name="connsiteX1005" fmla="*/ 119748 w 10525375"/>
                <a:gd name="connsiteY1005" fmla="*/ 369079 h 503731"/>
                <a:gd name="connsiteX1006" fmla="*/ 174160 w 10525375"/>
                <a:gd name="connsiteY1006" fmla="*/ 361060 h 503731"/>
                <a:gd name="connsiteX1007" fmla="*/ 126549 w 10525375"/>
                <a:gd name="connsiteY1007" fmla="*/ 351703 h 503731"/>
                <a:gd name="connsiteX1008" fmla="*/ 136750 w 10525375"/>
                <a:gd name="connsiteY1008" fmla="*/ 332991 h 503731"/>
                <a:gd name="connsiteX1009" fmla="*/ 136750 w 10525375"/>
                <a:gd name="connsiteY1009" fmla="*/ 327645 h 503731"/>
                <a:gd name="connsiteX1010" fmla="*/ 177559 w 10525375"/>
                <a:gd name="connsiteY1010" fmla="*/ 323636 h 503731"/>
                <a:gd name="connsiteX1011" fmla="*/ 177559 w 10525375"/>
                <a:gd name="connsiteY1011" fmla="*/ 322298 h 503731"/>
                <a:gd name="connsiteX1012" fmla="*/ 218369 w 10525375"/>
                <a:gd name="connsiteY1012" fmla="*/ 324971 h 503731"/>
                <a:gd name="connsiteX1013" fmla="*/ 252377 w 10525375"/>
                <a:gd name="connsiteY1013" fmla="*/ 337001 h 503731"/>
                <a:gd name="connsiteX1014" fmla="*/ 316993 w 10525375"/>
                <a:gd name="connsiteY1014" fmla="*/ 331655 h 503731"/>
                <a:gd name="connsiteX1015" fmla="*/ 364604 w 10525375"/>
                <a:gd name="connsiteY1015" fmla="*/ 334328 h 503731"/>
                <a:gd name="connsiteX1016" fmla="*/ 385009 w 10525375"/>
                <a:gd name="connsiteY1016" fmla="*/ 322298 h 503731"/>
                <a:gd name="connsiteX1017" fmla="*/ 381606 w 10525375"/>
                <a:gd name="connsiteY1017" fmla="*/ 322298 h 503731"/>
                <a:gd name="connsiteX1018" fmla="*/ 374805 w 10525375"/>
                <a:gd name="connsiteY1018" fmla="*/ 316952 h 503731"/>
                <a:gd name="connsiteX1019" fmla="*/ 299987 w 10525375"/>
                <a:gd name="connsiteY1019" fmla="*/ 326309 h 503731"/>
                <a:gd name="connsiteX1020" fmla="*/ 279144 w 10525375"/>
                <a:gd name="connsiteY1020" fmla="*/ 325171 h 503731"/>
                <a:gd name="connsiteX1021" fmla="*/ 289787 w 10525375"/>
                <a:gd name="connsiteY1021" fmla="*/ 324971 h 503731"/>
                <a:gd name="connsiteX1022" fmla="*/ 303390 w 10525375"/>
                <a:gd name="connsiteY1022" fmla="*/ 318289 h 503731"/>
                <a:gd name="connsiteX1023" fmla="*/ 289787 w 10525375"/>
                <a:gd name="connsiteY1023" fmla="*/ 312943 h 503731"/>
                <a:gd name="connsiteX1024" fmla="*/ 320392 w 10525375"/>
                <a:gd name="connsiteY1024" fmla="*/ 303586 h 503731"/>
                <a:gd name="connsiteX1025" fmla="*/ 347598 w 10525375"/>
                <a:gd name="connsiteY1025" fmla="*/ 320962 h 503731"/>
                <a:gd name="connsiteX1026" fmla="*/ 361201 w 10525375"/>
                <a:gd name="connsiteY1026" fmla="*/ 315616 h 503731"/>
                <a:gd name="connsiteX1027" fmla="*/ 347598 w 10525375"/>
                <a:gd name="connsiteY1027" fmla="*/ 300913 h 503731"/>
                <a:gd name="connsiteX1028" fmla="*/ 262581 w 10525375"/>
                <a:gd name="connsiteY1028" fmla="*/ 292894 h 503731"/>
                <a:gd name="connsiteX1029" fmla="*/ 259178 w 10525375"/>
                <a:gd name="connsiteY1029" fmla="*/ 294231 h 503731"/>
                <a:gd name="connsiteX1030" fmla="*/ 245575 w 10525375"/>
                <a:gd name="connsiteY1030" fmla="*/ 292894 h 503731"/>
                <a:gd name="connsiteX1031" fmla="*/ 225170 w 10525375"/>
                <a:gd name="connsiteY1031" fmla="*/ 284874 h 503731"/>
                <a:gd name="connsiteX1032" fmla="*/ 211567 w 10525375"/>
                <a:gd name="connsiteY1032" fmla="*/ 279528 h 503731"/>
                <a:gd name="connsiteX1033" fmla="*/ 228573 w 10525375"/>
                <a:gd name="connsiteY1033" fmla="*/ 272846 h 503731"/>
                <a:gd name="connsiteX1034" fmla="*/ 231972 w 10525375"/>
                <a:gd name="connsiteY1034" fmla="*/ 272846 h 503731"/>
                <a:gd name="connsiteX1035" fmla="*/ 391810 w 10525375"/>
                <a:gd name="connsiteY1035" fmla="*/ 271508 h 503731"/>
                <a:gd name="connsiteX1036" fmla="*/ 432620 w 10525375"/>
                <a:gd name="connsiteY1036" fmla="*/ 260816 h 503731"/>
                <a:gd name="connsiteX1037" fmla="*/ 419017 w 10525375"/>
                <a:gd name="connsiteY1037" fmla="*/ 246114 h 503731"/>
                <a:gd name="connsiteX1038" fmla="*/ 425818 w 10525375"/>
                <a:gd name="connsiteY1038" fmla="*/ 243441 h 503731"/>
                <a:gd name="connsiteX1039" fmla="*/ 381606 w 10525375"/>
                <a:gd name="connsiteY1039" fmla="*/ 246114 h 503731"/>
                <a:gd name="connsiteX1040" fmla="*/ 371406 w 10525375"/>
                <a:gd name="connsiteY1040" fmla="*/ 242104 h 503731"/>
                <a:gd name="connsiteX1041" fmla="*/ 374805 w 10525375"/>
                <a:gd name="connsiteY1041" fmla="*/ 242104 h 503731"/>
                <a:gd name="connsiteX1042" fmla="*/ 374805 w 10525375"/>
                <a:gd name="connsiteY1042" fmla="*/ 240768 h 503731"/>
                <a:gd name="connsiteX1043" fmla="*/ 368003 w 10525375"/>
                <a:gd name="connsiteY1043" fmla="*/ 240768 h 503731"/>
                <a:gd name="connsiteX1044" fmla="*/ 313591 w 10525375"/>
                <a:gd name="connsiteY1044" fmla="*/ 243441 h 503731"/>
                <a:gd name="connsiteX1045" fmla="*/ 282985 w 10525375"/>
                <a:gd name="connsiteY1045" fmla="*/ 247450 h 503731"/>
                <a:gd name="connsiteX1046" fmla="*/ 279583 w 10525375"/>
                <a:gd name="connsiteY1046" fmla="*/ 236757 h 503731"/>
                <a:gd name="connsiteX1047" fmla="*/ 289787 w 10525375"/>
                <a:gd name="connsiteY1047" fmla="*/ 216709 h 503731"/>
                <a:gd name="connsiteX1048" fmla="*/ 242176 w 10525375"/>
                <a:gd name="connsiteY1048" fmla="*/ 236757 h 503731"/>
                <a:gd name="connsiteX1049" fmla="*/ 238773 w 10525375"/>
                <a:gd name="connsiteY1049" fmla="*/ 236757 h 503731"/>
                <a:gd name="connsiteX1050" fmla="*/ 245575 w 10525375"/>
                <a:gd name="connsiteY1050" fmla="*/ 240768 h 503731"/>
                <a:gd name="connsiteX1051" fmla="*/ 245575 w 10525375"/>
                <a:gd name="connsiteY1051" fmla="*/ 248787 h 503731"/>
                <a:gd name="connsiteX1052" fmla="*/ 218369 w 10525375"/>
                <a:gd name="connsiteY1052" fmla="*/ 247450 h 503731"/>
                <a:gd name="connsiteX1053" fmla="*/ 225170 w 10525375"/>
                <a:gd name="connsiteY1053" fmla="*/ 236757 h 503731"/>
                <a:gd name="connsiteX1054" fmla="*/ 184361 w 10525375"/>
                <a:gd name="connsiteY1054" fmla="*/ 228738 h 503731"/>
                <a:gd name="connsiteX1055" fmla="*/ 184361 w 10525375"/>
                <a:gd name="connsiteY1055" fmla="*/ 224729 h 503731"/>
                <a:gd name="connsiteX1056" fmla="*/ 204766 w 10525375"/>
                <a:gd name="connsiteY1056" fmla="*/ 223392 h 503731"/>
                <a:gd name="connsiteX1057" fmla="*/ 235374 w 10525375"/>
                <a:gd name="connsiteY1057" fmla="*/ 211363 h 503731"/>
                <a:gd name="connsiteX1058" fmla="*/ 279583 w 10525375"/>
                <a:gd name="connsiteY1058" fmla="*/ 208690 h 503731"/>
                <a:gd name="connsiteX1059" fmla="*/ 286384 w 10525375"/>
                <a:gd name="connsiteY1059" fmla="*/ 210026 h 503731"/>
                <a:gd name="connsiteX1060" fmla="*/ 327194 w 10525375"/>
                <a:gd name="connsiteY1060" fmla="*/ 196660 h 503731"/>
                <a:gd name="connsiteX1061" fmla="*/ 320392 w 10525375"/>
                <a:gd name="connsiteY1061" fmla="*/ 176612 h 503731"/>
                <a:gd name="connsiteX1062" fmla="*/ 316993 w 10525375"/>
                <a:gd name="connsiteY1062" fmla="*/ 175275 h 503731"/>
                <a:gd name="connsiteX1063" fmla="*/ 303390 w 10525375"/>
                <a:gd name="connsiteY1063" fmla="*/ 189978 h 503731"/>
                <a:gd name="connsiteX1064" fmla="*/ 286384 w 10525375"/>
                <a:gd name="connsiteY1064" fmla="*/ 189978 h 503731"/>
                <a:gd name="connsiteX1065" fmla="*/ 282985 w 10525375"/>
                <a:gd name="connsiteY1065" fmla="*/ 192651 h 503731"/>
                <a:gd name="connsiteX1066" fmla="*/ 248978 w 10525375"/>
                <a:gd name="connsiteY1066" fmla="*/ 193987 h 503731"/>
                <a:gd name="connsiteX1067" fmla="*/ 184361 w 10525375"/>
                <a:gd name="connsiteY1067" fmla="*/ 179285 h 503731"/>
                <a:gd name="connsiteX1068" fmla="*/ 184361 w 10525375"/>
                <a:gd name="connsiteY1068" fmla="*/ 175275 h 503731"/>
                <a:gd name="connsiteX1069" fmla="*/ 184361 w 10525375"/>
                <a:gd name="connsiteY1069" fmla="*/ 159236 h 503731"/>
                <a:gd name="connsiteX1070" fmla="*/ 225170 w 10525375"/>
                <a:gd name="connsiteY1070" fmla="*/ 171264 h 503731"/>
                <a:gd name="connsiteX1071" fmla="*/ 245575 w 10525375"/>
                <a:gd name="connsiteY1071" fmla="*/ 163246 h 503731"/>
                <a:gd name="connsiteX1072" fmla="*/ 276184 w 10525375"/>
                <a:gd name="connsiteY1072" fmla="*/ 155227 h 503731"/>
                <a:gd name="connsiteX1073" fmla="*/ 286384 w 10525375"/>
                <a:gd name="connsiteY1073" fmla="*/ 155227 h 503731"/>
                <a:gd name="connsiteX1074" fmla="*/ 289787 w 10525375"/>
                <a:gd name="connsiteY1074" fmla="*/ 153890 h 503731"/>
                <a:gd name="connsiteX1075" fmla="*/ 310192 w 10525375"/>
                <a:gd name="connsiteY1075" fmla="*/ 153890 h 503731"/>
                <a:gd name="connsiteX1076" fmla="*/ 310192 w 10525375"/>
                <a:gd name="connsiteY1076" fmla="*/ 155227 h 503731"/>
                <a:gd name="connsiteX1077" fmla="*/ 330596 w 10525375"/>
                <a:gd name="connsiteY1077" fmla="*/ 153890 h 503731"/>
                <a:gd name="connsiteX1078" fmla="*/ 337398 w 10525375"/>
                <a:gd name="connsiteY1078" fmla="*/ 155227 h 503731"/>
                <a:gd name="connsiteX1079" fmla="*/ 361201 w 10525375"/>
                <a:gd name="connsiteY1079" fmla="*/ 151216 h 503731"/>
                <a:gd name="connsiteX1080" fmla="*/ 378207 w 10525375"/>
                <a:gd name="connsiteY1080" fmla="*/ 149881 h 503731"/>
                <a:gd name="connsiteX1081" fmla="*/ 429217 w 10525375"/>
                <a:gd name="connsiteY1081" fmla="*/ 149881 h 503731"/>
                <a:gd name="connsiteX1082" fmla="*/ 449622 w 10525375"/>
                <a:gd name="connsiteY1082" fmla="*/ 149881 h 503731"/>
                <a:gd name="connsiteX1083" fmla="*/ 446223 w 10525375"/>
                <a:gd name="connsiteY1083" fmla="*/ 147207 h 503731"/>
                <a:gd name="connsiteX1084" fmla="*/ 436019 w 10525375"/>
                <a:gd name="connsiteY1084" fmla="*/ 147207 h 503731"/>
                <a:gd name="connsiteX1085" fmla="*/ 408812 w 10525375"/>
                <a:gd name="connsiteY1085" fmla="*/ 143197 h 503731"/>
                <a:gd name="connsiteX1086" fmla="*/ 405413 w 10525375"/>
                <a:gd name="connsiteY1086" fmla="*/ 144533 h 503731"/>
                <a:gd name="connsiteX1087" fmla="*/ 378207 w 10525375"/>
                <a:gd name="connsiteY1087" fmla="*/ 143197 h 503731"/>
                <a:gd name="connsiteX1088" fmla="*/ 374805 w 10525375"/>
                <a:gd name="connsiteY1088" fmla="*/ 141861 h 503731"/>
                <a:gd name="connsiteX1089" fmla="*/ 316993 w 10525375"/>
                <a:gd name="connsiteY1089" fmla="*/ 145870 h 503731"/>
                <a:gd name="connsiteX1090" fmla="*/ 303390 w 10525375"/>
                <a:gd name="connsiteY1090" fmla="*/ 144533 h 503731"/>
                <a:gd name="connsiteX1091" fmla="*/ 327194 w 10525375"/>
                <a:gd name="connsiteY1091" fmla="*/ 137851 h 503731"/>
                <a:gd name="connsiteX1092" fmla="*/ 303390 w 10525375"/>
                <a:gd name="connsiteY1092" fmla="*/ 124485 h 503731"/>
                <a:gd name="connsiteX1093" fmla="*/ 357802 w 10525375"/>
                <a:gd name="connsiteY1093" fmla="*/ 117801 h 503731"/>
                <a:gd name="connsiteX1094" fmla="*/ 361201 w 10525375"/>
                <a:gd name="connsiteY1094" fmla="*/ 113792 h 503731"/>
                <a:gd name="connsiteX1095" fmla="*/ 402011 w 10525375"/>
                <a:gd name="connsiteY1095" fmla="*/ 105773 h 503731"/>
                <a:gd name="connsiteX1096" fmla="*/ 436019 w 10525375"/>
                <a:gd name="connsiteY1096" fmla="*/ 93744 h 503731"/>
                <a:gd name="connsiteX1097" fmla="*/ 476828 w 10525375"/>
                <a:gd name="connsiteY1097" fmla="*/ 93744 h 503731"/>
                <a:gd name="connsiteX1098" fmla="*/ 483630 w 10525375"/>
                <a:gd name="connsiteY1098" fmla="*/ 99091 h 503731"/>
                <a:gd name="connsiteX1099" fmla="*/ 483630 w 10525375"/>
                <a:gd name="connsiteY1099" fmla="*/ 100427 h 503731"/>
                <a:gd name="connsiteX1100" fmla="*/ 504034 w 10525375"/>
                <a:gd name="connsiteY1100" fmla="*/ 100427 h 503731"/>
                <a:gd name="connsiteX1101" fmla="*/ 514238 w 10525375"/>
                <a:gd name="connsiteY1101" fmla="*/ 104436 h 503731"/>
                <a:gd name="connsiteX1102" fmla="*/ 507437 w 10525375"/>
                <a:gd name="connsiteY1102" fmla="*/ 108446 h 503731"/>
                <a:gd name="connsiteX1103" fmla="*/ 510836 w 10525375"/>
                <a:gd name="connsiteY1103" fmla="*/ 108446 h 503731"/>
                <a:gd name="connsiteX1104" fmla="*/ 534643 w 10525375"/>
                <a:gd name="connsiteY1104" fmla="*/ 108446 h 503731"/>
                <a:gd name="connsiteX1105" fmla="*/ 534643 w 10525375"/>
                <a:gd name="connsiteY1105" fmla="*/ 107110 h 503731"/>
                <a:gd name="connsiteX1106" fmla="*/ 538042 w 10525375"/>
                <a:gd name="connsiteY1106" fmla="*/ 101764 h 503731"/>
                <a:gd name="connsiteX1107" fmla="*/ 544844 w 10525375"/>
                <a:gd name="connsiteY1107" fmla="*/ 96418 h 503731"/>
                <a:gd name="connsiteX1108" fmla="*/ 544844 w 10525375"/>
                <a:gd name="connsiteY1108" fmla="*/ 95080 h 503731"/>
                <a:gd name="connsiteX1109" fmla="*/ 521040 w 10525375"/>
                <a:gd name="connsiteY1109" fmla="*/ 88398 h 503731"/>
                <a:gd name="connsiteX1110" fmla="*/ 521040 w 10525375"/>
                <a:gd name="connsiteY1110" fmla="*/ 85725 h 503731"/>
                <a:gd name="connsiteX1111" fmla="*/ 497233 w 10525375"/>
                <a:gd name="connsiteY1111" fmla="*/ 79041 h 503731"/>
                <a:gd name="connsiteX1112" fmla="*/ 527841 w 10525375"/>
                <a:gd name="connsiteY1112" fmla="*/ 67013 h 503731"/>
                <a:gd name="connsiteX1113" fmla="*/ 561849 w 10525375"/>
                <a:gd name="connsiteY1113" fmla="*/ 79041 h 503731"/>
                <a:gd name="connsiteX1114" fmla="*/ 609460 w 10525375"/>
                <a:gd name="connsiteY1114" fmla="*/ 89734 h 503731"/>
                <a:gd name="connsiteX1115" fmla="*/ 660470 w 10525375"/>
                <a:gd name="connsiteY1115" fmla="*/ 77704 h 503731"/>
                <a:gd name="connsiteX1116" fmla="*/ 674073 w 10525375"/>
                <a:gd name="connsiteY1116" fmla="*/ 80379 h 503731"/>
                <a:gd name="connsiteX1117" fmla="*/ 701279 w 10525375"/>
                <a:gd name="connsiteY1117" fmla="*/ 87061 h 503731"/>
                <a:gd name="connsiteX1118" fmla="*/ 670674 w 10525375"/>
                <a:gd name="connsiteY1118" fmla="*/ 93744 h 503731"/>
                <a:gd name="connsiteX1119" fmla="*/ 670674 w 10525375"/>
                <a:gd name="connsiteY1119" fmla="*/ 95080 h 503731"/>
                <a:gd name="connsiteX1120" fmla="*/ 663873 w 10525375"/>
                <a:gd name="connsiteY1120" fmla="*/ 100427 h 503731"/>
                <a:gd name="connsiteX1121" fmla="*/ 674073 w 10525375"/>
                <a:gd name="connsiteY1121" fmla="*/ 100427 h 503731"/>
                <a:gd name="connsiteX1122" fmla="*/ 680875 w 10525375"/>
                <a:gd name="connsiteY1122" fmla="*/ 103100 h 503731"/>
                <a:gd name="connsiteX1123" fmla="*/ 691079 w 10525375"/>
                <a:gd name="connsiteY1123" fmla="*/ 103100 h 503731"/>
                <a:gd name="connsiteX1124" fmla="*/ 704682 w 10525375"/>
                <a:gd name="connsiteY1124" fmla="*/ 92407 h 503731"/>
                <a:gd name="connsiteX1125" fmla="*/ 714883 w 10525375"/>
                <a:gd name="connsiteY1125" fmla="*/ 91070 h 503731"/>
                <a:gd name="connsiteX1126" fmla="*/ 721684 w 10525375"/>
                <a:gd name="connsiteY1126" fmla="*/ 77704 h 503731"/>
                <a:gd name="connsiteX1127" fmla="*/ 731888 w 10525375"/>
                <a:gd name="connsiteY1127" fmla="*/ 73695 h 503731"/>
                <a:gd name="connsiteX1128" fmla="*/ 776097 w 10525375"/>
                <a:gd name="connsiteY1128" fmla="*/ 75032 h 503731"/>
                <a:gd name="connsiteX1129" fmla="*/ 796501 w 10525375"/>
                <a:gd name="connsiteY1129" fmla="*/ 71022 h 503731"/>
                <a:gd name="connsiteX1130" fmla="*/ 803303 w 10525375"/>
                <a:gd name="connsiteY1130" fmla="*/ 71022 h 503731"/>
                <a:gd name="connsiteX1131" fmla="*/ 803303 w 10525375"/>
                <a:gd name="connsiteY1131" fmla="*/ 69686 h 503731"/>
                <a:gd name="connsiteX1132" fmla="*/ 806705 w 10525375"/>
                <a:gd name="connsiteY1132" fmla="*/ 67013 h 503731"/>
                <a:gd name="connsiteX1133" fmla="*/ 782898 w 10525375"/>
                <a:gd name="connsiteY1133" fmla="*/ 71022 h 503731"/>
                <a:gd name="connsiteX1134" fmla="*/ 759095 w 10525375"/>
                <a:gd name="connsiteY1134" fmla="*/ 60329 h 503731"/>
                <a:gd name="connsiteX1135" fmla="*/ 796501 w 10525375"/>
                <a:gd name="connsiteY1135" fmla="*/ 48301 h 503731"/>
                <a:gd name="connsiteX1136" fmla="*/ 854316 w 10525375"/>
                <a:gd name="connsiteY1136" fmla="*/ 50973 h 503731"/>
                <a:gd name="connsiteX1137" fmla="*/ 966540 w 10525375"/>
                <a:gd name="connsiteY1137" fmla="*/ 46964 h 503731"/>
                <a:gd name="connsiteX1138" fmla="*/ 1000548 w 10525375"/>
                <a:gd name="connsiteY1138" fmla="*/ 48301 h 503731"/>
                <a:gd name="connsiteX1139" fmla="*/ 1048159 w 10525375"/>
                <a:gd name="connsiteY1139" fmla="*/ 48301 h 503731"/>
                <a:gd name="connsiteX1140" fmla="*/ 1051562 w 10525375"/>
                <a:gd name="connsiteY1140" fmla="*/ 50973 h 503731"/>
                <a:gd name="connsiteX1141" fmla="*/ 1078768 w 10525375"/>
                <a:gd name="connsiteY1141" fmla="*/ 48301 h 503731"/>
                <a:gd name="connsiteX1142" fmla="*/ 1078768 w 10525375"/>
                <a:gd name="connsiteY1142" fmla="*/ 44290 h 503731"/>
                <a:gd name="connsiteX1143" fmla="*/ 1139982 w 10525375"/>
                <a:gd name="connsiteY1143" fmla="*/ 42955 h 503731"/>
                <a:gd name="connsiteX1144" fmla="*/ 1150182 w 10525375"/>
                <a:gd name="connsiteY1144" fmla="*/ 42955 h 503731"/>
                <a:gd name="connsiteX1145" fmla="*/ 1153585 w 10525375"/>
                <a:gd name="connsiteY1145" fmla="*/ 41617 h 503731"/>
                <a:gd name="connsiteX1146" fmla="*/ 1190992 w 10525375"/>
                <a:gd name="connsiteY1146" fmla="*/ 44290 h 503731"/>
                <a:gd name="connsiteX1147" fmla="*/ 1201196 w 10525375"/>
                <a:gd name="connsiteY1147" fmla="*/ 44290 h 503731"/>
                <a:gd name="connsiteX1148" fmla="*/ 1221601 w 10525375"/>
                <a:gd name="connsiteY1148" fmla="*/ 44290 h 503731"/>
                <a:gd name="connsiteX1149" fmla="*/ 1310021 w 10525375"/>
                <a:gd name="connsiteY1149" fmla="*/ 46964 h 503731"/>
                <a:gd name="connsiteX1150" fmla="*/ 1357632 w 10525375"/>
                <a:gd name="connsiteY1150" fmla="*/ 44290 h 503731"/>
                <a:gd name="connsiteX1151" fmla="*/ 1388237 w 10525375"/>
                <a:gd name="connsiteY1151" fmla="*/ 42955 h 503731"/>
                <a:gd name="connsiteX1152" fmla="*/ 1391640 w 10525375"/>
                <a:gd name="connsiteY1152" fmla="*/ 45628 h 503731"/>
                <a:gd name="connsiteX1153" fmla="*/ 1527671 w 10525375"/>
                <a:gd name="connsiteY1153" fmla="*/ 45628 h 503731"/>
                <a:gd name="connsiteX1154" fmla="*/ 1541274 w 10525375"/>
                <a:gd name="connsiteY1154" fmla="*/ 41617 h 503731"/>
                <a:gd name="connsiteX1155" fmla="*/ 1582083 w 10525375"/>
                <a:gd name="connsiteY1155" fmla="*/ 26916 h 503731"/>
                <a:gd name="connsiteX1156" fmla="*/ 1602488 w 10525375"/>
                <a:gd name="connsiteY1156" fmla="*/ 26916 h 503731"/>
                <a:gd name="connsiteX1157" fmla="*/ 1602488 w 10525375"/>
                <a:gd name="connsiteY1157" fmla="*/ 29589 h 503731"/>
                <a:gd name="connsiteX1158" fmla="*/ 1609290 w 10525375"/>
                <a:gd name="connsiteY1158" fmla="*/ 30925 h 503731"/>
                <a:gd name="connsiteX1159" fmla="*/ 1629694 w 10525375"/>
                <a:gd name="connsiteY1159" fmla="*/ 33598 h 503731"/>
                <a:gd name="connsiteX1160" fmla="*/ 1639895 w 10525375"/>
                <a:gd name="connsiteY1160" fmla="*/ 29589 h 503731"/>
                <a:gd name="connsiteX1161" fmla="*/ 1636496 w 10525375"/>
                <a:gd name="connsiteY1161" fmla="*/ 28251 h 503731"/>
                <a:gd name="connsiteX1162" fmla="*/ 1762323 w 10525375"/>
                <a:gd name="connsiteY1162" fmla="*/ 20232 h 503731"/>
                <a:gd name="connsiteX1163" fmla="*/ 1816735 w 10525375"/>
                <a:gd name="connsiteY1163" fmla="*/ 18896 h 503731"/>
                <a:gd name="connsiteX1164" fmla="*/ 1840543 w 10525375"/>
                <a:gd name="connsiteY1164" fmla="*/ 18896 h 503731"/>
                <a:gd name="connsiteX1165" fmla="*/ 1894955 w 10525375"/>
                <a:gd name="connsiteY1165" fmla="*/ 18896 h 503731"/>
                <a:gd name="connsiteX1166" fmla="*/ 1973171 w 10525375"/>
                <a:gd name="connsiteY1166" fmla="*/ 18896 h 503731"/>
                <a:gd name="connsiteX1167" fmla="*/ 2017383 w 10525375"/>
                <a:gd name="connsiteY1167" fmla="*/ 24241 h 503731"/>
                <a:gd name="connsiteX1168" fmla="*/ 2013980 w 10525375"/>
                <a:gd name="connsiteY1168" fmla="*/ 26916 h 503731"/>
                <a:gd name="connsiteX1169" fmla="*/ 2030986 w 10525375"/>
                <a:gd name="connsiteY1169" fmla="*/ 33598 h 503731"/>
                <a:gd name="connsiteX1170" fmla="*/ 2054790 w 10525375"/>
                <a:gd name="connsiteY1170" fmla="*/ 18896 h 503731"/>
                <a:gd name="connsiteX1171" fmla="*/ 2064994 w 10525375"/>
                <a:gd name="connsiteY1171" fmla="*/ 18896 h 503731"/>
                <a:gd name="connsiteX1172" fmla="*/ 2109202 w 10525375"/>
                <a:gd name="connsiteY1172" fmla="*/ 22905 h 503731"/>
                <a:gd name="connsiteX1173" fmla="*/ 2119407 w 10525375"/>
                <a:gd name="connsiteY1173" fmla="*/ 16223 h 503731"/>
                <a:gd name="connsiteX1174" fmla="*/ 2299646 w 10525375"/>
                <a:gd name="connsiteY1174" fmla="*/ 18896 h 503731"/>
                <a:gd name="connsiteX1175" fmla="*/ 2323453 w 10525375"/>
                <a:gd name="connsiteY1175" fmla="*/ 25578 h 503731"/>
                <a:gd name="connsiteX1176" fmla="*/ 2401670 w 10525375"/>
                <a:gd name="connsiteY1176" fmla="*/ 14886 h 503731"/>
                <a:gd name="connsiteX1177" fmla="*/ 2408471 w 10525375"/>
                <a:gd name="connsiteY1177" fmla="*/ 16223 h 503731"/>
                <a:gd name="connsiteX1178" fmla="*/ 2411874 w 10525375"/>
                <a:gd name="connsiteY1178" fmla="*/ 12213 h 503731"/>
                <a:gd name="connsiteX1179" fmla="*/ 2517296 w 10525375"/>
                <a:gd name="connsiteY1179" fmla="*/ 10875 h 503731"/>
                <a:gd name="connsiteX1180" fmla="*/ 2534302 w 10525375"/>
                <a:gd name="connsiteY1180" fmla="*/ 10875 h 503731"/>
                <a:gd name="connsiteX1181" fmla="*/ 2568310 w 10525375"/>
                <a:gd name="connsiteY1181" fmla="*/ 14886 h 503731"/>
                <a:gd name="connsiteX1182" fmla="*/ 2571709 w 10525375"/>
                <a:gd name="connsiteY1182" fmla="*/ 14886 h 503731"/>
                <a:gd name="connsiteX1183" fmla="*/ 2585312 w 10525375"/>
                <a:gd name="connsiteY1183" fmla="*/ 13550 h 503731"/>
                <a:gd name="connsiteX1184" fmla="*/ 2595516 w 10525375"/>
                <a:gd name="connsiteY1184" fmla="*/ 14886 h 503731"/>
                <a:gd name="connsiteX1185" fmla="*/ 2619320 w 10525375"/>
                <a:gd name="connsiteY1185" fmla="*/ 16223 h 503731"/>
                <a:gd name="connsiteX1186" fmla="*/ 2626121 w 10525375"/>
                <a:gd name="connsiteY1186" fmla="*/ 14886 h 503731"/>
                <a:gd name="connsiteX1187" fmla="*/ 2670333 w 10525375"/>
                <a:gd name="connsiteY1187" fmla="*/ 14886 h 503731"/>
                <a:gd name="connsiteX1188" fmla="*/ 2792761 w 10525375"/>
                <a:gd name="connsiteY1188" fmla="*/ 14886 h 503731"/>
                <a:gd name="connsiteX1189" fmla="*/ 2901586 w 10525375"/>
                <a:gd name="connsiteY1189" fmla="*/ 13550 h 503731"/>
                <a:gd name="connsiteX1190" fmla="*/ 2908388 w 10525375"/>
                <a:gd name="connsiteY1190" fmla="*/ 14886 h 503731"/>
                <a:gd name="connsiteX1191" fmla="*/ 2966199 w 10525375"/>
                <a:gd name="connsiteY1191" fmla="*/ 13550 h 503731"/>
                <a:gd name="connsiteX1192" fmla="*/ 2976403 w 10525375"/>
                <a:gd name="connsiteY1192" fmla="*/ 13550 h 503731"/>
                <a:gd name="connsiteX1193" fmla="*/ 3041016 w 10525375"/>
                <a:gd name="connsiteY1193" fmla="*/ 9539 h 503731"/>
                <a:gd name="connsiteX1194" fmla="*/ 3047818 w 10525375"/>
                <a:gd name="connsiteY1194" fmla="*/ 9539 h 503731"/>
                <a:gd name="connsiteX1195" fmla="*/ 3183849 w 10525375"/>
                <a:gd name="connsiteY1195" fmla="*/ 10875 h 503731"/>
                <a:gd name="connsiteX1196" fmla="*/ 3194053 w 10525375"/>
                <a:gd name="connsiteY1196" fmla="*/ 13550 h 503731"/>
                <a:gd name="connsiteX1197" fmla="*/ 3296077 w 10525375"/>
                <a:gd name="connsiteY1197" fmla="*/ 13550 h 503731"/>
                <a:gd name="connsiteX1198" fmla="*/ 3309680 w 10525375"/>
                <a:gd name="connsiteY1198" fmla="*/ 20232 h 503731"/>
                <a:gd name="connsiteX1199" fmla="*/ 3313079 w 10525375"/>
                <a:gd name="connsiteY1199" fmla="*/ 20232 h 503731"/>
                <a:gd name="connsiteX1200" fmla="*/ 3336886 w 10525375"/>
                <a:gd name="connsiteY1200" fmla="*/ 12213 h 503731"/>
                <a:gd name="connsiteX1201" fmla="*/ 3347087 w 10525375"/>
                <a:gd name="connsiteY1201" fmla="*/ 12213 h 503731"/>
                <a:gd name="connsiteX1202" fmla="*/ 3612347 w 10525375"/>
                <a:gd name="connsiteY1202" fmla="*/ 10875 h 503731"/>
                <a:gd name="connsiteX1203" fmla="*/ 3632752 w 10525375"/>
                <a:gd name="connsiteY1203" fmla="*/ 12213 h 503731"/>
                <a:gd name="connsiteX1204" fmla="*/ 3693966 w 10525375"/>
                <a:gd name="connsiteY1204" fmla="*/ 8204 h 503731"/>
                <a:gd name="connsiteX1205" fmla="*/ 3809592 w 10525375"/>
                <a:gd name="connsiteY1205" fmla="*/ 8204 h 503731"/>
                <a:gd name="connsiteX1206" fmla="*/ 3816394 w 10525375"/>
                <a:gd name="connsiteY1206" fmla="*/ 8204 h 503731"/>
                <a:gd name="connsiteX1207" fmla="*/ 3901415 w 10525375"/>
                <a:gd name="connsiteY1207" fmla="*/ 8204 h 503731"/>
                <a:gd name="connsiteX1208" fmla="*/ 3908217 w 10525375"/>
                <a:gd name="connsiteY1208" fmla="*/ 8204 h 503731"/>
                <a:gd name="connsiteX1209" fmla="*/ 3962630 w 10525375"/>
                <a:gd name="connsiteY1209" fmla="*/ 8204 h 503731"/>
                <a:gd name="connsiteX1210" fmla="*/ 4020441 w 10525375"/>
                <a:gd name="connsiteY1210" fmla="*/ 9539 h 503731"/>
                <a:gd name="connsiteX1211" fmla="*/ 4023844 w 10525375"/>
                <a:gd name="connsiteY1211" fmla="*/ 10875 h 503731"/>
                <a:gd name="connsiteX1212" fmla="*/ 4023844 w 10525375"/>
                <a:gd name="connsiteY1212" fmla="*/ 8204 h 503731"/>
                <a:gd name="connsiteX1213" fmla="*/ 4057851 w 10525375"/>
                <a:gd name="connsiteY1213" fmla="*/ 8204 h 503731"/>
                <a:gd name="connsiteX1214" fmla="*/ 4064653 w 10525375"/>
                <a:gd name="connsiteY1214" fmla="*/ 6866 h 503731"/>
                <a:gd name="connsiteX1215" fmla="*/ 4085058 w 10525375"/>
                <a:gd name="connsiteY1215" fmla="*/ 8204 h 503731"/>
                <a:gd name="connsiteX1216" fmla="*/ 4136068 w 10525375"/>
                <a:gd name="connsiteY1216" fmla="*/ 9539 h 503731"/>
                <a:gd name="connsiteX1217" fmla="*/ 4136068 w 10525375"/>
                <a:gd name="connsiteY1217" fmla="*/ 12213 h 503731"/>
                <a:gd name="connsiteX1218" fmla="*/ 4156472 w 10525375"/>
                <a:gd name="connsiteY1218" fmla="*/ 8204 h 503731"/>
                <a:gd name="connsiteX1219" fmla="*/ 4251694 w 10525375"/>
                <a:gd name="connsiteY1219" fmla="*/ 4193 h 503731"/>
                <a:gd name="connsiteX1220" fmla="*/ 4319710 w 10525375"/>
                <a:gd name="connsiteY1220" fmla="*/ 4193 h 503731"/>
                <a:gd name="connsiteX1221" fmla="*/ 4408130 w 10525375"/>
                <a:gd name="connsiteY1221" fmla="*/ 12213 h 503731"/>
                <a:gd name="connsiteX1222" fmla="*/ 4408130 w 10525375"/>
                <a:gd name="connsiteY1222" fmla="*/ 13550 h 503731"/>
                <a:gd name="connsiteX1223" fmla="*/ 4472747 w 10525375"/>
                <a:gd name="connsiteY1223" fmla="*/ 2857 h 503731"/>
                <a:gd name="connsiteX1224" fmla="*/ 4557764 w 10525375"/>
                <a:gd name="connsiteY1224" fmla="*/ 1520 h 503731"/>
                <a:gd name="connsiteX1225" fmla="*/ 4571368 w 10525375"/>
                <a:gd name="connsiteY1225" fmla="*/ 1520 h 503731"/>
                <a:gd name="connsiteX1226" fmla="*/ 4595175 w 10525375"/>
                <a:gd name="connsiteY1226" fmla="*/ 9539 h 503731"/>
                <a:gd name="connsiteX1227" fmla="*/ 4595175 w 10525375"/>
                <a:gd name="connsiteY1227" fmla="*/ 8204 h 503731"/>
                <a:gd name="connsiteX1228" fmla="*/ 4591772 w 10525375"/>
                <a:gd name="connsiteY1228" fmla="*/ 6866 h 503731"/>
                <a:gd name="connsiteX1229" fmla="*/ 4646185 w 10525375"/>
                <a:gd name="connsiteY1229" fmla="*/ 184 h 50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Lst>
              <a:rect l="l" t="t" r="r" b="b"/>
              <a:pathLst>
                <a:path w="10525375" h="503731">
                  <a:moveTo>
                    <a:pt x="8243450" y="473332"/>
                  </a:moveTo>
                  <a:cubicBezTo>
                    <a:pt x="8246852" y="474668"/>
                    <a:pt x="8246852" y="476005"/>
                    <a:pt x="8250251" y="477341"/>
                  </a:cubicBezTo>
                  <a:cubicBezTo>
                    <a:pt x="8253654" y="476005"/>
                    <a:pt x="8253654" y="476005"/>
                    <a:pt x="8257053" y="476005"/>
                  </a:cubicBezTo>
                  <a:cubicBezTo>
                    <a:pt x="8260456" y="476005"/>
                    <a:pt x="8270656" y="474668"/>
                    <a:pt x="8263854" y="473332"/>
                  </a:cubicBezTo>
                  <a:cubicBezTo>
                    <a:pt x="8260456" y="470659"/>
                    <a:pt x="8250251" y="471995"/>
                    <a:pt x="8243450" y="473332"/>
                  </a:cubicBezTo>
                  <a:close/>
                  <a:moveTo>
                    <a:pt x="4333313" y="473332"/>
                  </a:moveTo>
                  <a:cubicBezTo>
                    <a:pt x="4336715" y="474668"/>
                    <a:pt x="4336715" y="476005"/>
                    <a:pt x="4340114" y="477341"/>
                  </a:cubicBezTo>
                  <a:cubicBezTo>
                    <a:pt x="4343517" y="476005"/>
                    <a:pt x="4343517" y="476005"/>
                    <a:pt x="4346916" y="476005"/>
                  </a:cubicBezTo>
                  <a:cubicBezTo>
                    <a:pt x="4350319" y="476005"/>
                    <a:pt x="4360519" y="474668"/>
                    <a:pt x="4353718" y="473332"/>
                  </a:cubicBezTo>
                  <a:cubicBezTo>
                    <a:pt x="4350319" y="470659"/>
                    <a:pt x="4340114" y="471995"/>
                    <a:pt x="4333313" y="473332"/>
                  </a:cubicBezTo>
                  <a:close/>
                  <a:moveTo>
                    <a:pt x="8824985" y="450610"/>
                  </a:moveTo>
                  <a:cubicBezTo>
                    <a:pt x="8831786" y="454620"/>
                    <a:pt x="8821582" y="457293"/>
                    <a:pt x="8811382" y="459966"/>
                  </a:cubicBezTo>
                  <a:cubicBezTo>
                    <a:pt x="8818184" y="461302"/>
                    <a:pt x="8821582" y="462639"/>
                    <a:pt x="8828384" y="463975"/>
                  </a:cubicBezTo>
                  <a:cubicBezTo>
                    <a:pt x="8835186" y="458629"/>
                    <a:pt x="8848788" y="454620"/>
                    <a:pt x="8858992" y="450610"/>
                  </a:cubicBezTo>
                  <a:cubicBezTo>
                    <a:pt x="8848788" y="450610"/>
                    <a:pt x="8835186" y="450610"/>
                    <a:pt x="8824985" y="450610"/>
                  </a:cubicBezTo>
                  <a:close/>
                  <a:moveTo>
                    <a:pt x="9110650" y="447936"/>
                  </a:moveTo>
                  <a:cubicBezTo>
                    <a:pt x="9114050" y="449274"/>
                    <a:pt x="9114050" y="450610"/>
                    <a:pt x="9114050" y="453283"/>
                  </a:cubicBezTo>
                  <a:cubicBezTo>
                    <a:pt x="9114050" y="454620"/>
                    <a:pt x="9110650" y="454620"/>
                    <a:pt x="9110650" y="454620"/>
                  </a:cubicBezTo>
                  <a:cubicBezTo>
                    <a:pt x="9117452" y="454620"/>
                    <a:pt x="9120851" y="455956"/>
                    <a:pt x="9117452" y="459966"/>
                  </a:cubicBezTo>
                  <a:cubicBezTo>
                    <a:pt x="9117452" y="458629"/>
                    <a:pt x="9117452" y="458629"/>
                    <a:pt x="9117452" y="458629"/>
                  </a:cubicBezTo>
                  <a:cubicBezTo>
                    <a:pt x="9127652" y="454620"/>
                    <a:pt x="9117452" y="450610"/>
                    <a:pt x="9114050" y="447936"/>
                  </a:cubicBezTo>
                  <a:cubicBezTo>
                    <a:pt x="9114050" y="447936"/>
                    <a:pt x="9110650" y="447936"/>
                    <a:pt x="9110650" y="447936"/>
                  </a:cubicBezTo>
                  <a:close/>
                  <a:moveTo>
                    <a:pt x="6668890" y="441254"/>
                  </a:moveTo>
                  <a:cubicBezTo>
                    <a:pt x="6668890" y="442590"/>
                    <a:pt x="6672289" y="443927"/>
                    <a:pt x="6672289" y="443927"/>
                  </a:cubicBezTo>
                  <a:cubicBezTo>
                    <a:pt x="6672289" y="442590"/>
                    <a:pt x="6672289" y="442590"/>
                    <a:pt x="6672289" y="441254"/>
                  </a:cubicBezTo>
                  <a:cubicBezTo>
                    <a:pt x="6668890" y="441254"/>
                    <a:pt x="6668890" y="441254"/>
                    <a:pt x="6668890" y="441254"/>
                  </a:cubicBezTo>
                  <a:close/>
                  <a:moveTo>
                    <a:pt x="2758753" y="441254"/>
                  </a:moveTo>
                  <a:cubicBezTo>
                    <a:pt x="2758753" y="442590"/>
                    <a:pt x="2762152" y="443927"/>
                    <a:pt x="2762152" y="443927"/>
                  </a:cubicBezTo>
                  <a:cubicBezTo>
                    <a:pt x="2762152" y="442590"/>
                    <a:pt x="2762152" y="442590"/>
                    <a:pt x="2762152" y="441254"/>
                  </a:cubicBezTo>
                  <a:cubicBezTo>
                    <a:pt x="2758753" y="441254"/>
                    <a:pt x="2758753" y="441254"/>
                    <a:pt x="2758753" y="441254"/>
                  </a:cubicBezTo>
                  <a:close/>
                  <a:moveTo>
                    <a:pt x="9338501" y="438581"/>
                  </a:moveTo>
                  <a:cubicBezTo>
                    <a:pt x="9338501" y="439917"/>
                    <a:pt x="9341904" y="439917"/>
                    <a:pt x="9341904" y="441254"/>
                  </a:cubicBezTo>
                  <a:cubicBezTo>
                    <a:pt x="9348705" y="438581"/>
                    <a:pt x="9355506" y="438581"/>
                    <a:pt x="9362308" y="438581"/>
                  </a:cubicBezTo>
                  <a:cubicBezTo>
                    <a:pt x="9365707" y="438581"/>
                    <a:pt x="9365707" y="438581"/>
                    <a:pt x="9365707" y="439917"/>
                  </a:cubicBezTo>
                  <a:cubicBezTo>
                    <a:pt x="9365707" y="438581"/>
                    <a:pt x="9365707" y="438581"/>
                    <a:pt x="9365707" y="438581"/>
                  </a:cubicBezTo>
                  <a:lnTo>
                    <a:pt x="9362308" y="438581"/>
                  </a:lnTo>
                  <a:close/>
                  <a:moveTo>
                    <a:pt x="8413488" y="433235"/>
                  </a:moveTo>
                  <a:cubicBezTo>
                    <a:pt x="8410090" y="434571"/>
                    <a:pt x="8410090" y="434571"/>
                    <a:pt x="8406687" y="434571"/>
                  </a:cubicBezTo>
                  <a:cubicBezTo>
                    <a:pt x="8410090" y="435908"/>
                    <a:pt x="8413488" y="437244"/>
                    <a:pt x="8416892" y="439917"/>
                  </a:cubicBezTo>
                  <a:cubicBezTo>
                    <a:pt x="8413488" y="437244"/>
                    <a:pt x="8413488" y="435908"/>
                    <a:pt x="8413488" y="433235"/>
                  </a:cubicBezTo>
                  <a:close/>
                  <a:moveTo>
                    <a:pt x="4503352" y="433235"/>
                  </a:moveTo>
                  <a:cubicBezTo>
                    <a:pt x="4499953" y="434571"/>
                    <a:pt x="4499953" y="434571"/>
                    <a:pt x="4496550" y="434571"/>
                  </a:cubicBezTo>
                  <a:cubicBezTo>
                    <a:pt x="4499953" y="435908"/>
                    <a:pt x="4503352" y="437244"/>
                    <a:pt x="4506755" y="439917"/>
                  </a:cubicBezTo>
                  <a:cubicBezTo>
                    <a:pt x="4503352" y="437244"/>
                    <a:pt x="4503352" y="435908"/>
                    <a:pt x="4503352" y="433235"/>
                  </a:cubicBezTo>
                  <a:close/>
                  <a:moveTo>
                    <a:pt x="9624166" y="426551"/>
                  </a:moveTo>
                  <a:cubicBezTo>
                    <a:pt x="9624166" y="429224"/>
                    <a:pt x="9624166" y="430562"/>
                    <a:pt x="9617365" y="430562"/>
                  </a:cubicBezTo>
                  <a:cubicBezTo>
                    <a:pt x="9630968" y="433235"/>
                    <a:pt x="9644571" y="434571"/>
                    <a:pt x="9654776" y="430562"/>
                  </a:cubicBezTo>
                  <a:cubicBezTo>
                    <a:pt x="9644571" y="430562"/>
                    <a:pt x="9634370" y="430562"/>
                    <a:pt x="9624166" y="427888"/>
                  </a:cubicBezTo>
                  <a:cubicBezTo>
                    <a:pt x="9624166" y="426551"/>
                    <a:pt x="9624166" y="426551"/>
                    <a:pt x="9624166" y="426551"/>
                  </a:cubicBezTo>
                  <a:close/>
                  <a:moveTo>
                    <a:pt x="248974" y="418532"/>
                  </a:moveTo>
                  <a:cubicBezTo>
                    <a:pt x="259178" y="418532"/>
                    <a:pt x="269379" y="418532"/>
                    <a:pt x="279583" y="418532"/>
                  </a:cubicBezTo>
                  <a:cubicBezTo>
                    <a:pt x="289783" y="421205"/>
                    <a:pt x="299987" y="423878"/>
                    <a:pt x="310188" y="426551"/>
                  </a:cubicBezTo>
                  <a:cubicBezTo>
                    <a:pt x="296585" y="429224"/>
                    <a:pt x="303387" y="438581"/>
                    <a:pt x="279583" y="438581"/>
                  </a:cubicBezTo>
                  <a:cubicBezTo>
                    <a:pt x="276180" y="437244"/>
                    <a:pt x="272781" y="435908"/>
                    <a:pt x="269379" y="434571"/>
                  </a:cubicBezTo>
                  <a:cubicBezTo>
                    <a:pt x="262577" y="431898"/>
                    <a:pt x="259178" y="430562"/>
                    <a:pt x="259178" y="426551"/>
                  </a:cubicBezTo>
                  <a:cubicBezTo>
                    <a:pt x="255775" y="423878"/>
                    <a:pt x="252377" y="421205"/>
                    <a:pt x="248974" y="418532"/>
                  </a:cubicBezTo>
                  <a:close/>
                  <a:moveTo>
                    <a:pt x="9481334" y="397147"/>
                  </a:moveTo>
                  <a:cubicBezTo>
                    <a:pt x="9481334" y="398484"/>
                    <a:pt x="9481334" y="398484"/>
                    <a:pt x="9481334" y="399820"/>
                  </a:cubicBezTo>
                  <a:cubicBezTo>
                    <a:pt x="9481334" y="399820"/>
                    <a:pt x="9484736" y="399820"/>
                    <a:pt x="9488135" y="398484"/>
                  </a:cubicBezTo>
                  <a:cubicBezTo>
                    <a:pt x="9484736" y="398484"/>
                    <a:pt x="9484736" y="397147"/>
                    <a:pt x="9481334" y="397147"/>
                  </a:cubicBezTo>
                  <a:close/>
                  <a:moveTo>
                    <a:pt x="548246" y="390464"/>
                  </a:moveTo>
                  <a:cubicBezTo>
                    <a:pt x="548246" y="391800"/>
                    <a:pt x="548246" y="391800"/>
                    <a:pt x="548246" y="391800"/>
                  </a:cubicBezTo>
                  <a:cubicBezTo>
                    <a:pt x="544844" y="393137"/>
                    <a:pt x="544844" y="393137"/>
                    <a:pt x="541445" y="393137"/>
                  </a:cubicBezTo>
                  <a:cubicBezTo>
                    <a:pt x="541445" y="398484"/>
                    <a:pt x="538042" y="403830"/>
                    <a:pt x="538042" y="409176"/>
                  </a:cubicBezTo>
                  <a:cubicBezTo>
                    <a:pt x="548246" y="407839"/>
                    <a:pt x="558447" y="409176"/>
                    <a:pt x="565248" y="411850"/>
                  </a:cubicBezTo>
                  <a:cubicBezTo>
                    <a:pt x="568651" y="405166"/>
                    <a:pt x="599256" y="391800"/>
                    <a:pt x="548246" y="390464"/>
                  </a:cubicBezTo>
                  <a:close/>
                  <a:moveTo>
                    <a:pt x="10305597" y="390129"/>
                  </a:moveTo>
                  <a:cubicBezTo>
                    <a:pt x="10310274" y="390798"/>
                    <a:pt x="10314523" y="392468"/>
                    <a:pt x="10317926" y="393137"/>
                  </a:cubicBezTo>
                  <a:cubicBezTo>
                    <a:pt x="10317926" y="395811"/>
                    <a:pt x="10317926" y="398484"/>
                    <a:pt x="10317926" y="401157"/>
                  </a:cubicBezTo>
                  <a:cubicBezTo>
                    <a:pt x="10317926" y="401157"/>
                    <a:pt x="10314523" y="401157"/>
                    <a:pt x="10311124" y="401157"/>
                  </a:cubicBezTo>
                  <a:cubicBezTo>
                    <a:pt x="10300920" y="399820"/>
                    <a:pt x="10294118" y="397147"/>
                    <a:pt x="10290720" y="393137"/>
                  </a:cubicBezTo>
                  <a:cubicBezTo>
                    <a:pt x="10295822" y="389795"/>
                    <a:pt x="10300920" y="389461"/>
                    <a:pt x="10305597" y="390129"/>
                  </a:cubicBezTo>
                  <a:close/>
                  <a:moveTo>
                    <a:pt x="9913234" y="387791"/>
                  </a:moveTo>
                  <a:cubicBezTo>
                    <a:pt x="9913234" y="390464"/>
                    <a:pt x="9916634" y="394473"/>
                    <a:pt x="9913234" y="397147"/>
                  </a:cubicBezTo>
                  <a:cubicBezTo>
                    <a:pt x="9909832" y="398484"/>
                    <a:pt x="9906433" y="401157"/>
                    <a:pt x="9903030" y="403830"/>
                  </a:cubicBezTo>
                  <a:cubicBezTo>
                    <a:pt x="9903030" y="403830"/>
                    <a:pt x="9906433" y="405166"/>
                    <a:pt x="9906433" y="405166"/>
                  </a:cubicBezTo>
                  <a:cubicBezTo>
                    <a:pt x="9906433" y="406503"/>
                    <a:pt x="9906433" y="409176"/>
                    <a:pt x="9906433" y="410512"/>
                  </a:cubicBezTo>
                  <a:cubicBezTo>
                    <a:pt x="9930236" y="410512"/>
                    <a:pt x="9954044" y="410512"/>
                    <a:pt x="9971046" y="401157"/>
                  </a:cubicBezTo>
                  <a:cubicBezTo>
                    <a:pt x="9967647" y="398484"/>
                    <a:pt x="9967647" y="395811"/>
                    <a:pt x="9971046" y="393137"/>
                  </a:cubicBezTo>
                  <a:cubicBezTo>
                    <a:pt x="9950642" y="393137"/>
                    <a:pt x="9933639" y="390464"/>
                    <a:pt x="9913234" y="387791"/>
                  </a:cubicBezTo>
                  <a:close/>
                  <a:moveTo>
                    <a:pt x="1228402" y="386454"/>
                  </a:moveTo>
                  <a:cubicBezTo>
                    <a:pt x="1228402" y="387791"/>
                    <a:pt x="1228402" y="389127"/>
                    <a:pt x="1228402" y="390464"/>
                  </a:cubicBezTo>
                  <a:cubicBezTo>
                    <a:pt x="1238603" y="389127"/>
                    <a:pt x="1248807" y="389127"/>
                    <a:pt x="1259008" y="391800"/>
                  </a:cubicBezTo>
                  <a:cubicBezTo>
                    <a:pt x="1259008" y="390464"/>
                    <a:pt x="1262410" y="389127"/>
                    <a:pt x="1262410" y="387791"/>
                  </a:cubicBezTo>
                  <a:cubicBezTo>
                    <a:pt x="1259008" y="387791"/>
                    <a:pt x="1255608" y="387791"/>
                    <a:pt x="1255608" y="387791"/>
                  </a:cubicBezTo>
                  <a:cubicBezTo>
                    <a:pt x="1255608" y="387791"/>
                    <a:pt x="1252206" y="386454"/>
                    <a:pt x="1252206" y="386454"/>
                  </a:cubicBezTo>
                  <a:cubicBezTo>
                    <a:pt x="1245404" y="387791"/>
                    <a:pt x="1235204" y="387791"/>
                    <a:pt x="1228402" y="386454"/>
                  </a:cubicBezTo>
                  <a:close/>
                  <a:moveTo>
                    <a:pt x="9749997" y="385118"/>
                  </a:moveTo>
                  <a:cubicBezTo>
                    <a:pt x="9749997" y="387791"/>
                    <a:pt x="9749997" y="389127"/>
                    <a:pt x="9753396" y="390464"/>
                  </a:cubicBezTo>
                  <a:cubicBezTo>
                    <a:pt x="9749997" y="389127"/>
                    <a:pt x="9749997" y="387791"/>
                    <a:pt x="9753396" y="386454"/>
                  </a:cubicBezTo>
                  <a:cubicBezTo>
                    <a:pt x="9753396" y="386454"/>
                    <a:pt x="9749997" y="386454"/>
                    <a:pt x="9749997" y="385118"/>
                  </a:cubicBezTo>
                  <a:close/>
                  <a:moveTo>
                    <a:pt x="8865794" y="370415"/>
                  </a:moveTo>
                  <a:cubicBezTo>
                    <a:pt x="8865794" y="370415"/>
                    <a:pt x="8869193" y="371752"/>
                    <a:pt x="8869193" y="371752"/>
                  </a:cubicBezTo>
                  <a:cubicBezTo>
                    <a:pt x="8869193" y="370415"/>
                    <a:pt x="8869193" y="370415"/>
                    <a:pt x="8869193" y="370415"/>
                  </a:cubicBezTo>
                  <a:cubicBezTo>
                    <a:pt x="8869193" y="370415"/>
                    <a:pt x="8865794" y="370415"/>
                    <a:pt x="8865794" y="370415"/>
                  </a:cubicBezTo>
                  <a:close/>
                  <a:moveTo>
                    <a:pt x="820309" y="370415"/>
                  </a:moveTo>
                  <a:cubicBezTo>
                    <a:pt x="810104" y="379772"/>
                    <a:pt x="833912" y="377099"/>
                    <a:pt x="844112" y="378434"/>
                  </a:cubicBezTo>
                  <a:cubicBezTo>
                    <a:pt x="840713" y="377099"/>
                    <a:pt x="837311" y="375761"/>
                    <a:pt x="837311" y="373088"/>
                  </a:cubicBezTo>
                  <a:cubicBezTo>
                    <a:pt x="833912" y="371752"/>
                    <a:pt x="827110" y="371752"/>
                    <a:pt x="820309" y="370415"/>
                  </a:cubicBezTo>
                  <a:close/>
                  <a:moveTo>
                    <a:pt x="1007353" y="369580"/>
                  </a:moveTo>
                  <a:cubicBezTo>
                    <a:pt x="997149" y="369079"/>
                    <a:pt x="986949" y="369747"/>
                    <a:pt x="976745" y="373088"/>
                  </a:cubicBezTo>
                  <a:cubicBezTo>
                    <a:pt x="976745" y="373088"/>
                    <a:pt x="973342" y="374425"/>
                    <a:pt x="973342" y="374425"/>
                  </a:cubicBezTo>
                  <a:cubicBezTo>
                    <a:pt x="973342" y="375761"/>
                    <a:pt x="969943" y="375761"/>
                    <a:pt x="969943" y="377099"/>
                  </a:cubicBezTo>
                  <a:cubicBezTo>
                    <a:pt x="969943" y="378434"/>
                    <a:pt x="966540" y="378434"/>
                    <a:pt x="966540" y="378434"/>
                  </a:cubicBezTo>
                  <a:cubicBezTo>
                    <a:pt x="969943" y="382445"/>
                    <a:pt x="966540" y="383781"/>
                    <a:pt x="959739" y="385118"/>
                  </a:cubicBezTo>
                  <a:cubicBezTo>
                    <a:pt x="966540" y="385118"/>
                    <a:pt x="969943" y="386454"/>
                    <a:pt x="973342" y="387791"/>
                  </a:cubicBezTo>
                  <a:cubicBezTo>
                    <a:pt x="980144" y="379772"/>
                    <a:pt x="997149" y="377099"/>
                    <a:pt x="1014151" y="377099"/>
                  </a:cubicBezTo>
                  <a:cubicBezTo>
                    <a:pt x="1034556" y="378434"/>
                    <a:pt x="1048159" y="381108"/>
                    <a:pt x="1037958" y="391800"/>
                  </a:cubicBezTo>
                  <a:cubicBezTo>
                    <a:pt x="1051562" y="390464"/>
                    <a:pt x="1061762" y="390464"/>
                    <a:pt x="1071966" y="393137"/>
                  </a:cubicBezTo>
                  <a:cubicBezTo>
                    <a:pt x="1075365" y="393137"/>
                    <a:pt x="1075365" y="394473"/>
                    <a:pt x="1075365" y="395811"/>
                  </a:cubicBezTo>
                  <a:cubicBezTo>
                    <a:pt x="1078768" y="395811"/>
                    <a:pt x="1078768" y="394473"/>
                    <a:pt x="1078768" y="394473"/>
                  </a:cubicBezTo>
                  <a:cubicBezTo>
                    <a:pt x="1082167" y="393137"/>
                    <a:pt x="1082167" y="393137"/>
                    <a:pt x="1082167" y="393137"/>
                  </a:cubicBezTo>
                  <a:cubicBezTo>
                    <a:pt x="1082167" y="393137"/>
                    <a:pt x="1078768" y="393137"/>
                    <a:pt x="1078768" y="393137"/>
                  </a:cubicBezTo>
                  <a:cubicBezTo>
                    <a:pt x="1082167" y="381108"/>
                    <a:pt x="1054961" y="378434"/>
                    <a:pt x="1037958" y="373088"/>
                  </a:cubicBezTo>
                  <a:cubicBezTo>
                    <a:pt x="1027758" y="371751"/>
                    <a:pt x="1017554" y="370081"/>
                    <a:pt x="1007353" y="369580"/>
                  </a:cubicBezTo>
                  <a:close/>
                  <a:moveTo>
                    <a:pt x="34727" y="366406"/>
                  </a:moveTo>
                  <a:cubicBezTo>
                    <a:pt x="41528" y="366406"/>
                    <a:pt x="48330" y="366406"/>
                    <a:pt x="51729" y="366406"/>
                  </a:cubicBezTo>
                  <a:cubicBezTo>
                    <a:pt x="58530" y="369079"/>
                    <a:pt x="68734" y="371752"/>
                    <a:pt x="58530" y="375763"/>
                  </a:cubicBezTo>
                  <a:cubicBezTo>
                    <a:pt x="51729" y="378434"/>
                    <a:pt x="38126" y="378434"/>
                    <a:pt x="31324" y="375763"/>
                  </a:cubicBezTo>
                  <a:cubicBezTo>
                    <a:pt x="17721" y="371752"/>
                    <a:pt x="31324" y="369079"/>
                    <a:pt x="34727" y="366406"/>
                  </a:cubicBezTo>
                  <a:close/>
                  <a:moveTo>
                    <a:pt x="8671948" y="365069"/>
                  </a:moveTo>
                  <a:cubicBezTo>
                    <a:pt x="8668549" y="366406"/>
                    <a:pt x="8671948" y="367742"/>
                    <a:pt x="8671948" y="369079"/>
                  </a:cubicBezTo>
                  <a:cubicBezTo>
                    <a:pt x="8671948" y="366406"/>
                    <a:pt x="8671948" y="366406"/>
                    <a:pt x="8675350" y="365069"/>
                  </a:cubicBezTo>
                  <a:cubicBezTo>
                    <a:pt x="8675350" y="365069"/>
                    <a:pt x="8671948" y="365069"/>
                    <a:pt x="8671948" y="365069"/>
                  </a:cubicBezTo>
                  <a:close/>
                  <a:moveTo>
                    <a:pt x="840713" y="358387"/>
                  </a:moveTo>
                  <a:cubicBezTo>
                    <a:pt x="840713" y="361060"/>
                    <a:pt x="844112" y="362396"/>
                    <a:pt x="844112" y="363733"/>
                  </a:cubicBezTo>
                  <a:cubicBezTo>
                    <a:pt x="847515" y="362396"/>
                    <a:pt x="854316" y="362396"/>
                    <a:pt x="861118" y="359722"/>
                  </a:cubicBezTo>
                  <a:cubicBezTo>
                    <a:pt x="854316" y="359722"/>
                    <a:pt x="847515" y="359722"/>
                    <a:pt x="840713" y="358387"/>
                  </a:cubicBezTo>
                  <a:close/>
                  <a:moveTo>
                    <a:pt x="9909832" y="349030"/>
                  </a:moveTo>
                  <a:cubicBezTo>
                    <a:pt x="9906433" y="349030"/>
                    <a:pt x="9899632" y="350367"/>
                    <a:pt x="9896229" y="350367"/>
                  </a:cubicBezTo>
                  <a:cubicBezTo>
                    <a:pt x="9896229" y="350367"/>
                    <a:pt x="9892830" y="350367"/>
                    <a:pt x="9892830" y="350367"/>
                  </a:cubicBezTo>
                  <a:cubicBezTo>
                    <a:pt x="9896229" y="351703"/>
                    <a:pt x="9899632" y="353040"/>
                    <a:pt x="9903030" y="354376"/>
                  </a:cubicBezTo>
                  <a:cubicBezTo>
                    <a:pt x="9906433" y="351703"/>
                    <a:pt x="9909832" y="350367"/>
                    <a:pt x="9909832" y="349030"/>
                  </a:cubicBezTo>
                  <a:close/>
                  <a:moveTo>
                    <a:pt x="7520" y="343683"/>
                  </a:moveTo>
                  <a:cubicBezTo>
                    <a:pt x="21124" y="339674"/>
                    <a:pt x="38126" y="339674"/>
                    <a:pt x="48330" y="343683"/>
                  </a:cubicBezTo>
                  <a:cubicBezTo>
                    <a:pt x="58530" y="349030"/>
                    <a:pt x="38126" y="349030"/>
                    <a:pt x="34727" y="353040"/>
                  </a:cubicBezTo>
                  <a:cubicBezTo>
                    <a:pt x="27925" y="353040"/>
                    <a:pt x="24522" y="353040"/>
                    <a:pt x="17721" y="353040"/>
                  </a:cubicBezTo>
                  <a:cubicBezTo>
                    <a:pt x="14322" y="350367"/>
                    <a:pt x="-12884" y="349030"/>
                    <a:pt x="7520" y="343683"/>
                  </a:cubicBezTo>
                  <a:close/>
                  <a:moveTo>
                    <a:pt x="253944" y="323786"/>
                  </a:moveTo>
                  <a:lnTo>
                    <a:pt x="254080" y="323803"/>
                  </a:lnTo>
                  <a:lnTo>
                    <a:pt x="279144" y="325171"/>
                  </a:lnTo>
                  <a:lnTo>
                    <a:pt x="263005" y="325472"/>
                  </a:lnTo>
                  <a:close/>
                  <a:moveTo>
                    <a:pt x="650270" y="308932"/>
                  </a:moveTo>
                  <a:cubicBezTo>
                    <a:pt x="650270" y="310270"/>
                    <a:pt x="650270" y="311606"/>
                    <a:pt x="646867" y="311606"/>
                  </a:cubicBezTo>
                  <a:cubicBezTo>
                    <a:pt x="657071" y="312943"/>
                    <a:pt x="663873" y="312943"/>
                    <a:pt x="670674" y="311606"/>
                  </a:cubicBezTo>
                  <a:cubicBezTo>
                    <a:pt x="663873" y="311606"/>
                    <a:pt x="657071" y="310270"/>
                    <a:pt x="650270" y="308932"/>
                  </a:cubicBezTo>
                  <a:close/>
                  <a:moveTo>
                    <a:pt x="10008456" y="299577"/>
                  </a:moveTo>
                  <a:cubicBezTo>
                    <a:pt x="9994854" y="303586"/>
                    <a:pt x="9998252" y="308932"/>
                    <a:pt x="10001655" y="312943"/>
                  </a:cubicBezTo>
                  <a:cubicBezTo>
                    <a:pt x="10005054" y="308932"/>
                    <a:pt x="10011856" y="307597"/>
                    <a:pt x="10022060" y="306259"/>
                  </a:cubicBezTo>
                  <a:cubicBezTo>
                    <a:pt x="10022060" y="306259"/>
                    <a:pt x="10025458" y="306259"/>
                    <a:pt x="10025458" y="306259"/>
                  </a:cubicBezTo>
                  <a:cubicBezTo>
                    <a:pt x="10028861" y="304923"/>
                    <a:pt x="10028861" y="303586"/>
                    <a:pt x="10032260" y="302250"/>
                  </a:cubicBezTo>
                  <a:cubicBezTo>
                    <a:pt x="10025458" y="302250"/>
                    <a:pt x="10015258" y="302250"/>
                    <a:pt x="10008456" y="299577"/>
                  </a:cubicBezTo>
                  <a:close/>
                  <a:moveTo>
                    <a:pt x="9926838" y="294231"/>
                  </a:moveTo>
                  <a:cubicBezTo>
                    <a:pt x="9923435" y="294231"/>
                    <a:pt x="9923435" y="295567"/>
                    <a:pt x="9920036" y="295567"/>
                  </a:cubicBezTo>
                  <a:cubicBezTo>
                    <a:pt x="9920036" y="296904"/>
                    <a:pt x="9923435" y="298240"/>
                    <a:pt x="9920036" y="299577"/>
                  </a:cubicBezTo>
                  <a:cubicBezTo>
                    <a:pt x="9923435" y="299577"/>
                    <a:pt x="9923435" y="299577"/>
                    <a:pt x="9926838" y="299577"/>
                  </a:cubicBezTo>
                  <a:cubicBezTo>
                    <a:pt x="9937038" y="300913"/>
                    <a:pt x="9943840" y="302250"/>
                    <a:pt x="9954044" y="304923"/>
                  </a:cubicBezTo>
                  <a:cubicBezTo>
                    <a:pt x="9943840" y="300913"/>
                    <a:pt x="9933639" y="298240"/>
                    <a:pt x="9926838" y="294231"/>
                  </a:cubicBezTo>
                  <a:close/>
                  <a:moveTo>
                    <a:pt x="208168" y="294231"/>
                  </a:moveTo>
                  <a:cubicBezTo>
                    <a:pt x="221771" y="298240"/>
                    <a:pt x="248978" y="296904"/>
                    <a:pt x="248978" y="308932"/>
                  </a:cubicBezTo>
                  <a:cubicBezTo>
                    <a:pt x="282985" y="316952"/>
                    <a:pt x="242176" y="316952"/>
                    <a:pt x="238773" y="320962"/>
                  </a:cubicBezTo>
                  <a:lnTo>
                    <a:pt x="253944" y="323786"/>
                  </a:lnTo>
                  <a:lnTo>
                    <a:pt x="208168" y="318289"/>
                  </a:lnTo>
                  <a:cubicBezTo>
                    <a:pt x="191163" y="318289"/>
                    <a:pt x="187764" y="322298"/>
                    <a:pt x="177559" y="322298"/>
                  </a:cubicBezTo>
                  <a:lnTo>
                    <a:pt x="177559" y="319625"/>
                  </a:lnTo>
                  <a:cubicBezTo>
                    <a:pt x="157155" y="322298"/>
                    <a:pt x="140153" y="324971"/>
                    <a:pt x="119748" y="320962"/>
                  </a:cubicBezTo>
                  <a:cubicBezTo>
                    <a:pt x="112946" y="316952"/>
                    <a:pt x="95941" y="312943"/>
                    <a:pt x="99343" y="306259"/>
                  </a:cubicBezTo>
                  <a:cubicBezTo>
                    <a:pt x="106145" y="306259"/>
                    <a:pt x="112946" y="304923"/>
                    <a:pt x="119748" y="304923"/>
                  </a:cubicBezTo>
                  <a:cubicBezTo>
                    <a:pt x="143552" y="303586"/>
                    <a:pt x="163956" y="300913"/>
                    <a:pt x="180962" y="310270"/>
                  </a:cubicBezTo>
                  <a:cubicBezTo>
                    <a:pt x="184361" y="310270"/>
                    <a:pt x="187764" y="310270"/>
                    <a:pt x="191163" y="310270"/>
                  </a:cubicBezTo>
                  <a:cubicBezTo>
                    <a:pt x="191163" y="303586"/>
                    <a:pt x="177559" y="295567"/>
                    <a:pt x="208168" y="294231"/>
                  </a:cubicBezTo>
                  <a:close/>
                  <a:moveTo>
                    <a:pt x="561849" y="292894"/>
                  </a:moveTo>
                  <a:cubicBezTo>
                    <a:pt x="555048" y="295567"/>
                    <a:pt x="551645" y="296904"/>
                    <a:pt x="544844" y="296904"/>
                  </a:cubicBezTo>
                  <a:cubicBezTo>
                    <a:pt x="551645" y="298240"/>
                    <a:pt x="558447" y="295567"/>
                    <a:pt x="565248" y="292894"/>
                  </a:cubicBezTo>
                  <a:cubicBezTo>
                    <a:pt x="565248" y="292894"/>
                    <a:pt x="561849" y="292894"/>
                    <a:pt x="561849" y="292894"/>
                  </a:cubicBezTo>
                  <a:close/>
                  <a:moveTo>
                    <a:pt x="10113879" y="286211"/>
                  </a:moveTo>
                  <a:cubicBezTo>
                    <a:pt x="10107077" y="286211"/>
                    <a:pt x="10100276" y="287547"/>
                    <a:pt x="10093474" y="288885"/>
                  </a:cubicBezTo>
                  <a:cubicBezTo>
                    <a:pt x="10096876" y="288885"/>
                    <a:pt x="10100276" y="290220"/>
                    <a:pt x="10100276" y="292894"/>
                  </a:cubicBezTo>
                  <a:cubicBezTo>
                    <a:pt x="10100276" y="290220"/>
                    <a:pt x="10107077" y="288885"/>
                    <a:pt x="10113879" y="288885"/>
                  </a:cubicBezTo>
                  <a:cubicBezTo>
                    <a:pt x="10113879" y="287547"/>
                    <a:pt x="10113879" y="287547"/>
                    <a:pt x="10113879" y="286211"/>
                  </a:cubicBezTo>
                  <a:close/>
                  <a:moveTo>
                    <a:pt x="495533" y="279528"/>
                  </a:moveTo>
                  <a:cubicBezTo>
                    <a:pt x="489581" y="280530"/>
                    <a:pt x="483630" y="282201"/>
                    <a:pt x="476828" y="282201"/>
                  </a:cubicBezTo>
                  <a:cubicBezTo>
                    <a:pt x="487032" y="291558"/>
                    <a:pt x="500635" y="292894"/>
                    <a:pt x="514238" y="280865"/>
                  </a:cubicBezTo>
                  <a:cubicBezTo>
                    <a:pt x="507437" y="278192"/>
                    <a:pt x="501485" y="278526"/>
                    <a:pt x="495533" y="279528"/>
                  </a:cubicBezTo>
                  <a:close/>
                  <a:moveTo>
                    <a:pt x="6995362" y="248787"/>
                  </a:moveTo>
                  <a:cubicBezTo>
                    <a:pt x="6991963" y="250123"/>
                    <a:pt x="6991963" y="252796"/>
                    <a:pt x="6988564" y="254134"/>
                  </a:cubicBezTo>
                  <a:cubicBezTo>
                    <a:pt x="6991963" y="254134"/>
                    <a:pt x="6995362" y="254134"/>
                    <a:pt x="6998764" y="255469"/>
                  </a:cubicBezTo>
                  <a:cubicBezTo>
                    <a:pt x="6998764" y="252796"/>
                    <a:pt x="6998764" y="251460"/>
                    <a:pt x="6995362" y="248787"/>
                  </a:cubicBezTo>
                  <a:close/>
                  <a:moveTo>
                    <a:pt x="3085225" y="248787"/>
                  </a:moveTo>
                  <a:cubicBezTo>
                    <a:pt x="3081825" y="250123"/>
                    <a:pt x="3081825" y="252796"/>
                    <a:pt x="3078427" y="254134"/>
                  </a:cubicBezTo>
                  <a:cubicBezTo>
                    <a:pt x="3081825" y="254134"/>
                    <a:pt x="3085225" y="254134"/>
                    <a:pt x="3088627" y="255469"/>
                  </a:cubicBezTo>
                  <a:cubicBezTo>
                    <a:pt x="3088627" y="252796"/>
                    <a:pt x="3088627" y="251460"/>
                    <a:pt x="3085225" y="248787"/>
                  </a:cubicBezTo>
                  <a:close/>
                  <a:moveTo>
                    <a:pt x="10124083" y="247450"/>
                  </a:moveTo>
                  <a:cubicBezTo>
                    <a:pt x="10124083" y="248787"/>
                    <a:pt x="10124083" y="251460"/>
                    <a:pt x="10124083" y="254134"/>
                  </a:cubicBezTo>
                  <a:cubicBezTo>
                    <a:pt x="10127482" y="255469"/>
                    <a:pt x="10127482" y="255469"/>
                    <a:pt x="10130884" y="256807"/>
                  </a:cubicBezTo>
                  <a:cubicBezTo>
                    <a:pt x="10141085" y="260816"/>
                    <a:pt x="10151289" y="260816"/>
                    <a:pt x="10158090" y="259480"/>
                  </a:cubicBezTo>
                  <a:cubicBezTo>
                    <a:pt x="10144488" y="256807"/>
                    <a:pt x="10130884" y="252796"/>
                    <a:pt x="10124083" y="247450"/>
                  </a:cubicBezTo>
                  <a:close/>
                  <a:moveTo>
                    <a:pt x="786301" y="244777"/>
                  </a:moveTo>
                  <a:cubicBezTo>
                    <a:pt x="789700" y="247450"/>
                    <a:pt x="799904" y="248787"/>
                    <a:pt x="810104" y="248787"/>
                  </a:cubicBezTo>
                  <a:cubicBezTo>
                    <a:pt x="810104" y="247450"/>
                    <a:pt x="806705" y="247450"/>
                    <a:pt x="806705" y="246114"/>
                  </a:cubicBezTo>
                  <a:cubicBezTo>
                    <a:pt x="799904" y="243441"/>
                    <a:pt x="793102" y="243441"/>
                    <a:pt x="786301" y="244777"/>
                  </a:cubicBezTo>
                  <a:close/>
                  <a:moveTo>
                    <a:pt x="592455" y="243441"/>
                  </a:moveTo>
                  <a:cubicBezTo>
                    <a:pt x="582254" y="247450"/>
                    <a:pt x="568651" y="251460"/>
                    <a:pt x="548246" y="248787"/>
                  </a:cubicBezTo>
                  <a:cubicBezTo>
                    <a:pt x="555048" y="251460"/>
                    <a:pt x="558447" y="254134"/>
                    <a:pt x="558447" y="258143"/>
                  </a:cubicBezTo>
                  <a:cubicBezTo>
                    <a:pt x="558447" y="262153"/>
                    <a:pt x="555048" y="263489"/>
                    <a:pt x="551645" y="266162"/>
                  </a:cubicBezTo>
                  <a:cubicBezTo>
                    <a:pt x="555048" y="264826"/>
                    <a:pt x="561849" y="266162"/>
                    <a:pt x="565248" y="267499"/>
                  </a:cubicBezTo>
                  <a:cubicBezTo>
                    <a:pt x="568651" y="268835"/>
                    <a:pt x="572050" y="268835"/>
                    <a:pt x="575452" y="268835"/>
                  </a:cubicBezTo>
                  <a:cubicBezTo>
                    <a:pt x="578851" y="267499"/>
                    <a:pt x="582254" y="267499"/>
                    <a:pt x="585653" y="267499"/>
                  </a:cubicBezTo>
                  <a:cubicBezTo>
                    <a:pt x="602659" y="263489"/>
                    <a:pt x="606058" y="256807"/>
                    <a:pt x="606058" y="250123"/>
                  </a:cubicBezTo>
                  <a:cubicBezTo>
                    <a:pt x="606058" y="250123"/>
                    <a:pt x="602659" y="250123"/>
                    <a:pt x="602659" y="250123"/>
                  </a:cubicBezTo>
                  <a:cubicBezTo>
                    <a:pt x="595857" y="248787"/>
                    <a:pt x="592455" y="246114"/>
                    <a:pt x="592455" y="243441"/>
                  </a:cubicBezTo>
                  <a:close/>
                  <a:moveTo>
                    <a:pt x="10212503" y="238095"/>
                  </a:moveTo>
                  <a:cubicBezTo>
                    <a:pt x="10212503" y="239431"/>
                    <a:pt x="10212503" y="242104"/>
                    <a:pt x="10212503" y="242104"/>
                  </a:cubicBezTo>
                  <a:cubicBezTo>
                    <a:pt x="10219305" y="242104"/>
                    <a:pt x="10219305" y="239431"/>
                    <a:pt x="10222704" y="238095"/>
                  </a:cubicBezTo>
                  <a:cubicBezTo>
                    <a:pt x="10219305" y="238095"/>
                    <a:pt x="10215902" y="238095"/>
                    <a:pt x="10212503" y="238095"/>
                  </a:cubicBezTo>
                  <a:close/>
                  <a:moveTo>
                    <a:pt x="10501568" y="235421"/>
                  </a:moveTo>
                  <a:cubicBezTo>
                    <a:pt x="10521972" y="234084"/>
                    <a:pt x="10515171" y="240768"/>
                    <a:pt x="10515171" y="243441"/>
                  </a:cubicBezTo>
                  <a:cubicBezTo>
                    <a:pt x="10501568" y="244777"/>
                    <a:pt x="10494766" y="254134"/>
                    <a:pt x="10477764" y="247450"/>
                  </a:cubicBezTo>
                  <a:cubicBezTo>
                    <a:pt x="10467560" y="238093"/>
                    <a:pt x="10484566" y="236757"/>
                    <a:pt x="10501568" y="235421"/>
                  </a:cubicBezTo>
                  <a:close/>
                  <a:moveTo>
                    <a:pt x="492556" y="224228"/>
                  </a:moveTo>
                  <a:cubicBezTo>
                    <a:pt x="485329" y="224060"/>
                    <a:pt x="480231" y="225397"/>
                    <a:pt x="483630" y="232748"/>
                  </a:cubicBezTo>
                  <a:cubicBezTo>
                    <a:pt x="473429" y="238095"/>
                    <a:pt x="463225" y="235421"/>
                    <a:pt x="456423" y="232748"/>
                  </a:cubicBezTo>
                  <a:cubicBezTo>
                    <a:pt x="446223" y="235421"/>
                    <a:pt x="436019" y="234084"/>
                    <a:pt x="419017" y="232748"/>
                  </a:cubicBezTo>
                  <a:cubicBezTo>
                    <a:pt x="439421" y="238095"/>
                    <a:pt x="453024" y="243441"/>
                    <a:pt x="463225" y="251460"/>
                  </a:cubicBezTo>
                  <a:cubicBezTo>
                    <a:pt x="463225" y="255469"/>
                    <a:pt x="459826" y="258143"/>
                    <a:pt x="453024" y="260816"/>
                  </a:cubicBezTo>
                  <a:cubicBezTo>
                    <a:pt x="473429" y="264826"/>
                    <a:pt x="476828" y="254134"/>
                    <a:pt x="493834" y="254134"/>
                  </a:cubicBezTo>
                  <a:cubicBezTo>
                    <a:pt x="493834" y="254134"/>
                    <a:pt x="493834" y="254134"/>
                    <a:pt x="497233" y="254134"/>
                  </a:cubicBezTo>
                  <a:cubicBezTo>
                    <a:pt x="507437" y="248787"/>
                    <a:pt x="521040" y="243441"/>
                    <a:pt x="541445" y="243441"/>
                  </a:cubicBezTo>
                  <a:cubicBezTo>
                    <a:pt x="538042" y="240768"/>
                    <a:pt x="531241" y="238095"/>
                    <a:pt x="524439" y="235421"/>
                  </a:cubicBezTo>
                  <a:cubicBezTo>
                    <a:pt x="521040" y="232748"/>
                    <a:pt x="517637" y="228738"/>
                    <a:pt x="514238" y="224729"/>
                  </a:cubicBezTo>
                  <a:cubicBezTo>
                    <a:pt x="509136" y="226065"/>
                    <a:pt x="499786" y="224395"/>
                    <a:pt x="492556" y="224228"/>
                  </a:cubicBezTo>
                  <a:close/>
                  <a:moveTo>
                    <a:pt x="10266916" y="220718"/>
                  </a:moveTo>
                  <a:cubicBezTo>
                    <a:pt x="10260114" y="222056"/>
                    <a:pt x="10256712" y="224729"/>
                    <a:pt x="10249910" y="226065"/>
                  </a:cubicBezTo>
                  <a:cubicBezTo>
                    <a:pt x="10256712" y="224729"/>
                    <a:pt x="10260114" y="226065"/>
                    <a:pt x="10266916" y="227402"/>
                  </a:cubicBezTo>
                  <a:cubicBezTo>
                    <a:pt x="10263513" y="226065"/>
                    <a:pt x="10263513" y="224729"/>
                    <a:pt x="10263513" y="222056"/>
                  </a:cubicBezTo>
                  <a:cubicBezTo>
                    <a:pt x="10263513" y="220718"/>
                    <a:pt x="10266916" y="220718"/>
                    <a:pt x="10266916" y="220718"/>
                  </a:cubicBezTo>
                  <a:close/>
                  <a:moveTo>
                    <a:pt x="10079871" y="219383"/>
                  </a:moveTo>
                  <a:cubicBezTo>
                    <a:pt x="10079871" y="220718"/>
                    <a:pt x="10079871" y="222056"/>
                    <a:pt x="10079871" y="222056"/>
                  </a:cubicBezTo>
                  <a:cubicBezTo>
                    <a:pt x="10079871" y="222056"/>
                    <a:pt x="10083274" y="223392"/>
                    <a:pt x="10083274" y="223392"/>
                  </a:cubicBezTo>
                  <a:cubicBezTo>
                    <a:pt x="10079871" y="222056"/>
                    <a:pt x="10079871" y="220718"/>
                    <a:pt x="10079871" y="219383"/>
                  </a:cubicBezTo>
                  <a:close/>
                  <a:moveTo>
                    <a:pt x="131652" y="212365"/>
                  </a:moveTo>
                  <a:cubicBezTo>
                    <a:pt x="139303" y="211697"/>
                    <a:pt x="148654" y="212699"/>
                    <a:pt x="157155" y="216709"/>
                  </a:cubicBezTo>
                  <a:cubicBezTo>
                    <a:pt x="153756" y="220718"/>
                    <a:pt x="150353" y="226065"/>
                    <a:pt x="146954" y="231411"/>
                  </a:cubicBezTo>
                  <a:cubicBezTo>
                    <a:pt x="123147" y="231411"/>
                    <a:pt x="109544" y="223392"/>
                    <a:pt x="116345" y="218045"/>
                  </a:cubicBezTo>
                  <a:cubicBezTo>
                    <a:pt x="118048" y="215372"/>
                    <a:pt x="124000" y="213033"/>
                    <a:pt x="131652" y="212365"/>
                  </a:cubicBezTo>
                  <a:close/>
                  <a:moveTo>
                    <a:pt x="442820" y="188641"/>
                  </a:moveTo>
                  <a:cubicBezTo>
                    <a:pt x="432620" y="195324"/>
                    <a:pt x="442820" y="199333"/>
                    <a:pt x="453024" y="202006"/>
                  </a:cubicBezTo>
                  <a:cubicBezTo>
                    <a:pt x="453024" y="200671"/>
                    <a:pt x="453024" y="199333"/>
                    <a:pt x="456423" y="197997"/>
                  </a:cubicBezTo>
                  <a:cubicBezTo>
                    <a:pt x="446223" y="196660"/>
                    <a:pt x="439421" y="193987"/>
                    <a:pt x="442820" y="188641"/>
                  </a:cubicBezTo>
                  <a:close/>
                  <a:moveTo>
                    <a:pt x="10147886" y="183294"/>
                  </a:moveTo>
                  <a:cubicBezTo>
                    <a:pt x="10144488" y="184632"/>
                    <a:pt x="10144488" y="185967"/>
                    <a:pt x="10141085" y="187305"/>
                  </a:cubicBezTo>
                  <a:cubicBezTo>
                    <a:pt x="10144488" y="188641"/>
                    <a:pt x="10144488" y="189978"/>
                    <a:pt x="10151289" y="189978"/>
                  </a:cubicBezTo>
                  <a:cubicBezTo>
                    <a:pt x="10171694" y="189978"/>
                    <a:pt x="10175093" y="195324"/>
                    <a:pt x="10181894" y="200671"/>
                  </a:cubicBezTo>
                  <a:cubicBezTo>
                    <a:pt x="10185297" y="202006"/>
                    <a:pt x="10185297" y="202006"/>
                    <a:pt x="10188696" y="203344"/>
                  </a:cubicBezTo>
                  <a:cubicBezTo>
                    <a:pt x="10188696" y="203344"/>
                    <a:pt x="10188696" y="203344"/>
                    <a:pt x="10188696" y="202006"/>
                  </a:cubicBezTo>
                  <a:cubicBezTo>
                    <a:pt x="10181894" y="193987"/>
                    <a:pt x="10192098" y="191314"/>
                    <a:pt x="10209100" y="189978"/>
                  </a:cubicBezTo>
                  <a:cubicBezTo>
                    <a:pt x="10209100" y="188641"/>
                    <a:pt x="10212503" y="187305"/>
                    <a:pt x="10212503" y="185967"/>
                  </a:cubicBezTo>
                  <a:cubicBezTo>
                    <a:pt x="10205702" y="185967"/>
                    <a:pt x="10198900" y="185967"/>
                    <a:pt x="10192098" y="184632"/>
                  </a:cubicBezTo>
                  <a:cubicBezTo>
                    <a:pt x="10188696" y="184632"/>
                    <a:pt x="10188696" y="183294"/>
                    <a:pt x="10188696" y="183294"/>
                  </a:cubicBezTo>
                  <a:cubicBezTo>
                    <a:pt x="10175093" y="183294"/>
                    <a:pt x="10161490" y="183294"/>
                    <a:pt x="10147886" y="183294"/>
                  </a:cubicBezTo>
                  <a:close/>
                  <a:moveTo>
                    <a:pt x="10387784" y="179252"/>
                  </a:moveTo>
                  <a:lnTo>
                    <a:pt x="10389344" y="179285"/>
                  </a:lnTo>
                  <a:lnTo>
                    <a:pt x="10389344" y="180621"/>
                  </a:lnTo>
                  <a:close/>
                  <a:moveTo>
                    <a:pt x="507437" y="177948"/>
                  </a:moveTo>
                  <a:cubicBezTo>
                    <a:pt x="504034" y="177948"/>
                    <a:pt x="504034" y="179285"/>
                    <a:pt x="504034" y="179285"/>
                  </a:cubicBezTo>
                  <a:cubicBezTo>
                    <a:pt x="514238" y="181958"/>
                    <a:pt x="507437" y="188641"/>
                    <a:pt x="521040" y="189978"/>
                  </a:cubicBezTo>
                  <a:cubicBezTo>
                    <a:pt x="514238" y="187305"/>
                    <a:pt x="510836" y="183294"/>
                    <a:pt x="507437" y="177948"/>
                  </a:cubicBezTo>
                  <a:close/>
                  <a:moveTo>
                    <a:pt x="10490092" y="175610"/>
                  </a:moveTo>
                  <a:cubicBezTo>
                    <a:pt x="10497319" y="175610"/>
                    <a:pt x="10506670" y="177280"/>
                    <a:pt x="10515171" y="177949"/>
                  </a:cubicBezTo>
                  <a:cubicBezTo>
                    <a:pt x="10518574" y="180623"/>
                    <a:pt x="10521972" y="184632"/>
                    <a:pt x="10525375" y="187305"/>
                  </a:cubicBezTo>
                  <a:cubicBezTo>
                    <a:pt x="10504970" y="193988"/>
                    <a:pt x="10491367" y="187305"/>
                    <a:pt x="10477764" y="183296"/>
                  </a:cubicBezTo>
                  <a:cubicBezTo>
                    <a:pt x="10477764" y="177280"/>
                    <a:pt x="10482866" y="175610"/>
                    <a:pt x="10490092" y="175610"/>
                  </a:cubicBezTo>
                  <a:close/>
                  <a:moveTo>
                    <a:pt x="374805" y="172602"/>
                  </a:moveTo>
                  <a:cubicBezTo>
                    <a:pt x="374805" y="176612"/>
                    <a:pt x="368003" y="180621"/>
                    <a:pt x="361201" y="183294"/>
                  </a:cubicBezTo>
                  <a:cubicBezTo>
                    <a:pt x="354400" y="185967"/>
                    <a:pt x="357802" y="188641"/>
                    <a:pt x="361201" y="191314"/>
                  </a:cubicBezTo>
                  <a:cubicBezTo>
                    <a:pt x="364604" y="189978"/>
                    <a:pt x="368003" y="188641"/>
                    <a:pt x="371406" y="187305"/>
                  </a:cubicBezTo>
                  <a:cubicBezTo>
                    <a:pt x="378207" y="184632"/>
                    <a:pt x="381606" y="184632"/>
                    <a:pt x="391810" y="183294"/>
                  </a:cubicBezTo>
                  <a:cubicBezTo>
                    <a:pt x="398612" y="180621"/>
                    <a:pt x="412215" y="180621"/>
                    <a:pt x="415614" y="176612"/>
                  </a:cubicBezTo>
                  <a:cubicBezTo>
                    <a:pt x="412215" y="176612"/>
                    <a:pt x="412215" y="176612"/>
                    <a:pt x="412215" y="176612"/>
                  </a:cubicBezTo>
                  <a:cubicBezTo>
                    <a:pt x="398612" y="177948"/>
                    <a:pt x="395209" y="175275"/>
                    <a:pt x="388408" y="172602"/>
                  </a:cubicBezTo>
                  <a:cubicBezTo>
                    <a:pt x="385009" y="173939"/>
                    <a:pt x="381606" y="173939"/>
                    <a:pt x="374805" y="172602"/>
                  </a:cubicBezTo>
                  <a:close/>
                  <a:moveTo>
                    <a:pt x="10117282" y="171264"/>
                  </a:moveTo>
                  <a:cubicBezTo>
                    <a:pt x="10117282" y="173939"/>
                    <a:pt x="10120680" y="175275"/>
                    <a:pt x="10117282" y="177948"/>
                  </a:cubicBezTo>
                  <a:cubicBezTo>
                    <a:pt x="10120680" y="177948"/>
                    <a:pt x="10124083" y="179285"/>
                    <a:pt x="10124083" y="179285"/>
                  </a:cubicBezTo>
                  <a:cubicBezTo>
                    <a:pt x="10124083" y="176612"/>
                    <a:pt x="10120680" y="173939"/>
                    <a:pt x="10117282" y="171264"/>
                  </a:cubicBezTo>
                  <a:close/>
                  <a:moveTo>
                    <a:pt x="10419949" y="168593"/>
                  </a:moveTo>
                  <a:cubicBezTo>
                    <a:pt x="10433552" y="172602"/>
                    <a:pt x="10450558" y="175275"/>
                    <a:pt x="10450558" y="183294"/>
                  </a:cubicBezTo>
                  <a:cubicBezTo>
                    <a:pt x="10436954" y="184632"/>
                    <a:pt x="10436954" y="197997"/>
                    <a:pt x="10409748" y="191314"/>
                  </a:cubicBezTo>
                  <a:cubicBezTo>
                    <a:pt x="10399544" y="189978"/>
                    <a:pt x="10392743" y="187305"/>
                    <a:pt x="10389344" y="183294"/>
                  </a:cubicBezTo>
                  <a:lnTo>
                    <a:pt x="10389344" y="180621"/>
                  </a:lnTo>
                  <a:cubicBezTo>
                    <a:pt x="10413148" y="181958"/>
                    <a:pt x="10409748" y="172602"/>
                    <a:pt x="10419949" y="168593"/>
                  </a:cubicBezTo>
                  <a:close/>
                  <a:moveTo>
                    <a:pt x="10181894" y="159236"/>
                  </a:moveTo>
                  <a:cubicBezTo>
                    <a:pt x="10171694" y="160573"/>
                    <a:pt x="10175093" y="164582"/>
                    <a:pt x="10175093" y="167255"/>
                  </a:cubicBezTo>
                  <a:cubicBezTo>
                    <a:pt x="10181894" y="169929"/>
                    <a:pt x="10188696" y="172602"/>
                    <a:pt x="10195498" y="175275"/>
                  </a:cubicBezTo>
                  <a:cubicBezTo>
                    <a:pt x="10205702" y="173939"/>
                    <a:pt x="10212503" y="172602"/>
                    <a:pt x="10222704" y="171264"/>
                  </a:cubicBezTo>
                  <a:cubicBezTo>
                    <a:pt x="10222704" y="171264"/>
                    <a:pt x="10219305" y="169929"/>
                    <a:pt x="10219305" y="169929"/>
                  </a:cubicBezTo>
                  <a:cubicBezTo>
                    <a:pt x="10215902" y="167255"/>
                    <a:pt x="10195498" y="167255"/>
                    <a:pt x="10192098" y="159236"/>
                  </a:cubicBezTo>
                  <a:cubicBezTo>
                    <a:pt x="10188696" y="160573"/>
                    <a:pt x="10185297" y="160573"/>
                    <a:pt x="10181894" y="159236"/>
                  </a:cubicBezTo>
                  <a:close/>
                  <a:moveTo>
                    <a:pt x="9967647" y="157899"/>
                  </a:moveTo>
                  <a:cubicBezTo>
                    <a:pt x="9964244" y="159236"/>
                    <a:pt x="9957443" y="160573"/>
                    <a:pt x="9954044" y="161909"/>
                  </a:cubicBezTo>
                  <a:cubicBezTo>
                    <a:pt x="9957443" y="160573"/>
                    <a:pt x="9960846" y="161909"/>
                    <a:pt x="9964244" y="161909"/>
                  </a:cubicBezTo>
                  <a:cubicBezTo>
                    <a:pt x="9967647" y="160573"/>
                    <a:pt x="9967647" y="159236"/>
                    <a:pt x="9967647" y="157899"/>
                  </a:cubicBezTo>
                  <a:close/>
                  <a:moveTo>
                    <a:pt x="10249910" y="133842"/>
                  </a:moveTo>
                  <a:cubicBezTo>
                    <a:pt x="10249910" y="137851"/>
                    <a:pt x="10249910" y="143197"/>
                    <a:pt x="10256712" y="147207"/>
                  </a:cubicBezTo>
                  <a:cubicBezTo>
                    <a:pt x="10266916" y="145870"/>
                    <a:pt x="10277116" y="147207"/>
                    <a:pt x="10283918" y="148543"/>
                  </a:cubicBezTo>
                  <a:cubicBezTo>
                    <a:pt x="10280519" y="144533"/>
                    <a:pt x="10283918" y="140524"/>
                    <a:pt x="10290720" y="136515"/>
                  </a:cubicBezTo>
                  <a:cubicBezTo>
                    <a:pt x="10280519" y="137851"/>
                    <a:pt x="10266916" y="137851"/>
                    <a:pt x="10253312" y="135178"/>
                  </a:cubicBezTo>
                  <a:cubicBezTo>
                    <a:pt x="10253312" y="135178"/>
                    <a:pt x="10249910" y="133842"/>
                    <a:pt x="10249910" y="133842"/>
                  </a:cubicBezTo>
                  <a:close/>
                  <a:moveTo>
                    <a:pt x="10175093" y="131167"/>
                  </a:moveTo>
                  <a:cubicBezTo>
                    <a:pt x="10175093" y="131167"/>
                    <a:pt x="10171694" y="132504"/>
                    <a:pt x="10171694" y="132504"/>
                  </a:cubicBezTo>
                  <a:cubicBezTo>
                    <a:pt x="10171694" y="133842"/>
                    <a:pt x="10168292" y="133842"/>
                    <a:pt x="10164892" y="135178"/>
                  </a:cubicBezTo>
                  <a:cubicBezTo>
                    <a:pt x="10168292" y="137851"/>
                    <a:pt x="10171694" y="140524"/>
                    <a:pt x="10181894" y="140524"/>
                  </a:cubicBezTo>
                  <a:cubicBezTo>
                    <a:pt x="10185297" y="137851"/>
                    <a:pt x="10188696" y="137851"/>
                    <a:pt x="10192098" y="136515"/>
                  </a:cubicBezTo>
                  <a:cubicBezTo>
                    <a:pt x="10188696" y="135178"/>
                    <a:pt x="10181894" y="133842"/>
                    <a:pt x="10171694" y="133842"/>
                  </a:cubicBezTo>
                  <a:cubicBezTo>
                    <a:pt x="10175093" y="132504"/>
                    <a:pt x="10175093" y="132504"/>
                    <a:pt x="10175093" y="131167"/>
                  </a:cubicBezTo>
                  <a:close/>
                  <a:moveTo>
                    <a:pt x="578851" y="124485"/>
                  </a:moveTo>
                  <a:cubicBezTo>
                    <a:pt x="572050" y="125822"/>
                    <a:pt x="572050" y="127158"/>
                    <a:pt x="568651" y="129831"/>
                  </a:cubicBezTo>
                  <a:cubicBezTo>
                    <a:pt x="572050" y="128495"/>
                    <a:pt x="578851" y="127158"/>
                    <a:pt x="582254" y="125822"/>
                  </a:cubicBezTo>
                  <a:cubicBezTo>
                    <a:pt x="582254" y="125822"/>
                    <a:pt x="578851" y="124485"/>
                    <a:pt x="578851" y="124485"/>
                  </a:cubicBezTo>
                  <a:close/>
                  <a:moveTo>
                    <a:pt x="10453957" y="116467"/>
                  </a:moveTo>
                  <a:cubicBezTo>
                    <a:pt x="10464161" y="117803"/>
                    <a:pt x="10477764" y="119140"/>
                    <a:pt x="10487964" y="120476"/>
                  </a:cubicBezTo>
                  <a:cubicBezTo>
                    <a:pt x="10501568" y="127160"/>
                    <a:pt x="10501568" y="127160"/>
                    <a:pt x="10474365" y="132506"/>
                  </a:cubicBezTo>
                  <a:cubicBezTo>
                    <a:pt x="10457360" y="128495"/>
                    <a:pt x="10443756" y="125822"/>
                    <a:pt x="10423352" y="123150"/>
                  </a:cubicBezTo>
                  <a:cubicBezTo>
                    <a:pt x="10430153" y="116467"/>
                    <a:pt x="10447156" y="120476"/>
                    <a:pt x="10453957" y="116467"/>
                  </a:cubicBezTo>
                  <a:close/>
                  <a:moveTo>
                    <a:pt x="10025458" y="100427"/>
                  </a:moveTo>
                  <a:cubicBezTo>
                    <a:pt x="10028861" y="104436"/>
                    <a:pt x="10028861" y="107110"/>
                    <a:pt x="10028861" y="111119"/>
                  </a:cubicBezTo>
                  <a:cubicBezTo>
                    <a:pt x="10035662" y="111119"/>
                    <a:pt x="10042464" y="112456"/>
                    <a:pt x="10049266" y="111119"/>
                  </a:cubicBezTo>
                  <a:cubicBezTo>
                    <a:pt x="10042464" y="107110"/>
                    <a:pt x="10035662" y="103100"/>
                    <a:pt x="10025458" y="100427"/>
                  </a:cubicBezTo>
                  <a:close/>
                  <a:moveTo>
                    <a:pt x="10100276" y="96418"/>
                  </a:moveTo>
                  <a:cubicBezTo>
                    <a:pt x="10093474" y="99091"/>
                    <a:pt x="10086672" y="100427"/>
                    <a:pt x="10076472" y="100427"/>
                  </a:cubicBezTo>
                  <a:cubicBezTo>
                    <a:pt x="10079871" y="104436"/>
                    <a:pt x="10093474" y="101764"/>
                    <a:pt x="10103678" y="99091"/>
                  </a:cubicBezTo>
                  <a:cubicBezTo>
                    <a:pt x="10103678" y="99091"/>
                    <a:pt x="10103678" y="97753"/>
                    <a:pt x="10100276" y="96418"/>
                  </a:cubicBezTo>
                  <a:close/>
                  <a:moveTo>
                    <a:pt x="350577" y="82049"/>
                  </a:moveTo>
                  <a:cubicBezTo>
                    <a:pt x="353553" y="81715"/>
                    <a:pt x="356103" y="81715"/>
                    <a:pt x="357802" y="83052"/>
                  </a:cubicBezTo>
                  <a:cubicBezTo>
                    <a:pt x="361201" y="84388"/>
                    <a:pt x="361201" y="87061"/>
                    <a:pt x="357802" y="88398"/>
                  </a:cubicBezTo>
                  <a:cubicBezTo>
                    <a:pt x="351001" y="92407"/>
                    <a:pt x="344199" y="89734"/>
                    <a:pt x="337398" y="87061"/>
                  </a:cubicBezTo>
                  <a:cubicBezTo>
                    <a:pt x="337398" y="85725"/>
                    <a:pt x="340800" y="84388"/>
                    <a:pt x="340800" y="83052"/>
                  </a:cubicBezTo>
                  <a:cubicBezTo>
                    <a:pt x="344201" y="83052"/>
                    <a:pt x="347602" y="82384"/>
                    <a:pt x="350577" y="82049"/>
                  </a:cubicBezTo>
                  <a:close/>
                  <a:moveTo>
                    <a:pt x="10025458" y="76368"/>
                  </a:moveTo>
                  <a:cubicBezTo>
                    <a:pt x="10008456" y="79041"/>
                    <a:pt x="9977848" y="71022"/>
                    <a:pt x="9981250" y="87061"/>
                  </a:cubicBezTo>
                  <a:cubicBezTo>
                    <a:pt x="9984649" y="87061"/>
                    <a:pt x="9988052" y="87061"/>
                    <a:pt x="9991450" y="87061"/>
                  </a:cubicBezTo>
                  <a:cubicBezTo>
                    <a:pt x="9994854" y="85725"/>
                    <a:pt x="9998252" y="85725"/>
                    <a:pt x="10001655" y="84388"/>
                  </a:cubicBezTo>
                  <a:cubicBezTo>
                    <a:pt x="10015258" y="81715"/>
                    <a:pt x="10028861" y="79041"/>
                    <a:pt x="10042464" y="83052"/>
                  </a:cubicBezTo>
                  <a:cubicBezTo>
                    <a:pt x="10042464" y="83052"/>
                    <a:pt x="10039062" y="81715"/>
                    <a:pt x="10039062" y="81715"/>
                  </a:cubicBezTo>
                  <a:cubicBezTo>
                    <a:pt x="10039062" y="80379"/>
                    <a:pt x="10042464" y="80379"/>
                    <a:pt x="10042464" y="79041"/>
                  </a:cubicBezTo>
                  <a:cubicBezTo>
                    <a:pt x="10035662" y="80379"/>
                    <a:pt x="10028861" y="77704"/>
                    <a:pt x="10025458" y="76368"/>
                  </a:cubicBezTo>
                  <a:close/>
                  <a:moveTo>
                    <a:pt x="9943840" y="72359"/>
                  </a:moveTo>
                  <a:cubicBezTo>
                    <a:pt x="9937038" y="75032"/>
                    <a:pt x="9930236" y="76368"/>
                    <a:pt x="9920036" y="75032"/>
                  </a:cubicBezTo>
                  <a:cubicBezTo>
                    <a:pt x="9920036" y="75032"/>
                    <a:pt x="9916634" y="75032"/>
                    <a:pt x="9916634" y="75032"/>
                  </a:cubicBezTo>
                  <a:cubicBezTo>
                    <a:pt x="9913234" y="76368"/>
                    <a:pt x="9909832" y="76368"/>
                    <a:pt x="9906433" y="76368"/>
                  </a:cubicBezTo>
                  <a:cubicBezTo>
                    <a:pt x="9903030" y="77704"/>
                    <a:pt x="9903030" y="80379"/>
                    <a:pt x="9903030" y="83052"/>
                  </a:cubicBezTo>
                  <a:cubicBezTo>
                    <a:pt x="9909832" y="83052"/>
                    <a:pt x="9916634" y="83052"/>
                    <a:pt x="9923435" y="83052"/>
                  </a:cubicBezTo>
                  <a:cubicBezTo>
                    <a:pt x="9916634" y="80379"/>
                    <a:pt x="9920036" y="77704"/>
                    <a:pt x="9930236" y="77704"/>
                  </a:cubicBezTo>
                  <a:cubicBezTo>
                    <a:pt x="9954044" y="76368"/>
                    <a:pt x="9943840" y="75032"/>
                    <a:pt x="9943840" y="72359"/>
                  </a:cubicBezTo>
                  <a:close/>
                  <a:moveTo>
                    <a:pt x="10229506" y="71022"/>
                  </a:moveTo>
                  <a:cubicBezTo>
                    <a:pt x="10266912" y="67013"/>
                    <a:pt x="10253309" y="84388"/>
                    <a:pt x="10273714" y="87061"/>
                  </a:cubicBezTo>
                  <a:cubicBezTo>
                    <a:pt x="10273714" y="88398"/>
                    <a:pt x="10273714" y="88398"/>
                    <a:pt x="10273714" y="89734"/>
                  </a:cubicBezTo>
                  <a:cubicBezTo>
                    <a:pt x="10287317" y="89734"/>
                    <a:pt x="10297521" y="91071"/>
                    <a:pt x="10311124" y="91071"/>
                  </a:cubicBezTo>
                  <a:cubicBezTo>
                    <a:pt x="10331528" y="89734"/>
                    <a:pt x="10355332" y="89734"/>
                    <a:pt x="10382538" y="93744"/>
                  </a:cubicBezTo>
                  <a:cubicBezTo>
                    <a:pt x="10358735" y="103100"/>
                    <a:pt x="10334928" y="99091"/>
                    <a:pt x="10311124" y="99091"/>
                  </a:cubicBezTo>
                  <a:cubicBezTo>
                    <a:pt x="10304322" y="100427"/>
                    <a:pt x="10294118" y="101764"/>
                    <a:pt x="10287317" y="103100"/>
                  </a:cubicBezTo>
                  <a:cubicBezTo>
                    <a:pt x="10283918" y="103100"/>
                    <a:pt x="10277116" y="103100"/>
                    <a:pt x="10273714" y="103100"/>
                  </a:cubicBezTo>
                  <a:cubicBezTo>
                    <a:pt x="10266912" y="101764"/>
                    <a:pt x="10256712" y="100427"/>
                    <a:pt x="10249910" y="99091"/>
                  </a:cubicBezTo>
                  <a:cubicBezTo>
                    <a:pt x="10246508" y="99091"/>
                    <a:pt x="10243108" y="99091"/>
                    <a:pt x="10239706" y="99091"/>
                  </a:cubicBezTo>
                  <a:cubicBezTo>
                    <a:pt x="10215902" y="100427"/>
                    <a:pt x="10192095" y="101764"/>
                    <a:pt x="10192095" y="87061"/>
                  </a:cubicBezTo>
                  <a:cubicBezTo>
                    <a:pt x="10195498" y="85725"/>
                    <a:pt x="10202299" y="84388"/>
                    <a:pt x="10205698" y="83052"/>
                  </a:cubicBezTo>
                  <a:cubicBezTo>
                    <a:pt x="10212500" y="77705"/>
                    <a:pt x="10212500" y="72359"/>
                    <a:pt x="10229506" y="71022"/>
                  </a:cubicBezTo>
                  <a:close/>
                  <a:moveTo>
                    <a:pt x="9814610" y="67013"/>
                  </a:moveTo>
                  <a:cubicBezTo>
                    <a:pt x="9818012" y="67013"/>
                    <a:pt x="9818012" y="68349"/>
                    <a:pt x="9821412" y="69686"/>
                  </a:cubicBezTo>
                  <a:cubicBezTo>
                    <a:pt x="9821412" y="68349"/>
                    <a:pt x="9821412" y="67013"/>
                    <a:pt x="9824814" y="67013"/>
                  </a:cubicBezTo>
                  <a:cubicBezTo>
                    <a:pt x="9821412" y="67013"/>
                    <a:pt x="9818012" y="67013"/>
                    <a:pt x="9814610" y="67013"/>
                  </a:cubicBezTo>
                  <a:close/>
                  <a:moveTo>
                    <a:pt x="837311" y="64338"/>
                  </a:moveTo>
                  <a:cubicBezTo>
                    <a:pt x="833912" y="64338"/>
                    <a:pt x="830509" y="65676"/>
                    <a:pt x="830509" y="65676"/>
                  </a:cubicBezTo>
                  <a:cubicBezTo>
                    <a:pt x="830509" y="65676"/>
                    <a:pt x="833912" y="67013"/>
                    <a:pt x="837311" y="67013"/>
                  </a:cubicBezTo>
                  <a:cubicBezTo>
                    <a:pt x="837311" y="65676"/>
                    <a:pt x="837311" y="65676"/>
                    <a:pt x="837311" y="64338"/>
                  </a:cubicBezTo>
                  <a:close/>
                  <a:moveTo>
                    <a:pt x="929134" y="60329"/>
                  </a:moveTo>
                  <a:cubicBezTo>
                    <a:pt x="929134" y="61667"/>
                    <a:pt x="925731" y="61667"/>
                    <a:pt x="925731" y="63002"/>
                  </a:cubicBezTo>
                  <a:cubicBezTo>
                    <a:pt x="929134" y="63002"/>
                    <a:pt x="929134" y="64338"/>
                    <a:pt x="932533" y="65676"/>
                  </a:cubicBezTo>
                  <a:cubicBezTo>
                    <a:pt x="935935" y="68349"/>
                    <a:pt x="932533" y="71022"/>
                    <a:pt x="929134" y="72359"/>
                  </a:cubicBezTo>
                  <a:cubicBezTo>
                    <a:pt x="929134" y="72359"/>
                    <a:pt x="932533" y="72359"/>
                    <a:pt x="935935" y="72359"/>
                  </a:cubicBezTo>
                  <a:cubicBezTo>
                    <a:pt x="935935" y="72359"/>
                    <a:pt x="935935" y="71022"/>
                    <a:pt x="935935" y="71022"/>
                  </a:cubicBezTo>
                  <a:cubicBezTo>
                    <a:pt x="939334" y="69686"/>
                    <a:pt x="939334" y="68349"/>
                    <a:pt x="942737" y="67013"/>
                  </a:cubicBezTo>
                  <a:cubicBezTo>
                    <a:pt x="939334" y="65676"/>
                    <a:pt x="935935" y="64338"/>
                    <a:pt x="935935" y="61667"/>
                  </a:cubicBezTo>
                  <a:cubicBezTo>
                    <a:pt x="932533" y="61667"/>
                    <a:pt x="932533" y="60329"/>
                    <a:pt x="929134" y="60329"/>
                  </a:cubicBezTo>
                  <a:close/>
                  <a:moveTo>
                    <a:pt x="701279" y="50974"/>
                  </a:moveTo>
                  <a:cubicBezTo>
                    <a:pt x="704678" y="50974"/>
                    <a:pt x="708081" y="52311"/>
                    <a:pt x="708081" y="53647"/>
                  </a:cubicBezTo>
                  <a:cubicBezTo>
                    <a:pt x="711480" y="58993"/>
                    <a:pt x="701279" y="61667"/>
                    <a:pt x="691075" y="63004"/>
                  </a:cubicBezTo>
                  <a:cubicBezTo>
                    <a:pt x="687676" y="61667"/>
                    <a:pt x="684274" y="61667"/>
                    <a:pt x="680875" y="61667"/>
                  </a:cubicBezTo>
                  <a:cubicBezTo>
                    <a:pt x="680875" y="56320"/>
                    <a:pt x="684274" y="52311"/>
                    <a:pt x="701279" y="50974"/>
                  </a:cubicBezTo>
                  <a:close/>
                  <a:moveTo>
                    <a:pt x="602659" y="50974"/>
                  </a:moveTo>
                  <a:cubicBezTo>
                    <a:pt x="623063" y="50974"/>
                    <a:pt x="640065" y="50974"/>
                    <a:pt x="657071" y="50974"/>
                  </a:cubicBezTo>
                  <a:cubicBezTo>
                    <a:pt x="660470" y="60331"/>
                    <a:pt x="646871" y="63004"/>
                    <a:pt x="629865" y="63004"/>
                  </a:cubicBezTo>
                  <a:cubicBezTo>
                    <a:pt x="623063" y="58993"/>
                    <a:pt x="612863" y="56320"/>
                    <a:pt x="602659" y="50974"/>
                  </a:cubicBezTo>
                  <a:close/>
                  <a:moveTo>
                    <a:pt x="9624166" y="38944"/>
                  </a:moveTo>
                  <a:cubicBezTo>
                    <a:pt x="9624166" y="41617"/>
                    <a:pt x="9620768" y="44290"/>
                    <a:pt x="9617365" y="46964"/>
                  </a:cubicBezTo>
                  <a:cubicBezTo>
                    <a:pt x="9620768" y="44290"/>
                    <a:pt x="9630968" y="42955"/>
                    <a:pt x="9637770" y="42955"/>
                  </a:cubicBezTo>
                  <a:cubicBezTo>
                    <a:pt x="9630968" y="42955"/>
                    <a:pt x="9627569" y="41617"/>
                    <a:pt x="9624166" y="38944"/>
                  </a:cubicBezTo>
                  <a:close/>
                  <a:moveTo>
                    <a:pt x="10168292" y="28253"/>
                  </a:moveTo>
                  <a:cubicBezTo>
                    <a:pt x="10171690" y="28253"/>
                    <a:pt x="10171690" y="28253"/>
                    <a:pt x="10175093" y="28253"/>
                  </a:cubicBezTo>
                  <a:cubicBezTo>
                    <a:pt x="10195498" y="34936"/>
                    <a:pt x="10175093" y="36272"/>
                    <a:pt x="10164888" y="38945"/>
                  </a:cubicBezTo>
                  <a:cubicBezTo>
                    <a:pt x="10137682" y="33599"/>
                    <a:pt x="10168292" y="30926"/>
                    <a:pt x="10168292" y="28253"/>
                  </a:cubicBezTo>
                  <a:close/>
                  <a:moveTo>
                    <a:pt x="4646185" y="184"/>
                  </a:moveTo>
                  <a:cubicBezTo>
                    <a:pt x="4683595" y="1520"/>
                    <a:pt x="4721002" y="1520"/>
                    <a:pt x="4758412" y="1520"/>
                  </a:cubicBezTo>
                  <a:cubicBezTo>
                    <a:pt x="4765214" y="1520"/>
                    <a:pt x="4772015" y="1520"/>
                    <a:pt x="4778817" y="1520"/>
                  </a:cubicBezTo>
                  <a:cubicBezTo>
                    <a:pt x="4799222" y="2857"/>
                    <a:pt x="4819626" y="-2491"/>
                    <a:pt x="4840031" y="1520"/>
                  </a:cubicBezTo>
                  <a:cubicBezTo>
                    <a:pt x="4860436" y="4193"/>
                    <a:pt x="4884239" y="1520"/>
                    <a:pt x="4908047" y="2857"/>
                  </a:cubicBezTo>
                  <a:cubicBezTo>
                    <a:pt x="4908047" y="1520"/>
                    <a:pt x="4911446" y="184"/>
                    <a:pt x="4914848" y="184"/>
                  </a:cubicBezTo>
                  <a:cubicBezTo>
                    <a:pt x="4921650" y="184"/>
                    <a:pt x="4925049" y="184"/>
                    <a:pt x="4931850" y="184"/>
                  </a:cubicBezTo>
                  <a:cubicBezTo>
                    <a:pt x="4948856" y="6866"/>
                    <a:pt x="4965858" y="2857"/>
                    <a:pt x="4986263" y="2857"/>
                  </a:cubicBezTo>
                  <a:cubicBezTo>
                    <a:pt x="5006667" y="1520"/>
                    <a:pt x="5027072" y="-1154"/>
                    <a:pt x="5044078" y="4193"/>
                  </a:cubicBezTo>
                  <a:cubicBezTo>
                    <a:pt x="5047477" y="5530"/>
                    <a:pt x="5050879" y="5530"/>
                    <a:pt x="5054278" y="4193"/>
                  </a:cubicBezTo>
                  <a:cubicBezTo>
                    <a:pt x="5071284" y="-1154"/>
                    <a:pt x="5091689" y="4193"/>
                    <a:pt x="5108691" y="184"/>
                  </a:cubicBezTo>
                  <a:cubicBezTo>
                    <a:pt x="5112093" y="184"/>
                    <a:pt x="5118895" y="184"/>
                    <a:pt x="5122294" y="184"/>
                  </a:cubicBezTo>
                  <a:cubicBezTo>
                    <a:pt x="5142699" y="4193"/>
                    <a:pt x="5169905" y="-1154"/>
                    <a:pt x="5193712" y="2857"/>
                  </a:cubicBezTo>
                  <a:cubicBezTo>
                    <a:pt x="5197111" y="2857"/>
                    <a:pt x="5197111" y="1520"/>
                    <a:pt x="5200514" y="1520"/>
                  </a:cubicBezTo>
                  <a:cubicBezTo>
                    <a:pt x="5299135" y="184"/>
                    <a:pt x="5394356" y="1520"/>
                    <a:pt x="5489578" y="8204"/>
                  </a:cubicBezTo>
                  <a:cubicBezTo>
                    <a:pt x="5523586" y="10875"/>
                    <a:pt x="5560996" y="8204"/>
                    <a:pt x="5595004" y="6866"/>
                  </a:cubicBezTo>
                  <a:cubicBezTo>
                    <a:pt x="5605205" y="6866"/>
                    <a:pt x="5612006" y="6866"/>
                    <a:pt x="5622210" y="6866"/>
                  </a:cubicBezTo>
                  <a:cubicBezTo>
                    <a:pt x="5625609" y="6866"/>
                    <a:pt x="5625609" y="8204"/>
                    <a:pt x="5629012" y="8204"/>
                  </a:cubicBezTo>
                  <a:cubicBezTo>
                    <a:pt x="5629012" y="8204"/>
                    <a:pt x="5629012" y="9539"/>
                    <a:pt x="5629012" y="9539"/>
                  </a:cubicBezTo>
                  <a:cubicBezTo>
                    <a:pt x="5673220" y="8204"/>
                    <a:pt x="5720831" y="5530"/>
                    <a:pt x="5768442" y="10875"/>
                  </a:cubicBezTo>
                  <a:cubicBezTo>
                    <a:pt x="5785448" y="16223"/>
                    <a:pt x="5802450" y="18896"/>
                    <a:pt x="5822855" y="14886"/>
                  </a:cubicBezTo>
                  <a:cubicBezTo>
                    <a:pt x="5833059" y="16223"/>
                    <a:pt x="5843259" y="13550"/>
                    <a:pt x="5850061" y="10875"/>
                  </a:cubicBezTo>
                  <a:cubicBezTo>
                    <a:pt x="5870466" y="6866"/>
                    <a:pt x="5884069" y="12213"/>
                    <a:pt x="5901074" y="16223"/>
                  </a:cubicBezTo>
                  <a:cubicBezTo>
                    <a:pt x="5901074" y="16223"/>
                    <a:pt x="5897672" y="17559"/>
                    <a:pt x="5897672" y="17559"/>
                  </a:cubicBezTo>
                  <a:cubicBezTo>
                    <a:pt x="5897672" y="17559"/>
                    <a:pt x="5901074" y="17559"/>
                    <a:pt x="5901074" y="17559"/>
                  </a:cubicBezTo>
                  <a:cubicBezTo>
                    <a:pt x="5918077" y="17559"/>
                    <a:pt x="5935082" y="17559"/>
                    <a:pt x="5952084" y="17559"/>
                  </a:cubicBezTo>
                  <a:cubicBezTo>
                    <a:pt x="5958886" y="17559"/>
                    <a:pt x="5965687" y="17559"/>
                    <a:pt x="5972489" y="17559"/>
                  </a:cubicBezTo>
                  <a:cubicBezTo>
                    <a:pt x="5986092" y="18896"/>
                    <a:pt x="5999695" y="20232"/>
                    <a:pt x="6013298" y="21569"/>
                  </a:cubicBezTo>
                  <a:cubicBezTo>
                    <a:pt x="6016701" y="20232"/>
                    <a:pt x="6020100" y="18896"/>
                    <a:pt x="6023502" y="17559"/>
                  </a:cubicBezTo>
                  <a:lnTo>
                    <a:pt x="6027504" y="17559"/>
                  </a:lnTo>
                  <a:lnTo>
                    <a:pt x="6029544" y="16223"/>
                  </a:lnTo>
                  <a:lnTo>
                    <a:pt x="6067905" y="17358"/>
                  </a:lnTo>
                  <a:lnTo>
                    <a:pt x="6077064" y="17225"/>
                  </a:lnTo>
                  <a:lnTo>
                    <a:pt x="6077767" y="17449"/>
                  </a:lnTo>
                  <a:lnTo>
                    <a:pt x="6120940" y="15053"/>
                  </a:lnTo>
                  <a:cubicBezTo>
                    <a:pt x="6151121" y="13216"/>
                    <a:pt x="6180878" y="12213"/>
                    <a:pt x="6209783" y="18896"/>
                  </a:cubicBezTo>
                  <a:cubicBezTo>
                    <a:pt x="6219987" y="20232"/>
                    <a:pt x="6230188" y="21569"/>
                    <a:pt x="6233590" y="25578"/>
                  </a:cubicBezTo>
                  <a:cubicBezTo>
                    <a:pt x="6247194" y="10875"/>
                    <a:pt x="6284600" y="18896"/>
                    <a:pt x="6311807" y="14886"/>
                  </a:cubicBezTo>
                  <a:cubicBezTo>
                    <a:pt x="6315209" y="14886"/>
                    <a:pt x="6318608" y="16223"/>
                    <a:pt x="6318608" y="16223"/>
                  </a:cubicBezTo>
                  <a:cubicBezTo>
                    <a:pt x="6318608" y="14886"/>
                    <a:pt x="6322011" y="13550"/>
                    <a:pt x="6322011" y="12213"/>
                  </a:cubicBezTo>
                  <a:cubicBezTo>
                    <a:pt x="6356019" y="12213"/>
                    <a:pt x="6393425" y="14886"/>
                    <a:pt x="6427433" y="10875"/>
                  </a:cubicBezTo>
                  <a:cubicBezTo>
                    <a:pt x="6430836" y="10875"/>
                    <a:pt x="6437637" y="10875"/>
                    <a:pt x="6444439" y="10875"/>
                  </a:cubicBezTo>
                  <a:cubicBezTo>
                    <a:pt x="6454639" y="14886"/>
                    <a:pt x="6468243" y="10875"/>
                    <a:pt x="6478447" y="14886"/>
                  </a:cubicBezTo>
                  <a:cubicBezTo>
                    <a:pt x="6478447" y="14886"/>
                    <a:pt x="6481846" y="14886"/>
                    <a:pt x="6481846" y="14886"/>
                  </a:cubicBezTo>
                  <a:cubicBezTo>
                    <a:pt x="6485248" y="13550"/>
                    <a:pt x="6492050" y="12213"/>
                    <a:pt x="6495449" y="13550"/>
                  </a:cubicBezTo>
                  <a:cubicBezTo>
                    <a:pt x="6498851" y="14886"/>
                    <a:pt x="6502250" y="14886"/>
                    <a:pt x="6505653" y="14886"/>
                  </a:cubicBezTo>
                  <a:cubicBezTo>
                    <a:pt x="6512454" y="16223"/>
                    <a:pt x="6522655" y="14886"/>
                    <a:pt x="6529457" y="16223"/>
                  </a:cubicBezTo>
                  <a:cubicBezTo>
                    <a:pt x="6532859" y="16223"/>
                    <a:pt x="6536258" y="16223"/>
                    <a:pt x="6536258" y="14886"/>
                  </a:cubicBezTo>
                  <a:cubicBezTo>
                    <a:pt x="6549861" y="12213"/>
                    <a:pt x="6566867" y="12213"/>
                    <a:pt x="6580470" y="14886"/>
                  </a:cubicBezTo>
                  <a:cubicBezTo>
                    <a:pt x="6621279" y="12213"/>
                    <a:pt x="6662089" y="24241"/>
                    <a:pt x="6702898" y="14886"/>
                  </a:cubicBezTo>
                  <a:cubicBezTo>
                    <a:pt x="6740305" y="12213"/>
                    <a:pt x="6774313" y="13550"/>
                    <a:pt x="6811723" y="13550"/>
                  </a:cubicBezTo>
                  <a:cubicBezTo>
                    <a:pt x="6815122" y="13550"/>
                    <a:pt x="6815122" y="13550"/>
                    <a:pt x="6818525" y="14886"/>
                  </a:cubicBezTo>
                  <a:cubicBezTo>
                    <a:pt x="6835527" y="10875"/>
                    <a:pt x="6855931" y="12213"/>
                    <a:pt x="6876336" y="13550"/>
                  </a:cubicBezTo>
                  <a:cubicBezTo>
                    <a:pt x="6879739" y="13550"/>
                    <a:pt x="6883138" y="13550"/>
                    <a:pt x="6886540" y="13550"/>
                  </a:cubicBezTo>
                  <a:cubicBezTo>
                    <a:pt x="6906945" y="8204"/>
                    <a:pt x="6930749" y="13550"/>
                    <a:pt x="6951153" y="9539"/>
                  </a:cubicBezTo>
                  <a:cubicBezTo>
                    <a:pt x="6954556" y="9539"/>
                    <a:pt x="6954556" y="9539"/>
                    <a:pt x="6957955" y="9539"/>
                  </a:cubicBezTo>
                  <a:cubicBezTo>
                    <a:pt x="7002167" y="12213"/>
                    <a:pt x="7049778" y="9539"/>
                    <a:pt x="7093986" y="10875"/>
                  </a:cubicBezTo>
                  <a:cubicBezTo>
                    <a:pt x="7097385" y="10875"/>
                    <a:pt x="7100788" y="12213"/>
                    <a:pt x="7104190" y="13550"/>
                  </a:cubicBezTo>
                  <a:cubicBezTo>
                    <a:pt x="7138198" y="14886"/>
                    <a:pt x="7172206" y="26916"/>
                    <a:pt x="7206214" y="13550"/>
                  </a:cubicBezTo>
                  <a:cubicBezTo>
                    <a:pt x="7209613" y="14886"/>
                    <a:pt x="7216414" y="17559"/>
                    <a:pt x="7219817" y="20232"/>
                  </a:cubicBezTo>
                  <a:cubicBezTo>
                    <a:pt x="7219817" y="20232"/>
                    <a:pt x="7223216" y="20232"/>
                    <a:pt x="7223216" y="20232"/>
                  </a:cubicBezTo>
                  <a:cubicBezTo>
                    <a:pt x="7226618" y="16223"/>
                    <a:pt x="7230017" y="10875"/>
                    <a:pt x="7247023" y="12213"/>
                  </a:cubicBezTo>
                  <a:cubicBezTo>
                    <a:pt x="7250422" y="12213"/>
                    <a:pt x="7253825" y="12213"/>
                    <a:pt x="7257224" y="12213"/>
                  </a:cubicBezTo>
                  <a:cubicBezTo>
                    <a:pt x="7345644" y="8204"/>
                    <a:pt x="7434064" y="9539"/>
                    <a:pt x="7522484" y="10875"/>
                  </a:cubicBezTo>
                  <a:cubicBezTo>
                    <a:pt x="7529286" y="12213"/>
                    <a:pt x="7536088" y="12213"/>
                    <a:pt x="7542889" y="12213"/>
                  </a:cubicBezTo>
                  <a:cubicBezTo>
                    <a:pt x="7563294" y="8204"/>
                    <a:pt x="7583698" y="12213"/>
                    <a:pt x="7604103" y="8204"/>
                  </a:cubicBezTo>
                  <a:cubicBezTo>
                    <a:pt x="7641510" y="9539"/>
                    <a:pt x="7682323" y="13550"/>
                    <a:pt x="7719730" y="8204"/>
                  </a:cubicBezTo>
                  <a:cubicBezTo>
                    <a:pt x="7723132" y="9539"/>
                    <a:pt x="7723132" y="9539"/>
                    <a:pt x="7726531" y="8204"/>
                  </a:cubicBezTo>
                  <a:cubicBezTo>
                    <a:pt x="7753737" y="14886"/>
                    <a:pt x="7784346" y="8204"/>
                    <a:pt x="7811552" y="8204"/>
                  </a:cubicBezTo>
                  <a:cubicBezTo>
                    <a:pt x="7814951" y="9539"/>
                    <a:pt x="7814951" y="9539"/>
                    <a:pt x="7818354" y="8204"/>
                  </a:cubicBezTo>
                  <a:cubicBezTo>
                    <a:pt x="7835356" y="9539"/>
                    <a:pt x="7852362" y="13550"/>
                    <a:pt x="7872767" y="8204"/>
                  </a:cubicBezTo>
                  <a:cubicBezTo>
                    <a:pt x="7893171" y="1520"/>
                    <a:pt x="7910173" y="12213"/>
                    <a:pt x="7930578" y="9539"/>
                  </a:cubicBezTo>
                  <a:cubicBezTo>
                    <a:pt x="7930578" y="9539"/>
                    <a:pt x="7933980" y="10875"/>
                    <a:pt x="7933980" y="10875"/>
                  </a:cubicBezTo>
                  <a:cubicBezTo>
                    <a:pt x="7933980" y="10875"/>
                    <a:pt x="7933980" y="9539"/>
                    <a:pt x="7933980" y="8204"/>
                  </a:cubicBezTo>
                  <a:cubicBezTo>
                    <a:pt x="7944181" y="8204"/>
                    <a:pt x="7957784" y="8204"/>
                    <a:pt x="7967988" y="8204"/>
                  </a:cubicBezTo>
                  <a:cubicBezTo>
                    <a:pt x="7967988" y="8204"/>
                    <a:pt x="7971387" y="6866"/>
                    <a:pt x="7974790" y="6866"/>
                  </a:cubicBezTo>
                  <a:cubicBezTo>
                    <a:pt x="7981592" y="5530"/>
                    <a:pt x="7988393" y="5530"/>
                    <a:pt x="7995194" y="8204"/>
                  </a:cubicBezTo>
                  <a:cubicBezTo>
                    <a:pt x="8012196" y="12213"/>
                    <a:pt x="8029202" y="184"/>
                    <a:pt x="8046204" y="9539"/>
                  </a:cubicBezTo>
                  <a:cubicBezTo>
                    <a:pt x="8046204" y="10875"/>
                    <a:pt x="8046204" y="10875"/>
                    <a:pt x="8046204" y="12213"/>
                  </a:cubicBezTo>
                  <a:cubicBezTo>
                    <a:pt x="8053006" y="10875"/>
                    <a:pt x="8059808" y="9539"/>
                    <a:pt x="8066609" y="8204"/>
                  </a:cubicBezTo>
                  <a:cubicBezTo>
                    <a:pt x="8097218" y="4193"/>
                    <a:pt x="8131226" y="9539"/>
                    <a:pt x="8161831" y="4193"/>
                  </a:cubicBezTo>
                  <a:cubicBezTo>
                    <a:pt x="8185638" y="4193"/>
                    <a:pt x="8206043" y="4193"/>
                    <a:pt x="8229846" y="4193"/>
                  </a:cubicBezTo>
                  <a:cubicBezTo>
                    <a:pt x="8257053" y="10875"/>
                    <a:pt x="8294463" y="184"/>
                    <a:pt x="8318267" y="12213"/>
                  </a:cubicBezTo>
                  <a:cubicBezTo>
                    <a:pt x="8318267" y="12213"/>
                    <a:pt x="8318267" y="13550"/>
                    <a:pt x="8318267" y="13550"/>
                  </a:cubicBezTo>
                  <a:cubicBezTo>
                    <a:pt x="8331870" y="4193"/>
                    <a:pt x="8355677" y="2857"/>
                    <a:pt x="8382884" y="2857"/>
                  </a:cubicBezTo>
                  <a:cubicBezTo>
                    <a:pt x="8410090" y="2857"/>
                    <a:pt x="8440695" y="5530"/>
                    <a:pt x="8467901" y="1520"/>
                  </a:cubicBezTo>
                  <a:cubicBezTo>
                    <a:pt x="8471304" y="1520"/>
                    <a:pt x="8478106" y="1520"/>
                    <a:pt x="8481504" y="1520"/>
                  </a:cubicBezTo>
                  <a:cubicBezTo>
                    <a:pt x="8491708" y="2857"/>
                    <a:pt x="8498510" y="5530"/>
                    <a:pt x="8505312" y="9539"/>
                  </a:cubicBezTo>
                  <a:cubicBezTo>
                    <a:pt x="8505312" y="8204"/>
                    <a:pt x="8505312" y="8204"/>
                    <a:pt x="8505312" y="8204"/>
                  </a:cubicBezTo>
                  <a:cubicBezTo>
                    <a:pt x="8505312" y="8204"/>
                    <a:pt x="8501909" y="6866"/>
                    <a:pt x="8501909" y="6866"/>
                  </a:cubicBezTo>
                  <a:cubicBezTo>
                    <a:pt x="8515512" y="-2491"/>
                    <a:pt x="8539320" y="5530"/>
                    <a:pt x="8556322" y="184"/>
                  </a:cubicBezTo>
                  <a:cubicBezTo>
                    <a:pt x="8593732" y="1520"/>
                    <a:pt x="8631138" y="1520"/>
                    <a:pt x="8668549" y="1520"/>
                  </a:cubicBezTo>
                  <a:cubicBezTo>
                    <a:pt x="8675350" y="1520"/>
                    <a:pt x="8682152" y="1520"/>
                    <a:pt x="8688954" y="1520"/>
                  </a:cubicBezTo>
                  <a:cubicBezTo>
                    <a:pt x="8709358" y="2857"/>
                    <a:pt x="8729763" y="-2491"/>
                    <a:pt x="8750168" y="1520"/>
                  </a:cubicBezTo>
                  <a:cubicBezTo>
                    <a:pt x="8770572" y="4193"/>
                    <a:pt x="8794376" y="1520"/>
                    <a:pt x="8818184" y="2857"/>
                  </a:cubicBezTo>
                  <a:cubicBezTo>
                    <a:pt x="8818184" y="1520"/>
                    <a:pt x="8821582" y="184"/>
                    <a:pt x="8824985" y="184"/>
                  </a:cubicBezTo>
                  <a:cubicBezTo>
                    <a:pt x="8831786" y="184"/>
                    <a:pt x="8835186" y="184"/>
                    <a:pt x="8841987" y="184"/>
                  </a:cubicBezTo>
                  <a:cubicBezTo>
                    <a:pt x="8858992" y="6866"/>
                    <a:pt x="8875995" y="2857"/>
                    <a:pt x="8896400" y="2857"/>
                  </a:cubicBezTo>
                  <a:cubicBezTo>
                    <a:pt x="8916804" y="1520"/>
                    <a:pt x="8937209" y="-1154"/>
                    <a:pt x="8954214" y="4193"/>
                  </a:cubicBezTo>
                  <a:cubicBezTo>
                    <a:pt x="8957614" y="5530"/>
                    <a:pt x="8961016" y="5530"/>
                    <a:pt x="8964415" y="4193"/>
                  </a:cubicBezTo>
                  <a:cubicBezTo>
                    <a:pt x="8981421" y="-1154"/>
                    <a:pt x="9001826" y="4193"/>
                    <a:pt x="9018828" y="184"/>
                  </a:cubicBezTo>
                  <a:cubicBezTo>
                    <a:pt x="9022230" y="184"/>
                    <a:pt x="9029032" y="184"/>
                    <a:pt x="9032430" y="184"/>
                  </a:cubicBezTo>
                  <a:cubicBezTo>
                    <a:pt x="9052836" y="4193"/>
                    <a:pt x="9080042" y="-1154"/>
                    <a:pt x="9103849" y="2857"/>
                  </a:cubicBezTo>
                  <a:cubicBezTo>
                    <a:pt x="9107248" y="2857"/>
                    <a:pt x="9107248" y="1520"/>
                    <a:pt x="9110650" y="1520"/>
                  </a:cubicBezTo>
                  <a:cubicBezTo>
                    <a:pt x="9209272" y="184"/>
                    <a:pt x="9304493" y="1520"/>
                    <a:pt x="9399715" y="8204"/>
                  </a:cubicBezTo>
                  <a:cubicBezTo>
                    <a:pt x="9433723" y="10875"/>
                    <a:pt x="9471133" y="8204"/>
                    <a:pt x="9505141" y="6866"/>
                  </a:cubicBezTo>
                  <a:cubicBezTo>
                    <a:pt x="9515342" y="6866"/>
                    <a:pt x="9522143" y="6866"/>
                    <a:pt x="9532347" y="6866"/>
                  </a:cubicBezTo>
                  <a:cubicBezTo>
                    <a:pt x="9535746" y="6866"/>
                    <a:pt x="9535746" y="8204"/>
                    <a:pt x="9539148" y="8204"/>
                  </a:cubicBezTo>
                  <a:cubicBezTo>
                    <a:pt x="9539148" y="8204"/>
                    <a:pt x="9539148" y="9539"/>
                    <a:pt x="9539148" y="9539"/>
                  </a:cubicBezTo>
                  <a:cubicBezTo>
                    <a:pt x="9583357" y="8204"/>
                    <a:pt x="9630968" y="5530"/>
                    <a:pt x="9678579" y="10875"/>
                  </a:cubicBezTo>
                  <a:cubicBezTo>
                    <a:pt x="9695584" y="16223"/>
                    <a:pt x="9712586" y="18896"/>
                    <a:pt x="9732992" y="14886"/>
                  </a:cubicBezTo>
                  <a:cubicBezTo>
                    <a:pt x="9743196" y="16223"/>
                    <a:pt x="9753396" y="13550"/>
                    <a:pt x="9760198" y="10875"/>
                  </a:cubicBezTo>
                  <a:cubicBezTo>
                    <a:pt x="9780602" y="6866"/>
                    <a:pt x="9794206" y="12213"/>
                    <a:pt x="9811211" y="16223"/>
                  </a:cubicBezTo>
                  <a:cubicBezTo>
                    <a:pt x="9811211" y="16223"/>
                    <a:pt x="9807808" y="17559"/>
                    <a:pt x="9807808" y="17559"/>
                  </a:cubicBezTo>
                  <a:cubicBezTo>
                    <a:pt x="9807808" y="17559"/>
                    <a:pt x="9811211" y="17559"/>
                    <a:pt x="9811211" y="17559"/>
                  </a:cubicBezTo>
                  <a:cubicBezTo>
                    <a:pt x="9828214" y="17559"/>
                    <a:pt x="9845219" y="17559"/>
                    <a:pt x="9862221" y="17559"/>
                  </a:cubicBezTo>
                  <a:cubicBezTo>
                    <a:pt x="9869022" y="17559"/>
                    <a:pt x="9875824" y="17559"/>
                    <a:pt x="9882626" y="17559"/>
                  </a:cubicBezTo>
                  <a:cubicBezTo>
                    <a:pt x="9896229" y="18896"/>
                    <a:pt x="9909832" y="20232"/>
                    <a:pt x="9923435" y="21569"/>
                  </a:cubicBezTo>
                  <a:cubicBezTo>
                    <a:pt x="9926838" y="20232"/>
                    <a:pt x="9930236" y="18896"/>
                    <a:pt x="9933639" y="17559"/>
                  </a:cubicBezTo>
                  <a:cubicBezTo>
                    <a:pt x="9943840" y="17559"/>
                    <a:pt x="9954044" y="17559"/>
                    <a:pt x="9964244" y="17559"/>
                  </a:cubicBezTo>
                  <a:cubicBezTo>
                    <a:pt x="9981250" y="16223"/>
                    <a:pt x="9994854" y="16223"/>
                    <a:pt x="10005054" y="22905"/>
                  </a:cubicBezTo>
                  <a:cubicBezTo>
                    <a:pt x="10018657" y="25578"/>
                    <a:pt x="10039062" y="16223"/>
                    <a:pt x="10049266" y="24241"/>
                  </a:cubicBezTo>
                  <a:cubicBezTo>
                    <a:pt x="10056068" y="29589"/>
                    <a:pt x="10045863" y="33598"/>
                    <a:pt x="10035662" y="34935"/>
                  </a:cubicBezTo>
                  <a:cubicBezTo>
                    <a:pt x="10015258" y="36271"/>
                    <a:pt x="9991450" y="37607"/>
                    <a:pt x="9971046" y="33598"/>
                  </a:cubicBezTo>
                  <a:cubicBezTo>
                    <a:pt x="9967647" y="33598"/>
                    <a:pt x="9967647" y="32262"/>
                    <a:pt x="9967647" y="29589"/>
                  </a:cubicBezTo>
                  <a:cubicBezTo>
                    <a:pt x="9967647" y="29589"/>
                    <a:pt x="9967647" y="30925"/>
                    <a:pt x="9967647" y="30925"/>
                  </a:cubicBezTo>
                  <a:cubicBezTo>
                    <a:pt x="9960846" y="32262"/>
                    <a:pt x="9957443" y="33598"/>
                    <a:pt x="9950642" y="34935"/>
                  </a:cubicBezTo>
                  <a:cubicBezTo>
                    <a:pt x="9981250" y="37607"/>
                    <a:pt x="9960846" y="49637"/>
                    <a:pt x="9974448" y="54983"/>
                  </a:cubicBezTo>
                  <a:cubicBezTo>
                    <a:pt x="9988052" y="54983"/>
                    <a:pt x="9998252" y="54983"/>
                    <a:pt x="10008456" y="54983"/>
                  </a:cubicBezTo>
                  <a:cubicBezTo>
                    <a:pt x="10018657" y="65676"/>
                    <a:pt x="10039062" y="67013"/>
                    <a:pt x="10083274" y="58993"/>
                  </a:cubicBezTo>
                  <a:cubicBezTo>
                    <a:pt x="10076472" y="57656"/>
                    <a:pt x="10066268" y="56320"/>
                    <a:pt x="10056068" y="53647"/>
                  </a:cubicBezTo>
                  <a:cubicBezTo>
                    <a:pt x="10073070" y="49637"/>
                    <a:pt x="10090075" y="52310"/>
                    <a:pt x="10103678" y="52310"/>
                  </a:cubicBezTo>
                  <a:cubicBezTo>
                    <a:pt x="10103678" y="50973"/>
                    <a:pt x="10103678" y="49637"/>
                    <a:pt x="10103678" y="48301"/>
                  </a:cubicBezTo>
                  <a:cubicBezTo>
                    <a:pt x="10100276" y="45628"/>
                    <a:pt x="10096876" y="44290"/>
                    <a:pt x="10093474" y="42955"/>
                  </a:cubicBezTo>
                  <a:cubicBezTo>
                    <a:pt x="10093474" y="41617"/>
                    <a:pt x="10093474" y="40281"/>
                    <a:pt x="10093474" y="38944"/>
                  </a:cubicBezTo>
                  <a:cubicBezTo>
                    <a:pt x="10076472" y="34935"/>
                    <a:pt x="10076472" y="30925"/>
                    <a:pt x="10093474" y="26916"/>
                  </a:cubicBezTo>
                  <a:cubicBezTo>
                    <a:pt x="10130884" y="24241"/>
                    <a:pt x="10134284" y="32262"/>
                    <a:pt x="10124083" y="42955"/>
                  </a:cubicBezTo>
                  <a:cubicBezTo>
                    <a:pt x="10127482" y="45628"/>
                    <a:pt x="10127482" y="46964"/>
                    <a:pt x="10124083" y="48301"/>
                  </a:cubicBezTo>
                  <a:cubicBezTo>
                    <a:pt x="10134284" y="50973"/>
                    <a:pt x="10141085" y="53647"/>
                    <a:pt x="10147886" y="56320"/>
                  </a:cubicBezTo>
                  <a:cubicBezTo>
                    <a:pt x="10144488" y="60329"/>
                    <a:pt x="10144488" y="63002"/>
                    <a:pt x="10134284" y="64338"/>
                  </a:cubicBezTo>
                  <a:cubicBezTo>
                    <a:pt x="10124083" y="67013"/>
                    <a:pt x="10113879" y="69686"/>
                    <a:pt x="10103678" y="72359"/>
                  </a:cubicBezTo>
                  <a:cubicBezTo>
                    <a:pt x="10107077" y="73695"/>
                    <a:pt x="10110480" y="75032"/>
                    <a:pt x="10113879" y="76368"/>
                  </a:cubicBezTo>
                  <a:cubicBezTo>
                    <a:pt x="10137686" y="75032"/>
                    <a:pt x="10161490" y="67013"/>
                    <a:pt x="10181894" y="77704"/>
                  </a:cubicBezTo>
                  <a:cubicBezTo>
                    <a:pt x="10181894" y="79041"/>
                    <a:pt x="10181894" y="79041"/>
                    <a:pt x="10181894" y="80379"/>
                  </a:cubicBezTo>
                  <a:cubicBezTo>
                    <a:pt x="10175093" y="91070"/>
                    <a:pt x="10137686" y="73695"/>
                    <a:pt x="10134284" y="88398"/>
                  </a:cubicBezTo>
                  <a:cubicBezTo>
                    <a:pt x="10151289" y="89734"/>
                    <a:pt x="10168292" y="85725"/>
                    <a:pt x="10178496" y="91070"/>
                  </a:cubicBezTo>
                  <a:cubicBezTo>
                    <a:pt x="10205702" y="104436"/>
                    <a:pt x="10181894" y="109783"/>
                    <a:pt x="10154688" y="113792"/>
                  </a:cubicBezTo>
                  <a:cubicBezTo>
                    <a:pt x="10161490" y="116466"/>
                    <a:pt x="10158090" y="123149"/>
                    <a:pt x="10171694" y="124485"/>
                  </a:cubicBezTo>
                  <a:cubicBezTo>
                    <a:pt x="10175093" y="105773"/>
                    <a:pt x="10209100" y="116466"/>
                    <a:pt x="10232908" y="113792"/>
                  </a:cubicBezTo>
                  <a:cubicBezTo>
                    <a:pt x="10232908" y="117801"/>
                    <a:pt x="10232908" y="121812"/>
                    <a:pt x="10232908" y="125822"/>
                  </a:cubicBezTo>
                  <a:cubicBezTo>
                    <a:pt x="10236307" y="124485"/>
                    <a:pt x="10239710" y="125822"/>
                    <a:pt x="10243108" y="125822"/>
                  </a:cubicBezTo>
                  <a:cubicBezTo>
                    <a:pt x="10243108" y="124485"/>
                    <a:pt x="10243108" y="124485"/>
                    <a:pt x="10243108" y="124485"/>
                  </a:cubicBezTo>
                  <a:cubicBezTo>
                    <a:pt x="10253312" y="120476"/>
                    <a:pt x="10270314" y="121812"/>
                    <a:pt x="10277116" y="116466"/>
                  </a:cubicBezTo>
                  <a:cubicBezTo>
                    <a:pt x="10300924" y="109783"/>
                    <a:pt x="10324727" y="117801"/>
                    <a:pt x="10348534" y="116466"/>
                  </a:cubicBezTo>
                  <a:cubicBezTo>
                    <a:pt x="10362138" y="116466"/>
                    <a:pt x="10379140" y="116466"/>
                    <a:pt x="10396146" y="116466"/>
                  </a:cubicBezTo>
                  <a:cubicBezTo>
                    <a:pt x="10423352" y="132504"/>
                    <a:pt x="10385941" y="131167"/>
                    <a:pt x="10368939" y="132504"/>
                  </a:cubicBezTo>
                  <a:cubicBezTo>
                    <a:pt x="10328130" y="136515"/>
                    <a:pt x="10351934" y="140524"/>
                    <a:pt x="10368939" y="144533"/>
                  </a:cubicBezTo>
                  <a:cubicBezTo>
                    <a:pt x="10379140" y="140524"/>
                    <a:pt x="10392743" y="143197"/>
                    <a:pt x="10406346" y="141861"/>
                  </a:cubicBezTo>
                  <a:cubicBezTo>
                    <a:pt x="10433552" y="139188"/>
                    <a:pt x="10436954" y="148543"/>
                    <a:pt x="10436954" y="155227"/>
                  </a:cubicBezTo>
                  <a:cubicBezTo>
                    <a:pt x="10440354" y="164582"/>
                    <a:pt x="10419949" y="163246"/>
                    <a:pt x="10406346" y="161909"/>
                  </a:cubicBezTo>
                  <a:cubicBezTo>
                    <a:pt x="10392743" y="160573"/>
                    <a:pt x="10379140" y="161909"/>
                    <a:pt x="10368939" y="157899"/>
                  </a:cubicBezTo>
                  <a:cubicBezTo>
                    <a:pt x="10358735" y="155227"/>
                    <a:pt x="10355336" y="148543"/>
                    <a:pt x="10338330" y="148543"/>
                  </a:cubicBezTo>
                  <a:cubicBezTo>
                    <a:pt x="10331528" y="152554"/>
                    <a:pt x="10321328" y="156563"/>
                    <a:pt x="10314526" y="160573"/>
                  </a:cubicBezTo>
                  <a:cubicBezTo>
                    <a:pt x="10307725" y="167255"/>
                    <a:pt x="10280519" y="161909"/>
                    <a:pt x="10273718" y="168593"/>
                  </a:cubicBezTo>
                  <a:cubicBezTo>
                    <a:pt x="10266916" y="173939"/>
                    <a:pt x="10253312" y="180621"/>
                    <a:pt x="10287320" y="176612"/>
                  </a:cubicBezTo>
                  <a:cubicBezTo>
                    <a:pt x="10297521" y="168593"/>
                    <a:pt x="10311124" y="169929"/>
                    <a:pt x="10328130" y="172602"/>
                  </a:cubicBezTo>
                  <a:cubicBezTo>
                    <a:pt x="10343432" y="173605"/>
                    <a:pt x="10366390" y="167841"/>
                    <a:pt x="10379779" y="172226"/>
                  </a:cubicBezTo>
                  <a:lnTo>
                    <a:pt x="10387784" y="179252"/>
                  </a:lnTo>
                  <a:lnTo>
                    <a:pt x="10373612" y="178951"/>
                  </a:lnTo>
                  <a:cubicBezTo>
                    <a:pt x="10368939" y="179285"/>
                    <a:pt x="10365536" y="180621"/>
                    <a:pt x="10365536" y="184632"/>
                  </a:cubicBezTo>
                  <a:cubicBezTo>
                    <a:pt x="10362138" y="192651"/>
                    <a:pt x="10351934" y="197997"/>
                    <a:pt x="10328130" y="196660"/>
                  </a:cubicBezTo>
                  <a:cubicBezTo>
                    <a:pt x="10304322" y="200671"/>
                    <a:pt x="10273718" y="195324"/>
                    <a:pt x="10253312" y="203344"/>
                  </a:cubicBezTo>
                  <a:cubicBezTo>
                    <a:pt x="10260114" y="206017"/>
                    <a:pt x="10277116" y="203344"/>
                    <a:pt x="10280519" y="208690"/>
                  </a:cubicBezTo>
                  <a:cubicBezTo>
                    <a:pt x="10283918" y="210026"/>
                    <a:pt x="10287320" y="211363"/>
                    <a:pt x="10290720" y="212699"/>
                  </a:cubicBezTo>
                  <a:cubicBezTo>
                    <a:pt x="10290720" y="212699"/>
                    <a:pt x="10290720" y="211363"/>
                    <a:pt x="10294122" y="210026"/>
                  </a:cubicBezTo>
                  <a:cubicBezTo>
                    <a:pt x="10317926" y="206017"/>
                    <a:pt x="10338330" y="200671"/>
                    <a:pt x="10362138" y="208690"/>
                  </a:cubicBezTo>
                  <a:cubicBezTo>
                    <a:pt x="10362138" y="212699"/>
                    <a:pt x="10368939" y="212699"/>
                    <a:pt x="10379140" y="212699"/>
                  </a:cubicBezTo>
                  <a:cubicBezTo>
                    <a:pt x="10382542" y="214036"/>
                    <a:pt x="10389344" y="215372"/>
                    <a:pt x="10392743" y="216709"/>
                  </a:cubicBezTo>
                  <a:cubicBezTo>
                    <a:pt x="10457360" y="215372"/>
                    <a:pt x="10470962" y="220718"/>
                    <a:pt x="10464161" y="248787"/>
                  </a:cubicBezTo>
                  <a:cubicBezTo>
                    <a:pt x="10453957" y="250123"/>
                    <a:pt x="10443756" y="251460"/>
                    <a:pt x="10433552" y="252796"/>
                  </a:cubicBezTo>
                  <a:cubicBezTo>
                    <a:pt x="10413148" y="251460"/>
                    <a:pt x="10409748" y="244777"/>
                    <a:pt x="10402947" y="240768"/>
                  </a:cubicBezTo>
                  <a:cubicBezTo>
                    <a:pt x="10399544" y="244777"/>
                    <a:pt x="10389344" y="246114"/>
                    <a:pt x="10409748" y="254134"/>
                  </a:cubicBezTo>
                  <a:cubicBezTo>
                    <a:pt x="10402947" y="258143"/>
                    <a:pt x="10392743" y="256807"/>
                    <a:pt x="10385941" y="255469"/>
                  </a:cubicBezTo>
                  <a:cubicBezTo>
                    <a:pt x="10385941" y="259480"/>
                    <a:pt x="10379140" y="262153"/>
                    <a:pt x="10368939" y="263489"/>
                  </a:cubicBezTo>
                  <a:cubicBezTo>
                    <a:pt x="10365536" y="263489"/>
                    <a:pt x="10362138" y="263489"/>
                    <a:pt x="10358735" y="264826"/>
                  </a:cubicBezTo>
                  <a:cubicBezTo>
                    <a:pt x="10328130" y="268835"/>
                    <a:pt x="10297521" y="264826"/>
                    <a:pt x="10266916" y="260816"/>
                  </a:cubicBezTo>
                  <a:cubicBezTo>
                    <a:pt x="10266916" y="264826"/>
                    <a:pt x="10266916" y="268835"/>
                    <a:pt x="10266916" y="272846"/>
                  </a:cubicBezTo>
                  <a:cubicBezTo>
                    <a:pt x="10270314" y="274181"/>
                    <a:pt x="10273718" y="275519"/>
                    <a:pt x="10277116" y="276855"/>
                  </a:cubicBezTo>
                  <a:cubicBezTo>
                    <a:pt x="10290720" y="274181"/>
                    <a:pt x="10304322" y="271508"/>
                    <a:pt x="10317926" y="275519"/>
                  </a:cubicBezTo>
                  <a:cubicBezTo>
                    <a:pt x="10324727" y="275519"/>
                    <a:pt x="10331528" y="276855"/>
                    <a:pt x="10338330" y="278192"/>
                  </a:cubicBezTo>
                  <a:cubicBezTo>
                    <a:pt x="10348534" y="280865"/>
                    <a:pt x="10362138" y="279528"/>
                    <a:pt x="10368939" y="283538"/>
                  </a:cubicBezTo>
                  <a:cubicBezTo>
                    <a:pt x="10372338" y="283538"/>
                    <a:pt x="10375740" y="284874"/>
                    <a:pt x="10379140" y="286211"/>
                  </a:cubicBezTo>
                  <a:cubicBezTo>
                    <a:pt x="10389344" y="295567"/>
                    <a:pt x="10379140" y="296904"/>
                    <a:pt x="10358735" y="294231"/>
                  </a:cubicBezTo>
                  <a:cubicBezTo>
                    <a:pt x="10338330" y="295567"/>
                    <a:pt x="10317926" y="296904"/>
                    <a:pt x="10297521" y="298240"/>
                  </a:cubicBezTo>
                  <a:cubicBezTo>
                    <a:pt x="10277116" y="299577"/>
                    <a:pt x="10263513" y="295567"/>
                    <a:pt x="10246511" y="292894"/>
                  </a:cubicBezTo>
                  <a:cubicBezTo>
                    <a:pt x="10232908" y="290220"/>
                    <a:pt x="10232908" y="286211"/>
                    <a:pt x="10243108" y="282201"/>
                  </a:cubicBezTo>
                  <a:cubicBezTo>
                    <a:pt x="10243108" y="282201"/>
                    <a:pt x="10246511" y="282201"/>
                    <a:pt x="10246511" y="282201"/>
                  </a:cubicBezTo>
                  <a:cubicBezTo>
                    <a:pt x="10222704" y="267499"/>
                    <a:pt x="10222704" y="286211"/>
                    <a:pt x="10209100" y="287547"/>
                  </a:cubicBezTo>
                  <a:cubicBezTo>
                    <a:pt x="10209100" y="288885"/>
                    <a:pt x="10205702" y="288885"/>
                    <a:pt x="10205702" y="290220"/>
                  </a:cubicBezTo>
                  <a:cubicBezTo>
                    <a:pt x="10209100" y="291558"/>
                    <a:pt x="10212503" y="292894"/>
                    <a:pt x="10215902" y="294231"/>
                  </a:cubicBezTo>
                  <a:cubicBezTo>
                    <a:pt x="10215902" y="298240"/>
                    <a:pt x="10215902" y="302250"/>
                    <a:pt x="10215902" y="306259"/>
                  </a:cubicBezTo>
                  <a:cubicBezTo>
                    <a:pt x="10202299" y="306259"/>
                    <a:pt x="10188696" y="306259"/>
                    <a:pt x="10175093" y="306259"/>
                  </a:cubicBezTo>
                  <a:cubicBezTo>
                    <a:pt x="10158090" y="307597"/>
                    <a:pt x="10141085" y="307597"/>
                    <a:pt x="10127482" y="302250"/>
                  </a:cubicBezTo>
                  <a:cubicBezTo>
                    <a:pt x="10120680" y="303586"/>
                    <a:pt x="10110480" y="304923"/>
                    <a:pt x="10103678" y="306259"/>
                  </a:cubicBezTo>
                  <a:cubicBezTo>
                    <a:pt x="10096876" y="307597"/>
                    <a:pt x="10086672" y="308932"/>
                    <a:pt x="10076472" y="310270"/>
                  </a:cubicBezTo>
                  <a:cubicBezTo>
                    <a:pt x="10083274" y="311606"/>
                    <a:pt x="10086672" y="312943"/>
                    <a:pt x="10093474" y="314279"/>
                  </a:cubicBezTo>
                  <a:cubicBezTo>
                    <a:pt x="10107077" y="320962"/>
                    <a:pt x="10127482" y="314279"/>
                    <a:pt x="10141085" y="319625"/>
                  </a:cubicBezTo>
                  <a:cubicBezTo>
                    <a:pt x="10127482" y="324971"/>
                    <a:pt x="10110480" y="318289"/>
                    <a:pt x="10096876" y="322298"/>
                  </a:cubicBezTo>
                  <a:cubicBezTo>
                    <a:pt x="10093474" y="322298"/>
                    <a:pt x="10093474" y="322298"/>
                    <a:pt x="10090075" y="322298"/>
                  </a:cubicBezTo>
                  <a:cubicBezTo>
                    <a:pt x="10096876" y="327645"/>
                    <a:pt x="10107077" y="330318"/>
                    <a:pt x="10117282" y="332991"/>
                  </a:cubicBezTo>
                  <a:cubicBezTo>
                    <a:pt x="10124083" y="334328"/>
                    <a:pt x="10134284" y="334328"/>
                    <a:pt x="10137686" y="338337"/>
                  </a:cubicBezTo>
                  <a:cubicBezTo>
                    <a:pt x="10147886" y="338337"/>
                    <a:pt x="10158090" y="338337"/>
                    <a:pt x="10168292" y="338337"/>
                  </a:cubicBezTo>
                  <a:cubicBezTo>
                    <a:pt x="10168292" y="339674"/>
                    <a:pt x="10171694" y="339674"/>
                    <a:pt x="10171694" y="339674"/>
                  </a:cubicBezTo>
                  <a:cubicBezTo>
                    <a:pt x="10171694" y="338337"/>
                    <a:pt x="10175093" y="338337"/>
                    <a:pt x="10175093" y="337001"/>
                  </a:cubicBezTo>
                  <a:cubicBezTo>
                    <a:pt x="10198900" y="337001"/>
                    <a:pt x="10219305" y="335664"/>
                    <a:pt x="10243108" y="338337"/>
                  </a:cubicBezTo>
                  <a:cubicBezTo>
                    <a:pt x="10283918" y="331655"/>
                    <a:pt x="10321328" y="335664"/>
                    <a:pt x="10355336" y="342348"/>
                  </a:cubicBezTo>
                  <a:cubicBezTo>
                    <a:pt x="10358735" y="338337"/>
                    <a:pt x="10368939" y="339674"/>
                    <a:pt x="10375740" y="339674"/>
                  </a:cubicBezTo>
                  <a:cubicBezTo>
                    <a:pt x="10419949" y="334328"/>
                    <a:pt x="10457360" y="347694"/>
                    <a:pt x="10498169" y="347694"/>
                  </a:cubicBezTo>
                  <a:cubicBezTo>
                    <a:pt x="10498169" y="349030"/>
                    <a:pt x="10498169" y="349030"/>
                    <a:pt x="10498169" y="350367"/>
                  </a:cubicBezTo>
                  <a:cubicBezTo>
                    <a:pt x="10484566" y="359722"/>
                    <a:pt x="10467560" y="358387"/>
                    <a:pt x="10447156" y="355713"/>
                  </a:cubicBezTo>
                  <a:cubicBezTo>
                    <a:pt x="10426750" y="355713"/>
                    <a:pt x="10406346" y="355713"/>
                    <a:pt x="10385941" y="355713"/>
                  </a:cubicBezTo>
                  <a:cubicBezTo>
                    <a:pt x="10382542" y="355713"/>
                    <a:pt x="10379140" y="354376"/>
                    <a:pt x="10375740" y="354376"/>
                  </a:cubicBezTo>
                  <a:cubicBezTo>
                    <a:pt x="10365536" y="355713"/>
                    <a:pt x="10351934" y="357049"/>
                    <a:pt x="10345132" y="351703"/>
                  </a:cubicBezTo>
                  <a:cubicBezTo>
                    <a:pt x="10300924" y="349030"/>
                    <a:pt x="10263513" y="359722"/>
                    <a:pt x="10222704" y="359722"/>
                  </a:cubicBezTo>
                  <a:cubicBezTo>
                    <a:pt x="10222704" y="358387"/>
                    <a:pt x="10222704" y="358387"/>
                    <a:pt x="10222704" y="357049"/>
                  </a:cubicBezTo>
                  <a:cubicBezTo>
                    <a:pt x="10198900" y="363733"/>
                    <a:pt x="10151289" y="347694"/>
                    <a:pt x="10137686" y="369079"/>
                  </a:cubicBezTo>
                  <a:cubicBezTo>
                    <a:pt x="10137686" y="370415"/>
                    <a:pt x="10113879" y="367742"/>
                    <a:pt x="10100276" y="367742"/>
                  </a:cubicBezTo>
                  <a:cubicBezTo>
                    <a:pt x="10100276" y="366406"/>
                    <a:pt x="10096876" y="366406"/>
                    <a:pt x="10096876" y="366406"/>
                  </a:cubicBezTo>
                  <a:cubicBezTo>
                    <a:pt x="10086672" y="366406"/>
                    <a:pt x="10079871" y="366406"/>
                    <a:pt x="10069670" y="366406"/>
                  </a:cubicBezTo>
                  <a:cubicBezTo>
                    <a:pt x="10062869" y="369079"/>
                    <a:pt x="10052665" y="369079"/>
                    <a:pt x="10045863" y="367742"/>
                  </a:cubicBezTo>
                  <a:cubicBezTo>
                    <a:pt x="10045863" y="367742"/>
                    <a:pt x="10042464" y="366406"/>
                    <a:pt x="10042464" y="366406"/>
                  </a:cubicBezTo>
                  <a:cubicBezTo>
                    <a:pt x="10039062" y="366406"/>
                    <a:pt x="10032260" y="366406"/>
                    <a:pt x="10028861" y="366406"/>
                  </a:cubicBezTo>
                  <a:cubicBezTo>
                    <a:pt x="10025458" y="367742"/>
                    <a:pt x="10022060" y="367742"/>
                    <a:pt x="10018657" y="366406"/>
                  </a:cubicBezTo>
                  <a:cubicBezTo>
                    <a:pt x="10015258" y="366406"/>
                    <a:pt x="10015258" y="367742"/>
                    <a:pt x="10011856" y="369079"/>
                  </a:cubicBezTo>
                  <a:cubicBezTo>
                    <a:pt x="10001655" y="373088"/>
                    <a:pt x="9991450" y="373088"/>
                    <a:pt x="9977848" y="371752"/>
                  </a:cubicBezTo>
                  <a:cubicBezTo>
                    <a:pt x="9974448" y="370415"/>
                    <a:pt x="9974448" y="370415"/>
                    <a:pt x="9971046" y="369079"/>
                  </a:cubicBezTo>
                  <a:cubicBezTo>
                    <a:pt x="9964244" y="370415"/>
                    <a:pt x="9967647" y="373088"/>
                    <a:pt x="9971046" y="375761"/>
                  </a:cubicBezTo>
                  <a:cubicBezTo>
                    <a:pt x="9981250" y="377099"/>
                    <a:pt x="9991450" y="377099"/>
                    <a:pt x="9998252" y="381108"/>
                  </a:cubicBezTo>
                  <a:cubicBezTo>
                    <a:pt x="9998252" y="379772"/>
                    <a:pt x="9998252" y="379772"/>
                    <a:pt x="10001655" y="378434"/>
                  </a:cubicBezTo>
                  <a:cubicBezTo>
                    <a:pt x="10018657" y="375761"/>
                    <a:pt x="10039062" y="375761"/>
                    <a:pt x="10056068" y="377099"/>
                  </a:cubicBezTo>
                  <a:cubicBezTo>
                    <a:pt x="10062869" y="378434"/>
                    <a:pt x="10066268" y="379772"/>
                    <a:pt x="10069670" y="381108"/>
                  </a:cubicBezTo>
                  <a:cubicBezTo>
                    <a:pt x="10069670" y="382445"/>
                    <a:pt x="10069670" y="383781"/>
                    <a:pt x="10069670" y="385118"/>
                  </a:cubicBezTo>
                  <a:cubicBezTo>
                    <a:pt x="10083274" y="387791"/>
                    <a:pt x="10100276" y="383781"/>
                    <a:pt x="10110480" y="389127"/>
                  </a:cubicBezTo>
                  <a:cubicBezTo>
                    <a:pt x="10110480" y="390464"/>
                    <a:pt x="10110480" y="391800"/>
                    <a:pt x="10110480" y="393137"/>
                  </a:cubicBezTo>
                  <a:cubicBezTo>
                    <a:pt x="10127482" y="394473"/>
                    <a:pt x="10141085" y="390464"/>
                    <a:pt x="10151289" y="386454"/>
                  </a:cubicBezTo>
                  <a:cubicBezTo>
                    <a:pt x="10154688" y="387791"/>
                    <a:pt x="10158090" y="389127"/>
                    <a:pt x="10161490" y="390464"/>
                  </a:cubicBezTo>
                  <a:cubicBezTo>
                    <a:pt x="10161490" y="391800"/>
                    <a:pt x="10164892" y="391800"/>
                    <a:pt x="10168292" y="391800"/>
                  </a:cubicBezTo>
                  <a:cubicBezTo>
                    <a:pt x="10181894" y="406503"/>
                    <a:pt x="10209100" y="401157"/>
                    <a:pt x="10232908" y="397147"/>
                  </a:cubicBezTo>
                  <a:cubicBezTo>
                    <a:pt x="10253312" y="394473"/>
                    <a:pt x="10263513" y="399820"/>
                    <a:pt x="10266916" y="405166"/>
                  </a:cubicBezTo>
                  <a:cubicBezTo>
                    <a:pt x="10273718" y="414523"/>
                    <a:pt x="10253312" y="410512"/>
                    <a:pt x="10243108" y="411850"/>
                  </a:cubicBezTo>
                  <a:cubicBezTo>
                    <a:pt x="10243108" y="413185"/>
                    <a:pt x="10243108" y="414523"/>
                    <a:pt x="10243108" y="415859"/>
                  </a:cubicBezTo>
                  <a:cubicBezTo>
                    <a:pt x="10222704" y="423878"/>
                    <a:pt x="10202299" y="409176"/>
                    <a:pt x="10181894" y="415859"/>
                  </a:cubicBezTo>
                  <a:cubicBezTo>
                    <a:pt x="10175093" y="415859"/>
                    <a:pt x="10175093" y="417196"/>
                    <a:pt x="10175093" y="419869"/>
                  </a:cubicBezTo>
                  <a:cubicBezTo>
                    <a:pt x="10185297" y="425215"/>
                    <a:pt x="10198900" y="429224"/>
                    <a:pt x="10212503" y="433235"/>
                  </a:cubicBezTo>
                  <a:cubicBezTo>
                    <a:pt x="10219305" y="435908"/>
                    <a:pt x="10215902" y="438581"/>
                    <a:pt x="10212503" y="441254"/>
                  </a:cubicBezTo>
                  <a:cubicBezTo>
                    <a:pt x="10202299" y="442590"/>
                    <a:pt x="10192098" y="443927"/>
                    <a:pt x="10181894" y="439917"/>
                  </a:cubicBezTo>
                  <a:cubicBezTo>
                    <a:pt x="10178496" y="430562"/>
                    <a:pt x="10154688" y="426551"/>
                    <a:pt x="10147886" y="419869"/>
                  </a:cubicBezTo>
                  <a:cubicBezTo>
                    <a:pt x="10137686" y="419869"/>
                    <a:pt x="10127482" y="419869"/>
                    <a:pt x="10117282" y="419869"/>
                  </a:cubicBezTo>
                  <a:cubicBezTo>
                    <a:pt x="10113879" y="414523"/>
                    <a:pt x="10124083" y="413185"/>
                    <a:pt x="10130884" y="410512"/>
                  </a:cubicBezTo>
                  <a:cubicBezTo>
                    <a:pt x="10134284" y="407839"/>
                    <a:pt x="10130884" y="406503"/>
                    <a:pt x="10127482" y="405166"/>
                  </a:cubicBezTo>
                  <a:cubicBezTo>
                    <a:pt x="10124083" y="403830"/>
                    <a:pt x="10124083" y="403830"/>
                    <a:pt x="10124083" y="402493"/>
                  </a:cubicBezTo>
                  <a:cubicBezTo>
                    <a:pt x="10110480" y="402493"/>
                    <a:pt x="10100276" y="402493"/>
                    <a:pt x="10086672" y="402493"/>
                  </a:cubicBezTo>
                  <a:cubicBezTo>
                    <a:pt x="10076472" y="405166"/>
                    <a:pt x="10069670" y="407839"/>
                    <a:pt x="10076472" y="411850"/>
                  </a:cubicBezTo>
                  <a:cubicBezTo>
                    <a:pt x="10076472" y="413185"/>
                    <a:pt x="10073070" y="414523"/>
                    <a:pt x="10073070" y="415859"/>
                  </a:cubicBezTo>
                  <a:cubicBezTo>
                    <a:pt x="10076472" y="419869"/>
                    <a:pt x="10079871" y="422542"/>
                    <a:pt x="10083274" y="426551"/>
                  </a:cubicBezTo>
                  <a:cubicBezTo>
                    <a:pt x="10086672" y="427888"/>
                    <a:pt x="10093474" y="427888"/>
                    <a:pt x="10096876" y="427888"/>
                  </a:cubicBezTo>
                  <a:cubicBezTo>
                    <a:pt x="10113879" y="429224"/>
                    <a:pt x="10134284" y="426551"/>
                    <a:pt x="10141085" y="434571"/>
                  </a:cubicBezTo>
                  <a:cubicBezTo>
                    <a:pt x="10141085" y="435908"/>
                    <a:pt x="10141085" y="438581"/>
                    <a:pt x="10137686" y="438581"/>
                  </a:cubicBezTo>
                  <a:cubicBezTo>
                    <a:pt x="10120680" y="443927"/>
                    <a:pt x="10103678" y="438581"/>
                    <a:pt x="10090075" y="437244"/>
                  </a:cubicBezTo>
                  <a:cubicBezTo>
                    <a:pt x="10083274" y="439917"/>
                    <a:pt x="10073070" y="442590"/>
                    <a:pt x="10066268" y="437244"/>
                  </a:cubicBezTo>
                  <a:cubicBezTo>
                    <a:pt x="10059466" y="434571"/>
                    <a:pt x="10052665" y="431898"/>
                    <a:pt x="10039062" y="433235"/>
                  </a:cubicBezTo>
                  <a:cubicBezTo>
                    <a:pt x="10035662" y="438581"/>
                    <a:pt x="10035662" y="445263"/>
                    <a:pt x="10018657" y="445263"/>
                  </a:cubicBezTo>
                  <a:cubicBezTo>
                    <a:pt x="9998252" y="445263"/>
                    <a:pt x="9991450" y="438581"/>
                    <a:pt x="9984649" y="433235"/>
                  </a:cubicBezTo>
                  <a:cubicBezTo>
                    <a:pt x="9974448" y="435908"/>
                    <a:pt x="9920036" y="438581"/>
                    <a:pt x="9903030" y="437244"/>
                  </a:cubicBezTo>
                  <a:cubicBezTo>
                    <a:pt x="9896229" y="441254"/>
                    <a:pt x="9892830" y="446601"/>
                    <a:pt x="9889428" y="451947"/>
                  </a:cubicBezTo>
                  <a:cubicBezTo>
                    <a:pt x="9875824" y="451947"/>
                    <a:pt x="9865624" y="451947"/>
                    <a:pt x="9855420" y="451947"/>
                  </a:cubicBezTo>
                  <a:cubicBezTo>
                    <a:pt x="9848618" y="451947"/>
                    <a:pt x="9841816" y="451947"/>
                    <a:pt x="9838418" y="453283"/>
                  </a:cubicBezTo>
                  <a:cubicBezTo>
                    <a:pt x="9828214" y="454620"/>
                    <a:pt x="9814610" y="453283"/>
                    <a:pt x="9804410" y="455956"/>
                  </a:cubicBezTo>
                  <a:lnTo>
                    <a:pt x="9801007" y="455956"/>
                  </a:lnTo>
                  <a:cubicBezTo>
                    <a:pt x="9784005" y="453283"/>
                    <a:pt x="9766999" y="455956"/>
                    <a:pt x="9749997" y="454620"/>
                  </a:cubicBezTo>
                  <a:cubicBezTo>
                    <a:pt x="9746594" y="454620"/>
                    <a:pt x="9743196" y="453283"/>
                    <a:pt x="9743196" y="453283"/>
                  </a:cubicBezTo>
                  <a:cubicBezTo>
                    <a:pt x="9743196" y="454620"/>
                    <a:pt x="9743196" y="455956"/>
                    <a:pt x="9743196" y="457293"/>
                  </a:cubicBezTo>
                  <a:cubicBezTo>
                    <a:pt x="9729592" y="457293"/>
                    <a:pt x="9715990" y="457293"/>
                    <a:pt x="9702386" y="457293"/>
                  </a:cubicBezTo>
                  <a:cubicBezTo>
                    <a:pt x="9668378" y="459966"/>
                    <a:pt x="9634370" y="461302"/>
                    <a:pt x="9600363" y="462639"/>
                  </a:cubicBezTo>
                  <a:cubicBezTo>
                    <a:pt x="9593561" y="455956"/>
                    <a:pt x="9586760" y="449274"/>
                    <a:pt x="9579958" y="442590"/>
                  </a:cubicBezTo>
                  <a:cubicBezTo>
                    <a:pt x="9576556" y="441254"/>
                    <a:pt x="9573156" y="441254"/>
                    <a:pt x="9569754" y="441254"/>
                  </a:cubicBezTo>
                  <a:cubicBezTo>
                    <a:pt x="9566355" y="441254"/>
                    <a:pt x="9566355" y="441254"/>
                    <a:pt x="9566355" y="441254"/>
                  </a:cubicBezTo>
                  <a:cubicBezTo>
                    <a:pt x="9566355" y="441254"/>
                    <a:pt x="9566355" y="442590"/>
                    <a:pt x="9566355" y="442590"/>
                  </a:cubicBezTo>
                  <a:cubicBezTo>
                    <a:pt x="9559554" y="443927"/>
                    <a:pt x="9552752" y="445263"/>
                    <a:pt x="9545950" y="442590"/>
                  </a:cubicBezTo>
                  <a:lnTo>
                    <a:pt x="9525260" y="443494"/>
                  </a:lnTo>
                  <a:lnTo>
                    <a:pt x="9545946" y="449274"/>
                  </a:lnTo>
                  <a:cubicBezTo>
                    <a:pt x="9545946" y="450611"/>
                    <a:pt x="9542548" y="451947"/>
                    <a:pt x="9542548" y="453283"/>
                  </a:cubicBezTo>
                  <a:cubicBezTo>
                    <a:pt x="9532344" y="453283"/>
                    <a:pt x="9522143" y="453283"/>
                    <a:pt x="9511939" y="453283"/>
                  </a:cubicBezTo>
                  <a:cubicBezTo>
                    <a:pt x="9498336" y="455957"/>
                    <a:pt x="9484736" y="457293"/>
                    <a:pt x="9471133" y="453283"/>
                  </a:cubicBezTo>
                  <a:cubicBezTo>
                    <a:pt x="9471133" y="453283"/>
                    <a:pt x="9467730" y="451947"/>
                    <a:pt x="9467730" y="450611"/>
                  </a:cubicBezTo>
                  <a:lnTo>
                    <a:pt x="9467730" y="446007"/>
                  </a:lnTo>
                  <a:lnTo>
                    <a:pt x="9454128" y="446601"/>
                  </a:lnTo>
                  <a:cubicBezTo>
                    <a:pt x="9447326" y="450610"/>
                    <a:pt x="9440524" y="454620"/>
                    <a:pt x="9433723" y="458629"/>
                  </a:cubicBezTo>
                  <a:cubicBezTo>
                    <a:pt x="9443927" y="461302"/>
                    <a:pt x="9450728" y="463975"/>
                    <a:pt x="9454128" y="469322"/>
                  </a:cubicBezTo>
                  <a:cubicBezTo>
                    <a:pt x="9433723" y="469322"/>
                    <a:pt x="9413318" y="470659"/>
                    <a:pt x="9392914" y="470659"/>
                  </a:cubicBezTo>
                  <a:cubicBezTo>
                    <a:pt x="9386112" y="473332"/>
                    <a:pt x="9375912" y="471995"/>
                    <a:pt x="9369110" y="474668"/>
                  </a:cubicBezTo>
                  <a:cubicBezTo>
                    <a:pt x="9352104" y="473332"/>
                    <a:pt x="9338501" y="473332"/>
                    <a:pt x="9321499" y="473332"/>
                  </a:cubicBezTo>
                  <a:cubicBezTo>
                    <a:pt x="9301094" y="473332"/>
                    <a:pt x="9284088" y="473332"/>
                    <a:pt x="9267086" y="473332"/>
                  </a:cubicBezTo>
                  <a:cubicBezTo>
                    <a:pt x="9239880" y="474668"/>
                    <a:pt x="9212674" y="476005"/>
                    <a:pt x="9185468" y="477341"/>
                  </a:cubicBezTo>
                  <a:cubicBezTo>
                    <a:pt x="9171864" y="478678"/>
                    <a:pt x="9158262" y="480014"/>
                    <a:pt x="9144658" y="481352"/>
                  </a:cubicBezTo>
                  <a:cubicBezTo>
                    <a:pt x="9144658" y="480014"/>
                    <a:pt x="9144658" y="478678"/>
                    <a:pt x="9144658" y="477341"/>
                  </a:cubicBezTo>
                  <a:cubicBezTo>
                    <a:pt x="9120851" y="476005"/>
                    <a:pt x="9086843" y="485361"/>
                    <a:pt x="9083444" y="466648"/>
                  </a:cubicBezTo>
                  <a:cubicBezTo>
                    <a:pt x="9076642" y="458629"/>
                    <a:pt x="9052836" y="465313"/>
                    <a:pt x="9042635" y="458629"/>
                  </a:cubicBezTo>
                  <a:cubicBezTo>
                    <a:pt x="9039232" y="461302"/>
                    <a:pt x="9029032" y="463975"/>
                    <a:pt x="9018828" y="465313"/>
                  </a:cubicBezTo>
                  <a:cubicBezTo>
                    <a:pt x="9015428" y="466648"/>
                    <a:pt x="9022230" y="467986"/>
                    <a:pt x="9025629" y="469322"/>
                  </a:cubicBezTo>
                  <a:cubicBezTo>
                    <a:pt x="9032430" y="473332"/>
                    <a:pt x="9032430" y="477341"/>
                    <a:pt x="9022230" y="481352"/>
                  </a:cubicBezTo>
                  <a:cubicBezTo>
                    <a:pt x="9018828" y="481352"/>
                    <a:pt x="9015428" y="482687"/>
                    <a:pt x="9012026" y="482687"/>
                  </a:cubicBezTo>
                  <a:cubicBezTo>
                    <a:pt x="8991622" y="485361"/>
                    <a:pt x="8967818" y="481352"/>
                    <a:pt x="8947413" y="485361"/>
                  </a:cubicBezTo>
                  <a:cubicBezTo>
                    <a:pt x="8940612" y="485361"/>
                    <a:pt x="8937209" y="485361"/>
                    <a:pt x="8930408" y="485361"/>
                  </a:cubicBezTo>
                  <a:cubicBezTo>
                    <a:pt x="8927008" y="485361"/>
                    <a:pt x="8923606" y="484025"/>
                    <a:pt x="8920206" y="482687"/>
                  </a:cubicBezTo>
                  <a:cubicBezTo>
                    <a:pt x="8916804" y="482687"/>
                    <a:pt x="8916804" y="481352"/>
                    <a:pt x="8916804" y="481352"/>
                  </a:cubicBezTo>
                  <a:cubicBezTo>
                    <a:pt x="8896400" y="480014"/>
                    <a:pt x="8875995" y="484025"/>
                    <a:pt x="8855590" y="485361"/>
                  </a:cubicBezTo>
                  <a:cubicBezTo>
                    <a:pt x="8855590" y="485361"/>
                    <a:pt x="8852191" y="485361"/>
                    <a:pt x="8852191" y="486698"/>
                  </a:cubicBezTo>
                  <a:cubicBezTo>
                    <a:pt x="8831786" y="489371"/>
                    <a:pt x="8811382" y="485361"/>
                    <a:pt x="8790977" y="489371"/>
                  </a:cubicBezTo>
                  <a:cubicBezTo>
                    <a:pt x="8773972" y="490707"/>
                    <a:pt x="8756970" y="490707"/>
                    <a:pt x="8739964" y="490707"/>
                  </a:cubicBezTo>
                  <a:cubicBezTo>
                    <a:pt x="8719559" y="493380"/>
                    <a:pt x="8695755" y="492044"/>
                    <a:pt x="8675350" y="492044"/>
                  </a:cubicBezTo>
                  <a:cubicBezTo>
                    <a:pt x="8671948" y="492044"/>
                    <a:pt x="8671948" y="490707"/>
                    <a:pt x="8668549" y="490707"/>
                  </a:cubicBezTo>
                  <a:cubicBezTo>
                    <a:pt x="8665146" y="492044"/>
                    <a:pt x="8658345" y="492044"/>
                    <a:pt x="8654946" y="493380"/>
                  </a:cubicBezTo>
                  <a:cubicBezTo>
                    <a:pt x="8648144" y="493380"/>
                    <a:pt x="8644742" y="493380"/>
                    <a:pt x="8637940" y="493380"/>
                  </a:cubicBezTo>
                  <a:cubicBezTo>
                    <a:pt x="8634541" y="492044"/>
                    <a:pt x="8631138" y="490707"/>
                    <a:pt x="8627740" y="489371"/>
                  </a:cubicBezTo>
                  <a:cubicBezTo>
                    <a:pt x="8614136" y="489371"/>
                    <a:pt x="8600534" y="489371"/>
                    <a:pt x="8586930" y="489371"/>
                  </a:cubicBezTo>
                  <a:cubicBezTo>
                    <a:pt x="8586930" y="489371"/>
                    <a:pt x="8583528" y="490707"/>
                    <a:pt x="8583528" y="492044"/>
                  </a:cubicBezTo>
                  <a:cubicBezTo>
                    <a:pt x="8549520" y="492044"/>
                    <a:pt x="8515512" y="496053"/>
                    <a:pt x="8481504" y="488034"/>
                  </a:cubicBezTo>
                  <a:cubicBezTo>
                    <a:pt x="8474702" y="485361"/>
                    <a:pt x="8464502" y="489371"/>
                    <a:pt x="8461100" y="492044"/>
                  </a:cubicBezTo>
                  <a:cubicBezTo>
                    <a:pt x="8454298" y="492044"/>
                    <a:pt x="8444098" y="492044"/>
                    <a:pt x="8433894" y="492044"/>
                  </a:cubicBezTo>
                  <a:cubicBezTo>
                    <a:pt x="8420290" y="486698"/>
                    <a:pt x="8386282" y="492044"/>
                    <a:pt x="8382884" y="480014"/>
                  </a:cubicBezTo>
                  <a:cubicBezTo>
                    <a:pt x="8379481" y="480014"/>
                    <a:pt x="8376082" y="478678"/>
                    <a:pt x="8372680" y="478678"/>
                  </a:cubicBezTo>
                  <a:cubicBezTo>
                    <a:pt x="8372680" y="478678"/>
                    <a:pt x="8369280" y="478678"/>
                    <a:pt x="8369280" y="478678"/>
                  </a:cubicBezTo>
                  <a:cubicBezTo>
                    <a:pt x="8355677" y="484025"/>
                    <a:pt x="8389685" y="490707"/>
                    <a:pt x="8369280" y="496053"/>
                  </a:cubicBezTo>
                  <a:cubicBezTo>
                    <a:pt x="8355677" y="496053"/>
                    <a:pt x="8345473" y="496053"/>
                    <a:pt x="8331870" y="496053"/>
                  </a:cubicBezTo>
                  <a:cubicBezTo>
                    <a:pt x="8325068" y="497390"/>
                    <a:pt x="8318267" y="497390"/>
                    <a:pt x="8311466" y="497390"/>
                  </a:cubicBezTo>
                  <a:cubicBezTo>
                    <a:pt x="8291060" y="500064"/>
                    <a:pt x="8270656" y="501399"/>
                    <a:pt x="8250251" y="497390"/>
                  </a:cubicBezTo>
                  <a:lnTo>
                    <a:pt x="8241182" y="493826"/>
                  </a:lnTo>
                  <a:lnTo>
                    <a:pt x="8243450" y="493380"/>
                  </a:lnTo>
                  <a:lnTo>
                    <a:pt x="8243450" y="492044"/>
                  </a:lnTo>
                  <a:cubicBezTo>
                    <a:pt x="8243450" y="492044"/>
                    <a:pt x="8240050" y="493380"/>
                    <a:pt x="8240050" y="493380"/>
                  </a:cubicBezTo>
                  <a:lnTo>
                    <a:pt x="8241182" y="493826"/>
                  </a:lnTo>
                  <a:lnTo>
                    <a:pt x="8223045" y="497390"/>
                  </a:lnTo>
                  <a:cubicBezTo>
                    <a:pt x="8185638" y="501399"/>
                    <a:pt x="8148228" y="497390"/>
                    <a:pt x="8110821" y="498726"/>
                  </a:cubicBezTo>
                  <a:cubicBezTo>
                    <a:pt x="8107418" y="498726"/>
                    <a:pt x="8100617" y="498726"/>
                    <a:pt x="8093815" y="497390"/>
                  </a:cubicBezTo>
                  <a:cubicBezTo>
                    <a:pt x="8073411" y="497390"/>
                    <a:pt x="8049607" y="497390"/>
                    <a:pt x="8029202" y="497390"/>
                  </a:cubicBezTo>
                  <a:cubicBezTo>
                    <a:pt x="8029202" y="497390"/>
                    <a:pt x="8025800" y="496053"/>
                    <a:pt x="8025800" y="496053"/>
                  </a:cubicBezTo>
                  <a:cubicBezTo>
                    <a:pt x="8025800" y="497390"/>
                    <a:pt x="8022401" y="497390"/>
                    <a:pt x="8022401" y="498726"/>
                  </a:cubicBezTo>
                  <a:cubicBezTo>
                    <a:pt x="7988393" y="504073"/>
                    <a:pt x="7954385" y="505410"/>
                    <a:pt x="7916975" y="501399"/>
                  </a:cubicBezTo>
                  <a:cubicBezTo>
                    <a:pt x="7910173" y="501399"/>
                    <a:pt x="7903372" y="501399"/>
                    <a:pt x="7896570" y="501399"/>
                  </a:cubicBezTo>
                  <a:cubicBezTo>
                    <a:pt x="7886370" y="504073"/>
                    <a:pt x="7872767" y="504073"/>
                    <a:pt x="7862562" y="500064"/>
                  </a:cubicBezTo>
                  <a:cubicBezTo>
                    <a:pt x="7862562" y="500064"/>
                    <a:pt x="7862562" y="498726"/>
                    <a:pt x="7862562" y="498726"/>
                  </a:cubicBezTo>
                  <a:cubicBezTo>
                    <a:pt x="7855761" y="500064"/>
                    <a:pt x="7848959" y="498726"/>
                    <a:pt x="7845560" y="500064"/>
                  </a:cubicBezTo>
                  <a:cubicBezTo>
                    <a:pt x="7825156" y="504073"/>
                    <a:pt x="7804751" y="502737"/>
                    <a:pt x="7784346" y="500064"/>
                  </a:cubicBezTo>
                  <a:cubicBezTo>
                    <a:pt x="7774142" y="497390"/>
                    <a:pt x="7760539" y="504073"/>
                    <a:pt x="7753737" y="497390"/>
                  </a:cubicBezTo>
                  <a:cubicBezTo>
                    <a:pt x="7750338" y="498726"/>
                    <a:pt x="7746936" y="498726"/>
                    <a:pt x="7743533" y="500064"/>
                  </a:cubicBezTo>
                  <a:cubicBezTo>
                    <a:pt x="7692523" y="505410"/>
                    <a:pt x="7641510" y="501399"/>
                    <a:pt x="7590500" y="502737"/>
                  </a:cubicBezTo>
                  <a:cubicBezTo>
                    <a:pt x="7587101" y="502737"/>
                    <a:pt x="7583698" y="501399"/>
                    <a:pt x="7580299" y="500064"/>
                  </a:cubicBezTo>
                  <a:cubicBezTo>
                    <a:pt x="7559895" y="498726"/>
                    <a:pt x="7539487" y="497390"/>
                    <a:pt x="7519085" y="496053"/>
                  </a:cubicBezTo>
                  <a:cubicBezTo>
                    <a:pt x="7515683" y="496053"/>
                    <a:pt x="7512284" y="497390"/>
                    <a:pt x="7508881" y="498726"/>
                  </a:cubicBezTo>
                  <a:cubicBezTo>
                    <a:pt x="7502080" y="497390"/>
                    <a:pt x="7495278" y="497390"/>
                    <a:pt x="7488477" y="496053"/>
                  </a:cubicBezTo>
                  <a:cubicBezTo>
                    <a:pt x="7457871" y="497390"/>
                    <a:pt x="7427263" y="497390"/>
                    <a:pt x="7396657" y="498726"/>
                  </a:cubicBezTo>
                  <a:cubicBezTo>
                    <a:pt x="7386453" y="497390"/>
                    <a:pt x="7376253" y="497390"/>
                    <a:pt x="7366048" y="496053"/>
                  </a:cubicBezTo>
                  <a:cubicBezTo>
                    <a:pt x="7362650" y="496053"/>
                    <a:pt x="7359247" y="496053"/>
                    <a:pt x="7355848" y="496053"/>
                  </a:cubicBezTo>
                  <a:cubicBezTo>
                    <a:pt x="7301432" y="494717"/>
                    <a:pt x="7247023" y="494717"/>
                    <a:pt x="7192610" y="494717"/>
                  </a:cubicBezTo>
                  <a:cubicBezTo>
                    <a:pt x="7192610" y="493380"/>
                    <a:pt x="7192610" y="493380"/>
                    <a:pt x="7189208" y="492044"/>
                  </a:cubicBezTo>
                  <a:cubicBezTo>
                    <a:pt x="7182406" y="492044"/>
                    <a:pt x="7179007" y="490707"/>
                    <a:pt x="7172206" y="490707"/>
                  </a:cubicBezTo>
                  <a:cubicBezTo>
                    <a:pt x="7158603" y="497390"/>
                    <a:pt x="7145000" y="490707"/>
                    <a:pt x="7131393" y="490707"/>
                  </a:cubicBezTo>
                  <a:cubicBezTo>
                    <a:pt x="7134795" y="493380"/>
                    <a:pt x="7131393" y="493380"/>
                    <a:pt x="7127994" y="494717"/>
                  </a:cubicBezTo>
                  <a:lnTo>
                    <a:pt x="7124595" y="494717"/>
                  </a:lnTo>
                  <a:lnTo>
                    <a:pt x="7121192" y="494717"/>
                  </a:lnTo>
                  <a:cubicBezTo>
                    <a:pt x="7104190" y="498726"/>
                    <a:pt x="7087185" y="498726"/>
                    <a:pt x="7070182" y="494717"/>
                  </a:cubicBezTo>
                  <a:cubicBezTo>
                    <a:pt x="7053177" y="489371"/>
                    <a:pt x="7029369" y="496053"/>
                    <a:pt x="7008968" y="490707"/>
                  </a:cubicBezTo>
                  <a:cubicBezTo>
                    <a:pt x="6991963" y="492044"/>
                    <a:pt x="6974961" y="492044"/>
                    <a:pt x="6957955" y="492044"/>
                  </a:cubicBezTo>
                  <a:cubicBezTo>
                    <a:pt x="6903542" y="494717"/>
                    <a:pt x="6849130" y="492044"/>
                    <a:pt x="6794717" y="486698"/>
                  </a:cubicBezTo>
                  <a:cubicBezTo>
                    <a:pt x="6784517" y="482687"/>
                    <a:pt x="6767511" y="486698"/>
                    <a:pt x="6753908" y="484025"/>
                  </a:cubicBezTo>
                  <a:cubicBezTo>
                    <a:pt x="6753908" y="482687"/>
                    <a:pt x="6753908" y="482687"/>
                    <a:pt x="6753908" y="482687"/>
                  </a:cubicBezTo>
                  <a:cubicBezTo>
                    <a:pt x="6723303" y="482687"/>
                    <a:pt x="6692694" y="482687"/>
                    <a:pt x="6662089" y="482687"/>
                  </a:cubicBezTo>
                  <a:cubicBezTo>
                    <a:pt x="6655287" y="482687"/>
                    <a:pt x="6648486" y="482687"/>
                    <a:pt x="6641684" y="482687"/>
                  </a:cubicBezTo>
                  <a:cubicBezTo>
                    <a:pt x="6638282" y="484025"/>
                    <a:pt x="6634883" y="485361"/>
                    <a:pt x="6631480" y="485361"/>
                  </a:cubicBezTo>
                  <a:cubicBezTo>
                    <a:pt x="6611075" y="489371"/>
                    <a:pt x="6597472" y="485361"/>
                    <a:pt x="6580470" y="482687"/>
                  </a:cubicBezTo>
                  <a:lnTo>
                    <a:pt x="6577067" y="482687"/>
                  </a:lnTo>
                  <a:lnTo>
                    <a:pt x="6573668" y="482687"/>
                  </a:lnTo>
                  <a:cubicBezTo>
                    <a:pt x="6570266" y="482687"/>
                    <a:pt x="6566867" y="481352"/>
                    <a:pt x="6566867" y="480014"/>
                  </a:cubicBezTo>
                  <a:cubicBezTo>
                    <a:pt x="6543060" y="477341"/>
                    <a:pt x="6512454" y="484025"/>
                    <a:pt x="6488647" y="476005"/>
                  </a:cubicBezTo>
                  <a:cubicBezTo>
                    <a:pt x="6481846" y="482687"/>
                    <a:pt x="6468243" y="482687"/>
                    <a:pt x="6454639" y="484025"/>
                  </a:cubicBezTo>
                  <a:lnTo>
                    <a:pt x="6451240" y="484025"/>
                  </a:lnTo>
                  <a:lnTo>
                    <a:pt x="6447838" y="484025"/>
                  </a:lnTo>
                  <a:cubicBezTo>
                    <a:pt x="6424034" y="480014"/>
                    <a:pt x="6396828" y="485361"/>
                    <a:pt x="6373021" y="480014"/>
                  </a:cubicBezTo>
                  <a:cubicBezTo>
                    <a:pt x="6369622" y="480014"/>
                    <a:pt x="6369622" y="480014"/>
                    <a:pt x="6369622" y="478678"/>
                  </a:cubicBezTo>
                  <a:cubicBezTo>
                    <a:pt x="6325410" y="488034"/>
                    <a:pt x="6284600" y="477341"/>
                    <a:pt x="6240392" y="477341"/>
                  </a:cubicBezTo>
                  <a:cubicBezTo>
                    <a:pt x="6236989" y="477341"/>
                    <a:pt x="6233590" y="477341"/>
                    <a:pt x="6230188" y="477341"/>
                  </a:cubicBezTo>
                  <a:cubicBezTo>
                    <a:pt x="6223386" y="480014"/>
                    <a:pt x="6216585" y="480014"/>
                    <a:pt x="6209783" y="478678"/>
                  </a:cubicBezTo>
                  <a:cubicBezTo>
                    <a:pt x="6206384" y="478678"/>
                    <a:pt x="6206384" y="477341"/>
                    <a:pt x="6206384" y="477341"/>
                  </a:cubicBezTo>
                  <a:cubicBezTo>
                    <a:pt x="6196180" y="477341"/>
                    <a:pt x="6189379" y="477341"/>
                    <a:pt x="6179178" y="477341"/>
                  </a:cubicBezTo>
                  <a:cubicBezTo>
                    <a:pt x="6172376" y="474668"/>
                    <a:pt x="6158773" y="476005"/>
                    <a:pt x="6148569" y="474668"/>
                  </a:cubicBezTo>
                  <a:cubicBezTo>
                    <a:pt x="6148569" y="474668"/>
                    <a:pt x="6145170" y="476005"/>
                    <a:pt x="6145170" y="476005"/>
                  </a:cubicBezTo>
                  <a:cubicBezTo>
                    <a:pt x="6134966" y="476005"/>
                    <a:pt x="6124765" y="477341"/>
                    <a:pt x="6114561" y="474668"/>
                  </a:cubicBezTo>
                  <a:cubicBezTo>
                    <a:pt x="6111162" y="474668"/>
                    <a:pt x="6107760" y="474668"/>
                    <a:pt x="6104361" y="474668"/>
                  </a:cubicBezTo>
                  <a:cubicBezTo>
                    <a:pt x="6073752" y="477341"/>
                    <a:pt x="6043147" y="481352"/>
                    <a:pt x="6012538" y="474668"/>
                  </a:cubicBezTo>
                  <a:lnTo>
                    <a:pt x="6009139" y="473332"/>
                  </a:lnTo>
                  <a:lnTo>
                    <a:pt x="6005736" y="473332"/>
                  </a:lnTo>
                  <a:cubicBezTo>
                    <a:pt x="6002337" y="473332"/>
                    <a:pt x="6002337" y="473332"/>
                    <a:pt x="6002337" y="471995"/>
                  </a:cubicBezTo>
                  <a:cubicBezTo>
                    <a:pt x="6005736" y="470659"/>
                    <a:pt x="6005736" y="470659"/>
                    <a:pt x="6005736" y="470659"/>
                  </a:cubicBezTo>
                  <a:cubicBezTo>
                    <a:pt x="6005736" y="470659"/>
                    <a:pt x="6002337" y="470659"/>
                    <a:pt x="6002337" y="470659"/>
                  </a:cubicBezTo>
                  <a:cubicBezTo>
                    <a:pt x="5978530" y="470659"/>
                    <a:pt x="5954727" y="471995"/>
                    <a:pt x="5930919" y="471995"/>
                  </a:cubicBezTo>
                  <a:lnTo>
                    <a:pt x="5927520" y="471995"/>
                  </a:lnTo>
                  <a:cubicBezTo>
                    <a:pt x="5893512" y="466648"/>
                    <a:pt x="5856102" y="473332"/>
                    <a:pt x="5822094" y="467986"/>
                  </a:cubicBezTo>
                  <a:cubicBezTo>
                    <a:pt x="5784688" y="467986"/>
                    <a:pt x="5747277" y="467986"/>
                    <a:pt x="5709870" y="467986"/>
                  </a:cubicBezTo>
                  <a:cubicBezTo>
                    <a:pt x="5699666" y="471995"/>
                    <a:pt x="5686063" y="471995"/>
                    <a:pt x="5675863" y="470659"/>
                  </a:cubicBezTo>
                  <a:cubicBezTo>
                    <a:pt x="5653757" y="467986"/>
                    <a:pt x="5631652" y="467651"/>
                    <a:pt x="5609547" y="467985"/>
                  </a:cubicBezTo>
                  <a:lnTo>
                    <a:pt x="5543963" y="469307"/>
                  </a:lnTo>
                  <a:lnTo>
                    <a:pt x="5543991" y="469322"/>
                  </a:lnTo>
                  <a:cubicBezTo>
                    <a:pt x="5523586" y="469322"/>
                    <a:pt x="5503181" y="470659"/>
                    <a:pt x="5482777" y="470659"/>
                  </a:cubicBezTo>
                  <a:cubicBezTo>
                    <a:pt x="5475975" y="473332"/>
                    <a:pt x="5465775" y="471995"/>
                    <a:pt x="5458973" y="474668"/>
                  </a:cubicBezTo>
                  <a:cubicBezTo>
                    <a:pt x="5441967" y="473332"/>
                    <a:pt x="5428364" y="473332"/>
                    <a:pt x="5411362" y="473332"/>
                  </a:cubicBezTo>
                  <a:cubicBezTo>
                    <a:pt x="5390957" y="473332"/>
                    <a:pt x="5373952" y="473332"/>
                    <a:pt x="5356950" y="473332"/>
                  </a:cubicBezTo>
                  <a:cubicBezTo>
                    <a:pt x="5329743" y="474668"/>
                    <a:pt x="5302537" y="476005"/>
                    <a:pt x="5275331" y="477341"/>
                  </a:cubicBezTo>
                  <a:cubicBezTo>
                    <a:pt x="5261728" y="478678"/>
                    <a:pt x="5248125" y="480014"/>
                    <a:pt x="5234521" y="481352"/>
                  </a:cubicBezTo>
                  <a:cubicBezTo>
                    <a:pt x="5234521" y="480014"/>
                    <a:pt x="5234521" y="478678"/>
                    <a:pt x="5234521" y="477341"/>
                  </a:cubicBezTo>
                  <a:cubicBezTo>
                    <a:pt x="5216666" y="476339"/>
                    <a:pt x="5193073" y="481351"/>
                    <a:pt x="5180958" y="476025"/>
                  </a:cubicBezTo>
                  <a:lnTo>
                    <a:pt x="5174703" y="468359"/>
                  </a:lnTo>
                  <a:lnTo>
                    <a:pt x="5121534" y="467986"/>
                  </a:lnTo>
                  <a:lnTo>
                    <a:pt x="5114203" y="468562"/>
                  </a:lnTo>
                  <a:lnTo>
                    <a:pt x="5115492" y="469322"/>
                  </a:lnTo>
                  <a:cubicBezTo>
                    <a:pt x="5122294" y="473332"/>
                    <a:pt x="5122294" y="477341"/>
                    <a:pt x="5112093" y="481352"/>
                  </a:cubicBezTo>
                  <a:cubicBezTo>
                    <a:pt x="5108691" y="481352"/>
                    <a:pt x="5105292" y="482687"/>
                    <a:pt x="5101889" y="482687"/>
                  </a:cubicBezTo>
                  <a:cubicBezTo>
                    <a:pt x="5081485" y="485361"/>
                    <a:pt x="5057681" y="481352"/>
                    <a:pt x="5037276" y="485361"/>
                  </a:cubicBezTo>
                  <a:cubicBezTo>
                    <a:pt x="5030475" y="485361"/>
                    <a:pt x="5027072" y="485361"/>
                    <a:pt x="5020271" y="485361"/>
                  </a:cubicBezTo>
                  <a:cubicBezTo>
                    <a:pt x="5016872" y="485361"/>
                    <a:pt x="5013469" y="484025"/>
                    <a:pt x="5010070" y="482687"/>
                  </a:cubicBezTo>
                  <a:cubicBezTo>
                    <a:pt x="5006667" y="482687"/>
                    <a:pt x="5006667" y="481352"/>
                    <a:pt x="5006667" y="481352"/>
                  </a:cubicBezTo>
                  <a:cubicBezTo>
                    <a:pt x="4986263" y="480014"/>
                    <a:pt x="4965858" y="484025"/>
                    <a:pt x="4945453" y="485361"/>
                  </a:cubicBezTo>
                  <a:cubicBezTo>
                    <a:pt x="4945453" y="485361"/>
                    <a:pt x="4942054" y="485361"/>
                    <a:pt x="4942054" y="486698"/>
                  </a:cubicBezTo>
                  <a:cubicBezTo>
                    <a:pt x="4921650" y="489371"/>
                    <a:pt x="4901245" y="485361"/>
                    <a:pt x="4880840" y="489371"/>
                  </a:cubicBezTo>
                  <a:cubicBezTo>
                    <a:pt x="4863835" y="490707"/>
                    <a:pt x="4846833" y="490707"/>
                    <a:pt x="4829827" y="490707"/>
                  </a:cubicBezTo>
                  <a:cubicBezTo>
                    <a:pt x="4809422" y="493380"/>
                    <a:pt x="4785618" y="492044"/>
                    <a:pt x="4765214" y="492044"/>
                  </a:cubicBezTo>
                  <a:cubicBezTo>
                    <a:pt x="4761811" y="492044"/>
                    <a:pt x="4761811" y="490707"/>
                    <a:pt x="4758412" y="490707"/>
                  </a:cubicBezTo>
                  <a:cubicBezTo>
                    <a:pt x="4755010" y="492044"/>
                    <a:pt x="4748208" y="492044"/>
                    <a:pt x="4744809" y="493380"/>
                  </a:cubicBezTo>
                  <a:cubicBezTo>
                    <a:pt x="4738008" y="493380"/>
                    <a:pt x="4734605" y="493380"/>
                    <a:pt x="4727803" y="493380"/>
                  </a:cubicBezTo>
                  <a:cubicBezTo>
                    <a:pt x="4724404" y="492044"/>
                    <a:pt x="4721002" y="490707"/>
                    <a:pt x="4717603" y="489371"/>
                  </a:cubicBezTo>
                  <a:cubicBezTo>
                    <a:pt x="4704000" y="489371"/>
                    <a:pt x="4690397" y="489371"/>
                    <a:pt x="4676794" y="489371"/>
                  </a:cubicBezTo>
                  <a:cubicBezTo>
                    <a:pt x="4676794" y="489371"/>
                    <a:pt x="4673391" y="490707"/>
                    <a:pt x="4673391" y="492044"/>
                  </a:cubicBezTo>
                  <a:cubicBezTo>
                    <a:pt x="4639383" y="492044"/>
                    <a:pt x="4605375" y="496053"/>
                    <a:pt x="4571368" y="488034"/>
                  </a:cubicBezTo>
                  <a:cubicBezTo>
                    <a:pt x="4564566" y="485361"/>
                    <a:pt x="4554365" y="489371"/>
                    <a:pt x="4550963" y="492044"/>
                  </a:cubicBezTo>
                  <a:cubicBezTo>
                    <a:pt x="4544161" y="492044"/>
                    <a:pt x="4533961" y="492044"/>
                    <a:pt x="4523757" y="492044"/>
                  </a:cubicBezTo>
                  <a:cubicBezTo>
                    <a:pt x="4510153" y="486698"/>
                    <a:pt x="4476146" y="492044"/>
                    <a:pt x="4472747" y="480014"/>
                  </a:cubicBezTo>
                  <a:cubicBezTo>
                    <a:pt x="4469344" y="480014"/>
                    <a:pt x="4465945" y="478678"/>
                    <a:pt x="4462543" y="478678"/>
                  </a:cubicBezTo>
                  <a:cubicBezTo>
                    <a:pt x="4462543" y="478678"/>
                    <a:pt x="4459144" y="478678"/>
                    <a:pt x="4459144" y="478678"/>
                  </a:cubicBezTo>
                  <a:cubicBezTo>
                    <a:pt x="4445540" y="484025"/>
                    <a:pt x="4479548" y="490707"/>
                    <a:pt x="4459144" y="496053"/>
                  </a:cubicBezTo>
                  <a:cubicBezTo>
                    <a:pt x="4445540" y="496053"/>
                    <a:pt x="4435336" y="496053"/>
                    <a:pt x="4421733" y="496053"/>
                  </a:cubicBezTo>
                  <a:cubicBezTo>
                    <a:pt x="4414932" y="497390"/>
                    <a:pt x="4408130" y="497390"/>
                    <a:pt x="4401329" y="497390"/>
                  </a:cubicBezTo>
                  <a:cubicBezTo>
                    <a:pt x="4380924" y="500064"/>
                    <a:pt x="4360519" y="501399"/>
                    <a:pt x="4340114" y="497390"/>
                  </a:cubicBezTo>
                  <a:lnTo>
                    <a:pt x="4331046" y="493826"/>
                  </a:lnTo>
                  <a:lnTo>
                    <a:pt x="4333313" y="493380"/>
                  </a:lnTo>
                  <a:lnTo>
                    <a:pt x="4333313" y="492044"/>
                  </a:lnTo>
                  <a:cubicBezTo>
                    <a:pt x="4333313" y="492044"/>
                    <a:pt x="4329914" y="493380"/>
                    <a:pt x="4329914" y="493380"/>
                  </a:cubicBezTo>
                  <a:lnTo>
                    <a:pt x="4331046" y="493826"/>
                  </a:lnTo>
                  <a:lnTo>
                    <a:pt x="4312908" y="497390"/>
                  </a:lnTo>
                  <a:cubicBezTo>
                    <a:pt x="4275501" y="501399"/>
                    <a:pt x="4238091" y="497390"/>
                    <a:pt x="4200684" y="498726"/>
                  </a:cubicBezTo>
                  <a:cubicBezTo>
                    <a:pt x="4197282" y="498726"/>
                    <a:pt x="4190480" y="498726"/>
                    <a:pt x="4183678" y="497390"/>
                  </a:cubicBezTo>
                  <a:cubicBezTo>
                    <a:pt x="4163274" y="497390"/>
                    <a:pt x="4139470" y="497390"/>
                    <a:pt x="4119065" y="497390"/>
                  </a:cubicBezTo>
                  <a:cubicBezTo>
                    <a:pt x="4119065" y="497390"/>
                    <a:pt x="4115663" y="496053"/>
                    <a:pt x="4115663" y="496053"/>
                  </a:cubicBezTo>
                  <a:cubicBezTo>
                    <a:pt x="4115663" y="497390"/>
                    <a:pt x="4112264" y="497390"/>
                    <a:pt x="4112264" y="498726"/>
                  </a:cubicBezTo>
                  <a:cubicBezTo>
                    <a:pt x="4078256" y="504073"/>
                    <a:pt x="4044248" y="505410"/>
                    <a:pt x="4006838" y="501399"/>
                  </a:cubicBezTo>
                  <a:cubicBezTo>
                    <a:pt x="4000036" y="501399"/>
                    <a:pt x="3993235" y="501399"/>
                    <a:pt x="3986433" y="501399"/>
                  </a:cubicBezTo>
                  <a:cubicBezTo>
                    <a:pt x="3976233" y="504073"/>
                    <a:pt x="3962630" y="504073"/>
                    <a:pt x="3952425" y="500064"/>
                  </a:cubicBezTo>
                  <a:cubicBezTo>
                    <a:pt x="3952425" y="500064"/>
                    <a:pt x="3952425" y="498726"/>
                    <a:pt x="3952425" y="498726"/>
                  </a:cubicBezTo>
                  <a:cubicBezTo>
                    <a:pt x="3945624" y="500064"/>
                    <a:pt x="3938822" y="498726"/>
                    <a:pt x="3935423" y="500064"/>
                  </a:cubicBezTo>
                  <a:cubicBezTo>
                    <a:pt x="3915019" y="504073"/>
                    <a:pt x="3894614" y="502737"/>
                    <a:pt x="3874209" y="500064"/>
                  </a:cubicBezTo>
                  <a:cubicBezTo>
                    <a:pt x="3864005" y="497390"/>
                    <a:pt x="3850402" y="504073"/>
                    <a:pt x="3843600" y="497390"/>
                  </a:cubicBezTo>
                  <a:cubicBezTo>
                    <a:pt x="3840201" y="498726"/>
                    <a:pt x="3836799" y="498726"/>
                    <a:pt x="3833396" y="500064"/>
                  </a:cubicBezTo>
                  <a:cubicBezTo>
                    <a:pt x="3782386" y="505410"/>
                    <a:pt x="3731373" y="501399"/>
                    <a:pt x="3680363" y="502737"/>
                  </a:cubicBezTo>
                  <a:cubicBezTo>
                    <a:pt x="3676964" y="502737"/>
                    <a:pt x="3673561" y="501399"/>
                    <a:pt x="3670162" y="500064"/>
                  </a:cubicBezTo>
                  <a:cubicBezTo>
                    <a:pt x="3649758" y="498726"/>
                    <a:pt x="3629350" y="497390"/>
                    <a:pt x="3608948" y="496053"/>
                  </a:cubicBezTo>
                  <a:cubicBezTo>
                    <a:pt x="3605546" y="496053"/>
                    <a:pt x="3602147" y="497390"/>
                    <a:pt x="3598744" y="498726"/>
                  </a:cubicBezTo>
                  <a:cubicBezTo>
                    <a:pt x="3591943" y="497390"/>
                    <a:pt x="3585141" y="497390"/>
                    <a:pt x="3578340" y="496053"/>
                  </a:cubicBezTo>
                  <a:cubicBezTo>
                    <a:pt x="3547734" y="497390"/>
                    <a:pt x="3517125" y="497390"/>
                    <a:pt x="3486520" y="498726"/>
                  </a:cubicBezTo>
                  <a:cubicBezTo>
                    <a:pt x="3476316" y="497390"/>
                    <a:pt x="3466115" y="497390"/>
                    <a:pt x="3455911" y="496053"/>
                  </a:cubicBezTo>
                  <a:cubicBezTo>
                    <a:pt x="3452513" y="496053"/>
                    <a:pt x="3449110" y="496053"/>
                    <a:pt x="3445711" y="496053"/>
                  </a:cubicBezTo>
                  <a:cubicBezTo>
                    <a:pt x="3391295" y="494717"/>
                    <a:pt x="3336886" y="494717"/>
                    <a:pt x="3282473" y="494717"/>
                  </a:cubicBezTo>
                  <a:cubicBezTo>
                    <a:pt x="3282473" y="493380"/>
                    <a:pt x="3282473" y="493380"/>
                    <a:pt x="3279071" y="492044"/>
                  </a:cubicBezTo>
                  <a:cubicBezTo>
                    <a:pt x="3272269" y="492044"/>
                    <a:pt x="3268870" y="490707"/>
                    <a:pt x="3262069" y="490707"/>
                  </a:cubicBezTo>
                  <a:cubicBezTo>
                    <a:pt x="3248466" y="497390"/>
                    <a:pt x="3234863" y="490707"/>
                    <a:pt x="3221256" y="490707"/>
                  </a:cubicBezTo>
                  <a:cubicBezTo>
                    <a:pt x="3224658" y="493380"/>
                    <a:pt x="3221256" y="493380"/>
                    <a:pt x="3217857" y="494717"/>
                  </a:cubicBezTo>
                  <a:lnTo>
                    <a:pt x="3214458" y="494717"/>
                  </a:lnTo>
                  <a:lnTo>
                    <a:pt x="3211055" y="494717"/>
                  </a:lnTo>
                  <a:cubicBezTo>
                    <a:pt x="3194053" y="498726"/>
                    <a:pt x="3177047" y="498726"/>
                    <a:pt x="3160045" y="494717"/>
                  </a:cubicBezTo>
                  <a:cubicBezTo>
                    <a:pt x="3143039" y="489371"/>
                    <a:pt x="3119232" y="496053"/>
                    <a:pt x="3098831" y="490707"/>
                  </a:cubicBezTo>
                  <a:cubicBezTo>
                    <a:pt x="3081825" y="492044"/>
                    <a:pt x="3064824" y="492044"/>
                    <a:pt x="3047818" y="492044"/>
                  </a:cubicBezTo>
                  <a:cubicBezTo>
                    <a:pt x="2993405" y="494717"/>
                    <a:pt x="2938993" y="492044"/>
                    <a:pt x="2884580" y="486698"/>
                  </a:cubicBezTo>
                  <a:cubicBezTo>
                    <a:pt x="2874380" y="482687"/>
                    <a:pt x="2857374" y="486698"/>
                    <a:pt x="2843771" y="484025"/>
                  </a:cubicBezTo>
                  <a:cubicBezTo>
                    <a:pt x="2843771" y="482687"/>
                    <a:pt x="2843771" y="482687"/>
                    <a:pt x="2843771" y="482687"/>
                  </a:cubicBezTo>
                  <a:cubicBezTo>
                    <a:pt x="2813166" y="482687"/>
                    <a:pt x="2782557" y="482687"/>
                    <a:pt x="2751952" y="482687"/>
                  </a:cubicBezTo>
                  <a:cubicBezTo>
                    <a:pt x="2745150" y="482687"/>
                    <a:pt x="2738348" y="482687"/>
                    <a:pt x="2731547" y="482687"/>
                  </a:cubicBezTo>
                  <a:cubicBezTo>
                    <a:pt x="2728145" y="484025"/>
                    <a:pt x="2724746" y="485361"/>
                    <a:pt x="2721343" y="485361"/>
                  </a:cubicBezTo>
                  <a:cubicBezTo>
                    <a:pt x="2700938" y="489371"/>
                    <a:pt x="2687335" y="485361"/>
                    <a:pt x="2670333" y="482687"/>
                  </a:cubicBezTo>
                  <a:lnTo>
                    <a:pt x="2666930" y="482687"/>
                  </a:lnTo>
                  <a:lnTo>
                    <a:pt x="2663531" y="482687"/>
                  </a:lnTo>
                  <a:cubicBezTo>
                    <a:pt x="2660129" y="482687"/>
                    <a:pt x="2656730" y="481352"/>
                    <a:pt x="2656730" y="480014"/>
                  </a:cubicBezTo>
                  <a:cubicBezTo>
                    <a:pt x="2632923" y="477341"/>
                    <a:pt x="2602317" y="484025"/>
                    <a:pt x="2578510" y="476005"/>
                  </a:cubicBezTo>
                  <a:cubicBezTo>
                    <a:pt x="2571709" y="482687"/>
                    <a:pt x="2558106" y="482687"/>
                    <a:pt x="2544502" y="484025"/>
                  </a:cubicBezTo>
                  <a:lnTo>
                    <a:pt x="2541103" y="484025"/>
                  </a:lnTo>
                  <a:lnTo>
                    <a:pt x="2537701" y="484025"/>
                  </a:lnTo>
                  <a:cubicBezTo>
                    <a:pt x="2513897" y="480014"/>
                    <a:pt x="2486691" y="485361"/>
                    <a:pt x="2462884" y="480014"/>
                  </a:cubicBezTo>
                  <a:cubicBezTo>
                    <a:pt x="2459484" y="480014"/>
                    <a:pt x="2459484" y="480014"/>
                    <a:pt x="2459484" y="478678"/>
                  </a:cubicBezTo>
                  <a:cubicBezTo>
                    <a:pt x="2415272" y="488034"/>
                    <a:pt x="2374463" y="477341"/>
                    <a:pt x="2330255" y="477341"/>
                  </a:cubicBezTo>
                  <a:cubicBezTo>
                    <a:pt x="2326852" y="477341"/>
                    <a:pt x="2323453" y="477341"/>
                    <a:pt x="2320051" y="477341"/>
                  </a:cubicBezTo>
                  <a:cubicBezTo>
                    <a:pt x="2313249" y="480014"/>
                    <a:pt x="2306448" y="480014"/>
                    <a:pt x="2299646" y="478678"/>
                  </a:cubicBezTo>
                  <a:cubicBezTo>
                    <a:pt x="2296247" y="478678"/>
                    <a:pt x="2296247" y="477341"/>
                    <a:pt x="2296247" y="477341"/>
                  </a:cubicBezTo>
                  <a:cubicBezTo>
                    <a:pt x="2286043" y="477341"/>
                    <a:pt x="2279242" y="477341"/>
                    <a:pt x="2269041" y="477341"/>
                  </a:cubicBezTo>
                  <a:cubicBezTo>
                    <a:pt x="2262239" y="474668"/>
                    <a:pt x="2248636" y="476005"/>
                    <a:pt x="2238432" y="474668"/>
                  </a:cubicBezTo>
                  <a:cubicBezTo>
                    <a:pt x="2238432" y="474668"/>
                    <a:pt x="2235033" y="476005"/>
                    <a:pt x="2235033" y="476005"/>
                  </a:cubicBezTo>
                  <a:cubicBezTo>
                    <a:pt x="2224829" y="476005"/>
                    <a:pt x="2214628" y="477341"/>
                    <a:pt x="2204424" y="474668"/>
                  </a:cubicBezTo>
                  <a:cubicBezTo>
                    <a:pt x="2201025" y="474668"/>
                    <a:pt x="2197623" y="474668"/>
                    <a:pt x="2194224" y="474668"/>
                  </a:cubicBezTo>
                  <a:cubicBezTo>
                    <a:pt x="2163615" y="477341"/>
                    <a:pt x="2133010" y="481352"/>
                    <a:pt x="2102401" y="474668"/>
                  </a:cubicBezTo>
                  <a:lnTo>
                    <a:pt x="2099002" y="473332"/>
                  </a:lnTo>
                  <a:lnTo>
                    <a:pt x="2095599" y="473332"/>
                  </a:lnTo>
                  <a:cubicBezTo>
                    <a:pt x="2092200" y="473332"/>
                    <a:pt x="2092200" y="473332"/>
                    <a:pt x="2092200" y="471995"/>
                  </a:cubicBezTo>
                  <a:cubicBezTo>
                    <a:pt x="2095599" y="470659"/>
                    <a:pt x="2095599" y="470659"/>
                    <a:pt x="2095599" y="470659"/>
                  </a:cubicBezTo>
                  <a:cubicBezTo>
                    <a:pt x="2095599" y="470659"/>
                    <a:pt x="2092200" y="470659"/>
                    <a:pt x="2092200" y="470659"/>
                  </a:cubicBezTo>
                  <a:cubicBezTo>
                    <a:pt x="2068393" y="470659"/>
                    <a:pt x="2044590" y="471995"/>
                    <a:pt x="2020782" y="471995"/>
                  </a:cubicBezTo>
                  <a:lnTo>
                    <a:pt x="2017383" y="471995"/>
                  </a:lnTo>
                  <a:cubicBezTo>
                    <a:pt x="1983375" y="466648"/>
                    <a:pt x="1945965" y="473332"/>
                    <a:pt x="1911957" y="467986"/>
                  </a:cubicBezTo>
                  <a:cubicBezTo>
                    <a:pt x="1874551" y="467986"/>
                    <a:pt x="1837140" y="467986"/>
                    <a:pt x="1799733" y="467986"/>
                  </a:cubicBezTo>
                  <a:cubicBezTo>
                    <a:pt x="1789529" y="471995"/>
                    <a:pt x="1775926" y="471995"/>
                    <a:pt x="1765725" y="470659"/>
                  </a:cubicBezTo>
                  <a:cubicBezTo>
                    <a:pt x="1721514" y="465313"/>
                    <a:pt x="1677305" y="469322"/>
                    <a:pt x="1633093" y="469322"/>
                  </a:cubicBezTo>
                  <a:cubicBezTo>
                    <a:pt x="1622893" y="465313"/>
                    <a:pt x="1609290" y="467986"/>
                    <a:pt x="1599086" y="465313"/>
                  </a:cubicBezTo>
                  <a:cubicBezTo>
                    <a:pt x="1599086" y="463975"/>
                    <a:pt x="1599086" y="463975"/>
                    <a:pt x="1599086" y="463975"/>
                  </a:cubicBezTo>
                  <a:cubicBezTo>
                    <a:pt x="1520869" y="463975"/>
                    <a:pt x="1442650" y="463975"/>
                    <a:pt x="1364433" y="463975"/>
                  </a:cubicBezTo>
                  <a:cubicBezTo>
                    <a:pt x="1364433" y="465313"/>
                    <a:pt x="1361031" y="465313"/>
                    <a:pt x="1357632" y="465313"/>
                  </a:cubicBezTo>
                  <a:cubicBezTo>
                    <a:pt x="1357632" y="465313"/>
                    <a:pt x="1357632" y="466648"/>
                    <a:pt x="1354229" y="467986"/>
                  </a:cubicBezTo>
                  <a:cubicBezTo>
                    <a:pt x="1306618" y="465313"/>
                    <a:pt x="1259008" y="471995"/>
                    <a:pt x="1211396" y="467986"/>
                  </a:cubicBezTo>
                  <a:cubicBezTo>
                    <a:pt x="1207997" y="470659"/>
                    <a:pt x="1201196" y="470659"/>
                    <a:pt x="1194394" y="469322"/>
                  </a:cubicBezTo>
                  <a:cubicBezTo>
                    <a:pt x="1190992" y="473332"/>
                    <a:pt x="1180791" y="474668"/>
                    <a:pt x="1170587" y="471995"/>
                  </a:cubicBezTo>
                  <a:cubicBezTo>
                    <a:pt x="1163786" y="471995"/>
                    <a:pt x="1156984" y="471995"/>
                    <a:pt x="1150182" y="471995"/>
                  </a:cubicBezTo>
                  <a:cubicBezTo>
                    <a:pt x="1095770" y="474668"/>
                    <a:pt x="1044760" y="470659"/>
                    <a:pt x="990348" y="473332"/>
                  </a:cubicBezTo>
                  <a:cubicBezTo>
                    <a:pt x="973342" y="474668"/>
                    <a:pt x="959739" y="473332"/>
                    <a:pt x="956340" y="465313"/>
                  </a:cubicBezTo>
                  <a:cubicBezTo>
                    <a:pt x="952937" y="461302"/>
                    <a:pt x="952937" y="455956"/>
                    <a:pt x="952937" y="451947"/>
                  </a:cubicBezTo>
                  <a:cubicBezTo>
                    <a:pt x="949538" y="451947"/>
                    <a:pt x="949538" y="451947"/>
                    <a:pt x="946136" y="451947"/>
                  </a:cubicBezTo>
                  <a:cubicBezTo>
                    <a:pt x="922332" y="449274"/>
                    <a:pt x="912128" y="438581"/>
                    <a:pt x="888324" y="426551"/>
                  </a:cubicBezTo>
                  <a:cubicBezTo>
                    <a:pt x="918929" y="457293"/>
                    <a:pt x="857715" y="441254"/>
                    <a:pt x="844112" y="447936"/>
                  </a:cubicBezTo>
                  <a:cubicBezTo>
                    <a:pt x="840713" y="449274"/>
                    <a:pt x="833912" y="451947"/>
                    <a:pt x="830509" y="454620"/>
                  </a:cubicBezTo>
                  <a:cubicBezTo>
                    <a:pt x="827110" y="454620"/>
                    <a:pt x="827110" y="454620"/>
                    <a:pt x="827110" y="454620"/>
                  </a:cubicBezTo>
                  <a:cubicBezTo>
                    <a:pt x="830509" y="457293"/>
                    <a:pt x="833912" y="458629"/>
                    <a:pt x="844112" y="457293"/>
                  </a:cubicBezTo>
                  <a:cubicBezTo>
                    <a:pt x="891723" y="450610"/>
                    <a:pt x="895126" y="451947"/>
                    <a:pt x="891723" y="470659"/>
                  </a:cubicBezTo>
                  <a:cubicBezTo>
                    <a:pt x="888324" y="471995"/>
                    <a:pt x="884922" y="471995"/>
                    <a:pt x="881523" y="473332"/>
                  </a:cubicBezTo>
                  <a:cubicBezTo>
                    <a:pt x="871318" y="473332"/>
                    <a:pt x="861118" y="474668"/>
                    <a:pt x="850914" y="474668"/>
                  </a:cubicBezTo>
                  <a:cubicBezTo>
                    <a:pt x="837311" y="478678"/>
                    <a:pt x="820309" y="480014"/>
                    <a:pt x="810104" y="476005"/>
                  </a:cubicBezTo>
                  <a:cubicBezTo>
                    <a:pt x="782898" y="465313"/>
                    <a:pt x="759095" y="470659"/>
                    <a:pt x="735287" y="474668"/>
                  </a:cubicBezTo>
                  <a:lnTo>
                    <a:pt x="731888" y="474668"/>
                  </a:lnTo>
                  <a:lnTo>
                    <a:pt x="728486" y="474668"/>
                  </a:lnTo>
                  <a:cubicBezTo>
                    <a:pt x="725087" y="478678"/>
                    <a:pt x="714883" y="477341"/>
                    <a:pt x="708081" y="480014"/>
                  </a:cubicBezTo>
                  <a:cubicBezTo>
                    <a:pt x="691079" y="477341"/>
                    <a:pt x="691079" y="471995"/>
                    <a:pt x="687676" y="466648"/>
                  </a:cubicBezTo>
                  <a:cubicBezTo>
                    <a:pt x="691079" y="461302"/>
                    <a:pt x="680875" y="458629"/>
                    <a:pt x="674073" y="455956"/>
                  </a:cubicBezTo>
                  <a:cubicBezTo>
                    <a:pt x="667272" y="447936"/>
                    <a:pt x="674073" y="445263"/>
                    <a:pt x="691079" y="443927"/>
                  </a:cubicBezTo>
                  <a:cubicBezTo>
                    <a:pt x="694478" y="443927"/>
                    <a:pt x="694478" y="443927"/>
                    <a:pt x="694478" y="443927"/>
                  </a:cubicBezTo>
                  <a:cubicBezTo>
                    <a:pt x="694478" y="442590"/>
                    <a:pt x="697881" y="442590"/>
                    <a:pt x="697881" y="441254"/>
                  </a:cubicBezTo>
                  <a:cubicBezTo>
                    <a:pt x="701279" y="441254"/>
                    <a:pt x="701279" y="441254"/>
                    <a:pt x="701279" y="441254"/>
                  </a:cubicBezTo>
                  <a:cubicBezTo>
                    <a:pt x="701279" y="438581"/>
                    <a:pt x="701279" y="437244"/>
                    <a:pt x="701279" y="434571"/>
                  </a:cubicBezTo>
                  <a:cubicBezTo>
                    <a:pt x="697881" y="430562"/>
                    <a:pt x="694478" y="427888"/>
                    <a:pt x="691079" y="423878"/>
                  </a:cubicBezTo>
                  <a:cubicBezTo>
                    <a:pt x="684277" y="426551"/>
                    <a:pt x="680875" y="427888"/>
                    <a:pt x="674073" y="429224"/>
                  </a:cubicBezTo>
                  <a:cubicBezTo>
                    <a:pt x="674073" y="429224"/>
                    <a:pt x="670674" y="430562"/>
                    <a:pt x="670674" y="430562"/>
                  </a:cubicBezTo>
                  <a:cubicBezTo>
                    <a:pt x="670674" y="434571"/>
                    <a:pt x="670674" y="438581"/>
                    <a:pt x="657071" y="438581"/>
                  </a:cubicBezTo>
                  <a:cubicBezTo>
                    <a:pt x="657071" y="439917"/>
                    <a:pt x="657071" y="439917"/>
                    <a:pt x="657071" y="441254"/>
                  </a:cubicBezTo>
                  <a:cubicBezTo>
                    <a:pt x="657071" y="446601"/>
                    <a:pt x="653669" y="451947"/>
                    <a:pt x="643468" y="455956"/>
                  </a:cubicBezTo>
                  <a:cubicBezTo>
                    <a:pt x="643468" y="457293"/>
                    <a:pt x="643468" y="458629"/>
                    <a:pt x="643468" y="459966"/>
                  </a:cubicBezTo>
                  <a:cubicBezTo>
                    <a:pt x="623063" y="462639"/>
                    <a:pt x="623063" y="454620"/>
                    <a:pt x="612859" y="451947"/>
                  </a:cubicBezTo>
                  <a:cubicBezTo>
                    <a:pt x="609460" y="449274"/>
                    <a:pt x="606058" y="446601"/>
                    <a:pt x="602659" y="443927"/>
                  </a:cubicBezTo>
                  <a:cubicBezTo>
                    <a:pt x="595857" y="441254"/>
                    <a:pt x="595857" y="438581"/>
                    <a:pt x="602659" y="435908"/>
                  </a:cubicBezTo>
                  <a:cubicBezTo>
                    <a:pt x="606058" y="435908"/>
                    <a:pt x="606058" y="435908"/>
                    <a:pt x="609460" y="437244"/>
                  </a:cubicBezTo>
                  <a:cubicBezTo>
                    <a:pt x="609460" y="437244"/>
                    <a:pt x="609460" y="435908"/>
                    <a:pt x="606058" y="434571"/>
                  </a:cubicBezTo>
                  <a:cubicBezTo>
                    <a:pt x="602659" y="431898"/>
                    <a:pt x="602659" y="430562"/>
                    <a:pt x="602659" y="429224"/>
                  </a:cubicBezTo>
                  <a:cubicBezTo>
                    <a:pt x="599256" y="429224"/>
                    <a:pt x="599256" y="429224"/>
                    <a:pt x="595857" y="429224"/>
                  </a:cubicBezTo>
                  <a:cubicBezTo>
                    <a:pt x="592455" y="435908"/>
                    <a:pt x="585653" y="439917"/>
                    <a:pt x="568651" y="441254"/>
                  </a:cubicBezTo>
                  <a:cubicBezTo>
                    <a:pt x="551645" y="441254"/>
                    <a:pt x="534643" y="445263"/>
                    <a:pt x="517637" y="442590"/>
                  </a:cubicBezTo>
                  <a:cubicBezTo>
                    <a:pt x="507437" y="439917"/>
                    <a:pt x="500635" y="437244"/>
                    <a:pt x="487032" y="438581"/>
                  </a:cubicBezTo>
                  <a:lnTo>
                    <a:pt x="471208" y="444800"/>
                  </a:lnTo>
                  <a:lnTo>
                    <a:pt x="473425" y="450611"/>
                  </a:lnTo>
                  <a:cubicBezTo>
                    <a:pt x="463225" y="450611"/>
                    <a:pt x="453021" y="450611"/>
                    <a:pt x="442820" y="450611"/>
                  </a:cubicBezTo>
                  <a:lnTo>
                    <a:pt x="442820" y="442702"/>
                  </a:lnTo>
                  <a:lnTo>
                    <a:pt x="425818" y="439917"/>
                  </a:lnTo>
                  <a:cubicBezTo>
                    <a:pt x="422415" y="431898"/>
                    <a:pt x="408812" y="433235"/>
                    <a:pt x="395209" y="434571"/>
                  </a:cubicBezTo>
                  <a:cubicBezTo>
                    <a:pt x="388408" y="433235"/>
                    <a:pt x="371406" y="430562"/>
                    <a:pt x="391810" y="426551"/>
                  </a:cubicBezTo>
                  <a:cubicBezTo>
                    <a:pt x="425818" y="421205"/>
                    <a:pt x="442820" y="431898"/>
                    <a:pt x="466627" y="438581"/>
                  </a:cubicBezTo>
                  <a:cubicBezTo>
                    <a:pt x="473429" y="435908"/>
                    <a:pt x="476828" y="431898"/>
                    <a:pt x="480231" y="427888"/>
                  </a:cubicBezTo>
                  <a:cubicBezTo>
                    <a:pt x="476828" y="426551"/>
                    <a:pt x="473429" y="425215"/>
                    <a:pt x="470026" y="423878"/>
                  </a:cubicBezTo>
                  <a:cubicBezTo>
                    <a:pt x="463225" y="414523"/>
                    <a:pt x="442820" y="413185"/>
                    <a:pt x="425818" y="410512"/>
                  </a:cubicBezTo>
                  <a:cubicBezTo>
                    <a:pt x="415614" y="403830"/>
                    <a:pt x="402011" y="398484"/>
                    <a:pt x="385009" y="394473"/>
                  </a:cubicBezTo>
                  <a:cubicBezTo>
                    <a:pt x="378207" y="395811"/>
                    <a:pt x="374805" y="379772"/>
                    <a:pt x="364604" y="394473"/>
                  </a:cubicBezTo>
                  <a:cubicBezTo>
                    <a:pt x="361201" y="397147"/>
                    <a:pt x="351001" y="397147"/>
                    <a:pt x="344199" y="394473"/>
                  </a:cubicBezTo>
                  <a:cubicBezTo>
                    <a:pt x="296588" y="398484"/>
                    <a:pt x="296588" y="398484"/>
                    <a:pt x="265980" y="374425"/>
                  </a:cubicBezTo>
                  <a:cubicBezTo>
                    <a:pt x="265980" y="371752"/>
                    <a:pt x="269382" y="370415"/>
                    <a:pt x="272781" y="369079"/>
                  </a:cubicBezTo>
                  <a:cubicBezTo>
                    <a:pt x="286384" y="365069"/>
                    <a:pt x="299987" y="366406"/>
                    <a:pt x="316993" y="366406"/>
                  </a:cubicBezTo>
                  <a:cubicBezTo>
                    <a:pt x="310192" y="365069"/>
                    <a:pt x="299987" y="363733"/>
                    <a:pt x="293186" y="362396"/>
                  </a:cubicBezTo>
                  <a:cubicBezTo>
                    <a:pt x="289787" y="362396"/>
                    <a:pt x="286384" y="361060"/>
                    <a:pt x="282985" y="361060"/>
                  </a:cubicBezTo>
                  <a:cubicBezTo>
                    <a:pt x="276184" y="362396"/>
                    <a:pt x="272781" y="365069"/>
                    <a:pt x="269382" y="366406"/>
                  </a:cubicBezTo>
                  <a:cubicBezTo>
                    <a:pt x="265980" y="366406"/>
                    <a:pt x="259178" y="367742"/>
                    <a:pt x="252377" y="367742"/>
                  </a:cubicBezTo>
                  <a:cubicBezTo>
                    <a:pt x="252377" y="367742"/>
                    <a:pt x="252377" y="369079"/>
                    <a:pt x="252377" y="369079"/>
                  </a:cubicBezTo>
                  <a:lnTo>
                    <a:pt x="226049" y="370113"/>
                  </a:lnTo>
                  <a:lnTo>
                    <a:pt x="228573" y="373090"/>
                  </a:lnTo>
                  <a:cubicBezTo>
                    <a:pt x="238773" y="374425"/>
                    <a:pt x="245575" y="377099"/>
                    <a:pt x="245575" y="381109"/>
                  </a:cubicBezTo>
                  <a:cubicBezTo>
                    <a:pt x="225170" y="379772"/>
                    <a:pt x="201367" y="386455"/>
                    <a:pt x="194565" y="373090"/>
                  </a:cubicBezTo>
                  <a:lnTo>
                    <a:pt x="194565" y="369565"/>
                  </a:lnTo>
                  <a:lnTo>
                    <a:pt x="171608" y="368744"/>
                  </a:lnTo>
                  <a:cubicBezTo>
                    <a:pt x="155455" y="369413"/>
                    <a:pt x="138453" y="370415"/>
                    <a:pt x="119748" y="369079"/>
                  </a:cubicBezTo>
                  <a:cubicBezTo>
                    <a:pt x="140153" y="366406"/>
                    <a:pt x="153756" y="363733"/>
                    <a:pt x="174160" y="361060"/>
                  </a:cubicBezTo>
                  <a:cubicBezTo>
                    <a:pt x="157155" y="357049"/>
                    <a:pt x="143552" y="355713"/>
                    <a:pt x="126549" y="351703"/>
                  </a:cubicBezTo>
                  <a:cubicBezTo>
                    <a:pt x="177559" y="346357"/>
                    <a:pt x="170758" y="339674"/>
                    <a:pt x="136750" y="332991"/>
                  </a:cubicBezTo>
                  <a:cubicBezTo>
                    <a:pt x="133351" y="331655"/>
                    <a:pt x="133351" y="328982"/>
                    <a:pt x="136750" y="327645"/>
                  </a:cubicBezTo>
                  <a:cubicBezTo>
                    <a:pt x="150353" y="323636"/>
                    <a:pt x="160557" y="320962"/>
                    <a:pt x="177559" y="323636"/>
                  </a:cubicBezTo>
                  <a:lnTo>
                    <a:pt x="177559" y="322298"/>
                  </a:lnTo>
                  <a:cubicBezTo>
                    <a:pt x="187764" y="324971"/>
                    <a:pt x="201367" y="326309"/>
                    <a:pt x="218369" y="324971"/>
                  </a:cubicBezTo>
                  <a:cubicBezTo>
                    <a:pt x="245575" y="322298"/>
                    <a:pt x="252377" y="327645"/>
                    <a:pt x="252377" y="337001"/>
                  </a:cubicBezTo>
                  <a:cubicBezTo>
                    <a:pt x="269382" y="330318"/>
                    <a:pt x="293186" y="331655"/>
                    <a:pt x="316993" y="331655"/>
                  </a:cubicBezTo>
                  <a:cubicBezTo>
                    <a:pt x="333995" y="332991"/>
                    <a:pt x="351001" y="332991"/>
                    <a:pt x="364604" y="334328"/>
                  </a:cubicBezTo>
                  <a:cubicBezTo>
                    <a:pt x="347598" y="323636"/>
                    <a:pt x="361201" y="322298"/>
                    <a:pt x="385009" y="322298"/>
                  </a:cubicBezTo>
                  <a:cubicBezTo>
                    <a:pt x="381606" y="322298"/>
                    <a:pt x="381606" y="322298"/>
                    <a:pt x="381606" y="322298"/>
                  </a:cubicBezTo>
                  <a:cubicBezTo>
                    <a:pt x="381606" y="320962"/>
                    <a:pt x="378207" y="318289"/>
                    <a:pt x="374805" y="316952"/>
                  </a:cubicBezTo>
                  <a:cubicBezTo>
                    <a:pt x="354400" y="324971"/>
                    <a:pt x="323795" y="323636"/>
                    <a:pt x="299987" y="326309"/>
                  </a:cubicBezTo>
                  <a:lnTo>
                    <a:pt x="279144" y="325171"/>
                  </a:lnTo>
                  <a:lnTo>
                    <a:pt x="289787" y="324971"/>
                  </a:lnTo>
                  <a:cubicBezTo>
                    <a:pt x="293186" y="322298"/>
                    <a:pt x="296588" y="319625"/>
                    <a:pt x="303390" y="318289"/>
                  </a:cubicBezTo>
                  <a:cubicBezTo>
                    <a:pt x="296588" y="318289"/>
                    <a:pt x="293186" y="315616"/>
                    <a:pt x="289787" y="312943"/>
                  </a:cubicBezTo>
                  <a:cubicBezTo>
                    <a:pt x="276184" y="298240"/>
                    <a:pt x="299987" y="299577"/>
                    <a:pt x="320392" y="303586"/>
                  </a:cubicBezTo>
                  <a:cubicBezTo>
                    <a:pt x="337398" y="306259"/>
                    <a:pt x="337398" y="315616"/>
                    <a:pt x="347598" y="320962"/>
                  </a:cubicBezTo>
                  <a:cubicBezTo>
                    <a:pt x="351001" y="319625"/>
                    <a:pt x="357802" y="316952"/>
                    <a:pt x="361201" y="315616"/>
                  </a:cubicBezTo>
                  <a:cubicBezTo>
                    <a:pt x="344199" y="311606"/>
                    <a:pt x="351001" y="306259"/>
                    <a:pt x="347598" y="300913"/>
                  </a:cubicBezTo>
                  <a:cubicBezTo>
                    <a:pt x="327194" y="286211"/>
                    <a:pt x="289787" y="298240"/>
                    <a:pt x="262581" y="292894"/>
                  </a:cubicBezTo>
                  <a:cubicBezTo>
                    <a:pt x="262581" y="294231"/>
                    <a:pt x="259178" y="294231"/>
                    <a:pt x="259178" y="294231"/>
                  </a:cubicBezTo>
                  <a:cubicBezTo>
                    <a:pt x="252377" y="294231"/>
                    <a:pt x="248978" y="294231"/>
                    <a:pt x="245575" y="292894"/>
                  </a:cubicBezTo>
                  <a:cubicBezTo>
                    <a:pt x="242176" y="288885"/>
                    <a:pt x="235374" y="286211"/>
                    <a:pt x="225170" y="284874"/>
                  </a:cubicBezTo>
                  <a:cubicBezTo>
                    <a:pt x="218369" y="283538"/>
                    <a:pt x="211567" y="283538"/>
                    <a:pt x="211567" y="279528"/>
                  </a:cubicBezTo>
                  <a:cubicBezTo>
                    <a:pt x="211567" y="275519"/>
                    <a:pt x="221771" y="274181"/>
                    <a:pt x="228573" y="272846"/>
                  </a:cubicBezTo>
                  <a:cubicBezTo>
                    <a:pt x="228573" y="272846"/>
                    <a:pt x="231972" y="272846"/>
                    <a:pt x="231972" y="272846"/>
                  </a:cubicBezTo>
                  <a:cubicBezTo>
                    <a:pt x="286384" y="271508"/>
                    <a:pt x="337398" y="276855"/>
                    <a:pt x="391810" y="271508"/>
                  </a:cubicBezTo>
                  <a:cubicBezTo>
                    <a:pt x="412215" y="271508"/>
                    <a:pt x="432620" y="272846"/>
                    <a:pt x="432620" y="260816"/>
                  </a:cubicBezTo>
                  <a:cubicBezTo>
                    <a:pt x="422415" y="256807"/>
                    <a:pt x="412215" y="252796"/>
                    <a:pt x="419017" y="246114"/>
                  </a:cubicBezTo>
                  <a:cubicBezTo>
                    <a:pt x="422415" y="244777"/>
                    <a:pt x="422415" y="243441"/>
                    <a:pt x="425818" y="243441"/>
                  </a:cubicBezTo>
                  <a:cubicBezTo>
                    <a:pt x="408812" y="235421"/>
                    <a:pt x="398612" y="247450"/>
                    <a:pt x="381606" y="246114"/>
                  </a:cubicBezTo>
                  <a:cubicBezTo>
                    <a:pt x="374805" y="246114"/>
                    <a:pt x="371406" y="244777"/>
                    <a:pt x="371406" y="242104"/>
                  </a:cubicBezTo>
                  <a:cubicBezTo>
                    <a:pt x="374805" y="242104"/>
                    <a:pt x="374805" y="242104"/>
                    <a:pt x="374805" y="242104"/>
                  </a:cubicBezTo>
                  <a:cubicBezTo>
                    <a:pt x="374805" y="240768"/>
                    <a:pt x="374805" y="240768"/>
                    <a:pt x="374805" y="240768"/>
                  </a:cubicBezTo>
                  <a:cubicBezTo>
                    <a:pt x="374805" y="238095"/>
                    <a:pt x="371406" y="239431"/>
                    <a:pt x="368003" y="240768"/>
                  </a:cubicBezTo>
                  <a:cubicBezTo>
                    <a:pt x="351001" y="240768"/>
                    <a:pt x="333995" y="243441"/>
                    <a:pt x="313591" y="243441"/>
                  </a:cubicBezTo>
                  <a:cubicBezTo>
                    <a:pt x="303390" y="246114"/>
                    <a:pt x="293186" y="248787"/>
                    <a:pt x="282985" y="247450"/>
                  </a:cubicBezTo>
                  <a:cubicBezTo>
                    <a:pt x="279583" y="244777"/>
                    <a:pt x="279583" y="240768"/>
                    <a:pt x="279583" y="236757"/>
                  </a:cubicBezTo>
                  <a:cubicBezTo>
                    <a:pt x="272781" y="228738"/>
                    <a:pt x="276184" y="222056"/>
                    <a:pt x="289787" y="216709"/>
                  </a:cubicBezTo>
                  <a:cubicBezTo>
                    <a:pt x="276184" y="224729"/>
                    <a:pt x="259178" y="230075"/>
                    <a:pt x="242176" y="236757"/>
                  </a:cubicBezTo>
                  <a:cubicBezTo>
                    <a:pt x="238773" y="236757"/>
                    <a:pt x="238773" y="236757"/>
                    <a:pt x="238773" y="236757"/>
                  </a:cubicBezTo>
                  <a:cubicBezTo>
                    <a:pt x="242176" y="236757"/>
                    <a:pt x="242176" y="239431"/>
                    <a:pt x="245575" y="240768"/>
                  </a:cubicBezTo>
                  <a:cubicBezTo>
                    <a:pt x="245575" y="243441"/>
                    <a:pt x="245575" y="246114"/>
                    <a:pt x="245575" y="248787"/>
                  </a:cubicBezTo>
                  <a:cubicBezTo>
                    <a:pt x="235374" y="248787"/>
                    <a:pt x="228573" y="247450"/>
                    <a:pt x="218369" y="247450"/>
                  </a:cubicBezTo>
                  <a:cubicBezTo>
                    <a:pt x="221771" y="243441"/>
                    <a:pt x="221771" y="240768"/>
                    <a:pt x="225170" y="236757"/>
                  </a:cubicBezTo>
                  <a:cubicBezTo>
                    <a:pt x="211567" y="234084"/>
                    <a:pt x="197964" y="231411"/>
                    <a:pt x="184361" y="228738"/>
                  </a:cubicBezTo>
                  <a:cubicBezTo>
                    <a:pt x="184361" y="227402"/>
                    <a:pt x="184361" y="226065"/>
                    <a:pt x="184361" y="224729"/>
                  </a:cubicBezTo>
                  <a:cubicBezTo>
                    <a:pt x="191163" y="223392"/>
                    <a:pt x="197964" y="223392"/>
                    <a:pt x="204766" y="223392"/>
                  </a:cubicBezTo>
                  <a:cubicBezTo>
                    <a:pt x="214970" y="219383"/>
                    <a:pt x="221771" y="214036"/>
                    <a:pt x="235374" y="211363"/>
                  </a:cubicBezTo>
                  <a:cubicBezTo>
                    <a:pt x="248978" y="206017"/>
                    <a:pt x="262581" y="206017"/>
                    <a:pt x="279583" y="208690"/>
                  </a:cubicBezTo>
                  <a:cubicBezTo>
                    <a:pt x="282985" y="208690"/>
                    <a:pt x="286384" y="208690"/>
                    <a:pt x="286384" y="210026"/>
                  </a:cubicBezTo>
                  <a:cubicBezTo>
                    <a:pt x="289787" y="200671"/>
                    <a:pt x="323795" y="206017"/>
                    <a:pt x="327194" y="196660"/>
                  </a:cubicBezTo>
                  <a:cubicBezTo>
                    <a:pt x="320392" y="189978"/>
                    <a:pt x="364604" y="181958"/>
                    <a:pt x="320392" y="176612"/>
                  </a:cubicBezTo>
                  <a:cubicBezTo>
                    <a:pt x="316993" y="176612"/>
                    <a:pt x="316993" y="175275"/>
                    <a:pt x="316993" y="175275"/>
                  </a:cubicBezTo>
                  <a:cubicBezTo>
                    <a:pt x="327194" y="181958"/>
                    <a:pt x="323795" y="187305"/>
                    <a:pt x="303390" y="189978"/>
                  </a:cubicBezTo>
                  <a:cubicBezTo>
                    <a:pt x="299987" y="189978"/>
                    <a:pt x="293186" y="189978"/>
                    <a:pt x="286384" y="189978"/>
                  </a:cubicBezTo>
                  <a:cubicBezTo>
                    <a:pt x="286384" y="191314"/>
                    <a:pt x="286384" y="191314"/>
                    <a:pt x="282985" y="192651"/>
                  </a:cubicBezTo>
                  <a:cubicBezTo>
                    <a:pt x="272781" y="195324"/>
                    <a:pt x="262581" y="195324"/>
                    <a:pt x="248978" y="193987"/>
                  </a:cubicBezTo>
                  <a:cubicBezTo>
                    <a:pt x="231972" y="187305"/>
                    <a:pt x="191163" y="195324"/>
                    <a:pt x="184361" y="179285"/>
                  </a:cubicBezTo>
                  <a:cubicBezTo>
                    <a:pt x="184361" y="177948"/>
                    <a:pt x="184361" y="176612"/>
                    <a:pt x="184361" y="175275"/>
                  </a:cubicBezTo>
                  <a:cubicBezTo>
                    <a:pt x="184361" y="169929"/>
                    <a:pt x="153756" y="164582"/>
                    <a:pt x="184361" y="159236"/>
                  </a:cubicBezTo>
                  <a:cubicBezTo>
                    <a:pt x="218369" y="152554"/>
                    <a:pt x="201367" y="171264"/>
                    <a:pt x="225170" y="171264"/>
                  </a:cubicBezTo>
                  <a:cubicBezTo>
                    <a:pt x="238773" y="171264"/>
                    <a:pt x="255779" y="172602"/>
                    <a:pt x="245575" y="163246"/>
                  </a:cubicBezTo>
                  <a:cubicBezTo>
                    <a:pt x="238773" y="151216"/>
                    <a:pt x="262581" y="156563"/>
                    <a:pt x="276184" y="155227"/>
                  </a:cubicBezTo>
                  <a:cubicBezTo>
                    <a:pt x="282985" y="153890"/>
                    <a:pt x="282985" y="153890"/>
                    <a:pt x="286384" y="155227"/>
                  </a:cubicBezTo>
                  <a:cubicBezTo>
                    <a:pt x="289787" y="153890"/>
                    <a:pt x="289787" y="153890"/>
                    <a:pt x="289787" y="153890"/>
                  </a:cubicBezTo>
                  <a:cubicBezTo>
                    <a:pt x="296588" y="152554"/>
                    <a:pt x="303390" y="152554"/>
                    <a:pt x="310192" y="153890"/>
                  </a:cubicBezTo>
                  <a:cubicBezTo>
                    <a:pt x="310192" y="153890"/>
                    <a:pt x="310192" y="155227"/>
                    <a:pt x="310192" y="155227"/>
                  </a:cubicBezTo>
                  <a:cubicBezTo>
                    <a:pt x="316993" y="155227"/>
                    <a:pt x="323795" y="153890"/>
                    <a:pt x="330596" y="153890"/>
                  </a:cubicBezTo>
                  <a:cubicBezTo>
                    <a:pt x="330596" y="153890"/>
                    <a:pt x="333995" y="155227"/>
                    <a:pt x="337398" y="155227"/>
                  </a:cubicBezTo>
                  <a:cubicBezTo>
                    <a:pt x="344199" y="153890"/>
                    <a:pt x="354400" y="152554"/>
                    <a:pt x="361201" y="151216"/>
                  </a:cubicBezTo>
                  <a:cubicBezTo>
                    <a:pt x="364604" y="149881"/>
                    <a:pt x="371406" y="149881"/>
                    <a:pt x="378207" y="149881"/>
                  </a:cubicBezTo>
                  <a:cubicBezTo>
                    <a:pt x="395209" y="149881"/>
                    <a:pt x="412215" y="149881"/>
                    <a:pt x="429217" y="149881"/>
                  </a:cubicBezTo>
                  <a:cubicBezTo>
                    <a:pt x="436019" y="149881"/>
                    <a:pt x="442820" y="149881"/>
                    <a:pt x="449622" y="149881"/>
                  </a:cubicBezTo>
                  <a:cubicBezTo>
                    <a:pt x="446223" y="148543"/>
                    <a:pt x="446223" y="148543"/>
                    <a:pt x="446223" y="147207"/>
                  </a:cubicBezTo>
                  <a:cubicBezTo>
                    <a:pt x="442820" y="147207"/>
                    <a:pt x="439421" y="147207"/>
                    <a:pt x="436019" y="147207"/>
                  </a:cubicBezTo>
                  <a:cubicBezTo>
                    <a:pt x="425818" y="147207"/>
                    <a:pt x="412215" y="149881"/>
                    <a:pt x="408812" y="143197"/>
                  </a:cubicBezTo>
                  <a:cubicBezTo>
                    <a:pt x="405413" y="143197"/>
                    <a:pt x="405413" y="144533"/>
                    <a:pt x="405413" y="144533"/>
                  </a:cubicBezTo>
                  <a:cubicBezTo>
                    <a:pt x="395209" y="145870"/>
                    <a:pt x="388408" y="145870"/>
                    <a:pt x="378207" y="143197"/>
                  </a:cubicBezTo>
                  <a:cubicBezTo>
                    <a:pt x="374805" y="141861"/>
                    <a:pt x="374805" y="141861"/>
                    <a:pt x="374805" y="141861"/>
                  </a:cubicBezTo>
                  <a:cubicBezTo>
                    <a:pt x="361201" y="152554"/>
                    <a:pt x="340797" y="151216"/>
                    <a:pt x="316993" y="145870"/>
                  </a:cubicBezTo>
                  <a:cubicBezTo>
                    <a:pt x="313591" y="145870"/>
                    <a:pt x="306789" y="144533"/>
                    <a:pt x="303390" y="144533"/>
                  </a:cubicBezTo>
                  <a:cubicBezTo>
                    <a:pt x="310192" y="141861"/>
                    <a:pt x="320392" y="140524"/>
                    <a:pt x="327194" y="137851"/>
                  </a:cubicBezTo>
                  <a:cubicBezTo>
                    <a:pt x="333995" y="129831"/>
                    <a:pt x="313591" y="128495"/>
                    <a:pt x="303390" y="124485"/>
                  </a:cubicBezTo>
                  <a:cubicBezTo>
                    <a:pt x="320392" y="119139"/>
                    <a:pt x="347598" y="127158"/>
                    <a:pt x="357802" y="117801"/>
                  </a:cubicBezTo>
                  <a:cubicBezTo>
                    <a:pt x="354400" y="115130"/>
                    <a:pt x="354400" y="113792"/>
                    <a:pt x="361201" y="113792"/>
                  </a:cubicBezTo>
                  <a:cubicBezTo>
                    <a:pt x="381606" y="115130"/>
                    <a:pt x="385009" y="104436"/>
                    <a:pt x="402011" y="105773"/>
                  </a:cubicBezTo>
                  <a:cubicBezTo>
                    <a:pt x="402011" y="97753"/>
                    <a:pt x="398612" y="88398"/>
                    <a:pt x="436019" y="93744"/>
                  </a:cubicBezTo>
                  <a:cubicBezTo>
                    <a:pt x="449622" y="95080"/>
                    <a:pt x="463225" y="93744"/>
                    <a:pt x="476828" y="93744"/>
                  </a:cubicBezTo>
                  <a:cubicBezTo>
                    <a:pt x="480231" y="95080"/>
                    <a:pt x="483630" y="96418"/>
                    <a:pt x="483630" y="99091"/>
                  </a:cubicBezTo>
                  <a:cubicBezTo>
                    <a:pt x="483630" y="99091"/>
                    <a:pt x="483630" y="100427"/>
                    <a:pt x="483630" y="100427"/>
                  </a:cubicBezTo>
                  <a:cubicBezTo>
                    <a:pt x="490431" y="100427"/>
                    <a:pt x="497233" y="100427"/>
                    <a:pt x="504034" y="100427"/>
                  </a:cubicBezTo>
                  <a:cubicBezTo>
                    <a:pt x="507437" y="101764"/>
                    <a:pt x="527841" y="97753"/>
                    <a:pt x="514238" y="104436"/>
                  </a:cubicBezTo>
                  <a:cubicBezTo>
                    <a:pt x="510836" y="105773"/>
                    <a:pt x="510836" y="107110"/>
                    <a:pt x="507437" y="108446"/>
                  </a:cubicBezTo>
                  <a:cubicBezTo>
                    <a:pt x="510836" y="108446"/>
                    <a:pt x="510836" y="108446"/>
                    <a:pt x="510836" y="108446"/>
                  </a:cubicBezTo>
                  <a:cubicBezTo>
                    <a:pt x="521040" y="111119"/>
                    <a:pt x="527841" y="109783"/>
                    <a:pt x="534643" y="108446"/>
                  </a:cubicBezTo>
                  <a:cubicBezTo>
                    <a:pt x="534643" y="107110"/>
                    <a:pt x="534643" y="107110"/>
                    <a:pt x="534643" y="107110"/>
                  </a:cubicBezTo>
                  <a:cubicBezTo>
                    <a:pt x="534643" y="104436"/>
                    <a:pt x="534643" y="103100"/>
                    <a:pt x="538042" y="101764"/>
                  </a:cubicBezTo>
                  <a:cubicBezTo>
                    <a:pt x="541445" y="100427"/>
                    <a:pt x="548246" y="99091"/>
                    <a:pt x="544844" y="96418"/>
                  </a:cubicBezTo>
                  <a:cubicBezTo>
                    <a:pt x="544844" y="95080"/>
                    <a:pt x="544844" y="95080"/>
                    <a:pt x="544844" y="95080"/>
                  </a:cubicBezTo>
                  <a:cubicBezTo>
                    <a:pt x="531241" y="97753"/>
                    <a:pt x="524439" y="93744"/>
                    <a:pt x="521040" y="88398"/>
                  </a:cubicBezTo>
                  <a:cubicBezTo>
                    <a:pt x="521040" y="87061"/>
                    <a:pt x="521040" y="87061"/>
                    <a:pt x="521040" y="85725"/>
                  </a:cubicBezTo>
                  <a:cubicBezTo>
                    <a:pt x="510836" y="83052"/>
                    <a:pt x="504034" y="81715"/>
                    <a:pt x="497233" y="79041"/>
                  </a:cubicBezTo>
                  <a:cubicBezTo>
                    <a:pt x="507437" y="75032"/>
                    <a:pt x="514238" y="68349"/>
                    <a:pt x="527841" y="67013"/>
                  </a:cubicBezTo>
                  <a:cubicBezTo>
                    <a:pt x="555048" y="64338"/>
                    <a:pt x="548246" y="76368"/>
                    <a:pt x="561849" y="79041"/>
                  </a:cubicBezTo>
                  <a:cubicBezTo>
                    <a:pt x="585653" y="71022"/>
                    <a:pt x="592455" y="81715"/>
                    <a:pt x="609460" y="89734"/>
                  </a:cubicBezTo>
                  <a:cubicBezTo>
                    <a:pt x="606058" y="65676"/>
                    <a:pt x="640065" y="79041"/>
                    <a:pt x="660470" y="77704"/>
                  </a:cubicBezTo>
                  <a:cubicBezTo>
                    <a:pt x="663873" y="77704"/>
                    <a:pt x="670674" y="79041"/>
                    <a:pt x="674073" y="80379"/>
                  </a:cubicBezTo>
                  <a:cubicBezTo>
                    <a:pt x="687676" y="79041"/>
                    <a:pt x="697881" y="81715"/>
                    <a:pt x="701279" y="87061"/>
                  </a:cubicBezTo>
                  <a:cubicBezTo>
                    <a:pt x="694478" y="89734"/>
                    <a:pt x="680875" y="92407"/>
                    <a:pt x="670674" y="93744"/>
                  </a:cubicBezTo>
                  <a:cubicBezTo>
                    <a:pt x="670674" y="93744"/>
                    <a:pt x="670674" y="95080"/>
                    <a:pt x="670674" y="95080"/>
                  </a:cubicBezTo>
                  <a:cubicBezTo>
                    <a:pt x="667272" y="96418"/>
                    <a:pt x="667272" y="99091"/>
                    <a:pt x="663873" y="100427"/>
                  </a:cubicBezTo>
                  <a:cubicBezTo>
                    <a:pt x="667272" y="100427"/>
                    <a:pt x="670674" y="100427"/>
                    <a:pt x="674073" y="100427"/>
                  </a:cubicBezTo>
                  <a:cubicBezTo>
                    <a:pt x="674073" y="101764"/>
                    <a:pt x="677476" y="103100"/>
                    <a:pt x="680875" y="103100"/>
                  </a:cubicBezTo>
                  <a:cubicBezTo>
                    <a:pt x="684277" y="103100"/>
                    <a:pt x="687676" y="103100"/>
                    <a:pt x="691079" y="103100"/>
                  </a:cubicBezTo>
                  <a:cubicBezTo>
                    <a:pt x="697881" y="100427"/>
                    <a:pt x="704682" y="96418"/>
                    <a:pt x="704682" y="92407"/>
                  </a:cubicBezTo>
                  <a:cubicBezTo>
                    <a:pt x="708081" y="92407"/>
                    <a:pt x="711484" y="91070"/>
                    <a:pt x="714883" y="91070"/>
                  </a:cubicBezTo>
                  <a:cubicBezTo>
                    <a:pt x="718285" y="87061"/>
                    <a:pt x="718285" y="81715"/>
                    <a:pt x="721684" y="77704"/>
                  </a:cubicBezTo>
                  <a:cubicBezTo>
                    <a:pt x="725087" y="76368"/>
                    <a:pt x="728486" y="75032"/>
                    <a:pt x="731888" y="73695"/>
                  </a:cubicBezTo>
                  <a:cubicBezTo>
                    <a:pt x="748890" y="75032"/>
                    <a:pt x="762494" y="75032"/>
                    <a:pt x="776097" y="75032"/>
                  </a:cubicBezTo>
                  <a:cubicBezTo>
                    <a:pt x="782898" y="75032"/>
                    <a:pt x="793102" y="75032"/>
                    <a:pt x="796501" y="71022"/>
                  </a:cubicBezTo>
                  <a:cubicBezTo>
                    <a:pt x="799904" y="71022"/>
                    <a:pt x="799904" y="71022"/>
                    <a:pt x="803303" y="71022"/>
                  </a:cubicBezTo>
                  <a:cubicBezTo>
                    <a:pt x="803303" y="71022"/>
                    <a:pt x="803303" y="69686"/>
                    <a:pt x="803303" y="69686"/>
                  </a:cubicBezTo>
                  <a:cubicBezTo>
                    <a:pt x="803303" y="68349"/>
                    <a:pt x="806705" y="68349"/>
                    <a:pt x="806705" y="67013"/>
                  </a:cubicBezTo>
                  <a:cubicBezTo>
                    <a:pt x="796501" y="67013"/>
                    <a:pt x="789700" y="68349"/>
                    <a:pt x="782898" y="71022"/>
                  </a:cubicBezTo>
                  <a:cubicBezTo>
                    <a:pt x="755692" y="73695"/>
                    <a:pt x="755692" y="68349"/>
                    <a:pt x="759095" y="60329"/>
                  </a:cubicBezTo>
                  <a:cubicBezTo>
                    <a:pt x="765896" y="54983"/>
                    <a:pt x="782898" y="52310"/>
                    <a:pt x="796501" y="48301"/>
                  </a:cubicBezTo>
                  <a:cubicBezTo>
                    <a:pt x="816906" y="44290"/>
                    <a:pt x="830509" y="61667"/>
                    <a:pt x="854316" y="50973"/>
                  </a:cubicBezTo>
                  <a:cubicBezTo>
                    <a:pt x="888324" y="40281"/>
                    <a:pt x="929134" y="45628"/>
                    <a:pt x="966540" y="46964"/>
                  </a:cubicBezTo>
                  <a:cubicBezTo>
                    <a:pt x="976745" y="48301"/>
                    <a:pt x="990348" y="50973"/>
                    <a:pt x="1000548" y="48301"/>
                  </a:cubicBezTo>
                  <a:cubicBezTo>
                    <a:pt x="1014151" y="41617"/>
                    <a:pt x="1031157" y="49637"/>
                    <a:pt x="1048159" y="48301"/>
                  </a:cubicBezTo>
                  <a:cubicBezTo>
                    <a:pt x="1051562" y="48301"/>
                    <a:pt x="1051562" y="49637"/>
                    <a:pt x="1051562" y="50973"/>
                  </a:cubicBezTo>
                  <a:cubicBezTo>
                    <a:pt x="1061762" y="49637"/>
                    <a:pt x="1068564" y="49637"/>
                    <a:pt x="1078768" y="48301"/>
                  </a:cubicBezTo>
                  <a:cubicBezTo>
                    <a:pt x="1078768" y="46964"/>
                    <a:pt x="1078768" y="45628"/>
                    <a:pt x="1078768" y="44290"/>
                  </a:cubicBezTo>
                  <a:cubicBezTo>
                    <a:pt x="1099173" y="42955"/>
                    <a:pt x="1119577" y="42955"/>
                    <a:pt x="1139982" y="42955"/>
                  </a:cubicBezTo>
                  <a:cubicBezTo>
                    <a:pt x="1143381" y="42955"/>
                    <a:pt x="1146783" y="42955"/>
                    <a:pt x="1150182" y="42955"/>
                  </a:cubicBezTo>
                  <a:cubicBezTo>
                    <a:pt x="1150182" y="42955"/>
                    <a:pt x="1150182" y="41617"/>
                    <a:pt x="1153585" y="41617"/>
                  </a:cubicBezTo>
                  <a:cubicBezTo>
                    <a:pt x="1167188" y="42955"/>
                    <a:pt x="1180791" y="40281"/>
                    <a:pt x="1190992" y="44290"/>
                  </a:cubicBezTo>
                  <a:cubicBezTo>
                    <a:pt x="1194394" y="44290"/>
                    <a:pt x="1197793" y="44290"/>
                    <a:pt x="1201196" y="44290"/>
                  </a:cubicBezTo>
                  <a:cubicBezTo>
                    <a:pt x="1207997" y="44290"/>
                    <a:pt x="1214799" y="44290"/>
                    <a:pt x="1221601" y="44290"/>
                  </a:cubicBezTo>
                  <a:cubicBezTo>
                    <a:pt x="1252206" y="38944"/>
                    <a:pt x="1282815" y="44290"/>
                    <a:pt x="1310021" y="46964"/>
                  </a:cubicBezTo>
                  <a:cubicBezTo>
                    <a:pt x="1327023" y="48301"/>
                    <a:pt x="1344029" y="53647"/>
                    <a:pt x="1357632" y="44290"/>
                  </a:cubicBezTo>
                  <a:cubicBezTo>
                    <a:pt x="1367832" y="42955"/>
                    <a:pt x="1378036" y="42955"/>
                    <a:pt x="1388237" y="42955"/>
                  </a:cubicBezTo>
                  <a:cubicBezTo>
                    <a:pt x="1388237" y="42955"/>
                    <a:pt x="1391640" y="44290"/>
                    <a:pt x="1391640" y="45628"/>
                  </a:cubicBezTo>
                  <a:cubicBezTo>
                    <a:pt x="1435848" y="41617"/>
                    <a:pt x="1483459" y="44290"/>
                    <a:pt x="1527671" y="45628"/>
                  </a:cubicBezTo>
                  <a:cubicBezTo>
                    <a:pt x="1531070" y="44290"/>
                    <a:pt x="1537872" y="42955"/>
                    <a:pt x="1541274" y="41617"/>
                  </a:cubicBezTo>
                  <a:cubicBezTo>
                    <a:pt x="1541274" y="30925"/>
                    <a:pt x="1568480" y="32262"/>
                    <a:pt x="1582083" y="26916"/>
                  </a:cubicBezTo>
                  <a:cubicBezTo>
                    <a:pt x="1588885" y="26916"/>
                    <a:pt x="1595686" y="26916"/>
                    <a:pt x="1602488" y="26916"/>
                  </a:cubicBezTo>
                  <a:cubicBezTo>
                    <a:pt x="1602488" y="26916"/>
                    <a:pt x="1602488" y="28251"/>
                    <a:pt x="1602488" y="29589"/>
                  </a:cubicBezTo>
                  <a:cubicBezTo>
                    <a:pt x="1602488" y="29589"/>
                    <a:pt x="1605887" y="30925"/>
                    <a:pt x="1609290" y="30925"/>
                  </a:cubicBezTo>
                  <a:cubicBezTo>
                    <a:pt x="1616091" y="32262"/>
                    <a:pt x="1622893" y="32262"/>
                    <a:pt x="1629694" y="33598"/>
                  </a:cubicBezTo>
                  <a:cubicBezTo>
                    <a:pt x="1633093" y="32262"/>
                    <a:pt x="1636496" y="30925"/>
                    <a:pt x="1639895" y="29589"/>
                  </a:cubicBezTo>
                  <a:cubicBezTo>
                    <a:pt x="1639895" y="29589"/>
                    <a:pt x="1636496" y="29589"/>
                    <a:pt x="1636496" y="28251"/>
                  </a:cubicBezTo>
                  <a:cubicBezTo>
                    <a:pt x="1680704" y="24241"/>
                    <a:pt x="1721514" y="21569"/>
                    <a:pt x="1762323" y="20232"/>
                  </a:cubicBezTo>
                  <a:cubicBezTo>
                    <a:pt x="1779329" y="20232"/>
                    <a:pt x="1799733" y="21569"/>
                    <a:pt x="1816735" y="18896"/>
                  </a:cubicBezTo>
                  <a:cubicBezTo>
                    <a:pt x="1823537" y="18896"/>
                    <a:pt x="1833741" y="18896"/>
                    <a:pt x="1840543" y="18896"/>
                  </a:cubicBezTo>
                  <a:cubicBezTo>
                    <a:pt x="1857544" y="21569"/>
                    <a:pt x="1877950" y="21569"/>
                    <a:pt x="1894955" y="18896"/>
                  </a:cubicBezTo>
                  <a:cubicBezTo>
                    <a:pt x="1922161" y="18896"/>
                    <a:pt x="1945965" y="18896"/>
                    <a:pt x="1973171" y="18896"/>
                  </a:cubicBezTo>
                  <a:cubicBezTo>
                    <a:pt x="1986774" y="22905"/>
                    <a:pt x="2007179" y="16223"/>
                    <a:pt x="2017383" y="24241"/>
                  </a:cubicBezTo>
                  <a:cubicBezTo>
                    <a:pt x="2013980" y="25578"/>
                    <a:pt x="2013980" y="25578"/>
                    <a:pt x="2013980" y="26916"/>
                  </a:cubicBezTo>
                  <a:cubicBezTo>
                    <a:pt x="2020782" y="29589"/>
                    <a:pt x="2024185" y="30925"/>
                    <a:pt x="2030986" y="33598"/>
                  </a:cubicBezTo>
                  <a:cubicBezTo>
                    <a:pt x="2034385" y="28251"/>
                    <a:pt x="2044590" y="22905"/>
                    <a:pt x="2054790" y="18896"/>
                  </a:cubicBezTo>
                  <a:cubicBezTo>
                    <a:pt x="2058193" y="18896"/>
                    <a:pt x="2061592" y="18896"/>
                    <a:pt x="2064994" y="18896"/>
                  </a:cubicBezTo>
                  <a:cubicBezTo>
                    <a:pt x="2078597" y="21569"/>
                    <a:pt x="2092200" y="26916"/>
                    <a:pt x="2109202" y="22905"/>
                  </a:cubicBezTo>
                  <a:cubicBezTo>
                    <a:pt x="2112605" y="20232"/>
                    <a:pt x="2116004" y="16223"/>
                    <a:pt x="2119407" y="16223"/>
                  </a:cubicBezTo>
                  <a:cubicBezTo>
                    <a:pt x="2180621" y="22905"/>
                    <a:pt x="2241835" y="5530"/>
                    <a:pt x="2299646" y="18896"/>
                  </a:cubicBezTo>
                  <a:cubicBezTo>
                    <a:pt x="2309850" y="20232"/>
                    <a:pt x="2320051" y="21569"/>
                    <a:pt x="2323453" y="25578"/>
                  </a:cubicBezTo>
                  <a:cubicBezTo>
                    <a:pt x="2337056" y="10875"/>
                    <a:pt x="2374463" y="18896"/>
                    <a:pt x="2401670" y="14886"/>
                  </a:cubicBezTo>
                  <a:cubicBezTo>
                    <a:pt x="2405072" y="14886"/>
                    <a:pt x="2408471" y="16223"/>
                    <a:pt x="2408471" y="16223"/>
                  </a:cubicBezTo>
                  <a:cubicBezTo>
                    <a:pt x="2408471" y="14886"/>
                    <a:pt x="2411874" y="13550"/>
                    <a:pt x="2411874" y="12213"/>
                  </a:cubicBezTo>
                  <a:cubicBezTo>
                    <a:pt x="2445882" y="12213"/>
                    <a:pt x="2483288" y="14886"/>
                    <a:pt x="2517296" y="10875"/>
                  </a:cubicBezTo>
                  <a:cubicBezTo>
                    <a:pt x="2520698" y="10875"/>
                    <a:pt x="2527500" y="10875"/>
                    <a:pt x="2534302" y="10875"/>
                  </a:cubicBezTo>
                  <a:cubicBezTo>
                    <a:pt x="2544502" y="14886"/>
                    <a:pt x="2558106" y="10875"/>
                    <a:pt x="2568310" y="14886"/>
                  </a:cubicBezTo>
                  <a:cubicBezTo>
                    <a:pt x="2568310" y="14886"/>
                    <a:pt x="2571709" y="14886"/>
                    <a:pt x="2571709" y="14886"/>
                  </a:cubicBezTo>
                  <a:cubicBezTo>
                    <a:pt x="2575111" y="13550"/>
                    <a:pt x="2581913" y="12213"/>
                    <a:pt x="2585312" y="13550"/>
                  </a:cubicBezTo>
                  <a:cubicBezTo>
                    <a:pt x="2588714" y="14886"/>
                    <a:pt x="2592113" y="14886"/>
                    <a:pt x="2595516" y="14886"/>
                  </a:cubicBezTo>
                  <a:cubicBezTo>
                    <a:pt x="2602317" y="16223"/>
                    <a:pt x="2612518" y="14886"/>
                    <a:pt x="2619320" y="16223"/>
                  </a:cubicBezTo>
                  <a:cubicBezTo>
                    <a:pt x="2622722" y="16223"/>
                    <a:pt x="2626121" y="16223"/>
                    <a:pt x="2626121" y="14886"/>
                  </a:cubicBezTo>
                  <a:cubicBezTo>
                    <a:pt x="2639724" y="12213"/>
                    <a:pt x="2656730" y="12213"/>
                    <a:pt x="2670333" y="14886"/>
                  </a:cubicBezTo>
                  <a:cubicBezTo>
                    <a:pt x="2711142" y="12213"/>
                    <a:pt x="2751952" y="24241"/>
                    <a:pt x="2792761" y="14886"/>
                  </a:cubicBezTo>
                  <a:cubicBezTo>
                    <a:pt x="2830168" y="12213"/>
                    <a:pt x="2864176" y="13550"/>
                    <a:pt x="2901586" y="13550"/>
                  </a:cubicBezTo>
                  <a:cubicBezTo>
                    <a:pt x="2904985" y="13550"/>
                    <a:pt x="2904985" y="13550"/>
                    <a:pt x="2908388" y="14886"/>
                  </a:cubicBezTo>
                  <a:cubicBezTo>
                    <a:pt x="2925390" y="10875"/>
                    <a:pt x="2945794" y="12213"/>
                    <a:pt x="2966199" y="13550"/>
                  </a:cubicBezTo>
                  <a:cubicBezTo>
                    <a:pt x="2969602" y="13550"/>
                    <a:pt x="2973001" y="13550"/>
                    <a:pt x="2976403" y="13550"/>
                  </a:cubicBezTo>
                  <a:cubicBezTo>
                    <a:pt x="2996808" y="8204"/>
                    <a:pt x="3020611" y="13550"/>
                    <a:pt x="3041016" y="9539"/>
                  </a:cubicBezTo>
                  <a:cubicBezTo>
                    <a:pt x="3044419" y="9539"/>
                    <a:pt x="3044419" y="9539"/>
                    <a:pt x="3047818" y="9539"/>
                  </a:cubicBezTo>
                  <a:cubicBezTo>
                    <a:pt x="3092030" y="12213"/>
                    <a:pt x="3139641" y="9539"/>
                    <a:pt x="3183849" y="10875"/>
                  </a:cubicBezTo>
                  <a:cubicBezTo>
                    <a:pt x="3187248" y="10875"/>
                    <a:pt x="3190651" y="12213"/>
                    <a:pt x="3194053" y="13550"/>
                  </a:cubicBezTo>
                  <a:cubicBezTo>
                    <a:pt x="3228061" y="14886"/>
                    <a:pt x="3262069" y="26916"/>
                    <a:pt x="3296077" y="13550"/>
                  </a:cubicBezTo>
                  <a:cubicBezTo>
                    <a:pt x="3299475" y="14886"/>
                    <a:pt x="3306277" y="17559"/>
                    <a:pt x="3309680" y="20232"/>
                  </a:cubicBezTo>
                  <a:cubicBezTo>
                    <a:pt x="3309680" y="20232"/>
                    <a:pt x="3313079" y="20232"/>
                    <a:pt x="3313079" y="20232"/>
                  </a:cubicBezTo>
                  <a:cubicBezTo>
                    <a:pt x="3316481" y="16223"/>
                    <a:pt x="3319880" y="10875"/>
                    <a:pt x="3336886" y="12213"/>
                  </a:cubicBezTo>
                  <a:cubicBezTo>
                    <a:pt x="3340285" y="12213"/>
                    <a:pt x="3343688" y="12213"/>
                    <a:pt x="3347087" y="12213"/>
                  </a:cubicBezTo>
                  <a:cubicBezTo>
                    <a:pt x="3435507" y="8204"/>
                    <a:pt x="3523927" y="9539"/>
                    <a:pt x="3612347" y="10875"/>
                  </a:cubicBezTo>
                  <a:cubicBezTo>
                    <a:pt x="3619149" y="12213"/>
                    <a:pt x="3625951" y="12213"/>
                    <a:pt x="3632752" y="12213"/>
                  </a:cubicBezTo>
                  <a:cubicBezTo>
                    <a:pt x="3653157" y="8204"/>
                    <a:pt x="3673561" y="12213"/>
                    <a:pt x="3693966" y="8204"/>
                  </a:cubicBezTo>
                  <a:cubicBezTo>
                    <a:pt x="3731373" y="9539"/>
                    <a:pt x="3772186" y="13550"/>
                    <a:pt x="3809592" y="8204"/>
                  </a:cubicBezTo>
                  <a:cubicBezTo>
                    <a:pt x="3812995" y="9539"/>
                    <a:pt x="3812995" y="9539"/>
                    <a:pt x="3816394" y="8204"/>
                  </a:cubicBezTo>
                  <a:cubicBezTo>
                    <a:pt x="3843600" y="14886"/>
                    <a:pt x="3874209" y="8204"/>
                    <a:pt x="3901415" y="8204"/>
                  </a:cubicBezTo>
                  <a:cubicBezTo>
                    <a:pt x="3904814" y="9539"/>
                    <a:pt x="3904814" y="9539"/>
                    <a:pt x="3908217" y="8204"/>
                  </a:cubicBezTo>
                  <a:cubicBezTo>
                    <a:pt x="3925219" y="9539"/>
                    <a:pt x="3942225" y="13550"/>
                    <a:pt x="3962630" y="8204"/>
                  </a:cubicBezTo>
                  <a:cubicBezTo>
                    <a:pt x="3983034" y="1520"/>
                    <a:pt x="4000036" y="12213"/>
                    <a:pt x="4020441" y="9539"/>
                  </a:cubicBezTo>
                  <a:cubicBezTo>
                    <a:pt x="4020441" y="9539"/>
                    <a:pt x="4023844" y="10875"/>
                    <a:pt x="4023844" y="10875"/>
                  </a:cubicBezTo>
                  <a:cubicBezTo>
                    <a:pt x="4023844" y="10875"/>
                    <a:pt x="4023844" y="9539"/>
                    <a:pt x="4023844" y="8204"/>
                  </a:cubicBezTo>
                  <a:cubicBezTo>
                    <a:pt x="4034044" y="8204"/>
                    <a:pt x="4047647" y="8204"/>
                    <a:pt x="4057851" y="8204"/>
                  </a:cubicBezTo>
                  <a:cubicBezTo>
                    <a:pt x="4057851" y="8204"/>
                    <a:pt x="4061250" y="6866"/>
                    <a:pt x="4064653" y="6866"/>
                  </a:cubicBezTo>
                  <a:cubicBezTo>
                    <a:pt x="4071455" y="5530"/>
                    <a:pt x="4078256" y="5530"/>
                    <a:pt x="4085058" y="8204"/>
                  </a:cubicBezTo>
                  <a:cubicBezTo>
                    <a:pt x="4102060" y="12213"/>
                    <a:pt x="4119065" y="184"/>
                    <a:pt x="4136068" y="9539"/>
                  </a:cubicBezTo>
                  <a:cubicBezTo>
                    <a:pt x="4136068" y="10875"/>
                    <a:pt x="4136068" y="10875"/>
                    <a:pt x="4136068" y="12213"/>
                  </a:cubicBezTo>
                  <a:cubicBezTo>
                    <a:pt x="4142869" y="10875"/>
                    <a:pt x="4149671" y="9539"/>
                    <a:pt x="4156472" y="8204"/>
                  </a:cubicBezTo>
                  <a:cubicBezTo>
                    <a:pt x="4187081" y="4193"/>
                    <a:pt x="4221089" y="9539"/>
                    <a:pt x="4251694" y="4193"/>
                  </a:cubicBezTo>
                  <a:cubicBezTo>
                    <a:pt x="4275501" y="4193"/>
                    <a:pt x="4295906" y="4193"/>
                    <a:pt x="4319710" y="4193"/>
                  </a:cubicBezTo>
                  <a:cubicBezTo>
                    <a:pt x="4346916" y="10875"/>
                    <a:pt x="4384326" y="184"/>
                    <a:pt x="4408130" y="12213"/>
                  </a:cubicBezTo>
                  <a:cubicBezTo>
                    <a:pt x="4408130" y="12213"/>
                    <a:pt x="4408130" y="13550"/>
                    <a:pt x="4408130" y="13550"/>
                  </a:cubicBezTo>
                  <a:cubicBezTo>
                    <a:pt x="4421733" y="4193"/>
                    <a:pt x="4445540" y="2857"/>
                    <a:pt x="4472747" y="2857"/>
                  </a:cubicBezTo>
                  <a:cubicBezTo>
                    <a:pt x="4499953" y="2857"/>
                    <a:pt x="4530558" y="5530"/>
                    <a:pt x="4557764" y="1520"/>
                  </a:cubicBezTo>
                  <a:cubicBezTo>
                    <a:pt x="4561167" y="1520"/>
                    <a:pt x="4567969" y="1520"/>
                    <a:pt x="4571368" y="1520"/>
                  </a:cubicBezTo>
                  <a:cubicBezTo>
                    <a:pt x="4581572" y="2857"/>
                    <a:pt x="4588373" y="5530"/>
                    <a:pt x="4595175" y="9539"/>
                  </a:cubicBezTo>
                  <a:cubicBezTo>
                    <a:pt x="4595175" y="8204"/>
                    <a:pt x="4595175" y="8204"/>
                    <a:pt x="4595175" y="8204"/>
                  </a:cubicBezTo>
                  <a:cubicBezTo>
                    <a:pt x="4595175" y="8204"/>
                    <a:pt x="4591772" y="6866"/>
                    <a:pt x="4591772" y="6866"/>
                  </a:cubicBezTo>
                  <a:cubicBezTo>
                    <a:pt x="4605375" y="-2491"/>
                    <a:pt x="4629183" y="5530"/>
                    <a:pt x="4646185" y="184"/>
                  </a:cubicBezTo>
                  <a:close/>
                </a:path>
              </a:pathLst>
            </a:custGeom>
            <a:solidFill>
              <a:schemeClr val="accent3"/>
            </a:solidFill>
            <a:ln w="9525" cap="flat">
              <a:noFill/>
              <a:prstDash val="solid"/>
              <a:miter/>
            </a:ln>
          </p:spPr>
          <p:txBody>
            <a:bodyPr wrap="square" rtlCol="0" anchor="ctr">
              <a:noAutofit/>
            </a:bodyPr>
            <a:lstStyle/>
            <a:p>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068BDE-80A8-6144-B16A-FBD5749B2E34}"/>
                </a:ext>
              </a:extLst>
            </p:cNvPr>
            <p:cNvSpPr txBox="1"/>
            <p:nvPr/>
          </p:nvSpPr>
          <p:spPr>
            <a:xfrm>
              <a:off x="5964429" y="1167575"/>
              <a:ext cx="2502476" cy="584775"/>
            </a:xfrm>
            <a:prstGeom prst="rect">
              <a:avLst/>
            </a:prstGeom>
            <a:noFill/>
          </p:spPr>
          <p:txBody>
            <a:bodyPr wrap="square">
              <a:spAutoFit/>
            </a:bodyPr>
            <a:lstStyle/>
            <a:p>
              <a:pPr marL="0" marR="0" algn="ctr">
                <a:spcBef>
                  <a:spcPts val="0"/>
                </a:spcBef>
                <a:spcAft>
                  <a:spcPts val="800"/>
                </a:spcAft>
              </a:pPr>
              <a:r>
                <a:rPr lang="en-US" sz="3200" b="1" dirty="0" err="1">
                  <a:solidFill>
                    <a:schemeClr val="bg1"/>
                  </a:solidFill>
                  <a:latin typeface="Calibri" panose="020F0502020204030204" pitchFamily="34" charset="0"/>
                  <a:cs typeface="Calibri" panose="020F0502020204030204" pitchFamily="34" charset="0"/>
                </a:rPr>
                <a:t>Có</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nền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văn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hiến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lâu</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đời</a:t>
              </a:r>
              <a:endParaRPr lang="en-US" sz="3200" b="1" dirty="0">
                <a:solidFill>
                  <a:schemeClr val="bg1"/>
                </a:solidFill>
                <a:latin typeface="Calibri" panose="020F0502020204030204" pitchFamily="34" charset="0"/>
                <a:cs typeface="Calibri" panose="020F0502020204030204" pitchFamily="34" charset="0"/>
              </a:endParaRPr>
            </a:p>
          </p:txBody>
        </p:sp>
      </p:grpSp>
      <p:sp>
        <p:nvSpPr>
          <p:cNvPr id="13" name="TextBox 12">
            <a:extLst>
              <a:ext uri="{FF2B5EF4-FFF2-40B4-BE49-F238E27FC236}">
                <a16:creationId xmlns:a16="http://schemas.microsoft.com/office/drawing/2014/main" id="{D6E0BB24-E126-3F48-98EE-2F6F0DD599E5}"/>
              </a:ext>
            </a:extLst>
          </p:cNvPr>
          <p:cNvSpPr txBox="1"/>
          <p:nvPr/>
        </p:nvSpPr>
        <p:spPr>
          <a:xfrm>
            <a:off x="-285336" y="3973017"/>
            <a:ext cx="7358217" cy="523220"/>
          </a:xfrm>
          <a:prstGeom prst="rect">
            <a:avLst/>
          </a:prstGeom>
          <a:noFill/>
        </p:spPr>
        <p:txBody>
          <a:bodyPr wrap="square">
            <a:spAutoFit/>
          </a:bodyPr>
          <a:lstStyle/>
          <a:p>
            <a:pPr marL="457200" indent="-457200" algn="ctr">
              <a:buFont typeface="System Font Regular"/>
              <a:buChar char="☞"/>
            </a:pPr>
            <a:r>
              <a:rPr lang="en-VN" sz="28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V</a:t>
            </a:r>
            <a:r>
              <a:rPr lang="en-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ốn xưng nền văn hiến đã lâu</a:t>
            </a:r>
            <a:r>
              <a:rPr lang="en-VN" sz="2800" i="1" dirty="0">
                <a:effectLst/>
                <a:latin typeface="Calibri" panose="020F0502020204030204" pitchFamily="34" charset="0"/>
                <a:cs typeface="Calibri" panose="020F0502020204030204" pitchFamily="34" charset="0"/>
              </a:rPr>
              <a:t> </a:t>
            </a:r>
            <a:endParaRPr lang="vi-VN" sz="2800" i="1" dirty="0">
              <a:latin typeface="Calibri" panose="020F0502020204030204" pitchFamily="34" charset="0"/>
              <a:cs typeface="Calibri" panose="020F0502020204030204" pitchFamily="34" charset="0"/>
            </a:endParaRPr>
          </a:p>
        </p:txBody>
      </p:sp>
      <p:pic>
        <p:nvPicPr>
          <p:cNvPr id="1030" name="Picture 6" descr="Hoàng Thành Thăng Long, tìm về cột mốc lịch sử vàng son">
            <a:extLst>
              <a:ext uri="{FF2B5EF4-FFF2-40B4-BE49-F238E27FC236}">
                <a16:creationId xmlns:a16="http://schemas.microsoft.com/office/drawing/2014/main" id="{22BBC3FC-21DF-D942-9E0E-E5447733DB2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787545" y="3039705"/>
            <a:ext cx="5154196" cy="293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5261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randombar(horizontal)">
                                      <p:cBhvr>
                                        <p:cTn id="1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9072303" y="238459"/>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739615" y="234700"/>
            <a:ext cx="6517635"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629100" y="-2801320"/>
            <a:ext cx="738664" cy="6730599"/>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Nêu cao luận đề chính nghĩa</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6" name="文本框 14">
            <a:extLst>
              <a:ext uri="{FF2B5EF4-FFF2-40B4-BE49-F238E27FC236}">
                <a16:creationId xmlns:a16="http://schemas.microsoft.com/office/drawing/2014/main" id="{B6CAB83B-D27F-3D41-B0A0-FB86321E7B09}"/>
              </a:ext>
            </a:extLst>
          </p:cNvPr>
          <p:cNvSpPr txBox="1"/>
          <p:nvPr/>
        </p:nvSpPr>
        <p:spPr>
          <a:xfrm rot="16200000">
            <a:off x="3810004" y="-3267525"/>
            <a:ext cx="738664" cy="9489067"/>
          </a:xfrm>
          <a:prstGeom prst="rect">
            <a:avLst/>
          </a:prstGeom>
          <a:noFill/>
        </p:spPr>
        <p:txBody>
          <a:bodyPr vert="eaVert" wrap="square" rtlCol="0">
            <a:spAutoFit/>
          </a:bodyPr>
          <a:lstStyle/>
          <a:p>
            <a:pPr algn="ctr"/>
            <a:r>
              <a:rPr lang="vi-VN" altLang="zh-CN" sz="3600" b="1" dirty="0">
                <a:solidFill>
                  <a:srgbClr val="C00000"/>
                </a:solidFill>
                <a:latin typeface="Calibri" panose="020F0502020204030204" pitchFamily="34" charset="0"/>
                <a:cs typeface="Calibri" panose="020F0502020204030204" pitchFamily="34" charset="0"/>
              </a:rPr>
              <a:t>b. Khẳng định sự độc lập của dân tộc</a:t>
            </a:r>
            <a:endParaRPr lang="zh-CN" altLang="en-US" sz="3600" b="1" dirty="0">
              <a:solidFill>
                <a:srgbClr val="C00000"/>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A8E3AC55-628C-0D4C-A627-5D81E6AAE549}"/>
              </a:ext>
            </a:extLst>
          </p:cNvPr>
          <p:cNvGrpSpPr/>
          <p:nvPr/>
        </p:nvGrpSpPr>
        <p:grpSpPr>
          <a:xfrm>
            <a:off x="1730592" y="2316868"/>
            <a:ext cx="4897488" cy="678501"/>
            <a:chOff x="5743073" y="1132661"/>
            <a:chExt cx="2775283" cy="678501"/>
          </a:xfrm>
          <a:solidFill>
            <a:srgbClr val="D09183"/>
          </a:solidFill>
        </p:grpSpPr>
        <p:sp>
          <p:nvSpPr>
            <p:cNvPr id="10" name="Freeform: Shape 13">
              <a:extLst>
                <a:ext uri="{FF2B5EF4-FFF2-40B4-BE49-F238E27FC236}">
                  <a16:creationId xmlns:a16="http://schemas.microsoft.com/office/drawing/2014/main" id="{75F1F154-9D1C-1C4A-9634-4DB5E96B08D9}"/>
                </a:ext>
              </a:extLst>
            </p:cNvPr>
            <p:cNvSpPr/>
            <p:nvPr/>
          </p:nvSpPr>
          <p:spPr>
            <a:xfrm>
              <a:off x="5743073" y="1132661"/>
              <a:ext cx="2775283" cy="678501"/>
            </a:xfrm>
            <a:custGeom>
              <a:avLst/>
              <a:gdLst>
                <a:gd name="connsiteX0" fmla="*/ 8243450 w 10525375"/>
                <a:gd name="connsiteY0" fmla="*/ 473332 h 503731"/>
                <a:gd name="connsiteX1" fmla="*/ 8250251 w 10525375"/>
                <a:gd name="connsiteY1" fmla="*/ 477341 h 503731"/>
                <a:gd name="connsiteX2" fmla="*/ 8257053 w 10525375"/>
                <a:gd name="connsiteY2" fmla="*/ 476005 h 503731"/>
                <a:gd name="connsiteX3" fmla="*/ 8263854 w 10525375"/>
                <a:gd name="connsiteY3" fmla="*/ 473332 h 503731"/>
                <a:gd name="connsiteX4" fmla="*/ 8243450 w 10525375"/>
                <a:gd name="connsiteY4" fmla="*/ 473332 h 503731"/>
                <a:gd name="connsiteX5" fmla="*/ 4333313 w 10525375"/>
                <a:gd name="connsiteY5" fmla="*/ 473332 h 503731"/>
                <a:gd name="connsiteX6" fmla="*/ 4340114 w 10525375"/>
                <a:gd name="connsiteY6" fmla="*/ 477341 h 503731"/>
                <a:gd name="connsiteX7" fmla="*/ 4346916 w 10525375"/>
                <a:gd name="connsiteY7" fmla="*/ 476005 h 503731"/>
                <a:gd name="connsiteX8" fmla="*/ 4353718 w 10525375"/>
                <a:gd name="connsiteY8" fmla="*/ 473332 h 503731"/>
                <a:gd name="connsiteX9" fmla="*/ 4333313 w 10525375"/>
                <a:gd name="connsiteY9" fmla="*/ 473332 h 503731"/>
                <a:gd name="connsiteX10" fmla="*/ 8824985 w 10525375"/>
                <a:gd name="connsiteY10" fmla="*/ 450610 h 503731"/>
                <a:gd name="connsiteX11" fmla="*/ 8811382 w 10525375"/>
                <a:gd name="connsiteY11" fmla="*/ 459966 h 503731"/>
                <a:gd name="connsiteX12" fmla="*/ 8828384 w 10525375"/>
                <a:gd name="connsiteY12" fmla="*/ 463975 h 503731"/>
                <a:gd name="connsiteX13" fmla="*/ 8858992 w 10525375"/>
                <a:gd name="connsiteY13" fmla="*/ 450610 h 503731"/>
                <a:gd name="connsiteX14" fmla="*/ 8824985 w 10525375"/>
                <a:gd name="connsiteY14" fmla="*/ 450610 h 503731"/>
                <a:gd name="connsiteX15" fmla="*/ 9110650 w 10525375"/>
                <a:gd name="connsiteY15" fmla="*/ 447936 h 503731"/>
                <a:gd name="connsiteX16" fmla="*/ 9114050 w 10525375"/>
                <a:gd name="connsiteY16" fmla="*/ 453283 h 503731"/>
                <a:gd name="connsiteX17" fmla="*/ 9110650 w 10525375"/>
                <a:gd name="connsiteY17" fmla="*/ 454620 h 503731"/>
                <a:gd name="connsiteX18" fmla="*/ 9117452 w 10525375"/>
                <a:gd name="connsiteY18" fmla="*/ 459966 h 503731"/>
                <a:gd name="connsiteX19" fmla="*/ 9117452 w 10525375"/>
                <a:gd name="connsiteY19" fmla="*/ 458629 h 503731"/>
                <a:gd name="connsiteX20" fmla="*/ 9114050 w 10525375"/>
                <a:gd name="connsiteY20" fmla="*/ 447936 h 503731"/>
                <a:gd name="connsiteX21" fmla="*/ 9110650 w 10525375"/>
                <a:gd name="connsiteY21" fmla="*/ 447936 h 503731"/>
                <a:gd name="connsiteX22" fmla="*/ 6668890 w 10525375"/>
                <a:gd name="connsiteY22" fmla="*/ 441254 h 503731"/>
                <a:gd name="connsiteX23" fmla="*/ 6672289 w 10525375"/>
                <a:gd name="connsiteY23" fmla="*/ 443927 h 503731"/>
                <a:gd name="connsiteX24" fmla="*/ 6672289 w 10525375"/>
                <a:gd name="connsiteY24" fmla="*/ 441254 h 503731"/>
                <a:gd name="connsiteX25" fmla="*/ 6668890 w 10525375"/>
                <a:gd name="connsiteY25" fmla="*/ 441254 h 503731"/>
                <a:gd name="connsiteX26" fmla="*/ 2758753 w 10525375"/>
                <a:gd name="connsiteY26" fmla="*/ 441254 h 503731"/>
                <a:gd name="connsiteX27" fmla="*/ 2762152 w 10525375"/>
                <a:gd name="connsiteY27" fmla="*/ 443927 h 503731"/>
                <a:gd name="connsiteX28" fmla="*/ 2762152 w 10525375"/>
                <a:gd name="connsiteY28" fmla="*/ 441254 h 503731"/>
                <a:gd name="connsiteX29" fmla="*/ 2758753 w 10525375"/>
                <a:gd name="connsiteY29" fmla="*/ 441254 h 503731"/>
                <a:gd name="connsiteX30" fmla="*/ 9338501 w 10525375"/>
                <a:gd name="connsiteY30" fmla="*/ 438581 h 503731"/>
                <a:gd name="connsiteX31" fmla="*/ 9341904 w 10525375"/>
                <a:gd name="connsiteY31" fmla="*/ 441254 h 503731"/>
                <a:gd name="connsiteX32" fmla="*/ 9362308 w 10525375"/>
                <a:gd name="connsiteY32" fmla="*/ 438581 h 503731"/>
                <a:gd name="connsiteX33" fmla="*/ 9365707 w 10525375"/>
                <a:gd name="connsiteY33" fmla="*/ 439917 h 503731"/>
                <a:gd name="connsiteX34" fmla="*/ 9365707 w 10525375"/>
                <a:gd name="connsiteY34" fmla="*/ 438581 h 503731"/>
                <a:gd name="connsiteX35" fmla="*/ 9362308 w 10525375"/>
                <a:gd name="connsiteY35" fmla="*/ 438581 h 503731"/>
                <a:gd name="connsiteX36" fmla="*/ 8413488 w 10525375"/>
                <a:gd name="connsiteY36" fmla="*/ 433235 h 503731"/>
                <a:gd name="connsiteX37" fmla="*/ 8406687 w 10525375"/>
                <a:gd name="connsiteY37" fmla="*/ 434571 h 503731"/>
                <a:gd name="connsiteX38" fmla="*/ 8416892 w 10525375"/>
                <a:gd name="connsiteY38" fmla="*/ 439917 h 503731"/>
                <a:gd name="connsiteX39" fmla="*/ 8413488 w 10525375"/>
                <a:gd name="connsiteY39" fmla="*/ 433235 h 503731"/>
                <a:gd name="connsiteX40" fmla="*/ 4503352 w 10525375"/>
                <a:gd name="connsiteY40" fmla="*/ 433235 h 503731"/>
                <a:gd name="connsiteX41" fmla="*/ 4496550 w 10525375"/>
                <a:gd name="connsiteY41" fmla="*/ 434571 h 503731"/>
                <a:gd name="connsiteX42" fmla="*/ 4506755 w 10525375"/>
                <a:gd name="connsiteY42" fmla="*/ 439917 h 503731"/>
                <a:gd name="connsiteX43" fmla="*/ 4503352 w 10525375"/>
                <a:gd name="connsiteY43" fmla="*/ 433235 h 503731"/>
                <a:gd name="connsiteX44" fmla="*/ 9624166 w 10525375"/>
                <a:gd name="connsiteY44" fmla="*/ 426551 h 503731"/>
                <a:gd name="connsiteX45" fmla="*/ 9617365 w 10525375"/>
                <a:gd name="connsiteY45" fmla="*/ 430562 h 503731"/>
                <a:gd name="connsiteX46" fmla="*/ 9654776 w 10525375"/>
                <a:gd name="connsiteY46" fmla="*/ 430562 h 503731"/>
                <a:gd name="connsiteX47" fmla="*/ 9624166 w 10525375"/>
                <a:gd name="connsiteY47" fmla="*/ 427888 h 503731"/>
                <a:gd name="connsiteX48" fmla="*/ 9624166 w 10525375"/>
                <a:gd name="connsiteY48" fmla="*/ 426551 h 503731"/>
                <a:gd name="connsiteX49" fmla="*/ 248974 w 10525375"/>
                <a:gd name="connsiteY49" fmla="*/ 418532 h 503731"/>
                <a:gd name="connsiteX50" fmla="*/ 279583 w 10525375"/>
                <a:gd name="connsiteY50" fmla="*/ 418532 h 503731"/>
                <a:gd name="connsiteX51" fmla="*/ 310188 w 10525375"/>
                <a:gd name="connsiteY51" fmla="*/ 426551 h 503731"/>
                <a:gd name="connsiteX52" fmla="*/ 279583 w 10525375"/>
                <a:gd name="connsiteY52" fmla="*/ 438581 h 503731"/>
                <a:gd name="connsiteX53" fmla="*/ 269379 w 10525375"/>
                <a:gd name="connsiteY53" fmla="*/ 434571 h 503731"/>
                <a:gd name="connsiteX54" fmla="*/ 259178 w 10525375"/>
                <a:gd name="connsiteY54" fmla="*/ 426551 h 503731"/>
                <a:gd name="connsiteX55" fmla="*/ 248974 w 10525375"/>
                <a:gd name="connsiteY55" fmla="*/ 418532 h 503731"/>
                <a:gd name="connsiteX56" fmla="*/ 9481334 w 10525375"/>
                <a:gd name="connsiteY56" fmla="*/ 397147 h 503731"/>
                <a:gd name="connsiteX57" fmla="*/ 9481334 w 10525375"/>
                <a:gd name="connsiteY57" fmla="*/ 399820 h 503731"/>
                <a:gd name="connsiteX58" fmla="*/ 9488135 w 10525375"/>
                <a:gd name="connsiteY58" fmla="*/ 398484 h 503731"/>
                <a:gd name="connsiteX59" fmla="*/ 9481334 w 10525375"/>
                <a:gd name="connsiteY59" fmla="*/ 397147 h 503731"/>
                <a:gd name="connsiteX60" fmla="*/ 548246 w 10525375"/>
                <a:gd name="connsiteY60" fmla="*/ 390464 h 503731"/>
                <a:gd name="connsiteX61" fmla="*/ 548246 w 10525375"/>
                <a:gd name="connsiteY61" fmla="*/ 391800 h 503731"/>
                <a:gd name="connsiteX62" fmla="*/ 541445 w 10525375"/>
                <a:gd name="connsiteY62" fmla="*/ 393137 h 503731"/>
                <a:gd name="connsiteX63" fmla="*/ 538042 w 10525375"/>
                <a:gd name="connsiteY63" fmla="*/ 409176 h 503731"/>
                <a:gd name="connsiteX64" fmla="*/ 565248 w 10525375"/>
                <a:gd name="connsiteY64" fmla="*/ 411850 h 503731"/>
                <a:gd name="connsiteX65" fmla="*/ 548246 w 10525375"/>
                <a:gd name="connsiteY65" fmla="*/ 390464 h 503731"/>
                <a:gd name="connsiteX66" fmla="*/ 10305597 w 10525375"/>
                <a:gd name="connsiteY66" fmla="*/ 390129 h 503731"/>
                <a:gd name="connsiteX67" fmla="*/ 10317926 w 10525375"/>
                <a:gd name="connsiteY67" fmla="*/ 393137 h 503731"/>
                <a:gd name="connsiteX68" fmla="*/ 10317926 w 10525375"/>
                <a:gd name="connsiteY68" fmla="*/ 401157 h 503731"/>
                <a:gd name="connsiteX69" fmla="*/ 10311124 w 10525375"/>
                <a:gd name="connsiteY69" fmla="*/ 401157 h 503731"/>
                <a:gd name="connsiteX70" fmla="*/ 10290720 w 10525375"/>
                <a:gd name="connsiteY70" fmla="*/ 393137 h 503731"/>
                <a:gd name="connsiteX71" fmla="*/ 10305597 w 10525375"/>
                <a:gd name="connsiteY71" fmla="*/ 390129 h 503731"/>
                <a:gd name="connsiteX72" fmla="*/ 9913234 w 10525375"/>
                <a:gd name="connsiteY72" fmla="*/ 387791 h 503731"/>
                <a:gd name="connsiteX73" fmla="*/ 9913234 w 10525375"/>
                <a:gd name="connsiteY73" fmla="*/ 397147 h 503731"/>
                <a:gd name="connsiteX74" fmla="*/ 9903030 w 10525375"/>
                <a:gd name="connsiteY74" fmla="*/ 403830 h 503731"/>
                <a:gd name="connsiteX75" fmla="*/ 9906433 w 10525375"/>
                <a:gd name="connsiteY75" fmla="*/ 405166 h 503731"/>
                <a:gd name="connsiteX76" fmla="*/ 9906433 w 10525375"/>
                <a:gd name="connsiteY76" fmla="*/ 410512 h 503731"/>
                <a:gd name="connsiteX77" fmla="*/ 9971046 w 10525375"/>
                <a:gd name="connsiteY77" fmla="*/ 401157 h 503731"/>
                <a:gd name="connsiteX78" fmla="*/ 9971046 w 10525375"/>
                <a:gd name="connsiteY78" fmla="*/ 393137 h 503731"/>
                <a:gd name="connsiteX79" fmla="*/ 9913234 w 10525375"/>
                <a:gd name="connsiteY79" fmla="*/ 387791 h 503731"/>
                <a:gd name="connsiteX80" fmla="*/ 1228402 w 10525375"/>
                <a:gd name="connsiteY80" fmla="*/ 386454 h 503731"/>
                <a:gd name="connsiteX81" fmla="*/ 1228402 w 10525375"/>
                <a:gd name="connsiteY81" fmla="*/ 390464 h 503731"/>
                <a:gd name="connsiteX82" fmla="*/ 1259008 w 10525375"/>
                <a:gd name="connsiteY82" fmla="*/ 391800 h 503731"/>
                <a:gd name="connsiteX83" fmla="*/ 1262410 w 10525375"/>
                <a:gd name="connsiteY83" fmla="*/ 387791 h 503731"/>
                <a:gd name="connsiteX84" fmla="*/ 1255608 w 10525375"/>
                <a:gd name="connsiteY84" fmla="*/ 387791 h 503731"/>
                <a:gd name="connsiteX85" fmla="*/ 1252206 w 10525375"/>
                <a:gd name="connsiteY85" fmla="*/ 386454 h 503731"/>
                <a:gd name="connsiteX86" fmla="*/ 1228402 w 10525375"/>
                <a:gd name="connsiteY86" fmla="*/ 386454 h 503731"/>
                <a:gd name="connsiteX87" fmla="*/ 9749997 w 10525375"/>
                <a:gd name="connsiteY87" fmla="*/ 385118 h 503731"/>
                <a:gd name="connsiteX88" fmla="*/ 9753396 w 10525375"/>
                <a:gd name="connsiteY88" fmla="*/ 390464 h 503731"/>
                <a:gd name="connsiteX89" fmla="*/ 9753396 w 10525375"/>
                <a:gd name="connsiteY89" fmla="*/ 386454 h 503731"/>
                <a:gd name="connsiteX90" fmla="*/ 9749997 w 10525375"/>
                <a:gd name="connsiteY90" fmla="*/ 385118 h 503731"/>
                <a:gd name="connsiteX91" fmla="*/ 8865794 w 10525375"/>
                <a:gd name="connsiteY91" fmla="*/ 370415 h 503731"/>
                <a:gd name="connsiteX92" fmla="*/ 8869193 w 10525375"/>
                <a:gd name="connsiteY92" fmla="*/ 371752 h 503731"/>
                <a:gd name="connsiteX93" fmla="*/ 8869193 w 10525375"/>
                <a:gd name="connsiteY93" fmla="*/ 370415 h 503731"/>
                <a:gd name="connsiteX94" fmla="*/ 8865794 w 10525375"/>
                <a:gd name="connsiteY94" fmla="*/ 370415 h 503731"/>
                <a:gd name="connsiteX95" fmla="*/ 820309 w 10525375"/>
                <a:gd name="connsiteY95" fmla="*/ 370415 h 503731"/>
                <a:gd name="connsiteX96" fmla="*/ 844112 w 10525375"/>
                <a:gd name="connsiteY96" fmla="*/ 378434 h 503731"/>
                <a:gd name="connsiteX97" fmla="*/ 837311 w 10525375"/>
                <a:gd name="connsiteY97" fmla="*/ 373088 h 503731"/>
                <a:gd name="connsiteX98" fmla="*/ 820309 w 10525375"/>
                <a:gd name="connsiteY98" fmla="*/ 370415 h 503731"/>
                <a:gd name="connsiteX99" fmla="*/ 1007353 w 10525375"/>
                <a:gd name="connsiteY99" fmla="*/ 369580 h 503731"/>
                <a:gd name="connsiteX100" fmla="*/ 976745 w 10525375"/>
                <a:gd name="connsiteY100" fmla="*/ 373088 h 503731"/>
                <a:gd name="connsiteX101" fmla="*/ 973342 w 10525375"/>
                <a:gd name="connsiteY101" fmla="*/ 374425 h 503731"/>
                <a:gd name="connsiteX102" fmla="*/ 969943 w 10525375"/>
                <a:gd name="connsiteY102" fmla="*/ 377099 h 503731"/>
                <a:gd name="connsiteX103" fmla="*/ 966540 w 10525375"/>
                <a:gd name="connsiteY103" fmla="*/ 378434 h 503731"/>
                <a:gd name="connsiteX104" fmla="*/ 959739 w 10525375"/>
                <a:gd name="connsiteY104" fmla="*/ 385118 h 503731"/>
                <a:gd name="connsiteX105" fmla="*/ 973342 w 10525375"/>
                <a:gd name="connsiteY105" fmla="*/ 387791 h 503731"/>
                <a:gd name="connsiteX106" fmla="*/ 1014151 w 10525375"/>
                <a:gd name="connsiteY106" fmla="*/ 377099 h 503731"/>
                <a:gd name="connsiteX107" fmla="*/ 1037958 w 10525375"/>
                <a:gd name="connsiteY107" fmla="*/ 391800 h 503731"/>
                <a:gd name="connsiteX108" fmla="*/ 1071966 w 10525375"/>
                <a:gd name="connsiteY108" fmla="*/ 393137 h 503731"/>
                <a:gd name="connsiteX109" fmla="*/ 1075365 w 10525375"/>
                <a:gd name="connsiteY109" fmla="*/ 395811 h 503731"/>
                <a:gd name="connsiteX110" fmla="*/ 1078768 w 10525375"/>
                <a:gd name="connsiteY110" fmla="*/ 394473 h 503731"/>
                <a:gd name="connsiteX111" fmla="*/ 1082167 w 10525375"/>
                <a:gd name="connsiteY111" fmla="*/ 393137 h 503731"/>
                <a:gd name="connsiteX112" fmla="*/ 1078768 w 10525375"/>
                <a:gd name="connsiteY112" fmla="*/ 393137 h 503731"/>
                <a:gd name="connsiteX113" fmla="*/ 1037958 w 10525375"/>
                <a:gd name="connsiteY113" fmla="*/ 373088 h 503731"/>
                <a:gd name="connsiteX114" fmla="*/ 1007353 w 10525375"/>
                <a:gd name="connsiteY114" fmla="*/ 369580 h 503731"/>
                <a:gd name="connsiteX115" fmla="*/ 34727 w 10525375"/>
                <a:gd name="connsiteY115" fmla="*/ 366406 h 503731"/>
                <a:gd name="connsiteX116" fmla="*/ 51729 w 10525375"/>
                <a:gd name="connsiteY116" fmla="*/ 366406 h 503731"/>
                <a:gd name="connsiteX117" fmla="*/ 58530 w 10525375"/>
                <a:gd name="connsiteY117" fmla="*/ 375763 h 503731"/>
                <a:gd name="connsiteX118" fmla="*/ 31324 w 10525375"/>
                <a:gd name="connsiteY118" fmla="*/ 375763 h 503731"/>
                <a:gd name="connsiteX119" fmla="*/ 34727 w 10525375"/>
                <a:gd name="connsiteY119" fmla="*/ 366406 h 503731"/>
                <a:gd name="connsiteX120" fmla="*/ 8671948 w 10525375"/>
                <a:gd name="connsiteY120" fmla="*/ 365069 h 503731"/>
                <a:gd name="connsiteX121" fmla="*/ 8671948 w 10525375"/>
                <a:gd name="connsiteY121" fmla="*/ 369079 h 503731"/>
                <a:gd name="connsiteX122" fmla="*/ 8675350 w 10525375"/>
                <a:gd name="connsiteY122" fmla="*/ 365069 h 503731"/>
                <a:gd name="connsiteX123" fmla="*/ 8671948 w 10525375"/>
                <a:gd name="connsiteY123" fmla="*/ 365069 h 503731"/>
                <a:gd name="connsiteX124" fmla="*/ 840713 w 10525375"/>
                <a:gd name="connsiteY124" fmla="*/ 358387 h 503731"/>
                <a:gd name="connsiteX125" fmla="*/ 844112 w 10525375"/>
                <a:gd name="connsiteY125" fmla="*/ 363733 h 503731"/>
                <a:gd name="connsiteX126" fmla="*/ 861118 w 10525375"/>
                <a:gd name="connsiteY126" fmla="*/ 359722 h 503731"/>
                <a:gd name="connsiteX127" fmla="*/ 840713 w 10525375"/>
                <a:gd name="connsiteY127" fmla="*/ 358387 h 503731"/>
                <a:gd name="connsiteX128" fmla="*/ 9909832 w 10525375"/>
                <a:gd name="connsiteY128" fmla="*/ 349030 h 503731"/>
                <a:gd name="connsiteX129" fmla="*/ 9896229 w 10525375"/>
                <a:gd name="connsiteY129" fmla="*/ 350367 h 503731"/>
                <a:gd name="connsiteX130" fmla="*/ 9892830 w 10525375"/>
                <a:gd name="connsiteY130" fmla="*/ 350367 h 503731"/>
                <a:gd name="connsiteX131" fmla="*/ 9903030 w 10525375"/>
                <a:gd name="connsiteY131" fmla="*/ 354376 h 503731"/>
                <a:gd name="connsiteX132" fmla="*/ 9909832 w 10525375"/>
                <a:gd name="connsiteY132" fmla="*/ 349030 h 503731"/>
                <a:gd name="connsiteX133" fmla="*/ 7520 w 10525375"/>
                <a:gd name="connsiteY133" fmla="*/ 343683 h 503731"/>
                <a:gd name="connsiteX134" fmla="*/ 48330 w 10525375"/>
                <a:gd name="connsiteY134" fmla="*/ 343683 h 503731"/>
                <a:gd name="connsiteX135" fmla="*/ 34727 w 10525375"/>
                <a:gd name="connsiteY135" fmla="*/ 353040 h 503731"/>
                <a:gd name="connsiteX136" fmla="*/ 17721 w 10525375"/>
                <a:gd name="connsiteY136" fmla="*/ 353040 h 503731"/>
                <a:gd name="connsiteX137" fmla="*/ 7520 w 10525375"/>
                <a:gd name="connsiteY137" fmla="*/ 343683 h 503731"/>
                <a:gd name="connsiteX138" fmla="*/ 253944 w 10525375"/>
                <a:gd name="connsiteY138" fmla="*/ 323786 h 503731"/>
                <a:gd name="connsiteX139" fmla="*/ 254080 w 10525375"/>
                <a:gd name="connsiteY139" fmla="*/ 323803 h 503731"/>
                <a:gd name="connsiteX140" fmla="*/ 279144 w 10525375"/>
                <a:gd name="connsiteY140" fmla="*/ 325171 h 503731"/>
                <a:gd name="connsiteX141" fmla="*/ 263005 w 10525375"/>
                <a:gd name="connsiteY141" fmla="*/ 325472 h 503731"/>
                <a:gd name="connsiteX142" fmla="*/ 650270 w 10525375"/>
                <a:gd name="connsiteY142" fmla="*/ 308932 h 503731"/>
                <a:gd name="connsiteX143" fmla="*/ 646867 w 10525375"/>
                <a:gd name="connsiteY143" fmla="*/ 311606 h 503731"/>
                <a:gd name="connsiteX144" fmla="*/ 670674 w 10525375"/>
                <a:gd name="connsiteY144" fmla="*/ 311606 h 503731"/>
                <a:gd name="connsiteX145" fmla="*/ 650270 w 10525375"/>
                <a:gd name="connsiteY145" fmla="*/ 308932 h 503731"/>
                <a:gd name="connsiteX146" fmla="*/ 10008456 w 10525375"/>
                <a:gd name="connsiteY146" fmla="*/ 299577 h 503731"/>
                <a:gd name="connsiteX147" fmla="*/ 10001655 w 10525375"/>
                <a:gd name="connsiteY147" fmla="*/ 312943 h 503731"/>
                <a:gd name="connsiteX148" fmla="*/ 10022060 w 10525375"/>
                <a:gd name="connsiteY148" fmla="*/ 306259 h 503731"/>
                <a:gd name="connsiteX149" fmla="*/ 10025458 w 10525375"/>
                <a:gd name="connsiteY149" fmla="*/ 306259 h 503731"/>
                <a:gd name="connsiteX150" fmla="*/ 10032260 w 10525375"/>
                <a:gd name="connsiteY150" fmla="*/ 302250 h 503731"/>
                <a:gd name="connsiteX151" fmla="*/ 10008456 w 10525375"/>
                <a:gd name="connsiteY151" fmla="*/ 299577 h 503731"/>
                <a:gd name="connsiteX152" fmla="*/ 9926838 w 10525375"/>
                <a:gd name="connsiteY152" fmla="*/ 294231 h 503731"/>
                <a:gd name="connsiteX153" fmla="*/ 9920036 w 10525375"/>
                <a:gd name="connsiteY153" fmla="*/ 295567 h 503731"/>
                <a:gd name="connsiteX154" fmla="*/ 9920036 w 10525375"/>
                <a:gd name="connsiteY154" fmla="*/ 299577 h 503731"/>
                <a:gd name="connsiteX155" fmla="*/ 9926838 w 10525375"/>
                <a:gd name="connsiteY155" fmla="*/ 299577 h 503731"/>
                <a:gd name="connsiteX156" fmla="*/ 9954044 w 10525375"/>
                <a:gd name="connsiteY156" fmla="*/ 304923 h 503731"/>
                <a:gd name="connsiteX157" fmla="*/ 9926838 w 10525375"/>
                <a:gd name="connsiteY157" fmla="*/ 294231 h 503731"/>
                <a:gd name="connsiteX158" fmla="*/ 208168 w 10525375"/>
                <a:gd name="connsiteY158" fmla="*/ 294231 h 503731"/>
                <a:gd name="connsiteX159" fmla="*/ 248978 w 10525375"/>
                <a:gd name="connsiteY159" fmla="*/ 308932 h 503731"/>
                <a:gd name="connsiteX160" fmla="*/ 238773 w 10525375"/>
                <a:gd name="connsiteY160" fmla="*/ 320962 h 503731"/>
                <a:gd name="connsiteX161" fmla="*/ 253944 w 10525375"/>
                <a:gd name="connsiteY161" fmla="*/ 323786 h 503731"/>
                <a:gd name="connsiteX162" fmla="*/ 208168 w 10525375"/>
                <a:gd name="connsiteY162" fmla="*/ 318289 h 503731"/>
                <a:gd name="connsiteX163" fmla="*/ 177559 w 10525375"/>
                <a:gd name="connsiteY163" fmla="*/ 322298 h 503731"/>
                <a:gd name="connsiteX164" fmla="*/ 177559 w 10525375"/>
                <a:gd name="connsiteY164" fmla="*/ 319625 h 503731"/>
                <a:gd name="connsiteX165" fmla="*/ 119748 w 10525375"/>
                <a:gd name="connsiteY165" fmla="*/ 320962 h 503731"/>
                <a:gd name="connsiteX166" fmla="*/ 99343 w 10525375"/>
                <a:gd name="connsiteY166" fmla="*/ 306259 h 503731"/>
                <a:gd name="connsiteX167" fmla="*/ 119748 w 10525375"/>
                <a:gd name="connsiteY167" fmla="*/ 304923 h 503731"/>
                <a:gd name="connsiteX168" fmla="*/ 180962 w 10525375"/>
                <a:gd name="connsiteY168" fmla="*/ 310270 h 503731"/>
                <a:gd name="connsiteX169" fmla="*/ 191163 w 10525375"/>
                <a:gd name="connsiteY169" fmla="*/ 310270 h 503731"/>
                <a:gd name="connsiteX170" fmla="*/ 208168 w 10525375"/>
                <a:gd name="connsiteY170" fmla="*/ 294231 h 503731"/>
                <a:gd name="connsiteX171" fmla="*/ 561849 w 10525375"/>
                <a:gd name="connsiteY171" fmla="*/ 292894 h 503731"/>
                <a:gd name="connsiteX172" fmla="*/ 544844 w 10525375"/>
                <a:gd name="connsiteY172" fmla="*/ 296904 h 503731"/>
                <a:gd name="connsiteX173" fmla="*/ 565248 w 10525375"/>
                <a:gd name="connsiteY173" fmla="*/ 292894 h 503731"/>
                <a:gd name="connsiteX174" fmla="*/ 561849 w 10525375"/>
                <a:gd name="connsiteY174" fmla="*/ 292894 h 503731"/>
                <a:gd name="connsiteX175" fmla="*/ 10113879 w 10525375"/>
                <a:gd name="connsiteY175" fmla="*/ 286211 h 503731"/>
                <a:gd name="connsiteX176" fmla="*/ 10093474 w 10525375"/>
                <a:gd name="connsiteY176" fmla="*/ 288885 h 503731"/>
                <a:gd name="connsiteX177" fmla="*/ 10100276 w 10525375"/>
                <a:gd name="connsiteY177" fmla="*/ 292894 h 503731"/>
                <a:gd name="connsiteX178" fmla="*/ 10113879 w 10525375"/>
                <a:gd name="connsiteY178" fmla="*/ 288885 h 503731"/>
                <a:gd name="connsiteX179" fmla="*/ 10113879 w 10525375"/>
                <a:gd name="connsiteY179" fmla="*/ 286211 h 503731"/>
                <a:gd name="connsiteX180" fmla="*/ 495533 w 10525375"/>
                <a:gd name="connsiteY180" fmla="*/ 279528 h 503731"/>
                <a:gd name="connsiteX181" fmla="*/ 476828 w 10525375"/>
                <a:gd name="connsiteY181" fmla="*/ 282201 h 503731"/>
                <a:gd name="connsiteX182" fmla="*/ 514238 w 10525375"/>
                <a:gd name="connsiteY182" fmla="*/ 280865 h 503731"/>
                <a:gd name="connsiteX183" fmla="*/ 495533 w 10525375"/>
                <a:gd name="connsiteY183" fmla="*/ 279528 h 503731"/>
                <a:gd name="connsiteX184" fmla="*/ 6995362 w 10525375"/>
                <a:gd name="connsiteY184" fmla="*/ 248787 h 503731"/>
                <a:gd name="connsiteX185" fmla="*/ 6988564 w 10525375"/>
                <a:gd name="connsiteY185" fmla="*/ 254134 h 503731"/>
                <a:gd name="connsiteX186" fmla="*/ 6998764 w 10525375"/>
                <a:gd name="connsiteY186" fmla="*/ 255469 h 503731"/>
                <a:gd name="connsiteX187" fmla="*/ 6995362 w 10525375"/>
                <a:gd name="connsiteY187" fmla="*/ 248787 h 503731"/>
                <a:gd name="connsiteX188" fmla="*/ 3085225 w 10525375"/>
                <a:gd name="connsiteY188" fmla="*/ 248787 h 503731"/>
                <a:gd name="connsiteX189" fmla="*/ 3078427 w 10525375"/>
                <a:gd name="connsiteY189" fmla="*/ 254134 h 503731"/>
                <a:gd name="connsiteX190" fmla="*/ 3088627 w 10525375"/>
                <a:gd name="connsiteY190" fmla="*/ 255469 h 503731"/>
                <a:gd name="connsiteX191" fmla="*/ 3085225 w 10525375"/>
                <a:gd name="connsiteY191" fmla="*/ 248787 h 503731"/>
                <a:gd name="connsiteX192" fmla="*/ 10124083 w 10525375"/>
                <a:gd name="connsiteY192" fmla="*/ 247450 h 503731"/>
                <a:gd name="connsiteX193" fmla="*/ 10124083 w 10525375"/>
                <a:gd name="connsiteY193" fmla="*/ 254134 h 503731"/>
                <a:gd name="connsiteX194" fmla="*/ 10130884 w 10525375"/>
                <a:gd name="connsiteY194" fmla="*/ 256807 h 503731"/>
                <a:gd name="connsiteX195" fmla="*/ 10158090 w 10525375"/>
                <a:gd name="connsiteY195" fmla="*/ 259480 h 503731"/>
                <a:gd name="connsiteX196" fmla="*/ 10124083 w 10525375"/>
                <a:gd name="connsiteY196" fmla="*/ 247450 h 503731"/>
                <a:gd name="connsiteX197" fmla="*/ 786301 w 10525375"/>
                <a:gd name="connsiteY197" fmla="*/ 244777 h 503731"/>
                <a:gd name="connsiteX198" fmla="*/ 810104 w 10525375"/>
                <a:gd name="connsiteY198" fmla="*/ 248787 h 503731"/>
                <a:gd name="connsiteX199" fmla="*/ 806705 w 10525375"/>
                <a:gd name="connsiteY199" fmla="*/ 246114 h 503731"/>
                <a:gd name="connsiteX200" fmla="*/ 786301 w 10525375"/>
                <a:gd name="connsiteY200" fmla="*/ 244777 h 503731"/>
                <a:gd name="connsiteX201" fmla="*/ 592455 w 10525375"/>
                <a:gd name="connsiteY201" fmla="*/ 243441 h 503731"/>
                <a:gd name="connsiteX202" fmla="*/ 548246 w 10525375"/>
                <a:gd name="connsiteY202" fmla="*/ 248787 h 503731"/>
                <a:gd name="connsiteX203" fmla="*/ 558447 w 10525375"/>
                <a:gd name="connsiteY203" fmla="*/ 258143 h 503731"/>
                <a:gd name="connsiteX204" fmla="*/ 551645 w 10525375"/>
                <a:gd name="connsiteY204" fmla="*/ 266162 h 503731"/>
                <a:gd name="connsiteX205" fmla="*/ 565248 w 10525375"/>
                <a:gd name="connsiteY205" fmla="*/ 267499 h 503731"/>
                <a:gd name="connsiteX206" fmla="*/ 575452 w 10525375"/>
                <a:gd name="connsiteY206" fmla="*/ 268835 h 503731"/>
                <a:gd name="connsiteX207" fmla="*/ 585653 w 10525375"/>
                <a:gd name="connsiteY207" fmla="*/ 267499 h 503731"/>
                <a:gd name="connsiteX208" fmla="*/ 606058 w 10525375"/>
                <a:gd name="connsiteY208" fmla="*/ 250123 h 503731"/>
                <a:gd name="connsiteX209" fmla="*/ 602659 w 10525375"/>
                <a:gd name="connsiteY209" fmla="*/ 250123 h 503731"/>
                <a:gd name="connsiteX210" fmla="*/ 592455 w 10525375"/>
                <a:gd name="connsiteY210" fmla="*/ 243441 h 503731"/>
                <a:gd name="connsiteX211" fmla="*/ 10212503 w 10525375"/>
                <a:gd name="connsiteY211" fmla="*/ 238095 h 503731"/>
                <a:gd name="connsiteX212" fmla="*/ 10212503 w 10525375"/>
                <a:gd name="connsiteY212" fmla="*/ 242104 h 503731"/>
                <a:gd name="connsiteX213" fmla="*/ 10222704 w 10525375"/>
                <a:gd name="connsiteY213" fmla="*/ 238095 h 503731"/>
                <a:gd name="connsiteX214" fmla="*/ 10212503 w 10525375"/>
                <a:gd name="connsiteY214" fmla="*/ 238095 h 503731"/>
                <a:gd name="connsiteX215" fmla="*/ 10501568 w 10525375"/>
                <a:gd name="connsiteY215" fmla="*/ 235421 h 503731"/>
                <a:gd name="connsiteX216" fmla="*/ 10515171 w 10525375"/>
                <a:gd name="connsiteY216" fmla="*/ 243441 h 503731"/>
                <a:gd name="connsiteX217" fmla="*/ 10477764 w 10525375"/>
                <a:gd name="connsiteY217" fmla="*/ 247450 h 503731"/>
                <a:gd name="connsiteX218" fmla="*/ 10501568 w 10525375"/>
                <a:gd name="connsiteY218" fmla="*/ 235421 h 503731"/>
                <a:gd name="connsiteX219" fmla="*/ 492556 w 10525375"/>
                <a:gd name="connsiteY219" fmla="*/ 224228 h 503731"/>
                <a:gd name="connsiteX220" fmla="*/ 483630 w 10525375"/>
                <a:gd name="connsiteY220" fmla="*/ 232748 h 503731"/>
                <a:gd name="connsiteX221" fmla="*/ 456423 w 10525375"/>
                <a:gd name="connsiteY221" fmla="*/ 232748 h 503731"/>
                <a:gd name="connsiteX222" fmla="*/ 419017 w 10525375"/>
                <a:gd name="connsiteY222" fmla="*/ 232748 h 503731"/>
                <a:gd name="connsiteX223" fmla="*/ 463225 w 10525375"/>
                <a:gd name="connsiteY223" fmla="*/ 251460 h 503731"/>
                <a:gd name="connsiteX224" fmla="*/ 453024 w 10525375"/>
                <a:gd name="connsiteY224" fmla="*/ 260816 h 503731"/>
                <a:gd name="connsiteX225" fmla="*/ 493834 w 10525375"/>
                <a:gd name="connsiteY225" fmla="*/ 254134 h 503731"/>
                <a:gd name="connsiteX226" fmla="*/ 497233 w 10525375"/>
                <a:gd name="connsiteY226" fmla="*/ 254134 h 503731"/>
                <a:gd name="connsiteX227" fmla="*/ 541445 w 10525375"/>
                <a:gd name="connsiteY227" fmla="*/ 243441 h 503731"/>
                <a:gd name="connsiteX228" fmla="*/ 524439 w 10525375"/>
                <a:gd name="connsiteY228" fmla="*/ 235421 h 503731"/>
                <a:gd name="connsiteX229" fmla="*/ 514238 w 10525375"/>
                <a:gd name="connsiteY229" fmla="*/ 224729 h 503731"/>
                <a:gd name="connsiteX230" fmla="*/ 492556 w 10525375"/>
                <a:gd name="connsiteY230" fmla="*/ 224228 h 503731"/>
                <a:gd name="connsiteX231" fmla="*/ 10266916 w 10525375"/>
                <a:gd name="connsiteY231" fmla="*/ 220718 h 503731"/>
                <a:gd name="connsiteX232" fmla="*/ 10249910 w 10525375"/>
                <a:gd name="connsiteY232" fmla="*/ 226065 h 503731"/>
                <a:gd name="connsiteX233" fmla="*/ 10266916 w 10525375"/>
                <a:gd name="connsiteY233" fmla="*/ 227402 h 503731"/>
                <a:gd name="connsiteX234" fmla="*/ 10263513 w 10525375"/>
                <a:gd name="connsiteY234" fmla="*/ 222056 h 503731"/>
                <a:gd name="connsiteX235" fmla="*/ 10266916 w 10525375"/>
                <a:gd name="connsiteY235" fmla="*/ 220718 h 503731"/>
                <a:gd name="connsiteX236" fmla="*/ 10079871 w 10525375"/>
                <a:gd name="connsiteY236" fmla="*/ 219383 h 503731"/>
                <a:gd name="connsiteX237" fmla="*/ 10079871 w 10525375"/>
                <a:gd name="connsiteY237" fmla="*/ 222056 h 503731"/>
                <a:gd name="connsiteX238" fmla="*/ 10083274 w 10525375"/>
                <a:gd name="connsiteY238" fmla="*/ 223392 h 503731"/>
                <a:gd name="connsiteX239" fmla="*/ 10079871 w 10525375"/>
                <a:gd name="connsiteY239" fmla="*/ 219383 h 503731"/>
                <a:gd name="connsiteX240" fmla="*/ 131652 w 10525375"/>
                <a:gd name="connsiteY240" fmla="*/ 212365 h 503731"/>
                <a:gd name="connsiteX241" fmla="*/ 157155 w 10525375"/>
                <a:gd name="connsiteY241" fmla="*/ 216709 h 503731"/>
                <a:gd name="connsiteX242" fmla="*/ 146954 w 10525375"/>
                <a:gd name="connsiteY242" fmla="*/ 231411 h 503731"/>
                <a:gd name="connsiteX243" fmla="*/ 116345 w 10525375"/>
                <a:gd name="connsiteY243" fmla="*/ 218045 h 503731"/>
                <a:gd name="connsiteX244" fmla="*/ 131652 w 10525375"/>
                <a:gd name="connsiteY244" fmla="*/ 212365 h 503731"/>
                <a:gd name="connsiteX245" fmla="*/ 442820 w 10525375"/>
                <a:gd name="connsiteY245" fmla="*/ 188641 h 503731"/>
                <a:gd name="connsiteX246" fmla="*/ 453024 w 10525375"/>
                <a:gd name="connsiteY246" fmla="*/ 202006 h 503731"/>
                <a:gd name="connsiteX247" fmla="*/ 456423 w 10525375"/>
                <a:gd name="connsiteY247" fmla="*/ 197997 h 503731"/>
                <a:gd name="connsiteX248" fmla="*/ 442820 w 10525375"/>
                <a:gd name="connsiteY248" fmla="*/ 188641 h 503731"/>
                <a:gd name="connsiteX249" fmla="*/ 10147886 w 10525375"/>
                <a:gd name="connsiteY249" fmla="*/ 183294 h 503731"/>
                <a:gd name="connsiteX250" fmla="*/ 10141085 w 10525375"/>
                <a:gd name="connsiteY250" fmla="*/ 187305 h 503731"/>
                <a:gd name="connsiteX251" fmla="*/ 10151289 w 10525375"/>
                <a:gd name="connsiteY251" fmla="*/ 189978 h 503731"/>
                <a:gd name="connsiteX252" fmla="*/ 10181894 w 10525375"/>
                <a:gd name="connsiteY252" fmla="*/ 200671 h 503731"/>
                <a:gd name="connsiteX253" fmla="*/ 10188696 w 10525375"/>
                <a:gd name="connsiteY253" fmla="*/ 203344 h 503731"/>
                <a:gd name="connsiteX254" fmla="*/ 10188696 w 10525375"/>
                <a:gd name="connsiteY254" fmla="*/ 202006 h 503731"/>
                <a:gd name="connsiteX255" fmla="*/ 10209100 w 10525375"/>
                <a:gd name="connsiteY255" fmla="*/ 189978 h 503731"/>
                <a:gd name="connsiteX256" fmla="*/ 10212503 w 10525375"/>
                <a:gd name="connsiteY256" fmla="*/ 185967 h 503731"/>
                <a:gd name="connsiteX257" fmla="*/ 10192098 w 10525375"/>
                <a:gd name="connsiteY257" fmla="*/ 184632 h 503731"/>
                <a:gd name="connsiteX258" fmla="*/ 10188696 w 10525375"/>
                <a:gd name="connsiteY258" fmla="*/ 183294 h 503731"/>
                <a:gd name="connsiteX259" fmla="*/ 10147886 w 10525375"/>
                <a:gd name="connsiteY259" fmla="*/ 183294 h 503731"/>
                <a:gd name="connsiteX260" fmla="*/ 10387784 w 10525375"/>
                <a:gd name="connsiteY260" fmla="*/ 179252 h 503731"/>
                <a:gd name="connsiteX261" fmla="*/ 10389344 w 10525375"/>
                <a:gd name="connsiteY261" fmla="*/ 179285 h 503731"/>
                <a:gd name="connsiteX262" fmla="*/ 10389344 w 10525375"/>
                <a:gd name="connsiteY262" fmla="*/ 180621 h 503731"/>
                <a:gd name="connsiteX263" fmla="*/ 507437 w 10525375"/>
                <a:gd name="connsiteY263" fmla="*/ 177948 h 503731"/>
                <a:gd name="connsiteX264" fmla="*/ 504034 w 10525375"/>
                <a:gd name="connsiteY264" fmla="*/ 179285 h 503731"/>
                <a:gd name="connsiteX265" fmla="*/ 521040 w 10525375"/>
                <a:gd name="connsiteY265" fmla="*/ 189978 h 503731"/>
                <a:gd name="connsiteX266" fmla="*/ 507437 w 10525375"/>
                <a:gd name="connsiteY266" fmla="*/ 177948 h 503731"/>
                <a:gd name="connsiteX267" fmla="*/ 10490092 w 10525375"/>
                <a:gd name="connsiteY267" fmla="*/ 175610 h 503731"/>
                <a:gd name="connsiteX268" fmla="*/ 10515171 w 10525375"/>
                <a:gd name="connsiteY268" fmla="*/ 177949 h 503731"/>
                <a:gd name="connsiteX269" fmla="*/ 10525375 w 10525375"/>
                <a:gd name="connsiteY269" fmla="*/ 187305 h 503731"/>
                <a:gd name="connsiteX270" fmla="*/ 10477764 w 10525375"/>
                <a:gd name="connsiteY270" fmla="*/ 183296 h 503731"/>
                <a:gd name="connsiteX271" fmla="*/ 10490092 w 10525375"/>
                <a:gd name="connsiteY271" fmla="*/ 175610 h 503731"/>
                <a:gd name="connsiteX272" fmla="*/ 374805 w 10525375"/>
                <a:gd name="connsiteY272" fmla="*/ 172602 h 503731"/>
                <a:gd name="connsiteX273" fmla="*/ 361201 w 10525375"/>
                <a:gd name="connsiteY273" fmla="*/ 183294 h 503731"/>
                <a:gd name="connsiteX274" fmla="*/ 361201 w 10525375"/>
                <a:gd name="connsiteY274" fmla="*/ 191314 h 503731"/>
                <a:gd name="connsiteX275" fmla="*/ 371406 w 10525375"/>
                <a:gd name="connsiteY275" fmla="*/ 187305 h 503731"/>
                <a:gd name="connsiteX276" fmla="*/ 391810 w 10525375"/>
                <a:gd name="connsiteY276" fmla="*/ 183294 h 503731"/>
                <a:gd name="connsiteX277" fmla="*/ 415614 w 10525375"/>
                <a:gd name="connsiteY277" fmla="*/ 176612 h 503731"/>
                <a:gd name="connsiteX278" fmla="*/ 412215 w 10525375"/>
                <a:gd name="connsiteY278" fmla="*/ 176612 h 503731"/>
                <a:gd name="connsiteX279" fmla="*/ 388408 w 10525375"/>
                <a:gd name="connsiteY279" fmla="*/ 172602 h 503731"/>
                <a:gd name="connsiteX280" fmla="*/ 374805 w 10525375"/>
                <a:gd name="connsiteY280" fmla="*/ 172602 h 503731"/>
                <a:gd name="connsiteX281" fmla="*/ 10117282 w 10525375"/>
                <a:gd name="connsiteY281" fmla="*/ 171264 h 503731"/>
                <a:gd name="connsiteX282" fmla="*/ 10117282 w 10525375"/>
                <a:gd name="connsiteY282" fmla="*/ 177948 h 503731"/>
                <a:gd name="connsiteX283" fmla="*/ 10124083 w 10525375"/>
                <a:gd name="connsiteY283" fmla="*/ 179285 h 503731"/>
                <a:gd name="connsiteX284" fmla="*/ 10117282 w 10525375"/>
                <a:gd name="connsiteY284" fmla="*/ 171264 h 503731"/>
                <a:gd name="connsiteX285" fmla="*/ 10419949 w 10525375"/>
                <a:gd name="connsiteY285" fmla="*/ 168593 h 503731"/>
                <a:gd name="connsiteX286" fmla="*/ 10450558 w 10525375"/>
                <a:gd name="connsiteY286" fmla="*/ 183294 h 503731"/>
                <a:gd name="connsiteX287" fmla="*/ 10409748 w 10525375"/>
                <a:gd name="connsiteY287" fmla="*/ 191314 h 503731"/>
                <a:gd name="connsiteX288" fmla="*/ 10389344 w 10525375"/>
                <a:gd name="connsiteY288" fmla="*/ 183294 h 503731"/>
                <a:gd name="connsiteX289" fmla="*/ 10389344 w 10525375"/>
                <a:gd name="connsiteY289" fmla="*/ 180621 h 503731"/>
                <a:gd name="connsiteX290" fmla="*/ 10419949 w 10525375"/>
                <a:gd name="connsiteY290" fmla="*/ 168593 h 503731"/>
                <a:gd name="connsiteX291" fmla="*/ 10181894 w 10525375"/>
                <a:gd name="connsiteY291" fmla="*/ 159236 h 503731"/>
                <a:gd name="connsiteX292" fmla="*/ 10175093 w 10525375"/>
                <a:gd name="connsiteY292" fmla="*/ 167255 h 503731"/>
                <a:gd name="connsiteX293" fmla="*/ 10195498 w 10525375"/>
                <a:gd name="connsiteY293" fmla="*/ 175275 h 503731"/>
                <a:gd name="connsiteX294" fmla="*/ 10222704 w 10525375"/>
                <a:gd name="connsiteY294" fmla="*/ 171264 h 503731"/>
                <a:gd name="connsiteX295" fmla="*/ 10219305 w 10525375"/>
                <a:gd name="connsiteY295" fmla="*/ 169929 h 503731"/>
                <a:gd name="connsiteX296" fmla="*/ 10192098 w 10525375"/>
                <a:gd name="connsiteY296" fmla="*/ 159236 h 503731"/>
                <a:gd name="connsiteX297" fmla="*/ 10181894 w 10525375"/>
                <a:gd name="connsiteY297" fmla="*/ 159236 h 503731"/>
                <a:gd name="connsiteX298" fmla="*/ 9967647 w 10525375"/>
                <a:gd name="connsiteY298" fmla="*/ 157899 h 503731"/>
                <a:gd name="connsiteX299" fmla="*/ 9954044 w 10525375"/>
                <a:gd name="connsiteY299" fmla="*/ 161909 h 503731"/>
                <a:gd name="connsiteX300" fmla="*/ 9964244 w 10525375"/>
                <a:gd name="connsiteY300" fmla="*/ 161909 h 503731"/>
                <a:gd name="connsiteX301" fmla="*/ 9967647 w 10525375"/>
                <a:gd name="connsiteY301" fmla="*/ 157899 h 503731"/>
                <a:gd name="connsiteX302" fmla="*/ 10249910 w 10525375"/>
                <a:gd name="connsiteY302" fmla="*/ 133842 h 503731"/>
                <a:gd name="connsiteX303" fmla="*/ 10256712 w 10525375"/>
                <a:gd name="connsiteY303" fmla="*/ 147207 h 503731"/>
                <a:gd name="connsiteX304" fmla="*/ 10283918 w 10525375"/>
                <a:gd name="connsiteY304" fmla="*/ 148543 h 503731"/>
                <a:gd name="connsiteX305" fmla="*/ 10290720 w 10525375"/>
                <a:gd name="connsiteY305" fmla="*/ 136515 h 503731"/>
                <a:gd name="connsiteX306" fmla="*/ 10253312 w 10525375"/>
                <a:gd name="connsiteY306" fmla="*/ 135178 h 503731"/>
                <a:gd name="connsiteX307" fmla="*/ 10249910 w 10525375"/>
                <a:gd name="connsiteY307" fmla="*/ 133842 h 503731"/>
                <a:gd name="connsiteX308" fmla="*/ 10175093 w 10525375"/>
                <a:gd name="connsiteY308" fmla="*/ 131167 h 503731"/>
                <a:gd name="connsiteX309" fmla="*/ 10171694 w 10525375"/>
                <a:gd name="connsiteY309" fmla="*/ 132504 h 503731"/>
                <a:gd name="connsiteX310" fmla="*/ 10164892 w 10525375"/>
                <a:gd name="connsiteY310" fmla="*/ 135178 h 503731"/>
                <a:gd name="connsiteX311" fmla="*/ 10181894 w 10525375"/>
                <a:gd name="connsiteY311" fmla="*/ 140524 h 503731"/>
                <a:gd name="connsiteX312" fmla="*/ 10192098 w 10525375"/>
                <a:gd name="connsiteY312" fmla="*/ 136515 h 503731"/>
                <a:gd name="connsiteX313" fmla="*/ 10171694 w 10525375"/>
                <a:gd name="connsiteY313" fmla="*/ 133842 h 503731"/>
                <a:gd name="connsiteX314" fmla="*/ 10175093 w 10525375"/>
                <a:gd name="connsiteY314" fmla="*/ 131167 h 503731"/>
                <a:gd name="connsiteX315" fmla="*/ 578851 w 10525375"/>
                <a:gd name="connsiteY315" fmla="*/ 124485 h 503731"/>
                <a:gd name="connsiteX316" fmla="*/ 568651 w 10525375"/>
                <a:gd name="connsiteY316" fmla="*/ 129831 h 503731"/>
                <a:gd name="connsiteX317" fmla="*/ 582254 w 10525375"/>
                <a:gd name="connsiteY317" fmla="*/ 125822 h 503731"/>
                <a:gd name="connsiteX318" fmla="*/ 578851 w 10525375"/>
                <a:gd name="connsiteY318" fmla="*/ 124485 h 503731"/>
                <a:gd name="connsiteX319" fmla="*/ 10453957 w 10525375"/>
                <a:gd name="connsiteY319" fmla="*/ 116467 h 503731"/>
                <a:gd name="connsiteX320" fmla="*/ 10487964 w 10525375"/>
                <a:gd name="connsiteY320" fmla="*/ 120476 h 503731"/>
                <a:gd name="connsiteX321" fmla="*/ 10474365 w 10525375"/>
                <a:gd name="connsiteY321" fmla="*/ 132506 h 503731"/>
                <a:gd name="connsiteX322" fmla="*/ 10423352 w 10525375"/>
                <a:gd name="connsiteY322" fmla="*/ 123150 h 503731"/>
                <a:gd name="connsiteX323" fmla="*/ 10453957 w 10525375"/>
                <a:gd name="connsiteY323" fmla="*/ 116467 h 503731"/>
                <a:gd name="connsiteX324" fmla="*/ 10025458 w 10525375"/>
                <a:gd name="connsiteY324" fmla="*/ 100427 h 503731"/>
                <a:gd name="connsiteX325" fmla="*/ 10028861 w 10525375"/>
                <a:gd name="connsiteY325" fmla="*/ 111119 h 503731"/>
                <a:gd name="connsiteX326" fmla="*/ 10049266 w 10525375"/>
                <a:gd name="connsiteY326" fmla="*/ 111119 h 503731"/>
                <a:gd name="connsiteX327" fmla="*/ 10025458 w 10525375"/>
                <a:gd name="connsiteY327" fmla="*/ 100427 h 503731"/>
                <a:gd name="connsiteX328" fmla="*/ 10100276 w 10525375"/>
                <a:gd name="connsiteY328" fmla="*/ 96418 h 503731"/>
                <a:gd name="connsiteX329" fmla="*/ 10076472 w 10525375"/>
                <a:gd name="connsiteY329" fmla="*/ 100427 h 503731"/>
                <a:gd name="connsiteX330" fmla="*/ 10103678 w 10525375"/>
                <a:gd name="connsiteY330" fmla="*/ 99091 h 503731"/>
                <a:gd name="connsiteX331" fmla="*/ 10100276 w 10525375"/>
                <a:gd name="connsiteY331" fmla="*/ 96418 h 503731"/>
                <a:gd name="connsiteX332" fmla="*/ 350577 w 10525375"/>
                <a:gd name="connsiteY332" fmla="*/ 82049 h 503731"/>
                <a:gd name="connsiteX333" fmla="*/ 357802 w 10525375"/>
                <a:gd name="connsiteY333" fmla="*/ 83052 h 503731"/>
                <a:gd name="connsiteX334" fmla="*/ 357802 w 10525375"/>
                <a:gd name="connsiteY334" fmla="*/ 88398 h 503731"/>
                <a:gd name="connsiteX335" fmla="*/ 337398 w 10525375"/>
                <a:gd name="connsiteY335" fmla="*/ 87061 h 503731"/>
                <a:gd name="connsiteX336" fmla="*/ 340800 w 10525375"/>
                <a:gd name="connsiteY336" fmla="*/ 83052 h 503731"/>
                <a:gd name="connsiteX337" fmla="*/ 350577 w 10525375"/>
                <a:gd name="connsiteY337" fmla="*/ 82049 h 503731"/>
                <a:gd name="connsiteX338" fmla="*/ 10025458 w 10525375"/>
                <a:gd name="connsiteY338" fmla="*/ 76368 h 503731"/>
                <a:gd name="connsiteX339" fmla="*/ 9981250 w 10525375"/>
                <a:gd name="connsiteY339" fmla="*/ 87061 h 503731"/>
                <a:gd name="connsiteX340" fmla="*/ 9991450 w 10525375"/>
                <a:gd name="connsiteY340" fmla="*/ 87061 h 503731"/>
                <a:gd name="connsiteX341" fmla="*/ 10001655 w 10525375"/>
                <a:gd name="connsiteY341" fmla="*/ 84388 h 503731"/>
                <a:gd name="connsiteX342" fmla="*/ 10042464 w 10525375"/>
                <a:gd name="connsiteY342" fmla="*/ 83052 h 503731"/>
                <a:gd name="connsiteX343" fmla="*/ 10039062 w 10525375"/>
                <a:gd name="connsiteY343" fmla="*/ 81715 h 503731"/>
                <a:gd name="connsiteX344" fmla="*/ 10042464 w 10525375"/>
                <a:gd name="connsiteY344" fmla="*/ 79041 h 503731"/>
                <a:gd name="connsiteX345" fmla="*/ 10025458 w 10525375"/>
                <a:gd name="connsiteY345" fmla="*/ 76368 h 503731"/>
                <a:gd name="connsiteX346" fmla="*/ 9943840 w 10525375"/>
                <a:gd name="connsiteY346" fmla="*/ 72359 h 503731"/>
                <a:gd name="connsiteX347" fmla="*/ 9920036 w 10525375"/>
                <a:gd name="connsiteY347" fmla="*/ 75032 h 503731"/>
                <a:gd name="connsiteX348" fmla="*/ 9916634 w 10525375"/>
                <a:gd name="connsiteY348" fmla="*/ 75032 h 503731"/>
                <a:gd name="connsiteX349" fmla="*/ 9906433 w 10525375"/>
                <a:gd name="connsiteY349" fmla="*/ 76368 h 503731"/>
                <a:gd name="connsiteX350" fmla="*/ 9903030 w 10525375"/>
                <a:gd name="connsiteY350" fmla="*/ 83052 h 503731"/>
                <a:gd name="connsiteX351" fmla="*/ 9923435 w 10525375"/>
                <a:gd name="connsiteY351" fmla="*/ 83052 h 503731"/>
                <a:gd name="connsiteX352" fmla="*/ 9930236 w 10525375"/>
                <a:gd name="connsiteY352" fmla="*/ 77704 h 503731"/>
                <a:gd name="connsiteX353" fmla="*/ 9943840 w 10525375"/>
                <a:gd name="connsiteY353" fmla="*/ 72359 h 503731"/>
                <a:gd name="connsiteX354" fmla="*/ 10229506 w 10525375"/>
                <a:gd name="connsiteY354" fmla="*/ 71022 h 503731"/>
                <a:gd name="connsiteX355" fmla="*/ 10273714 w 10525375"/>
                <a:gd name="connsiteY355" fmla="*/ 87061 h 503731"/>
                <a:gd name="connsiteX356" fmla="*/ 10273714 w 10525375"/>
                <a:gd name="connsiteY356" fmla="*/ 89734 h 503731"/>
                <a:gd name="connsiteX357" fmla="*/ 10311124 w 10525375"/>
                <a:gd name="connsiteY357" fmla="*/ 91071 h 503731"/>
                <a:gd name="connsiteX358" fmla="*/ 10382538 w 10525375"/>
                <a:gd name="connsiteY358" fmla="*/ 93744 h 503731"/>
                <a:gd name="connsiteX359" fmla="*/ 10311124 w 10525375"/>
                <a:gd name="connsiteY359" fmla="*/ 99091 h 503731"/>
                <a:gd name="connsiteX360" fmla="*/ 10287317 w 10525375"/>
                <a:gd name="connsiteY360" fmla="*/ 103100 h 503731"/>
                <a:gd name="connsiteX361" fmla="*/ 10273714 w 10525375"/>
                <a:gd name="connsiteY361" fmla="*/ 103100 h 503731"/>
                <a:gd name="connsiteX362" fmla="*/ 10249910 w 10525375"/>
                <a:gd name="connsiteY362" fmla="*/ 99091 h 503731"/>
                <a:gd name="connsiteX363" fmla="*/ 10239706 w 10525375"/>
                <a:gd name="connsiteY363" fmla="*/ 99091 h 503731"/>
                <a:gd name="connsiteX364" fmla="*/ 10192095 w 10525375"/>
                <a:gd name="connsiteY364" fmla="*/ 87061 h 503731"/>
                <a:gd name="connsiteX365" fmla="*/ 10205698 w 10525375"/>
                <a:gd name="connsiteY365" fmla="*/ 83052 h 503731"/>
                <a:gd name="connsiteX366" fmla="*/ 10229506 w 10525375"/>
                <a:gd name="connsiteY366" fmla="*/ 71022 h 503731"/>
                <a:gd name="connsiteX367" fmla="*/ 9814610 w 10525375"/>
                <a:gd name="connsiteY367" fmla="*/ 67013 h 503731"/>
                <a:gd name="connsiteX368" fmla="*/ 9821412 w 10525375"/>
                <a:gd name="connsiteY368" fmla="*/ 69686 h 503731"/>
                <a:gd name="connsiteX369" fmla="*/ 9824814 w 10525375"/>
                <a:gd name="connsiteY369" fmla="*/ 67013 h 503731"/>
                <a:gd name="connsiteX370" fmla="*/ 9814610 w 10525375"/>
                <a:gd name="connsiteY370" fmla="*/ 67013 h 503731"/>
                <a:gd name="connsiteX371" fmla="*/ 837311 w 10525375"/>
                <a:gd name="connsiteY371" fmla="*/ 64338 h 503731"/>
                <a:gd name="connsiteX372" fmla="*/ 830509 w 10525375"/>
                <a:gd name="connsiteY372" fmla="*/ 65676 h 503731"/>
                <a:gd name="connsiteX373" fmla="*/ 837311 w 10525375"/>
                <a:gd name="connsiteY373" fmla="*/ 67013 h 503731"/>
                <a:gd name="connsiteX374" fmla="*/ 837311 w 10525375"/>
                <a:gd name="connsiteY374" fmla="*/ 64338 h 503731"/>
                <a:gd name="connsiteX375" fmla="*/ 929134 w 10525375"/>
                <a:gd name="connsiteY375" fmla="*/ 60329 h 503731"/>
                <a:gd name="connsiteX376" fmla="*/ 925731 w 10525375"/>
                <a:gd name="connsiteY376" fmla="*/ 63002 h 503731"/>
                <a:gd name="connsiteX377" fmla="*/ 932533 w 10525375"/>
                <a:gd name="connsiteY377" fmla="*/ 65676 h 503731"/>
                <a:gd name="connsiteX378" fmla="*/ 929134 w 10525375"/>
                <a:gd name="connsiteY378" fmla="*/ 72359 h 503731"/>
                <a:gd name="connsiteX379" fmla="*/ 935935 w 10525375"/>
                <a:gd name="connsiteY379" fmla="*/ 72359 h 503731"/>
                <a:gd name="connsiteX380" fmla="*/ 935935 w 10525375"/>
                <a:gd name="connsiteY380" fmla="*/ 71022 h 503731"/>
                <a:gd name="connsiteX381" fmla="*/ 942737 w 10525375"/>
                <a:gd name="connsiteY381" fmla="*/ 67013 h 503731"/>
                <a:gd name="connsiteX382" fmla="*/ 935935 w 10525375"/>
                <a:gd name="connsiteY382" fmla="*/ 61667 h 503731"/>
                <a:gd name="connsiteX383" fmla="*/ 929134 w 10525375"/>
                <a:gd name="connsiteY383" fmla="*/ 60329 h 503731"/>
                <a:gd name="connsiteX384" fmla="*/ 701279 w 10525375"/>
                <a:gd name="connsiteY384" fmla="*/ 50974 h 503731"/>
                <a:gd name="connsiteX385" fmla="*/ 708081 w 10525375"/>
                <a:gd name="connsiteY385" fmla="*/ 53647 h 503731"/>
                <a:gd name="connsiteX386" fmla="*/ 691075 w 10525375"/>
                <a:gd name="connsiteY386" fmla="*/ 63004 h 503731"/>
                <a:gd name="connsiteX387" fmla="*/ 680875 w 10525375"/>
                <a:gd name="connsiteY387" fmla="*/ 61667 h 503731"/>
                <a:gd name="connsiteX388" fmla="*/ 701279 w 10525375"/>
                <a:gd name="connsiteY388" fmla="*/ 50974 h 503731"/>
                <a:gd name="connsiteX389" fmla="*/ 602659 w 10525375"/>
                <a:gd name="connsiteY389" fmla="*/ 50974 h 503731"/>
                <a:gd name="connsiteX390" fmla="*/ 657071 w 10525375"/>
                <a:gd name="connsiteY390" fmla="*/ 50974 h 503731"/>
                <a:gd name="connsiteX391" fmla="*/ 629865 w 10525375"/>
                <a:gd name="connsiteY391" fmla="*/ 63004 h 503731"/>
                <a:gd name="connsiteX392" fmla="*/ 602659 w 10525375"/>
                <a:gd name="connsiteY392" fmla="*/ 50974 h 503731"/>
                <a:gd name="connsiteX393" fmla="*/ 9624166 w 10525375"/>
                <a:gd name="connsiteY393" fmla="*/ 38944 h 503731"/>
                <a:gd name="connsiteX394" fmla="*/ 9617365 w 10525375"/>
                <a:gd name="connsiteY394" fmla="*/ 46964 h 503731"/>
                <a:gd name="connsiteX395" fmla="*/ 9637770 w 10525375"/>
                <a:gd name="connsiteY395" fmla="*/ 42955 h 503731"/>
                <a:gd name="connsiteX396" fmla="*/ 9624166 w 10525375"/>
                <a:gd name="connsiteY396" fmla="*/ 38944 h 503731"/>
                <a:gd name="connsiteX397" fmla="*/ 10168292 w 10525375"/>
                <a:gd name="connsiteY397" fmla="*/ 28253 h 503731"/>
                <a:gd name="connsiteX398" fmla="*/ 10175093 w 10525375"/>
                <a:gd name="connsiteY398" fmla="*/ 28253 h 503731"/>
                <a:gd name="connsiteX399" fmla="*/ 10164888 w 10525375"/>
                <a:gd name="connsiteY399" fmla="*/ 38945 h 503731"/>
                <a:gd name="connsiteX400" fmla="*/ 10168292 w 10525375"/>
                <a:gd name="connsiteY400" fmla="*/ 28253 h 503731"/>
                <a:gd name="connsiteX401" fmla="*/ 4646185 w 10525375"/>
                <a:gd name="connsiteY401" fmla="*/ 184 h 503731"/>
                <a:gd name="connsiteX402" fmla="*/ 4758412 w 10525375"/>
                <a:gd name="connsiteY402" fmla="*/ 1520 h 503731"/>
                <a:gd name="connsiteX403" fmla="*/ 4778817 w 10525375"/>
                <a:gd name="connsiteY403" fmla="*/ 1520 h 503731"/>
                <a:gd name="connsiteX404" fmla="*/ 4840031 w 10525375"/>
                <a:gd name="connsiteY404" fmla="*/ 1520 h 503731"/>
                <a:gd name="connsiteX405" fmla="*/ 4908047 w 10525375"/>
                <a:gd name="connsiteY405" fmla="*/ 2857 h 503731"/>
                <a:gd name="connsiteX406" fmla="*/ 4914848 w 10525375"/>
                <a:gd name="connsiteY406" fmla="*/ 184 h 503731"/>
                <a:gd name="connsiteX407" fmla="*/ 4931850 w 10525375"/>
                <a:gd name="connsiteY407" fmla="*/ 184 h 503731"/>
                <a:gd name="connsiteX408" fmla="*/ 4986263 w 10525375"/>
                <a:gd name="connsiteY408" fmla="*/ 2857 h 503731"/>
                <a:gd name="connsiteX409" fmla="*/ 5044078 w 10525375"/>
                <a:gd name="connsiteY409" fmla="*/ 4193 h 503731"/>
                <a:gd name="connsiteX410" fmla="*/ 5054278 w 10525375"/>
                <a:gd name="connsiteY410" fmla="*/ 4193 h 503731"/>
                <a:gd name="connsiteX411" fmla="*/ 5108691 w 10525375"/>
                <a:gd name="connsiteY411" fmla="*/ 184 h 503731"/>
                <a:gd name="connsiteX412" fmla="*/ 5122294 w 10525375"/>
                <a:gd name="connsiteY412" fmla="*/ 184 h 503731"/>
                <a:gd name="connsiteX413" fmla="*/ 5193712 w 10525375"/>
                <a:gd name="connsiteY413" fmla="*/ 2857 h 503731"/>
                <a:gd name="connsiteX414" fmla="*/ 5200514 w 10525375"/>
                <a:gd name="connsiteY414" fmla="*/ 1520 h 503731"/>
                <a:gd name="connsiteX415" fmla="*/ 5489578 w 10525375"/>
                <a:gd name="connsiteY415" fmla="*/ 8204 h 503731"/>
                <a:gd name="connsiteX416" fmla="*/ 5595004 w 10525375"/>
                <a:gd name="connsiteY416" fmla="*/ 6866 h 503731"/>
                <a:gd name="connsiteX417" fmla="*/ 5622210 w 10525375"/>
                <a:gd name="connsiteY417" fmla="*/ 6866 h 503731"/>
                <a:gd name="connsiteX418" fmla="*/ 5629012 w 10525375"/>
                <a:gd name="connsiteY418" fmla="*/ 8204 h 503731"/>
                <a:gd name="connsiteX419" fmla="*/ 5629012 w 10525375"/>
                <a:gd name="connsiteY419" fmla="*/ 9539 h 503731"/>
                <a:gd name="connsiteX420" fmla="*/ 5768442 w 10525375"/>
                <a:gd name="connsiteY420" fmla="*/ 10875 h 503731"/>
                <a:gd name="connsiteX421" fmla="*/ 5822855 w 10525375"/>
                <a:gd name="connsiteY421" fmla="*/ 14886 h 503731"/>
                <a:gd name="connsiteX422" fmla="*/ 5850061 w 10525375"/>
                <a:gd name="connsiteY422" fmla="*/ 10875 h 503731"/>
                <a:gd name="connsiteX423" fmla="*/ 5901074 w 10525375"/>
                <a:gd name="connsiteY423" fmla="*/ 16223 h 503731"/>
                <a:gd name="connsiteX424" fmla="*/ 5897672 w 10525375"/>
                <a:gd name="connsiteY424" fmla="*/ 17559 h 503731"/>
                <a:gd name="connsiteX425" fmla="*/ 5901074 w 10525375"/>
                <a:gd name="connsiteY425" fmla="*/ 17559 h 503731"/>
                <a:gd name="connsiteX426" fmla="*/ 5952084 w 10525375"/>
                <a:gd name="connsiteY426" fmla="*/ 17559 h 503731"/>
                <a:gd name="connsiteX427" fmla="*/ 5972489 w 10525375"/>
                <a:gd name="connsiteY427" fmla="*/ 17559 h 503731"/>
                <a:gd name="connsiteX428" fmla="*/ 6013298 w 10525375"/>
                <a:gd name="connsiteY428" fmla="*/ 21569 h 503731"/>
                <a:gd name="connsiteX429" fmla="*/ 6023502 w 10525375"/>
                <a:gd name="connsiteY429" fmla="*/ 17559 h 503731"/>
                <a:gd name="connsiteX430" fmla="*/ 6027504 w 10525375"/>
                <a:gd name="connsiteY430" fmla="*/ 17559 h 503731"/>
                <a:gd name="connsiteX431" fmla="*/ 6029544 w 10525375"/>
                <a:gd name="connsiteY431" fmla="*/ 16223 h 503731"/>
                <a:gd name="connsiteX432" fmla="*/ 6067905 w 10525375"/>
                <a:gd name="connsiteY432" fmla="*/ 17358 h 503731"/>
                <a:gd name="connsiteX433" fmla="*/ 6077064 w 10525375"/>
                <a:gd name="connsiteY433" fmla="*/ 17225 h 503731"/>
                <a:gd name="connsiteX434" fmla="*/ 6077767 w 10525375"/>
                <a:gd name="connsiteY434" fmla="*/ 17449 h 503731"/>
                <a:gd name="connsiteX435" fmla="*/ 6120940 w 10525375"/>
                <a:gd name="connsiteY435" fmla="*/ 15053 h 503731"/>
                <a:gd name="connsiteX436" fmla="*/ 6209783 w 10525375"/>
                <a:gd name="connsiteY436" fmla="*/ 18896 h 503731"/>
                <a:gd name="connsiteX437" fmla="*/ 6233590 w 10525375"/>
                <a:gd name="connsiteY437" fmla="*/ 25578 h 503731"/>
                <a:gd name="connsiteX438" fmla="*/ 6311807 w 10525375"/>
                <a:gd name="connsiteY438" fmla="*/ 14886 h 503731"/>
                <a:gd name="connsiteX439" fmla="*/ 6318608 w 10525375"/>
                <a:gd name="connsiteY439" fmla="*/ 16223 h 503731"/>
                <a:gd name="connsiteX440" fmla="*/ 6322011 w 10525375"/>
                <a:gd name="connsiteY440" fmla="*/ 12213 h 503731"/>
                <a:gd name="connsiteX441" fmla="*/ 6427433 w 10525375"/>
                <a:gd name="connsiteY441" fmla="*/ 10875 h 503731"/>
                <a:gd name="connsiteX442" fmla="*/ 6444439 w 10525375"/>
                <a:gd name="connsiteY442" fmla="*/ 10875 h 503731"/>
                <a:gd name="connsiteX443" fmla="*/ 6478447 w 10525375"/>
                <a:gd name="connsiteY443" fmla="*/ 14886 h 503731"/>
                <a:gd name="connsiteX444" fmla="*/ 6481846 w 10525375"/>
                <a:gd name="connsiteY444" fmla="*/ 14886 h 503731"/>
                <a:gd name="connsiteX445" fmla="*/ 6495449 w 10525375"/>
                <a:gd name="connsiteY445" fmla="*/ 13550 h 503731"/>
                <a:gd name="connsiteX446" fmla="*/ 6505653 w 10525375"/>
                <a:gd name="connsiteY446" fmla="*/ 14886 h 503731"/>
                <a:gd name="connsiteX447" fmla="*/ 6529457 w 10525375"/>
                <a:gd name="connsiteY447" fmla="*/ 16223 h 503731"/>
                <a:gd name="connsiteX448" fmla="*/ 6536258 w 10525375"/>
                <a:gd name="connsiteY448" fmla="*/ 14886 h 503731"/>
                <a:gd name="connsiteX449" fmla="*/ 6580470 w 10525375"/>
                <a:gd name="connsiteY449" fmla="*/ 14886 h 503731"/>
                <a:gd name="connsiteX450" fmla="*/ 6702898 w 10525375"/>
                <a:gd name="connsiteY450" fmla="*/ 14886 h 503731"/>
                <a:gd name="connsiteX451" fmla="*/ 6811723 w 10525375"/>
                <a:gd name="connsiteY451" fmla="*/ 13550 h 503731"/>
                <a:gd name="connsiteX452" fmla="*/ 6818525 w 10525375"/>
                <a:gd name="connsiteY452" fmla="*/ 14886 h 503731"/>
                <a:gd name="connsiteX453" fmla="*/ 6876336 w 10525375"/>
                <a:gd name="connsiteY453" fmla="*/ 13550 h 503731"/>
                <a:gd name="connsiteX454" fmla="*/ 6886540 w 10525375"/>
                <a:gd name="connsiteY454" fmla="*/ 13550 h 503731"/>
                <a:gd name="connsiteX455" fmla="*/ 6951153 w 10525375"/>
                <a:gd name="connsiteY455" fmla="*/ 9539 h 503731"/>
                <a:gd name="connsiteX456" fmla="*/ 6957955 w 10525375"/>
                <a:gd name="connsiteY456" fmla="*/ 9539 h 503731"/>
                <a:gd name="connsiteX457" fmla="*/ 7093986 w 10525375"/>
                <a:gd name="connsiteY457" fmla="*/ 10875 h 503731"/>
                <a:gd name="connsiteX458" fmla="*/ 7104190 w 10525375"/>
                <a:gd name="connsiteY458" fmla="*/ 13550 h 503731"/>
                <a:gd name="connsiteX459" fmla="*/ 7206214 w 10525375"/>
                <a:gd name="connsiteY459" fmla="*/ 13550 h 503731"/>
                <a:gd name="connsiteX460" fmla="*/ 7219817 w 10525375"/>
                <a:gd name="connsiteY460" fmla="*/ 20232 h 503731"/>
                <a:gd name="connsiteX461" fmla="*/ 7223216 w 10525375"/>
                <a:gd name="connsiteY461" fmla="*/ 20232 h 503731"/>
                <a:gd name="connsiteX462" fmla="*/ 7247023 w 10525375"/>
                <a:gd name="connsiteY462" fmla="*/ 12213 h 503731"/>
                <a:gd name="connsiteX463" fmla="*/ 7257224 w 10525375"/>
                <a:gd name="connsiteY463" fmla="*/ 12213 h 503731"/>
                <a:gd name="connsiteX464" fmla="*/ 7522484 w 10525375"/>
                <a:gd name="connsiteY464" fmla="*/ 10875 h 503731"/>
                <a:gd name="connsiteX465" fmla="*/ 7542889 w 10525375"/>
                <a:gd name="connsiteY465" fmla="*/ 12213 h 503731"/>
                <a:gd name="connsiteX466" fmla="*/ 7604103 w 10525375"/>
                <a:gd name="connsiteY466" fmla="*/ 8204 h 503731"/>
                <a:gd name="connsiteX467" fmla="*/ 7719730 w 10525375"/>
                <a:gd name="connsiteY467" fmla="*/ 8204 h 503731"/>
                <a:gd name="connsiteX468" fmla="*/ 7726531 w 10525375"/>
                <a:gd name="connsiteY468" fmla="*/ 8204 h 503731"/>
                <a:gd name="connsiteX469" fmla="*/ 7811552 w 10525375"/>
                <a:gd name="connsiteY469" fmla="*/ 8204 h 503731"/>
                <a:gd name="connsiteX470" fmla="*/ 7818354 w 10525375"/>
                <a:gd name="connsiteY470" fmla="*/ 8204 h 503731"/>
                <a:gd name="connsiteX471" fmla="*/ 7872767 w 10525375"/>
                <a:gd name="connsiteY471" fmla="*/ 8204 h 503731"/>
                <a:gd name="connsiteX472" fmla="*/ 7930578 w 10525375"/>
                <a:gd name="connsiteY472" fmla="*/ 9539 h 503731"/>
                <a:gd name="connsiteX473" fmla="*/ 7933980 w 10525375"/>
                <a:gd name="connsiteY473" fmla="*/ 10875 h 503731"/>
                <a:gd name="connsiteX474" fmla="*/ 7933980 w 10525375"/>
                <a:gd name="connsiteY474" fmla="*/ 8204 h 503731"/>
                <a:gd name="connsiteX475" fmla="*/ 7967988 w 10525375"/>
                <a:gd name="connsiteY475" fmla="*/ 8204 h 503731"/>
                <a:gd name="connsiteX476" fmla="*/ 7974790 w 10525375"/>
                <a:gd name="connsiteY476" fmla="*/ 6866 h 503731"/>
                <a:gd name="connsiteX477" fmla="*/ 7995194 w 10525375"/>
                <a:gd name="connsiteY477" fmla="*/ 8204 h 503731"/>
                <a:gd name="connsiteX478" fmla="*/ 8046204 w 10525375"/>
                <a:gd name="connsiteY478" fmla="*/ 9539 h 503731"/>
                <a:gd name="connsiteX479" fmla="*/ 8046204 w 10525375"/>
                <a:gd name="connsiteY479" fmla="*/ 12213 h 503731"/>
                <a:gd name="connsiteX480" fmla="*/ 8066609 w 10525375"/>
                <a:gd name="connsiteY480" fmla="*/ 8204 h 503731"/>
                <a:gd name="connsiteX481" fmla="*/ 8161831 w 10525375"/>
                <a:gd name="connsiteY481" fmla="*/ 4193 h 503731"/>
                <a:gd name="connsiteX482" fmla="*/ 8229846 w 10525375"/>
                <a:gd name="connsiteY482" fmla="*/ 4193 h 503731"/>
                <a:gd name="connsiteX483" fmla="*/ 8318267 w 10525375"/>
                <a:gd name="connsiteY483" fmla="*/ 12213 h 503731"/>
                <a:gd name="connsiteX484" fmla="*/ 8318267 w 10525375"/>
                <a:gd name="connsiteY484" fmla="*/ 13550 h 503731"/>
                <a:gd name="connsiteX485" fmla="*/ 8382884 w 10525375"/>
                <a:gd name="connsiteY485" fmla="*/ 2857 h 503731"/>
                <a:gd name="connsiteX486" fmla="*/ 8467901 w 10525375"/>
                <a:gd name="connsiteY486" fmla="*/ 1520 h 503731"/>
                <a:gd name="connsiteX487" fmla="*/ 8481504 w 10525375"/>
                <a:gd name="connsiteY487" fmla="*/ 1520 h 503731"/>
                <a:gd name="connsiteX488" fmla="*/ 8505312 w 10525375"/>
                <a:gd name="connsiteY488" fmla="*/ 9539 h 503731"/>
                <a:gd name="connsiteX489" fmla="*/ 8505312 w 10525375"/>
                <a:gd name="connsiteY489" fmla="*/ 8204 h 503731"/>
                <a:gd name="connsiteX490" fmla="*/ 8501909 w 10525375"/>
                <a:gd name="connsiteY490" fmla="*/ 6866 h 503731"/>
                <a:gd name="connsiteX491" fmla="*/ 8556322 w 10525375"/>
                <a:gd name="connsiteY491" fmla="*/ 184 h 503731"/>
                <a:gd name="connsiteX492" fmla="*/ 8668549 w 10525375"/>
                <a:gd name="connsiteY492" fmla="*/ 1520 h 503731"/>
                <a:gd name="connsiteX493" fmla="*/ 8688954 w 10525375"/>
                <a:gd name="connsiteY493" fmla="*/ 1520 h 503731"/>
                <a:gd name="connsiteX494" fmla="*/ 8750168 w 10525375"/>
                <a:gd name="connsiteY494" fmla="*/ 1520 h 503731"/>
                <a:gd name="connsiteX495" fmla="*/ 8818184 w 10525375"/>
                <a:gd name="connsiteY495" fmla="*/ 2857 h 503731"/>
                <a:gd name="connsiteX496" fmla="*/ 8824985 w 10525375"/>
                <a:gd name="connsiteY496" fmla="*/ 184 h 503731"/>
                <a:gd name="connsiteX497" fmla="*/ 8841987 w 10525375"/>
                <a:gd name="connsiteY497" fmla="*/ 184 h 503731"/>
                <a:gd name="connsiteX498" fmla="*/ 8896400 w 10525375"/>
                <a:gd name="connsiteY498" fmla="*/ 2857 h 503731"/>
                <a:gd name="connsiteX499" fmla="*/ 8954214 w 10525375"/>
                <a:gd name="connsiteY499" fmla="*/ 4193 h 503731"/>
                <a:gd name="connsiteX500" fmla="*/ 8964415 w 10525375"/>
                <a:gd name="connsiteY500" fmla="*/ 4193 h 503731"/>
                <a:gd name="connsiteX501" fmla="*/ 9018828 w 10525375"/>
                <a:gd name="connsiteY501" fmla="*/ 184 h 503731"/>
                <a:gd name="connsiteX502" fmla="*/ 9032430 w 10525375"/>
                <a:gd name="connsiteY502" fmla="*/ 184 h 503731"/>
                <a:gd name="connsiteX503" fmla="*/ 9103849 w 10525375"/>
                <a:gd name="connsiteY503" fmla="*/ 2857 h 503731"/>
                <a:gd name="connsiteX504" fmla="*/ 9110650 w 10525375"/>
                <a:gd name="connsiteY504" fmla="*/ 1520 h 503731"/>
                <a:gd name="connsiteX505" fmla="*/ 9399715 w 10525375"/>
                <a:gd name="connsiteY505" fmla="*/ 8204 h 503731"/>
                <a:gd name="connsiteX506" fmla="*/ 9505141 w 10525375"/>
                <a:gd name="connsiteY506" fmla="*/ 6866 h 503731"/>
                <a:gd name="connsiteX507" fmla="*/ 9532347 w 10525375"/>
                <a:gd name="connsiteY507" fmla="*/ 6866 h 503731"/>
                <a:gd name="connsiteX508" fmla="*/ 9539148 w 10525375"/>
                <a:gd name="connsiteY508" fmla="*/ 8204 h 503731"/>
                <a:gd name="connsiteX509" fmla="*/ 9539148 w 10525375"/>
                <a:gd name="connsiteY509" fmla="*/ 9539 h 503731"/>
                <a:gd name="connsiteX510" fmla="*/ 9678579 w 10525375"/>
                <a:gd name="connsiteY510" fmla="*/ 10875 h 503731"/>
                <a:gd name="connsiteX511" fmla="*/ 9732992 w 10525375"/>
                <a:gd name="connsiteY511" fmla="*/ 14886 h 503731"/>
                <a:gd name="connsiteX512" fmla="*/ 9760198 w 10525375"/>
                <a:gd name="connsiteY512" fmla="*/ 10875 h 503731"/>
                <a:gd name="connsiteX513" fmla="*/ 9811211 w 10525375"/>
                <a:gd name="connsiteY513" fmla="*/ 16223 h 503731"/>
                <a:gd name="connsiteX514" fmla="*/ 9807808 w 10525375"/>
                <a:gd name="connsiteY514" fmla="*/ 17559 h 503731"/>
                <a:gd name="connsiteX515" fmla="*/ 9811211 w 10525375"/>
                <a:gd name="connsiteY515" fmla="*/ 17559 h 503731"/>
                <a:gd name="connsiteX516" fmla="*/ 9862221 w 10525375"/>
                <a:gd name="connsiteY516" fmla="*/ 17559 h 503731"/>
                <a:gd name="connsiteX517" fmla="*/ 9882626 w 10525375"/>
                <a:gd name="connsiteY517" fmla="*/ 17559 h 503731"/>
                <a:gd name="connsiteX518" fmla="*/ 9923435 w 10525375"/>
                <a:gd name="connsiteY518" fmla="*/ 21569 h 503731"/>
                <a:gd name="connsiteX519" fmla="*/ 9933639 w 10525375"/>
                <a:gd name="connsiteY519" fmla="*/ 17559 h 503731"/>
                <a:gd name="connsiteX520" fmla="*/ 9964244 w 10525375"/>
                <a:gd name="connsiteY520" fmla="*/ 17559 h 503731"/>
                <a:gd name="connsiteX521" fmla="*/ 10005054 w 10525375"/>
                <a:gd name="connsiteY521" fmla="*/ 22905 h 503731"/>
                <a:gd name="connsiteX522" fmla="*/ 10049266 w 10525375"/>
                <a:gd name="connsiteY522" fmla="*/ 24241 h 503731"/>
                <a:gd name="connsiteX523" fmla="*/ 10035662 w 10525375"/>
                <a:gd name="connsiteY523" fmla="*/ 34935 h 503731"/>
                <a:gd name="connsiteX524" fmla="*/ 9971046 w 10525375"/>
                <a:gd name="connsiteY524" fmla="*/ 33598 h 503731"/>
                <a:gd name="connsiteX525" fmla="*/ 9967647 w 10525375"/>
                <a:gd name="connsiteY525" fmla="*/ 29589 h 503731"/>
                <a:gd name="connsiteX526" fmla="*/ 9967647 w 10525375"/>
                <a:gd name="connsiteY526" fmla="*/ 30925 h 503731"/>
                <a:gd name="connsiteX527" fmla="*/ 9950642 w 10525375"/>
                <a:gd name="connsiteY527" fmla="*/ 34935 h 503731"/>
                <a:gd name="connsiteX528" fmla="*/ 9974448 w 10525375"/>
                <a:gd name="connsiteY528" fmla="*/ 54983 h 503731"/>
                <a:gd name="connsiteX529" fmla="*/ 10008456 w 10525375"/>
                <a:gd name="connsiteY529" fmla="*/ 54983 h 503731"/>
                <a:gd name="connsiteX530" fmla="*/ 10083274 w 10525375"/>
                <a:gd name="connsiteY530" fmla="*/ 58993 h 503731"/>
                <a:gd name="connsiteX531" fmla="*/ 10056068 w 10525375"/>
                <a:gd name="connsiteY531" fmla="*/ 53647 h 503731"/>
                <a:gd name="connsiteX532" fmla="*/ 10103678 w 10525375"/>
                <a:gd name="connsiteY532" fmla="*/ 52310 h 503731"/>
                <a:gd name="connsiteX533" fmla="*/ 10103678 w 10525375"/>
                <a:gd name="connsiteY533" fmla="*/ 48301 h 503731"/>
                <a:gd name="connsiteX534" fmla="*/ 10093474 w 10525375"/>
                <a:gd name="connsiteY534" fmla="*/ 42955 h 503731"/>
                <a:gd name="connsiteX535" fmla="*/ 10093474 w 10525375"/>
                <a:gd name="connsiteY535" fmla="*/ 38944 h 503731"/>
                <a:gd name="connsiteX536" fmla="*/ 10093474 w 10525375"/>
                <a:gd name="connsiteY536" fmla="*/ 26916 h 503731"/>
                <a:gd name="connsiteX537" fmla="*/ 10124083 w 10525375"/>
                <a:gd name="connsiteY537" fmla="*/ 42955 h 503731"/>
                <a:gd name="connsiteX538" fmla="*/ 10124083 w 10525375"/>
                <a:gd name="connsiteY538" fmla="*/ 48301 h 503731"/>
                <a:gd name="connsiteX539" fmla="*/ 10147886 w 10525375"/>
                <a:gd name="connsiteY539" fmla="*/ 56320 h 503731"/>
                <a:gd name="connsiteX540" fmla="*/ 10134284 w 10525375"/>
                <a:gd name="connsiteY540" fmla="*/ 64338 h 503731"/>
                <a:gd name="connsiteX541" fmla="*/ 10103678 w 10525375"/>
                <a:gd name="connsiteY541" fmla="*/ 72359 h 503731"/>
                <a:gd name="connsiteX542" fmla="*/ 10113879 w 10525375"/>
                <a:gd name="connsiteY542" fmla="*/ 76368 h 503731"/>
                <a:gd name="connsiteX543" fmla="*/ 10181894 w 10525375"/>
                <a:gd name="connsiteY543" fmla="*/ 77704 h 503731"/>
                <a:gd name="connsiteX544" fmla="*/ 10181894 w 10525375"/>
                <a:gd name="connsiteY544" fmla="*/ 80379 h 503731"/>
                <a:gd name="connsiteX545" fmla="*/ 10134284 w 10525375"/>
                <a:gd name="connsiteY545" fmla="*/ 88398 h 503731"/>
                <a:gd name="connsiteX546" fmla="*/ 10178496 w 10525375"/>
                <a:gd name="connsiteY546" fmla="*/ 91070 h 503731"/>
                <a:gd name="connsiteX547" fmla="*/ 10154688 w 10525375"/>
                <a:gd name="connsiteY547" fmla="*/ 113792 h 503731"/>
                <a:gd name="connsiteX548" fmla="*/ 10171694 w 10525375"/>
                <a:gd name="connsiteY548" fmla="*/ 124485 h 503731"/>
                <a:gd name="connsiteX549" fmla="*/ 10232908 w 10525375"/>
                <a:gd name="connsiteY549" fmla="*/ 113792 h 503731"/>
                <a:gd name="connsiteX550" fmla="*/ 10232908 w 10525375"/>
                <a:gd name="connsiteY550" fmla="*/ 125822 h 503731"/>
                <a:gd name="connsiteX551" fmla="*/ 10243108 w 10525375"/>
                <a:gd name="connsiteY551" fmla="*/ 125822 h 503731"/>
                <a:gd name="connsiteX552" fmla="*/ 10243108 w 10525375"/>
                <a:gd name="connsiteY552" fmla="*/ 124485 h 503731"/>
                <a:gd name="connsiteX553" fmla="*/ 10277116 w 10525375"/>
                <a:gd name="connsiteY553" fmla="*/ 116466 h 503731"/>
                <a:gd name="connsiteX554" fmla="*/ 10348534 w 10525375"/>
                <a:gd name="connsiteY554" fmla="*/ 116466 h 503731"/>
                <a:gd name="connsiteX555" fmla="*/ 10396146 w 10525375"/>
                <a:gd name="connsiteY555" fmla="*/ 116466 h 503731"/>
                <a:gd name="connsiteX556" fmla="*/ 10368939 w 10525375"/>
                <a:gd name="connsiteY556" fmla="*/ 132504 h 503731"/>
                <a:gd name="connsiteX557" fmla="*/ 10368939 w 10525375"/>
                <a:gd name="connsiteY557" fmla="*/ 144533 h 503731"/>
                <a:gd name="connsiteX558" fmla="*/ 10406346 w 10525375"/>
                <a:gd name="connsiteY558" fmla="*/ 141861 h 503731"/>
                <a:gd name="connsiteX559" fmla="*/ 10436954 w 10525375"/>
                <a:gd name="connsiteY559" fmla="*/ 155227 h 503731"/>
                <a:gd name="connsiteX560" fmla="*/ 10406346 w 10525375"/>
                <a:gd name="connsiteY560" fmla="*/ 161909 h 503731"/>
                <a:gd name="connsiteX561" fmla="*/ 10368939 w 10525375"/>
                <a:gd name="connsiteY561" fmla="*/ 157899 h 503731"/>
                <a:gd name="connsiteX562" fmla="*/ 10338330 w 10525375"/>
                <a:gd name="connsiteY562" fmla="*/ 148543 h 503731"/>
                <a:gd name="connsiteX563" fmla="*/ 10314526 w 10525375"/>
                <a:gd name="connsiteY563" fmla="*/ 160573 h 503731"/>
                <a:gd name="connsiteX564" fmla="*/ 10273718 w 10525375"/>
                <a:gd name="connsiteY564" fmla="*/ 168593 h 503731"/>
                <a:gd name="connsiteX565" fmla="*/ 10287320 w 10525375"/>
                <a:gd name="connsiteY565" fmla="*/ 176612 h 503731"/>
                <a:gd name="connsiteX566" fmla="*/ 10328130 w 10525375"/>
                <a:gd name="connsiteY566" fmla="*/ 172602 h 503731"/>
                <a:gd name="connsiteX567" fmla="*/ 10379779 w 10525375"/>
                <a:gd name="connsiteY567" fmla="*/ 172226 h 503731"/>
                <a:gd name="connsiteX568" fmla="*/ 10387784 w 10525375"/>
                <a:gd name="connsiteY568" fmla="*/ 179252 h 503731"/>
                <a:gd name="connsiteX569" fmla="*/ 10373612 w 10525375"/>
                <a:gd name="connsiteY569" fmla="*/ 178951 h 503731"/>
                <a:gd name="connsiteX570" fmla="*/ 10365536 w 10525375"/>
                <a:gd name="connsiteY570" fmla="*/ 184632 h 503731"/>
                <a:gd name="connsiteX571" fmla="*/ 10328130 w 10525375"/>
                <a:gd name="connsiteY571" fmla="*/ 196660 h 503731"/>
                <a:gd name="connsiteX572" fmla="*/ 10253312 w 10525375"/>
                <a:gd name="connsiteY572" fmla="*/ 203344 h 503731"/>
                <a:gd name="connsiteX573" fmla="*/ 10280519 w 10525375"/>
                <a:gd name="connsiteY573" fmla="*/ 208690 h 503731"/>
                <a:gd name="connsiteX574" fmla="*/ 10290720 w 10525375"/>
                <a:gd name="connsiteY574" fmla="*/ 212699 h 503731"/>
                <a:gd name="connsiteX575" fmla="*/ 10294122 w 10525375"/>
                <a:gd name="connsiteY575" fmla="*/ 210026 h 503731"/>
                <a:gd name="connsiteX576" fmla="*/ 10362138 w 10525375"/>
                <a:gd name="connsiteY576" fmla="*/ 208690 h 503731"/>
                <a:gd name="connsiteX577" fmla="*/ 10379140 w 10525375"/>
                <a:gd name="connsiteY577" fmla="*/ 212699 h 503731"/>
                <a:gd name="connsiteX578" fmla="*/ 10392743 w 10525375"/>
                <a:gd name="connsiteY578" fmla="*/ 216709 h 503731"/>
                <a:gd name="connsiteX579" fmla="*/ 10464161 w 10525375"/>
                <a:gd name="connsiteY579" fmla="*/ 248787 h 503731"/>
                <a:gd name="connsiteX580" fmla="*/ 10433552 w 10525375"/>
                <a:gd name="connsiteY580" fmla="*/ 252796 h 503731"/>
                <a:gd name="connsiteX581" fmla="*/ 10402947 w 10525375"/>
                <a:gd name="connsiteY581" fmla="*/ 240768 h 503731"/>
                <a:gd name="connsiteX582" fmla="*/ 10409748 w 10525375"/>
                <a:gd name="connsiteY582" fmla="*/ 254134 h 503731"/>
                <a:gd name="connsiteX583" fmla="*/ 10385941 w 10525375"/>
                <a:gd name="connsiteY583" fmla="*/ 255469 h 503731"/>
                <a:gd name="connsiteX584" fmla="*/ 10368939 w 10525375"/>
                <a:gd name="connsiteY584" fmla="*/ 263489 h 503731"/>
                <a:gd name="connsiteX585" fmla="*/ 10358735 w 10525375"/>
                <a:gd name="connsiteY585" fmla="*/ 264826 h 503731"/>
                <a:gd name="connsiteX586" fmla="*/ 10266916 w 10525375"/>
                <a:gd name="connsiteY586" fmla="*/ 260816 h 503731"/>
                <a:gd name="connsiteX587" fmla="*/ 10266916 w 10525375"/>
                <a:gd name="connsiteY587" fmla="*/ 272846 h 503731"/>
                <a:gd name="connsiteX588" fmla="*/ 10277116 w 10525375"/>
                <a:gd name="connsiteY588" fmla="*/ 276855 h 503731"/>
                <a:gd name="connsiteX589" fmla="*/ 10317926 w 10525375"/>
                <a:gd name="connsiteY589" fmla="*/ 275519 h 503731"/>
                <a:gd name="connsiteX590" fmla="*/ 10338330 w 10525375"/>
                <a:gd name="connsiteY590" fmla="*/ 278192 h 503731"/>
                <a:gd name="connsiteX591" fmla="*/ 10368939 w 10525375"/>
                <a:gd name="connsiteY591" fmla="*/ 283538 h 503731"/>
                <a:gd name="connsiteX592" fmla="*/ 10379140 w 10525375"/>
                <a:gd name="connsiteY592" fmla="*/ 286211 h 503731"/>
                <a:gd name="connsiteX593" fmla="*/ 10358735 w 10525375"/>
                <a:gd name="connsiteY593" fmla="*/ 294231 h 503731"/>
                <a:gd name="connsiteX594" fmla="*/ 10297521 w 10525375"/>
                <a:gd name="connsiteY594" fmla="*/ 298240 h 503731"/>
                <a:gd name="connsiteX595" fmla="*/ 10246511 w 10525375"/>
                <a:gd name="connsiteY595" fmla="*/ 292894 h 503731"/>
                <a:gd name="connsiteX596" fmla="*/ 10243108 w 10525375"/>
                <a:gd name="connsiteY596" fmla="*/ 282201 h 503731"/>
                <a:gd name="connsiteX597" fmla="*/ 10246511 w 10525375"/>
                <a:gd name="connsiteY597" fmla="*/ 282201 h 503731"/>
                <a:gd name="connsiteX598" fmla="*/ 10209100 w 10525375"/>
                <a:gd name="connsiteY598" fmla="*/ 287547 h 503731"/>
                <a:gd name="connsiteX599" fmla="*/ 10205702 w 10525375"/>
                <a:gd name="connsiteY599" fmla="*/ 290220 h 503731"/>
                <a:gd name="connsiteX600" fmla="*/ 10215902 w 10525375"/>
                <a:gd name="connsiteY600" fmla="*/ 294231 h 503731"/>
                <a:gd name="connsiteX601" fmla="*/ 10215902 w 10525375"/>
                <a:gd name="connsiteY601" fmla="*/ 306259 h 503731"/>
                <a:gd name="connsiteX602" fmla="*/ 10175093 w 10525375"/>
                <a:gd name="connsiteY602" fmla="*/ 306259 h 503731"/>
                <a:gd name="connsiteX603" fmla="*/ 10127482 w 10525375"/>
                <a:gd name="connsiteY603" fmla="*/ 302250 h 503731"/>
                <a:gd name="connsiteX604" fmla="*/ 10103678 w 10525375"/>
                <a:gd name="connsiteY604" fmla="*/ 306259 h 503731"/>
                <a:gd name="connsiteX605" fmla="*/ 10076472 w 10525375"/>
                <a:gd name="connsiteY605" fmla="*/ 310270 h 503731"/>
                <a:gd name="connsiteX606" fmla="*/ 10093474 w 10525375"/>
                <a:gd name="connsiteY606" fmla="*/ 314279 h 503731"/>
                <a:gd name="connsiteX607" fmla="*/ 10141085 w 10525375"/>
                <a:gd name="connsiteY607" fmla="*/ 319625 h 503731"/>
                <a:gd name="connsiteX608" fmla="*/ 10096876 w 10525375"/>
                <a:gd name="connsiteY608" fmla="*/ 322298 h 503731"/>
                <a:gd name="connsiteX609" fmla="*/ 10090075 w 10525375"/>
                <a:gd name="connsiteY609" fmla="*/ 322298 h 503731"/>
                <a:gd name="connsiteX610" fmla="*/ 10117282 w 10525375"/>
                <a:gd name="connsiteY610" fmla="*/ 332991 h 503731"/>
                <a:gd name="connsiteX611" fmla="*/ 10137686 w 10525375"/>
                <a:gd name="connsiteY611" fmla="*/ 338337 h 503731"/>
                <a:gd name="connsiteX612" fmla="*/ 10168292 w 10525375"/>
                <a:gd name="connsiteY612" fmla="*/ 338337 h 503731"/>
                <a:gd name="connsiteX613" fmla="*/ 10171694 w 10525375"/>
                <a:gd name="connsiteY613" fmla="*/ 339674 h 503731"/>
                <a:gd name="connsiteX614" fmla="*/ 10175093 w 10525375"/>
                <a:gd name="connsiteY614" fmla="*/ 337001 h 503731"/>
                <a:gd name="connsiteX615" fmla="*/ 10243108 w 10525375"/>
                <a:gd name="connsiteY615" fmla="*/ 338337 h 503731"/>
                <a:gd name="connsiteX616" fmla="*/ 10355336 w 10525375"/>
                <a:gd name="connsiteY616" fmla="*/ 342348 h 503731"/>
                <a:gd name="connsiteX617" fmla="*/ 10375740 w 10525375"/>
                <a:gd name="connsiteY617" fmla="*/ 339674 h 503731"/>
                <a:gd name="connsiteX618" fmla="*/ 10498169 w 10525375"/>
                <a:gd name="connsiteY618" fmla="*/ 347694 h 503731"/>
                <a:gd name="connsiteX619" fmla="*/ 10498169 w 10525375"/>
                <a:gd name="connsiteY619" fmla="*/ 350367 h 503731"/>
                <a:gd name="connsiteX620" fmla="*/ 10447156 w 10525375"/>
                <a:gd name="connsiteY620" fmla="*/ 355713 h 503731"/>
                <a:gd name="connsiteX621" fmla="*/ 10385941 w 10525375"/>
                <a:gd name="connsiteY621" fmla="*/ 355713 h 503731"/>
                <a:gd name="connsiteX622" fmla="*/ 10375740 w 10525375"/>
                <a:gd name="connsiteY622" fmla="*/ 354376 h 503731"/>
                <a:gd name="connsiteX623" fmla="*/ 10345132 w 10525375"/>
                <a:gd name="connsiteY623" fmla="*/ 351703 h 503731"/>
                <a:gd name="connsiteX624" fmla="*/ 10222704 w 10525375"/>
                <a:gd name="connsiteY624" fmla="*/ 359722 h 503731"/>
                <a:gd name="connsiteX625" fmla="*/ 10222704 w 10525375"/>
                <a:gd name="connsiteY625" fmla="*/ 357049 h 503731"/>
                <a:gd name="connsiteX626" fmla="*/ 10137686 w 10525375"/>
                <a:gd name="connsiteY626" fmla="*/ 369079 h 503731"/>
                <a:gd name="connsiteX627" fmla="*/ 10100276 w 10525375"/>
                <a:gd name="connsiteY627" fmla="*/ 367742 h 503731"/>
                <a:gd name="connsiteX628" fmla="*/ 10096876 w 10525375"/>
                <a:gd name="connsiteY628" fmla="*/ 366406 h 503731"/>
                <a:gd name="connsiteX629" fmla="*/ 10069670 w 10525375"/>
                <a:gd name="connsiteY629" fmla="*/ 366406 h 503731"/>
                <a:gd name="connsiteX630" fmla="*/ 10045863 w 10525375"/>
                <a:gd name="connsiteY630" fmla="*/ 367742 h 503731"/>
                <a:gd name="connsiteX631" fmla="*/ 10042464 w 10525375"/>
                <a:gd name="connsiteY631" fmla="*/ 366406 h 503731"/>
                <a:gd name="connsiteX632" fmla="*/ 10028861 w 10525375"/>
                <a:gd name="connsiteY632" fmla="*/ 366406 h 503731"/>
                <a:gd name="connsiteX633" fmla="*/ 10018657 w 10525375"/>
                <a:gd name="connsiteY633" fmla="*/ 366406 h 503731"/>
                <a:gd name="connsiteX634" fmla="*/ 10011856 w 10525375"/>
                <a:gd name="connsiteY634" fmla="*/ 369079 h 503731"/>
                <a:gd name="connsiteX635" fmla="*/ 9977848 w 10525375"/>
                <a:gd name="connsiteY635" fmla="*/ 371752 h 503731"/>
                <a:gd name="connsiteX636" fmla="*/ 9971046 w 10525375"/>
                <a:gd name="connsiteY636" fmla="*/ 369079 h 503731"/>
                <a:gd name="connsiteX637" fmla="*/ 9971046 w 10525375"/>
                <a:gd name="connsiteY637" fmla="*/ 375761 h 503731"/>
                <a:gd name="connsiteX638" fmla="*/ 9998252 w 10525375"/>
                <a:gd name="connsiteY638" fmla="*/ 381108 h 503731"/>
                <a:gd name="connsiteX639" fmla="*/ 10001655 w 10525375"/>
                <a:gd name="connsiteY639" fmla="*/ 378434 h 503731"/>
                <a:gd name="connsiteX640" fmla="*/ 10056068 w 10525375"/>
                <a:gd name="connsiteY640" fmla="*/ 377099 h 503731"/>
                <a:gd name="connsiteX641" fmla="*/ 10069670 w 10525375"/>
                <a:gd name="connsiteY641" fmla="*/ 381108 h 503731"/>
                <a:gd name="connsiteX642" fmla="*/ 10069670 w 10525375"/>
                <a:gd name="connsiteY642" fmla="*/ 385118 h 503731"/>
                <a:gd name="connsiteX643" fmla="*/ 10110480 w 10525375"/>
                <a:gd name="connsiteY643" fmla="*/ 389127 h 503731"/>
                <a:gd name="connsiteX644" fmla="*/ 10110480 w 10525375"/>
                <a:gd name="connsiteY644" fmla="*/ 393137 h 503731"/>
                <a:gd name="connsiteX645" fmla="*/ 10151289 w 10525375"/>
                <a:gd name="connsiteY645" fmla="*/ 386454 h 503731"/>
                <a:gd name="connsiteX646" fmla="*/ 10161490 w 10525375"/>
                <a:gd name="connsiteY646" fmla="*/ 390464 h 503731"/>
                <a:gd name="connsiteX647" fmla="*/ 10168292 w 10525375"/>
                <a:gd name="connsiteY647" fmla="*/ 391800 h 503731"/>
                <a:gd name="connsiteX648" fmla="*/ 10232908 w 10525375"/>
                <a:gd name="connsiteY648" fmla="*/ 397147 h 503731"/>
                <a:gd name="connsiteX649" fmla="*/ 10266916 w 10525375"/>
                <a:gd name="connsiteY649" fmla="*/ 405166 h 503731"/>
                <a:gd name="connsiteX650" fmla="*/ 10243108 w 10525375"/>
                <a:gd name="connsiteY650" fmla="*/ 411850 h 503731"/>
                <a:gd name="connsiteX651" fmla="*/ 10243108 w 10525375"/>
                <a:gd name="connsiteY651" fmla="*/ 415859 h 503731"/>
                <a:gd name="connsiteX652" fmla="*/ 10181894 w 10525375"/>
                <a:gd name="connsiteY652" fmla="*/ 415859 h 503731"/>
                <a:gd name="connsiteX653" fmla="*/ 10175093 w 10525375"/>
                <a:gd name="connsiteY653" fmla="*/ 419869 h 503731"/>
                <a:gd name="connsiteX654" fmla="*/ 10212503 w 10525375"/>
                <a:gd name="connsiteY654" fmla="*/ 433235 h 503731"/>
                <a:gd name="connsiteX655" fmla="*/ 10212503 w 10525375"/>
                <a:gd name="connsiteY655" fmla="*/ 441254 h 503731"/>
                <a:gd name="connsiteX656" fmla="*/ 10181894 w 10525375"/>
                <a:gd name="connsiteY656" fmla="*/ 439917 h 503731"/>
                <a:gd name="connsiteX657" fmla="*/ 10147886 w 10525375"/>
                <a:gd name="connsiteY657" fmla="*/ 419869 h 503731"/>
                <a:gd name="connsiteX658" fmla="*/ 10117282 w 10525375"/>
                <a:gd name="connsiteY658" fmla="*/ 419869 h 503731"/>
                <a:gd name="connsiteX659" fmla="*/ 10130884 w 10525375"/>
                <a:gd name="connsiteY659" fmla="*/ 410512 h 503731"/>
                <a:gd name="connsiteX660" fmla="*/ 10127482 w 10525375"/>
                <a:gd name="connsiteY660" fmla="*/ 405166 h 503731"/>
                <a:gd name="connsiteX661" fmla="*/ 10124083 w 10525375"/>
                <a:gd name="connsiteY661" fmla="*/ 402493 h 503731"/>
                <a:gd name="connsiteX662" fmla="*/ 10086672 w 10525375"/>
                <a:gd name="connsiteY662" fmla="*/ 402493 h 503731"/>
                <a:gd name="connsiteX663" fmla="*/ 10076472 w 10525375"/>
                <a:gd name="connsiteY663" fmla="*/ 411850 h 503731"/>
                <a:gd name="connsiteX664" fmla="*/ 10073070 w 10525375"/>
                <a:gd name="connsiteY664" fmla="*/ 415859 h 503731"/>
                <a:gd name="connsiteX665" fmla="*/ 10083274 w 10525375"/>
                <a:gd name="connsiteY665" fmla="*/ 426551 h 503731"/>
                <a:gd name="connsiteX666" fmla="*/ 10096876 w 10525375"/>
                <a:gd name="connsiteY666" fmla="*/ 427888 h 503731"/>
                <a:gd name="connsiteX667" fmla="*/ 10141085 w 10525375"/>
                <a:gd name="connsiteY667" fmla="*/ 434571 h 503731"/>
                <a:gd name="connsiteX668" fmla="*/ 10137686 w 10525375"/>
                <a:gd name="connsiteY668" fmla="*/ 438581 h 503731"/>
                <a:gd name="connsiteX669" fmla="*/ 10090075 w 10525375"/>
                <a:gd name="connsiteY669" fmla="*/ 437244 h 503731"/>
                <a:gd name="connsiteX670" fmla="*/ 10066268 w 10525375"/>
                <a:gd name="connsiteY670" fmla="*/ 437244 h 503731"/>
                <a:gd name="connsiteX671" fmla="*/ 10039062 w 10525375"/>
                <a:gd name="connsiteY671" fmla="*/ 433235 h 503731"/>
                <a:gd name="connsiteX672" fmla="*/ 10018657 w 10525375"/>
                <a:gd name="connsiteY672" fmla="*/ 445263 h 503731"/>
                <a:gd name="connsiteX673" fmla="*/ 9984649 w 10525375"/>
                <a:gd name="connsiteY673" fmla="*/ 433235 h 503731"/>
                <a:gd name="connsiteX674" fmla="*/ 9903030 w 10525375"/>
                <a:gd name="connsiteY674" fmla="*/ 437244 h 503731"/>
                <a:gd name="connsiteX675" fmla="*/ 9889428 w 10525375"/>
                <a:gd name="connsiteY675" fmla="*/ 451947 h 503731"/>
                <a:gd name="connsiteX676" fmla="*/ 9855420 w 10525375"/>
                <a:gd name="connsiteY676" fmla="*/ 451947 h 503731"/>
                <a:gd name="connsiteX677" fmla="*/ 9838418 w 10525375"/>
                <a:gd name="connsiteY677" fmla="*/ 453283 h 503731"/>
                <a:gd name="connsiteX678" fmla="*/ 9804410 w 10525375"/>
                <a:gd name="connsiteY678" fmla="*/ 455956 h 503731"/>
                <a:gd name="connsiteX679" fmla="*/ 9801007 w 10525375"/>
                <a:gd name="connsiteY679" fmla="*/ 455956 h 503731"/>
                <a:gd name="connsiteX680" fmla="*/ 9749997 w 10525375"/>
                <a:gd name="connsiteY680" fmla="*/ 454620 h 503731"/>
                <a:gd name="connsiteX681" fmla="*/ 9743196 w 10525375"/>
                <a:gd name="connsiteY681" fmla="*/ 453283 h 503731"/>
                <a:gd name="connsiteX682" fmla="*/ 9743196 w 10525375"/>
                <a:gd name="connsiteY682" fmla="*/ 457293 h 503731"/>
                <a:gd name="connsiteX683" fmla="*/ 9702386 w 10525375"/>
                <a:gd name="connsiteY683" fmla="*/ 457293 h 503731"/>
                <a:gd name="connsiteX684" fmla="*/ 9600363 w 10525375"/>
                <a:gd name="connsiteY684" fmla="*/ 462639 h 503731"/>
                <a:gd name="connsiteX685" fmla="*/ 9579958 w 10525375"/>
                <a:gd name="connsiteY685" fmla="*/ 442590 h 503731"/>
                <a:gd name="connsiteX686" fmla="*/ 9569754 w 10525375"/>
                <a:gd name="connsiteY686" fmla="*/ 441254 h 503731"/>
                <a:gd name="connsiteX687" fmla="*/ 9566355 w 10525375"/>
                <a:gd name="connsiteY687" fmla="*/ 441254 h 503731"/>
                <a:gd name="connsiteX688" fmla="*/ 9566355 w 10525375"/>
                <a:gd name="connsiteY688" fmla="*/ 442590 h 503731"/>
                <a:gd name="connsiteX689" fmla="*/ 9545950 w 10525375"/>
                <a:gd name="connsiteY689" fmla="*/ 442590 h 503731"/>
                <a:gd name="connsiteX690" fmla="*/ 9525260 w 10525375"/>
                <a:gd name="connsiteY690" fmla="*/ 443494 h 503731"/>
                <a:gd name="connsiteX691" fmla="*/ 9545946 w 10525375"/>
                <a:gd name="connsiteY691" fmla="*/ 449274 h 503731"/>
                <a:gd name="connsiteX692" fmla="*/ 9542548 w 10525375"/>
                <a:gd name="connsiteY692" fmla="*/ 453283 h 503731"/>
                <a:gd name="connsiteX693" fmla="*/ 9511939 w 10525375"/>
                <a:gd name="connsiteY693" fmla="*/ 453283 h 503731"/>
                <a:gd name="connsiteX694" fmla="*/ 9471133 w 10525375"/>
                <a:gd name="connsiteY694" fmla="*/ 453283 h 503731"/>
                <a:gd name="connsiteX695" fmla="*/ 9467730 w 10525375"/>
                <a:gd name="connsiteY695" fmla="*/ 450611 h 503731"/>
                <a:gd name="connsiteX696" fmla="*/ 9467730 w 10525375"/>
                <a:gd name="connsiteY696" fmla="*/ 446007 h 503731"/>
                <a:gd name="connsiteX697" fmla="*/ 9454128 w 10525375"/>
                <a:gd name="connsiteY697" fmla="*/ 446601 h 503731"/>
                <a:gd name="connsiteX698" fmla="*/ 9433723 w 10525375"/>
                <a:gd name="connsiteY698" fmla="*/ 458629 h 503731"/>
                <a:gd name="connsiteX699" fmla="*/ 9454128 w 10525375"/>
                <a:gd name="connsiteY699" fmla="*/ 469322 h 503731"/>
                <a:gd name="connsiteX700" fmla="*/ 9392914 w 10525375"/>
                <a:gd name="connsiteY700" fmla="*/ 470659 h 503731"/>
                <a:gd name="connsiteX701" fmla="*/ 9369110 w 10525375"/>
                <a:gd name="connsiteY701" fmla="*/ 474668 h 503731"/>
                <a:gd name="connsiteX702" fmla="*/ 9321499 w 10525375"/>
                <a:gd name="connsiteY702" fmla="*/ 473332 h 503731"/>
                <a:gd name="connsiteX703" fmla="*/ 9267086 w 10525375"/>
                <a:gd name="connsiteY703" fmla="*/ 473332 h 503731"/>
                <a:gd name="connsiteX704" fmla="*/ 9185468 w 10525375"/>
                <a:gd name="connsiteY704" fmla="*/ 477341 h 503731"/>
                <a:gd name="connsiteX705" fmla="*/ 9144658 w 10525375"/>
                <a:gd name="connsiteY705" fmla="*/ 481352 h 503731"/>
                <a:gd name="connsiteX706" fmla="*/ 9144658 w 10525375"/>
                <a:gd name="connsiteY706" fmla="*/ 477341 h 503731"/>
                <a:gd name="connsiteX707" fmla="*/ 9083444 w 10525375"/>
                <a:gd name="connsiteY707" fmla="*/ 466648 h 503731"/>
                <a:gd name="connsiteX708" fmla="*/ 9042635 w 10525375"/>
                <a:gd name="connsiteY708" fmla="*/ 458629 h 503731"/>
                <a:gd name="connsiteX709" fmla="*/ 9018828 w 10525375"/>
                <a:gd name="connsiteY709" fmla="*/ 465313 h 503731"/>
                <a:gd name="connsiteX710" fmla="*/ 9025629 w 10525375"/>
                <a:gd name="connsiteY710" fmla="*/ 469322 h 503731"/>
                <a:gd name="connsiteX711" fmla="*/ 9022230 w 10525375"/>
                <a:gd name="connsiteY711" fmla="*/ 481352 h 503731"/>
                <a:gd name="connsiteX712" fmla="*/ 9012026 w 10525375"/>
                <a:gd name="connsiteY712" fmla="*/ 482687 h 503731"/>
                <a:gd name="connsiteX713" fmla="*/ 8947413 w 10525375"/>
                <a:gd name="connsiteY713" fmla="*/ 485361 h 503731"/>
                <a:gd name="connsiteX714" fmla="*/ 8930408 w 10525375"/>
                <a:gd name="connsiteY714" fmla="*/ 485361 h 503731"/>
                <a:gd name="connsiteX715" fmla="*/ 8920206 w 10525375"/>
                <a:gd name="connsiteY715" fmla="*/ 482687 h 503731"/>
                <a:gd name="connsiteX716" fmla="*/ 8916804 w 10525375"/>
                <a:gd name="connsiteY716" fmla="*/ 481352 h 503731"/>
                <a:gd name="connsiteX717" fmla="*/ 8855590 w 10525375"/>
                <a:gd name="connsiteY717" fmla="*/ 485361 h 503731"/>
                <a:gd name="connsiteX718" fmla="*/ 8852191 w 10525375"/>
                <a:gd name="connsiteY718" fmla="*/ 486698 h 503731"/>
                <a:gd name="connsiteX719" fmla="*/ 8790977 w 10525375"/>
                <a:gd name="connsiteY719" fmla="*/ 489371 h 503731"/>
                <a:gd name="connsiteX720" fmla="*/ 8739964 w 10525375"/>
                <a:gd name="connsiteY720" fmla="*/ 490707 h 503731"/>
                <a:gd name="connsiteX721" fmla="*/ 8675350 w 10525375"/>
                <a:gd name="connsiteY721" fmla="*/ 492044 h 503731"/>
                <a:gd name="connsiteX722" fmla="*/ 8668549 w 10525375"/>
                <a:gd name="connsiteY722" fmla="*/ 490707 h 503731"/>
                <a:gd name="connsiteX723" fmla="*/ 8654946 w 10525375"/>
                <a:gd name="connsiteY723" fmla="*/ 493380 h 503731"/>
                <a:gd name="connsiteX724" fmla="*/ 8637940 w 10525375"/>
                <a:gd name="connsiteY724" fmla="*/ 493380 h 503731"/>
                <a:gd name="connsiteX725" fmla="*/ 8627740 w 10525375"/>
                <a:gd name="connsiteY725" fmla="*/ 489371 h 503731"/>
                <a:gd name="connsiteX726" fmla="*/ 8586930 w 10525375"/>
                <a:gd name="connsiteY726" fmla="*/ 489371 h 503731"/>
                <a:gd name="connsiteX727" fmla="*/ 8583528 w 10525375"/>
                <a:gd name="connsiteY727" fmla="*/ 492044 h 503731"/>
                <a:gd name="connsiteX728" fmla="*/ 8481504 w 10525375"/>
                <a:gd name="connsiteY728" fmla="*/ 488034 h 503731"/>
                <a:gd name="connsiteX729" fmla="*/ 8461100 w 10525375"/>
                <a:gd name="connsiteY729" fmla="*/ 492044 h 503731"/>
                <a:gd name="connsiteX730" fmla="*/ 8433894 w 10525375"/>
                <a:gd name="connsiteY730" fmla="*/ 492044 h 503731"/>
                <a:gd name="connsiteX731" fmla="*/ 8382884 w 10525375"/>
                <a:gd name="connsiteY731" fmla="*/ 480014 h 503731"/>
                <a:gd name="connsiteX732" fmla="*/ 8372680 w 10525375"/>
                <a:gd name="connsiteY732" fmla="*/ 478678 h 503731"/>
                <a:gd name="connsiteX733" fmla="*/ 8369280 w 10525375"/>
                <a:gd name="connsiteY733" fmla="*/ 478678 h 503731"/>
                <a:gd name="connsiteX734" fmla="*/ 8369280 w 10525375"/>
                <a:gd name="connsiteY734" fmla="*/ 496053 h 503731"/>
                <a:gd name="connsiteX735" fmla="*/ 8331870 w 10525375"/>
                <a:gd name="connsiteY735" fmla="*/ 496053 h 503731"/>
                <a:gd name="connsiteX736" fmla="*/ 8311466 w 10525375"/>
                <a:gd name="connsiteY736" fmla="*/ 497390 h 503731"/>
                <a:gd name="connsiteX737" fmla="*/ 8250251 w 10525375"/>
                <a:gd name="connsiteY737" fmla="*/ 497390 h 503731"/>
                <a:gd name="connsiteX738" fmla="*/ 8241182 w 10525375"/>
                <a:gd name="connsiteY738" fmla="*/ 493826 h 503731"/>
                <a:gd name="connsiteX739" fmla="*/ 8243450 w 10525375"/>
                <a:gd name="connsiteY739" fmla="*/ 493380 h 503731"/>
                <a:gd name="connsiteX740" fmla="*/ 8243450 w 10525375"/>
                <a:gd name="connsiteY740" fmla="*/ 492044 h 503731"/>
                <a:gd name="connsiteX741" fmla="*/ 8240050 w 10525375"/>
                <a:gd name="connsiteY741" fmla="*/ 493380 h 503731"/>
                <a:gd name="connsiteX742" fmla="*/ 8241182 w 10525375"/>
                <a:gd name="connsiteY742" fmla="*/ 493826 h 503731"/>
                <a:gd name="connsiteX743" fmla="*/ 8223045 w 10525375"/>
                <a:gd name="connsiteY743" fmla="*/ 497390 h 503731"/>
                <a:gd name="connsiteX744" fmla="*/ 8110821 w 10525375"/>
                <a:gd name="connsiteY744" fmla="*/ 498726 h 503731"/>
                <a:gd name="connsiteX745" fmla="*/ 8093815 w 10525375"/>
                <a:gd name="connsiteY745" fmla="*/ 497390 h 503731"/>
                <a:gd name="connsiteX746" fmla="*/ 8029202 w 10525375"/>
                <a:gd name="connsiteY746" fmla="*/ 497390 h 503731"/>
                <a:gd name="connsiteX747" fmla="*/ 8025800 w 10525375"/>
                <a:gd name="connsiteY747" fmla="*/ 496053 h 503731"/>
                <a:gd name="connsiteX748" fmla="*/ 8022401 w 10525375"/>
                <a:gd name="connsiteY748" fmla="*/ 498726 h 503731"/>
                <a:gd name="connsiteX749" fmla="*/ 7916975 w 10525375"/>
                <a:gd name="connsiteY749" fmla="*/ 501399 h 503731"/>
                <a:gd name="connsiteX750" fmla="*/ 7896570 w 10525375"/>
                <a:gd name="connsiteY750" fmla="*/ 501399 h 503731"/>
                <a:gd name="connsiteX751" fmla="*/ 7862562 w 10525375"/>
                <a:gd name="connsiteY751" fmla="*/ 500064 h 503731"/>
                <a:gd name="connsiteX752" fmla="*/ 7862562 w 10525375"/>
                <a:gd name="connsiteY752" fmla="*/ 498726 h 503731"/>
                <a:gd name="connsiteX753" fmla="*/ 7845560 w 10525375"/>
                <a:gd name="connsiteY753" fmla="*/ 500064 h 503731"/>
                <a:gd name="connsiteX754" fmla="*/ 7784346 w 10525375"/>
                <a:gd name="connsiteY754" fmla="*/ 500064 h 503731"/>
                <a:gd name="connsiteX755" fmla="*/ 7753737 w 10525375"/>
                <a:gd name="connsiteY755" fmla="*/ 497390 h 503731"/>
                <a:gd name="connsiteX756" fmla="*/ 7743533 w 10525375"/>
                <a:gd name="connsiteY756" fmla="*/ 500064 h 503731"/>
                <a:gd name="connsiteX757" fmla="*/ 7590500 w 10525375"/>
                <a:gd name="connsiteY757" fmla="*/ 502737 h 503731"/>
                <a:gd name="connsiteX758" fmla="*/ 7580299 w 10525375"/>
                <a:gd name="connsiteY758" fmla="*/ 500064 h 503731"/>
                <a:gd name="connsiteX759" fmla="*/ 7519085 w 10525375"/>
                <a:gd name="connsiteY759" fmla="*/ 496053 h 503731"/>
                <a:gd name="connsiteX760" fmla="*/ 7508881 w 10525375"/>
                <a:gd name="connsiteY760" fmla="*/ 498726 h 503731"/>
                <a:gd name="connsiteX761" fmla="*/ 7488477 w 10525375"/>
                <a:gd name="connsiteY761" fmla="*/ 496053 h 503731"/>
                <a:gd name="connsiteX762" fmla="*/ 7396657 w 10525375"/>
                <a:gd name="connsiteY762" fmla="*/ 498726 h 503731"/>
                <a:gd name="connsiteX763" fmla="*/ 7366048 w 10525375"/>
                <a:gd name="connsiteY763" fmla="*/ 496053 h 503731"/>
                <a:gd name="connsiteX764" fmla="*/ 7355848 w 10525375"/>
                <a:gd name="connsiteY764" fmla="*/ 496053 h 503731"/>
                <a:gd name="connsiteX765" fmla="*/ 7192610 w 10525375"/>
                <a:gd name="connsiteY765" fmla="*/ 494717 h 503731"/>
                <a:gd name="connsiteX766" fmla="*/ 7189208 w 10525375"/>
                <a:gd name="connsiteY766" fmla="*/ 492044 h 503731"/>
                <a:gd name="connsiteX767" fmla="*/ 7172206 w 10525375"/>
                <a:gd name="connsiteY767" fmla="*/ 490707 h 503731"/>
                <a:gd name="connsiteX768" fmla="*/ 7131393 w 10525375"/>
                <a:gd name="connsiteY768" fmla="*/ 490707 h 503731"/>
                <a:gd name="connsiteX769" fmla="*/ 7127994 w 10525375"/>
                <a:gd name="connsiteY769" fmla="*/ 494717 h 503731"/>
                <a:gd name="connsiteX770" fmla="*/ 7124595 w 10525375"/>
                <a:gd name="connsiteY770" fmla="*/ 494717 h 503731"/>
                <a:gd name="connsiteX771" fmla="*/ 7121192 w 10525375"/>
                <a:gd name="connsiteY771" fmla="*/ 494717 h 503731"/>
                <a:gd name="connsiteX772" fmla="*/ 7070182 w 10525375"/>
                <a:gd name="connsiteY772" fmla="*/ 494717 h 503731"/>
                <a:gd name="connsiteX773" fmla="*/ 7008968 w 10525375"/>
                <a:gd name="connsiteY773" fmla="*/ 490707 h 503731"/>
                <a:gd name="connsiteX774" fmla="*/ 6957955 w 10525375"/>
                <a:gd name="connsiteY774" fmla="*/ 492044 h 503731"/>
                <a:gd name="connsiteX775" fmla="*/ 6794717 w 10525375"/>
                <a:gd name="connsiteY775" fmla="*/ 486698 h 503731"/>
                <a:gd name="connsiteX776" fmla="*/ 6753908 w 10525375"/>
                <a:gd name="connsiteY776" fmla="*/ 484025 h 503731"/>
                <a:gd name="connsiteX777" fmla="*/ 6753908 w 10525375"/>
                <a:gd name="connsiteY777" fmla="*/ 482687 h 503731"/>
                <a:gd name="connsiteX778" fmla="*/ 6662089 w 10525375"/>
                <a:gd name="connsiteY778" fmla="*/ 482687 h 503731"/>
                <a:gd name="connsiteX779" fmla="*/ 6641684 w 10525375"/>
                <a:gd name="connsiteY779" fmla="*/ 482687 h 503731"/>
                <a:gd name="connsiteX780" fmla="*/ 6631480 w 10525375"/>
                <a:gd name="connsiteY780" fmla="*/ 485361 h 503731"/>
                <a:gd name="connsiteX781" fmla="*/ 6580470 w 10525375"/>
                <a:gd name="connsiteY781" fmla="*/ 482687 h 503731"/>
                <a:gd name="connsiteX782" fmla="*/ 6577067 w 10525375"/>
                <a:gd name="connsiteY782" fmla="*/ 482687 h 503731"/>
                <a:gd name="connsiteX783" fmla="*/ 6573668 w 10525375"/>
                <a:gd name="connsiteY783" fmla="*/ 482687 h 503731"/>
                <a:gd name="connsiteX784" fmla="*/ 6566867 w 10525375"/>
                <a:gd name="connsiteY784" fmla="*/ 480014 h 503731"/>
                <a:gd name="connsiteX785" fmla="*/ 6488647 w 10525375"/>
                <a:gd name="connsiteY785" fmla="*/ 476005 h 503731"/>
                <a:gd name="connsiteX786" fmla="*/ 6454639 w 10525375"/>
                <a:gd name="connsiteY786" fmla="*/ 484025 h 503731"/>
                <a:gd name="connsiteX787" fmla="*/ 6451240 w 10525375"/>
                <a:gd name="connsiteY787" fmla="*/ 484025 h 503731"/>
                <a:gd name="connsiteX788" fmla="*/ 6447838 w 10525375"/>
                <a:gd name="connsiteY788" fmla="*/ 484025 h 503731"/>
                <a:gd name="connsiteX789" fmla="*/ 6373021 w 10525375"/>
                <a:gd name="connsiteY789" fmla="*/ 480014 h 503731"/>
                <a:gd name="connsiteX790" fmla="*/ 6369622 w 10525375"/>
                <a:gd name="connsiteY790" fmla="*/ 478678 h 503731"/>
                <a:gd name="connsiteX791" fmla="*/ 6240392 w 10525375"/>
                <a:gd name="connsiteY791" fmla="*/ 477341 h 503731"/>
                <a:gd name="connsiteX792" fmla="*/ 6230188 w 10525375"/>
                <a:gd name="connsiteY792" fmla="*/ 477341 h 503731"/>
                <a:gd name="connsiteX793" fmla="*/ 6209783 w 10525375"/>
                <a:gd name="connsiteY793" fmla="*/ 478678 h 503731"/>
                <a:gd name="connsiteX794" fmla="*/ 6206384 w 10525375"/>
                <a:gd name="connsiteY794" fmla="*/ 477341 h 503731"/>
                <a:gd name="connsiteX795" fmla="*/ 6179178 w 10525375"/>
                <a:gd name="connsiteY795" fmla="*/ 477341 h 503731"/>
                <a:gd name="connsiteX796" fmla="*/ 6148569 w 10525375"/>
                <a:gd name="connsiteY796" fmla="*/ 474668 h 503731"/>
                <a:gd name="connsiteX797" fmla="*/ 6145170 w 10525375"/>
                <a:gd name="connsiteY797" fmla="*/ 476005 h 503731"/>
                <a:gd name="connsiteX798" fmla="*/ 6114561 w 10525375"/>
                <a:gd name="connsiteY798" fmla="*/ 474668 h 503731"/>
                <a:gd name="connsiteX799" fmla="*/ 6104361 w 10525375"/>
                <a:gd name="connsiteY799" fmla="*/ 474668 h 503731"/>
                <a:gd name="connsiteX800" fmla="*/ 6012538 w 10525375"/>
                <a:gd name="connsiteY800" fmla="*/ 474668 h 503731"/>
                <a:gd name="connsiteX801" fmla="*/ 6009139 w 10525375"/>
                <a:gd name="connsiteY801" fmla="*/ 473332 h 503731"/>
                <a:gd name="connsiteX802" fmla="*/ 6005736 w 10525375"/>
                <a:gd name="connsiteY802" fmla="*/ 473332 h 503731"/>
                <a:gd name="connsiteX803" fmla="*/ 6002337 w 10525375"/>
                <a:gd name="connsiteY803" fmla="*/ 471995 h 503731"/>
                <a:gd name="connsiteX804" fmla="*/ 6005736 w 10525375"/>
                <a:gd name="connsiteY804" fmla="*/ 470659 h 503731"/>
                <a:gd name="connsiteX805" fmla="*/ 6002337 w 10525375"/>
                <a:gd name="connsiteY805" fmla="*/ 470659 h 503731"/>
                <a:gd name="connsiteX806" fmla="*/ 5930919 w 10525375"/>
                <a:gd name="connsiteY806" fmla="*/ 471995 h 503731"/>
                <a:gd name="connsiteX807" fmla="*/ 5927520 w 10525375"/>
                <a:gd name="connsiteY807" fmla="*/ 471995 h 503731"/>
                <a:gd name="connsiteX808" fmla="*/ 5822094 w 10525375"/>
                <a:gd name="connsiteY808" fmla="*/ 467986 h 503731"/>
                <a:gd name="connsiteX809" fmla="*/ 5709870 w 10525375"/>
                <a:gd name="connsiteY809" fmla="*/ 467986 h 503731"/>
                <a:gd name="connsiteX810" fmla="*/ 5675863 w 10525375"/>
                <a:gd name="connsiteY810" fmla="*/ 470659 h 503731"/>
                <a:gd name="connsiteX811" fmla="*/ 5609547 w 10525375"/>
                <a:gd name="connsiteY811" fmla="*/ 467985 h 503731"/>
                <a:gd name="connsiteX812" fmla="*/ 5543963 w 10525375"/>
                <a:gd name="connsiteY812" fmla="*/ 469307 h 503731"/>
                <a:gd name="connsiteX813" fmla="*/ 5543991 w 10525375"/>
                <a:gd name="connsiteY813" fmla="*/ 469322 h 503731"/>
                <a:gd name="connsiteX814" fmla="*/ 5482777 w 10525375"/>
                <a:gd name="connsiteY814" fmla="*/ 470659 h 503731"/>
                <a:gd name="connsiteX815" fmla="*/ 5458973 w 10525375"/>
                <a:gd name="connsiteY815" fmla="*/ 474668 h 503731"/>
                <a:gd name="connsiteX816" fmla="*/ 5411362 w 10525375"/>
                <a:gd name="connsiteY816" fmla="*/ 473332 h 503731"/>
                <a:gd name="connsiteX817" fmla="*/ 5356950 w 10525375"/>
                <a:gd name="connsiteY817" fmla="*/ 473332 h 503731"/>
                <a:gd name="connsiteX818" fmla="*/ 5275331 w 10525375"/>
                <a:gd name="connsiteY818" fmla="*/ 477341 h 503731"/>
                <a:gd name="connsiteX819" fmla="*/ 5234521 w 10525375"/>
                <a:gd name="connsiteY819" fmla="*/ 481352 h 503731"/>
                <a:gd name="connsiteX820" fmla="*/ 5234521 w 10525375"/>
                <a:gd name="connsiteY820" fmla="*/ 477341 h 503731"/>
                <a:gd name="connsiteX821" fmla="*/ 5180958 w 10525375"/>
                <a:gd name="connsiteY821" fmla="*/ 476025 h 503731"/>
                <a:gd name="connsiteX822" fmla="*/ 5174703 w 10525375"/>
                <a:gd name="connsiteY822" fmla="*/ 468359 h 503731"/>
                <a:gd name="connsiteX823" fmla="*/ 5121534 w 10525375"/>
                <a:gd name="connsiteY823" fmla="*/ 467986 h 503731"/>
                <a:gd name="connsiteX824" fmla="*/ 5114203 w 10525375"/>
                <a:gd name="connsiteY824" fmla="*/ 468562 h 503731"/>
                <a:gd name="connsiteX825" fmla="*/ 5115492 w 10525375"/>
                <a:gd name="connsiteY825" fmla="*/ 469322 h 503731"/>
                <a:gd name="connsiteX826" fmla="*/ 5112093 w 10525375"/>
                <a:gd name="connsiteY826" fmla="*/ 481352 h 503731"/>
                <a:gd name="connsiteX827" fmla="*/ 5101889 w 10525375"/>
                <a:gd name="connsiteY827" fmla="*/ 482687 h 503731"/>
                <a:gd name="connsiteX828" fmla="*/ 5037276 w 10525375"/>
                <a:gd name="connsiteY828" fmla="*/ 485361 h 503731"/>
                <a:gd name="connsiteX829" fmla="*/ 5020271 w 10525375"/>
                <a:gd name="connsiteY829" fmla="*/ 485361 h 503731"/>
                <a:gd name="connsiteX830" fmla="*/ 5010070 w 10525375"/>
                <a:gd name="connsiteY830" fmla="*/ 482687 h 503731"/>
                <a:gd name="connsiteX831" fmla="*/ 5006667 w 10525375"/>
                <a:gd name="connsiteY831" fmla="*/ 481352 h 503731"/>
                <a:gd name="connsiteX832" fmla="*/ 4945453 w 10525375"/>
                <a:gd name="connsiteY832" fmla="*/ 485361 h 503731"/>
                <a:gd name="connsiteX833" fmla="*/ 4942054 w 10525375"/>
                <a:gd name="connsiteY833" fmla="*/ 486698 h 503731"/>
                <a:gd name="connsiteX834" fmla="*/ 4880840 w 10525375"/>
                <a:gd name="connsiteY834" fmla="*/ 489371 h 503731"/>
                <a:gd name="connsiteX835" fmla="*/ 4829827 w 10525375"/>
                <a:gd name="connsiteY835" fmla="*/ 490707 h 503731"/>
                <a:gd name="connsiteX836" fmla="*/ 4765214 w 10525375"/>
                <a:gd name="connsiteY836" fmla="*/ 492044 h 503731"/>
                <a:gd name="connsiteX837" fmla="*/ 4758412 w 10525375"/>
                <a:gd name="connsiteY837" fmla="*/ 490707 h 503731"/>
                <a:gd name="connsiteX838" fmla="*/ 4744809 w 10525375"/>
                <a:gd name="connsiteY838" fmla="*/ 493380 h 503731"/>
                <a:gd name="connsiteX839" fmla="*/ 4727803 w 10525375"/>
                <a:gd name="connsiteY839" fmla="*/ 493380 h 503731"/>
                <a:gd name="connsiteX840" fmla="*/ 4717603 w 10525375"/>
                <a:gd name="connsiteY840" fmla="*/ 489371 h 503731"/>
                <a:gd name="connsiteX841" fmla="*/ 4676794 w 10525375"/>
                <a:gd name="connsiteY841" fmla="*/ 489371 h 503731"/>
                <a:gd name="connsiteX842" fmla="*/ 4673391 w 10525375"/>
                <a:gd name="connsiteY842" fmla="*/ 492044 h 503731"/>
                <a:gd name="connsiteX843" fmla="*/ 4571368 w 10525375"/>
                <a:gd name="connsiteY843" fmla="*/ 488034 h 503731"/>
                <a:gd name="connsiteX844" fmla="*/ 4550963 w 10525375"/>
                <a:gd name="connsiteY844" fmla="*/ 492044 h 503731"/>
                <a:gd name="connsiteX845" fmla="*/ 4523757 w 10525375"/>
                <a:gd name="connsiteY845" fmla="*/ 492044 h 503731"/>
                <a:gd name="connsiteX846" fmla="*/ 4472747 w 10525375"/>
                <a:gd name="connsiteY846" fmla="*/ 480014 h 503731"/>
                <a:gd name="connsiteX847" fmla="*/ 4462543 w 10525375"/>
                <a:gd name="connsiteY847" fmla="*/ 478678 h 503731"/>
                <a:gd name="connsiteX848" fmla="*/ 4459144 w 10525375"/>
                <a:gd name="connsiteY848" fmla="*/ 478678 h 503731"/>
                <a:gd name="connsiteX849" fmla="*/ 4459144 w 10525375"/>
                <a:gd name="connsiteY849" fmla="*/ 496053 h 503731"/>
                <a:gd name="connsiteX850" fmla="*/ 4421733 w 10525375"/>
                <a:gd name="connsiteY850" fmla="*/ 496053 h 503731"/>
                <a:gd name="connsiteX851" fmla="*/ 4401329 w 10525375"/>
                <a:gd name="connsiteY851" fmla="*/ 497390 h 503731"/>
                <a:gd name="connsiteX852" fmla="*/ 4340114 w 10525375"/>
                <a:gd name="connsiteY852" fmla="*/ 497390 h 503731"/>
                <a:gd name="connsiteX853" fmla="*/ 4331046 w 10525375"/>
                <a:gd name="connsiteY853" fmla="*/ 493826 h 503731"/>
                <a:gd name="connsiteX854" fmla="*/ 4333313 w 10525375"/>
                <a:gd name="connsiteY854" fmla="*/ 493380 h 503731"/>
                <a:gd name="connsiteX855" fmla="*/ 4333313 w 10525375"/>
                <a:gd name="connsiteY855" fmla="*/ 492044 h 503731"/>
                <a:gd name="connsiteX856" fmla="*/ 4329914 w 10525375"/>
                <a:gd name="connsiteY856" fmla="*/ 493380 h 503731"/>
                <a:gd name="connsiteX857" fmla="*/ 4331046 w 10525375"/>
                <a:gd name="connsiteY857" fmla="*/ 493826 h 503731"/>
                <a:gd name="connsiteX858" fmla="*/ 4312908 w 10525375"/>
                <a:gd name="connsiteY858" fmla="*/ 497390 h 503731"/>
                <a:gd name="connsiteX859" fmla="*/ 4200684 w 10525375"/>
                <a:gd name="connsiteY859" fmla="*/ 498726 h 503731"/>
                <a:gd name="connsiteX860" fmla="*/ 4183678 w 10525375"/>
                <a:gd name="connsiteY860" fmla="*/ 497390 h 503731"/>
                <a:gd name="connsiteX861" fmla="*/ 4119065 w 10525375"/>
                <a:gd name="connsiteY861" fmla="*/ 497390 h 503731"/>
                <a:gd name="connsiteX862" fmla="*/ 4115663 w 10525375"/>
                <a:gd name="connsiteY862" fmla="*/ 496053 h 503731"/>
                <a:gd name="connsiteX863" fmla="*/ 4112264 w 10525375"/>
                <a:gd name="connsiteY863" fmla="*/ 498726 h 503731"/>
                <a:gd name="connsiteX864" fmla="*/ 4006838 w 10525375"/>
                <a:gd name="connsiteY864" fmla="*/ 501399 h 503731"/>
                <a:gd name="connsiteX865" fmla="*/ 3986433 w 10525375"/>
                <a:gd name="connsiteY865" fmla="*/ 501399 h 503731"/>
                <a:gd name="connsiteX866" fmla="*/ 3952425 w 10525375"/>
                <a:gd name="connsiteY866" fmla="*/ 500064 h 503731"/>
                <a:gd name="connsiteX867" fmla="*/ 3952425 w 10525375"/>
                <a:gd name="connsiteY867" fmla="*/ 498726 h 503731"/>
                <a:gd name="connsiteX868" fmla="*/ 3935423 w 10525375"/>
                <a:gd name="connsiteY868" fmla="*/ 500064 h 503731"/>
                <a:gd name="connsiteX869" fmla="*/ 3874209 w 10525375"/>
                <a:gd name="connsiteY869" fmla="*/ 500064 h 503731"/>
                <a:gd name="connsiteX870" fmla="*/ 3843600 w 10525375"/>
                <a:gd name="connsiteY870" fmla="*/ 497390 h 503731"/>
                <a:gd name="connsiteX871" fmla="*/ 3833396 w 10525375"/>
                <a:gd name="connsiteY871" fmla="*/ 500064 h 503731"/>
                <a:gd name="connsiteX872" fmla="*/ 3680363 w 10525375"/>
                <a:gd name="connsiteY872" fmla="*/ 502737 h 503731"/>
                <a:gd name="connsiteX873" fmla="*/ 3670162 w 10525375"/>
                <a:gd name="connsiteY873" fmla="*/ 500064 h 503731"/>
                <a:gd name="connsiteX874" fmla="*/ 3608948 w 10525375"/>
                <a:gd name="connsiteY874" fmla="*/ 496053 h 503731"/>
                <a:gd name="connsiteX875" fmla="*/ 3598744 w 10525375"/>
                <a:gd name="connsiteY875" fmla="*/ 498726 h 503731"/>
                <a:gd name="connsiteX876" fmla="*/ 3578340 w 10525375"/>
                <a:gd name="connsiteY876" fmla="*/ 496053 h 503731"/>
                <a:gd name="connsiteX877" fmla="*/ 3486520 w 10525375"/>
                <a:gd name="connsiteY877" fmla="*/ 498726 h 503731"/>
                <a:gd name="connsiteX878" fmla="*/ 3455911 w 10525375"/>
                <a:gd name="connsiteY878" fmla="*/ 496053 h 503731"/>
                <a:gd name="connsiteX879" fmla="*/ 3445711 w 10525375"/>
                <a:gd name="connsiteY879" fmla="*/ 496053 h 503731"/>
                <a:gd name="connsiteX880" fmla="*/ 3282473 w 10525375"/>
                <a:gd name="connsiteY880" fmla="*/ 494717 h 503731"/>
                <a:gd name="connsiteX881" fmla="*/ 3279071 w 10525375"/>
                <a:gd name="connsiteY881" fmla="*/ 492044 h 503731"/>
                <a:gd name="connsiteX882" fmla="*/ 3262069 w 10525375"/>
                <a:gd name="connsiteY882" fmla="*/ 490707 h 503731"/>
                <a:gd name="connsiteX883" fmla="*/ 3221256 w 10525375"/>
                <a:gd name="connsiteY883" fmla="*/ 490707 h 503731"/>
                <a:gd name="connsiteX884" fmla="*/ 3217857 w 10525375"/>
                <a:gd name="connsiteY884" fmla="*/ 494717 h 503731"/>
                <a:gd name="connsiteX885" fmla="*/ 3214458 w 10525375"/>
                <a:gd name="connsiteY885" fmla="*/ 494717 h 503731"/>
                <a:gd name="connsiteX886" fmla="*/ 3211055 w 10525375"/>
                <a:gd name="connsiteY886" fmla="*/ 494717 h 503731"/>
                <a:gd name="connsiteX887" fmla="*/ 3160045 w 10525375"/>
                <a:gd name="connsiteY887" fmla="*/ 494717 h 503731"/>
                <a:gd name="connsiteX888" fmla="*/ 3098831 w 10525375"/>
                <a:gd name="connsiteY888" fmla="*/ 490707 h 503731"/>
                <a:gd name="connsiteX889" fmla="*/ 3047818 w 10525375"/>
                <a:gd name="connsiteY889" fmla="*/ 492044 h 503731"/>
                <a:gd name="connsiteX890" fmla="*/ 2884580 w 10525375"/>
                <a:gd name="connsiteY890" fmla="*/ 486698 h 503731"/>
                <a:gd name="connsiteX891" fmla="*/ 2843771 w 10525375"/>
                <a:gd name="connsiteY891" fmla="*/ 484025 h 503731"/>
                <a:gd name="connsiteX892" fmla="*/ 2843771 w 10525375"/>
                <a:gd name="connsiteY892" fmla="*/ 482687 h 503731"/>
                <a:gd name="connsiteX893" fmla="*/ 2751952 w 10525375"/>
                <a:gd name="connsiteY893" fmla="*/ 482687 h 503731"/>
                <a:gd name="connsiteX894" fmla="*/ 2731547 w 10525375"/>
                <a:gd name="connsiteY894" fmla="*/ 482687 h 503731"/>
                <a:gd name="connsiteX895" fmla="*/ 2721343 w 10525375"/>
                <a:gd name="connsiteY895" fmla="*/ 485361 h 503731"/>
                <a:gd name="connsiteX896" fmla="*/ 2670333 w 10525375"/>
                <a:gd name="connsiteY896" fmla="*/ 482687 h 503731"/>
                <a:gd name="connsiteX897" fmla="*/ 2666930 w 10525375"/>
                <a:gd name="connsiteY897" fmla="*/ 482687 h 503731"/>
                <a:gd name="connsiteX898" fmla="*/ 2663531 w 10525375"/>
                <a:gd name="connsiteY898" fmla="*/ 482687 h 503731"/>
                <a:gd name="connsiteX899" fmla="*/ 2656730 w 10525375"/>
                <a:gd name="connsiteY899" fmla="*/ 480014 h 503731"/>
                <a:gd name="connsiteX900" fmla="*/ 2578510 w 10525375"/>
                <a:gd name="connsiteY900" fmla="*/ 476005 h 503731"/>
                <a:gd name="connsiteX901" fmla="*/ 2544502 w 10525375"/>
                <a:gd name="connsiteY901" fmla="*/ 484025 h 503731"/>
                <a:gd name="connsiteX902" fmla="*/ 2541103 w 10525375"/>
                <a:gd name="connsiteY902" fmla="*/ 484025 h 503731"/>
                <a:gd name="connsiteX903" fmla="*/ 2537701 w 10525375"/>
                <a:gd name="connsiteY903" fmla="*/ 484025 h 503731"/>
                <a:gd name="connsiteX904" fmla="*/ 2462884 w 10525375"/>
                <a:gd name="connsiteY904" fmla="*/ 480014 h 503731"/>
                <a:gd name="connsiteX905" fmla="*/ 2459484 w 10525375"/>
                <a:gd name="connsiteY905" fmla="*/ 478678 h 503731"/>
                <a:gd name="connsiteX906" fmla="*/ 2330255 w 10525375"/>
                <a:gd name="connsiteY906" fmla="*/ 477341 h 503731"/>
                <a:gd name="connsiteX907" fmla="*/ 2320051 w 10525375"/>
                <a:gd name="connsiteY907" fmla="*/ 477341 h 503731"/>
                <a:gd name="connsiteX908" fmla="*/ 2299646 w 10525375"/>
                <a:gd name="connsiteY908" fmla="*/ 478678 h 503731"/>
                <a:gd name="connsiteX909" fmla="*/ 2296247 w 10525375"/>
                <a:gd name="connsiteY909" fmla="*/ 477341 h 503731"/>
                <a:gd name="connsiteX910" fmla="*/ 2269041 w 10525375"/>
                <a:gd name="connsiteY910" fmla="*/ 477341 h 503731"/>
                <a:gd name="connsiteX911" fmla="*/ 2238432 w 10525375"/>
                <a:gd name="connsiteY911" fmla="*/ 474668 h 503731"/>
                <a:gd name="connsiteX912" fmla="*/ 2235033 w 10525375"/>
                <a:gd name="connsiteY912" fmla="*/ 476005 h 503731"/>
                <a:gd name="connsiteX913" fmla="*/ 2204424 w 10525375"/>
                <a:gd name="connsiteY913" fmla="*/ 474668 h 503731"/>
                <a:gd name="connsiteX914" fmla="*/ 2194224 w 10525375"/>
                <a:gd name="connsiteY914" fmla="*/ 474668 h 503731"/>
                <a:gd name="connsiteX915" fmla="*/ 2102401 w 10525375"/>
                <a:gd name="connsiteY915" fmla="*/ 474668 h 503731"/>
                <a:gd name="connsiteX916" fmla="*/ 2099002 w 10525375"/>
                <a:gd name="connsiteY916" fmla="*/ 473332 h 503731"/>
                <a:gd name="connsiteX917" fmla="*/ 2095599 w 10525375"/>
                <a:gd name="connsiteY917" fmla="*/ 473332 h 503731"/>
                <a:gd name="connsiteX918" fmla="*/ 2092200 w 10525375"/>
                <a:gd name="connsiteY918" fmla="*/ 471995 h 503731"/>
                <a:gd name="connsiteX919" fmla="*/ 2095599 w 10525375"/>
                <a:gd name="connsiteY919" fmla="*/ 470659 h 503731"/>
                <a:gd name="connsiteX920" fmla="*/ 2092200 w 10525375"/>
                <a:gd name="connsiteY920" fmla="*/ 470659 h 503731"/>
                <a:gd name="connsiteX921" fmla="*/ 2020782 w 10525375"/>
                <a:gd name="connsiteY921" fmla="*/ 471995 h 503731"/>
                <a:gd name="connsiteX922" fmla="*/ 2017383 w 10525375"/>
                <a:gd name="connsiteY922" fmla="*/ 471995 h 503731"/>
                <a:gd name="connsiteX923" fmla="*/ 1911957 w 10525375"/>
                <a:gd name="connsiteY923" fmla="*/ 467986 h 503731"/>
                <a:gd name="connsiteX924" fmla="*/ 1799733 w 10525375"/>
                <a:gd name="connsiteY924" fmla="*/ 467986 h 503731"/>
                <a:gd name="connsiteX925" fmla="*/ 1765725 w 10525375"/>
                <a:gd name="connsiteY925" fmla="*/ 470659 h 503731"/>
                <a:gd name="connsiteX926" fmla="*/ 1633093 w 10525375"/>
                <a:gd name="connsiteY926" fmla="*/ 469322 h 503731"/>
                <a:gd name="connsiteX927" fmla="*/ 1599086 w 10525375"/>
                <a:gd name="connsiteY927" fmla="*/ 465313 h 503731"/>
                <a:gd name="connsiteX928" fmla="*/ 1599086 w 10525375"/>
                <a:gd name="connsiteY928" fmla="*/ 463975 h 503731"/>
                <a:gd name="connsiteX929" fmla="*/ 1364433 w 10525375"/>
                <a:gd name="connsiteY929" fmla="*/ 463975 h 503731"/>
                <a:gd name="connsiteX930" fmla="*/ 1357632 w 10525375"/>
                <a:gd name="connsiteY930" fmla="*/ 465313 h 503731"/>
                <a:gd name="connsiteX931" fmla="*/ 1354229 w 10525375"/>
                <a:gd name="connsiteY931" fmla="*/ 467986 h 503731"/>
                <a:gd name="connsiteX932" fmla="*/ 1211396 w 10525375"/>
                <a:gd name="connsiteY932" fmla="*/ 467986 h 503731"/>
                <a:gd name="connsiteX933" fmla="*/ 1194394 w 10525375"/>
                <a:gd name="connsiteY933" fmla="*/ 469322 h 503731"/>
                <a:gd name="connsiteX934" fmla="*/ 1170587 w 10525375"/>
                <a:gd name="connsiteY934" fmla="*/ 471995 h 503731"/>
                <a:gd name="connsiteX935" fmla="*/ 1150182 w 10525375"/>
                <a:gd name="connsiteY935" fmla="*/ 471995 h 503731"/>
                <a:gd name="connsiteX936" fmla="*/ 990348 w 10525375"/>
                <a:gd name="connsiteY936" fmla="*/ 473332 h 503731"/>
                <a:gd name="connsiteX937" fmla="*/ 956340 w 10525375"/>
                <a:gd name="connsiteY937" fmla="*/ 465313 h 503731"/>
                <a:gd name="connsiteX938" fmla="*/ 952937 w 10525375"/>
                <a:gd name="connsiteY938" fmla="*/ 451947 h 503731"/>
                <a:gd name="connsiteX939" fmla="*/ 946136 w 10525375"/>
                <a:gd name="connsiteY939" fmla="*/ 451947 h 503731"/>
                <a:gd name="connsiteX940" fmla="*/ 888324 w 10525375"/>
                <a:gd name="connsiteY940" fmla="*/ 426551 h 503731"/>
                <a:gd name="connsiteX941" fmla="*/ 844112 w 10525375"/>
                <a:gd name="connsiteY941" fmla="*/ 447936 h 503731"/>
                <a:gd name="connsiteX942" fmla="*/ 830509 w 10525375"/>
                <a:gd name="connsiteY942" fmla="*/ 454620 h 503731"/>
                <a:gd name="connsiteX943" fmla="*/ 827110 w 10525375"/>
                <a:gd name="connsiteY943" fmla="*/ 454620 h 503731"/>
                <a:gd name="connsiteX944" fmla="*/ 844112 w 10525375"/>
                <a:gd name="connsiteY944" fmla="*/ 457293 h 503731"/>
                <a:gd name="connsiteX945" fmla="*/ 891723 w 10525375"/>
                <a:gd name="connsiteY945" fmla="*/ 470659 h 503731"/>
                <a:gd name="connsiteX946" fmla="*/ 881523 w 10525375"/>
                <a:gd name="connsiteY946" fmla="*/ 473332 h 503731"/>
                <a:gd name="connsiteX947" fmla="*/ 850914 w 10525375"/>
                <a:gd name="connsiteY947" fmla="*/ 474668 h 503731"/>
                <a:gd name="connsiteX948" fmla="*/ 810104 w 10525375"/>
                <a:gd name="connsiteY948" fmla="*/ 476005 h 503731"/>
                <a:gd name="connsiteX949" fmla="*/ 735287 w 10525375"/>
                <a:gd name="connsiteY949" fmla="*/ 474668 h 503731"/>
                <a:gd name="connsiteX950" fmla="*/ 731888 w 10525375"/>
                <a:gd name="connsiteY950" fmla="*/ 474668 h 503731"/>
                <a:gd name="connsiteX951" fmla="*/ 728486 w 10525375"/>
                <a:gd name="connsiteY951" fmla="*/ 474668 h 503731"/>
                <a:gd name="connsiteX952" fmla="*/ 708081 w 10525375"/>
                <a:gd name="connsiteY952" fmla="*/ 480014 h 503731"/>
                <a:gd name="connsiteX953" fmla="*/ 687676 w 10525375"/>
                <a:gd name="connsiteY953" fmla="*/ 466648 h 503731"/>
                <a:gd name="connsiteX954" fmla="*/ 674073 w 10525375"/>
                <a:gd name="connsiteY954" fmla="*/ 455956 h 503731"/>
                <a:gd name="connsiteX955" fmla="*/ 691079 w 10525375"/>
                <a:gd name="connsiteY955" fmla="*/ 443927 h 503731"/>
                <a:gd name="connsiteX956" fmla="*/ 694478 w 10525375"/>
                <a:gd name="connsiteY956" fmla="*/ 443927 h 503731"/>
                <a:gd name="connsiteX957" fmla="*/ 697881 w 10525375"/>
                <a:gd name="connsiteY957" fmla="*/ 441254 h 503731"/>
                <a:gd name="connsiteX958" fmla="*/ 701279 w 10525375"/>
                <a:gd name="connsiteY958" fmla="*/ 441254 h 503731"/>
                <a:gd name="connsiteX959" fmla="*/ 701279 w 10525375"/>
                <a:gd name="connsiteY959" fmla="*/ 434571 h 503731"/>
                <a:gd name="connsiteX960" fmla="*/ 691079 w 10525375"/>
                <a:gd name="connsiteY960" fmla="*/ 423878 h 503731"/>
                <a:gd name="connsiteX961" fmla="*/ 674073 w 10525375"/>
                <a:gd name="connsiteY961" fmla="*/ 429224 h 503731"/>
                <a:gd name="connsiteX962" fmla="*/ 670674 w 10525375"/>
                <a:gd name="connsiteY962" fmla="*/ 430562 h 503731"/>
                <a:gd name="connsiteX963" fmla="*/ 657071 w 10525375"/>
                <a:gd name="connsiteY963" fmla="*/ 438581 h 503731"/>
                <a:gd name="connsiteX964" fmla="*/ 657071 w 10525375"/>
                <a:gd name="connsiteY964" fmla="*/ 441254 h 503731"/>
                <a:gd name="connsiteX965" fmla="*/ 643468 w 10525375"/>
                <a:gd name="connsiteY965" fmla="*/ 455956 h 503731"/>
                <a:gd name="connsiteX966" fmla="*/ 643468 w 10525375"/>
                <a:gd name="connsiteY966" fmla="*/ 459966 h 503731"/>
                <a:gd name="connsiteX967" fmla="*/ 612859 w 10525375"/>
                <a:gd name="connsiteY967" fmla="*/ 451947 h 503731"/>
                <a:gd name="connsiteX968" fmla="*/ 602659 w 10525375"/>
                <a:gd name="connsiteY968" fmla="*/ 443927 h 503731"/>
                <a:gd name="connsiteX969" fmla="*/ 602659 w 10525375"/>
                <a:gd name="connsiteY969" fmla="*/ 435908 h 503731"/>
                <a:gd name="connsiteX970" fmla="*/ 609460 w 10525375"/>
                <a:gd name="connsiteY970" fmla="*/ 437244 h 503731"/>
                <a:gd name="connsiteX971" fmla="*/ 606058 w 10525375"/>
                <a:gd name="connsiteY971" fmla="*/ 434571 h 503731"/>
                <a:gd name="connsiteX972" fmla="*/ 602659 w 10525375"/>
                <a:gd name="connsiteY972" fmla="*/ 429224 h 503731"/>
                <a:gd name="connsiteX973" fmla="*/ 595857 w 10525375"/>
                <a:gd name="connsiteY973" fmla="*/ 429224 h 503731"/>
                <a:gd name="connsiteX974" fmla="*/ 568651 w 10525375"/>
                <a:gd name="connsiteY974" fmla="*/ 441254 h 503731"/>
                <a:gd name="connsiteX975" fmla="*/ 517637 w 10525375"/>
                <a:gd name="connsiteY975" fmla="*/ 442590 h 503731"/>
                <a:gd name="connsiteX976" fmla="*/ 487032 w 10525375"/>
                <a:gd name="connsiteY976" fmla="*/ 438581 h 503731"/>
                <a:gd name="connsiteX977" fmla="*/ 471208 w 10525375"/>
                <a:gd name="connsiteY977" fmla="*/ 444800 h 503731"/>
                <a:gd name="connsiteX978" fmla="*/ 473425 w 10525375"/>
                <a:gd name="connsiteY978" fmla="*/ 450611 h 503731"/>
                <a:gd name="connsiteX979" fmla="*/ 442820 w 10525375"/>
                <a:gd name="connsiteY979" fmla="*/ 450611 h 503731"/>
                <a:gd name="connsiteX980" fmla="*/ 442820 w 10525375"/>
                <a:gd name="connsiteY980" fmla="*/ 442702 h 503731"/>
                <a:gd name="connsiteX981" fmla="*/ 425818 w 10525375"/>
                <a:gd name="connsiteY981" fmla="*/ 439917 h 503731"/>
                <a:gd name="connsiteX982" fmla="*/ 395209 w 10525375"/>
                <a:gd name="connsiteY982" fmla="*/ 434571 h 503731"/>
                <a:gd name="connsiteX983" fmla="*/ 391810 w 10525375"/>
                <a:gd name="connsiteY983" fmla="*/ 426551 h 503731"/>
                <a:gd name="connsiteX984" fmla="*/ 466627 w 10525375"/>
                <a:gd name="connsiteY984" fmla="*/ 438581 h 503731"/>
                <a:gd name="connsiteX985" fmla="*/ 480231 w 10525375"/>
                <a:gd name="connsiteY985" fmla="*/ 427888 h 503731"/>
                <a:gd name="connsiteX986" fmla="*/ 470026 w 10525375"/>
                <a:gd name="connsiteY986" fmla="*/ 423878 h 503731"/>
                <a:gd name="connsiteX987" fmla="*/ 425818 w 10525375"/>
                <a:gd name="connsiteY987" fmla="*/ 410512 h 503731"/>
                <a:gd name="connsiteX988" fmla="*/ 385009 w 10525375"/>
                <a:gd name="connsiteY988" fmla="*/ 394473 h 503731"/>
                <a:gd name="connsiteX989" fmla="*/ 364604 w 10525375"/>
                <a:gd name="connsiteY989" fmla="*/ 394473 h 503731"/>
                <a:gd name="connsiteX990" fmla="*/ 344199 w 10525375"/>
                <a:gd name="connsiteY990" fmla="*/ 394473 h 503731"/>
                <a:gd name="connsiteX991" fmla="*/ 265980 w 10525375"/>
                <a:gd name="connsiteY991" fmla="*/ 374425 h 503731"/>
                <a:gd name="connsiteX992" fmla="*/ 272781 w 10525375"/>
                <a:gd name="connsiteY992" fmla="*/ 369079 h 503731"/>
                <a:gd name="connsiteX993" fmla="*/ 316993 w 10525375"/>
                <a:gd name="connsiteY993" fmla="*/ 366406 h 503731"/>
                <a:gd name="connsiteX994" fmla="*/ 293186 w 10525375"/>
                <a:gd name="connsiteY994" fmla="*/ 362396 h 503731"/>
                <a:gd name="connsiteX995" fmla="*/ 282985 w 10525375"/>
                <a:gd name="connsiteY995" fmla="*/ 361060 h 503731"/>
                <a:gd name="connsiteX996" fmla="*/ 269382 w 10525375"/>
                <a:gd name="connsiteY996" fmla="*/ 366406 h 503731"/>
                <a:gd name="connsiteX997" fmla="*/ 252377 w 10525375"/>
                <a:gd name="connsiteY997" fmla="*/ 367742 h 503731"/>
                <a:gd name="connsiteX998" fmla="*/ 252377 w 10525375"/>
                <a:gd name="connsiteY998" fmla="*/ 369079 h 503731"/>
                <a:gd name="connsiteX999" fmla="*/ 226049 w 10525375"/>
                <a:gd name="connsiteY999" fmla="*/ 370113 h 503731"/>
                <a:gd name="connsiteX1000" fmla="*/ 228573 w 10525375"/>
                <a:gd name="connsiteY1000" fmla="*/ 373090 h 503731"/>
                <a:gd name="connsiteX1001" fmla="*/ 245575 w 10525375"/>
                <a:gd name="connsiteY1001" fmla="*/ 381109 h 503731"/>
                <a:gd name="connsiteX1002" fmla="*/ 194565 w 10525375"/>
                <a:gd name="connsiteY1002" fmla="*/ 373090 h 503731"/>
                <a:gd name="connsiteX1003" fmla="*/ 194565 w 10525375"/>
                <a:gd name="connsiteY1003" fmla="*/ 369565 h 503731"/>
                <a:gd name="connsiteX1004" fmla="*/ 171608 w 10525375"/>
                <a:gd name="connsiteY1004" fmla="*/ 368744 h 503731"/>
                <a:gd name="connsiteX1005" fmla="*/ 119748 w 10525375"/>
                <a:gd name="connsiteY1005" fmla="*/ 369079 h 503731"/>
                <a:gd name="connsiteX1006" fmla="*/ 174160 w 10525375"/>
                <a:gd name="connsiteY1006" fmla="*/ 361060 h 503731"/>
                <a:gd name="connsiteX1007" fmla="*/ 126549 w 10525375"/>
                <a:gd name="connsiteY1007" fmla="*/ 351703 h 503731"/>
                <a:gd name="connsiteX1008" fmla="*/ 136750 w 10525375"/>
                <a:gd name="connsiteY1008" fmla="*/ 332991 h 503731"/>
                <a:gd name="connsiteX1009" fmla="*/ 136750 w 10525375"/>
                <a:gd name="connsiteY1009" fmla="*/ 327645 h 503731"/>
                <a:gd name="connsiteX1010" fmla="*/ 177559 w 10525375"/>
                <a:gd name="connsiteY1010" fmla="*/ 323636 h 503731"/>
                <a:gd name="connsiteX1011" fmla="*/ 177559 w 10525375"/>
                <a:gd name="connsiteY1011" fmla="*/ 322298 h 503731"/>
                <a:gd name="connsiteX1012" fmla="*/ 218369 w 10525375"/>
                <a:gd name="connsiteY1012" fmla="*/ 324971 h 503731"/>
                <a:gd name="connsiteX1013" fmla="*/ 252377 w 10525375"/>
                <a:gd name="connsiteY1013" fmla="*/ 337001 h 503731"/>
                <a:gd name="connsiteX1014" fmla="*/ 316993 w 10525375"/>
                <a:gd name="connsiteY1014" fmla="*/ 331655 h 503731"/>
                <a:gd name="connsiteX1015" fmla="*/ 364604 w 10525375"/>
                <a:gd name="connsiteY1015" fmla="*/ 334328 h 503731"/>
                <a:gd name="connsiteX1016" fmla="*/ 385009 w 10525375"/>
                <a:gd name="connsiteY1016" fmla="*/ 322298 h 503731"/>
                <a:gd name="connsiteX1017" fmla="*/ 381606 w 10525375"/>
                <a:gd name="connsiteY1017" fmla="*/ 322298 h 503731"/>
                <a:gd name="connsiteX1018" fmla="*/ 374805 w 10525375"/>
                <a:gd name="connsiteY1018" fmla="*/ 316952 h 503731"/>
                <a:gd name="connsiteX1019" fmla="*/ 299987 w 10525375"/>
                <a:gd name="connsiteY1019" fmla="*/ 326309 h 503731"/>
                <a:gd name="connsiteX1020" fmla="*/ 279144 w 10525375"/>
                <a:gd name="connsiteY1020" fmla="*/ 325171 h 503731"/>
                <a:gd name="connsiteX1021" fmla="*/ 289787 w 10525375"/>
                <a:gd name="connsiteY1021" fmla="*/ 324971 h 503731"/>
                <a:gd name="connsiteX1022" fmla="*/ 303390 w 10525375"/>
                <a:gd name="connsiteY1022" fmla="*/ 318289 h 503731"/>
                <a:gd name="connsiteX1023" fmla="*/ 289787 w 10525375"/>
                <a:gd name="connsiteY1023" fmla="*/ 312943 h 503731"/>
                <a:gd name="connsiteX1024" fmla="*/ 320392 w 10525375"/>
                <a:gd name="connsiteY1024" fmla="*/ 303586 h 503731"/>
                <a:gd name="connsiteX1025" fmla="*/ 347598 w 10525375"/>
                <a:gd name="connsiteY1025" fmla="*/ 320962 h 503731"/>
                <a:gd name="connsiteX1026" fmla="*/ 361201 w 10525375"/>
                <a:gd name="connsiteY1026" fmla="*/ 315616 h 503731"/>
                <a:gd name="connsiteX1027" fmla="*/ 347598 w 10525375"/>
                <a:gd name="connsiteY1027" fmla="*/ 300913 h 503731"/>
                <a:gd name="connsiteX1028" fmla="*/ 262581 w 10525375"/>
                <a:gd name="connsiteY1028" fmla="*/ 292894 h 503731"/>
                <a:gd name="connsiteX1029" fmla="*/ 259178 w 10525375"/>
                <a:gd name="connsiteY1029" fmla="*/ 294231 h 503731"/>
                <a:gd name="connsiteX1030" fmla="*/ 245575 w 10525375"/>
                <a:gd name="connsiteY1030" fmla="*/ 292894 h 503731"/>
                <a:gd name="connsiteX1031" fmla="*/ 225170 w 10525375"/>
                <a:gd name="connsiteY1031" fmla="*/ 284874 h 503731"/>
                <a:gd name="connsiteX1032" fmla="*/ 211567 w 10525375"/>
                <a:gd name="connsiteY1032" fmla="*/ 279528 h 503731"/>
                <a:gd name="connsiteX1033" fmla="*/ 228573 w 10525375"/>
                <a:gd name="connsiteY1033" fmla="*/ 272846 h 503731"/>
                <a:gd name="connsiteX1034" fmla="*/ 231972 w 10525375"/>
                <a:gd name="connsiteY1034" fmla="*/ 272846 h 503731"/>
                <a:gd name="connsiteX1035" fmla="*/ 391810 w 10525375"/>
                <a:gd name="connsiteY1035" fmla="*/ 271508 h 503731"/>
                <a:gd name="connsiteX1036" fmla="*/ 432620 w 10525375"/>
                <a:gd name="connsiteY1036" fmla="*/ 260816 h 503731"/>
                <a:gd name="connsiteX1037" fmla="*/ 419017 w 10525375"/>
                <a:gd name="connsiteY1037" fmla="*/ 246114 h 503731"/>
                <a:gd name="connsiteX1038" fmla="*/ 425818 w 10525375"/>
                <a:gd name="connsiteY1038" fmla="*/ 243441 h 503731"/>
                <a:gd name="connsiteX1039" fmla="*/ 381606 w 10525375"/>
                <a:gd name="connsiteY1039" fmla="*/ 246114 h 503731"/>
                <a:gd name="connsiteX1040" fmla="*/ 371406 w 10525375"/>
                <a:gd name="connsiteY1040" fmla="*/ 242104 h 503731"/>
                <a:gd name="connsiteX1041" fmla="*/ 374805 w 10525375"/>
                <a:gd name="connsiteY1041" fmla="*/ 242104 h 503731"/>
                <a:gd name="connsiteX1042" fmla="*/ 374805 w 10525375"/>
                <a:gd name="connsiteY1042" fmla="*/ 240768 h 503731"/>
                <a:gd name="connsiteX1043" fmla="*/ 368003 w 10525375"/>
                <a:gd name="connsiteY1043" fmla="*/ 240768 h 503731"/>
                <a:gd name="connsiteX1044" fmla="*/ 313591 w 10525375"/>
                <a:gd name="connsiteY1044" fmla="*/ 243441 h 503731"/>
                <a:gd name="connsiteX1045" fmla="*/ 282985 w 10525375"/>
                <a:gd name="connsiteY1045" fmla="*/ 247450 h 503731"/>
                <a:gd name="connsiteX1046" fmla="*/ 279583 w 10525375"/>
                <a:gd name="connsiteY1046" fmla="*/ 236757 h 503731"/>
                <a:gd name="connsiteX1047" fmla="*/ 289787 w 10525375"/>
                <a:gd name="connsiteY1047" fmla="*/ 216709 h 503731"/>
                <a:gd name="connsiteX1048" fmla="*/ 242176 w 10525375"/>
                <a:gd name="connsiteY1048" fmla="*/ 236757 h 503731"/>
                <a:gd name="connsiteX1049" fmla="*/ 238773 w 10525375"/>
                <a:gd name="connsiteY1049" fmla="*/ 236757 h 503731"/>
                <a:gd name="connsiteX1050" fmla="*/ 245575 w 10525375"/>
                <a:gd name="connsiteY1050" fmla="*/ 240768 h 503731"/>
                <a:gd name="connsiteX1051" fmla="*/ 245575 w 10525375"/>
                <a:gd name="connsiteY1051" fmla="*/ 248787 h 503731"/>
                <a:gd name="connsiteX1052" fmla="*/ 218369 w 10525375"/>
                <a:gd name="connsiteY1052" fmla="*/ 247450 h 503731"/>
                <a:gd name="connsiteX1053" fmla="*/ 225170 w 10525375"/>
                <a:gd name="connsiteY1053" fmla="*/ 236757 h 503731"/>
                <a:gd name="connsiteX1054" fmla="*/ 184361 w 10525375"/>
                <a:gd name="connsiteY1054" fmla="*/ 228738 h 503731"/>
                <a:gd name="connsiteX1055" fmla="*/ 184361 w 10525375"/>
                <a:gd name="connsiteY1055" fmla="*/ 224729 h 503731"/>
                <a:gd name="connsiteX1056" fmla="*/ 204766 w 10525375"/>
                <a:gd name="connsiteY1056" fmla="*/ 223392 h 503731"/>
                <a:gd name="connsiteX1057" fmla="*/ 235374 w 10525375"/>
                <a:gd name="connsiteY1057" fmla="*/ 211363 h 503731"/>
                <a:gd name="connsiteX1058" fmla="*/ 279583 w 10525375"/>
                <a:gd name="connsiteY1058" fmla="*/ 208690 h 503731"/>
                <a:gd name="connsiteX1059" fmla="*/ 286384 w 10525375"/>
                <a:gd name="connsiteY1059" fmla="*/ 210026 h 503731"/>
                <a:gd name="connsiteX1060" fmla="*/ 327194 w 10525375"/>
                <a:gd name="connsiteY1060" fmla="*/ 196660 h 503731"/>
                <a:gd name="connsiteX1061" fmla="*/ 320392 w 10525375"/>
                <a:gd name="connsiteY1061" fmla="*/ 176612 h 503731"/>
                <a:gd name="connsiteX1062" fmla="*/ 316993 w 10525375"/>
                <a:gd name="connsiteY1062" fmla="*/ 175275 h 503731"/>
                <a:gd name="connsiteX1063" fmla="*/ 303390 w 10525375"/>
                <a:gd name="connsiteY1063" fmla="*/ 189978 h 503731"/>
                <a:gd name="connsiteX1064" fmla="*/ 286384 w 10525375"/>
                <a:gd name="connsiteY1064" fmla="*/ 189978 h 503731"/>
                <a:gd name="connsiteX1065" fmla="*/ 282985 w 10525375"/>
                <a:gd name="connsiteY1065" fmla="*/ 192651 h 503731"/>
                <a:gd name="connsiteX1066" fmla="*/ 248978 w 10525375"/>
                <a:gd name="connsiteY1066" fmla="*/ 193987 h 503731"/>
                <a:gd name="connsiteX1067" fmla="*/ 184361 w 10525375"/>
                <a:gd name="connsiteY1067" fmla="*/ 179285 h 503731"/>
                <a:gd name="connsiteX1068" fmla="*/ 184361 w 10525375"/>
                <a:gd name="connsiteY1068" fmla="*/ 175275 h 503731"/>
                <a:gd name="connsiteX1069" fmla="*/ 184361 w 10525375"/>
                <a:gd name="connsiteY1069" fmla="*/ 159236 h 503731"/>
                <a:gd name="connsiteX1070" fmla="*/ 225170 w 10525375"/>
                <a:gd name="connsiteY1070" fmla="*/ 171264 h 503731"/>
                <a:gd name="connsiteX1071" fmla="*/ 245575 w 10525375"/>
                <a:gd name="connsiteY1071" fmla="*/ 163246 h 503731"/>
                <a:gd name="connsiteX1072" fmla="*/ 276184 w 10525375"/>
                <a:gd name="connsiteY1072" fmla="*/ 155227 h 503731"/>
                <a:gd name="connsiteX1073" fmla="*/ 286384 w 10525375"/>
                <a:gd name="connsiteY1073" fmla="*/ 155227 h 503731"/>
                <a:gd name="connsiteX1074" fmla="*/ 289787 w 10525375"/>
                <a:gd name="connsiteY1074" fmla="*/ 153890 h 503731"/>
                <a:gd name="connsiteX1075" fmla="*/ 310192 w 10525375"/>
                <a:gd name="connsiteY1075" fmla="*/ 153890 h 503731"/>
                <a:gd name="connsiteX1076" fmla="*/ 310192 w 10525375"/>
                <a:gd name="connsiteY1076" fmla="*/ 155227 h 503731"/>
                <a:gd name="connsiteX1077" fmla="*/ 330596 w 10525375"/>
                <a:gd name="connsiteY1077" fmla="*/ 153890 h 503731"/>
                <a:gd name="connsiteX1078" fmla="*/ 337398 w 10525375"/>
                <a:gd name="connsiteY1078" fmla="*/ 155227 h 503731"/>
                <a:gd name="connsiteX1079" fmla="*/ 361201 w 10525375"/>
                <a:gd name="connsiteY1079" fmla="*/ 151216 h 503731"/>
                <a:gd name="connsiteX1080" fmla="*/ 378207 w 10525375"/>
                <a:gd name="connsiteY1080" fmla="*/ 149881 h 503731"/>
                <a:gd name="connsiteX1081" fmla="*/ 429217 w 10525375"/>
                <a:gd name="connsiteY1081" fmla="*/ 149881 h 503731"/>
                <a:gd name="connsiteX1082" fmla="*/ 449622 w 10525375"/>
                <a:gd name="connsiteY1082" fmla="*/ 149881 h 503731"/>
                <a:gd name="connsiteX1083" fmla="*/ 446223 w 10525375"/>
                <a:gd name="connsiteY1083" fmla="*/ 147207 h 503731"/>
                <a:gd name="connsiteX1084" fmla="*/ 436019 w 10525375"/>
                <a:gd name="connsiteY1084" fmla="*/ 147207 h 503731"/>
                <a:gd name="connsiteX1085" fmla="*/ 408812 w 10525375"/>
                <a:gd name="connsiteY1085" fmla="*/ 143197 h 503731"/>
                <a:gd name="connsiteX1086" fmla="*/ 405413 w 10525375"/>
                <a:gd name="connsiteY1086" fmla="*/ 144533 h 503731"/>
                <a:gd name="connsiteX1087" fmla="*/ 378207 w 10525375"/>
                <a:gd name="connsiteY1087" fmla="*/ 143197 h 503731"/>
                <a:gd name="connsiteX1088" fmla="*/ 374805 w 10525375"/>
                <a:gd name="connsiteY1088" fmla="*/ 141861 h 503731"/>
                <a:gd name="connsiteX1089" fmla="*/ 316993 w 10525375"/>
                <a:gd name="connsiteY1089" fmla="*/ 145870 h 503731"/>
                <a:gd name="connsiteX1090" fmla="*/ 303390 w 10525375"/>
                <a:gd name="connsiteY1090" fmla="*/ 144533 h 503731"/>
                <a:gd name="connsiteX1091" fmla="*/ 327194 w 10525375"/>
                <a:gd name="connsiteY1091" fmla="*/ 137851 h 503731"/>
                <a:gd name="connsiteX1092" fmla="*/ 303390 w 10525375"/>
                <a:gd name="connsiteY1092" fmla="*/ 124485 h 503731"/>
                <a:gd name="connsiteX1093" fmla="*/ 357802 w 10525375"/>
                <a:gd name="connsiteY1093" fmla="*/ 117801 h 503731"/>
                <a:gd name="connsiteX1094" fmla="*/ 361201 w 10525375"/>
                <a:gd name="connsiteY1094" fmla="*/ 113792 h 503731"/>
                <a:gd name="connsiteX1095" fmla="*/ 402011 w 10525375"/>
                <a:gd name="connsiteY1095" fmla="*/ 105773 h 503731"/>
                <a:gd name="connsiteX1096" fmla="*/ 436019 w 10525375"/>
                <a:gd name="connsiteY1096" fmla="*/ 93744 h 503731"/>
                <a:gd name="connsiteX1097" fmla="*/ 476828 w 10525375"/>
                <a:gd name="connsiteY1097" fmla="*/ 93744 h 503731"/>
                <a:gd name="connsiteX1098" fmla="*/ 483630 w 10525375"/>
                <a:gd name="connsiteY1098" fmla="*/ 99091 h 503731"/>
                <a:gd name="connsiteX1099" fmla="*/ 483630 w 10525375"/>
                <a:gd name="connsiteY1099" fmla="*/ 100427 h 503731"/>
                <a:gd name="connsiteX1100" fmla="*/ 504034 w 10525375"/>
                <a:gd name="connsiteY1100" fmla="*/ 100427 h 503731"/>
                <a:gd name="connsiteX1101" fmla="*/ 514238 w 10525375"/>
                <a:gd name="connsiteY1101" fmla="*/ 104436 h 503731"/>
                <a:gd name="connsiteX1102" fmla="*/ 507437 w 10525375"/>
                <a:gd name="connsiteY1102" fmla="*/ 108446 h 503731"/>
                <a:gd name="connsiteX1103" fmla="*/ 510836 w 10525375"/>
                <a:gd name="connsiteY1103" fmla="*/ 108446 h 503731"/>
                <a:gd name="connsiteX1104" fmla="*/ 534643 w 10525375"/>
                <a:gd name="connsiteY1104" fmla="*/ 108446 h 503731"/>
                <a:gd name="connsiteX1105" fmla="*/ 534643 w 10525375"/>
                <a:gd name="connsiteY1105" fmla="*/ 107110 h 503731"/>
                <a:gd name="connsiteX1106" fmla="*/ 538042 w 10525375"/>
                <a:gd name="connsiteY1106" fmla="*/ 101764 h 503731"/>
                <a:gd name="connsiteX1107" fmla="*/ 544844 w 10525375"/>
                <a:gd name="connsiteY1107" fmla="*/ 96418 h 503731"/>
                <a:gd name="connsiteX1108" fmla="*/ 544844 w 10525375"/>
                <a:gd name="connsiteY1108" fmla="*/ 95080 h 503731"/>
                <a:gd name="connsiteX1109" fmla="*/ 521040 w 10525375"/>
                <a:gd name="connsiteY1109" fmla="*/ 88398 h 503731"/>
                <a:gd name="connsiteX1110" fmla="*/ 521040 w 10525375"/>
                <a:gd name="connsiteY1110" fmla="*/ 85725 h 503731"/>
                <a:gd name="connsiteX1111" fmla="*/ 497233 w 10525375"/>
                <a:gd name="connsiteY1111" fmla="*/ 79041 h 503731"/>
                <a:gd name="connsiteX1112" fmla="*/ 527841 w 10525375"/>
                <a:gd name="connsiteY1112" fmla="*/ 67013 h 503731"/>
                <a:gd name="connsiteX1113" fmla="*/ 561849 w 10525375"/>
                <a:gd name="connsiteY1113" fmla="*/ 79041 h 503731"/>
                <a:gd name="connsiteX1114" fmla="*/ 609460 w 10525375"/>
                <a:gd name="connsiteY1114" fmla="*/ 89734 h 503731"/>
                <a:gd name="connsiteX1115" fmla="*/ 660470 w 10525375"/>
                <a:gd name="connsiteY1115" fmla="*/ 77704 h 503731"/>
                <a:gd name="connsiteX1116" fmla="*/ 674073 w 10525375"/>
                <a:gd name="connsiteY1116" fmla="*/ 80379 h 503731"/>
                <a:gd name="connsiteX1117" fmla="*/ 701279 w 10525375"/>
                <a:gd name="connsiteY1117" fmla="*/ 87061 h 503731"/>
                <a:gd name="connsiteX1118" fmla="*/ 670674 w 10525375"/>
                <a:gd name="connsiteY1118" fmla="*/ 93744 h 503731"/>
                <a:gd name="connsiteX1119" fmla="*/ 670674 w 10525375"/>
                <a:gd name="connsiteY1119" fmla="*/ 95080 h 503731"/>
                <a:gd name="connsiteX1120" fmla="*/ 663873 w 10525375"/>
                <a:gd name="connsiteY1120" fmla="*/ 100427 h 503731"/>
                <a:gd name="connsiteX1121" fmla="*/ 674073 w 10525375"/>
                <a:gd name="connsiteY1121" fmla="*/ 100427 h 503731"/>
                <a:gd name="connsiteX1122" fmla="*/ 680875 w 10525375"/>
                <a:gd name="connsiteY1122" fmla="*/ 103100 h 503731"/>
                <a:gd name="connsiteX1123" fmla="*/ 691079 w 10525375"/>
                <a:gd name="connsiteY1123" fmla="*/ 103100 h 503731"/>
                <a:gd name="connsiteX1124" fmla="*/ 704682 w 10525375"/>
                <a:gd name="connsiteY1124" fmla="*/ 92407 h 503731"/>
                <a:gd name="connsiteX1125" fmla="*/ 714883 w 10525375"/>
                <a:gd name="connsiteY1125" fmla="*/ 91070 h 503731"/>
                <a:gd name="connsiteX1126" fmla="*/ 721684 w 10525375"/>
                <a:gd name="connsiteY1126" fmla="*/ 77704 h 503731"/>
                <a:gd name="connsiteX1127" fmla="*/ 731888 w 10525375"/>
                <a:gd name="connsiteY1127" fmla="*/ 73695 h 503731"/>
                <a:gd name="connsiteX1128" fmla="*/ 776097 w 10525375"/>
                <a:gd name="connsiteY1128" fmla="*/ 75032 h 503731"/>
                <a:gd name="connsiteX1129" fmla="*/ 796501 w 10525375"/>
                <a:gd name="connsiteY1129" fmla="*/ 71022 h 503731"/>
                <a:gd name="connsiteX1130" fmla="*/ 803303 w 10525375"/>
                <a:gd name="connsiteY1130" fmla="*/ 71022 h 503731"/>
                <a:gd name="connsiteX1131" fmla="*/ 803303 w 10525375"/>
                <a:gd name="connsiteY1131" fmla="*/ 69686 h 503731"/>
                <a:gd name="connsiteX1132" fmla="*/ 806705 w 10525375"/>
                <a:gd name="connsiteY1132" fmla="*/ 67013 h 503731"/>
                <a:gd name="connsiteX1133" fmla="*/ 782898 w 10525375"/>
                <a:gd name="connsiteY1133" fmla="*/ 71022 h 503731"/>
                <a:gd name="connsiteX1134" fmla="*/ 759095 w 10525375"/>
                <a:gd name="connsiteY1134" fmla="*/ 60329 h 503731"/>
                <a:gd name="connsiteX1135" fmla="*/ 796501 w 10525375"/>
                <a:gd name="connsiteY1135" fmla="*/ 48301 h 503731"/>
                <a:gd name="connsiteX1136" fmla="*/ 854316 w 10525375"/>
                <a:gd name="connsiteY1136" fmla="*/ 50973 h 503731"/>
                <a:gd name="connsiteX1137" fmla="*/ 966540 w 10525375"/>
                <a:gd name="connsiteY1137" fmla="*/ 46964 h 503731"/>
                <a:gd name="connsiteX1138" fmla="*/ 1000548 w 10525375"/>
                <a:gd name="connsiteY1138" fmla="*/ 48301 h 503731"/>
                <a:gd name="connsiteX1139" fmla="*/ 1048159 w 10525375"/>
                <a:gd name="connsiteY1139" fmla="*/ 48301 h 503731"/>
                <a:gd name="connsiteX1140" fmla="*/ 1051562 w 10525375"/>
                <a:gd name="connsiteY1140" fmla="*/ 50973 h 503731"/>
                <a:gd name="connsiteX1141" fmla="*/ 1078768 w 10525375"/>
                <a:gd name="connsiteY1141" fmla="*/ 48301 h 503731"/>
                <a:gd name="connsiteX1142" fmla="*/ 1078768 w 10525375"/>
                <a:gd name="connsiteY1142" fmla="*/ 44290 h 503731"/>
                <a:gd name="connsiteX1143" fmla="*/ 1139982 w 10525375"/>
                <a:gd name="connsiteY1143" fmla="*/ 42955 h 503731"/>
                <a:gd name="connsiteX1144" fmla="*/ 1150182 w 10525375"/>
                <a:gd name="connsiteY1144" fmla="*/ 42955 h 503731"/>
                <a:gd name="connsiteX1145" fmla="*/ 1153585 w 10525375"/>
                <a:gd name="connsiteY1145" fmla="*/ 41617 h 503731"/>
                <a:gd name="connsiteX1146" fmla="*/ 1190992 w 10525375"/>
                <a:gd name="connsiteY1146" fmla="*/ 44290 h 503731"/>
                <a:gd name="connsiteX1147" fmla="*/ 1201196 w 10525375"/>
                <a:gd name="connsiteY1147" fmla="*/ 44290 h 503731"/>
                <a:gd name="connsiteX1148" fmla="*/ 1221601 w 10525375"/>
                <a:gd name="connsiteY1148" fmla="*/ 44290 h 503731"/>
                <a:gd name="connsiteX1149" fmla="*/ 1310021 w 10525375"/>
                <a:gd name="connsiteY1149" fmla="*/ 46964 h 503731"/>
                <a:gd name="connsiteX1150" fmla="*/ 1357632 w 10525375"/>
                <a:gd name="connsiteY1150" fmla="*/ 44290 h 503731"/>
                <a:gd name="connsiteX1151" fmla="*/ 1388237 w 10525375"/>
                <a:gd name="connsiteY1151" fmla="*/ 42955 h 503731"/>
                <a:gd name="connsiteX1152" fmla="*/ 1391640 w 10525375"/>
                <a:gd name="connsiteY1152" fmla="*/ 45628 h 503731"/>
                <a:gd name="connsiteX1153" fmla="*/ 1527671 w 10525375"/>
                <a:gd name="connsiteY1153" fmla="*/ 45628 h 503731"/>
                <a:gd name="connsiteX1154" fmla="*/ 1541274 w 10525375"/>
                <a:gd name="connsiteY1154" fmla="*/ 41617 h 503731"/>
                <a:gd name="connsiteX1155" fmla="*/ 1582083 w 10525375"/>
                <a:gd name="connsiteY1155" fmla="*/ 26916 h 503731"/>
                <a:gd name="connsiteX1156" fmla="*/ 1602488 w 10525375"/>
                <a:gd name="connsiteY1156" fmla="*/ 26916 h 503731"/>
                <a:gd name="connsiteX1157" fmla="*/ 1602488 w 10525375"/>
                <a:gd name="connsiteY1157" fmla="*/ 29589 h 503731"/>
                <a:gd name="connsiteX1158" fmla="*/ 1609290 w 10525375"/>
                <a:gd name="connsiteY1158" fmla="*/ 30925 h 503731"/>
                <a:gd name="connsiteX1159" fmla="*/ 1629694 w 10525375"/>
                <a:gd name="connsiteY1159" fmla="*/ 33598 h 503731"/>
                <a:gd name="connsiteX1160" fmla="*/ 1639895 w 10525375"/>
                <a:gd name="connsiteY1160" fmla="*/ 29589 h 503731"/>
                <a:gd name="connsiteX1161" fmla="*/ 1636496 w 10525375"/>
                <a:gd name="connsiteY1161" fmla="*/ 28251 h 503731"/>
                <a:gd name="connsiteX1162" fmla="*/ 1762323 w 10525375"/>
                <a:gd name="connsiteY1162" fmla="*/ 20232 h 503731"/>
                <a:gd name="connsiteX1163" fmla="*/ 1816735 w 10525375"/>
                <a:gd name="connsiteY1163" fmla="*/ 18896 h 503731"/>
                <a:gd name="connsiteX1164" fmla="*/ 1840543 w 10525375"/>
                <a:gd name="connsiteY1164" fmla="*/ 18896 h 503731"/>
                <a:gd name="connsiteX1165" fmla="*/ 1894955 w 10525375"/>
                <a:gd name="connsiteY1165" fmla="*/ 18896 h 503731"/>
                <a:gd name="connsiteX1166" fmla="*/ 1973171 w 10525375"/>
                <a:gd name="connsiteY1166" fmla="*/ 18896 h 503731"/>
                <a:gd name="connsiteX1167" fmla="*/ 2017383 w 10525375"/>
                <a:gd name="connsiteY1167" fmla="*/ 24241 h 503731"/>
                <a:gd name="connsiteX1168" fmla="*/ 2013980 w 10525375"/>
                <a:gd name="connsiteY1168" fmla="*/ 26916 h 503731"/>
                <a:gd name="connsiteX1169" fmla="*/ 2030986 w 10525375"/>
                <a:gd name="connsiteY1169" fmla="*/ 33598 h 503731"/>
                <a:gd name="connsiteX1170" fmla="*/ 2054790 w 10525375"/>
                <a:gd name="connsiteY1170" fmla="*/ 18896 h 503731"/>
                <a:gd name="connsiteX1171" fmla="*/ 2064994 w 10525375"/>
                <a:gd name="connsiteY1171" fmla="*/ 18896 h 503731"/>
                <a:gd name="connsiteX1172" fmla="*/ 2109202 w 10525375"/>
                <a:gd name="connsiteY1172" fmla="*/ 22905 h 503731"/>
                <a:gd name="connsiteX1173" fmla="*/ 2119407 w 10525375"/>
                <a:gd name="connsiteY1173" fmla="*/ 16223 h 503731"/>
                <a:gd name="connsiteX1174" fmla="*/ 2299646 w 10525375"/>
                <a:gd name="connsiteY1174" fmla="*/ 18896 h 503731"/>
                <a:gd name="connsiteX1175" fmla="*/ 2323453 w 10525375"/>
                <a:gd name="connsiteY1175" fmla="*/ 25578 h 503731"/>
                <a:gd name="connsiteX1176" fmla="*/ 2401670 w 10525375"/>
                <a:gd name="connsiteY1176" fmla="*/ 14886 h 503731"/>
                <a:gd name="connsiteX1177" fmla="*/ 2408471 w 10525375"/>
                <a:gd name="connsiteY1177" fmla="*/ 16223 h 503731"/>
                <a:gd name="connsiteX1178" fmla="*/ 2411874 w 10525375"/>
                <a:gd name="connsiteY1178" fmla="*/ 12213 h 503731"/>
                <a:gd name="connsiteX1179" fmla="*/ 2517296 w 10525375"/>
                <a:gd name="connsiteY1179" fmla="*/ 10875 h 503731"/>
                <a:gd name="connsiteX1180" fmla="*/ 2534302 w 10525375"/>
                <a:gd name="connsiteY1180" fmla="*/ 10875 h 503731"/>
                <a:gd name="connsiteX1181" fmla="*/ 2568310 w 10525375"/>
                <a:gd name="connsiteY1181" fmla="*/ 14886 h 503731"/>
                <a:gd name="connsiteX1182" fmla="*/ 2571709 w 10525375"/>
                <a:gd name="connsiteY1182" fmla="*/ 14886 h 503731"/>
                <a:gd name="connsiteX1183" fmla="*/ 2585312 w 10525375"/>
                <a:gd name="connsiteY1183" fmla="*/ 13550 h 503731"/>
                <a:gd name="connsiteX1184" fmla="*/ 2595516 w 10525375"/>
                <a:gd name="connsiteY1184" fmla="*/ 14886 h 503731"/>
                <a:gd name="connsiteX1185" fmla="*/ 2619320 w 10525375"/>
                <a:gd name="connsiteY1185" fmla="*/ 16223 h 503731"/>
                <a:gd name="connsiteX1186" fmla="*/ 2626121 w 10525375"/>
                <a:gd name="connsiteY1186" fmla="*/ 14886 h 503731"/>
                <a:gd name="connsiteX1187" fmla="*/ 2670333 w 10525375"/>
                <a:gd name="connsiteY1187" fmla="*/ 14886 h 503731"/>
                <a:gd name="connsiteX1188" fmla="*/ 2792761 w 10525375"/>
                <a:gd name="connsiteY1188" fmla="*/ 14886 h 503731"/>
                <a:gd name="connsiteX1189" fmla="*/ 2901586 w 10525375"/>
                <a:gd name="connsiteY1189" fmla="*/ 13550 h 503731"/>
                <a:gd name="connsiteX1190" fmla="*/ 2908388 w 10525375"/>
                <a:gd name="connsiteY1190" fmla="*/ 14886 h 503731"/>
                <a:gd name="connsiteX1191" fmla="*/ 2966199 w 10525375"/>
                <a:gd name="connsiteY1191" fmla="*/ 13550 h 503731"/>
                <a:gd name="connsiteX1192" fmla="*/ 2976403 w 10525375"/>
                <a:gd name="connsiteY1192" fmla="*/ 13550 h 503731"/>
                <a:gd name="connsiteX1193" fmla="*/ 3041016 w 10525375"/>
                <a:gd name="connsiteY1193" fmla="*/ 9539 h 503731"/>
                <a:gd name="connsiteX1194" fmla="*/ 3047818 w 10525375"/>
                <a:gd name="connsiteY1194" fmla="*/ 9539 h 503731"/>
                <a:gd name="connsiteX1195" fmla="*/ 3183849 w 10525375"/>
                <a:gd name="connsiteY1195" fmla="*/ 10875 h 503731"/>
                <a:gd name="connsiteX1196" fmla="*/ 3194053 w 10525375"/>
                <a:gd name="connsiteY1196" fmla="*/ 13550 h 503731"/>
                <a:gd name="connsiteX1197" fmla="*/ 3296077 w 10525375"/>
                <a:gd name="connsiteY1197" fmla="*/ 13550 h 503731"/>
                <a:gd name="connsiteX1198" fmla="*/ 3309680 w 10525375"/>
                <a:gd name="connsiteY1198" fmla="*/ 20232 h 503731"/>
                <a:gd name="connsiteX1199" fmla="*/ 3313079 w 10525375"/>
                <a:gd name="connsiteY1199" fmla="*/ 20232 h 503731"/>
                <a:gd name="connsiteX1200" fmla="*/ 3336886 w 10525375"/>
                <a:gd name="connsiteY1200" fmla="*/ 12213 h 503731"/>
                <a:gd name="connsiteX1201" fmla="*/ 3347087 w 10525375"/>
                <a:gd name="connsiteY1201" fmla="*/ 12213 h 503731"/>
                <a:gd name="connsiteX1202" fmla="*/ 3612347 w 10525375"/>
                <a:gd name="connsiteY1202" fmla="*/ 10875 h 503731"/>
                <a:gd name="connsiteX1203" fmla="*/ 3632752 w 10525375"/>
                <a:gd name="connsiteY1203" fmla="*/ 12213 h 503731"/>
                <a:gd name="connsiteX1204" fmla="*/ 3693966 w 10525375"/>
                <a:gd name="connsiteY1204" fmla="*/ 8204 h 503731"/>
                <a:gd name="connsiteX1205" fmla="*/ 3809592 w 10525375"/>
                <a:gd name="connsiteY1205" fmla="*/ 8204 h 503731"/>
                <a:gd name="connsiteX1206" fmla="*/ 3816394 w 10525375"/>
                <a:gd name="connsiteY1206" fmla="*/ 8204 h 503731"/>
                <a:gd name="connsiteX1207" fmla="*/ 3901415 w 10525375"/>
                <a:gd name="connsiteY1207" fmla="*/ 8204 h 503731"/>
                <a:gd name="connsiteX1208" fmla="*/ 3908217 w 10525375"/>
                <a:gd name="connsiteY1208" fmla="*/ 8204 h 503731"/>
                <a:gd name="connsiteX1209" fmla="*/ 3962630 w 10525375"/>
                <a:gd name="connsiteY1209" fmla="*/ 8204 h 503731"/>
                <a:gd name="connsiteX1210" fmla="*/ 4020441 w 10525375"/>
                <a:gd name="connsiteY1210" fmla="*/ 9539 h 503731"/>
                <a:gd name="connsiteX1211" fmla="*/ 4023844 w 10525375"/>
                <a:gd name="connsiteY1211" fmla="*/ 10875 h 503731"/>
                <a:gd name="connsiteX1212" fmla="*/ 4023844 w 10525375"/>
                <a:gd name="connsiteY1212" fmla="*/ 8204 h 503731"/>
                <a:gd name="connsiteX1213" fmla="*/ 4057851 w 10525375"/>
                <a:gd name="connsiteY1213" fmla="*/ 8204 h 503731"/>
                <a:gd name="connsiteX1214" fmla="*/ 4064653 w 10525375"/>
                <a:gd name="connsiteY1214" fmla="*/ 6866 h 503731"/>
                <a:gd name="connsiteX1215" fmla="*/ 4085058 w 10525375"/>
                <a:gd name="connsiteY1215" fmla="*/ 8204 h 503731"/>
                <a:gd name="connsiteX1216" fmla="*/ 4136068 w 10525375"/>
                <a:gd name="connsiteY1216" fmla="*/ 9539 h 503731"/>
                <a:gd name="connsiteX1217" fmla="*/ 4136068 w 10525375"/>
                <a:gd name="connsiteY1217" fmla="*/ 12213 h 503731"/>
                <a:gd name="connsiteX1218" fmla="*/ 4156472 w 10525375"/>
                <a:gd name="connsiteY1218" fmla="*/ 8204 h 503731"/>
                <a:gd name="connsiteX1219" fmla="*/ 4251694 w 10525375"/>
                <a:gd name="connsiteY1219" fmla="*/ 4193 h 503731"/>
                <a:gd name="connsiteX1220" fmla="*/ 4319710 w 10525375"/>
                <a:gd name="connsiteY1220" fmla="*/ 4193 h 503731"/>
                <a:gd name="connsiteX1221" fmla="*/ 4408130 w 10525375"/>
                <a:gd name="connsiteY1221" fmla="*/ 12213 h 503731"/>
                <a:gd name="connsiteX1222" fmla="*/ 4408130 w 10525375"/>
                <a:gd name="connsiteY1222" fmla="*/ 13550 h 503731"/>
                <a:gd name="connsiteX1223" fmla="*/ 4472747 w 10525375"/>
                <a:gd name="connsiteY1223" fmla="*/ 2857 h 503731"/>
                <a:gd name="connsiteX1224" fmla="*/ 4557764 w 10525375"/>
                <a:gd name="connsiteY1224" fmla="*/ 1520 h 503731"/>
                <a:gd name="connsiteX1225" fmla="*/ 4571368 w 10525375"/>
                <a:gd name="connsiteY1225" fmla="*/ 1520 h 503731"/>
                <a:gd name="connsiteX1226" fmla="*/ 4595175 w 10525375"/>
                <a:gd name="connsiteY1226" fmla="*/ 9539 h 503731"/>
                <a:gd name="connsiteX1227" fmla="*/ 4595175 w 10525375"/>
                <a:gd name="connsiteY1227" fmla="*/ 8204 h 503731"/>
                <a:gd name="connsiteX1228" fmla="*/ 4591772 w 10525375"/>
                <a:gd name="connsiteY1228" fmla="*/ 6866 h 503731"/>
                <a:gd name="connsiteX1229" fmla="*/ 4646185 w 10525375"/>
                <a:gd name="connsiteY1229" fmla="*/ 184 h 50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Lst>
              <a:rect l="l" t="t" r="r" b="b"/>
              <a:pathLst>
                <a:path w="10525375" h="503731">
                  <a:moveTo>
                    <a:pt x="8243450" y="473332"/>
                  </a:moveTo>
                  <a:cubicBezTo>
                    <a:pt x="8246852" y="474668"/>
                    <a:pt x="8246852" y="476005"/>
                    <a:pt x="8250251" y="477341"/>
                  </a:cubicBezTo>
                  <a:cubicBezTo>
                    <a:pt x="8253654" y="476005"/>
                    <a:pt x="8253654" y="476005"/>
                    <a:pt x="8257053" y="476005"/>
                  </a:cubicBezTo>
                  <a:cubicBezTo>
                    <a:pt x="8260456" y="476005"/>
                    <a:pt x="8270656" y="474668"/>
                    <a:pt x="8263854" y="473332"/>
                  </a:cubicBezTo>
                  <a:cubicBezTo>
                    <a:pt x="8260456" y="470659"/>
                    <a:pt x="8250251" y="471995"/>
                    <a:pt x="8243450" y="473332"/>
                  </a:cubicBezTo>
                  <a:close/>
                  <a:moveTo>
                    <a:pt x="4333313" y="473332"/>
                  </a:moveTo>
                  <a:cubicBezTo>
                    <a:pt x="4336715" y="474668"/>
                    <a:pt x="4336715" y="476005"/>
                    <a:pt x="4340114" y="477341"/>
                  </a:cubicBezTo>
                  <a:cubicBezTo>
                    <a:pt x="4343517" y="476005"/>
                    <a:pt x="4343517" y="476005"/>
                    <a:pt x="4346916" y="476005"/>
                  </a:cubicBezTo>
                  <a:cubicBezTo>
                    <a:pt x="4350319" y="476005"/>
                    <a:pt x="4360519" y="474668"/>
                    <a:pt x="4353718" y="473332"/>
                  </a:cubicBezTo>
                  <a:cubicBezTo>
                    <a:pt x="4350319" y="470659"/>
                    <a:pt x="4340114" y="471995"/>
                    <a:pt x="4333313" y="473332"/>
                  </a:cubicBezTo>
                  <a:close/>
                  <a:moveTo>
                    <a:pt x="8824985" y="450610"/>
                  </a:moveTo>
                  <a:cubicBezTo>
                    <a:pt x="8831786" y="454620"/>
                    <a:pt x="8821582" y="457293"/>
                    <a:pt x="8811382" y="459966"/>
                  </a:cubicBezTo>
                  <a:cubicBezTo>
                    <a:pt x="8818184" y="461302"/>
                    <a:pt x="8821582" y="462639"/>
                    <a:pt x="8828384" y="463975"/>
                  </a:cubicBezTo>
                  <a:cubicBezTo>
                    <a:pt x="8835186" y="458629"/>
                    <a:pt x="8848788" y="454620"/>
                    <a:pt x="8858992" y="450610"/>
                  </a:cubicBezTo>
                  <a:cubicBezTo>
                    <a:pt x="8848788" y="450610"/>
                    <a:pt x="8835186" y="450610"/>
                    <a:pt x="8824985" y="450610"/>
                  </a:cubicBezTo>
                  <a:close/>
                  <a:moveTo>
                    <a:pt x="9110650" y="447936"/>
                  </a:moveTo>
                  <a:cubicBezTo>
                    <a:pt x="9114050" y="449274"/>
                    <a:pt x="9114050" y="450610"/>
                    <a:pt x="9114050" y="453283"/>
                  </a:cubicBezTo>
                  <a:cubicBezTo>
                    <a:pt x="9114050" y="454620"/>
                    <a:pt x="9110650" y="454620"/>
                    <a:pt x="9110650" y="454620"/>
                  </a:cubicBezTo>
                  <a:cubicBezTo>
                    <a:pt x="9117452" y="454620"/>
                    <a:pt x="9120851" y="455956"/>
                    <a:pt x="9117452" y="459966"/>
                  </a:cubicBezTo>
                  <a:cubicBezTo>
                    <a:pt x="9117452" y="458629"/>
                    <a:pt x="9117452" y="458629"/>
                    <a:pt x="9117452" y="458629"/>
                  </a:cubicBezTo>
                  <a:cubicBezTo>
                    <a:pt x="9127652" y="454620"/>
                    <a:pt x="9117452" y="450610"/>
                    <a:pt x="9114050" y="447936"/>
                  </a:cubicBezTo>
                  <a:cubicBezTo>
                    <a:pt x="9114050" y="447936"/>
                    <a:pt x="9110650" y="447936"/>
                    <a:pt x="9110650" y="447936"/>
                  </a:cubicBezTo>
                  <a:close/>
                  <a:moveTo>
                    <a:pt x="6668890" y="441254"/>
                  </a:moveTo>
                  <a:cubicBezTo>
                    <a:pt x="6668890" y="442590"/>
                    <a:pt x="6672289" y="443927"/>
                    <a:pt x="6672289" y="443927"/>
                  </a:cubicBezTo>
                  <a:cubicBezTo>
                    <a:pt x="6672289" y="442590"/>
                    <a:pt x="6672289" y="442590"/>
                    <a:pt x="6672289" y="441254"/>
                  </a:cubicBezTo>
                  <a:cubicBezTo>
                    <a:pt x="6668890" y="441254"/>
                    <a:pt x="6668890" y="441254"/>
                    <a:pt x="6668890" y="441254"/>
                  </a:cubicBezTo>
                  <a:close/>
                  <a:moveTo>
                    <a:pt x="2758753" y="441254"/>
                  </a:moveTo>
                  <a:cubicBezTo>
                    <a:pt x="2758753" y="442590"/>
                    <a:pt x="2762152" y="443927"/>
                    <a:pt x="2762152" y="443927"/>
                  </a:cubicBezTo>
                  <a:cubicBezTo>
                    <a:pt x="2762152" y="442590"/>
                    <a:pt x="2762152" y="442590"/>
                    <a:pt x="2762152" y="441254"/>
                  </a:cubicBezTo>
                  <a:cubicBezTo>
                    <a:pt x="2758753" y="441254"/>
                    <a:pt x="2758753" y="441254"/>
                    <a:pt x="2758753" y="441254"/>
                  </a:cubicBezTo>
                  <a:close/>
                  <a:moveTo>
                    <a:pt x="9338501" y="438581"/>
                  </a:moveTo>
                  <a:cubicBezTo>
                    <a:pt x="9338501" y="439917"/>
                    <a:pt x="9341904" y="439917"/>
                    <a:pt x="9341904" y="441254"/>
                  </a:cubicBezTo>
                  <a:cubicBezTo>
                    <a:pt x="9348705" y="438581"/>
                    <a:pt x="9355506" y="438581"/>
                    <a:pt x="9362308" y="438581"/>
                  </a:cubicBezTo>
                  <a:cubicBezTo>
                    <a:pt x="9365707" y="438581"/>
                    <a:pt x="9365707" y="438581"/>
                    <a:pt x="9365707" y="439917"/>
                  </a:cubicBezTo>
                  <a:cubicBezTo>
                    <a:pt x="9365707" y="438581"/>
                    <a:pt x="9365707" y="438581"/>
                    <a:pt x="9365707" y="438581"/>
                  </a:cubicBezTo>
                  <a:lnTo>
                    <a:pt x="9362308" y="438581"/>
                  </a:lnTo>
                  <a:close/>
                  <a:moveTo>
                    <a:pt x="8413488" y="433235"/>
                  </a:moveTo>
                  <a:cubicBezTo>
                    <a:pt x="8410090" y="434571"/>
                    <a:pt x="8410090" y="434571"/>
                    <a:pt x="8406687" y="434571"/>
                  </a:cubicBezTo>
                  <a:cubicBezTo>
                    <a:pt x="8410090" y="435908"/>
                    <a:pt x="8413488" y="437244"/>
                    <a:pt x="8416892" y="439917"/>
                  </a:cubicBezTo>
                  <a:cubicBezTo>
                    <a:pt x="8413488" y="437244"/>
                    <a:pt x="8413488" y="435908"/>
                    <a:pt x="8413488" y="433235"/>
                  </a:cubicBezTo>
                  <a:close/>
                  <a:moveTo>
                    <a:pt x="4503352" y="433235"/>
                  </a:moveTo>
                  <a:cubicBezTo>
                    <a:pt x="4499953" y="434571"/>
                    <a:pt x="4499953" y="434571"/>
                    <a:pt x="4496550" y="434571"/>
                  </a:cubicBezTo>
                  <a:cubicBezTo>
                    <a:pt x="4499953" y="435908"/>
                    <a:pt x="4503352" y="437244"/>
                    <a:pt x="4506755" y="439917"/>
                  </a:cubicBezTo>
                  <a:cubicBezTo>
                    <a:pt x="4503352" y="437244"/>
                    <a:pt x="4503352" y="435908"/>
                    <a:pt x="4503352" y="433235"/>
                  </a:cubicBezTo>
                  <a:close/>
                  <a:moveTo>
                    <a:pt x="9624166" y="426551"/>
                  </a:moveTo>
                  <a:cubicBezTo>
                    <a:pt x="9624166" y="429224"/>
                    <a:pt x="9624166" y="430562"/>
                    <a:pt x="9617365" y="430562"/>
                  </a:cubicBezTo>
                  <a:cubicBezTo>
                    <a:pt x="9630968" y="433235"/>
                    <a:pt x="9644571" y="434571"/>
                    <a:pt x="9654776" y="430562"/>
                  </a:cubicBezTo>
                  <a:cubicBezTo>
                    <a:pt x="9644571" y="430562"/>
                    <a:pt x="9634370" y="430562"/>
                    <a:pt x="9624166" y="427888"/>
                  </a:cubicBezTo>
                  <a:cubicBezTo>
                    <a:pt x="9624166" y="426551"/>
                    <a:pt x="9624166" y="426551"/>
                    <a:pt x="9624166" y="426551"/>
                  </a:cubicBezTo>
                  <a:close/>
                  <a:moveTo>
                    <a:pt x="248974" y="418532"/>
                  </a:moveTo>
                  <a:cubicBezTo>
                    <a:pt x="259178" y="418532"/>
                    <a:pt x="269379" y="418532"/>
                    <a:pt x="279583" y="418532"/>
                  </a:cubicBezTo>
                  <a:cubicBezTo>
                    <a:pt x="289783" y="421205"/>
                    <a:pt x="299987" y="423878"/>
                    <a:pt x="310188" y="426551"/>
                  </a:cubicBezTo>
                  <a:cubicBezTo>
                    <a:pt x="296585" y="429224"/>
                    <a:pt x="303387" y="438581"/>
                    <a:pt x="279583" y="438581"/>
                  </a:cubicBezTo>
                  <a:cubicBezTo>
                    <a:pt x="276180" y="437244"/>
                    <a:pt x="272781" y="435908"/>
                    <a:pt x="269379" y="434571"/>
                  </a:cubicBezTo>
                  <a:cubicBezTo>
                    <a:pt x="262577" y="431898"/>
                    <a:pt x="259178" y="430562"/>
                    <a:pt x="259178" y="426551"/>
                  </a:cubicBezTo>
                  <a:cubicBezTo>
                    <a:pt x="255775" y="423878"/>
                    <a:pt x="252377" y="421205"/>
                    <a:pt x="248974" y="418532"/>
                  </a:cubicBezTo>
                  <a:close/>
                  <a:moveTo>
                    <a:pt x="9481334" y="397147"/>
                  </a:moveTo>
                  <a:cubicBezTo>
                    <a:pt x="9481334" y="398484"/>
                    <a:pt x="9481334" y="398484"/>
                    <a:pt x="9481334" y="399820"/>
                  </a:cubicBezTo>
                  <a:cubicBezTo>
                    <a:pt x="9481334" y="399820"/>
                    <a:pt x="9484736" y="399820"/>
                    <a:pt x="9488135" y="398484"/>
                  </a:cubicBezTo>
                  <a:cubicBezTo>
                    <a:pt x="9484736" y="398484"/>
                    <a:pt x="9484736" y="397147"/>
                    <a:pt x="9481334" y="397147"/>
                  </a:cubicBezTo>
                  <a:close/>
                  <a:moveTo>
                    <a:pt x="548246" y="390464"/>
                  </a:moveTo>
                  <a:cubicBezTo>
                    <a:pt x="548246" y="391800"/>
                    <a:pt x="548246" y="391800"/>
                    <a:pt x="548246" y="391800"/>
                  </a:cubicBezTo>
                  <a:cubicBezTo>
                    <a:pt x="544844" y="393137"/>
                    <a:pt x="544844" y="393137"/>
                    <a:pt x="541445" y="393137"/>
                  </a:cubicBezTo>
                  <a:cubicBezTo>
                    <a:pt x="541445" y="398484"/>
                    <a:pt x="538042" y="403830"/>
                    <a:pt x="538042" y="409176"/>
                  </a:cubicBezTo>
                  <a:cubicBezTo>
                    <a:pt x="548246" y="407839"/>
                    <a:pt x="558447" y="409176"/>
                    <a:pt x="565248" y="411850"/>
                  </a:cubicBezTo>
                  <a:cubicBezTo>
                    <a:pt x="568651" y="405166"/>
                    <a:pt x="599256" y="391800"/>
                    <a:pt x="548246" y="390464"/>
                  </a:cubicBezTo>
                  <a:close/>
                  <a:moveTo>
                    <a:pt x="10305597" y="390129"/>
                  </a:moveTo>
                  <a:cubicBezTo>
                    <a:pt x="10310274" y="390798"/>
                    <a:pt x="10314523" y="392468"/>
                    <a:pt x="10317926" y="393137"/>
                  </a:cubicBezTo>
                  <a:cubicBezTo>
                    <a:pt x="10317926" y="395811"/>
                    <a:pt x="10317926" y="398484"/>
                    <a:pt x="10317926" y="401157"/>
                  </a:cubicBezTo>
                  <a:cubicBezTo>
                    <a:pt x="10317926" y="401157"/>
                    <a:pt x="10314523" y="401157"/>
                    <a:pt x="10311124" y="401157"/>
                  </a:cubicBezTo>
                  <a:cubicBezTo>
                    <a:pt x="10300920" y="399820"/>
                    <a:pt x="10294118" y="397147"/>
                    <a:pt x="10290720" y="393137"/>
                  </a:cubicBezTo>
                  <a:cubicBezTo>
                    <a:pt x="10295822" y="389795"/>
                    <a:pt x="10300920" y="389461"/>
                    <a:pt x="10305597" y="390129"/>
                  </a:cubicBezTo>
                  <a:close/>
                  <a:moveTo>
                    <a:pt x="9913234" y="387791"/>
                  </a:moveTo>
                  <a:cubicBezTo>
                    <a:pt x="9913234" y="390464"/>
                    <a:pt x="9916634" y="394473"/>
                    <a:pt x="9913234" y="397147"/>
                  </a:cubicBezTo>
                  <a:cubicBezTo>
                    <a:pt x="9909832" y="398484"/>
                    <a:pt x="9906433" y="401157"/>
                    <a:pt x="9903030" y="403830"/>
                  </a:cubicBezTo>
                  <a:cubicBezTo>
                    <a:pt x="9903030" y="403830"/>
                    <a:pt x="9906433" y="405166"/>
                    <a:pt x="9906433" y="405166"/>
                  </a:cubicBezTo>
                  <a:cubicBezTo>
                    <a:pt x="9906433" y="406503"/>
                    <a:pt x="9906433" y="409176"/>
                    <a:pt x="9906433" y="410512"/>
                  </a:cubicBezTo>
                  <a:cubicBezTo>
                    <a:pt x="9930236" y="410512"/>
                    <a:pt x="9954044" y="410512"/>
                    <a:pt x="9971046" y="401157"/>
                  </a:cubicBezTo>
                  <a:cubicBezTo>
                    <a:pt x="9967647" y="398484"/>
                    <a:pt x="9967647" y="395811"/>
                    <a:pt x="9971046" y="393137"/>
                  </a:cubicBezTo>
                  <a:cubicBezTo>
                    <a:pt x="9950642" y="393137"/>
                    <a:pt x="9933639" y="390464"/>
                    <a:pt x="9913234" y="387791"/>
                  </a:cubicBezTo>
                  <a:close/>
                  <a:moveTo>
                    <a:pt x="1228402" y="386454"/>
                  </a:moveTo>
                  <a:cubicBezTo>
                    <a:pt x="1228402" y="387791"/>
                    <a:pt x="1228402" y="389127"/>
                    <a:pt x="1228402" y="390464"/>
                  </a:cubicBezTo>
                  <a:cubicBezTo>
                    <a:pt x="1238603" y="389127"/>
                    <a:pt x="1248807" y="389127"/>
                    <a:pt x="1259008" y="391800"/>
                  </a:cubicBezTo>
                  <a:cubicBezTo>
                    <a:pt x="1259008" y="390464"/>
                    <a:pt x="1262410" y="389127"/>
                    <a:pt x="1262410" y="387791"/>
                  </a:cubicBezTo>
                  <a:cubicBezTo>
                    <a:pt x="1259008" y="387791"/>
                    <a:pt x="1255608" y="387791"/>
                    <a:pt x="1255608" y="387791"/>
                  </a:cubicBezTo>
                  <a:cubicBezTo>
                    <a:pt x="1255608" y="387791"/>
                    <a:pt x="1252206" y="386454"/>
                    <a:pt x="1252206" y="386454"/>
                  </a:cubicBezTo>
                  <a:cubicBezTo>
                    <a:pt x="1245404" y="387791"/>
                    <a:pt x="1235204" y="387791"/>
                    <a:pt x="1228402" y="386454"/>
                  </a:cubicBezTo>
                  <a:close/>
                  <a:moveTo>
                    <a:pt x="9749997" y="385118"/>
                  </a:moveTo>
                  <a:cubicBezTo>
                    <a:pt x="9749997" y="387791"/>
                    <a:pt x="9749997" y="389127"/>
                    <a:pt x="9753396" y="390464"/>
                  </a:cubicBezTo>
                  <a:cubicBezTo>
                    <a:pt x="9749997" y="389127"/>
                    <a:pt x="9749997" y="387791"/>
                    <a:pt x="9753396" y="386454"/>
                  </a:cubicBezTo>
                  <a:cubicBezTo>
                    <a:pt x="9753396" y="386454"/>
                    <a:pt x="9749997" y="386454"/>
                    <a:pt x="9749997" y="385118"/>
                  </a:cubicBezTo>
                  <a:close/>
                  <a:moveTo>
                    <a:pt x="8865794" y="370415"/>
                  </a:moveTo>
                  <a:cubicBezTo>
                    <a:pt x="8865794" y="370415"/>
                    <a:pt x="8869193" y="371752"/>
                    <a:pt x="8869193" y="371752"/>
                  </a:cubicBezTo>
                  <a:cubicBezTo>
                    <a:pt x="8869193" y="370415"/>
                    <a:pt x="8869193" y="370415"/>
                    <a:pt x="8869193" y="370415"/>
                  </a:cubicBezTo>
                  <a:cubicBezTo>
                    <a:pt x="8869193" y="370415"/>
                    <a:pt x="8865794" y="370415"/>
                    <a:pt x="8865794" y="370415"/>
                  </a:cubicBezTo>
                  <a:close/>
                  <a:moveTo>
                    <a:pt x="820309" y="370415"/>
                  </a:moveTo>
                  <a:cubicBezTo>
                    <a:pt x="810104" y="379772"/>
                    <a:pt x="833912" y="377099"/>
                    <a:pt x="844112" y="378434"/>
                  </a:cubicBezTo>
                  <a:cubicBezTo>
                    <a:pt x="840713" y="377099"/>
                    <a:pt x="837311" y="375761"/>
                    <a:pt x="837311" y="373088"/>
                  </a:cubicBezTo>
                  <a:cubicBezTo>
                    <a:pt x="833912" y="371752"/>
                    <a:pt x="827110" y="371752"/>
                    <a:pt x="820309" y="370415"/>
                  </a:cubicBezTo>
                  <a:close/>
                  <a:moveTo>
                    <a:pt x="1007353" y="369580"/>
                  </a:moveTo>
                  <a:cubicBezTo>
                    <a:pt x="997149" y="369079"/>
                    <a:pt x="986949" y="369747"/>
                    <a:pt x="976745" y="373088"/>
                  </a:cubicBezTo>
                  <a:cubicBezTo>
                    <a:pt x="976745" y="373088"/>
                    <a:pt x="973342" y="374425"/>
                    <a:pt x="973342" y="374425"/>
                  </a:cubicBezTo>
                  <a:cubicBezTo>
                    <a:pt x="973342" y="375761"/>
                    <a:pt x="969943" y="375761"/>
                    <a:pt x="969943" y="377099"/>
                  </a:cubicBezTo>
                  <a:cubicBezTo>
                    <a:pt x="969943" y="378434"/>
                    <a:pt x="966540" y="378434"/>
                    <a:pt x="966540" y="378434"/>
                  </a:cubicBezTo>
                  <a:cubicBezTo>
                    <a:pt x="969943" y="382445"/>
                    <a:pt x="966540" y="383781"/>
                    <a:pt x="959739" y="385118"/>
                  </a:cubicBezTo>
                  <a:cubicBezTo>
                    <a:pt x="966540" y="385118"/>
                    <a:pt x="969943" y="386454"/>
                    <a:pt x="973342" y="387791"/>
                  </a:cubicBezTo>
                  <a:cubicBezTo>
                    <a:pt x="980144" y="379772"/>
                    <a:pt x="997149" y="377099"/>
                    <a:pt x="1014151" y="377099"/>
                  </a:cubicBezTo>
                  <a:cubicBezTo>
                    <a:pt x="1034556" y="378434"/>
                    <a:pt x="1048159" y="381108"/>
                    <a:pt x="1037958" y="391800"/>
                  </a:cubicBezTo>
                  <a:cubicBezTo>
                    <a:pt x="1051562" y="390464"/>
                    <a:pt x="1061762" y="390464"/>
                    <a:pt x="1071966" y="393137"/>
                  </a:cubicBezTo>
                  <a:cubicBezTo>
                    <a:pt x="1075365" y="393137"/>
                    <a:pt x="1075365" y="394473"/>
                    <a:pt x="1075365" y="395811"/>
                  </a:cubicBezTo>
                  <a:cubicBezTo>
                    <a:pt x="1078768" y="395811"/>
                    <a:pt x="1078768" y="394473"/>
                    <a:pt x="1078768" y="394473"/>
                  </a:cubicBezTo>
                  <a:cubicBezTo>
                    <a:pt x="1082167" y="393137"/>
                    <a:pt x="1082167" y="393137"/>
                    <a:pt x="1082167" y="393137"/>
                  </a:cubicBezTo>
                  <a:cubicBezTo>
                    <a:pt x="1082167" y="393137"/>
                    <a:pt x="1078768" y="393137"/>
                    <a:pt x="1078768" y="393137"/>
                  </a:cubicBezTo>
                  <a:cubicBezTo>
                    <a:pt x="1082167" y="381108"/>
                    <a:pt x="1054961" y="378434"/>
                    <a:pt x="1037958" y="373088"/>
                  </a:cubicBezTo>
                  <a:cubicBezTo>
                    <a:pt x="1027758" y="371751"/>
                    <a:pt x="1017554" y="370081"/>
                    <a:pt x="1007353" y="369580"/>
                  </a:cubicBezTo>
                  <a:close/>
                  <a:moveTo>
                    <a:pt x="34727" y="366406"/>
                  </a:moveTo>
                  <a:cubicBezTo>
                    <a:pt x="41528" y="366406"/>
                    <a:pt x="48330" y="366406"/>
                    <a:pt x="51729" y="366406"/>
                  </a:cubicBezTo>
                  <a:cubicBezTo>
                    <a:pt x="58530" y="369079"/>
                    <a:pt x="68734" y="371752"/>
                    <a:pt x="58530" y="375763"/>
                  </a:cubicBezTo>
                  <a:cubicBezTo>
                    <a:pt x="51729" y="378434"/>
                    <a:pt x="38126" y="378434"/>
                    <a:pt x="31324" y="375763"/>
                  </a:cubicBezTo>
                  <a:cubicBezTo>
                    <a:pt x="17721" y="371752"/>
                    <a:pt x="31324" y="369079"/>
                    <a:pt x="34727" y="366406"/>
                  </a:cubicBezTo>
                  <a:close/>
                  <a:moveTo>
                    <a:pt x="8671948" y="365069"/>
                  </a:moveTo>
                  <a:cubicBezTo>
                    <a:pt x="8668549" y="366406"/>
                    <a:pt x="8671948" y="367742"/>
                    <a:pt x="8671948" y="369079"/>
                  </a:cubicBezTo>
                  <a:cubicBezTo>
                    <a:pt x="8671948" y="366406"/>
                    <a:pt x="8671948" y="366406"/>
                    <a:pt x="8675350" y="365069"/>
                  </a:cubicBezTo>
                  <a:cubicBezTo>
                    <a:pt x="8675350" y="365069"/>
                    <a:pt x="8671948" y="365069"/>
                    <a:pt x="8671948" y="365069"/>
                  </a:cubicBezTo>
                  <a:close/>
                  <a:moveTo>
                    <a:pt x="840713" y="358387"/>
                  </a:moveTo>
                  <a:cubicBezTo>
                    <a:pt x="840713" y="361060"/>
                    <a:pt x="844112" y="362396"/>
                    <a:pt x="844112" y="363733"/>
                  </a:cubicBezTo>
                  <a:cubicBezTo>
                    <a:pt x="847515" y="362396"/>
                    <a:pt x="854316" y="362396"/>
                    <a:pt x="861118" y="359722"/>
                  </a:cubicBezTo>
                  <a:cubicBezTo>
                    <a:pt x="854316" y="359722"/>
                    <a:pt x="847515" y="359722"/>
                    <a:pt x="840713" y="358387"/>
                  </a:cubicBezTo>
                  <a:close/>
                  <a:moveTo>
                    <a:pt x="9909832" y="349030"/>
                  </a:moveTo>
                  <a:cubicBezTo>
                    <a:pt x="9906433" y="349030"/>
                    <a:pt x="9899632" y="350367"/>
                    <a:pt x="9896229" y="350367"/>
                  </a:cubicBezTo>
                  <a:cubicBezTo>
                    <a:pt x="9896229" y="350367"/>
                    <a:pt x="9892830" y="350367"/>
                    <a:pt x="9892830" y="350367"/>
                  </a:cubicBezTo>
                  <a:cubicBezTo>
                    <a:pt x="9896229" y="351703"/>
                    <a:pt x="9899632" y="353040"/>
                    <a:pt x="9903030" y="354376"/>
                  </a:cubicBezTo>
                  <a:cubicBezTo>
                    <a:pt x="9906433" y="351703"/>
                    <a:pt x="9909832" y="350367"/>
                    <a:pt x="9909832" y="349030"/>
                  </a:cubicBezTo>
                  <a:close/>
                  <a:moveTo>
                    <a:pt x="7520" y="343683"/>
                  </a:moveTo>
                  <a:cubicBezTo>
                    <a:pt x="21124" y="339674"/>
                    <a:pt x="38126" y="339674"/>
                    <a:pt x="48330" y="343683"/>
                  </a:cubicBezTo>
                  <a:cubicBezTo>
                    <a:pt x="58530" y="349030"/>
                    <a:pt x="38126" y="349030"/>
                    <a:pt x="34727" y="353040"/>
                  </a:cubicBezTo>
                  <a:cubicBezTo>
                    <a:pt x="27925" y="353040"/>
                    <a:pt x="24522" y="353040"/>
                    <a:pt x="17721" y="353040"/>
                  </a:cubicBezTo>
                  <a:cubicBezTo>
                    <a:pt x="14322" y="350367"/>
                    <a:pt x="-12884" y="349030"/>
                    <a:pt x="7520" y="343683"/>
                  </a:cubicBezTo>
                  <a:close/>
                  <a:moveTo>
                    <a:pt x="253944" y="323786"/>
                  </a:moveTo>
                  <a:lnTo>
                    <a:pt x="254080" y="323803"/>
                  </a:lnTo>
                  <a:lnTo>
                    <a:pt x="279144" y="325171"/>
                  </a:lnTo>
                  <a:lnTo>
                    <a:pt x="263005" y="325472"/>
                  </a:lnTo>
                  <a:close/>
                  <a:moveTo>
                    <a:pt x="650270" y="308932"/>
                  </a:moveTo>
                  <a:cubicBezTo>
                    <a:pt x="650270" y="310270"/>
                    <a:pt x="650270" y="311606"/>
                    <a:pt x="646867" y="311606"/>
                  </a:cubicBezTo>
                  <a:cubicBezTo>
                    <a:pt x="657071" y="312943"/>
                    <a:pt x="663873" y="312943"/>
                    <a:pt x="670674" y="311606"/>
                  </a:cubicBezTo>
                  <a:cubicBezTo>
                    <a:pt x="663873" y="311606"/>
                    <a:pt x="657071" y="310270"/>
                    <a:pt x="650270" y="308932"/>
                  </a:cubicBezTo>
                  <a:close/>
                  <a:moveTo>
                    <a:pt x="10008456" y="299577"/>
                  </a:moveTo>
                  <a:cubicBezTo>
                    <a:pt x="9994854" y="303586"/>
                    <a:pt x="9998252" y="308932"/>
                    <a:pt x="10001655" y="312943"/>
                  </a:cubicBezTo>
                  <a:cubicBezTo>
                    <a:pt x="10005054" y="308932"/>
                    <a:pt x="10011856" y="307597"/>
                    <a:pt x="10022060" y="306259"/>
                  </a:cubicBezTo>
                  <a:cubicBezTo>
                    <a:pt x="10022060" y="306259"/>
                    <a:pt x="10025458" y="306259"/>
                    <a:pt x="10025458" y="306259"/>
                  </a:cubicBezTo>
                  <a:cubicBezTo>
                    <a:pt x="10028861" y="304923"/>
                    <a:pt x="10028861" y="303586"/>
                    <a:pt x="10032260" y="302250"/>
                  </a:cubicBezTo>
                  <a:cubicBezTo>
                    <a:pt x="10025458" y="302250"/>
                    <a:pt x="10015258" y="302250"/>
                    <a:pt x="10008456" y="299577"/>
                  </a:cubicBezTo>
                  <a:close/>
                  <a:moveTo>
                    <a:pt x="9926838" y="294231"/>
                  </a:moveTo>
                  <a:cubicBezTo>
                    <a:pt x="9923435" y="294231"/>
                    <a:pt x="9923435" y="295567"/>
                    <a:pt x="9920036" y="295567"/>
                  </a:cubicBezTo>
                  <a:cubicBezTo>
                    <a:pt x="9920036" y="296904"/>
                    <a:pt x="9923435" y="298240"/>
                    <a:pt x="9920036" y="299577"/>
                  </a:cubicBezTo>
                  <a:cubicBezTo>
                    <a:pt x="9923435" y="299577"/>
                    <a:pt x="9923435" y="299577"/>
                    <a:pt x="9926838" y="299577"/>
                  </a:cubicBezTo>
                  <a:cubicBezTo>
                    <a:pt x="9937038" y="300913"/>
                    <a:pt x="9943840" y="302250"/>
                    <a:pt x="9954044" y="304923"/>
                  </a:cubicBezTo>
                  <a:cubicBezTo>
                    <a:pt x="9943840" y="300913"/>
                    <a:pt x="9933639" y="298240"/>
                    <a:pt x="9926838" y="294231"/>
                  </a:cubicBezTo>
                  <a:close/>
                  <a:moveTo>
                    <a:pt x="208168" y="294231"/>
                  </a:moveTo>
                  <a:cubicBezTo>
                    <a:pt x="221771" y="298240"/>
                    <a:pt x="248978" y="296904"/>
                    <a:pt x="248978" y="308932"/>
                  </a:cubicBezTo>
                  <a:cubicBezTo>
                    <a:pt x="282985" y="316952"/>
                    <a:pt x="242176" y="316952"/>
                    <a:pt x="238773" y="320962"/>
                  </a:cubicBezTo>
                  <a:lnTo>
                    <a:pt x="253944" y="323786"/>
                  </a:lnTo>
                  <a:lnTo>
                    <a:pt x="208168" y="318289"/>
                  </a:lnTo>
                  <a:cubicBezTo>
                    <a:pt x="191163" y="318289"/>
                    <a:pt x="187764" y="322298"/>
                    <a:pt x="177559" y="322298"/>
                  </a:cubicBezTo>
                  <a:lnTo>
                    <a:pt x="177559" y="319625"/>
                  </a:lnTo>
                  <a:cubicBezTo>
                    <a:pt x="157155" y="322298"/>
                    <a:pt x="140153" y="324971"/>
                    <a:pt x="119748" y="320962"/>
                  </a:cubicBezTo>
                  <a:cubicBezTo>
                    <a:pt x="112946" y="316952"/>
                    <a:pt x="95941" y="312943"/>
                    <a:pt x="99343" y="306259"/>
                  </a:cubicBezTo>
                  <a:cubicBezTo>
                    <a:pt x="106145" y="306259"/>
                    <a:pt x="112946" y="304923"/>
                    <a:pt x="119748" y="304923"/>
                  </a:cubicBezTo>
                  <a:cubicBezTo>
                    <a:pt x="143552" y="303586"/>
                    <a:pt x="163956" y="300913"/>
                    <a:pt x="180962" y="310270"/>
                  </a:cubicBezTo>
                  <a:cubicBezTo>
                    <a:pt x="184361" y="310270"/>
                    <a:pt x="187764" y="310270"/>
                    <a:pt x="191163" y="310270"/>
                  </a:cubicBezTo>
                  <a:cubicBezTo>
                    <a:pt x="191163" y="303586"/>
                    <a:pt x="177559" y="295567"/>
                    <a:pt x="208168" y="294231"/>
                  </a:cubicBezTo>
                  <a:close/>
                  <a:moveTo>
                    <a:pt x="561849" y="292894"/>
                  </a:moveTo>
                  <a:cubicBezTo>
                    <a:pt x="555048" y="295567"/>
                    <a:pt x="551645" y="296904"/>
                    <a:pt x="544844" y="296904"/>
                  </a:cubicBezTo>
                  <a:cubicBezTo>
                    <a:pt x="551645" y="298240"/>
                    <a:pt x="558447" y="295567"/>
                    <a:pt x="565248" y="292894"/>
                  </a:cubicBezTo>
                  <a:cubicBezTo>
                    <a:pt x="565248" y="292894"/>
                    <a:pt x="561849" y="292894"/>
                    <a:pt x="561849" y="292894"/>
                  </a:cubicBezTo>
                  <a:close/>
                  <a:moveTo>
                    <a:pt x="10113879" y="286211"/>
                  </a:moveTo>
                  <a:cubicBezTo>
                    <a:pt x="10107077" y="286211"/>
                    <a:pt x="10100276" y="287547"/>
                    <a:pt x="10093474" y="288885"/>
                  </a:cubicBezTo>
                  <a:cubicBezTo>
                    <a:pt x="10096876" y="288885"/>
                    <a:pt x="10100276" y="290220"/>
                    <a:pt x="10100276" y="292894"/>
                  </a:cubicBezTo>
                  <a:cubicBezTo>
                    <a:pt x="10100276" y="290220"/>
                    <a:pt x="10107077" y="288885"/>
                    <a:pt x="10113879" y="288885"/>
                  </a:cubicBezTo>
                  <a:cubicBezTo>
                    <a:pt x="10113879" y="287547"/>
                    <a:pt x="10113879" y="287547"/>
                    <a:pt x="10113879" y="286211"/>
                  </a:cubicBezTo>
                  <a:close/>
                  <a:moveTo>
                    <a:pt x="495533" y="279528"/>
                  </a:moveTo>
                  <a:cubicBezTo>
                    <a:pt x="489581" y="280530"/>
                    <a:pt x="483630" y="282201"/>
                    <a:pt x="476828" y="282201"/>
                  </a:cubicBezTo>
                  <a:cubicBezTo>
                    <a:pt x="487032" y="291558"/>
                    <a:pt x="500635" y="292894"/>
                    <a:pt x="514238" y="280865"/>
                  </a:cubicBezTo>
                  <a:cubicBezTo>
                    <a:pt x="507437" y="278192"/>
                    <a:pt x="501485" y="278526"/>
                    <a:pt x="495533" y="279528"/>
                  </a:cubicBezTo>
                  <a:close/>
                  <a:moveTo>
                    <a:pt x="6995362" y="248787"/>
                  </a:moveTo>
                  <a:cubicBezTo>
                    <a:pt x="6991963" y="250123"/>
                    <a:pt x="6991963" y="252796"/>
                    <a:pt x="6988564" y="254134"/>
                  </a:cubicBezTo>
                  <a:cubicBezTo>
                    <a:pt x="6991963" y="254134"/>
                    <a:pt x="6995362" y="254134"/>
                    <a:pt x="6998764" y="255469"/>
                  </a:cubicBezTo>
                  <a:cubicBezTo>
                    <a:pt x="6998764" y="252796"/>
                    <a:pt x="6998764" y="251460"/>
                    <a:pt x="6995362" y="248787"/>
                  </a:cubicBezTo>
                  <a:close/>
                  <a:moveTo>
                    <a:pt x="3085225" y="248787"/>
                  </a:moveTo>
                  <a:cubicBezTo>
                    <a:pt x="3081825" y="250123"/>
                    <a:pt x="3081825" y="252796"/>
                    <a:pt x="3078427" y="254134"/>
                  </a:cubicBezTo>
                  <a:cubicBezTo>
                    <a:pt x="3081825" y="254134"/>
                    <a:pt x="3085225" y="254134"/>
                    <a:pt x="3088627" y="255469"/>
                  </a:cubicBezTo>
                  <a:cubicBezTo>
                    <a:pt x="3088627" y="252796"/>
                    <a:pt x="3088627" y="251460"/>
                    <a:pt x="3085225" y="248787"/>
                  </a:cubicBezTo>
                  <a:close/>
                  <a:moveTo>
                    <a:pt x="10124083" y="247450"/>
                  </a:moveTo>
                  <a:cubicBezTo>
                    <a:pt x="10124083" y="248787"/>
                    <a:pt x="10124083" y="251460"/>
                    <a:pt x="10124083" y="254134"/>
                  </a:cubicBezTo>
                  <a:cubicBezTo>
                    <a:pt x="10127482" y="255469"/>
                    <a:pt x="10127482" y="255469"/>
                    <a:pt x="10130884" y="256807"/>
                  </a:cubicBezTo>
                  <a:cubicBezTo>
                    <a:pt x="10141085" y="260816"/>
                    <a:pt x="10151289" y="260816"/>
                    <a:pt x="10158090" y="259480"/>
                  </a:cubicBezTo>
                  <a:cubicBezTo>
                    <a:pt x="10144488" y="256807"/>
                    <a:pt x="10130884" y="252796"/>
                    <a:pt x="10124083" y="247450"/>
                  </a:cubicBezTo>
                  <a:close/>
                  <a:moveTo>
                    <a:pt x="786301" y="244777"/>
                  </a:moveTo>
                  <a:cubicBezTo>
                    <a:pt x="789700" y="247450"/>
                    <a:pt x="799904" y="248787"/>
                    <a:pt x="810104" y="248787"/>
                  </a:cubicBezTo>
                  <a:cubicBezTo>
                    <a:pt x="810104" y="247450"/>
                    <a:pt x="806705" y="247450"/>
                    <a:pt x="806705" y="246114"/>
                  </a:cubicBezTo>
                  <a:cubicBezTo>
                    <a:pt x="799904" y="243441"/>
                    <a:pt x="793102" y="243441"/>
                    <a:pt x="786301" y="244777"/>
                  </a:cubicBezTo>
                  <a:close/>
                  <a:moveTo>
                    <a:pt x="592455" y="243441"/>
                  </a:moveTo>
                  <a:cubicBezTo>
                    <a:pt x="582254" y="247450"/>
                    <a:pt x="568651" y="251460"/>
                    <a:pt x="548246" y="248787"/>
                  </a:cubicBezTo>
                  <a:cubicBezTo>
                    <a:pt x="555048" y="251460"/>
                    <a:pt x="558447" y="254134"/>
                    <a:pt x="558447" y="258143"/>
                  </a:cubicBezTo>
                  <a:cubicBezTo>
                    <a:pt x="558447" y="262153"/>
                    <a:pt x="555048" y="263489"/>
                    <a:pt x="551645" y="266162"/>
                  </a:cubicBezTo>
                  <a:cubicBezTo>
                    <a:pt x="555048" y="264826"/>
                    <a:pt x="561849" y="266162"/>
                    <a:pt x="565248" y="267499"/>
                  </a:cubicBezTo>
                  <a:cubicBezTo>
                    <a:pt x="568651" y="268835"/>
                    <a:pt x="572050" y="268835"/>
                    <a:pt x="575452" y="268835"/>
                  </a:cubicBezTo>
                  <a:cubicBezTo>
                    <a:pt x="578851" y="267499"/>
                    <a:pt x="582254" y="267499"/>
                    <a:pt x="585653" y="267499"/>
                  </a:cubicBezTo>
                  <a:cubicBezTo>
                    <a:pt x="602659" y="263489"/>
                    <a:pt x="606058" y="256807"/>
                    <a:pt x="606058" y="250123"/>
                  </a:cubicBezTo>
                  <a:cubicBezTo>
                    <a:pt x="606058" y="250123"/>
                    <a:pt x="602659" y="250123"/>
                    <a:pt x="602659" y="250123"/>
                  </a:cubicBezTo>
                  <a:cubicBezTo>
                    <a:pt x="595857" y="248787"/>
                    <a:pt x="592455" y="246114"/>
                    <a:pt x="592455" y="243441"/>
                  </a:cubicBezTo>
                  <a:close/>
                  <a:moveTo>
                    <a:pt x="10212503" y="238095"/>
                  </a:moveTo>
                  <a:cubicBezTo>
                    <a:pt x="10212503" y="239431"/>
                    <a:pt x="10212503" y="242104"/>
                    <a:pt x="10212503" y="242104"/>
                  </a:cubicBezTo>
                  <a:cubicBezTo>
                    <a:pt x="10219305" y="242104"/>
                    <a:pt x="10219305" y="239431"/>
                    <a:pt x="10222704" y="238095"/>
                  </a:cubicBezTo>
                  <a:cubicBezTo>
                    <a:pt x="10219305" y="238095"/>
                    <a:pt x="10215902" y="238095"/>
                    <a:pt x="10212503" y="238095"/>
                  </a:cubicBezTo>
                  <a:close/>
                  <a:moveTo>
                    <a:pt x="10501568" y="235421"/>
                  </a:moveTo>
                  <a:cubicBezTo>
                    <a:pt x="10521972" y="234084"/>
                    <a:pt x="10515171" y="240768"/>
                    <a:pt x="10515171" y="243441"/>
                  </a:cubicBezTo>
                  <a:cubicBezTo>
                    <a:pt x="10501568" y="244777"/>
                    <a:pt x="10494766" y="254134"/>
                    <a:pt x="10477764" y="247450"/>
                  </a:cubicBezTo>
                  <a:cubicBezTo>
                    <a:pt x="10467560" y="238093"/>
                    <a:pt x="10484566" y="236757"/>
                    <a:pt x="10501568" y="235421"/>
                  </a:cubicBezTo>
                  <a:close/>
                  <a:moveTo>
                    <a:pt x="492556" y="224228"/>
                  </a:moveTo>
                  <a:cubicBezTo>
                    <a:pt x="485329" y="224060"/>
                    <a:pt x="480231" y="225397"/>
                    <a:pt x="483630" y="232748"/>
                  </a:cubicBezTo>
                  <a:cubicBezTo>
                    <a:pt x="473429" y="238095"/>
                    <a:pt x="463225" y="235421"/>
                    <a:pt x="456423" y="232748"/>
                  </a:cubicBezTo>
                  <a:cubicBezTo>
                    <a:pt x="446223" y="235421"/>
                    <a:pt x="436019" y="234084"/>
                    <a:pt x="419017" y="232748"/>
                  </a:cubicBezTo>
                  <a:cubicBezTo>
                    <a:pt x="439421" y="238095"/>
                    <a:pt x="453024" y="243441"/>
                    <a:pt x="463225" y="251460"/>
                  </a:cubicBezTo>
                  <a:cubicBezTo>
                    <a:pt x="463225" y="255469"/>
                    <a:pt x="459826" y="258143"/>
                    <a:pt x="453024" y="260816"/>
                  </a:cubicBezTo>
                  <a:cubicBezTo>
                    <a:pt x="473429" y="264826"/>
                    <a:pt x="476828" y="254134"/>
                    <a:pt x="493834" y="254134"/>
                  </a:cubicBezTo>
                  <a:cubicBezTo>
                    <a:pt x="493834" y="254134"/>
                    <a:pt x="493834" y="254134"/>
                    <a:pt x="497233" y="254134"/>
                  </a:cubicBezTo>
                  <a:cubicBezTo>
                    <a:pt x="507437" y="248787"/>
                    <a:pt x="521040" y="243441"/>
                    <a:pt x="541445" y="243441"/>
                  </a:cubicBezTo>
                  <a:cubicBezTo>
                    <a:pt x="538042" y="240768"/>
                    <a:pt x="531241" y="238095"/>
                    <a:pt x="524439" y="235421"/>
                  </a:cubicBezTo>
                  <a:cubicBezTo>
                    <a:pt x="521040" y="232748"/>
                    <a:pt x="517637" y="228738"/>
                    <a:pt x="514238" y="224729"/>
                  </a:cubicBezTo>
                  <a:cubicBezTo>
                    <a:pt x="509136" y="226065"/>
                    <a:pt x="499786" y="224395"/>
                    <a:pt x="492556" y="224228"/>
                  </a:cubicBezTo>
                  <a:close/>
                  <a:moveTo>
                    <a:pt x="10266916" y="220718"/>
                  </a:moveTo>
                  <a:cubicBezTo>
                    <a:pt x="10260114" y="222056"/>
                    <a:pt x="10256712" y="224729"/>
                    <a:pt x="10249910" y="226065"/>
                  </a:cubicBezTo>
                  <a:cubicBezTo>
                    <a:pt x="10256712" y="224729"/>
                    <a:pt x="10260114" y="226065"/>
                    <a:pt x="10266916" y="227402"/>
                  </a:cubicBezTo>
                  <a:cubicBezTo>
                    <a:pt x="10263513" y="226065"/>
                    <a:pt x="10263513" y="224729"/>
                    <a:pt x="10263513" y="222056"/>
                  </a:cubicBezTo>
                  <a:cubicBezTo>
                    <a:pt x="10263513" y="220718"/>
                    <a:pt x="10266916" y="220718"/>
                    <a:pt x="10266916" y="220718"/>
                  </a:cubicBezTo>
                  <a:close/>
                  <a:moveTo>
                    <a:pt x="10079871" y="219383"/>
                  </a:moveTo>
                  <a:cubicBezTo>
                    <a:pt x="10079871" y="220718"/>
                    <a:pt x="10079871" y="222056"/>
                    <a:pt x="10079871" y="222056"/>
                  </a:cubicBezTo>
                  <a:cubicBezTo>
                    <a:pt x="10079871" y="222056"/>
                    <a:pt x="10083274" y="223392"/>
                    <a:pt x="10083274" y="223392"/>
                  </a:cubicBezTo>
                  <a:cubicBezTo>
                    <a:pt x="10079871" y="222056"/>
                    <a:pt x="10079871" y="220718"/>
                    <a:pt x="10079871" y="219383"/>
                  </a:cubicBezTo>
                  <a:close/>
                  <a:moveTo>
                    <a:pt x="131652" y="212365"/>
                  </a:moveTo>
                  <a:cubicBezTo>
                    <a:pt x="139303" y="211697"/>
                    <a:pt x="148654" y="212699"/>
                    <a:pt x="157155" y="216709"/>
                  </a:cubicBezTo>
                  <a:cubicBezTo>
                    <a:pt x="153756" y="220718"/>
                    <a:pt x="150353" y="226065"/>
                    <a:pt x="146954" y="231411"/>
                  </a:cubicBezTo>
                  <a:cubicBezTo>
                    <a:pt x="123147" y="231411"/>
                    <a:pt x="109544" y="223392"/>
                    <a:pt x="116345" y="218045"/>
                  </a:cubicBezTo>
                  <a:cubicBezTo>
                    <a:pt x="118048" y="215372"/>
                    <a:pt x="124000" y="213033"/>
                    <a:pt x="131652" y="212365"/>
                  </a:cubicBezTo>
                  <a:close/>
                  <a:moveTo>
                    <a:pt x="442820" y="188641"/>
                  </a:moveTo>
                  <a:cubicBezTo>
                    <a:pt x="432620" y="195324"/>
                    <a:pt x="442820" y="199333"/>
                    <a:pt x="453024" y="202006"/>
                  </a:cubicBezTo>
                  <a:cubicBezTo>
                    <a:pt x="453024" y="200671"/>
                    <a:pt x="453024" y="199333"/>
                    <a:pt x="456423" y="197997"/>
                  </a:cubicBezTo>
                  <a:cubicBezTo>
                    <a:pt x="446223" y="196660"/>
                    <a:pt x="439421" y="193987"/>
                    <a:pt x="442820" y="188641"/>
                  </a:cubicBezTo>
                  <a:close/>
                  <a:moveTo>
                    <a:pt x="10147886" y="183294"/>
                  </a:moveTo>
                  <a:cubicBezTo>
                    <a:pt x="10144488" y="184632"/>
                    <a:pt x="10144488" y="185967"/>
                    <a:pt x="10141085" y="187305"/>
                  </a:cubicBezTo>
                  <a:cubicBezTo>
                    <a:pt x="10144488" y="188641"/>
                    <a:pt x="10144488" y="189978"/>
                    <a:pt x="10151289" y="189978"/>
                  </a:cubicBezTo>
                  <a:cubicBezTo>
                    <a:pt x="10171694" y="189978"/>
                    <a:pt x="10175093" y="195324"/>
                    <a:pt x="10181894" y="200671"/>
                  </a:cubicBezTo>
                  <a:cubicBezTo>
                    <a:pt x="10185297" y="202006"/>
                    <a:pt x="10185297" y="202006"/>
                    <a:pt x="10188696" y="203344"/>
                  </a:cubicBezTo>
                  <a:cubicBezTo>
                    <a:pt x="10188696" y="203344"/>
                    <a:pt x="10188696" y="203344"/>
                    <a:pt x="10188696" y="202006"/>
                  </a:cubicBezTo>
                  <a:cubicBezTo>
                    <a:pt x="10181894" y="193987"/>
                    <a:pt x="10192098" y="191314"/>
                    <a:pt x="10209100" y="189978"/>
                  </a:cubicBezTo>
                  <a:cubicBezTo>
                    <a:pt x="10209100" y="188641"/>
                    <a:pt x="10212503" y="187305"/>
                    <a:pt x="10212503" y="185967"/>
                  </a:cubicBezTo>
                  <a:cubicBezTo>
                    <a:pt x="10205702" y="185967"/>
                    <a:pt x="10198900" y="185967"/>
                    <a:pt x="10192098" y="184632"/>
                  </a:cubicBezTo>
                  <a:cubicBezTo>
                    <a:pt x="10188696" y="184632"/>
                    <a:pt x="10188696" y="183294"/>
                    <a:pt x="10188696" y="183294"/>
                  </a:cubicBezTo>
                  <a:cubicBezTo>
                    <a:pt x="10175093" y="183294"/>
                    <a:pt x="10161490" y="183294"/>
                    <a:pt x="10147886" y="183294"/>
                  </a:cubicBezTo>
                  <a:close/>
                  <a:moveTo>
                    <a:pt x="10387784" y="179252"/>
                  </a:moveTo>
                  <a:lnTo>
                    <a:pt x="10389344" y="179285"/>
                  </a:lnTo>
                  <a:lnTo>
                    <a:pt x="10389344" y="180621"/>
                  </a:lnTo>
                  <a:close/>
                  <a:moveTo>
                    <a:pt x="507437" y="177948"/>
                  </a:moveTo>
                  <a:cubicBezTo>
                    <a:pt x="504034" y="177948"/>
                    <a:pt x="504034" y="179285"/>
                    <a:pt x="504034" y="179285"/>
                  </a:cubicBezTo>
                  <a:cubicBezTo>
                    <a:pt x="514238" y="181958"/>
                    <a:pt x="507437" y="188641"/>
                    <a:pt x="521040" y="189978"/>
                  </a:cubicBezTo>
                  <a:cubicBezTo>
                    <a:pt x="514238" y="187305"/>
                    <a:pt x="510836" y="183294"/>
                    <a:pt x="507437" y="177948"/>
                  </a:cubicBezTo>
                  <a:close/>
                  <a:moveTo>
                    <a:pt x="10490092" y="175610"/>
                  </a:moveTo>
                  <a:cubicBezTo>
                    <a:pt x="10497319" y="175610"/>
                    <a:pt x="10506670" y="177280"/>
                    <a:pt x="10515171" y="177949"/>
                  </a:cubicBezTo>
                  <a:cubicBezTo>
                    <a:pt x="10518574" y="180623"/>
                    <a:pt x="10521972" y="184632"/>
                    <a:pt x="10525375" y="187305"/>
                  </a:cubicBezTo>
                  <a:cubicBezTo>
                    <a:pt x="10504970" y="193988"/>
                    <a:pt x="10491367" y="187305"/>
                    <a:pt x="10477764" y="183296"/>
                  </a:cubicBezTo>
                  <a:cubicBezTo>
                    <a:pt x="10477764" y="177280"/>
                    <a:pt x="10482866" y="175610"/>
                    <a:pt x="10490092" y="175610"/>
                  </a:cubicBezTo>
                  <a:close/>
                  <a:moveTo>
                    <a:pt x="374805" y="172602"/>
                  </a:moveTo>
                  <a:cubicBezTo>
                    <a:pt x="374805" y="176612"/>
                    <a:pt x="368003" y="180621"/>
                    <a:pt x="361201" y="183294"/>
                  </a:cubicBezTo>
                  <a:cubicBezTo>
                    <a:pt x="354400" y="185967"/>
                    <a:pt x="357802" y="188641"/>
                    <a:pt x="361201" y="191314"/>
                  </a:cubicBezTo>
                  <a:cubicBezTo>
                    <a:pt x="364604" y="189978"/>
                    <a:pt x="368003" y="188641"/>
                    <a:pt x="371406" y="187305"/>
                  </a:cubicBezTo>
                  <a:cubicBezTo>
                    <a:pt x="378207" y="184632"/>
                    <a:pt x="381606" y="184632"/>
                    <a:pt x="391810" y="183294"/>
                  </a:cubicBezTo>
                  <a:cubicBezTo>
                    <a:pt x="398612" y="180621"/>
                    <a:pt x="412215" y="180621"/>
                    <a:pt x="415614" y="176612"/>
                  </a:cubicBezTo>
                  <a:cubicBezTo>
                    <a:pt x="412215" y="176612"/>
                    <a:pt x="412215" y="176612"/>
                    <a:pt x="412215" y="176612"/>
                  </a:cubicBezTo>
                  <a:cubicBezTo>
                    <a:pt x="398612" y="177948"/>
                    <a:pt x="395209" y="175275"/>
                    <a:pt x="388408" y="172602"/>
                  </a:cubicBezTo>
                  <a:cubicBezTo>
                    <a:pt x="385009" y="173939"/>
                    <a:pt x="381606" y="173939"/>
                    <a:pt x="374805" y="172602"/>
                  </a:cubicBezTo>
                  <a:close/>
                  <a:moveTo>
                    <a:pt x="10117282" y="171264"/>
                  </a:moveTo>
                  <a:cubicBezTo>
                    <a:pt x="10117282" y="173939"/>
                    <a:pt x="10120680" y="175275"/>
                    <a:pt x="10117282" y="177948"/>
                  </a:cubicBezTo>
                  <a:cubicBezTo>
                    <a:pt x="10120680" y="177948"/>
                    <a:pt x="10124083" y="179285"/>
                    <a:pt x="10124083" y="179285"/>
                  </a:cubicBezTo>
                  <a:cubicBezTo>
                    <a:pt x="10124083" y="176612"/>
                    <a:pt x="10120680" y="173939"/>
                    <a:pt x="10117282" y="171264"/>
                  </a:cubicBezTo>
                  <a:close/>
                  <a:moveTo>
                    <a:pt x="10419949" y="168593"/>
                  </a:moveTo>
                  <a:cubicBezTo>
                    <a:pt x="10433552" y="172602"/>
                    <a:pt x="10450558" y="175275"/>
                    <a:pt x="10450558" y="183294"/>
                  </a:cubicBezTo>
                  <a:cubicBezTo>
                    <a:pt x="10436954" y="184632"/>
                    <a:pt x="10436954" y="197997"/>
                    <a:pt x="10409748" y="191314"/>
                  </a:cubicBezTo>
                  <a:cubicBezTo>
                    <a:pt x="10399544" y="189978"/>
                    <a:pt x="10392743" y="187305"/>
                    <a:pt x="10389344" y="183294"/>
                  </a:cubicBezTo>
                  <a:lnTo>
                    <a:pt x="10389344" y="180621"/>
                  </a:lnTo>
                  <a:cubicBezTo>
                    <a:pt x="10413148" y="181958"/>
                    <a:pt x="10409748" y="172602"/>
                    <a:pt x="10419949" y="168593"/>
                  </a:cubicBezTo>
                  <a:close/>
                  <a:moveTo>
                    <a:pt x="10181894" y="159236"/>
                  </a:moveTo>
                  <a:cubicBezTo>
                    <a:pt x="10171694" y="160573"/>
                    <a:pt x="10175093" y="164582"/>
                    <a:pt x="10175093" y="167255"/>
                  </a:cubicBezTo>
                  <a:cubicBezTo>
                    <a:pt x="10181894" y="169929"/>
                    <a:pt x="10188696" y="172602"/>
                    <a:pt x="10195498" y="175275"/>
                  </a:cubicBezTo>
                  <a:cubicBezTo>
                    <a:pt x="10205702" y="173939"/>
                    <a:pt x="10212503" y="172602"/>
                    <a:pt x="10222704" y="171264"/>
                  </a:cubicBezTo>
                  <a:cubicBezTo>
                    <a:pt x="10222704" y="171264"/>
                    <a:pt x="10219305" y="169929"/>
                    <a:pt x="10219305" y="169929"/>
                  </a:cubicBezTo>
                  <a:cubicBezTo>
                    <a:pt x="10215902" y="167255"/>
                    <a:pt x="10195498" y="167255"/>
                    <a:pt x="10192098" y="159236"/>
                  </a:cubicBezTo>
                  <a:cubicBezTo>
                    <a:pt x="10188696" y="160573"/>
                    <a:pt x="10185297" y="160573"/>
                    <a:pt x="10181894" y="159236"/>
                  </a:cubicBezTo>
                  <a:close/>
                  <a:moveTo>
                    <a:pt x="9967647" y="157899"/>
                  </a:moveTo>
                  <a:cubicBezTo>
                    <a:pt x="9964244" y="159236"/>
                    <a:pt x="9957443" y="160573"/>
                    <a:pt x="9954044" y="161909"/>
                  </a:cubicBezTo>
                  <a:cubicBezTo>
                    <a:pt x="9957443" y="160573"/>
                    <a:pt x="9960846" y="161909"/>
                    <a:pt x="9964244" y="161909"/>
                  </a:cubicBezTo>
                  <a:cubicBezTo>
                    <a:pt x="9967647" y="160573"/>
                    <a:pt x="9967647" y="159236"/>
                    <a:pt x="9967647" y="157899"/>
                  </a:cubicBezTo>
                  <a:close/>
                  <a:moveTo>
                    <a:pt x="10249910" y="133842"/>
                  </a:moveTo>
                  <a:cubicBezTo>
                    <a:pt x="10249910" y="137851"/>
                    <a:pt x="10249910" y="143197"/>
                    <a:pt x="10256712" y="147207"/>
                  </a:cubicBezTo>
                  <a:cubicBezTo>
                    <a:pt x="10266916" y="145870"/>
                    <a:pt x="10277116" y="147207"/>
                    <a:pt x="10283918" y="148543"/>
                  </a:cubicBezTo>
                  <a:cubicBezTo>
                    <a:pt x="10280519" y="144533"/>
                    <a:pt x="10283918" y="140524"/>
                    <a:pt x="10290720" y="136515"/>
                  </a:cubicBezTo>
                  <a:cubicBezTo>
                    <a:pt x="10280519" y="137851"/>
                    <a:pt x="10266916" y="137851"/>
                    <a:pt x="10253312" y="135178"/>
                  </a:cubicBezTo>
                  <a:cubicBezTo>
                    <a:pt x="10253312" y="135178"/>
                    <a:pt x="10249910" y="133842"/>
                    <a:pt x="10249910" y="133842"/>
                  </a:cubicBezTo>
                  <a:close/>
                  <a:moveTo>
                    <a:pt x="10175093" y="131167"/>
                  </a:moveTo>
                  <a:cubicBezTo>
                    <a:pt x="10175093" y="131167"/>
                    <a:pt x="10171694" y="132504"/>
                    <a:pt x="10171694" y="132504"/>
                  </a:cubicBezTo>
                  <a:cubicBezTo>
                    <a:pt x="10171694" y="133842"/>
                    <a:pt x="10168292" y="133842"/>
                    <a:pt x="10164892" y="135178"/>
                  </a:cubicBezTo>
                  <a:cubicBezTo>
                    <a:pt x="10168292" y="137851"/>
                    <a:pt x="10171694" y="140524"/>
                    <a:pt x="10181894" y="140524"/>
                  </a:cubicBezTo>
                  <a:cubicBezTo>
                    <a:pt x="10185297" y="137851"/>
                    <a:pt x="10188696" y="137851"/>
                    <a:pt x="10192098" y="136515"/>
                  </a:cubicBezTo>
                  <a:cubicBezTo>
                    <a:pt x="10188696" y="135178"/>
                    <a:pt x="10181894" y="133842"/>
                    <a:pt x="10171694" y="133842"/>
                  </a:cubicBezTo>
                  <a:cubicBezTo>
                    <a:pt x="10175093" y="132504"/>
                    <a:pt x="10175093" y="132504"/>
                    <a:pt x="10175093" y="131167"/>
                  </a:cubicBezTo>
                  <a:close/>
                  <a:moveTo>
                    <a:pt x="578851" y="124485"/>
                  </a:moveTo>
                  <a:cubicBezTo>
                    <a:pt x="572050" y="125822"/>
                    <a:pt x="572050" y="127158"/>
                    <a:pt x="568651" y="129831"/>
                  </a:cubicBezTo>
                  <a:cubicBezTo>
                    <a:pt x="572050" y="128495"/>
                    <a:pt x="578851" y="127158"/>
                    <a:pt x="582254" y="125822"/>
                  </a:cubicBezTo>
                  <a:cubicBezTo>
                    <a:pt x="582254" y="125822"/>
                    <a:pt x="578851" y="124485"/>
                    <a:pt x="578851" y="124485"/>
                  </a:cubicBezTo>
                  <a:close/>
                  <a:moveTo>
                    <a:pt x="10453957" y="116467"/>
                  </a:moveTo>
                  <a:cubicBezTo>
                    <a:pt x="10464161" y="117803"/>
                    <a:pt x="10477764" y="119140"/>
                    <a:pt x="10487964" y="120476"/>
                  </a:cubicBezTo>
                  <a:cubicBezTo>
                    <a:pt x="10501568" y="127160"/>
                    <a:pt x="10501568" y="127160"/>
                    <a:pt x="10474365" y="132506"/>
                  </a:cubicBezTo>
                  <a:cubicBezTo>
                    <a:pt x="10457360" y="128495"/>
                    <a:pt x="10443756" y="125822"/>
                    <a:pt x="10423352" y="123150"/>
                  </a:cubicBezTo>
                  <a:cubicBezTo>
                    <a:pt x="10430153" y="116467"/>
                    <a:pt x="10447156" y="120476"/>
                    <a:pt x="10453957" y="116467"/>
                  </a:cubicBezTo>
                  <a:close/>
                  <a:moveTo>
                    <a:pt x="10025458" y="100427"/>
                  </a:moveTo>
                  <a:cubicBezTo>
                    <a:pt x="10028861" y="104436"/>
                    <a:pt x="10028861" y="107110"/>
                    <a:pt x="10028861" y="111119"/>
                  </a:cubicBezTo>
                  <a:cubicBezTo>
                    <a:pt x="10035662" y="111119"/>
                    <a:pt x="10042464" y="112456"/>
                    <a:pt x="10049266" y="111119"/>
                  </a:cubicBezTo>
                  <a:cubicBezTo>
                    <a:pt x="10042464" y="107110"/>
                    <a:pt x="10035662" y="103100"/>
                    <a:pt x="10025458" y="100427"/>
                  </a:cubicBezTo>
                  <a:close/>
                  <a:moveTo>
                    <a:pt x="10100276" y="96418"/>
                  </a:moveTo>
                  <a:cubicBezTo>
                    <a:pt x="10093474" y="99091"/>
                    <a:pt x="10086672" y="100427"/>
                    <a:pt x="10076472" y="100427"/>
                  </a:cubicBezTo>
                  <a:cubicBezTo>
                    <a:pt x="10079871" y="104436"/>
                    <a:pt x="10093474" y="101764"/>
                    <a:pt x="10103678" y="99091"/>
                  </a:cubicBezTo>
                  <a:cubicBezTo>
                    <a:pt x="10103678" y="99091"/>
                    <a:pt x="10103678" y="97753"/>
                    <a:pt x="10100276" y="96418"/>
                  </a:cubicBezTo>
                  <a:close/>
                  <a:moveTo>
                    <a:pt x="350577" y="82049"/>
                  </a:moveTo>
                  <a:cubicBezTo>
                    <a:pt x="353553" y="81715"/>
                    <a:pt x="356103" y="81715"/>
                    <a:pt x="357802" y="83052"/>
                  </a:cubicBezTo>
                  <a:cubicBezTo>
                    <a:pt x="361201" y="84388"/>
                    <a:pt x="361201" y="87061"/>
                    <a:pt x="357802" y="88398"/>
                  </a:cubicBezTo>
                  <a:cubicBezTo>
                    <a:pt x="351001" y="92407"/>
                    <a:pt x="344199" y="89734"/>
                    <a:pt x="337398" y="87061"/>
                  </a:cubicBezTo>
                  <a:cubicBezTo>
                    <a:pt x="337398" y="85725"/>
                    <a:pt x="340800" y="84388"/>
                    <a:pt x="340800" y="83052"/>
                  </a:cubicBezTo>
                  <a:cubicBezTo>
                    <a:pt x="344201" y="83052"/>
                    <a:pt x="347602" y="82384"/>
                    <a:pt x="350577" y="82049"/>
                  </a:cubicBezTo>
                  <a:close/>
                  <a:moveTo>
                    <a:pt x="10025458" y="76368"/>
                  </a:moveTo>
                  <a:cubicBezTo>
                    <a:pt x="10008456" y="79041"/>
                    <a:pt x="9977848" y="71022"/>
                    <a:pt x="9981250" y="87061"/>
                  </a:cubicBezTo>
                  <a:cubicBezTo>
                    <a:pt x="9984649" y="87061"/>
                    <a:pt x="9988052" y="87061"/>
                    <a:pt x="9991450" y="87061"/>
                  </a:cubicBezTo>
                  <a:cubicBezTo>
                    <a:pt x="9994854" y="85725"/>
                    <a:pt x="9998252" y="85725"/>
                    <a:pt x="10001655" y="84388"/>
                  </a:cubicBezTo>
                  <a:cubicBezTo>
                    <a:pt x="10015258" y="81715"/>
                    <a:pt x="10028861" y="79041"/>
                    <a:pt x="10042464" y="83052"/>
                  </a:cubicBezTo>
                  <a:cubicBezTo>
                    <a:pt x="10042464" y="83052"/>
                    <a:pt x="10039062" y="81715"/>
                    <a:pt x="10039062" y="81715"/>
                  </a:cubicBezTo>
                  <a:cubicBezTo>
                    <a:pt x="10039062" y="80379"/>
                    <a:pt x="10042464" y="80379"/>
                    <a:pt x="10042464" y="79041"/>
                  </a:cubicBezTo>
                  <a:cubicBezTo>
                    <a:pt x="10035662" y="80379"/>
                    <a:pt x="10028861" y="77704"/>
                    <a:pt x="10025458" y="76368"/>
                  </a:cubicBezTo>
                  <a:close/>
                  <a:moveTo>
                    <a:pt x="9943840" y="72359"/>
                  </a:moveTo>
                  <a:cubicBezTo>
                    <a:pt x="9937038" y="75032"/>
                    <a:pt x="9930236" y="76368"/>
                    <a:pt x="9920036" y="75032"/>
                  </a:cubicBezTo>
                  <a:cubicBezTo>
                    <a:pt x="9920036" y="75032"/>
                    <a:pt x="9916634" y="75032"/>
                    <a:pt x="9916634" y="75032"/>
                  </a:cubicBezTo>
                  <a:cubicBezTo>
                    <a:pt x="9913234" y="76368"/>
                    <a:pt x="9909832" y="76368"/>
                    <a:pt x="9906433" y="76368"/>
                  </a:cubicBezTo>
                  <a:cubicBezTo>
                    <a:pt x="9903030" y="77704"/>
                    <a:pt x="9903030" y="80379"/>
                    <a:pt x="9903030" y="83052"/>
                  </a:cubicBezTo>
                  <a:cubicBezTo>
                    <a:pt x="9909832" y="83052"/>
                    <a:pt x="9916634" y="83052"/>
                    <a:pt x="9923435" y="83052"/>
                  </a:cubicBezTo>
                  <a:cubicBezTo>
                    <a:pt x="9916634" y="80379"/>
                    <a:pt x="9920036" y="77704"/>
                    <a:pt x="9930236" y="77704"/>
                  </a:cubicBezTo>
                  <a:cubicBezTo>
                    <a:pt x="9954044" y="76368"/>
                    <a:pt x="9943840" y="75032"/>
                    <a:pt x="9943840" y="72359"/>
                  </a:cubicBezTo>
                  <a:close/>
                  <a:moveTo>
                    <a:pt x="10229506" y="71022"/>
                  </a:moveTo>
                  <a:cubicBezTo>
                    <a:pt x="10266912" y="67013"/>
                    <a:pt x="10253309" y="84388"/>
                    <a:pt x="10273714" y="87061"/>
                  </a:cubicBezTo>
                  <a:cubicBezTo>
                    <a:pt x="10273714" y="88398"/>
                    <a:pt x="10273714" y="88398"/>
                    <a:pt x="10273714" y="89734"/>
                  </a:cubicBezTo>
                  <a:cubicBezTo>
                    <a:pt x="10287317" y="89734"/>
                    <a:pt x="10297521" y="91071"/>
                    <a:pt x="10311124" y="91071"/>
                  </a:cubicBezTo>
                  <a:cubicBezTo>
                    <a:pt x="10331528" y="89734"/>
                    <a:pt x="10355332" y="89734"/>
                    <a:pt x="10382538" y="93744"/>
                  </a:cubicBezTo>
                  <a:cubicBezTo>
                    <a:pt x="10358735" y="103100"/>
                    <a:pt x="10334928" y="99091"/>
                    <a:pt x="10311124" y="99091"/>
                  </a:cubicBezTo>
                  <a:cubicBezTo>
                    <a:pt x="10304322" y="100427"/>
                    <a:pt x="10294118" y="101764"/>
                    <a:pt x="10287317" y="103100"/>
                  </a:cubicBezTo>
                  <a:cubicBezTo>
                    <a:pt x="10283918" y="103100"/>
                    <a:pt x="10277116" y="103100"/>
                    <a:pt x="10273714" y="103100"/>
                  </a:cubicBezTo>
                  <a:cubicBezTo>
                    <a:pt x="10266912" y="101764"/>
                    <a:pt x="10256712" y="100427"/>
                    <a:pt x="10249910" y="99091"/>
                  </a:cubicBezTo>
                  <a:cubicBezTo>
                    <a:pt x="10246508" y="99091"/>
                    <a:pt x="10243108" y="99091"/>
                    <a:pt x="10239706" y="99091"/>
                  </a:cubicBezTo>
                  <a:cubicBezTo>
                    <a:pt x="10215902" y="100427"/>
                    <a:pt x="10192095" y="101764"/>
                    <a:pt x="10192095" y="87061"/>
                  </a:cubicBezTo>
                  <a:cubicBezTo>
                    <a:pt x="10195498" y="85725"/>
                    <a:pt x="10202299" y="84388"/>
                    <a:pt x="10205698" y="83052"/>
                  </a:cubicBezTo>
                  <a:cubicBezTo>
                    <a:pt x="10212500" y="77705"/>
                    <a:pt x="10212500" y="72359"/>
                    <a:pt x="10229506" y="71022"/>
                  </a:cubicBezTo>
                  <a:close/>
                  <a:moveTo>
                    <a:pt x="9814610" y="67013"/>
                  </a:moveTo>
                  <a:cubicBezTo>
                    <a:pt x="9818012" y="67013"/>
                    <a:pt x="9818012" y="68349"/>
                    <a:pt x="9821412" y="69686"/>
                  </a:cubicBezTo>
                  <a:cubicBezTo>
                    <a:pt x="9821412" y="68349"/>
                    <a:pt x="9821412" y="67013"/>
                    <a:pt x="9824814" y="67013"/>
                  </a:cubicBezTo>
                  <a:cubicBezTo>
                    <a:pt x="9821412" y="67013"/>
                    <a:pt x="9818012" y="67013"/>
                    <a:pt x="9814610" y="67013"/>
                  </a:cubicBezTo>
                  <a:close/>
                  <a:moveTo>
                    <a:pt x="837311" y="64338"/>
                  </a:moveTo>
                  <a:cubicBezTo>
                    <a:pt x="833912" y="64338"/>
                    <a:pt x="830509" y="65676"/>
                    <a:pt x="830509" y="65676"/>
                  </a:cubicBezTo>
                  <a:cubicBezTo>
                    <a:pt x="830509" y="65676"/>
                    <a:pt x="833912" y="67013"/>
                    <a:pt x="837311" y="67013"/>
                  </a:cubicBezTo>
                  <a:cubicBezTo>
                    <a:pt x="837311" y="65676"/>
                    <a:pt x="837311" y="65676"/>
                    <a:pt x="837311" y="64338"/>
                  </a:cubicBezTo>
                  <a:close/>
                  <a:moveTo>
                    <a:pt x="929134" y="60329"/>
                  </a:moveTo>
                  <a:cubicBezTo>
                    <a:pt x="929134" y="61667"/>
                    <a:pt x="925731" y="61667"/>
                    <a:pt x="925731" y="63002"/>
                  </a:cubicBezTo>
                  <a:cubicBezTo>
                    <a:pt x="929134" y="63002"/>
                    <a:pt x="929134" y="64338"/>
                    <a:pt x="932533" y="65676"/>
                  </a:cubicBezTo>
                  <a:cubicBezTo>
                    <a:pt x="935935" y="68349"/>
                    <a:pt x="932533" y="71022"/>
                    <a:pt x="929134" y="72359"/>
                  </a:cubicBezTo>
                  <a:cubicBezTo>
                    <a:pt x="929134" y="72359"/>
                    <a:pt x="932533" y="72359"/>
                    <a:pt x="935935" y="72359"/>
                  </a:cubicBezTo>
                  <a:cubicBezTo>
                    <a:pt x="935935" y="72359"/>
                    <a:pt x="935935" y="71022"/>
                    <a:pt x="935935" y="71022"/>
                  </a:cubicBezTo>
                  <a:cubicBezTo>
                    <a:pt x="939334" y="69686"/>
                    <a:pt x="939334" y="68349"/>
                    <a:pt x="942737" y="67013"/>
                  </a:cubicBezTo>
                  <a:cubicBezTo>
                    <a:pt x="939334" y="65676"/>
                    <a:pt x="935935" y="64338"/>
                    <a:pt x="935935" y="61667"/>
                  </a:cubicBezTo>
                  <a:cubicBezTo>
                    <a:pt x="932533" y="61667"/>
                    <a:pt x="932533" y="60329"/>
                    <a:pt x="929134" y="60329"/>
                  </a:cubicBezTo>
                  <a:close/>
                  <a:moveTo>
                    <a:pt x="701279" y="50974"/>
                  </a:moveTo>
                  <a:cubicBezTo>
                    <a:pt x="704678" y="50974"/>
                    <a:pt x="708081" y="52311"/>
                    <a:pt x="708081" y="53647"/>
                  </a:cubicBezTo>
                  <a:cubicBezTo>
                    <a:pt x="711480" y="58993"/>
                    <a:pt x="701279" y="61667"/>
                    <a:pt x="691075" y="63004"/>
                  </a:cubicBezTo>
                  <a:cubicBezTo>
                    <a:pt x="687676" y="61667"/>
                    <a:pt x="684274" y="61667"/>
                    <a:pt x="680875" y="61667"/>
                  </a:cubicBezTo>
                  <a:cubicBezTo>
                    <a:pt x="680875" y="56320"/>
                    <a:pt x="684274" y="52311"/>
                    <a:pt x="701279" y="50974"/>
                  </a:cubicBezTo>
                  <a:close/>
                  <a:moveTo>
                    <a:pt x="602659" y="50974"/>
                  </a:moveTo>
                  <a:cubicBezTo>
                    <a:pt x="623063" y="50974"/>
                    <a:pt x="640065" y="50974"/>
                    <a:pt x="657071" y="50974"/>
                  </a:cubicBezTo>
                  <a:cubicBezTo>
                    <a:pt x="660470" y="60331"/>
                    <a:pt x="646871" y="63004"/>
                    <a:pt x="629865" y="63004"/>
                  </a:cubicBezTo>
                  <a:cubicBezTo>
                    <a:pt x="623063" y="58993"/>
                    <a:pt x="612863" y="56320"/>
                    <a:pt x="602659" y="50974"/>
                  </a:cubicBezTo>
                  <a:close/>
                  <a:moveTo>
                    <a:pt x="9624166" y="38944"/>
                  </a:moveTo>
                  <a:cubicBezTo>
                    <a:pt x="9624166" y="41617"/>
                    <a:pt x="9620768" y="44290"/>
                    <a:pt x="9617365" y="46964"/>
                  </a:cubicBezTo>
                  <a:cubicBezTo>
                    <a:pt x="9620768" y="44290"/>
                    <a:pt x="9630968" y="42955"/>
                    <a:pt x="9637770" y="42955"/>
                  </a:cubicBezTo>
                  <a:cubicBezTo>
                    <a:pt x="9630968" y="42955"/>
                    <a:pt x="9627569" y="41617"/>
                    <a:pt x="9624166" y="38944"/>
                  </a:cubicBezTo>
                  <a:close/>
                  <a:moveTo>
                    <a:pt x="10168292" y="28253"/>
                  </a:moveTo>
                  <a:cubicBezTo>
                    <a:pt x="10171690" y="28253"/>
                    <a:pt x="10171690" y="28253"/>
                    <a:pt x="10175093" y="28253"/>
                  </a:cubicBezTo>
                  <a:cubicBezTo>
                    <a:pt x="10195498" y="34936"/>
                    <a:pt x="10175093" y="36272"/>
                    <a:pt x="10164888" y="38945"/>
                  </a:cubicBezTo>
                  <a:cubicBezTo>
                    <a:pt x="10137682" y="33599"/>
                    <a:pt x="10168292" y="30926"/>
                    <a:pt x="10168292" y="28253"/>
                  </a:cubicBezTo>
                  <a:close/>
                  <a:moveTo>
                    <a:pt x="4646185" y="184"/>
                  </a:moveTo>
                  <a:cubicBezTo>
                    <a:pt x="4683595" y="1520"/>
                    <a:pt x="4721002" y="1520"/>
                    <a:pt x="4758412" y="1520"/>
                  </a:cubicBezTo>
                  <a:cubicBezTo>
                    <a:pt x="4765214" y="1520"/>
                    <a:pt x="4772015" y="1520"/>
                    <a:pt x="4778817" y="1520"/>
                  </a:cubicBezTo>
                  <a:cubicBezTo>
                    <a:pt x="4799222" y="2857"/>
                    <a:pt x="4819626" y="-2491"/>
                    <a:pt x="4840031" y="1520"/>
                  </a:cubicBezTo>
                  <a:cubicBezTo>
                    <a:pt x="4860436" y="4193"/>
                    <a:pt x="4884239" y="1520"/>
                    <a:pt x="4908047" y="2857"/>
                  </a:cubicBezTo>
                  <a:cubicBezTo>
                    <a:pt x="4908047" y="1520"/>
                    <a:pt x="4911446" y="184"/>
                    <a:pt x="4914848" y="184"/>
                  </a:cubicBezTo>
                  <a:cubicBezTo>
                    <a:pt x="4921650" y="184"/>
                    <a:pt x="4925049" y="184"/>
                    <a:pt x="4931850" y="184"/>
                  </a:cubicBezTo>
                  <a:cubicBezTo>
                    <a:pt x="4948856" y="6866"/>
                    <a:pt x="4965858" y="2857"/>
                    <a:pt x="4986263" y="2857"/>
                  </a:cubicBezTo>
                  <a:cubicBezTo>
                    <a:pt x="5006667" y="1520"/>
                    <a:pt x="5027072" y="-1154"/>
                    <a:pt x="5044078" y="4193"/>
                  </a:cubicBezTo>
                  <a:cubicBezTo>
                    <a:pt x="5047477" y="5530"/>
                    <a:pt x="5050879" y="5530"/>
                    <a:pt x="5054278" y="4193"/>
                  </a:cubicBezTo>
                  <a:cubicBezTo>
                    <a:pt x="5071284" y="-1154"/>
                    <a:pt x="5091689" y="4193"/>
                    <a:pt x="5108691" y="184"/>
                  </a:cubicBezTo>
                  <a:cubicBezTo>
                    <a:pt x="5112093" y="184"/>
                    <a:pt x="5118895" y="184"/>
                    <a:pt x="5122294" y="184"/>
                  </a:cubicBezTo>
                  <a:cubicBezTo>
                    <a:pt x="5142699" y="4193"/>
                    <a:pt x="5169905" y="-1154"/>
                    <a:pt x="5193712" y="2857"/>
                  </a:cubicBezTo>
                  <a:cubicBezTo>
                    <a:pt x="5197111" y="2857"/>
                    <a:pt x="5197111" y="1520"/>
                    <a:pt x="5200514" y="1520"/>
                  </a:cubicBezTo>
                  <a:cubicBezTo>
                    <a:pt x="5299135" y="184"/>
                    <a:pt x="5394356" y="1520"/>
                    <a:pt x="5489578" y="8204"/>
                  </a:cubicBezTo>
                  <a:cubicBezTo>
                    <a:pt x="5523586" y="10875"/>
                    <a:pt x="5560996" y="8204"/>
                    <a:pt x="5595004" y="6866"/>
                  </a:cubicBezTo>
                  <a:cubicBezTo>
                    <a:pt x="5605205" y="6866"/>
                    <a:pt x="5612006" y="6866"/>
                    <a:pt x="5622210" y="6866"/>
                  </a:cubicBezTo>
                  <a:cubicBezTo>
                    <a:pt x="5625609" y="6866"/>
                    <a:pt x="5625609" y="8204"/>
                    <a:pt x="5629012" y="8204"/>
                  </a:cubicBezTo>
                  <a:cubicBezTo>
                    <a:pt x="5629012" y="8204"/>
                    <a:pt x="5629012" y="9539"/>
                    <a:pt x="5629012" y="9539"/>
                  </a:cubicBezTo>
                  <a:cubicBezTo>
                    <a:pt x="5673220" y="8204"/>
                    <a:pt x="5720831" y="5530"/>
                    <a:pt x="5768442" y="10875"/>
                  </a:cubicBezTo>
                  <a:cubicBezTo>
                    <a:pt x="5785448" y="16223"/>
                    <a:pt x="5802450" y="18896"/>
                    <a:pt x="5822855" y="14886"/>
                  </a:cubicBezTo>
                  <a:cubicBezTo>
                    <a:pt x="5833059" y="16223"/>
                    <a:pt x="5843259" y="13550"/>
                    <a:pt x="5850061" y="10875"/>
                  </a:cubicBezTo>
                  <a:cubicBezTo>
                    <a:pt x="5870466" y="6866"/>
                    <a:pt x="5884069" y="12213"/>
                    <a:pt x="5901074" y="16223"/>
                  </a:cubicBezTo>
                  <a:cubicBezTo>
                    <a:pt x="5901074" y="16223"/>
                    <a:pt x="5897672" y="17559"/>
                    <a:pt x="5897672" y="17559"/>
                  </a:cubicBezTo>
                  <a:cubicBezTo>
                    <a:pt x="5897672" y="17559"/>
                    <a:pt x="5901074" y="17559"/>
                    <a:pt x="5901074" y="17559"/>
                  </a:cubicBezTo>
                  <a:cubicBezTo>
                    <a:pt x="5918077" y="17559"/>
                    <a:pt x="5935082" y="17559"/>
                    <a:pt x="5952084" y="17559"/>
                  </a:cubicBezTo>
                  <a:cubicBezTo>
                    <a:pt x="5958886" y="17559"/>
                    <a:pt x="5965687" y="17559"/>
                    <a:pt x="5972489" y="17559"/>
                  </a:cubicBezTo>
                  <a:cubicBezTo>
                    <a:pt x="5986092" y="18896"/>
                    <a:pt x="5999695" y="20232"/>
                    <a:pt x="6013298" y="21569"/>
                  </a:cubicBezTo>
                  <a:cubicBezTo>
                    <a:pt x="6016701" y="20232"/>
                    <a:pt x="6020100" y="18896"/>
                    <a:pt x="6023502" y="17559"/>
                  </a:cubicBezTo>
                  <a:lnTo>
                    <a:pt x="6027504" y="17559"/>
                  </a:lnTo>
                  <a:lnTo>
                    <a:pt x="6029544" y="16223"/>
                  </a:lnTo>
                  <a:lnTo>
                    <a:pt x="6067905" y="17358"/>
                  </a:lnTo>
                  <a:lnTo>
                    <a:pt x="6077064" y="17225"/>
                  </a:lnTo>
                  <a:lnTo>
                    <a:pt x="6077767" y="17449"/>
                  </a:lnTo>
                  <a:lnTo>
                    <a:pt x="6120940" y="15053"/>
                  </a:lnTo>
                  <a:cubicBezTo>
                    <a:pt x="6151121" y="13216"/>
                    <a:pt x="6180878" y="12213"/>
                    <a:pt x="6209783" y="18896"/>
                  </a:cubicBezTo>
                  <a:cubicBezTo>
                    <a:pt x="6219987" y="20232"/>
                    <a:pt x="6230188" y="21569"/>
                    <a:pt x="6233590" y="25578"/>
                  </a:cubicBezTo>
                  <a:cubicBezTo>
                    <a:pt x="6247194" y="10875"/>
                    <a:pt x="6284600" y="18896"/>
                    <a:pt x="6311807" y="14886"/>
                  </a:cubicBezTo>
                  <a:cubicBezTo>
                    <a:pt x="6315209" y="14886"/>
                    <a:pt x="6318608" y="16223"/>
                    <a:pt x="6318608" y="16223"/>
                  </a:cubicBezTo>
                  <a:cubicBezTo>
                    <a:pt x="6318608" y="14886"/>
                    <a:pt x="6322011" y="13550"/>
                    <a:pt x="6322011" y="12213"/>
                  </a:cubicBezTo>
                  <a:cubicBezTo>
                    <a:pt x="6356019" y="12213"/>
                    <a:pt x="6393425" y="14886"/>
                    <a:pt x="6427433" y="10875"/>
                  </a:cubicBezTo>
                  <a:cubicBezTo>
                    <a:pt x="6430836" y="10875"/>
                    <a:pt x="6437637" y="10875"/>
                    <a:pt x="6444439" y="10875"/>
                  </a:cubicBezTo>
                  <a:cubicBezTo>
                    <a:pt x="6454639" y="14886"/>
                    <a:pt x="6468243" y="10875"/>
                    <a:pt x="6478447" y="14886"/>
                  </a:cubicBezTo>
                  <a:cubicBezTo>
                    <a:pt x="6478447" y="14886"/>
                    <a:pt x="6481846" y="14886"/>
                    <a:pt x="6481846" y="14886"/>
                  </a:cubicBezTo>
                  <a:cubicBezTo>
                    <a:pt x="6485248" y="13550"/>
                    <a:pt x="6492050" y="12213"/>
                    <a:pt x="6495449" y="13550"/>
                  </a:cubicBezTo>
                  <a:cubicBezTo>
                    <a:pt x="6498851" y="14886"/>
                    <a:pt x="6502250" y="14886"/>
                    <a:pt x="6505653" y="14886"/>
                  </a:cubicBezTo>
                  <a:cubicBezTo>
                    <a:pt x="6512454" y="16223"/>
                    <a:pt x="6522655" y="14886"/>
                    <a:pt x="6529457" y="16223"/>
                  </a:cubicBezTo>
                  <a:cubicBezTo>
                    <a:pt x="6532859" y="16223"/>
                    <a:pt x="6536258" y="16223"/>
                    <a:pt x="6536258" y="14886"/>
                  </a:cubicBezTo>
                  <a:cubicBezTo>
                    <a:pt x="6549861" y="12213"/>
                    <a:pt x="6566867" y="12213"/>
                    <a:pt x="6580470" y="14886"/>
                  </a:cubicBezTo>
                  <a:cubicBezTo>
                    <a:pt x="6621279" y="12213"/>
                    <a:pt x="6662089" y="24241"/>
                    <a:pt x="6702898" y="14886"/>
                  </a:cubicBezTo>
                  <a:cubicBezTo>
                    <a:pt x="6740305" y="12213"/>
                    <a:pt x="6774313" y="13550"/>
                    <a:pt x="6811723" y="13550"/>
                  </a:cubicBezTo>
                  <a:cubicBezTo>
                    <a:pt x="6815122" y="13550"/>
                    <a:pt x="6815122" y="13550"/>
                    <a:pt x="6818525" y="14886"/>
                  </a:cubicBezTo>
                  <a:cubicBezTo>
                    <a:pt x="6835527" y="10875"/>
                    <a:pt x="6855931" y="12213"/>
                    <a:pt x="6876336" y="13550"/>
                  </a:cubicBezTo>
                  <a:cubicBezTo>
                    <a:pt x="6879739" y="13550"/>
                    <a:pt x="6883138" y="13550"/>
                    <a:pt x="6886540" y="13550"/>
                  </a:cubicBezTo>
                  <a:cubicBezTo>
                    <a:pt x="6906945" y="8204"/>
                    <a:pt x="6930749" y="13550"/>
                    <a:pt x="6951153" y="9539"/>
                  </a:cubicBezTo>
                  <a:cubicBezTo>
                    <a:pt x="6954556" y="9539"/>
                    <a:pt x="6954556" y="9539"/>
                    <a:pt x="6957955" y="9539"/>
                  </a:cubicBezTo>
                  <a:cubicBezTo>
                    <a:pt x="7002167" y="12213"/>
                    <a:pt x="7049778" y="9539"/>
                    <a:pt x="7093986" y="10875"/>
                  </a:cubicBezTo>
                  <a:cubicBezTo>
                    <a:pt x="7097385" y="10875"/>
                    <a:pt x="7100788" y="12213"/>
                    <a:pt x="7104190" y="13550"/>
                  </a:cubicBezTo>
                  <a:cubicBezTo>
                    <a:pt x="7138198" y="14886"/>
                    <a:pt x="7172206" y="26916"/>
                    <a:pt x="7206214" y="13550"/>
                  </a:cubicBezTo>
                  <a:cubicBezTo>
                    <a:pt x="7209613" y="14886"/>
                    <a:pt x="7216414" y="17559"/>
                    <a:pt x="7219817" y="20232"/>
                  </a:cubicBezTo>
                  <a:cubicBezTo>
                    <a:pt x="7219817" y="20232"/>
                    <a:pt x="7223216" y="20232"/>
                    <a:pt x="7223216" y="20232"/>
                  </a:cubicBezTo>
                  <a:cubicBezTo>
                    <a:pt x="7226618" y="16223"/>
                    <a:pt x="7230017" y="10875"/>
                    <a:pt x="7247023" y="12213"/>
                  </a:cubicBezTo>
                  <a:cubicBezTo>
                    <a:pt x="7250422" y="12213"/>
                    <a:pt x="7253825" y="12213"/>
                    <a:pt x="7257224" y="12213"/>
                  </a:cubicBezTo>
                  <a:cubicBezTo>
                    <a:pt x="7345644" y="8204"/>
                    <a:pt x="7434064" y="9539"/>
                    <a:pt x="7522484" y="10875"/>
                  </a:cubicBezTo>
                  <a:cubicBezTo>
                    <a:pt x="7529286" y="12213"/>
                    <a:pt x="7536088" y="12213"/>
                    <a:pt x="7542889" y="12213"/>
                  </a:cubicBezTo>
                  <a:cubicBezTo>
                    <a:pt x="7563294" y="8204"/>
                    <a:pt x="7583698" y="12213"/>
                    <a:pt x="7604103" y="8204"/>
                  </a:cubicBezTo>
                  <a:cubicBezTo>
                    <a:pt x="7641510" y="9539"/>
                    <a:pt x="7682323" y="13550"/>
                    <a:pt x="7719730" y="8204"/>
                  </a:cubicBezTo>
                  <a:cubicBezTo>
                    <a:pt x="7723132" y="9539"/>
                    <a:pt x="7723132" y="9539"/>
                    <a:pt x="7726531" y="8204"/>
                  </a:cubicBezTo>
                  <a:cubicBezTo>
                    <a:pt x="7753737" y="14886"/>
                    <a:pt x="7784346" y="8204"/>
                    <a:pt x="7811552" y="8204"/>
                  </a:cubicBezTo>
                  <a:cubicBezTo>
                    <a:pt x="7814951" y="9539"/>
                    <a:pt x="7814951" y="9539"/>
                    <a:pt x="7818354" y="8204"/>
                  </a:cubicBezTo>
                  <a:cubicBezTo>
                    <a:pt x="7835356" y="9539"/>
                    <a:pt x="7852362" y="13550"/>
                    <a:pt x="7872767" y="8204"/>
                  </a:cubicBezTo>
                  <a:cubicBezTo>
                    <a:pt x="7893171" y="1520"/>
                    <a:pt x="7910173" y="12213"/>
                    <a:pt x="7930578" y="9539"/>
                  </a:cubicBezTo>
                  <a:cubicBezTo>
                    <a:pt x="7930578" y="9539"/>
                    <a:pt x="7933980" y="10875"/>
                    <a:pt x="7933980" y="10875"/>
                  </a:cubicBezTo>
                  <a:cubicBezTo>
                    <a:pt x="7933980" y="10875"/>
                    <a:pt x="7933980" y="9539"/>
                    <a:pt x="7933980" y="8204"/>
                  </a:cubicBezTo>
                  <a:cubicBezTo>
                    <a:pt x="7944181" y="8204"/>
                    <a:pt x="7957784" y="8204"/>
                    <a:pt x="7967988" y="8204"/>
                  </a:cubicBezTo>
                  <a:cubicBezTo>
                    <a:pt x="7967988" y="8204"/>
                    <a:pt x="7971387" y="6866"/>
                    <a:pt x="7974790" y="6866"/>
                  </a:cubicBezTo>
                  <a:cubicBezTo>
                    <a:pt x="7981592" y="5530"/>
                    <a:pt x="7988393" y="5530"/>
                    <a:pt x="7995194" y="8204"/>
                  </a:cubicBezTo>
                  <a:cubicBezTo>
                    <a:pt x="8012196" y="12213"/>
                    <a:pt x="8029202" y="184"/>
                    <a:pt x="8046204" y="9539"/>
                  </a:cubicBezTo>
                  <a:cubicBezTo>
                    <a:pt x="8046204" y="10875"/>
                    <a:pt x="8046204" y="10875"/>
                    <a:pt x="8046204" y="12213"/>
                  </a:cubicBezTo>
                  <a:cubicBezTo>
                    <a:pt x="8053006" y="10875"/>
                    <a:pt x="8059808" y="9539"/>
                    <a:pt x="8066609" y="8204"/>
                  </a:cubicBezTo>
                  <a:cubicBezTo>
                    <a:pt x="8097218" y="4193"/>
                    <a:pt x="8131226" y="9539"/>
                    <a:pt x="8161831" y="4193"/>
                  </a:cubicBezTo>
                  <a:cubicBezTo>
                    <a:pt x="8185638" y="4193"/>
                    <a:pt x="8206043" y="4193"/>
                    <a:pt x="8229846" y="4193"/>
                  </a:cubicBezTo>
                  <a:cubicBezTo>
                    <a:pt x="8257053" y="10875"/>
                    <a:pt x="8294463" y="184"/>
                    <a:pt x="8318267" y="12213"/>
                  </a:cubicBezTo>
                  <a:cubicBezTo>
                    <a:pt x="8318267" y="12213"/>
                    <a:pt x="8318267" y="13550"/>
                    <a:pt x="8318267" y="13550"/>
                  </a:cubicBezTo>
                  <a:cubicBezTo>
                    <a:pt x="8331870" y="4193"/>
                    <a:pt x="8355677" y="2857"/>
                    <a:pt x="8382884" y="2857"/>
                  </a:cubicBezTo>
                  <a:cubicBezTo>
                    <a:pt x="8410090" y="2857"/>
                    <a:pt x="8440695" y="5530"/>
                    <a:pt x="8467901" y="1520"/>
                  </a:cubicBezTo>
                  <a:cubicBezTo>
                    <a:pt x="8471304" y="1520"/>
                    <a:pt x="8478106" y="1520"/>
                    <a:pt x="8481504" y="1520"/>
                  </a:cubicBezTo>
                  <a:cubicBezTo>
                    <a:pt x="8491708" y="2857"/>
                    <a:pt x="8498510" y="5530"/>
                    <a:pt x="8505312" y="9539"/>
                  </a:cubicBezTo>
                  <a:cubicBezTo>
                    <a:pt x="8505312" y="8204"/>
                    <a:pt x="8505312" y="8204"/>
                    <a:pt x="8505312" y="8204"/>
                  </a:cubicBezTo>
                  <a:cubicBezTo>
                    <a:pt x="8505312" y="8204"/>
                    <a:pt x="8501909" y="6866"/>
                    <a:pt x="8501909" y="6866"/>
                  </a:cubicBezTo>
                  <a:cubicBezTo>
                    <a:pt x="8515512" y="-2491"/>
                    <a:pt x="8539320" y="5530"/>
                    <a:pt x="8556322" y="184"/>
                  </a:cubicBezTo>
                  <a:cubicBezTo>
                    <a:pt x="8593732" y="1520"/>
                    <a:pt x="8631138" y="1520"/>
                    <a:pt x="8668549" y="1520"/>
                  </a:cubicBezTo>
                  <a:cubicBezTo>
                    <a:pt x="8675350" y="1520"/>
                    <a:pt x="8682152" y="1520"/>
                    <a:pt x="8688954" y="1520"/>
                  </a:cubicBezTo>
                  <a:cubicBezTo>
                    <a:pt x="8709358" y="2857"/>
                    <a:pt x="8729763" y="-2491"/>
                    <a:pt x="8750168" y="1520"/>
                  </a:cubicBezTo>
                  <a:cubicBezTo>
                    <a:pt x="8770572" y="4193"/>
                    <a:pt x="8794376" y="1520"/>
                    <a:pt x="8818184" y="2857"/>
                  </a:cubicBezTo>
                  <a:cubicBezTo>
                    <a:pt x="8818184" y="1520"/>
                    <a:pt x="8821582" y="184"/>
                    <a:pt x="8824985" y="184"/>
                  </a:cubicBezTo>
                  <a:cubicBezTo>
                    <a:pt x="8831786" y="184"/>
                    <a:pt x="8835186" y="184"/>
                    <a:pt x="8841987" y="184"/>
                  </a:cubicBezTo>
                  <a:cubicBezTo>
                    <a:pt x="8858992" y="6866"/>
                    <a:pt x="8875995" y="2857"/>
                    <a:pt x="8896400" y="2857"/>
                  </a:cubicBezTo>
                  <a:cubicBezTo>
                    <a:pt x="8916804" y="1520"/>
                    <a:pt x="8937209" y="-1154"/>
                    <a:pt x="8954214" y="4193"/>
                  </a:cubicBezTo>
                  <a:cubicBezTo>
                    <a:pt x="8957614" y="5530"/>
                    <a:pt x="8961016" y="5530"/>
                    <a:pt x="8964415" y="4193"/>
                  </a:cubicBezTo>
                  <a:cubicBezTo>
                    <a:pt x="8981421" y="-1154"/>
                    <a:pt x="9001826" y="4193"/>
                    <a:pt x="9018828" y="184"/>
                  </a:cubicBezTo>
                  <a:cubicBezTo>
                    <a:pt x="9022230" y="184"/>
                    <a:pt x="9029032" y="184"/>
                    <a:pt x="9032430" y="184"/>
                  </a:cubicBezTo>
                  <a:cubicBezTo>
                    <a:pt x="9052836" y="4193"/>
                    <a:pt x="9080042" y="-1154"/>
                    <a:pt x="9103849" y="2857"/>
                  </a:cubicBezTo>
                  <a:cubicBezTo>
                    <a:pt x="9107248" y="2857"/>
                    <a:pt x="9107248" y="1520"/>
                    <a:pt x="9110650" y="1520"/>
                  </a:cubicBezTo>
                  <a:cubicBezTo>
                    <a:pt x="9209272" y="184"/>
                    <a:pt x="9304493" y="1520"/>
                    <a:pt x="9399715" y="8204"/>
                  </a:cubicBezTo>
                  <a:cubicBezTo>
                    <a:pt x="9433723" y="10875"/>
                    <a:pt x="9471133" y="8204"/>
                    <a:pt x="9505141" y="6866"/>
                  </a:cubicBezTo>
                  <a:cubicBezTo>
                    <a:pt x="9515342" y="6866"/>
                    <a:pt x="9522143" y="6866"/>
                    <a:pt x="9532347" y="6866"/>
                  </a:cubicBezTo>
                  <a:cubicBezTo>
                    <a:pt x="9535746" y="6866"/>
                    <a:pt x="9535746" y="8204"/>
                    <a:pt x="9539148" y="8204"/>
                  </a:cubicBezTo>
                  <a:cubicBezTo>
                    <a:pt x="9539148" y="8204"/>
                    <a:pt x="9539148" y="9539"/>
                    <a:pt x="9539148" y="9539"/>
                  </a:cubicBezTo>
                  <a:cubicBezTo>
                    <a:pt x="9583357" y="8204"/>
                    <a:pt x="9630968" y="5530"/>
                    <a:pt x="9678579" y="10875"/>
                  </a:cubicBezTo>
                  <a:cubicBezTo>
                    <a:pt x="9695584" y="16223"/>
                    <a:pt x="9712586" y="18896"/>
                    <a:pt x="9732992" y="14886"/>
                  </a:cubicBezTo>
                  <a:cubicBezTo>
                    <a:pt x="9743196" y="16223"/>
                    <a:pt x="9753396" y="13550"/>
                    <a:pt x="9760198" y="10875"/>
                  </a:cubicBezTo>
                  <a:cubicBezTo>
                    <a:pt x="9780602" y="6866"/>
                    <a:pt x="9794206" y="12213"/>
                    <a:pt x="9811211" y="16223"/>
                  </a:cubicBezTo>
                  <a:cubicBezTo>
                    <a:pt x="9811211" y="16223"/>
                    <a:pt x="9807808" y="17559"/>
                    <a:pt x="9807808" y="17559"/>
                  </a:cubicBezTo>
                  <a:cubicBezTo>
                    <a:pt x="9807808" y="17559"/>
                    <a:pt x="9811211" y="17559"/>
                    <a:pt x="9811211" y="17559"/>
                  </a:cubicBezTo>
                  <a:cubicBezTo>
                    <a:pt x="9828214" y="17559"/>
                    <a:pt x="9845219" y="17559"/>
                    <a:pt x="9862221" y="17559"/>
                  </a:cubicBezTo>
                  <a:cubicBezTo>
                    <a:pt x="9869022" y="17559"/>
                    <a:pt x="9875824" y="17559"/>
                    <a:pt x="9882626" y="17559"/>
                  </a:cubicBezTo>
                  <a:cubicBezTo>
                    <a:pt x="9896229" y="18896"/>
                    <a:pt x="9909832" y="20232"/>
                    <a:pt x="9923435" y="21569"/>
                  </a:cubicBezTo>
                  <a:cubicBezTo>
                    <a:pt x="9926838" y="20232"/>
                    <a:pt x="9930236" y="18896"/>
                    <a:pt x="9933639" y="17559"/>
                  </a:cubicBezTo>
                  <a:cubicBezTo>
                    <a:pt x="9943840" y="17559"/>
                    <a:pt x="9954044" y="17559"/>
                    <a:pt x="9964244" y="17559"/>
                  </a:cubicBezTo>
                  <a:cubicBezTo>
                    <a:pt x="9981250" y="16223"/>
                    <a:pt x="9994854" y="16223"/>
                    <a:pt x="10005054" y="22905"/>
                  </a:cubicBezTo>
                  <a:cubicBezTo>
                    <a:pt x="10018657" y="25578"/>
                    <a:pt x="10039062" y="16223"/>
                    <a:pt x="10049266" y="24241"/>
                  </a:cubicBezTo>
                  <a:cubicBezTo>
                    <a:pt x="10056068" y="29589"/>
                    <a:pt x="10045863" y="33598"/>
                    <a:pt x="10035662" y="34935"/>
                  </a:cubicBezTo>
                  <a:cubicBezTo>
                    <a:pt x="10015258" y="36271"/>
                    <a:pt x="9991450" y="37607"/>
                    <a:pt x="9971046" y="33598"/>
                  </a:cubicBezTo>
                  <a:cubicBezTo>
                    <a:pt x="9967647" y="33598"/>
                    <a:pt x="9967647" y="32262"/>
                    <a:pt x="9967647" y="29589"/>
                  </a:cubicBezTo>
                  <a:cubicBezTo>
                    <a:pt x="9967647" y="29589"/>
                    <a:pt x="9967647" y="30925"/>
                    <a:pt x="9967647" y="30925"/>
                  </a:cubicBezTo>
                  <a:cubicBezTo>
                    <a:pt x="9960846" y="32262"/>
                    <a:pt x="9957443" y="33598"/>
                    <a:pt x="9950642" y="34935"/>
                  </a:cubicBezTo>
                  <a:cubicBezTo>
                    <a:pt x="9981250" y="37607"/>
                    <a:pt x="9960846" y="49637"/>
                    <a:pt x="9974448" y="54983"/>
                  </a:cubicBezTo>
                  <a:cubicBezTo>
                    <a:pt x="9988052" y="54983"/>
                    <a:pt x="9998252" y="54983"/>
                    <a:pt x="10008456" y="54983"/>
                  </a:cubicBezTo>
                  <a:cubicBezTo>
                    <a:pt x="10018657" y="65676"/>
                    <a:pt x="10039062" y="67013"/>
                    <a:pt x="10083274" y="58993"/>
                  </a:cubicBezTo>
                  <a:cubicBezTo>
                    <a:pt x="10076472" y="57656"/>
                    <a:pt x="10066268" y="56320"/>
                    <a:pt x="10056068" y="53647"/>
                  </a:cubicBezTo>
                  <a:cubicBezTo>
                    <a:pt x="10073070" y="49637"/>
                    <a:pt x="10090075" y="52310"/>
                    <a:pt x="10103678" y="52310"/>
                  </a:cubicBezTo>
                  <a:cubicBezTo>
                    <a:pt x="10103678" y="50973"/>
                    <a:pt x="10103678" y="49637"/>
                    <a:pt x="10103678" y="48301"/>
                  </a:cubicBezTo>
                  <a:cubicBezTo>
                    <a:pt x="10100276" y="45628"/>
                    <a:pt x="10096876" y="44290"/>
                    <a:pt x="10093474" y="42955"/>
                  </a:cubicBezTo>
                  <a:cubicBezTo>
                    <a:pt x="10093474" y="41617"/>
                    <a:pt x="10093474" y="40281"/>
                    <a:pt x="10093474" y="38944"/>
                  </a:cubicBezTo>
                  <a:cubicBezTo>
                    <a:pt x="10076472" y="34935"/>
                    <a:pt x="10076472" y="30925"/>
                    <a:pt x="10093474" y="26916"/>
                  </a:cubicBezTo>
                  <a:cubicBezTo>
                    <a:pt x="10130884" y="24241"/>
                    <a:pt x="10134284" y="32262"/>
                    <a:pt x="10124083" y="42955"/>
                  </a:cubicBezTo>
                  <a:cubicBezTo>
                    <a:pt x="10127482" y="45628"/>
                    <a:pt x="10127482" y="46964"/>
                    <a:pt x="10124083" y="48301"/>
                  </a:cubicBezTo>
                  <a:cubicBezTo>
                    <a:pt x="10134284" y="50973"/>
                    <a:pt x="10141085" y="53647"/>
                    <a:pt x="10147886" y="56320"/>
                  </a:cubicBezTo>
                  <a:cubicBezTo>
                    <a:pt x="10144488" y="60329"/>
                    <a:pt x="10144488" y="63002"/>
                    <a:pt x="10134284" y="64338"/>
                  </a:cubicBezTo>
                  <a:cubicBezTo>
                    <a:pt x="10124083" y="67013"/>
                    <a:pt x="10113879" y="69686"/>
                    <a:pt x="10103678" y="72359"/>
                  </a:cubicBezTo>
                  <a:cubicBezTo>
                    <a:pt x="10107077" y="73695"/>
                    <a:pt x="10110480" y="75032"/>
                    <a:pt x="10113879" y="76368"/>
                  </a:cubicBezTo>
                  <a:cubicBezTo>
                    <a:pt x="10137686" y="75032"/>
                    <a:pt x="10161490" y="67013"/>
                    <a:pt x="10181894" y="77704"/>
                  </a:cubicBezTo>
                  <a:cubicBezTo>
                    <a:pt x="10181894" y="79041"/>
                    <a:pt x="10181894" y="79041"/>
                    <a:pt x="10181894" y="80379"/>
                  </a:cubicBezTo>
                  <a:cubicBezTo>
                    <a:pt x="10175093" y="91070"/>
                    <a:pt x="10137686" y="73695"/>
                    <a:pt x="10134284" y="88398"/>
                  </a:cubicBezTo>
                  <a:cubicBezTo>
                    <a:pt x="10151289" y="89734"/>
                    <a:pt x="10168292" y="85725"/>
                    <a:pt x="10178496" y="91070"/>
                  </a:cubicBezTo>
                  <a:cubicBezTo>
                    <a:pt x="10205702" y="104436"/>
                    <a:pt x="10181894" y="109783"/>
                    <a:pt x="10154688" y="113792"/>
                  </a:cubicBezTo>
                  <a:cubicBezTo>
                    <a:pt x="10161490" y="116466"/>
                    <a:pt x="10158090" y="123149"/>
                    <a:pt x="10171694" y="124485"/>
                  </a:cubicBezTo>
                  <a:cubicBezTo>
                    <a:pt x="10175093" y="105773"/>
                    <a:pt x="10209100" y="116466"/>
                    <a:pt x="10232908" y="113792"/>
                  </a:cubicBezTo>
                  <a:cubicBezTo>
                    <a:pt x="10232908" y="117801"/>
                    <a:pt x="10232908" y="121812"/>
                    <a:pt x="10232908" y="125822"/>
                  </a:cubicBezTo>
                  <a:cubicBezTo>
                    <a:pt x="10236307" y="124485"/>
                    <a:pt x="10239710" y="125822"/>
                    <a:pt x="10243108" y="125822"/>
                  </a:cubicBezTo>
                  <a:cubicBezTo>
                    <a:pt x="10243108" y="124485"/>
                    <a:pt x="10243108" y="124485"/>
                    <a:pt x="10243108" y="124485"/>
                  </a:cubicBezTo>
                  <a:cubicBezTo>
                    <a:pt x="10253312" y="120476"/>
                    <a:pt x="10270314" y="121812"/>
                    <a:pt x="10277116" y="116466"/>
                  </a:cubicBezTo>
                  <a:cubicBezTo>
                    <a:pt x="10300924" y="109783"/>
                    <a:pt x="10324727" y="117801"/>
                    <a:pt x="10348534" y="116466"/>
                  </a:cubicBezTo>
                  <a:cubicBezTo>
                    <a:pt x="10362138" y="116466"/>
                    <a:pt x="10379140" y="116466"/>
                    <a:pt x="10396146" y="116466"/>
                  </a:cubicBezTo>
                  <a:cubicBezTo>
                    <a:pt x="10423352" y="132504"/>
                    <a:pt x="10385941" y="131167"/>
                    <a:pt x="10368939" y="132504"/>
                  </a:cubicBezTo>
                  <a:cubicBezTo>
                    <a:pt x="10328130" y="136515"/>
                    <a:pt x="10351934" y="140524"/>
                    <a:pt x="10368939" y="144533"/>
                  </a:cubicBezTo>
                  <a:cubicBezTo>
                    <a:pt x="10379140" y="140524"/>
                    <a:pt x="10392743" y="143197"/>
                    <a:pt x="10406346" y="141861"/>
                  </a:cubicBezTo>
                  <a:cubicBezTo>
                    <a:pt x="10433552" y="139188"/>
                    <a:pt x="10436954" y="148543"/>
                    <a:pt x="10436954" y="155227"/>
                  </a:cubicBezTo>
                  <a:cubicBezTo>
                    <a:pt x="10440354" y="164582"/>
                    <a:pt x="10419949" y="163246"/>
                    <a:pt x="10406346" y="161909"/>
                  </a:cubicBezTo>
                  <a:cubicBezTo>
                    <a:pt x="10392743" y="160573"/>
                    <a:pt x="10379140" y="161909"/>
                    <a:pt x="10368939" y="157899"/>
                  </a:cubicBezTo>
                  <a:cubicBezTo>
                    <a:pt x="10358735" y="155227"/>
                    <a:pt x="10355336" y="148543"/>
                    <a:pt x="10338330" y="148543"/>
                  </a:cubicBezTo>
                  <a:cubicBezTo>
                    <a:pt x="10331528" y="152554"/>
                    <a:pt x="10321328" y="156563"/>
                    <a:pt x="10314526" y="160573"/>
                  </a:cubicBezTo>
                  <a:cubicBezTo>
                    <a:pt x="10307725" y="167255"/>
                    <a:pt x="10280519" y="161909"/>
                    <a:pt x="10273718" y="168593"/>
                  </a:cubicBezTo>
                  <a:cubicBezTo>
                    <a:pt x="10266916" y="173939"/>
                    <a:pt x="10253312" y="180621"/>
                    <a:pt x="10287320" y="176612"/>
                  </a:cubicBezTo>
                  <a:cubicBezTo>
                    <a:pt x="10297521" y="168593"/>
                    <a:pt x="10311124" y="169929"/>
                    <a:pt x="10328130" y="172602"/>
                  </a:cubicBezTo>
                  <a:cubicBezTo>
                    <a:pt x="10343432" y="173605"/>
                    <a:pt x="10366390" y="167841"/>
                    <a:pt x="10379779" y="172226"/>
                  </a:cubicBezTo>
                  <a:lnTo>
                    <a:pt x="10387784" y="179252"/>
                  </a:lnTo>
                  <a:lnTo>
                    <a:pt x="10373612" y="178951"/>
                  </a:lnTo>
                  <a:cubicBezTo>
                    <a:pt x="10368939" y="179285"/>
                    <a:pt x="10365536" y="180621"/>
                    <a:pt x="10365536" y="184632"/>
                  </a:cubicBezTo>
                  <a:cubicBezTo>
                    <a:pt x="10362138" y="192651"/>
                    <a:pt x="10351934" y="197997"/>
                    <a:pt x="10328130" y="196660"/>
                  </a:cubicBezTo>
                  <a:cubicBezTo>
                    <a:pt x="10304322" y="200671"/>
                    <a:pt x="10273718" y="195324"/>
                    <a:pt x="10253312" y="203344"/>
                  </a:cubicBezTo>
                  <a:cubicBezTo>
                    <a:pt x="10260114" y="206017"/>
                    <a:pt x="10277116" y="203344"/>
                    <a:pt x="10280519" y="208690"/>
                  </a:cubicBezTo>
                  <a:cubicBezTo>
                    <a:pt x="10283918" y="210026"/>
                    <a:pt x="10287320" y="211363"/>
                    <a:pt x="10290720" y="212699"/>
                  </a:cubicBezTo>
                  <a:cubicBezTo>
                    <a:pt x="10290720" y="212699"/>
                    <a:pt x="10290720" y="211363"/>
                    <a:pt x="10294122" y="210026"/>
                  </a:cubicBezTo>
                  <a:cubicBezTo>
                    <a:pt x="10317926" y="206017"/>
                    <a:pt x="10338330" y="200671"/>
                    <a:pt x="10362138" y="208690"/>
                  </a:cubicBezTo>
                  <a:cubicBezTo>
                    <a:pt x="10362138" y="212699"/>
                    <a:pt x="10368939" y="212699"/>
                    <a:pt x="10379140" y="212699"/>
                  </a:cubicBezTo>
                  <a:cubicBezTo>
                    <a:pt x="10382542" y="214036"/>
                    <a:pt x="10389344" y="215372"/>
                    <a:pt x="10392743" y="216709"/>
                  </a:cubicBezTo>
                  <a:cubicBezTo>
                    <a:pt x="10457360" y="215372"/>
                    <a:pt x="10470962" y="220718"/>
                    <a:pt x="10464161" y="248787"/>
                  </a:cubicBezTo>
                  <a:cubicBezTo>
                    <a:pt x="10453957" y="250123"/>
                    <a:pt x="10443756" y="251460"/>
                    <a:pt x="10433552" y="252796"/>
                  </a:cubicBezTo>
                  <a:cubicBezTo>
                    <a:pt x="10413148" y="251460"/>
                    <a:pt x="10409748" y="244777"/>
                    <a:pt x="10402947" y="240768"/>
                  </a:cubicBezTo>
                  <a:cubicBezTo>
                    <a:pt x="10399544" y="244777"/>
                    <a:pt x="10389344" y="246114"/>
                    <a:pt x="10409748" y="254134"/>
                  </a:cubicBezTo>
                  <a:cubicBezTo>
                    <a:pt x="10402947" y="258143"/>
                    <a:pt x="10392743" y="256807"/>
                    <a:pt x="10385941" y="255469"/>
                  </a:cubicBezTo>
                  <a:cubicBezTo>
                    <a:pt x="10385941" y="259480"/>
                    <a:pt x="10379140" y="262153"/>
                    <a:pt x="10368939" y="263489"/>
                  </a:cubicBezTo>
                  <a:cubicBezTo>
                    <a:pt x="10365536" y="263489"/>
                    <a:pt x="10362138" y="263489"/>
                    <a:pt x="10358735" y="264826"/>
                  </a:cubicBezTo>
                  <a:cubicBezTo>
                    <a:pt x="10328130" y="268835"/>
                    <a:pt x="10297521" y="264826"/>
                    <a:pt x="10266916" y="260816"/>
                  </a:cubicBezTo>
                  <a:cubicBezTo>
                    <a:pt x="10266916" y="264826"/>
                    <a:pt x="10266916" y="268835"/>
                    <a:pt x="10266916" y="272846"/>
                  </a:cubicBezTo>
                  <a:cubicBezTo>
                    <a:pt x="10270314" y="274181"/>
                    <a:pt x="10273718" y="275519"/>
                    <a:pt x="10277116" y="276855"/>
                  </a:cubicBezTo>
                  <a:cubicBezTo>
                    <a:pt x="10290720" y="274181"/>
                    <a:pt x="10304322" y="271508"/>
                    <a:pt x="10317926" y="275519"/>
                  </a:cubicBezTo>
                  <a:cubicBezTo>
                    <a:pt x="10324727" y="275519"/>
                    <a:pt x="10331528" y="276855"/>
                    <a:pt x="10338330" y="278192"/>
                  </a:cubicBezTo>
                  <a:cubicBezTo>
                    <a:pt x="10348534" y="280865"/>
                    <a:pt x="10362138" y="279528"/>
                    <a:pt x="10368939" y="283538"/>
                  </a:cubicBezTo>
                  <a:cubicBezTo>
                    <a:pt x="10372338" y="283538"/>
                    <a:pt x="10375740" y="284874"/>
                    <a:pt x="10379140" y="286211"/>
                  </a:cubicBezTo>
                  <a:cubicBezTo>
                    <a:pt x="10389344" y="295567"/>
                    <a:pt x="10379140" y="296904"/>
                    <a:pt x="10358735" y="294231"/>
                  </a:cubicBezTo>
                  <a:cubicBezTo>
                    <a:pt x="10338330" y="295567"/>
                    <a:pt x="10317926" y="296904"/>
                    <a:pt x="10297521" y="298240"/>
                  </a:cubicBezTo>
                  <a:cubicBezTo>
                    <a:pt x="10277116" y="299577"/>
                    <a:pt x="10263513" y="295567"/>
                    <a:pt x="10246511" y="292894"/>
                  </a:cubicBezTo>
                  <a:cubicBezTo>
                    <a:pt x="10232908" y="290220"/>
                    <a:pt x="10232908" y="286211"/>
                    <a:pt x="10243108" y="282201"/>
                  </a:cubicBezTo>
                  <a:cubicBezTo>
                    <a:pt x="10243108" y="282201"/>
                    <a:pt x="10246511" y="282201"/>
                    <a:pt x="10246511" y="282201"/>
                  </a:cubicBezTo>
                  <a:cubicBezTo>
                    <a:pt x="10222704" y="267499"/>
                    <a:pt x="10222704" y="286211"/>
                    <a:pt x="10209100" y="287547"/>
                  </a:cubicBezTo>
                  <a:cubicBezTo>
                    <a:pt x="10209100" y="288885"/>
                    <a:pt x="10205702" y="288885"/>
                    <a:pt x="10205702" y="290220"/>
                  </a:cubicBezTo>
                  <a:cubicBezTo>
                    <a:pt x="10209100" y="291558"/>
                    <a:pt x="10212503" y="292894"/>
                    <a:pt x="10215902" y="294231"/>
                  </a:cubicBezTo>
                  <a:cubicBezTo>
                    <a:pt x="10215902" y="298240"/>
                    <a:pt x="10215902" y="302250"/>
                    <a:pt x="10215902" y="306259"/>
                  </a:cubicBezTo>
                  <a:cubicBezTo>
                    <a:pt x="10202299" y="306259"/>
                    <a:pt x="10188696" y="306259"/>
                    <a:pt x="10175093" y="306259"/>
                  </a:cubicBezTo>
                  <a:cubicBezTo>
                    <a:pt x="10158090" y="307597"/>
                    <a:pt x="10141085" y="307597"/>
                    <a:pt x="10127482" y="302250"/>
                  </a:cubicBezTo>
                  <a:cubicBezTo>
                    <a:pt x="10120680" y="303586"/>
                    <a:pt x="10110480" y="304923"/>
                    <a:pt x="10103678" y="306259"/>
                  </a:cubicBezTo>
                  <a:cubicBezTo>
                    <a:pt x="10096876" y="307597"/>
                    <a:pt x="10086672" y="308932"/>
                    <a:pt x="10076472" y="310270"/>
                  </a:cubicBezTo>
                  <a:cubicBezTo>
                    <a:pt x="10083274" y="311606"/>
                    <a:pt x="10086672" y="312943"/>
                    <a:pt x="10093474" y="314279"/>
                  </a:cubicBezTo>
                  <a:cubicBezTo>
                    <a:pt x="10107077" y="320962"/>
                    <a:pt x="10127482" y="314279"/>
                    <a:pt x="10141085" y="319625"/>
                  </a:cubicBezTo>
                  <a:cubicBezTo>
                    <a:pt x="10127482" y="324971"/>
                    <a:pt x="10110480" y="318289"/>
                    <a:pt x="10096876" y="322298"/>
                  </a:cubicBezTo>
                  <a:cubicBezTo>
                    <a:pt x="10093474" y="322298"/>
                    <a:pt x="10093474" y="322298"/>
                    <a:pt x="10090075" y="322298"/>
                  </a:cubicBezTo>
                  <a:cubicBezTo>
                    <a:pt x="10096876" y="327645"/>
                    <a:pt x="10107077" y="330318"/>
                    <a:pt x="10117282" y="332991"/>
                  </a:cubicBezTo>
                  <a:cubicBezTo>
                    <a:pt x="10124083" y="334328"/>
                    <a:pt x="10134284" y="334328"/>
                    <a:pt x="10137686" y="338337"/>
                  </a:cubicBezTo>
                  <a:cubicBezTo>
                    <a:pt x="10147886" y="338337"/>
                    <a:pt x="10158090" y="338337"/>
                    <a:pt x="10168292" y="338337"/>
                  </a:cubicBezTo>
                  <a:cubicBezTo>
                    <a:pt x="10168292" y="339674"/>
                    <a:pt x="10171694" y="339674"/>
                    <a:pt x="10171694" y="339674"/>
                  </a:cubicBezTo>
                  <a:cubicBezTo>
                    <a:pt x="10171694" y="338337"/>
                    <a:pt x="10175093" y="338337"/>
                    <a:pt x="10175093" y="337001"/>
                  </a:cubicBezTo>
                  <a:cubicBezTo>
                    <a:pt x="10198900" y="337001"/>
                    <a:pt x="10219305" y="335664"/>
                    <a:pt x="10243108" y="338337"/>
                  </a:cubicBezTo>
                  <a:cubicBezTo>
                    <a:pt x="10283918" y="331655"/>
                    <a:pt x="10321328" y="335664"/>
                    <a:pt x="10355336" y="342348"/>
                  </a:cubicBezTo>
                  <a:cubicBezTo>
                    <a:pt x="10358735" y="338337"/>
                    <a:pt x="10368939" y="339674"/>
                    <a:pt x="10375740" y="339674"/>
                  </a:cubicBezTo>
                  <a:cubicBezTo>
                    <a:pt x="10419949" y="334328"/>
                    <a:pt x="10457360" y="347694"/>
                    <a:pt x="10498169" y="347694"/>
                  </a:cubicBezTo>
                  <a:cubicBezTo>
                    <a:pt x="10498169" y="349030"/>
                    <a:pt x="10498169" y="349030"/>
                    <a:pt x="10498169" y="350367"/>
                  </a:cubicBezTo>
                  <a:cubicBezTo>
                    <a:pt x="10484566" y="359722"/>
                    <a:pt x="10467560" y="358387"/>
                    <a:pt x="10447156" y="355713"/>
                  </a:cubicBezTo>
                  <a:cubicBezTo>
                    <a:pt x="10426750" y="355713"/>
                    <a:pt x="10406346" y="355713"/>
                    <a:pt x="10385941" y="355713"/>
                  </a:cubicBezTo>
                  <a:cubicBezTo>
                    <a:pt x="10382542" y="355713"/>
                    <a:pt x="10379140" y="354376"/>
                    <a:pt x="10375740" y="354376"/>
                  </a:cubicBezTo>
                  <a:cubicBezTo>
                    <a:pt x="10365536" y="355713"/>
                    <a:pt x="10351934" y="357049"/>
                    <a:pt x="10345132" y="351703"/>
                  </a:cubicBezTo>
                  <a:cubicBezTo>
                    <a:pt x="10300924" y="349030"/>
                    <a:pt x="10263513" y="359722"/>
                    <a:pt x="10222704" y="359722"/>
                  </a:cubicBezTo>
                  <a:cubicBezTo>
                    <a:pt x="10222704" y="358387"/>
                    <a:pt x="10222704" y="358387"/>
                    <a:pt x="10222704" y="357049"/>
                  </a:cubicBezTo>
                  <a:cubicBezTo>
                    <a:pt x="10198900" y="363733"/>
                    <a:pt x="10151289" y="347694"/>
                    <a:pt x="10137686" y="369079"/>
                  </a:cubicBezTo>
                  <a:cubicBezTo>
                    <a:pt x="10137686" y="370415"/>
                    <a:pt x="10113879" y="367742"/>
                    <a:pt x="10100276" y="367742"/>
                  </a:cubicBezTo>
                  <a:cubicBezTo>
                    <a:pt x="10100276" y="366406"/>
                    <a:pt x="10096876" y="366406"/>
                    <a:pt x="10096876" y="366406"/>
                  </a:cubicBezTo>
                  <a:cubicBezTo>
                    <a:pt x="10086672" y="366406"/>
                    <a:pt x="10079871" y="366406"/>
                    <a:pt x="10069670" y="366406"/>
                  </a:cubicBezTo>
                  <a:cubicBezTo>
                    <a:pt x="10062869" y="369079"/>
                    <a:pt x="10052665" y="369079"/>
                    <a:pt x="10045863" y="367742"/>
                  </a:cubicBezTo>
                  <a:cubicBezTo>
                    <a:pt x="10045863" y="367742"/>
                    <a:pt x="10042464" y="366406"/>
                    <a:pt x="10042464" y="366406"/>
                  </a:cubicBezTo>
                  <a:cubicBezTo>
                    <a:pt x="10039062" y="366406"/>
                    <a:pt x="10032260" y="366406"/>
                    <a:pt x="10028861" y="366406"/>
                  </a:cubicBezTo>
                  <a:cubicBezTo>
                    <a:pt x="10025458" y="367742"/>
                    <a:pt x="10022060" y="367742"/>
                    <a:pt x="10018657" y="366406"/>
                  </a:cubicBezTo>
                  <a:cubicBezTo>
                    <a:pt x="10015258" y="366406"/>
                    <a:pt x="10015258" y="367742"/>
                    <a:pt x="10011856" y="369079"/>
                  </a:cubicBezTo>
                  <a:cubicBezTo>
                    <a:pt x="10001655" y="373088"/>
                    <a:pt x="9991450" y="373088"/>
                    <a:pt x="9977848" y="371752"/>
                  </a:cubicBezTo>
                  <a:cubicBezTo>
                    <a:pt x="9974448" y="370415"/>
                    <a:pt x="9974448" y="370415"/>
                    <a:pt x="9971046" y="369079"/>
                  </a:cubicBezTo>
                  <a:cubicBezTo>
                    <a:pt x="9964244" y="370415"/>
                    <a:pt x="9967647" y="373088"/>
                    <a:pt x="9971046" y="375761"/>
                  </a:cubicBezTo>
                  <a:cubicBezTo>
                    <a:pt x="9981250" y="377099"/>
                    <a:pt x="9991450" y="377099"/>
                    <a:pt x="9998252" y="381108"/>
                  </a:cubicBezTo>
                  <a:cubicBezTo>
                    <a:pt x="9998252" y="379772"/>
                    <a:pt x="9998252" y="379772"/>
                    <a:pt x="10001655" y="378434"/>
                  </a:cubicBezTo>
                  <a:cubicBezTo>
                    <a:pt x="10018657" y="375761"/>
                    <a:pt x="10039062" y="375761"/>
                    <a:pt x="10056068" y="377099"/>
                  </a:cubicBezTo>
                  <a:cubicBezTo>
                    <a:pt x="10062869" y="378434"/>
                    <a:pt x="10066268" y="379772"/>
                    <a:pt x="10069670" y="381108"/>
                  </a:cubicBezTo>
                  <a:cubicBezTo>
                    <a:pt x="10069670" y="382445"/>
                    <a:pt x="10069670" y="383781"/>
                    <a:pt x="10069670" y="385118"/>
                  </a:cubicBezTo>
                  <a:cubicBezTo>
                    <a:pt x="10083274" y="387791"/>
                    <a:pt x="10100276" y="383781"/>
                    <a:pt x="10110480" y="389127"/>
                  </a:cubicBezTo>
                  <a:cubicBezTo>
                    <a:pt x="10110480" y="390464"/>
                    <a:pt x="10110480" y="391800"/>
                    <a:pt x="10110480" y="393137"/>
                  </a:cubicBezTo>
                  <a:cubicBezTo>
                    <a:pt x="10127482" y="394473"/>
                    <a:pt x="10141085" y="390464"/>
                    <a:pt x="10151289" y="386454"/>
                  </a:cubicBezTo>
                  <a:cubicBezTo>
                    <a:pt x="10154688" y="387791"/>
                    <a:pt x="10158090" y="389127"/>
                    <a:pt x="10161490" y="390464"/>
                  </a:cubicBezTo>
                  <a:cubicBezTo>
                    <a:pt x="10161490" y="391800"/>
                    <a:pt x="10164892" y="391800"/>
                    <a:pt x="10168292" y="391800"/>
                  </a:cubicBezTo>
                  <a:cubicBezTo>
                    <a:pt x="10181894" y="406503"/>
                    <a:pt x="10209100" y="401157"/>
                    <a:pt x="10232908" y="397147"/>
                  </a:cubicBezTo>
                  <a:cubicBezTo>
                    <a:pt x="10253312" y="394473"/>
                    <a:pt x="10263513" y="399820"/>
                    <a:pt x="10266916" y="405166"/>
                  </a:cubicBezTo>
                  <a:cubicBezTo>
                    <a:pt x="10273718" y="414523"/>
                    <a:pt x="10253312" y="410512"/>
                    <a:pt x="10243108" y="411850"/>
                  </a:cubicBezTo>
                  <a:cubicBezTo>
                    <a:pt x="10243108" y="413185"/>
                    <a:pt x="10243108" y="414523"/>
                    <a:pt x="10243108" y="415859"/>
                  </a:cubicBezTo>
                  <a:cubicBezTo>
                    <a:pt x="10222704" y="423878"/>
                    <a:pt x="10202299" y="409176"/>
                    <a:pt x="10181894" y="415859"/>
                  </a:cubicBezTo>
                  <a:cubicBezTo>
                    <a:pt x="10175093" y="415859"/>
                    <a:pt x="10175093" y="417196"/>
                    <a:pt x="10175093" y="419869"/>
                  </a:cubicBezTo>
                  <a:cubicBezTo>
                    <a:pt x="10185297" y="425215"/>
                    <a:pt x="10198900" y="429224"/>
                    <a:pt x="10212503" y="433235"/>
                  </a:cubicBezTo>
                  <a:cubicBezTo>
                    <a:pt x="10219305" y="435908"/>
                    <a:pt x="10215902" y="438581"/>
                    <a:pt x="10212503" y="441254"/>
                  </a:cubicBezTo>
                  <a:cubicBezTo>
                    <a:pt x="10202299" y="442590"/>
                    <a:pt x="10192098" y="443927"/>
                    <a:pt x="10181894" y="439917"/>
                  </a:cubicBezTo>
                  <a:cubicBezTo>
                    <a:pt x="10178496" y="430562"/>
                    <a:pt x="10154688" y="426551"/>
                    <a:pt x="10147886" y="419869"/>
                  </a:cubicBezTo>
                  <a:cubicBezTo>
                    <a:pt x="10137686" y="419869"/>
                    <a:pt x="10127482" y="419869"/>
                    <a:pt x="10117282" y="419869"/>
                  </a:cubicBezTo>
                  <a:cubicBezTo>
                    <a:pt x="10113879" y="414523"/>
                    <a:pt x="10124083" y="413185"/>
                    <a:pt x="10130884" y="410512"/>
                  </a:cubicBezTo>
                  <a:cubicBezTo>
                    <a:pt x="10134284" y="407839"/>
                    <a:pt x="10130884" y="406503"/>
                    <a:pt x="10127482" y="405166"/>
                  </a:cubicBezTo>
                  <a:cubicBezTo>
                    <a:pt x="10124083" y="403830"/>
                    <a:pt x="10124083" y="403830"/>
                    <a:pt x="10124083" y="402493"/>
                  </a:cubicBezTo>
                  <a:cubicBezTo>
                    <a:pt x="10110480" y="402493"/>
                    <a:pt x="10100276" y="402493"/>
                    <a:pt x="10086672" y="402493"/>
                  </a:cubicBezTo>
                  <a:cubicBezTo>
                    <a:pt x="10076472" y="405166"/>
                    <a:pt x="10069670" y="407839"/>
                    <a:pt x="10076472" y="411850"/>
                  </a:cubicBezTo>
                  <a:cubicBezTo>
                    <a:pt x="10076472" y="413185"/>
                    <a:pt x="10073070" y="414523"/>
                    <a:pt x="10073070" y="415859"/>
                  </a:cubicBezTo>
                  <a:cubicBezTo>
                    <a:pt x="10076472" y="419869"/>
                    <a:pt x="10079871" y="422542"/>
                    <a:pt x="10083274" y="426551"/>
                  </a:cubicBezTo>
                  <a:cubicBezTo>
                    <a:pt x="10086672" y="427888"/>
                    <a:pt x="10093474" y="427888"/>
                    <a:pt x="10096876" y="427888"/>
                  </a:cubicBezTo>
                  <a:cubicBezTo>
                    <a:pt x="10113879" y="429224"/>
                    <a:pt x="10134284" y="426551"/>
                    <a:pt x="10141085" y="434571"/>
                  </a:cubicBezTo>
                  <a:cubicBezTo>
                    <a:pt x="10141085" y="435908"/>
                    <a:pt x="10141085" y="438581"/>
                    <a:pt x="10137686" y="438581"/>
                  </a:cubicBezTo>
                  <a:cubicBezTo>
                    <a:pt x="10120680" y="443927"/>
                    <a:pt x="10103678" y="438581"/>
                    <a:pt x="10090075" y="437244"/>
                  </a:cubicBezTo>
                  <a:cubicBezTo>
                    <a:pt x="10083274" y="439917"/>
                    <a:pt x="10073070" y="442590"/>
                    <a:pt x="10066268" y="437244"/>
                  </a:cubicBezTo>
                  <a:cubicBezTo>
                    <a:pt x="10059466" y="434571"/>
                    <a:pt x="10052665" y="431898"/>
                    <a:pt x="10039062" y="433235"/>
                  </a:cubicBezTo>
                  <a:cubicBezTo>
                    <a:pt x="10035662" y="438581"/>
                    <a:pt x="10035662" y="445263"/>
                    <a:pt x="10018657" y="445263"/>
                  </a:cubicBezTo>
                  <a:cubicBezTo>
                    <a:pt x="9998252" y="445263"/>
                    <a:pt x="9991450" y="438581"/>
                    <a:pt x="9984649" y="433235"/>
                  </a:cubicBezTo>
                  <a:cubicBezTo>
                    <a:pt x="9974448" y="435908"/>
                    <a:pt x="9920036" y="438581"/>
                    <a:pt x="9903030" y="437244"/>
                  </a:cubicBezTo>
                  <a:cubicBezTo>
                    <a:pt x="9896229" y="441254"/>
                    <a:pt x="9892830" y="446601"/>
                    <a:pt x="9889428" y="451947"/>
                  </a:cubicBezTo>
                  <a:cubicBezTo>
                    <a:pt x="9875824" y="451947"/>
                    <a:pt x="9865624" y="451947"/>
                    <a:pt x="9855420" y="451947"/>
                  </a:cubicBezTo>
                  <a:cubicBezTo>
                    <a:pt x="9848618" y="451947"/>
                    <a:pt x="9841816" y="451947"/>
                    <a:pt x="9838418" y="453283"/>
                  </a:cubicBezTo>
                  <a:cubicBezTo>
                    <a:pt x="9828214" y="454620"/>
                    <a:pt x="9814610" y="453283"/>
                    <a:pt x="9804410" y="455956"/>
                  </a:cubicBezTo>
                  <a:lnTo>
                    <a:pt x="9801007" y="455956"/>
                  </a:lnTo>
                  <a:cubicBezTo>
                    <a:pt x="9784005" y="453283"/>
                    <a:pt x="9766999" y="455956"/>
                    <a:pt x="9749997" y="454620"/>
                  </a:cubicBezTo>
                  <a:cubicBezTo>
                    <a:pt x="9746594" y="454620"/>
                    <a:pt x="9743196" y="453283"/>
                    <a:pt x="9743196" y="453283"/>
                  </a:cubicBezTo>
                  <a:cubicBezTo>
                    <a:pt x="9743196" y="454620"/>
                    <a:pt x="9743196" y="455956"/>
                    <a:pt x="9743196" y="457293"/>
                  </a:cubicBezTo>
                  <a:cubicBezTo>
                    <a:pt x="9729592" y="457293"/>
                    <a:pt x="9715990" y="457293"/>
                    <a:pt x="9702386" y="457293"/>
                  </a:cubicBezTo>
                  <a:cubicBezTo>
                    <a:pt x="9668378" y="459966"/>
                    <a:pt x="9634370" y="461302"/>
                    <a:pt x="9600363" y="462639"/>
                  </a:cubicBezTo>
                  <a:cubicBezTo>
                    <a:pt x="9593561" y="455956"/>
                    <a:pt x="9586760" y="449274"/>
                    <a:pt x="9579958" y="442590"/>
                  </a:cubicBezTo>
                  <a:cubicBezTo>
                    <a:pt x="9576556" y="441254"/>
                    <a:pt x="9573156" y="441254"/>
                    <a:pt x="9569754" y="441254"/>
                  </a:cubicBezTo>
                  <a:cubicBezTo>
                    <a:pt x="9566355" y="441254"/>
                    <a:pt x="9566355" y="441254"/>
                    <a:pt x="9566355" y="441254"/>
                  </a:cubicBezTo>
                  <a:cubicBezTo>
                    <a:pt x="9566355" y="441254"/>
                    <a:pt x="9566355" y="442590"/>
                    <a:pt x="9566355" y="442590"/>
                  </a:cubicBezTo>
                  <a:cubicBezTo>
                    <a:pt x="9559554" y="443927"/>
                    <a:pt x="9552752" y="445263"/>
                    <a:pt x="9545950" y="442590"/>
                  </a:cubicBezTo>
                  <a:lnTo>
                    <a:pt x="9525260" y="443494"/>
                  </a:lnTo>
                  <a:lnTo>
                    <a:pt x="9545946" y="449274"/>
                  </a:lnTo>
                  <a:cubicBezTo>
                    <a:pt x="9545946" y="450611"/>
                    <a:pt x="9542548" y="451947"/>
                    <a:pt x="9542548" y="453283"/>
                  </a:cubicBezTo>
                  <a:cubicBezTo>
                    <a:pt x="9532344" y="453283"/>
                    <a:pt x="9522143" y="453283"/>
                    <a:pt x="9511939" y="453283"/>
                  </a:cubicBezTo>
                  <a:cubicBezTo>
                    <a:pt x="9498336" y="455957"/>
                    <a:pt x="9484736" y="457293"/>
                    <a:pt x="9471133" y="453283"/>
                  </a:cubicBezTo>
                  <a:cubicBezTo>
                    <a:pt x="9471133" y="453283"/>
                    <a:pt x="9467730" y="451947"/>
                    <a:pt x="9467730" y="450611"/>
                  </a:cubicBezTo>
                  <a:lnTo>
                    <a:pt x="9467730" y="446007"/>
                  </a:lnTo>
                  <a:lnTo>
                    <a:pt x="9454128" y="446601"/>
                  </a:lnTo>
                  <a:cubicBezTo>
                    <a:pt x="9447326" y="450610"/>
                    <a:pt x="9440524" y="454620"/>
                    <a:pt x="9433723" y="458629"/>
                  </a:cubicBezTo>
                  <a:cubicBezTo>
                    <a:pt x="9443927" y="461302"/>
                    <a:pt x="9450728" y="463975"/>
                    <a:pt x="9454128" y="469322"/>
                  </a:cubicBezTo>
                  <a:cubicBezTo>
                    <a:pt x="9433723" y="469322"/>
                    <a:pt x="9413318" y="470659"/>
                    <a:pt x="9392914" y="470659"/>
                  </a:cubicBezTo>
                  <a:cubicBezTo>
                    <a:pt x="9386112" y="473332"/>
                    <a:pt x="9375912" y="471995"/>
                    <a:pt x="9369110" y="474668"/>
                  </a:cubicBezTo>
                  <a:cubicBezTo>
                    <a:pt x="9352104" y="473332"/>
                    <a:pt x="9338501" y="473332"/>
                    <a:pt x="9321499" y="473332"/>
                  </a:cubicBezTo>
                  <a:cubicBezTo>
                    <a:pt x="9301094" y="473332"/>
                    <a:pt x="9284088" y="473332"/>
                    <a:pt x="9267086" y="473332"/>
                  </a:cubicBezTo>
                  <a:cubicBezTo>
                    <a:pt x="9239880" y="474668"/>
                    <a:pt x="9212674" y="476005"/>
                    <a:pt x="9185468" y="477341"/>
                  </a:cubicBezTo>
                  <a:cubicBezTo>
                    <a:pt x="9171864" y="478678"/>
                    <a:pt x="9158262" y="480014"/>
                    <a:pt x="9144658" y="481352"/>
                  </a:cubicBezTo>
                  <a:cubicBezTo>
                    <a:pt x="9144658" y="480014"/>
                    <a:pt x="9144658" y="478678"/>
                    <a:pt x="9144658" y="477341"/>
                  </a:cubicBezTo>
                  <a:cubicBezTo>
                    <a:pt x="9120851" y="476005"/>
                    <a:pt x="9086843" y="485361"/>
                    <a:pt x="9083444" y="466648"/>
                  </a:cubicBezTo>
                  <a:cubicBezTo>
                    <a:pt x="9076642" y="458629"/>
                    <a:pt x="9052836" y="465313"/>
                    <a:pt x="9042635" y="458629"/>
                  </a:cubicBezTo>
                  <a:cubicBezTo>
                    <a:pt x="9039232" y="461302"/>
                    <a:pt x="9029032" y="463975"/>
                    <a:pt x="9018828" y="465313"/>
                  </a:cubicBezTo>
                  <a:cubicBezTo>
                    <a:pt x="9015428" y="466648"/>
                    <a:pt x="9022230" y="467986"/>
                    <a:pt x="9025629" y="469322"/>
                  </a:cubicBezTo>
                  <a:cubicBezTo>
                    <a:pt x="9032430" y="473332"/>
                    <a:pt x="9032430" y="477341"/>
                    <a:pt x="9022230" y="481352"/>
                  </a:cubicBezTo>
                  <a:cubicBezTo>
                    <a:pt x="9018828" y="481352"/>
                    <a:pt x="9015428" y="482687"/>
                    <a:pt x="9012026" y="482687"/>
                  </a:cubicBezTo>
                  <a:cubicBezTo>
                    <a:pt x="8991622" y="485361"/>
                    <a:pt x="8967818" y="481352"/>
                    <a:pt x="8947413" y="485361"/>
                  </a:cubicBezTo>
                  <a:cubicBezTo>
                    <a:pt x="8940612" y="485361"/>
                    <a:pt x="8937209" y="485361"/>
                    <a:pt x="8930408" y="485361"/>
                  </a:cubicBezTo>
                  <a:cubicBezTo>
                    <a:pt x="8927008" y="485361"/>
                    <a:pt x="8923606" y="484025"/>
                    <a:pt x="8920206" y="482687"/>
                  </a:cubicBezTo>
                  <a:cubicBezTo>
                    <a:pt x="8916804" y="482687"/>
                    <a:pt x="8916804" y="481352"/>
                    <a:pt x="8916804" y="481352"/>
                  </a:cubicBezTo>
                  <a:cubicBezTo>
                    <a:pt x="8896400" y="480014"/>
                    <a:pt x="8875995" y="484025"/>
                    <a:pt x="8855590" y="485361"/>
                  </a:cubicBezTo>
                  <a:cubicBezTo>
                    <a:pt x="8855590" y="485361"/>
                    <a:pt x="8852191" y="485361"/>
                    <a:pt x="8852191" y="486698"/>
                  </a:cubicBezTo>
                  <a:cubicBezTo>
                    <a:pt x="8831786" y="489371"/>
                    <a:pt x="8811382" y="485361"/>
                    <a:pt x="8790977" y="489371"/>
                  </a:cubicBezTo>
                  <a:cubicBezTo>
                    <a:pt x="8773972" y="490707"/>
                    <a:pt x="8756970" y="490707"/>
                    <a:pt x="8739964" y="490707"/>
                  </a:cubicBezTo>
                  <a:cubicBezTo>
                    <a:pt x="8719559" y="493380"/>
                    <a:pt x="8695755" y="492044"/>
                    <a:pt x="8675350" y="492044"/>
                  </a:cubicBezTo>
                  <a:cubicBezTo>
                    <a:pt x="8671948" y="492044"/>
                    <a:pt x="8671948" y="490707"/>
                    <a:pt x="8668549" y="490707"/>
                  </a:cubicBezTo>
                  <a:cubicBezTo>
                    <a:pt x="8665146" y="492044"/>
                    <a:pt x="8658345" y="492044"/>
                    <a:pt x="8654946" y="493380"/>
                  </a:cubicBezTo>
                  <a:cubicBezTo>
                    <a:pt x="8648144" y="493380"/>
                    <a:pt x="8644742" y="493380"/>
                    <a:pt x="8637940" y="493380"/>
                  </a:cubicBezTo>
                  <a:cubicBezTo>
                    <a:pt x="8634541" y="492044"/>
                    <a:pt x="8631138" y="490707"/>
                    <a:pt x="8627740" y="489371"/>
                  </a:cubicBezTo>
                  <a:cubicBezTo>
                    <a:pt x="8614136" y="489371"/>
                    <a:pt x="8600534" y="489371"/>
                    <a:pt x="8586930" y="489371"/>
                  </a:cubicBezTo>
                  <a:cubicBezTo>
                    <a:pt x="8586930" y="489371"/>
                    <a:pt x="8583528" y="490707"/>
                    <a:pt x="8583528" y="492044"/>
                  </a:cubicBezTo>
                  <a:cubicBezTo>
                    <a:pt x="8549520" y="492044"/>
                    <a:pt x="8515512" y="496053"/>
                    <a:pt x="8481504" y="488034"/>
                  </a:cubicBezTo>
                  <a:cubicBezTo>
                    <a:pt x="8474702" y="485361"/>
                    <a:pt x="8464502" y="489371"/>
                    <a:pt x="8461100" y="492044"/>
                  </a:cubicBezTo>
                  <a:cubicBezTo>
                    <a:pt x="8454298" y="492044"/>
                    <a:pt x="8444098" y="492044"/>
                    <a:pt x="8433894" y="492044"/>
                  </a:cubicBezTo>
                  <a:cubicBezTo>
                    <a:pt x="8420290" y="486698"/>
                    <a:pt x="8386282" y="492044"/>
                    <a:pt x="8382884" y="480014"/>
                  </a:cubicBezTo>
                  <a:cubicBezTo>
                    <a:pt x="8379481" y="480014"/>
                    <a:pt x="8376082" y="478678"/>
                    <a:pt x="8372680" y="478678"/>
                  </a:cubicBezTo>
                  <a:cubicBezTo>
                    <a:pt x="8372680" y="478678"/>
                    <a:pt x="8369280" y="478678"/>
                    <a:pt x="8369280" y="478678"/>
                  </a:cubicBezTo>
                  <a:cubicBezTo>
                    <a:pt x="8355677" y="484025"/>
                    <a:pt x="8389685" y="490707"/>
                    <a:pt x="8369280" y="496053"/>
                  </a:cubicBezTo>
                  <a:cubicBezTo>
                    <a:pt x="8355677" y="496053"/>
                    <a:pt x="8345473" y="496053"/>
                    <a:pt x="8331870" y="496053"/>
                  </a:cubicBezTo>
                  <a:cubicBezTo>
                    <a:pt x="8325068" y="497390"/>
                    <a:pt x="8318267" y="497390"/>
                    <a:pt x="8311466" y="497390"/>
                  </a:cubicBezTo>
                  <a:cubicBezTo>
                    <a:pt x="8291060" y="500064"/>
                    <a:pt x="8270656" y="501399"/>
                    <a:pt x="8250251" y="497390"/>
                  </a:cubicBezTo>
                  <a:lnTo>
                    <a:pt x="8241182" y="493826"/>
                  </a:lnTo>
                  <a:lnTo>
                    <a:pt x="8243450" y="493380"/>
                  </a:lnTo>
                  <a:lnTo>
                    <a:pt x="8243450" y="492044"/>
                  </a:lnTo>
                  <a:cubicBezTo>
                    <a:pt x="8243450" y="492044"/>
                    <a:pt x="8240050" y="493380"/>
                    <a:pt x="8240050" y="493380"/>
                  </a:cubicBezTo>
                  <a:lnTo>
                    <a:pt x="8241182" y="493826"/>
                  </a:lnTo>
                  <a:lnTo>
                    <a:pt x="8223045" y="497390"/>
                  </a:lnTo>
                  <a:cubicBezTo>
                    <a:pt x="8185638" y="501399"/>
                    <a:pt x="8148228" y="497390"/>
                    <a:pt x="8110821" y="498726"/>
                  </a:cubicBezTo>
                  <a:cubicBezTo>
                    <a:pt x="8107418" y="498726"/>
                    <a:pt x="8100617" y="498726"/>
                    <a:pt x="8093815" y="497390"/>
                  </a:cubicBezTo>
                  <a:cubicBezTo>
                    <a:pt x="8073411" y="497390"/>
                    <a:pt x="8049607" y="497390"/>
                    <a:pt x="8029202" y="497390"/>
                  </a:cubicBezTo>
                  <a:cubicBezTo>
                    <a:pt x="8029202" y="497390"/>
                    <a:pt x="8025800" y="496053"/>
                    <a:pt x="8025800" y="496053"/>
                  </a:cubicBezTo>
                  <a:cubicBezTo>
                    <a:pt x="8025800" y="497390"/>
                    <a:pt x="8022401" y="497390"/>
                    <a:pt x="8022401" y="498726"/>
                  </a:cubicBezTo>
                  <a:cubicBezTo>
                    <a:pt x="7988393" y="504073"/>
                    <a:pt x="7954385" y="505410"/>
                    <a:pt x="7916975" y="501399"/>
                  </a:cubicBezTo>
                  <a:cubicBezTo>
                    <a:pt x="7910173" y="501399"/>
                    <a:pt x="7903372" y="501399"/>
                    <a:pt x="7896570" y="501399"/>
                  </a:cubicBezTo>
                  <a:cubicBezTo>
                    <a:pt x="7886370" y="504073"/>
                    <a:pt x="7872767" y="504073"/>
                    <a:pt x="7862562" y="500064"/>
                  </a:cubicBezTo>
                  <a:cubicBezTo>
                    <a:pt x="7862562" y="500064"/>
                    <a:pt x="7862562" y="498726"/>
                    <a:pt x="7862562" y="498726"/>
                  </a:cubicBezTo>
                  <a:cubicBezTo>
                    <a:pt x="7855761" y="500064"/>
                    <a:pt x="7848959" y="498726"/>
                    <a:pt x="7845560" y="500064"/>
                  </a:cubicBezTo>
                  <a:cubicBezTo>
                    <a:pt x="7825156" y="504073"/>
                    <a:pt x="7804751" y="502737"/>
                    <a:pt x="7784346" y="500064"/>
                  </a:cubicBezTo>
                  <a:cubicBezTo>
                    <a:pt x="7774142" y="497390"/>
                    <a:pt x="7760539" y="504073"/>
                    <a:pt x="7753737" y="497390"/>
                  </a:cubicBezTo>
                  <a:cubicBezTo>
                    <a:pt x="7750338" y="498726"/>
                    <a:pt x="7746936" y="498726"/>
                    <a:pt x="7743533" y="500064"/>
                  </a:cubicBezTo>
                  <a:cubicBezTo>
                    <a:pt x="7692523" y="505410"/>
                    <a:pt x="7641510" y="501399"/>
                    <a:pt x="7590500" y="502737"/>
                  </a:cubicBezTo>
                  <a:cubicBezTo>
                    <a:pt x="7587101" y="502737"/>
                    <a:pt x="7583698" y="501399"/>
                    <a:pt x="7580299" y="500064"/>
                  </a:cubicBezTo>
                  <a:cubicBezTo>
                    <a:pt x="7559895" y="498726"/>
                    <a:pt x="7539487" y="497390"/>
                    <a:pt x="7519085" y="496053"/>
                  </a:cubicBezTo>
                  <a:cubicBezTo>
                    <a:pt x="7515683" y="496053"/>
                    <a:pt x="7512284" y="497390"/>
                    <a:pt x="7508881" y="498726"/>
                  </a:cubicBezTo>
                  <a:cubicBezTo>
                    <a:pt x="7502080" y="497390"/>
                    <a:pt x="7495278" y="497390"/>
                    <a:pt x="7488477" y="496053"/>
                  </a:cubicBezTo>
                  <a:cubicBezTo>
                    <a:pt x="7457871" y="497390"/>
                    <a:pt x="7427263" y="497390"/>
                    <a:pt x="7396657" y="498726"/>
                  </a:cubicBezTo>
                  <a:cubicBezTo>
                    <a:pt x="7386453" y="497390"/>
                    <a:pt x="7376253" y="497390"/>
                    <a:pt x="7366048" y="496053"/>
                  </a:cubicBezTo>
                  <a:cubicBezTo>
                    <a:pt x="7362650" y="496053"/>
                    <a:pt x="7359247" y="496053"/>
                    <a:pt x="7355848" y="496053"/>
                  </a:cubicBezTo>
                  <a:cubicBezTo>
                    <a:pt x="7301432" y="494717"/>
                    <a:pt x="7247023" y="494717"/>
                    <a:pt x="7192610" y="494717"/>
                  </a:cubicBezTo>
                  <a:cubicBezTo>
                    <a:pt x="7192610" y="493380"/>
                    <a:pt x="7192610" y="493380"/>
                    <a:pt x="7189208" y="492044"/>
                  </a:cubicBezTo>
                  <a:cubicBezTo>
                    <a:pt x="7182406" y="492044"/>
                    <a:pt x="7179007" y="490707"/>
                    <a:pt x="7172206" y="490707"/>
                  </a:cubicBezTo>
                  <a:cubicBezTo>
                    <a:pt x="7158603" y="497390"/>
                    <a:pt x="7145000" y="490707"/>
                    <a:pt x="7131393" y="490707"/>
                  </a:cubicBezTo>
                  <a:cubicBezTo>
                    <a:pt x="7134795" y="493380"/>
                    <a:pt x="7131393" y="493380"/>
                    <a:pt x="7127994" y="494717"/>
                  </a:cubicBezTo>
                  <a:lnTo>
                    <a:pt x="7124595" y="494717"/>
                  </a:lnTo>
                  <a:lnTo>
                    <a:pt x="7121192" y="494717"/>
                  </a:lnTo>
                  <a:cubicBezTo>
                    <a:pt x="7104190" y="498726"/>
                    <a:pt x="7087185" y="498726"/>
                    <a:pt x="7070182" y="494717"/>
                  </a:cubicBezTo>
                  <a:cubicBezTo>
                    <a:pt x="7053177" y="489371"/>
                    <a:pt x="7029369" y="496053"/>
                    <a:pt x="7008968" y="490707"/>
                  </a:cubicBezTo>
                  <a:cubicBezTo>
                    <a:pt x="6991963" y="492044"/>
                    <a:pt x="6974961" y="492044"/>
                    <a:pt x="6957955" y="492044"/>
                  </a:cubicBezTo>
                  <a:cubicBezTo>
                    <a:pt x="6903542" y="494717"/>
                    <a:pt x="6849130" y="492044"/>
                    <a:pt x="6794717" y="486698"/>
                  </a:cubicBezTo>
                  <a:cubicBezTo>
                    <a:pt x="6784517" y="482687"/>
                    <a:pt x="6767511" y="486698"/>
                    <a:pt x="6753908" y="484025"/>
                  </a:cubicBezTo>
                  <a:cubicBezTo>
                    <a:pt x="6753908" y="482687"/>
                    <a:pt x="6753908" y="482687"/>
                    <a:pt x="6753908" y="482687"/>
                  </a:cubicBezTo>
                  <a:cubicBezTo>
                    <a:pt x="6723303" y="482687"/>
                    <a:pt x="6692694" y="482687"/>
                    <a:pt x="6662089" y="482687"/>
                  </a:cubicBezTo>
                  <a:cubicBezTo>
                    <a:pt x="6655287" y="482687"/>
                    <a:pt x="6648486" y="482687"/>
                    <a:pt x="6641684" y="482687"/>
                  </a:cubicBezTo>
                  <a:cubicBezTo>
                    <a:pt x="6638282" y="484025"/>
                    <a:pt x="6634883" y="485361"/>
                    <a:pt x="6631480" y="485361"/>
                  </a:cubicBezTo>
                  <a:cubicBezTo>
                    <a:pt x="6611075" y="489371"/>
                    <a:pt x="6597472" y="485361"/>
                    <a:pt x="6580470" y="482687"/>
                  </a:cubicBezTo>
                  <a:lnTo>
                    <a:pt x="6577067" y="482687"/>
                  </a:lnTo>
                  <a:lnTo>
                    <a:pt x="6573668" y="482687"/>
                  </a:lnTo>
                  <a:cubicBezTo>
                    <a:pt x="6570266" y="482687"/>
                    <a:pt x="6566867" y="481352"/>
                    <a:pt x="6566867" y="480014"/>
                  </a:cubicBezTo>
                  <a:cubicBezTo>
                    <a:pt x="6543060" y="477341"/>
                    <a:pt x="6512454" y="484025"/>
                    <a:pt x="6488647" y="476005"/>
                  </a:cubicBezTo>
                  <a:cubicBezTo>
                    <a:pt x="6481846" y="482687"/>
                    <a:pt x="6468243" y="482687"/>
                    <a:pt x="6454639" y="484025"/>
                  </a:cubicBezTo>
                  <a:lnTo>
                    <a:pt x="6451240" y="484025"/>
                  </a:lnTo>
                  <a:lnTo>
                    <a:pt x="6447838" y="484025"/>
                  </a:lnTo>
                  <a:cubicBezTo>
                    <a:pt x="6424034" y="480014"/>
                    <a:pt x="6396828" y="485361"/>
                    <a:pt x="6373021" y="480014"/>
                  </a:cubicBezTo>
                  <a:cubicBezTo>
                    <a:pt x="6369622" y="480014"/>
                    <a:pt x="6369622" y="480014"/>
                    <a:pt x="6369622" y="478678"/>
                  </a:cubicBezTo>
                  <a:cubicBezTo>
                    <a:pt x="6325410" y="488034"/>
                    <a:pt x="6284600" y="477341"/>
                    <a:pt x="6240392" y="477341"/>
                  </a:cubicBezTo>
                  <a:cubicBezTo>
                    <a:pt x="6236989" y="477341"/>
                    <a:pt x="6233590" y="477341"/>
                    <a:pt x="6230188" y="477341"/>
                  </a:cubicBezTo>
                  <a:cubicBezTo>
                    <a:pt x="6223386" y="480014"/>
                    <a:pt x="6216585" y="480014"/>
                    <a:pt x="6209783" y="478678"/>
                  </a:cubicBezTo>
                  <a:cubicBezTo>
                    <a:pt x="6206384" y="478678"/>
                    <a:pt x="6206384" y="477341"/>
                    <a:pt x="6206384" y="477341"/>
                  </a:cubicBezTo>
                  <a:cubicBezTo>
                    <a:pt x="6196180" y="477341"/>
                    <a:pt x="6189379" y="477341"/>
                    <a:pt x="6179178" y="477341"/>
                  </a:cubicBezTo>
                  <a:cubicBezTo>
                    <a:pt x="6172376" y="474668"/>
                    <a:pt x="6158773" y="476005"/>
                    <a:pt x="6148569" y="474668"/>
                  </a:cubicBezTo>
                  <a:cubicBezTo>
                    <a:pt x="6148569" y="474668"/>
                    <a:pt x="6145170" y="476005"/>
                    <a:pt x="6145170" y="476005"/>
                  </a:cubicBezTo>
                  <a:cubicBezTo>
                    <a:pt x="6134966" y="476005"/>
                    <a:pt x="6124765" y="477341"/>
                    <a:pt x="6114561" y="474668"/>
                  </a:cubicBezTo>
                  <a:cubicBezTo>
                    <a:pt x="6111162" y="474668"/>
                    <a:pt x="6107760" y="474668"/>
                    <a:pt x="6104361" y="474668"/>
                  </a:cubicBezTo>
                  <a:cubicBezTo>
                    <a:pt x="6073752" y="477341"/>
                    <a:pt x="6043147" y="481352"/>
                    <a:pt x="6012538" y="474668"/>
                  </a:cubicBezTo>
                  <a:lnTo>
                    <a:pt x="6009139" y="473332"/>
                  </a:lnTo>
                  <a:lnTo>
                    <a:pt x="6005736" y="473332"/>
                  </a:lnTo>
                  <a:cubicBezTo>
                    <a:pt x="6002337" y="473332"/>
                    <a:pt x="6002337" y="473332"/>
                    <a:pt x="6002337" y="471995"/>
                  </a:cubicBezTo>
                  <a:cubicBezTo>
                    <a:pt x="6005736" y="470659"/>
                    <a:pt x="6005736" y="470659"/>
                    <a:pt x="6005736" y="470659"/>
                  </a:cubicBezTo>
                  <a:cubicBezTo>
                    <a:pt x="6005736" y="470659"/>
                    <a:pt x="6002337" y="470659"/>
                    <a:pt x="6002337" y="470659"/>
                  </a:cubicBezTo>
                  <a:cubicBezTo>
                    <a:pt x="5978530" y="470659"/>
                    <a:pt x="5954727" y="471995"/>
                    <a:pt x="5930919" y="471995"/>
                  </a:cubicBezTo>
                  <a:lnTo>
                    <a:pt x="5927520" y="471995"/>
                  </a:lnTo>
                  <a:cubicBezTo>
                    <a:pt x="5893512" y="466648"/>
                    <a:pt x="5856102" y="473332"/>
                    <a:pt x="5822094" y="467986"/>
                  </a:cubicBezTo>
                  <a:cubicBezTo>
                    <a:pt x="5784688" y="467986"/>
                    <a:pt x="5747277" y="467986"/>
                    <a:pt x="5709870" y="467986"/>
                  </a:cubicBezTo>
                  <a:cubicBezTo>
                    <a:pt x="5699666" y="471995"/>
                    <a:pt x="5686063" y="471995"/>
                    <a:pt x="5675863" y="470659"/>
                  </a:cubicBezTo>
                  <a:cubicBezTo>
                    <a:pt x="5653757" y="467986"/>
                    <a:pt x="5631652" y="467651"/>
                    <a:pt x="5609547" y="467985"/>
                  </a:cubicBezTo>
                  <a:lnTo>
                    <a:pt x="5543963" y="469307"/>
                  </a:lnTo>
                  <a:lnTo>
                    <a:pt x="5543991" y="469322"/>
                  </a:lnTo>
                  <a:cubicBezTo>
                    <a:pt x="5523586" y="469322"/>
                    <a:pt x="5503181" y="470659"/>
                    <a:pt x="5482777" y="470659"/>
                  </a:cubicBezTo>
                  <a:cubicBezTo>
                    <a:pt x="5475975" y="473332"/>
                    <a:pt x="5465775" y="471995"/>
                    <a:pt x="5458973" y="474668"/>
                  </a:cubicBezTo>
                  <a:cubicBezTo>
                    <a:pt x="5441967" y="473332"/>
                    <a:pt x="5428364" y="473332"/>
                    <a:pt x="5411362" y="473332"/>
                  </a:cubicBezTo>
                  <a:cubicBezTo>
                    <a:pt x="5390957" y="473332"/>
                    <a:pt x="5373952" y="473332"/>
                    <a:pt x="5356950" y="473332"/>
                  </a:cubicBezTo>
                  <a:cubicBezTo>
                    <a:pt x="5329743" y="474668"/>
                    <a:pt x="5302537" y="476005"/>
                    <a:pt x="5275331" y="477341"/>
                  </a:cubicBezTo>
                  <a:cubicBezTo>
                    <a:pt x="5261728" y="478678"/>
                    <a:pt x="5248125" y="480014"/>
                    <a:pt x="5234521" y="481352"/>
                  </a:cubicBezTo>
                  <a:cubicBezTo>
                    <a:pt x="5234521" y="480014"/>
                    <a:pt x="5234521" y="478678"/>
                    <a:pt x="5234521" y="477341"/>
                  </a:cubicBezTo>
                  <a:cubicBezTo>
                    <a:pt x="5216666" y="476339"/>
                    <a:pt x="5193073" y="481351"/>
                    <a:pt x="5180958" y="476025"/>
                  </a:cubicBezTo>
                  <a:lnTo>
                    <a:pt x="5174703" y="468359"/>
                  </a:lnTo>
                  <a:lnTo>
                    <a:pt x="5121534" y="467986"/>
                  </a:lnTo>
                  <a:lnTo>
                    <a:pt x="5114203" y="468562"/>
                  </a:lnTo>
                  <a:lnTo>
                    <a:pt x="5115492" y="469322"/>
                  </a:lnTo>
                  <a:cubicBezTo>
                    <a:pt x="5122294" y="473332"/>
                    <a:pt x="5122294" y="477341"/>
                    <a:pt x="5112093" y="481352"/>
                  </a:cubicBezTo>
                  <a:cubicBezTo>
                    <a:pt x="5108691" y="481352"/>
                    <a:pt x="5105292" y="482687"/>
                    <a:pt x="5101889" y="482687"/>
                  </a:cubicBezTo>
                  <a:cubicBezTo>
                    <a:pt x="5081485" y="485361"/>
                    <a:pt x="5057681" y="481352"/>
                    <a:pt x="5037276" y="485361"/>
                  </a:cubicBezTo>
                  <a:cubicBezTo>
                    <a:pt x="5030475" y="485361"/>
                    <a:pt x="5027072" y="485361"/>
                    <a:pt x="5020271" y="485361"/>
                  </a:cubicBezTo>
                  <a:cubicBezTo>
                    <a:pt x="5016872" y="485361"/>
                    <a:pt x="5013469" y="484025"/>
                    <a:pt x="5010070" y="482687"/>
                  </a:cubicBezTo>
                  <a:cubicBezTo>
                    <a:pt x="5006667" y="482687"/>
                    <a:pt x="5006667" y="481352"/>
                    <a:pt x="5006667" y="481352"/>
                  </a:cubicBezTo>
                  <a:cubicBezTo>
                    <a:pt x="4986263" y="480014"/>
                    <a:pt x="4965858" y="484025"/>
                    <a:pt x="4945453" y="485361"/>
                  </a:cubicBezTo>
                  <a:cubicBezTo>
                    <a:pt x="4945453" y="485361"/>
                    <a:pt x="4942054" y="485361"/>
                    <a:pt x="4942054" y="486698"/>
                  </a:cubicBezTo>
                  <a:cubicBezTo>
                    <a:pt x="4921650" y="489371"/>
                    <a:pt x="4901245" y="485361"/>
                    <a:pt x="4880840" y="489371"/>
                  </a:cubicBezTo>
                  <a:cubicBezTo>
                    <a:pt x="4863835" y="490707"/>
                    <a:pt x="4846833" y="490707"/>
                    <a:pt x="4829827" y="490707"/>
                  </a:cubicBezTo>
                  <a:cubicBezTo>
                    <a:pt x="4809422" y="493380"/>
                    <a:pt x="4785618" y="492044"/>
                    <a:pt x="4765214" y="492044"/>
                  </a:cubicBezTo>
                  <a:cubicBezTo>
                    <a:pt x="4761811" y="492044"/>
                    <a:pt x="4761811" y="490707"/>
                    <a:pt x="4758412" y="490707"/>
                  </a:cubicBezTo>
                  <a:cubicBezTo>
                    <a:pt x="4755010" y="492044"/>
                    <a:pt x="4748208" y="492044"/>
                    <a:pt x="4744809" y="493380"/>
                  </a:cubicBezTo>
                  <a:cubicBezTo>
                    <a:pt x="4738008" y="493380"/>
                    <a:pt x="4734605" y="493380"/>
                    <a:pt x="4727803" y="493380"/>
                  </a:cubicBezTo>
                  <a:cubicBezTo>
                    <a:pt x="4724404" y="492044"/>
                    <a:pt x="4721002" y="490707"/>
                    <a:pt x="4717603" y="489371"/>
                  </a:cubicBezTo>
                  <a:cubicBezTo>
                    <a:pt x="4704000" y="489371"/>
                    <a:pt x="4690397" y="489371"/>
                    <a:pt x="4676794" y="489371"/>
                  </a:cubicBezTo>
                  <a:cubicBezTo>
                    <a:pt x="4676794" y="489371"/>
                    <a:pt x="4673391" y="490707"/>
                    <a:pt x="4673391" y="492044"/>
                  </a:cubicBezTo>
                  <a:cubicBezTo>
                    <a:pt x="4639383" y="492044"/>
                    <a:pt x="4605375" y="496053"/>
                    <a:pt x="4571368" y="488034"/>
                  </a:cubicBezTo>
                  <a:cubicBezTo>
                    <a:pt x="4564566" y="485361"/>
                    <a:pt x="4554365" y="489371"/>
                    <a:pt x="4550963" y="492044"/>
                  </a:cubicBezTo>
                  <a:cubicBezTo>
                    <a:pt x="4544161" y="492044"/>
                    <a:pt x="4533961" y="492044"/>
                    <a:pt x="4523757" y="492044"/>
                  </a:cubicBezTo>
                  <a:cubicBezTo>
                    <a:pt x="4510153" y="486698"/>
                    <a:pt x="4476146" y="492044"/>
                    <a:pt x="4472747" y="480014"/>
                  </a:cubicBezTo>
                  <a:cubicBezTo>
                    <a:pt x="4469344" y="480014"/>
                    <a:pt x="4465945" y="478678"/>
                    <a:pt x="4462543" y="478678"/>
                  </a:cubicBezTo>
                  <a:cubicBezTo>
                    <a:pt x="4462543" y="478678"/>
                    <a:pt x="4459144" y="478678"/>
                    <a:pt x="4459144" y="478678"/>
                  </a:cubicBezTo>
                  <a:cubicBezTo>
                    <a:pt x="4445540" y="484025"/>
                    <a:pt x="4479548" y="490707"/>
                    <a:pt x="4459144" y="496053"/>
                  </a:cubicBezTo>
                  <a:cubicBezTo>
                    <a:pt x="4445540" y="496053"/>
                    <a:pt x="4435336" y="496053"/>
                    <a:pt x="4421733" y="496053"/>
                  </a:cubicBezTo>
                  <a:cubicBezTo>
                    <a:pt x="4414932" y="497390"/>
                    <a:pt x="4408130" y="497390"/>
                    <a:pt x="4401329" y="497390"/>
                  </a:cubicBezTo>
                  <a:cubicBezTo>
                    <a:pt x="4380924" y="500064"/>
                    <a:pt x="4360519" y="501399"/>
                    <a:pt x="4340114" y="497390"/>
                  </a:cubicBezTo>
                  <a:lnTo>
                    <a:pt x="4331046" y="493826"/>
                  </a:lnTo>
                  <a:lnTo>
                    <a:pt x="4333313" y="493380"/>
                  </a:lnTo>
                  <a:lnTo>
                    <a:pt x="4333313" y="492044"/>
                  </a:lnTo>
                  <a:cubicBezTo>
                    <a:pt x="4333313" y="492044"/>
                    <a:pt x="4329914" y="493380"/>
                    <a:pt x="4329914" y="493380"/>
                  </a:cubicBezTo>
                  <a:lnTo>
                    <a:pt x="4331046" y="493826"/>
                  </a:lnTo>
                  <a:lnTo>
                    <a:pt x="4312908" y="497390"/>
                  </a:lnTo>
                  <a:cubicBezTo>
                    <a:pt x="4275501" y="501399"/>
                    <a:pt x="4238091" y="497390"/>
                    <a:pt x="4200684" y="498726"/>
                  </a:cubicBezTo>
                  <a:cubicBezTo>
                    <a:pt x="4197282" y="498726"/>
                    <a:pt x="4190480" y="498726"/>
                    <a:pt x="4183678" y="497390"/>
                  </a:cubicBezTo>
                  <a:cubicBezTo>
                    <a:pt x="4163274" y="497390"/>
                    <a:pt x="4139470" y="497390"/>
                    <a:pt x="4119065" y="497390"/>
                  </a:cubicBezTo>
                  <a:cubicBezTo>
                    <a:pt x="4119065" y="497390"/>
                    <a:pt x="4115663" y="496053"/>
                    <a:pt x="4115663" y="496053"/>
                  </a:cubicBezTo>
                  <a:cubicBezTo>
                    <a:pt x="4115663" y="497390"/>
                    <a:pt x="4112264" y="497390"/>
                    <a:pt x="4112264" y="498726"/>
                  </a:cubicBezTo>
                  <a:cubicBezTo>
                    <a:pt x="4078256" y="504073"/>
                    <a:pt x="4044248" y="505410"/>
                    <a:pt x="4006838" y="501399"/>
                  </a:cubicBezTo>
                  <a:cubicBezTo>
                    <a:pt x="4000036" y="501399"/>
                    <a:pt x="3993235" y="501399"/>
                    <a:pt x="3986433" y="501399"/>
                  </a:cubicBezTo>
                  <a:cubicBezTo>
                    <a:pt x="3976233" y="504073"/>
                    <a:pt x="3962630" y="504073"/>
                    <a:pt x="3952425" y="500064"/>
                  </a:cubicBezTo>
                  <a:cubicBezTo>
                    <a:pt x="3952425" y="500064"/>
                    <a:pt x="3952425" y="498726"/>
                    <a:pt x="3952425" y="498726"/>
                  </a:cubicBezTo>
                  <a:cubicBezTo>
                    <a:pt x="3945624" y="500064"/>
                    <a:pt x="3938822" y="498726"/>
                    <a:pt x="3935423" y="500064"/>
                  </a:cubicBezTo>
                  <a:cubicBezTo>
                    <a:pt x="3915019" y="504073"/>
                    <a:pt x="3894614" y="502737"/>
                    <a:pt x="3874209" y="500064"/>
                  </a:cubicBezTo>
                  <a:cubicBezTo>
                    <a:pt x="3864005" y="497390"/>
                    <a:pt x="3850402" y="504073"/>
                    <a:pt x="3843600" y="497390"/>
                  </a:cubicBezTo>
                  <a:cubicBezTo>
                    <a:pt x="3840201" y="498726"/>
                    <a:pt x="3836799" y="498726"/>
                    <a:pt x="3833396" y="500064"/>
                  </a:cubicBezTo>
                  <a:cubicBezTo>
                    <a:pt x="3782386" y="505410"/>
                    <a:pt x="3731373" y="501399"/>
                    <a:pt x="3680363" y="502737"/>
                  </a:cubicBezTo>
                  <a:cubicBezTo>
                    <a:pt x="3676964" y="502737"/>
                    <a:pt x="3673561" y="501399"/>
                    <a:pt x="3670162" y="500064"/>
                  </a:cubicBezTo>
                  <a:cubicBezTo>
                    <a:pt x="3649758" y="498726"/>
                    <a:pt x="3629350" y="497390"/>
                    <a:pt x="3608948" y="496053"/>
                  </a:cubicBezTo>
                  <a:cubicBezTo>
                    <a:pt x="3605546" y="496053"/>
                    <a:pt x="3602147" y="497390"/>
                    <a:pt x="3598744" y="498726"/>
                  </a:cubicBezTo>
                  <a:cubicBezTo>
                    <a:pt x="3591943" y="497390"/>
                    <a:pt x="3585141" y="497390"/>
                    <a:pt x="3578340" y="496053"/>
                  </a:cubicBezTo>
                  <a:cubicBezTo>
                    <a:pt x="3547734" y="497390"/>
                    <a:pt x="3517125" y="497390"/>
                    <a:pt x="3486520" y="498726"/>
                  </a:cubicBezTo>
                  <a:cubicBezTo>
                    <a:pt x="3476316" y="497390"/>
                    <a:pt x="3466115" y="497390"/>
                    <a:pt x="3455911" y="496053"/>
                  </a:cubicBezTo>
                  <a:cubicBezTo>
                    <a:pt x="3452513" y="496053"/>
                    <a:pt x="3449110" y="496053"/>
                    <a:pt x="3445711" y="496053"/>
                  </a:cubicBezTo>
                  <a:cubicBezTo>
                    <a:pt x="3391295" y="494717"/>
                    <a:pt x="3336886" y="494717"/>
                    <a:pt x="3282473" y="494717"/>
                  </a:cubicBezTo>
                  <a:cubicBezTo>
                    <a:pt x="3282473" y="493380"/>
                    <a:pt x="3282473" y="493380"/>
                    <a:pt x="3279071" y="492044"/>
                  </a:cubicBezTo>
                  <a:cubicBezTo>
                    <a:pt x="3272269" y="492044"/>
                    <a:pt x="3268870" y="490707"/>
                    <a:pt x="3262069" y="490707"/>
                  </a:cubicBezTo>
                  <a:cubicBezTo>
                    <a:pt x="3248466" y="497390"/>
                    <a:pt x="3234863" y="490707"/>
                    <a:pt x="3221256" y="490707"/>
                  </a:cubicBezTo>
                  <a:cubicBezTo>
                    <a:pt x="3224658" y="493380"/>
                    <a:pt x="3221256" y="493380"/>
                    <a:pt x="3217857" y="494717"/>
                  </a:cubicBezTo>
                  <a:lnTo>
                    <a:pt x="3214458" y="494717"/>
                  </a:lnTo>
                  <a:lnTo>
                    <a:pt x="3211055" y="494717"/>
                  </a:lnTo>
                  <a:cubicBezTo>
                    <a:pt x="3194053" y="498726"/>
                    <a:pt x="3177047" y="498726"/>
                    <a:pt x="3160045" y="494717"/>
                  </a:cubicBezTo>
                  <a:cubicBezTo>
                    <a:pt x="3143039" y="489371"/>
                    <a:pt x="3119232" y="496053"/>
                    <a:pt x="3098831" y="490707"/>
                  </a:cubicBezTo>
                  <a:cubicBezTo>
                    <a:pt x="3081825" y="492044"/>
                    <a:pt x="3064824" y="492044"/>
                    <a:pt x="3047818" y="492044"/>
                  </a:cubicBezTo>
                  <a:cubicBezTo>
                    <a:pt x="2993405" y="494717"/>
                    <a:pt x="2938993" y="492044"/>
                    <a:pt x="2884580" y="486698"/>
                  </a:cubicBezTo>
                  <a:cubicBezTo>
                    <a:pt x="2874380" y="482687"/>
                    <a:pt x="2857374" y="486698"/>
                    <a:pt x="2843771" y="484025"/>
                  </a:cubicBezTo>
                  <a:cubicBezTo>
                    <a:pt x="2843771" y="482687"/>
                    <a:pt x="2843771" y="482687"/>
                    <a:pt x="2843771" y="482687"/>
                  </a:cubicBezTo>
                  <a:cubicBezTo>
                    <a:pt x="2813166" y="482687"/>
                    <a:pt x="2782557" y="482687"/>
                    <a:pt x="2751952" y="482687"/>
                  </a:cubicBezTo>
                  <a:cubicBezTo>
                    <a:pt x="2745150" y="482687"/>
                    <a:pt x="2738348" y="482687"/>
                    <a:pt x="2731547" y="482687"/>
                  </a:cubicBezTo>
                  <a:cubicBezTo>
                    <a:pt x="2728145" y="484025"/>
                    <a:pt x="2724746" y="485361"/>
                    <a:pt x="2721343" y="485361"/>
                  </a:cubicBezTo>
                  <a:cubicBezTo>
                    <a:pt x="2700938" y="489371"/>
                    <a:pt x="2687335" y="485361"/>
                    <a:pt x="2670333" y="482687"/>
                  </a:cubicBezTo>
                  <a:lnTo>
                    <a:pt x="2666930" y="482687"/>
                  </a:lnTo>
                  <a:lnTo>
                    <a:pt x="2663531" y="482687"/>
                  </a:lnTo>
                  <a:cubicBezTo>
                    <a:pt x="2660129" y="482687"/>
                    <a:pt x="2656730" y="481352"/>
                    <a:pt x="2656730" y="480014"/>
                  </a:cubicBezTo>
                  <a:cubicBezTo>
                    <a:pt x="2632923" y="477341"/>
                    <a:pt x="2602317" y="484025"/>
                    <a:pt x="2578510" y="476005"/>
                  </a:cubicBezTo>
                  <a:cubicBezTo>
                    <a:pt x="2571709" y="482687"/>
                    <a:pt x="2558106" y="482687"/>
                    <a:pt x="2544502" y="484025"/>
                  </a:cubicBezTo>
                  <a:lnTo>
                    <a:pt x="2541103" y="484025"/>
                  </a:lnTo>
                  <a:lnTo>
                    <a:pt x="2537701" y="484025"/>
                  </a:lnTo>
                  <a:cubicBezTo>
                    <a:pt x="2513897" y="480014"/>
                    <a:pt x="2486691" y="485361"/>
                    <a:pt x="2462884" y="480014"/>
                  </a:cubicBezTo>
                  <a:cubicBezTo>
                    <a:pt x="2459484" y="480014"/>
                    <a:pt x="2459484" y="480014"/>
                    <a:pt x="2459484" y="478678"/>
                  </a:cubicBezTo>
                  <a:cubicBezTo>
                    <a:pt x="2415272" y="488034"/>
                    <a:pt x="2374463" y="477341"/>
                    <a:pt x="2330255" y="477341"/>
                  </a:cubicBezTo>
                  <a:cubicBezTo>
                    <a:pt x="2326852" y="477341"/>
                    <a:pt x="2323453" y="477341"/>
                    <a:pt x="2320051" y="477341"/>
                  </a:cubicBezTo>
                  <a:cubicBezTo>
                    <a:pt x="2313249" y="480014"/>
                    <a:pt x="2306448" y="480014"/>
                    <a:pt x="2299646" y="478678"/>
                  </a:cubicBezTo>
                  <a:cubicBezTo>
                    <a:pt x="2296247" y="478678"/>
                    <a:pt x="2296247" y="477341"/>
                    <a:pt x="2296247" y="477341"/>
                  </a:cubicBezTo>
                  <a:cubicBezTo>
                    <a:pt x="2286043" y="477341"/>
                    <a:pt x="2279242" y="477341"/>
                    <a:pt x="2269041" y="477341"/>
                  </a:cubicBezTo>
                  <a:cubicBezTo>
                    <a:pt x="2262239" y="474668"/>
                    <a:pt x="2248636" y="476005"/>
                    <a:pt x="2238432" y="474668"/>
                  </a:cubicBezTo>
                  <a:cubicBezTo>
                    <a:pt x="2238432" y="474668"/>
                    <a:pt x="2235033" y="476005"/>
                    <a:pt x="2235033" y="476005"/>
                  </a:cubicBezTo>
                  <a:cubicBezTo>
                    <a:pt x="2224829" y="476005"/>
                    <a:pt x="2214628" y="477341"/>
                    <a:pt x="2204424" y="474668"/>
                  </a:cubicBezTo>
                  <a:cubicBezTo>
                    <a:pt x="2201025" y="474668"/>
                    <a:pt x="2197623" y="474668"/>
                    <a:pt x="2194224" y="474668"/>
                  </a:cubicBezTo>
                  <a:cubicBezTo>
                    <a:pt x="2163615" y="477341"/>
                    <a:pt x="2133010" y="481352"/>
                    <a:pt x="2102401" y="474668"/>
                  </a:cubicBezTo>
                  <a:lnTo>
                    <a:pt x="2099002" y="473332"/>
                  </a:lnTo>
                  <a:lnTo>
                    <a:pt x="2095599" y="473332"/>
                  </a:lnTo>
                  <a:cubicBezTo>
                    <a:pt x="2092200" y="473332"/>
                    <a:pt x="2092200" y="473332"/>
                    <a:pt x="2092200" y="471995"/>
                  </a:cubicBezTo>
                  <a:cubicBezTo>
                    <a:pt x="2095599" y="470659"/>
                    <a:pt x="2095599" y="470659"/>
                    <a:pt x="2095599" y="470659"/>
                  </a:cubicBezTo>
                  <a:cubicBezTo>
                    <a:pt x="2095599" y="470659"/>
                    <a:pt x="2092200" y="470659"/>
                    <a:pt x="2092200" y="470659"/>
                  </a:cubicBezTo>
                  <a:cubicBezTo>
                    <a:pt x="2068393" y="470659"/>
                    <a:pt x="2044590" y="471995"/>
                    <a:pt x="2020782" y="471995"/>
                  </a:cubicBezTo>
                  <a:lnTo>
                    <a:pt x="2017383" y="471995"/>
                  </a:lnTo>
                  <a:cubicBezTo>
                    <a:pt x="1983375" y="466648"/>
                    <a:pt x="1945965" y="473332"/>
                    <a:pt x="1911957" y="467986"/>
                  </a:cubicBezTo>
                  <a:cubicBezTo>
                    <a:pt x="1874551" y="467986"/>
                    <a:pt x="1837140" y="467986"/>
                    <a:pt x="1799733" y="467986"/>
                  </a:cubicBezTo>
                  <a:cubicBezTo>
                    <a:pt x="1789529" y="471995"/>
                    <a:pt x="1775926" y="471995"/>
                    <a:pt x="1765725" y="470659"/>
                  </a:cubicBezTo>
                  <a:cubicBezTo>
                    <a:pt x="1721514" y="465313"/>
                    <a:pt x="1677305" y="469322"/>
                    <a:pt x="1633093" y="469322"/>
                  </a:cubicBezTo>
                  <a:cubicBezTo>
                    <a:pt x="1622893" y="465313"/>
                    <a:pt x="1609290" y="467986"/>
                    <a:pt x="1599086" y="465313"/>
                  </a:cubicBezTo>
                  <a:cubicBezTo>
                    <a:pt x="1599086" y="463975"/>
                    <a:pt x="1599086" y="463975"/>
                    <a:pt x="1599086" y="463975"/>
                  </a:cubicBezTo>
                  <a:cubicBezTo>
                    <a:pt x="1520869" y="463975"/>
                    <a:pt x="1442650" y="463975"/>
                    <a:pt x="1364433" y="463975"/>
                  </a:cubicBezTo>
                  <a:cubicBezTo>
                    <a:pt x="1364433" y="465313"/>
                    <a:pt x="1361031" y="465313"/>
                    <a:pt x="1357632" y="465313"/>
                  </a:cubicBezTo>
                  <a:cubicBezTo>
                    <a:pt x="1357632" y="465313"/>
                    <a:pt x="1357632" y="466648"/>
                    <a:pt x="1354229" y="467986"/>
                  </a:cubicBezTo>
                  <a:cubicBezTo>
                    <a:pt x="1306618" y="465313"/>
                    <a:pt x="1259008" y="471995"/>
                    <a:pt x="1211396" y="467986"/>
                  </a:cubicBezTo>
                  <a:cubicBezTo>
                    <a:pt x="1207997" y="470659"/>
                    <a:pt x="1201196" y="470659"/>
                    <a:pt x="1194394" y="469322"/>
                  </a:cubicBezTo>
                  <a:cubicBezTo>
                    <a:pt x="1190992" y="473332"/>
                    <a:pt x="1180791" y="474668"/>
                    <a:pt x="1170587" y="471995"/>
                  </a:cubicBezTo>
                  <a:cubicBezTo>
                    <a:pt x="1163786" y="471995"/>
                    <a:pt x="1156984" y="471995"/>
                    <a:pt x="1150182" y="471995"/>
                  </a:cubicBezTo>
                  <a:cubicBezTo>
                    <a:pt x="1095770" y="474668"/>
                    <a:pt x="1044760" y="470659"/>
                    <a:pt x="990348" y="473332"/>
                  </a:cubicBezTo>
                  <a:cubicBezTo>
                    <a:pt x="973342" y="474668"/>
                    <a:pt x="959739" y="473332"/>
                    <a:pt x="956340" y="465313"/>
                  </a:cubicBezTo>
                  <a:cubicBezTo>
                    <a:pt x="952937" y="461302"/>
                    <a:pt x="952937" y="455956"/>
                    <a:pt x="952937" y="451947"/>
                  </a:cubicBezTo>
                  <a:cubicBezTo>
                    <a:pt x="949538" y="451947"/>
                    <a:pt x="949538" y="451947"/>
                    <a:pt x="946136" y="451947"/>
                  </a:cubicBezTo>
                  <a:cubicBezTo>
                    <a:pt x="922332" y="449274"/>
                    <a:pt x="912128" y="438581"/>
                    <a:pt x="888324" y="426551"/>
                  </a:cubicBezTo>
                  <a:cubicBezTo>
                    <a:pt x="918929" y="457293"/>
                    <a:pt x="857715" y="441254"/>
                    <a:pt x="844112" y="447936"/>
                  </a:cubicBezTo>
                  <a:cubicBezTo>
                    <a:pt x="840713" y="449274"/>
                    <a:pt x="833912" y="451947"/>
                    <a:pt x="830509" y="454620"/>
                  </a:cubicBezTo>
                  <a:cubicBezTo>
                    <a:pt x="827110" y="454620"/>
                    <a:pt x="827110" y="454620"/>
                    <a:pt x="827110" y="454620"/>
                  </a:cubicBezTo>
                  <a:cubicBezTo>
                    <a:pt x="830509" y="457293"/>
                    <a:pt x="833912" y="458629"/>
                    <a:pt x="844112" y="457293"/>
                  </a:cubicBezTo>
                  <a:cubicBezTo>
                    <a:pt x="891723" y="450610"/>
                    <a:pt x="895126" y="451947"/>
                    <a:pt x="891723" y="470659"/>
                  </a:cubicBezTo>
                  <a:cubicBezTo>
                    <a:pt x="888324" y="471995"/>
                    <a:pt x="884922" y="471995"/>
                    <a:pt x="881523" y="473332"/>
                  </a:cubicBezTo>
                  <a:cubicBezTo>
                    <a:pt x="871318" y="473332"/>
                    <a:pt x="861118" y="474668"/>
                    <a:pt x="850914" y="474668"/>
                  </a:cubicBezTo>
                  <a:cubicBezTo>
                    <a:pt x="837311" y="478678"/>
                    <a:pt x="820309" y="480014"/>
                    <a:pt x="810104" y="476005"/>
                  </a:cubicBezTo>
                  <a:cubicBezTo>
                    <a:pt x="782898" y="465313"/>
                    <a:pt x="759095" y="470659"/>
                    <a:pt x="735287" y="474668"/>
                  </a:cubicBezTo>
                  <a:lnTo>
                    <a:pt x="731888" y="474668"/>
                  </a:lnTo>
                  <a:lnTo>
                    <a:pt x="728486" y="474668"/>
                  </a:lnTo>
                  <a:cubicBezTo>
                    <a:pt x="725087" y="478678"/>
                    <a:pt x="714883" y="477341"/>
                    <a:pt x="708081" y="480014"/>
                  </a:cubicBezTo>
                  <a:cubicBezTo>
                    <a:pt x="691079" y="477341"/>
                    <a:pt x="691079" y="471995"/>
                    <a:pt x="687676" y="466648"/>
                  </a:cubicBezTo>
                  <a:cubicBezTo>
                    <a:pt x="691079" y="461302"/>
                    <a:pt x="680875" y="458629"/>
                    <a:pt x="674073" y="455956"/>
                  </a:cubicBezTo>
                  <a:cubicBezTo>
                    <a:pt x="667272" y="447936"/>
                    <a:pt x="674073" y="445263"/>
                    <a:pt x="691079" y="443927"/>
                  </a:cubicBezTo>
                  <a:cubicBezTo>
                    <a:pt x="694478" y="443927"/>
                    <a:pt x="694478" y="443927"/>
                    <a:pt x="694478" y="443927"/>
                  </a:cubicBezTo>
                  <a:cubicBezTo>
                    <a:pt x="694478" y="442590"/>
                    <a:pt x="697881" y="442590"/>
                    <a:pt x="697881" y="441254"/>
                  </a:cubicBezTo>
                  <a:cubicBezTo>
                    <a:pt x="701279" y="441254"/>
                    <a:pt x="701279" y="441254"/>
                    <a:pt x="701279" y="441254"/>
                  </a:cubicBezTo>
                  <a:cubicBezTo>
                    <a:pt x="701279" y="438581"/>
                    <a:pt x="701279" y="437244"/>
                    <a:pt x="701279" y="434571"/>
                  </a:cubicBezTo>
                  <a:cubicBezTo>
                    <a:pt x="697881" y="430562"/>
                    <a:pt x="694478" y="427888"/>
                    <a:pt x="691079" y="423878"/>
                  </a:cubicBezTo>
                  <a:cubicBezTo>
                    <a:pt x="684277" y="426551"/>
                    <a:pt x="680875" y="427888"/>
                    <a:pt x="674073" y="429224"/>
                  </a:cubicBezTo>
                  <a:cubicBezTo>
                    <a:pt x="674073" y="429224"/>
                    <a:pt x="670674" y="430562"/>
                    <a:pt x="670674" y="430562"/>
                  </a:cubicBezTo>
                  <a:cubicBezTo>
                    <a:pt x="670674" y="434571"/>
                    <a:pt x="670674" y="438581"/>
                    <a:pt x="657071" y="438581"/>
                  </a:cubicBezTo>
                  <a:cubicBezTo>
                    <a:pt x="657071" y="439917"/>
                    <a:pt x="657071" y="439917"/>
                    <a:pt x="657071" y="441254"/>
                  </a:cubicBezTo>
                  <a:cubicBezTo>
                    <a:pt x="657071" y="446601"/>
                    <a:pt x="653669" y="451947"/>
                    <a:pt x="643468" y="455956"/>
                  </a:cubicBezTo>
                  <a:cubicBezTo>
                    <a:pt x="643468" y="457293"/>
                    <a:pt x="643468" y="458629"/>
                    <a:pt x="643468" y="459966"/>
                  </a:cubicBezTo>
                  <a:cubicBezTo>
                    <a:pt x="623063" y="462639"/>
                    <a:pt x="623063" y="454620"/>
                    <a:pt x="612859" y="451947"/>
                  </a:cubicBezTo>
                  <a:cubicBezTo>
                    <a:pt x="609460" y="449274"/>
                    <a:pt x="606058" y="446601"/>
                    <a:pt x="602659" y="443927"/>
                  </a:cubicBezTo>
                  <a:cubicBezTo>
                    <a:pt x="595857" y="441254"/>
                    <a:pt x="595857" y="438581"/>
                    <a:pt x="602659" y="435908"/>
                  </a:cubicBezTo>
                  <a:cubicBezTo>
                    <a:pt x="606058" y="435908"/>
                    <a:pt x="606058" y="435908"/>
                    <a:pt x="609460" y="437244"/>
                  </a:cubicBezTo>
                  <a:cubicBezTo>
                    <a:pt x="609460" y="437244"/>
                    <a:pt x="609460" y="435908"/>
                    <a:pt x="606058" y="434571"/>
                  </a:cubicBezTo>
                  <a:cubicBezTo>
                    <a:pt x="602659" y="431898"/>
                    <a:pt x="602659" y="430562"/>
                    <a:pt x="602659" y="429224"/>
                  </a:cubicBezTo>
                  <a:cubicBezTo>
                    <a:pt x="599256" y="429224"/>
                    <a:pt x="599256" y="429224"/>
                    <a:pt x="595857" y="429224"/>
                  </a:cubicBezTo>
                  <a:cubicBezTo>
                    <a:pt x="592455" y="435908"/>
                    <a:pt x="585653" y="439917"/>
                    <a:pt x="568651" y="441254"/>
                  </a:cubicBezTo>
                  <a:cubicBezTo>
                    <a:pt x="551645" y="441254"/>
                    <a:pt x="534643" y="445263"/>
                    <a:pt x="517637" y="442590"/>
                  </a:cubicBezTo>
                  <a:cubicBezTo>
                    <a:pt x="507437" y="439917"/>
                    <a:pt x="500635" y="437244"/>
                    <a:pt x="487032" y="438581"/>
                  </a:cubicBezTo>
                  <a:lnTo>
                    <a:pt x="471208" y="444800"/>
                  </a:lnTo>
                  <a:lnTo>
                    <a:pt x="473425" y="450611"/>
                  </a:lnTo>
                  <a:cubicBezTo>
                    <a:pt x="463225" y="450611"/>
                    <a:pt x="453021" y="450611"/>
                    <a:pt x="442820" y="450611"/>
                  </a:cubicBezTo>
                  <a:lnTo>
                    <a:pt x="442820" y="442702"/>
                  </a:lnTo>
                  <a:lnTo>
                    <a:pt x="425818" y="439917"/>
                  </a:lnTo>
                  <a:cubicBezTo>
                    <a:pt x="422415" y="431898"/>
                    <a:pt x="408812" y="433235"/>
                    <a:pt x="395209" y="434571"/>
                  </a:cubicBezTo>
                  <a:cubicBezTo>
                    <a:pt x="388408" y="433235"/>
                    <a:pt x="371406" y="430562"/>
                    <a:pt x="391810" y="426551"/>
                  </a:cubicBezTo>
                  <a:cubicBezTo>
                    <a:pt x="425818" y="421205"/>
                    <a:pt x="442820" y="431898"/>
                    <a:pt x="466627" y="438581"/>
                  </a:cubicBezTo>
                  <a:cubicBezTo>
                    <a:pt x="473429" y="435908"/>
                    <a:pt x="476828" y="431898"/>
                    <a:pt x="480231" y="427888"/>
                  </a:cubicBezTo>
                  <a:cubicBezTo>
                    <a:pt x="476828" y="426551"/>
                    <a:pt x="473429" y="425215"/>
                    <a:pt x="470026" y="423878"/>
                  </a:cubicBezTo>
                  <a:cubicBezTo>
                    <a:pt x="463225" y="414523"/>
                    <a:pt x="442820" y="413185"/>
                    <a:pt x="425818" y="410512"/>
                  </a:cubicBezTo>
                  <a:cubicBezTo>
                    <a:pt x="415614" y="403830"/>
                    <a:pt x="402011" y="398484"/>
                    <a:pt x="385009" y="394473"/>
                  </a:cubicBezTo>
                  <a:cubicBezTo>
                    <a:pt x="378207" y="395811"/>
                    <a:pt x="374805" y="379772"/>
                    <a:pt x="364604" y="394473"/>
                  </a:cubicBezTo>
                  <a:cubicBezTo>
                    <a:pt x="361201" y="397147"/>
                    <a:pt x="351001" y="397147"/>
                    <a:pt x="344199" y="394473"/>
                  </a:cubicBezTo>
                  <a:cubicBezTo>
                    <a:pt x="296588" y="398484"/>
                    <a:pt x="296588" y="398484"/>
                    <a:pt x="265980" y="374425"/>
                  </a:cubicBezTo>
                  <a:cubicBezTo>
                    <a:pt x="265980" y="371752"/>
                    <a:pt x="269382" y="370415"/>
                    <a:pt x="272781" y="369079"/>
                  </a:cubicBezTo>
                  <a:cubicBezTo>
                    <a:pt x="286384" y="365069"/>
                    <a:pt x="299987" y="366406"/>
                    <a:pt x="316993" y="366406"/>
                  </a:cubicBezTo>
                  <a:cubicBezTo>
                    <a:pt x="310192" y="365069"/>
                    <a:pt x="299987" y="363733"/>
                    <a:pt x="293186" y="362396"/>
                  </a:cubicBezTo>
                  <a:cubicBezTo>
                    <a:pt x="289787" y="362396"/>
                    <a:pt x="286384" y="361060"/>
                    <a:pt x="282985" y="361060"/>
                  </a:cubicBezTo>
                  <a:cubicBezTo>
                    <a:pt x="276184" y="362396"/>
                    <a:pt x="272781" y="365069"/>
                    <a:pt x="269382" y="366406"/>
                  </a:cubicBezTo>
                  <a:cubicBezTo>
                    <a:pt x="265980" y="366406"/>
                    <a:pt x="259178" y="367742"/>
                    <a:pt x="252377" y="367742"/>
                  </a:cubicBezTo>
                  <a:cubicBezTo>
                    <a:pt x="252377" y="367742"/>
                    <a:pt x="252377" y="369079"/>
                    <a:pt x="252377" y="369079"/>
                  </a:cubicBezTo>
                  <a:lnTo>
                    <a:pt x="226049" y="370113"/>
                  </a:lnTo>
                  <a:lnTo>
                    <a:pt x="228573" y="373090"/>
                  </a:lnTo>
                  <a:cubicBezTo>
                    <a:pt x="238773" y="374425"/>
                    <a:pt x="245575" y="377099"/>
                    <a:pt x="245575" y="381109"/>
                  </a:cubicBezTo>
                  <a:cubicBezTo>
                    <a:pt x="225170" y="379772"/>
                    <a:pt x="201367" y="386455"/>
                    <a:pt x="194565" y="373090"/>
                  </a:cubicBezTo>
                  <a:lnTo>
                    <a:pt x="194565" y="369565"/>
                  </a:lnTo>
                  <a:lnTo>
                    <a:pt x="171608" y="368744"/>
                  </a:lnTo>
                  <a:cubicBezTo>
                    <a:pt x="155455" y="369413"/>
                    <a:pt x="138453" y="370415"/>
                    <a:pt x="119748" y="369079"/>
                  </a:cubicBezTo>
                  <a:cubicBezTo>
                    <a:pt x="140153" y="366406"/>
                    <a:pt x="153756" y="363733"/>
                    <a:pt x="174160" y="361060"/>
                  </a:cubicBezTo>
                  <a:cubicBezTo>
                    <a:pt x="157155" y="357049"/>
                    <a:pt x="143552" y="355713"/>
                    <a:pt x="126549" y="351703"/>
                  </a:cubicBezTo>
                  <a:cubicBezTo>
                    <a:pt x="177559" y="346357"/>
                    <a:pt x="170758" y="339674"/>
                    <a:pt x="136750" y="332991"/>
                  </a:cubicBezTo>
                  <a:cubicBezTo>
                    <a:pt x="133351" y="331655"/>
                    <a:pt x="133351" y="328982"/>
                    <a:pt x="136750" y="327645"/>
                  </a:cubicBezTo>
                  <a:cubicBezTo>
                    <a:pt x="150353" y="323636"/>
                    <a:pt x="160557" y="320962"/>
                    <a:pt x="177559" y="323636"/>
                  </a:cubicBezTo>
                  <a:lnTo>
                    <a:pt x="177559" y="322298"/>
                  </a:lnTo>
                  <a:cubicBezTo>
                    <a:pt x="187764" y="324971"/>
                    <a:pt x="201367" y="326309"/>
                    <a:pt x="218369" y="324971"/>
                  </a:cubicBezTo>
                  <a:cubicBezTo>
                    <a:pt x="245575" y="322298"/>
                    <a:pt x="252377" y="327645"/>
                    <a:pt x="252377" y="337001"/>
                  </a:cubicBezTo>
                  <a:cubicBezTo>
                    <a:pt x="269382" y="330318"/>
                    <a:pt x="293186" y="331655"/>
                    <a:pt x="316993" y="331655"/>
                  </a:cubicBezTo>
                  <a:cubicBezTo>
                    <a:pt x="333995" y="332991"/>
                    <a:pt x="351001" y="332991"/>
                    <a:pt x="364604" y="334328"/>
                  </a:cubicBezTo>
                  <a:cubicBezTo>
                    <a:pt x="347598" y="323636"/>
                    <a:pt x="361201" y="322298"/>
                    <a:pt x="385009" y="322298"/>
                  </a:cubicBezTo>
                  <a:cubicBezTo>
                    <a:pt x="381606" y="322298"/>
                    <a:pt x="381606" y="322298"/>
                    <a:pt x="381606" y="322298"/>
                  </a:cubicBezTo>
                  <a:cubicBezTo>
                    <a:pt x="381606" y="320962"/>
                    <a:pt x="378207" y="318289"/>
                    <a:pt x="374805" y="316952"/>
                  </a:cubicBezTo>
                  <a:cubicBezTo>
                    <a:pt x="354400" y="324971"/>
                    <a:pt x="323795" y="323636"/>
                    <a:pt x="299987" y="326309"/>
                  </a:cubicBezTo>
                  <a:lnTo>
                    <a:pt x="279144" y="325171"/>
                  </a:lnTo>
                  <a:lnTo>
                    <a:pt x="289787" y="324971"/>
                  </a:lnTo>
                  <a:cubicBezTo>
                    <a:pt x="293186" y="322298"/>
                    <a:pt x="296588" y="319625"/>
                    <a:pt x="303390" y="318289"/>
                  </a:cubicBezTo>
                  <a:cubicBezTo>
                    <a:pt x="296588" y="318289"/>
                    <a:pt x="293186" y="315616"/>
                    <a:pt x="289787" y="312943"/>
                  </a:cubicBezTo>
                  <a:cubicBezTo>
                    <a:pt x="276184" y="298240"/>
                    <a:pt x="299987" y="299577"/>
                    <a:pt x="320392" y="303586"/>
                  </a:cubicBezTo>
                  <a:cubicBezTo>
                    <a:pt x="337398" y="306259"/>
                    <a:pt x="337398" y="315616"/>
                    <a:pt x="347598" y="320962"/>
                  </a:cubicBezTo>
                  <a:cubicBezTo>
                    <a:pt x="351001" y="319625"/>
                    <a:pt x="357802" y="316952"/>
                    <a:pt x="361201" y="315616"/>
                  </a:cubicBezTo>
                  <a:cubicBezTo>
                    <a:pt x="344199" y="311606"/>
                    <a:pt x="351001" y="306259"/>
                    <a:pt x="347598" y="300913"/>
                  </a:cubicBezTo>
                  <a:cubicBezTo>
                    <a:pt x="327194" y="286211"/>
                    <a:pt x="289787" y="298240"/>
                    <a:pt x="262581" y="292894"/>
                  </a:cubicBezTo>
                  <a:cubicBezTo>
                    <a:pt x="262581" y="294231"/>
                    <a:pt x="259178" y="294231"/>
                    <a:pt x="259178" y="294231"/>
                  </a:cubicBezTo>
                  <a:cubicBezTo>
                    <a:pt x="252377" y="294231"/>
                    <a:pt x="248978" y="294231"/>
                    <a:pt x="245575" y="292894"/>
                  </a:cubicBezTo>
                  <a:cubicBezTo>
                    <a:pt x="242176" y="288885"/>
                    <a:pt x="235374" y="286211"/>
                    <a:pt x="225170" y="284874"/>
                  </a:cubicBezTo>
                  <a:cubicBezTo>
                    <a:pt x="218369" y="283538"/>
                    <a:pt x="211567" y="283538"/>
                    <a:pt x="211567" y="279528"/>
                  </a:cubicBezTo>
                  <a:cubicBezTo>
                    <a:pt x="211567" y="275519"/>
                    <a:pt x="221771" y="274181"/>
                    <a:pt x="228573" y="272846"/>
                  </a:cubicBezTo>
                  <a:cubicBezTo>
                    <a:pt x="228573" y="272846"/>
                    <a:pt x="231972" y="272846"/>
                    <a:pt x="231972" y="272846"/>
                  </a:cubicBezTo>
                  <a:cubicBezTo>
                    <a:pt x="286384" y="271508"/>
                    <a:pt x="337398" y="276855"/>
                    <a:pt x="391810" y="271508"/>
                  </a:cubicBezTo>
                  <a:cubicBezTo>
                    <a:pt x="412215" y="271508"/>
                    <a:pt x="432620" y="272846"/>
                    <a:pt x="432620" y="260816"/>
                  </a:cubicBezTo>
                  <a:cubicBezTo>
                    <a:pt x="422415" y="256807"/>
                    <a:pt x="412215" y="252796"/>
                    <a:pt x="419017" y="246114"/>
                  </a:cubicBezTo>
                  <a:cubicBezTo>
                    <a:pt x="422415" y="244777"/>
                    <a:pt x="422415" y="243441"/>
                    <a:pt x="425818" y="243441"/>
                  </a:cubicBezTo>
                  <a:cubicBezTo>
                    <a:pt x="408812" y="235421"/>
                    <a:pt x="398612" y="247450"/>
                    <a:pt x="381606" y="246114"/>
                  </a:cubicBezTo>
                  <a:cubicBezTo>
                    <a:pt x="374805" y="246114"/>
                    <a:pt x="371406" y="244777"/>
                    <a:pt x="371406" y="242104"/>
                  </a:cubicBezTo>
                  <a:cubicBezTo>
                    <a:pt x="374805" y="242104"/>
                    <a:pt x="374805" y="242104"/>
                    <a:pt x="374805" y="242104"/>
                  </a:cubicBezTo>
                  <a:cubicBezTo>
                    <a:pt x="374805" y="240768"/>
                    <a:pt x="374805" y="240768"/>
                    <a:pt x="374805" y="240768"/>
                  </a:cubicBezTo>
                  <a:cubicBezTo>
                    <a:pt x="374805" y="238095"/>
                    <a:pt x="371406" y="239431"/>
                    <a:pt x="368003" y="240768"/>
                  </a:cubicBezTo>
                  <a:cubicBezTo>
                    <a:pt x="351001" y="240768"/>
                    <a:pt x="333995" y="243441"/>
                    <a:pt x="313591" y="243441"/>
                  </a:cubicBezTo>
                  <a:cubicBezTo>
                    <a:pt x="303390" y="246114"/>
                    <a:pt x="293186" y="248787"/>
                    <a:pt x="282985" y="247450"/>
                  </a:cubicBezTo>
                  <a:cubicBezTo>
                    <a:pt x="279583" y="244777"/>
                    <a:pt x="279583" y="240768"/>
                    <a:pt x="279583" y="236757"/>
                  </a:cubicBezTo>
                  <a:cubicBezTo>
                    <a:pt x="272781" y="228738"/>
                    <a:pt x="276184" y="222056"/>
                    <a:pt x="289787" y="216709"/>
                  </a:cubicBezTo>
                  <a:cubicBezTo>
                    <a:pt x="276184" y="224729"/>
                    <a:pt x="259178" y="230075"/>
                    <a:pt x="242176" y="236757"/>
                  </a:cubicBezTo>
                  <a:cubicBezTo>
                    <a:pt x="238773" y="236757"/>
                    <a:pt x="238773" y="236757"/>
                    <a:pt x="238773" y="236757"/>
                  </a:cubicBezTo>
                  <a:cubicBezTo>
                    <a:pt x="242176" y="236757"/>
                    <a:pt x="242176" y="239431"/>
                    <a:pt x="245575" y="240768"/>
                  </a:cubicBezTo>
                  <a:cubicBezTo>
                    <a:pt x="245575" y="243441"/>
                    <a:pt x="245575" y="246114"/>
                    <a:pt x="245575" y="248787"/>
                  </a:cubicBezTo>
                  <a:cubicBezTo>
                    <a:pt x="235374" y="248787"/>
                    <a:pt x="228573" y="247450"/>
                    <a:pt x="218369" y="247450"/>
                  </a:cubicBezTo>
                  <a:cubicBezTo>
                    <a:pt x="221771" y="243441"/>
                    <a:pt x="221771" y="240768"/>
                    <a:pt x="225170" y="236757"/>
                  </a:cubicBezTo>
                  <a:cubicBezTo>
                    <a:pt x="211567" y="234084"/>
                    <a:pt x="197964" y="231411"/>
                    <a:pt x="184361" y="228738"/>
                  </a:cubicBezTo>
                  <a:cubicBezTo>
                    <a:pt x="184361" y="227402"/>
                    <a:pt x="184361" y="226065"/>
                    <a:pt x="184361" y="224729"/>
                  </a:cubicBezTo>
                  <a:cubicBezTo>
                    <a:pt x="191163" y="223392"/>
                    <a:pt x="197964" y="223392"/>
                    <a:pt x="204766" y="223392"/>
                  </a:cubicBezTo>
                  <a:cubicBezTo>
                    <a:pt x="214970" y="219383"/>
                    <a:pt x="221771" y="214036"/>
                    <a:pt x="235374" y="211363"/>
                  </a:cubicBezTo>
                  <a:cubicBezTo>
                    <a:pt x="248978" y="206017"/>
                    <a:pt x="262581" y="206017"/>
                    <a:pt x="279583" y="208690"/>
                  </a:cubicBezTo>
                  <a:cubicBezTo>
                    <a:pt x="282985" y="208690"/>
                    <a:pt x="286384" y="208690"/>
                    <a:pt x="286384" y="210026"/>
                  </a:cubicBezTo>
                  <a:cubicBezTo>
                    <a:pt x="289787" y="200671"/>
                    <a:pt x="323795" y="206017"/>
                    <a:pt x="327194" y="196660"/>
                  </a:cubicBezTo>
                  <a:cubicBezTo>
                    <a:pt x="320392" y="189978"/>
                    <a:pt x="364604" y="181958"/>
                    <a:pt x="320392" y="176612"/>
                  </a:cubicBezTo>
                  <a:cubicBezTo>
                    <a:pt x="316993" y="176612"/>
                    <a:pt x="316993" y="175275"/>
                    <a:pt x="316993" y="175275"/>
                  </a:cubicBezTo>
                  <a:cubicBezTo>
                    <a:pt x="327194" y="181958"/>
                    <a:pt x="323795" y="187305"/>
                    <a:pt x="303390" y="189978"/>
                  </a:cubicBezTo>
                  <a:cubicBezTo>
                    <a:pt x="299987" y="189978"/>
                    <a:pt x="293186" y="189978"/>
                    <a:pt x="286384" y="189978"/>
                  </a:cubicBezTo>
                  <a:cubicBezTo>
                    <a:pt x="286384" y="191314"/>
                    <a:pt x="286384" y="191314"/>
                    <a:pt x="282985" y="192651"/>
                  </a:cubicBezTo>
                  <a:cubicBezTo>
                    <a:pt x="272781" y="195324"/>
                    <a:pt x="262581" y="195324"/>
                    <a:pt x="248978" y="193987"/>
                  </a:cubicBezTo>
                  <a:cubicBezTo>
                    <a:pt x="231972" y="187305"/>
                    <a:pt x="191163" y="195324"/>
                    <a:pt x="184361" y="179285"/>
                  </a:cubicBezTo>
                  <a:cubicBezTo>
                    <a:pt x="184361" y="177948"/>
                    <a:pt x="184361" y="176612"/>
                    <a:pt x="184361" y="175275"/>
                  </a:cubicBezTo>
                  <a:cubicBezTo>
                    <a:pt x="184361" y="169929"/>
                    <a:pt x="153756" y="164582"/>
                    <a:pt x="184361" y="159236"/>
                  </a:cubicBezTo>
                  <a:cubicBezTo>
                    <a:pt x="218369" y="152554"/>
                    <a:pt x="201367" y="171264"/>
                    <a:pt x="225170" y="171264"/>
                  </a:cubicBezTo>
                  <a:cubicBezTo>
                    <a:pt x="238773" y="171264"/>
                    <a:pt x="255779" y="172602"/>
                    <a:pt x="245575" y="163246"/>
                  </a:cubicBezTo>
                  <a:cubicBezTo>
                    <a:pt x="238773" y="151216"/>
                    <a:pt x="262581" y="156563"/>
                    <a:pt x="276184" y="155227"/>
                  </a:cubicBezTo>
                  <a:cubicBezTo>
                    <a:pt x="282985" y="153890"/>
                    <a:pt x="282985" y="153890"/>
                    <a:pt x="286384" y="155227"/>
                  </a:cubicBezTo>
                  <a:cubicBezTo>
                    <a:pt x="289787" y="153890"/>
                    <a:pt x="289787" y="153890"/>
                    <a:pt x="289787" y="153890"/>
                  </a:cubicBezTo>
                  <a:cubicBezTo>
                    <a:pt x="296588" y="152554"/>
                    <a:pt x="303390" y="152554"/>
                    <a:pt x="310192" y="153890"/>
                  </a:cubicBezTo>
                  <a:cubicBezTo>
                    <a:pt x="310192" y="153890"/>
                    <a:pt x="310192" y="155227"/>
                    <a:pt x="310192" y="155227"/>
                  </a:cubicBezTo>
                  <a:cubicBezTo>
                    <a:pt x="316993" y="155227"/>
                    <a:pt x="323795" y="153890"/>
                    <a:pt x="330596" y="153890"/>
                  </a:cubicBezTo>
                  <a:cubicBezTo>
                    <a:pt x="330596" y="153890"/>
                    <a:pt x="333995" y="155227"/>
                    <a:pt x="337398" y="155227"/>
                  </a:cubicBezTo>
                  <a:cubicBezTo>
                    <a:pt x="344199" y="153890"/>
                    <a:pt x="354400" y="152554"/>
                    <a:pt x="361201" y="151216"/>
                  </a:cubicBezTo>
                  <a:cubicBezTo>
                    <a:pt x="364604" y="149881"/>
                    <a:pt x="371406" y="149881"/>
                    <a:pt x="378207" y="149881"/>
                  </a:cubicBezTo>
                  <a:cubicBezTo>
                    <a:pt x="395209" y="149881"/>
                    <a:pt x="412215" y="149881"/>
                    <a:pt x="429217" y="149881"/>
                  </a:cubicBezTo>
                  <a:cubicBezTo>
                    <a:pt x="436019" y="149881"/>
                    <a:pt x="442820" y="149881"/>
                    <a:pt x="449622" y="149881"/>
                  </a:cubicBezTo>
                  <a:cubicBezTo>
                    <a:pt x="446223" y="148543"/>
                    <a:pt x="446223" y="148543"/>
                    <a:pt x="446223" y="147207"/>
                  </a:cubicBezTo>
                  <a:cubicBezTo>
                    <a:pt x="442820" y="147207"/>
                    <a:pt x="439421" y="147207"/>
                    <a:pt x="436019" y="147207"/>
                  </a:cubicBezTo>
                  <a:cubicBezTo>
                    <a:pt x="425818" y="147207"/>
                    <a:pt x="412215" y="149881"/>
                    <a:pt x="408812" y="143197"/>
                  </a:cubicBezTo>
                  <a:cubicBezTo>
                    <a:pt x="405413" y="143197"/>
                    <a:pt x="405413" y="144533"/>
                    <a:pt x="405413" y="144533"/>
                  </a:cubicBezTo>
                  <a:cubicBezTo>
                    <a:pt x="395209" y="145870"/>
                    <a:pt x="388408" y="145870"/>
                    <a:pt x="378207" y="143197"/>
                  </a:cubicBezTo>
                  <a:cubicBezTo>
                    <a:pt x="374805" y="141861"/>
                    <a:pt x="374805" y="141861"/>
                    <a:pt x="374805" y="141861"/>
                  </a:cubicBezTo>
                  <a:cubicBezTo>
                    <a:pt x="361201" y="152554"/>
                    <a:pt x="340797" y="151216"/>
                    <a:pt x="316993" y="145870"/>
                  </a:cubicBezTo>
                  <a:cubicBezTo>
                    <a:pt x="313591" y="145870"/>
                    <a:pt x="306789" y="144533"/>
                    <a:pt x="303390" y="144533"/>
                  </a:cubicBezTo>
                  <a:cubicBezTo>
                    <a:pt x="310192" y="141861"/>
                    <a:pt x="320392" y="140524"/>
                    <a:pt x="327194" y="137851"/>
                  </a:cubicBezTo>
                  <a:cubicBezTo>
                    <a:pt x="333995" y="129831"/>
                    <a:pt x="313591" y="128495"/>
                    <a:pt x="303390" y="124485"/>
                  </a:cubicBezTo>
                  <a:cubicBezTo>
                    <a:pt x="320392" y="119139"/>
                    <a:pt x="347598" y="127158"/>
                    <a:pt x="357802" y="117801"/>
                  </a:cubicBezTo>
                  <a:cubicBezTo>
                    <a:pt x="354400" y="115130"/>
                    <a:pt x="354400" y="113792"/>
                    <a:pt x="361201" y="113792"/>
                  </a:cubicBezTo>
                  <a:cubicBezTo>
                    <a:pt x="381606" y="115130"/>
                    <a:pt x="385009" y="104436"/>
                    <a:pt x="402011" y="105773"/>
                  </a:cubicBezTo>
                  <a:cubicBezTo>
                    <a:pt x="402011" y="97753"/>
                    <a:pt x="398612" y="88398"/>
                    <a:pt x="436019" y="93744"/>
                  </a:cubicBezTo>
                  <a:cubicBezTo>
                    <a:pt x="449622" y="95080"/>
                    <a:pt x="463225" y="93744"/>
                    <a:pt x="476828" y="93744"/>
                  </a:cubicBezTo>
                  <a:cubicBezTo>
                    <a:pt x="480231" y="95080"/>
                    <a:pt x="483630" y="96418"/>
                    <a:pt x="483630" y="99091"/>
                  </a:cubicBezTo>
                  <a:cubicBezTo>
                    <a:pt x="483630" y="99091"/>
                    <a:pt x="483630" y="100427"/>
                    <a:pt x="483630" y="100427"/>
                  </a:cubicBezTo>
                  <a:cubicBezTo>
                    <a:pt x="490431" y="100427"/>
                    <a:pt x="497233" y="100427"/>
                    <a:pt x="504034" y="100427"/>
                  </a:cubicBezTo>
                  <a:cubicBezTo>
                    <a:pt x="507437" y="101764"/>
                    <a:pt x="527841" y="97753"/>
                    <a:pt x="514238" y="104436"/>
                  </a:cubicBezTo>
                  <a:cubicBezTo>
                    <a:pt x="510836" y="105773"/>
                    <a:pt x="510836" y="107110"/>
                    <a:pt x="507437" y="108446"/>
                  </a:cubicBezTo>
                  <a:cubicBezTo>
                    <a:pt x="510836" y="108446"/>
                    <a:pt x="510836" y="108446"/>
                    <a:pt x="510836" y="108446"/>
                  </a:cubicBezTo>
                  <a:cubicBezTo>
                    <a:pt x="521040" y="111119"/>
                    <a:pt x="527841" y="109783"/>
                    <a:pt x="534643" y="108446"/>
                  </a:cubicBezTo>
                  <a:cubicBezTo>
                    <a:pt x="534643" y="107110"/>
                    <a:pt x="534643" y="107110"/>
                    <a:pt x="534643" y="107110"/>
                  </a:cubicBezTo>
                  <a:cubicBezTo>
                    <a:pt x="534643" y="104436"/>
                    <a:pt x="534643" y="103100"/>
                    <a:pt x="538042" y="101764"/>
                  </a:cubicBezTo>
                  <a:cubicBezTo>
                    <a:pt x="541445" y="100427"/>
                    <a:pt x="548246" y="99091"/>
                    <a:pt x="544844" y="96418"/>
                  </a:cubicBezTo>
                  <a:cubicBezTo>
                    <a:pt x="544844" y="95080"/>
                    <a:pt x="544844" y="95080"/>
                    <a:pt x="544844" y="95080"/>
                  </a:cubicBezTo>
                  <a:cubicBezTo>
                    <a:pt x="531241" y="97753"/>
                    <a:pt x="524439" y="93744"/>
                    <a:pt x="521040" y="88398"/>
                  </a:cubicBezTo>
                  <a:cubicBezTo>
                    <a:pt x="521040" y="87061"/>
                    <a:pt x="521040" y="87061"/>
                    <a:pt x="521040" y="85725"/>
                  </a:cubicBezTo>
                  <a:cubicBezTo>
                    <a:pt x="510836" y="83052"/>
                    <a:pt x="504034" y="81715"/>
                    <a:pt x="497233" y="79041"/>
                  </a:cubicBezTo>
                  <a:cubicBezTo>
                    <a:pt x="507437" y="75032"/>
                    <a:pt x="514238" y="68349"/>
                    <a:pt x="527841" y="67013"/>
                  </a:cubicBezTo>
                  <a:cubicBezTo>
                    <a:pt x="555048" y="64338"/>
                    <a:pt x="548246" y="76368"/>
                    <a:pt x="561849" y="79041"/>
                  </a:cubicBezTo>
                  <a:cubicBezTo>
                    <a:pt x="585653" y="71022"/>
                    <a:pt x="592455" y="81715"/>
                    <a:pt x="609460" y="89734"/>
                  </a:cubicBezTo>
                  <a:cubicBezTo>
                    <a:pt x="606058" y="65676"/>
                    <a:pt x="640065" y="79041"/>
                    <a:pt x="660470" y="77704"/>
                  </a:cubicBezTo>
                  <a:cubicBezTo>
                    <a:pt x="663873" y="77704"/>
                    <a:pt x="670674" y="79041"/>
                    <a:pt x="674073" y="80379"/>
                  </a:cubicBezTo>
                  <a:cubicBezTo>
                    <a:pt x="687676" y="79041"/>
                    <a:pt x="697881" y="81715"/>
                    <a:pt x="701279" y="87061"/>
                  </a:cubicBezTo>
                  <a:cubicBezTo>
                    <a:pt x="694478" y="89734"/>
                    <a:pt x="680875" y="92407"/>
                    <a:pt x="670674" y="93744"/>
                  </a:cubicBezTo>
                  <a:cubicBezTo>
                    <a:pt x="670674" y="93744"/>
                    <a:pt x="670674" y="95080"/>
                    <a:pt x="670674" y="95080"/>
                  </a:cubicBezTo>
                  <a:cubicBezTo>
                    <a:pt x="667272" y="96418"/>
                    <a:pt x="667272" y="99091"/>
                    <a:pt x="663873" y="100427"/>
                  </a:cubicBezTo>
                  <a:cubicBezTo>
                    <a:pt x="667272" y="100427"/>
                    <a:pt x="670674" y="100427"/>
                    <a:pt x="674073" y="100427"/>
                  </a:cubicBezTo>
                  <a:cubicBezTo>
                    <a:pt x="674073" y="101764"/>
                    <a:pt x="677476" y="103100"/>
                    <a:pt x="680875" y="103100"/>
                  </a:cubicBezTo>
                  <a:cubicBezTo>
                    <a:pt x="684277" y="103100"/>
                    <a:pt x="687676" y="103100"/>
                    <a:pt x="691079" y="103100"/>
                  </a:cubicBezTo>
                  <a:cubicBezTo>
                    <a:pt x="697881" y="100427"/>
                    <a:pt x="704682" y="96418"/>
                    <a:pt x="704682" y="92407"/>
                  </a:cubicBezTo>
                  <a:cubicBezTo>
                    <a:pt x="708081" y="92407"/>
                    <a:pt x="711484" y="91070"/>
                    <a:pt x="714883" y="91070"/>
                  </a:cubicBezTo>
                  <a:cubicBezTo>
                    <a:pt x="718285" y="87061"/>
                    <a:pt x="718285" y="81715"/>
                    <a:pt x="721684" y="77704"/>
                  </a:cubicBezTo>
                  <a:cubicBezTo>
                    <a:pt x="725087" y="76368"/>
                    <a:pt x="728486" y="75032"/>
                    <a:pt x="731888" y="73695"/>
                  </a:cubicBezTo>
                  <a:cubicBezTo>
                    <a:pt x="748890" y="75032"/>
                    <a:pt x="762494" y="75032"/>
                    <a:pt x="776097" y="75032"/>
                  </a:cubicBezTo>
                  <a:cubicBezTo>
                    <a:pt x="782898" y="75032"/>
                    <a:pt x="793102" y="75032"/>
                    <a:pt x="796501" y="71022"/>
                  </a:cubicBezTo>
                  <a:cubicBezTo>
                    <a:pt x="799904" y="71022"/>
                    <a:pt x="799904" y="71022"/>
                    <a:pt x="803303" y="71022"/>
                  </a:cubicBezTo>
                  <a:cubicBezTo>
                    <a:pt x="803303" y="71022"/>
                    <a:pt x="803303" y="69686"/>
                    <a:pt x="803303" y="69686"/>
                  </a:cubicBezTo>
                  <a:cubicBezTo>
                    <a:pt x="803303" y="68349"/>
                    <a:pt x="806705" y="68349"/>
                    <a:pt x="806705" y="67013"/>
                  </a:cubicBezTo>
                  <a:cubicBezTo>
                    <a:pt x="796501" y="67013"/>
                    <a:pt x="789700" y="68349"/>
                    <a:pt x="782898" y="71022"/>
                  </a:cubicBezTo>
                  <a:cubicBezTo>
                    <a:pt x="755692" y="73695"/>
                    <a:pt x="755692" y="68349"/>
                    <a:pt x="759095" y="60329"/>
                  </a:cubicBezTo>
                  <a:cubicBezTo>
                    <a:pt x="765896" y="54983"/>
                    <a:pt x="782898" y="52310"/>
                    <a:pt x="796501" y="48301"/>
                  </a:cubicBezTo>
                  <a:cubicBezTo>
                    <a:pt x="816906" y="44290"/>
                    <a:pt x="830509" y="61667"/>
                    <a:pt x="854316" y="50973"/>
                  </a:cubicBezTo>
                  <a:cubicBezTo>
                    <a:pt x="888324" y="40281"/>
                    <a:pt x="929134" y="45628"/>
                    <a:pt x="966540" y="46964"/>
                  </a:cubicBezTo>
                  <a:cubicBezTo>
                    <a:pt x="976745" y="48301"/>
                    <a:pt x="990348" y="50973"/>
                    <a:pt x="1000548" y="48301"/>
                  </a:cubicBezTo>
                  <a:cubicBezTo>
                    <a:pt x="1014151" y="41617"/>
                    <a:pt x="1031157" y="49637"/>
                    <a:pt x="1048159" y="48301"/>
                  </a:cubicBezTo>
                  <a:cubicBezTo>
                    <a:pt x="1051562" y="48301"/>
                    <a:pt x="1051562" y="49637"/>
                    <a:pt x="1051562" y="50973"/>
                  </a:cubicBezTo>
                  <a:cubicBezTo>
                    <a:pt x="1061762" y="49637"/>
                    <a:pt x="1068564" y="49637"/>
                    <a:pt x="1078768" y="48301"/>
                  </a:cubicBezTo>
                  <a:cubicBezTo>
                    <a:pt x="1078768" y="46964"/>
                    <a:pt x="1078768" y="45628"/>
                    <a:pt x="1078768" y="44290"/>
                  </a:cubicBezTo>
                  <a:cubicBezTo>
                    <a:pt x="1099173" y="42955"/>
                    <a:pt x="1119577" y="42955"/>
                    <a:pt x="1139982" y="42955"/>
                  </a:cubicBezTo>
                  <a:cubicBezTo>
                    <a:pt x="1143381" y="42955"/>
                    <a:pt x="1146783" y="42955"/>
                    <a:pt x="1150182" y="42955"/>
                  </a:cubicBezTo>
                  <a:cubicBezTo>
                    <a:pt x="1150182" y="42955"/>
                    <a:pt x="1150182" y="41617"/>
                    <a:pt x="1153585" y="41617"/>
                  </a:cubicBezTo>
                  <a:cubicBezTo>
                    <a:pt x="1167188" y="42955"/>
                    <a:pt x="1180791" y="40281"/>
                    <a:pt x="1190992" y="44290"/>
                  </a:cubicBezTo>
                  <a:cubicBezTo>
                    <a:pt x="1194394" y="44290"/>
                    <a:pt x="1197793" y="44290"/>
                    <a:pt x="1201196" y="44290"/>
                  </a:cubicBezTo>
                  <a:cubicBezTo>
                    <a:pt x="1207997" y="44290"/>
                    <a:pt x="1214799" y="44290"/>
                    <a:pt x="1221601" y="44290"/>
                  </a:cubicBezTo>
                  <a:cubicBezTo>
                    <a:pt x="1252206" y="38944"/>
                    <a:pt x="1282815" y="44290"/>
                    <a:pt x="1310021" y="46964"/>
                  </a:cubicBezTo>
                  <a:cubicBezTo>
                    <a:pt x="1327023" y="48301"/>
                    <a:pt x="1344029" y="53647"/>
                    <a:pt x="1357632" y="44290"/>
                  </a:cubicBezTo>
                  <a:cubicBezTo>
                    <a:pt x="1367832" y="42955"/>
                    <a:pt x="1378036" y="42955"/>
                    <a:pt x="1388237" y="42955"/>
                  </a:cubicBezTo>
                  <a:cubicBezTo>
                    <a:pt x="1388237" y="42955"/>
                    <a:pt x="1391640" y="44290"/>
                    <a:pt x="1391640" y="45628"/>
                  </a:cubicBezTo>
                  <a:cubicBezTo>
                    <a:pt x="1435848" y="41617"/>
                    <a:pt x="1483459" y="44290"/>
                    <a:pt x="1527671" y="45628"/>
                  </a:cubicBezTo>
                  <a:cubicBezTo>
                    <a:pt x="1531070" y="44290"/>
                    <a:pt x="1537872" y="42955"/>
                    <a:pt x="1541274" y="41617"/>
                  </a:cubicBezTo>
                  <a:cubicBezTo>
                    <a:pt x="1541274" y="30925"/>
                    <a:pt x="1568480" y="32262"/>
                    <a:pt x="1582083" y="26916"/>
                  </a:cubicBezTo>
                  <a:cubicBezTo>
                    <a:pt x="1588885" y="26916"/>
                    <a:pt x="1595686" y="26916"/>
                    <a:pt x="1602488" y="26916"/>
                  </a:cubicBezTo>
                  <a:cubicBezTo>
                    <a:pt x="1602488" y="26916"/>
                    <a:pt x="1602488" y="28251"/>
                    <a:pt x="1602488" y="29589"/>
                  </a:cubicBezTo>
                  <a:cubicBezTo>
                    <a:pt x="1602488" y="29589"/>
                    <a:pt x="1605887" y="30925"/>
                    <a:pt x="1609290" y="30925"/>
                  </a:cubicBezTo>
                  <a:cubicBezTo>
                    <a:pt x="1616091" y="32262"/>
                    <a:pt x="1622893" y="32262"/>
                    <a:pt x="1629694" y="33598"/>
                  </a:cubicBezTo>
                  <a:cubicBezTo>
                    <a:pt x="1633093" y="32262"/>
                    <a:pt x="1636496" y="30925"/>
                    <a:pt x="1639895" y="29589"/>
                  </a:cubicBezTo>
                  <a:cubicBezTo>
                    <a:pt x="1639895" y="29589"/>
                    <a:pt x="1636496" y="29589"/>
                    <a:pt x="1636496" y="28251"/>
                  </a:cubicBezTo>
                  <a:cubicBezTo>
                    <a:pt x="1680704" y="24241"/>
                    <a:pt x="1721514" y="21569"/>
                    <a:pt x="1762323" y="20232"/>
                  </a:cubicBezTo>
                  <a:cubicBezTo>
                    <a:pt x="1779329" y="20232"/>
                    <a:pt x="1799733" y="21569"/>
                    <a:pt x="1816735" y="18896"/>
                  </a:cubicBezTo>
                  <a:cubicBezTo>
                    <a:pt x="1823537" y="18896"/>
                    <a:pt x="1833741" y="18896"/>
                    <a:pt x="1840543" y="18896"/>
                  </a:cubicBezTo>
                  <a:cubicBezTo>
                    <a:pt x="1857544" y="21569"/>
                    <a:pt x="1877950" y="21569"/>
                    <a:pt x="1894955" y="18896"/>
                  </a:cubicBezTo>
                  <a:cubicBezTo>
                    <a:pt x="1922161" y="18896"/>
                    <a:pt x="1945965" y="18896"/>
                    <a:pt x="1973171" y="18896"/>
                  </a:cubicBezTo>
                  <a:cubicBezTo>
                    <a:pt x="1986774" y="22905"/>
                    <a:pt x="2007179" y="16223"/>
                    <a:pt x="2017383" y="24241"/>
                  </a:cubicBezTo>
                  <a:cubicBezTo>
                    <a:pt x="2013980" y="25578"/>
                    <a:pt x="2013980" y="25578"/>
                    <a:pt x="2013980" y="26916"/>
                  </a:cubicBezTo>
                  <a:cubicBezTo>
                    <a:pt x="2020782" y="29589"/>
                    <a:pt x="2024185" y="30925"/>
                    <a:pt x="2030986" y="33598"/>
                  </a:cubicBezTo>
                  <a:cubicBezTo>
                    <a:pt x="2034385" y="28251"/>
                    <a:pt x="2044590" y="22905"/>
                    <a:pt x="2054790" y="18896"/>
                  </a:cubicBezTo>
                  <a:cubicBezTo>
                    <a:pt x="2058193" y="18896"/>
                    <a:pt x="2061592" y="18896"/>
                    <a:pt x="2064994" y="18896"/>
                  </a:cubicBezTo>
                  <a:cubicBezTo>
                    <a:pt x="2078597" y="21569"/>
                    <a:pt x="2092200" y="26916"/>
                    <a:pt x="2109202" y="22905"/>
                  </a:cubicBezTo>
                  <a:cubicBezTo>
                    <a:pt x="2112605" y="20232"/>
                    <a:pt x="2116004" y="16223"/>
                    <a:pt x="2119407" y="16223"/>
                  </a:cubicBezTo>
                  <a:cubicBezTo>
                    <a:pt x="2180621" y="22905"/>
                    <a:pt x="2241835" y="5530"/>
                    <a:pt x="2299646" y="18896"/>
                  </a:cubicBezTo>
                  <a:cubicBezTo>
                    <a:pt x="2309850" y="20232"/>
                    <a:pt x="2320051" y="21569"/>
                    <a:pt x="2323453" y="25578"/>
                  </a:cubicBezTo>
                  <a:cubicBezTo>
                    <a:pt x="2337056" y="10875"/>
                    <a:pt x="2374463" y="18896"/>
                    <a:pt x="2401670" y="14886"/>
                  </a:cubicBezTo>
                  <a:cubicBezTo>
                    <a:pt x="2405072" y="14886"/>
                    <a:pt x="2408471" y="16223"/>
                    <a:pt x="2408471" y="16223"/>
                  </a:cubicBezTo>
                  <a:cubicBezTo>
                    <a:pt x="2408471" y="14886"/>
                    <a:pt x="2411874" y="13550"/>
                    <a:pt x="2411874" y="12213"/>
                  </a:cubicBezTo>
                  <a:cubicBezTo>
                    <a:pt x="2445882" y="12213"/>
                    <a:pt x="2483288" y="14886"/>
                    <a:pt x="2517296" y="10875"/>
                  </a:cubicBezTo>
                  <a:cubicBezTo>
                    <a:pt x="2520698" y="10875"/>
                    <a:pt x="2527500" y="10875"/>
                    <a:pt x="2534302" y="10875"/>
                  </a:cubicBezTo>
                  <a:cubicBezTo>
                    <a:pt x="2544502" y="14886"/>
                    <a:pt x="2558106" y="10875"/>
                    <a:pt x="2568310" y="14886"/>
                  </a:cubicBezTo>
                  <a:cubicBezTo>
                    <a:pt x="2568310" y="14886"/>
                    <a:pt x="2571709" y="14886"/>
                    <a:pt x="2571709" y="14886"/>
                  </a:cubicBezTo>
                  <a:cubicBezTo>
                    <a:pt x="2575111" y="13550"/>
                    <a:pt x="2581913" y="12213"/>
                    <a:pt x="2585312" y="13550"/>
                  </a:cubicBezTo>
                  <a:cubicBezTo>
                    <a:pt x="2588714" y="14886"/>
                    <a:pt x="2592113" y="14886"/>
                    <a:pt x="2595516" y="14886"/>
                  </a:cubicBezTo>
                  <a:cubicBezTo>
                    <a:pt x="2602317" y="16223"/>
                    <a:pt x="2612518" y="14886"/>
                    <a:pt x="2619320" y="16223"/>
                  </a:cubicBezTo>
                  <a:cubicBezTo>
                    <a:pt x="2622722" y="16223"/>
                    <a:pt x="2626121" y="16223"/>
                    <a:pt x="2626121" y="14886"/>
                  </a:cubicBezTo>
                  <a:cubicBezTo>
                    <a:pt x="2639724" y="12213"/>
                    <a:pt x="2656730" y="12213"/>
                    <a:pt x="2670333" y="14886"/>
                  </a:cubicBezTo>
                  <a:cubicBezTo>
                    <a:pt x="2711142" y="12213"/>
                    <a:pt x="2751952" y="24241"/>
                    <a:pt x="2792761" y="14886"/>
                  </a:cubicBezTo>
                  <a:cubicBezTo>
                    <a:pt x="2830168" y="12213"/>
                    <a:pt x="2864176" y="13550"/>
                    <a:pt x="2901586" y="13550"/>
                  </a:cubicBezTo>
                  <a:cubicBezTo>
                    <a:pt x="2904985" y="13550"/>
                    <a:pt x="2904985" y="13550"/>
                    <a:pt x="2908388" y="14886"/>
                  </a:cubicBezTo>
                  <a:cubicBezTo>
                    <a:pt x="2925390" y="10875"/>
                    <a:pt x="2945794" y="12213"/>
                    <a:pt x="2966199" y="13550"/>
                  </a:cubicBezTo>
                  <a:cubicBezTo>
                    <a:pt x="2969602" y="13550"/>
                    <a:pt x="2973001" y="13550"/>
                    <a:pt x="2976403" y="13550"/>
                  </a:cubicBezTo>
                  <a:cubicBezTo>
                    <a:pt x="2996808" y="8204"/>
                    <a:pt x="3020611" y="13550"/>
                    <a:pt x="3041016" y="9539"/>
                  </a:cubicBezTo>
                  <a:cubicBezTo>
                    <a:pt x="3044419" y="9539"/>
                    <a:pt x="3044419" y="9539"/>
                    <a:pt x="3047818" y="9539"/>
                  </a:cubicBezTo>
                  <a:cubicBezTo>
                    <a:pt x="3092030" y="12213"/>
                    <a:pt x="3139641" y="9539"/>
                    <a:pt x="3183849" y="10875"/>
                  </a:cubicBezTo>
                  <a:cubicBezTo>
                    <a:pt x="3187248" y="10875"/>
                    <a:pt x="3190651" y="12213"/>
                    <a:pt x="3194053" y="13550"/>
                  </a:cubicBezTo>
                  <a:cubicBezTo>
                    <a:pt x="3228061" y="14886"/>
                    <a:pt x="3262069" y="26916"/>
                    <a:pt x="3296077" y="13550"/>
                  </a:cubicBezTo>
                  <a:cubicBezTo>
                    <a:pt x="3299475" y="14886"/>
                    <a:pt x="3306277" y="17559"/>
                    <a:pt x="3309680" y="20232"/>
                  </a:cubicBezTo>
                  <a:cubicBezTo>
                    <a:pt x="3309680" y="20232"/>
                    <a:pt x="3313079" y="20232"/>
                    <a:pt x="3313079" y="20232"/>
                  </a:cubicBezTo>
                  <a:cubicBezTo>
                    <a:pt x="3316481" y="16223"/>
                    <a:pt x="3319880" y="10875"/>
                    <a:pt x="3336886" y="12213"/>
                  </a:cubicBezTo>
                  <a:cubicBezTo>
                    <a:pt x="3340285" y="12213"/>
                    <a:pt x="3343688" y="12213"/>
                    <a:pt x="3347087" y="12213"/>
                  </a:cubicBezTo>
                  <a:cubicBezTo>
                    <a:pt x="3435507" y="8204"/>
                    <a:pt x="3523927" y="9539"/>
                    <a:pt x="3612347" y="10875"/>
                  </a:cubicBezTo>
                  <a:cubicBezTo>
                    <a:pt x="3619149" y="12213"/>
                    <a:pt x="3625951" y="12213"/>
                    <a:pt x="3632752" y="12213"/>
                  </a:cubicBezTo>
                  <a:cubicBezTo>
                    <a:pt x="3653157" y="8204"/>
                    <a:pt x="3673561" y="12213"/>
                    <a:pt x="3693966" y="8204"/>
                  </a:cubicBezTo>
                  <a:cubicBezTo>
                    <a:pt x="3731373" y="9539"/>
                    <a:pt x="3772186" y="13550"/>
                    <a:pt x="3809592" y="8204"/>
                  </a:cubicBezTo>
                  <a:cubicBezTo>
                    <a:pt x="3812995" y="9539"/>
                    <a:pt x="3812995" y="9539"/>
                    <a:pt x="3816394" y="8204"/>
                  </a:cubicBezTo>
                  <a:cubicBezTo>
                    <a:pt x="3843600" y="14886"/>
                    <a:pt x="3874209" y="8204"/>
                    <a:pt x="3901415" y="8204"/>
                  </a:cubicBezTo>
                  <a:cubicBezTo>
                    <a:pt x="3904814" y="9539"/>
                    <a:pt x="3904814" y="9539"/>
                    <a:pt x="3908217" y="8204"/>
                  </a:cubicBezTo>
                  <a:cubicBezTo>
                    <a:pt x="3925219" y="9539"/>
                    <a:pt x="3942225" y="13550"/>
                    <a:pt x="3962630" y="8204"/>
                  </a:cubicBezTo>
                  <a:cubicBezTo>
                    <a:pt x="3983034" y="1520"/>
                    <a:pt x="4000036" y="12213"/>
                    <a:pt x="4020441" y="9539"/>
                  </a:cubicBezTo>
                  <a:cubicBezTo>
                    <a:pt x="4020441" y="9539"/>
                    <a:pt x="4023844" y="10875"/>
                    <a:pt x="4023844" y="10875"/>
                  </a:cubicBezTo>
                  <a:cubicBezTo>
                    <a:pt x="4023844" y="10875"/>
                    <a:pt x="4023844" y="9539"/>
                    <a:pt x="4023844" y="8204"/>
                  </a:cubicBezTo>
                  <a:cubicBezTo>
                    <a:pt x="4034044" y="8204"/>
                    <a:pt x="4047647" y="8204"/>
                    <a:pt x="4057851" y="8204"/>
                  </a:cubicBezTo>
                  <a:cubicBezTo>
                    <a:pt x="4057851" y="8204"/>
                    <a:pt x="4061250" y="6866"/>
                    <a:pt x="4064653" y="6866"/>
                  </a:cubicBezTo>
                  <a:cubicBezTo>
                    <a:pt x="4071455" y="5530"/>
                    <a:pt x="4078256" y="5530"/>
                    <a:pt x="4085058" y="8204"/>
                  </a:cubicBezTo>
                  <a:cubicBezTo>
                    <a:pt x="4102060" y="12213"/>
                    <a:pt x="4119065" y="184"/>
                    <a:pt x="4136068" y="9539"/>
                  </a:cubicBezTo>
                  <a:cubicBezTo>
                    <a:pt x="4136068" y="10875"/>
                    <a:pt x="4136068" y="10875"/>
                    <a:pt x="4136068" y="12213"/>
                  </a:cubicBezTo>
                  <a:cubicBezTo>
                    <a:pt x="4142869" y="10875"/>
                    <a:pt x="4149671" y="9539"/>
                    <a:pt x="4156472" y="8204"/>
                  </a:cubicBezTo>
                  <a:cubicBezTo>
                    <a:pt x="4187081" y="4193"/>
                    <a:pt x="4221089" y="9539"/>
                    <a:pt x="4251694" y="4193"/>
                  </a:cubicBezTo>
                  <a:cubicBezTo>
                    <a:pt x="4275501" y="4193"/>
                    <a:pt x="4295906" y="4193"/>
                    <a:pt x="4319710" y="4193"/>
                  </a:cubicBezTo>
                  <a:cubicBezTo>
                    <a:pt x="4346916" y="10875"/>
                    <a:pt x="4384326" y="184"/>
                    <a:pt x="4408130" y="12213"/>
                  </a:cubicBezTo>
                  <a:cubicBezTo>
                    <a:pt x="4408130" y="12213"/>
                    <a:pt x="4408130" y="13550"/>
                    <a:pt x="4408130" y="13550"/>
                  </a:cubicBezTo>
                  <a:cubicBezTo>
                    <a:pt x="4421733" y="4193"/>
                    <a:pt x="4445540" y="2857"/>
                    <a:pt x="4472747" y="2857"/>
                  </a:cubicBezTo>
                  <a:cubicBezTo>
                    <a:pt x="4499953" y="2857"/>
                    <a:pt x="4530558" y="5530"/>
                    <a:pt x="4557764" y="1520"/>
                  </a:cubicBezTo>
                  <a:cubicBezTo>
                    <a:pt x="4561167" y="1520"/>
                    <a:pt x="4567969" y="1520"/>
                    <a:pt x="4571368" y="1520"/>
                  </a:cubicBezTo>
                  <a:cubicBezTo>
                    <a:pt x="4581572" y="2857"/>
                    <a:pt x="4588373" y="5530"/>
                    <a:pt x="4595175" y="9539"/>
                  </a:cubicBezTo>
                  <a:cubicBezTo>
                    <a:pt x="4595175" y="8204"/>
                    <a:pt x="4595175" y="8204"/>
                    <a:pt x="4595175" y="8204"/>
                  </a:cubicBezTo>
                  <a:cubicBezTo>
                    <a:pt x="4595175" y="8204"/>
                    <a:pt x="4591772" y="6866"/>
                    <a:pt x="4591772" y="6866"/>
                  </a:cubicBezTo>
                  <a:cubicBezTo>
                    <a:pt x="4605375" y="-2491"/>
                    <a:pt x="4629183" y="5530"/>
                    <a:pt x="4646185" y="184"/>
                  </a:cubicBezTo>
                  <a:close/>
                </a:path>
              </a:pathLst>
            </a:custGeom>
            <a:solidFill>
              <a:schemeClr val="accent3"/>
            </a:solidFill>
            <a:ln w="9525" cap="flat">
              <a:noFill/>
              <a:prstDash val="solid"/>
              <a:miter/>
            </a:ln>
          </p:spPr>
          <p:txBody>
            <a:bodyPr wrap="square" rtlCol="0" anchor="ctr">
              <a:noAutofit/>
            </a:bodyPr>
            <a:lstStyle/>
            <a:p>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068BDE-80A8-6144-B16A-FBD5749B2E34}"/>
                </a:ext>
              </a:extLst>
            </p:cNvPr>
            <p:cNvSpPr txBox="1"/>
            <p:nvPr/>
          </p:nvSpPr>
          <p:spPr>
            <a:xfrm>
              <a:off x="5964429" y="1167575"/>
              <a:ext cx="2276326" cy="584775"/>
            </a:xfrm>
            <a:prstGeom prst="rect">
              <a:avLst/>
            </a:prstGeom>
            <a:noFill/>
          </p:spPr>
          <p:txBody>
            <a:bodyPr wrap="square">
              <a:spAutoFit/>
            </a:bodyPr>
            <a:lstStyle/>
            <a:p>
              <a:pPr marL="0" marR="0" algn="ctr">
                <a:spcBef>
                  <a:spcPts val="0"/>
                </a:spcBef>
                <a:spcAft>
                  <a:spcPts val="800"/>
                </a:spcAft>
              </a:pPr>
              <a:r>
                <a:rPr lang="en-US" sz="3200" b="1" dirty="0" err="1">
                  <a:solidFill>
                    <a:schemeClr val="bg1"/>
                  </a:solidFill>
                  <a:latin typeface="Calibri" panose="020F0502020204030204" pitchFamily="34" charset="0"/>
                  <a:cs typeface="Calibri" panose="020F0502020204030204" pitchFamily="34" charset="0"/>
                </a:rPr>
                <a:t>Cương</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vực</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lãnh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thổ</a:t>
              </a:r>
              <a:endParaRPr lang="en-US" sz="3200" b="1" dirty="0">
                <a:solidFill>
                  <a:schemeClr val="bg1"/>
                </a:solidFill>
                <a:latin typeface="Calibri" panose="020F0502020204030204" pitchFamily="34" charset="0"/>
                <a:cs typeface="Calibri" panose="020F0502020204030204" pitchFamily="34" charset="0"/>
              </a:endParaRPr>
            </a:p>
          </p:txBody>
        </p:sp>
      </p:grpSp>
      <p:sp>
        <p:nvSpPr>
          <p:cNvPr id="13" name="TextBox 12">
            <a:extLst>
              <a:ext uri="{FF2B5EF4-FFF2-40B4-BE49-F238E27FC236}">
                <a16:creationId xmlns:a16="http://schemas.microsoft.com/office/drawing/2014/main" id="{D6E0BB24-E126-3F48-98EE-2F6F0DD599E5}"/>
              </a:ext>
            </a:extLst>
          </p:cNvPr>
          <p:cNvSpPr txBox="1"/>
          <p:nvPr/>
        </p:nvSpPr>
        <p:spPr>
          <a:xfrm>
            <a:off x="500227" y="3872887"/>
            <a:ext cx="7358217" cy="523220"/>
          </a:xfrm>
          <a:prstGeom prst="rect">
            <a:avLst/>
          </a:prstGeom>
          <a:noFill/>
        </p:spPr>
        <p:txBody>
          <a:bodyPr wrap="square">
            <a:spAutoFit/>
          </a:bodyPr>
          <a:lstStyle/>
          <a:p>
            <a:pPr marL="457200" indent="-457200" algn="ctr">
              <a:buFont typeface="System Font Regular"/>
              <a:buChar char="☞"/>
            </a:pPr>
            <a:r>
              <a:rPr lang="en-VN"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ước Đại Việt ta - núi sông bờ cõi đã chia</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076" name="Picture 4" descr="Bản Đồ Việt Nam Winwintoys - 62242 | Đồ chơi gỗ Sankid | Tiki">
            <a:extLst>
              <a:ext uri="{FF2B5EF4-FFF2-40B4-BE49-F238E27FC236}">
                <a16:creationId xmlns:a16="http://schemas.microsoft.com/office/drawing/2014/main" id="{8D325D2C-A437-0644-99DA-C4B2BFF1156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667" b="91583" l="10000" r="90000">
                        <a14:foregroundMark x1="26333" y1="14833" x2="32250" y2="8833"/>
                        <a14:foregroundMark x1="32250" y1="8833" x2="48083" y2="6417"/>
                        <a14:foregroundMark x1="48083" y1="6417" x2="65583" y2="9583"/>
                        <a14:foregroundMark x1="65583" y1="9583" x2="66750" y2="13333"/>
                        <a14:foregroundMark x1="66750" y1="15333" x2="66750" y2="40000"/>
                        <a14:foregroundMark x1="66750" y1="40000" x2="66750" y2="40000"/>
                        <a14:foregroundMark x1="26333" y1="8417" x2="34167" y2="4667"/>
                        <a14:foregroundMark x1="34167" y1="4667" x2="67250" y2="6167"/>
                        <a14:foregroundMark x1="25333" y1="87917" x2="27167" y2="94583"/>
                        <a14:foregroundMark x1="27167" y1="94583" x2="55333" y2="94083"/>
                        <a14:foregroundMark x1="55333" y1="94083" x2="63167" y2="94083"/>
                        <a14:foregroundMark x1="63167" y1="94083" x2="70167" y2="93917"/>
                        <a14:foregroundMark x1="70167" y1="93917" x2="75000" y2="88583"/>
                        <a14:foregroundMark x1="75000" y1="88583" x2="31250" y2="91583"/>
                        <a14:foregroundMark x1="31250" y1="91583" x2="32250" y2="84417"/>
                        <a14:foregroundMark x1="32250" y1="84417" x2="32250" y2="84417"/>
                      </a14:backgroundRemoval>
                    </a14:imgEffect>
                  </a14:imgLayer>
                </a14:imgProps>
              </a:ext>
              <a:ext uri="{28A0092B-C50C-407E-A947-70E740481C1C}">
                <a14:useLocalDpi xmlns:a14="http://schemas.microsoft.com/office/drawing/2010/main" val="0"/>
              </a:ext>
            </a:extLst>
          </a:blip>
          <a:srcRect/>
          <a:stretch>
            <a:fillRect/>
          </a:stretch>
        </p:blipFill>
        <p:spPr bwMode="auto">
          <a:xfrm>
            <a:off x="7571813" y="1612490"/>
            <a:ext cx="5010810" cy="5010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15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randombar(horizontal)">
                                      <p:cBhvr>
                                        <p:cTn id="19" dur="500"/>
                                        <p:tgtEl>
                                          <p:spTgt spid="307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up)">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9072303" y="238459"/>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739615" y="234700"/>
            <a:ext cx="6517635"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629100" y="-2801320"/>
            <a:ext cx="738664" cy="6730599"/>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Nêu cao luận đề chính nghĩa</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6" name="文本框 14">
            <a:extLst>
              <a:ext uri="{FF2B5EF4-FFF2-40B4-BE49-F238E27FC236}">
                <a16:creationId xmlns:a16="http://schemas.microsoft.com/office/drawing/2014/main" id="{B6CAB83B-D27F-3D41-B0A0-FB86321E7B09}"/>
              </a:ext>
            </a:extLst>
          </p:cNvPr>
          <p:cNvSpPr txBox="1"/>
          <p:nvPr/>
        </p:nvSpPr>
        <p:spPr>
          <a:xfrm rot="16200000">
            <a:off x="3810004" y="-3267525"/>
            <a:ext cx="738664" cy="9489067"/>
          </a:xfrm>
          <a:prstGeom prst="rect">
            <a:avLst/>
          </a:prstGeom>
          <a:noFill/>
        </p:spPr>
        <p:txBody>
          <a:bodyPr vert="eaVert" wrap="square" rtlCol="0">
            <a:spAutoFit/>
          </a:bodyPr>
          <a:lstStyle/>
          <a:p>
            <a:pPr algn="ctr"/>
            <a:r>
              <a:rPr lang="vi-VN" altLang="zh-CN" sz="3600" b="1" dirty="0">
                <a:solidFill>
                  <a:srgbClr val="C00000"/>
                </a:solidFill>
                <a:latin typeface="Calibri" panose="020F0502020204030204" pitchFamily="34" charset="0"/>
                <a:cs typeface="Calibri" panose="020F0502020204030204" pitchFamily="34" charset="0"/>
              </a:rPr>
              <a:t>b. Khẳng định sự độc lập của dân tộc</a:t>
            </a:r>
            <a:endParaRPr lang="zh-CN" altLang="en-US" sz="3600" b="1" dirty="0">
              <a:solidFill>
                <a:srgbClr val="C00000"/>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A8E3AC55-628C-0D4C-A627-5D81E6AAE549}"/>
              </a:ext>
            </a:extLst>
          </p:cNvPr>
          <p:cNvGrpSpPr/>
          <p:nvPr/>
        </p:nvGrpSpPr>
        <p:grpSpPr>
          <a:xfrm>
            <a:off x="1730592" y="2316868"/>
            <a:ext cx="4897488" cy="678501"/>
            <a:chOff x="5743073" y="1132661"/>
            <a:chExt cx="2775283" cy="678501"/>
          </a:xfrm>
          <a:solidFill>
            <a:srgbClr val="D09183"/>
          </a:solidFill>
        </p:grpSpPr>
        <p:sp>
          <p:nvSpPr>
            <p:cNvPr id="10" name="Freeform: Shape 13">
              <a:extLst>
                <a:ext uri="{FF2B5EF4-FFF2-40B4-BE49-F238E27FC236}">
                  <a16:creationId xmlns:a16="http://schemas.microsoft.com/office/drawing/2014/main" id="{75F1F154-9D1C-1C4A-9634-4DB5E96B08D9}"/>
                </a:ext>
              </a:extLst>
            </p:cNvPr>
            <p:cNvSpPr/>
            <p:nvPr/>
          </p:nvSpPr>
          <p:spPr>
            <a:xfrm>
              <a:off x="5743073" y="1132661"/>
              <a:ext cx="2775283" cy="678501"/>
            </a:xfrm>
            <a:custGeom>
              <a:avLst/>
              <a:gdLst>
                <a:gd name="connsiteX0" fmla="*/ 8243450 w 10525375"/>
                <a:gd name="connsiteY0" fmla="*/ 473332 h 503731"/>
                <a:gd name="connsiteX1" fmla="*/ 8250251 w 10525375"/>
                <a:gd name="connsiteY1" fmla="*/ 477341 h 503731"/>
                <a:gd name="connsiteX2" fmla="*/ 8257053 w 10525375"/>
                <a:gd name="connsiteY2" fmla="*/ 476005 h 503731"/>
                <a:gd name="connsiteX3" fmla="*/ 8263854 w 10525375"/>
                <a:gd name="connsiteY3" fmla="*/ 473332 h 503731"/>
                <a:gd name="connsiteX4" fmla="*/ 8243450 w 10525375"/>
                <a:gd name="connsiteY4" fmla="*/ 473332 h 503731"/>
                <a:gd name="connsiteX5" fmla="*/ 4333313 w 10525375"/>
                <a:gd name="connsiteY5" fmla="*/ 473332 h 503731"/>
                <a:gd name="connsiteX6" fmla="*/ 4340114 w 10525375"/>
                <a:gd name="connsiteY6" fmla="*/ 477341 h 503731"/>
                <a:gd name="connsiteX7" fmla="*/ 4346916 w 10525375"/>
                <a:gd name="connsiteY7" fmla="*/ 476005 h 503731"/>
                <a:gd name="connsiteX8" fmla="*/ 4353718 w 10525375"/>
                <a:gd name="connsiteY8" fmla="*/ 473332 h 503731"/>
                <a:gd name="connsiteX9" fmla="*/ 4333313 w 10525375"/>
                <a:gd name="connsiteY9" fmla="*/ 473332 h 503731"/>
                <a:gd name="connsiteX10" fmla="*/ 8824985 w 10525375"/>
                <a:gd name="connsiteY10" fmla="*/ 450610 h 503731"/>
                <a:gd name="connsiteX11" fmla="*/ 8811382 w 10525375"/>
                <a:gd name="connsiteY11" fmla="*/ 459966 h 503731"/>
                <a:gd name="connsiteX12" fmla="*/ 8828384 w 10525375"/>
                <a:gd name="connsiteY12" fmla="*/ 463975 h 503731"/>
                <a:gd name="connsiteX13" fmla="*/ 8858992 w 10525375"/>
                <a:gd name="connsiteY13" fmla="*/ 450610 h 503731"/>
                <a:gd name="connsiteX14" fmla="*/ 8824985 w 10525375"/>
                <a:gd name="connsiteY14" fmla="*/ 450610 h 503731"/>
                <a:gd name="connsiteX15" fmla="*/ 9110650 w 10525375"/>
                <a:gd name="connsiteY15" fmla="*/ 447936 h 503731"/>
                <a:gd name="connsiteX16" fmla="*/ 9114050 w 10525375"/>
                <a:gd name="connsiteY16" fmla="*/ 453283 h 503731"/>
                <a:gd name="connsiteX17" fmla="*/ 9110650 w 10525375"/>
                <a:gd name="connsiteY17" fmla="*/ 454620 h 503731"/>
                <a:gd name="connsiteX18" fmla="*/ 9117452 w 10525375"/>
                <a:gd name="connsiteY18" fmla="*/ 459966 h 503731"/>
                <a:gd name="connsiteX19" fmla="*/ 9117452 w 10525375"/>
                <a:gd name="connsiteY19" fmla="*/ 458629 h 503731"/>
                <a:gd name="connsiteX20" fmla="*/ 9114050 w 10525375"/>
                <a:gd name="connsiteY20" fmla="*/ 447936 h 503731"/>
                <a:gd name="connsiteX21" fmla="*/ 9110650 w 10525375"/>
                <a:gd name="connsiteY21" fmla="*/ 447936 h 503731"/>
                <a:gd name="connsiteX22" fmla="*/ 6668890 w 10525375"/>
                <a:gd name="connsiteY22" fmla="*/ 441254 h 503731"/>
                <a:gd name="connsiteX23" fmla="*/ 6672289 w 10525375"/>
                <a:gd name="connsiteY23" fmla="*/ 443927 h 503731"/>
                <a:gd name="connsiteX24" fmla="*/ 6672289 w 10525375"/>
                <a:gd name="connsiteY24" fmla="*/ 441254 h 503731"/>
                <a:gd name="connsiteX25" fmla="*/ 6668890 w 10525375"/>
                <a:gd name="connsiteY25" fmla="*/ 441254 h 503731"/>
                <a:gd name="connsiteX26" fmla="*/ 2758753 w 10525375"/>
                <a:gd name="connsiteY26" fmla="*/ 441254 h 503731"/>
                <a:gd name="connsiteX27" fmla="*/ 2762152 w 10525375"/>
                <a:gd name="connsiteY27" fmla="*/ 443927 h 503731"/>
                <a:gd name="connsiteX28" fmla="*/ 2762152 w 10525375"/>
                <a:gd name="connsiteY28" fmla="*/ 441254 h 503731"/>
                <a:gd name="connsiteX29" fmla="*/ 2758753 w 10525375"/>
                <a:gd name="connsiteY29" fmla="*/ 441254 h 503731"/>
                <a:gd name="connsiteX30" fmla="*/ 9338501 w 10525375"/>
                <a:gd name="connsiteY30" fmla="*/ 438581 h 503731"/>
                <a:gd name="connsiteX31" fmla="*/ 9341904 w 10525375"/>
                <a:gd name="connsiteY31" fmla="*/ 441254 h 503731"/>
                <a:gd name="connsiteX32" fmla="*/ 9362308 w 10525375"/>
                <a:gd name="connsiteY32" fmla="*/ 438581 h 503731"/>
                <a:gd name="connsiteX33" fmla="*/ 9365707 w 10525375"/>
                <a:gd name="connsiteY33" fmla="*/ 439917 h 503731"/>
                <a:gd name="connsiteX34" fmla="*/ 9365707 w 10525375"/>
                <a:gd name="connsiteY34" fmla="*/ 438581 h 503731"/>
                <a:gd name="connsiteX35" fmla="*/ 9362308 w 10525375"/>
                <a:gd name="connsiteY35" fmla="*/ 438581 h 503731"/>
                <a:gd name="connsiteX36" fmla="*/ 8413488 w 10525375"/>
                <a:gd name="connsiteY36" fmla="*/ 433235 h 503731"/>
                <a:gd name="connsiteX37" fmla="*/ 8406687 w 10525375"/>
                <a:gd name="connsiteY37" fmla="*/ 434571 h 503731"/>
                <a:gd name="connsiteX38" fmla="*/ 8416892 w 10525375"/>
                <a:gd name="connsiteY38" fmla="*/ 439917 h 503731"/>
                <a:gd name="connsiteX39" fmla="*/ 8413488 w 10525375"/>
                <a:gd name="connsiteY39" fmla="*/ 433235 h 503731"/>
                <a:gd name="connsiteX40" fmla="*/ 4503352 w 10525375"/>
                <a:gd name="connsiteY40" fmla="*/ 433235 h 503731"/>
                <a:gd name="connsiteX41" fmla="*/ 4496550 w 10525375"/>
                <a:gd name="connsiteY41" fmla="*/ 434571 h 503731"/>
                <a:gd name="connsiteX42" fmla="*/ 4506755 w 10525375"/>
                <a:gd name="connsiteY42" fmla="*/ 439917 h 503731"/>
                <a:gd name="connsiteX43" fmla="*/ 4503352 w 10525375"/>
                <a:gd name="connsiteY43" fmla="*/ 433235 h 503731"/>
                <a:gd name="connsiteX44" fmla="*/ 9624166 w 10525375"/>
                <a:gd name="connsiteY44" fmla="*/ 426551 h 503731"/>
                <a:gd name="connsiteX45" fmla="*/ 9617365 w 10525375"/>
                <a:gd name="connsiteY45" fmla="*/ 430562 h 503731"/>
                <a:gd name="connsiteX46" fmla="*/ 9654776 w 10525375"/>
                <a:gd name="connsiteY46" fmla="*/ 430562 h 503731"/>
                <a:gd name="connsiteX47" fmla="*/ 9624166 w 10525375"/>
                <a:gd name="connsiteY47" fmla="*/ 427888 h 503731"/>
                <a:gd name="connsiteX48" fmla="*/ 9624166 w 10525375"/>
                <a:gd name="connsiteY48" fmla="*/ 426551 h 503731"/>
                <a:gd name="connsiteX49" fmla="*/ 248974 w 10525375"/>
                <a:gd name="connsiteY49" fmla="*/ 418532 h 503731"/>
                <a:gd name="connsiteX50" fmla="*/ 279583 w 10525375"/>
                <a:gd name="connsiteY50" fmla="*/ 418532 h 503731"/>
                <a:gd name="connsiteX51" fmla="*/ 310188 w 10525375"/>
                <a:gd name="connsiteY51" fmla="*/ 426551 h 503731"/>
                <a:gd name="connsiteX52" fmla="*/ 279583 w 10525375"/>
                <a:gd name="connsiteY52" fmla="*/ 438581 h 503731"/>
                <a:gd name="connsiteX53" fmla="*/ 269379 w 10525375"/>
                <a:gd name="connsiteY53" fmla="*/ 434571 h 503731"/>
                <a:gd name="connsiteX54" fmla="*/ 259178 w 10525375"/>
                <a:gd name="connsiteY54" fmla="*/ 426551 h 503731"/>
                <a:gd name="connsiteX55" fmla="*/ 248974 w 10525375"/>
                <a:gd name="connsiteY55" fmla="*/ 418532 h 503731"/>
                <a:gd name="connsiteX56" fmla="*/ 9481334 w 10525375"/>
                <a:gd name="connsiteY56" fmla="*/ 397147 h 503731"/>
                <a:gd name="connsiteX57" fmla="*/ 9481334 w 10525375"/>
                <a:gd name="connsiteY57" fmla="*/ 399820 h 503731"/>
                <a:gd name="connsiteX58" fmla="*/ 9488135 w 10525375"/>
                <a:gd name="connsiteY58" fmla="*/ 398484 h 503731"/>
                <a:gd name="connsiteX59" fmla="*/ 9481334 w 10525375"/>
                <a:gd name="connsiteY59" fmla="*/ 397147 h 503731"/>
                <a:gd name="connsiteX60" fmla="*/ 548246 w 10525375"/>
                <a:gd name="connsiteY60" fmla="*/ 390464 h 503731"/>
                <a:gd name="connsiteX61" fmla="*/ 548246 w 10525375"/>
                <a:gd name="connsiteY61" fmla="*/ 391800 h 503731"/>
                <a:gd name="connsiteX62" fmla="*/ 541445 w 10525375"/>
                <a:gd name="connsiteY62" fmla="*/ 393137 h 503731"/>
                <a:gd name="connsiteX63" fmla="*/ 538042 w 10525375"/>
                <a:gd name="connsiteY63" fmla="*/ 409176 h 503731"/>
                <a:gd name="connsiteX64" fmla="*/ 565248 w 10525375"/>
                <a:gd name="connsiteY64" fmla="*/ 411850 h 503731"/>
                <a:gd name="connsiteX65" fmla="*/ 548246 w 10525375"/>
                <a:gd name="connsiteY65" fmla="*/ 390464 h 503731"/>
                <a:gd name="connsiteX66" fmla="*/ 10305597 w 10525375"/>
                <a:gd name="connsiteY66" fmla="*/ 390129 h 503731"/>
                <a:gd name="connsiteX67" fmla="*/ 10317926 w 10525375"/>
                <a:gd name="connsiteY67" fmla="*/ 393137 h 503731"/>
                <a:gd name="connsiteX68" fmla="*/ 10317926 w 10525375"/>
                <a:gd name="connsiteY68" fmla="*/ 401157 h 503731"/>
                <a:gd name="connsiteX69" fmla="*/ 10311124 w 10525375"/>
                <a:gd name="connsiteY69" fmla="*/ 401157 h 503731"/>
                <a:gd name="connsiteX70" fmla="*/ 10290720 w 10525375"/>
                <a:gd name="connsiteY70" fmla="*/ 393137 h 503731"/>
                <a:gd name="connsiteX71" fmla="*/ 10305597 w 10525375"/>
                <a:gd name="connsiteY71" fmla="*/ 390129 h 503731"/>
                <a:gd name="connsiteX72" fmla="*/ 9913234 w 10525375"/>
                <a:gd name="connsiteY72" fmla="*/ 387791 h 503731"/>
                <a:gd name="connsiteX73" fmla="*/ 9913234 w 10525375"/>
                <a:gd name="connsiteY73" fmla="*/ 397147 h 503731"/>
                <a:gd name="connsiteX74" fmla="*/ 9903030 w 10525375"/>
                <a:gd name="connsiteY74" fmla="*/ 403830 h 503731"/>
                <a:gd name="connsiteX75" fmla="*/ 9906433 w 10525375"/>
                <a:gd name="connsiteY75" fmla="*/ 405166 h 503731"/>
                <a:gd name="connsiteX76" fmla="*/ 9906433 w 10525375"/>
                <a:gd name="connsiteY76" fmla="*/ 410512 h 503731"/>
                <a:gd name="connsiteX77" fmla="*/ 9971046 w 10525375"/>
                <a:gd name="connsiteY77" fmla="*/ 401157 h 503731"/>
                <a:gd name="connsiteX78" fmla="*/ 9971046 w 10525375"/>
                <a:gd name="connsiteY78" fmla="*/ 393137 h 503731"/>
                <a:gd name="connsiteX79" fmla="*/ 9913234 w 10525375"/>
                <a:gd name="connsiteY79" fmla="*/ 387791 h 503731"/>
                <a:gd name="connsiteX80" fmla="*/ 1228402 w 10525375"/>
                <a:gd name="connsiteY80" fmla="*/ 386454 h 503731"/>
                <a:gd name="connsiteX81" fmla="*/ 1228402 w 10525375"/>
                <a:gd name="connsiteY81" fmla="*/ 390464 h 503731"/>
                <a:gd name="connsiteX82" fmla="*/ 1259008 w 10525375"/>
                <a:gd name="connsiteY82" fmla="*/ 391800 h 503731"/>
                <a:gd name="connsiteX83" fmla="*/ 1262410 w 10525375"/>
                <a:gd name="connsiteY83" fmla="*/ 387791 h 503731"/>
                <a:gd name="connsiteX84" fmla="*/ 1255608 w 10525375"/>
                <a:gd name="connsiteY84" fmla="*/ 387791 h 503731"/>
                <a:gd name="connsiteX85" fmla="*/ 1252206 w 10525375"/>
                <a:gd name="connsiteY85" fmla="*/ 386454 h 503731"/>
                <a:gd name="connsiteX86" fmla="*/ 1228402 w 10525375"/>
                <a:gd name="connsiteY86" fmla="*/ 386454 h 503731"/>
                <a:gd name="connsiteX87" fmla="*/ 9749997 w 10525375"/>
                <a:gd name="connsiteY87" fmla="*/ 385118 h 503731"/>
                <a:gd name="connsiteX88" fmla="*/ 9753396 w 10525375"/>
                <a:gd name="connsiteY88" fmla="*/ 390464 h 503731"/>
                <a:gd name="connsiteX89" fmla="*/ 9753396 w 10525375"/>
                <a:gd name="connsiteY89" fmla="*/ 386454 h 503731"/>
                <a:gd name="connsiteX90" fmla="*/ 9749997 w 10525375"/>
                <a:gd name="connsiteY90" fmla="*/ 385118 h 503731"/>
                <a:gd name="connsiteX91" fmla="*/ 8865794 w 10525375"/>
                <a:gd name="connsiteY91" fmla="*/ 370415 h 503731"/>
                <a:gd name="connsiteX92" fmla="*/ 8869193 w 10525375"/>
                <a:gd name="connsiteY92" fmla="*/ 371752 h 503731"/>
                <a:gd name="connsiteX93" fmla="*/ 8869193 w 10525375"/>
                <a:gd name="connsiteY93" fmla="*/ 370415 h 503731"/>
                <a:gd name="connsiteX94" fmla="*/ 8865794 w 10525375"/>
                <a:gd name="connsiteY94" fmla="*/ 370415 h 503731"/>
                <a:gd name="connsiteX95" fmla="*/ 820309 w 10525375"/>
                <a:gd name="connsiteY95" fmla="*/ 370415 h 503731"/>
                <a:gd name="connsiteX96" fmla="*/ 844112 w 10525375"/>
                <a:gd name="connsiteY96" fmla="*/ 378434 h 503731"/>
                <a:gd name="connsiteX97" fmla="*/ 837311 w 10525375"/>
                <a:gd name="connsiteY97" fmla="*/ 373088 h 503731"/>
                <a:gd name="connsiteX98" fmla="*/ 820309 w 10525375"/>
                <a:gd name="connsiteY98" fmla="*/ 370415 h 503731"/>
                <a:gd name="connsiteX99" fmla="*/ 1007353 w 10525375"/>
                <a:gd name="connsiteY99" fmla="*/ 369580 h 503731"/>
                <a:gd name="connsiteX100" fmla="*/ 976745 w 10525375"/>
                <a:gd name="connsiteY100" fmla="*/ 373088 h 503731"/>
                <a:gd name="connsiteX101" fmla="*/ 973342 w 10525375"/>
                <a:gd name="connsiteY101" fmla="*/ 374425 h 503731"/>
                <a:gd name="connsiteX102" fmla="*/ 969943 w 10525375"/>
                <a:gd name="connsiteY102" fmla="*/ 377099 h 503731"/>
                <a:gd name="connsiteX103" fmla="*/ 966540 w 10525375"/>
                <a:gd name="connsiteY103" fmla="*/ 378434 h 503731"/>
                <a:gd name="connsiteX104" fmla="*/ 959739 w 10525375"/>
                <a:gd name="connsiteY104" fmla="*/ 385118 h 503731"/>
                <a:gd name="connsiteX105" fmla="*/ 973342 w 10525375"/>
                <a:gd name="connsiteY105" fmla="*/ 387791 h 503731"/>
                <a:gd name="connsiteX106" fmla="*/ 1014151 w 10525375"/>
                <a:gd name="connsiteY106" fmla="*/ 377099 h 503731"/>
                <a:gd name="connsiteX107" fmla="*/ 1037958 w 10525375"/>
                <a:gd name="connsiteY107" fmla="*/ 391800 h 503731"/>
                <a:gd name="connsiteX108" fmla="*/ 1071966 w 10525375"/>
                <a:gd name="connsiteY108" fmla="*/ 393137 h 503731"/>
                <a:gd name="connsiteX109" fmla="*/ 1075365 w 10525375"/>
                <a:gd name="connsiteY109" fmla="*/ 395811 h 503731"/>
                <a:gd name="connsiteX110" fmla="*/ 1078768 w 10525375"/>
                <a:gd name="connsiteY110" fmla="*/ 394473 h 503731"/>
                <a:gd name="connsiteX111" fmla="*/ 1082167 w 10525375"/>
                <a:gd name="connsiteY111" fmla="*/ 393137 h 503731"/>
                <a:gd name="connsiteX112" fmla="*/ 1078768 w 10525375"/>
                <a:gd name="connsiteY112" fmla="*/ 393137 h 503731"/>
                <a:gd name="connsiteX113" fmla="*/ 1037958 w 10525375"/>
                <a:gd name="connsiteY113" fmla="*/ 373088 h 503731"/>
                <a:gd name="connsiteX114" fmla="*/ 1007353 w 10525375"/>
                <a:gd name="connsiteY114" fmla="*/ 369580 h 503731"/>
                <a:gd name="connsiteX115" fmla="*/ 34727 w 10525375"/>
                <a:gd name="connsiteY115" fmla="*/ 366406 h 503731"/>
                <a:gd name="connsiteX116" fmla="*/ 51729 w 10525375"/>
                <a:gd name="connsiteY116" fmla="*/ 366406 h 503731"/>
                <a:gd name="connsiteX117" fmla="*/ 58530 w 10525375"/>
                <a:gd name="connsiteY117" fmla="*/ 375763 h 503731"/>
                <a:gd name="connsiteX118" fmla="*/ 31324 w 10525375"/>
                <a:gd name="connsiteY118" fmla="*/ 375763 h 503731"/>
                <a:gd name="connsiteX119" fmla="*/ 34727 w 10525375"/>
                <a:gd name="connsiteY119" fmla="*/ 366406 h 503731"/>
                <a:gd name="connsiteX120" fmla="*/ 8671948 w 10525375"/>
                <a:gd name="connsiteY120" fmla="*/ 365069 h 503731"/>
                <a:gd name="connsiteX121" fmla="*/ 8671948 w 10525375"/>
                <a:gd name="connsiteY121" fmla="*/ 369079 h 503731"/>
                <a:gd name="connsiteX122" fmla="*/ 8675350 w 10525375"/>
                <a:gd name="connsiteY122" fmla="*/ 365069 h 503731"/>
                <a:gd name="connsiteX123" fmla="*/ 8671948 w 10525375"/>
                <a:gd name="connsiteY123" fmla="*/ 365069 h 503731"/>
                <a:gd name="connsiteX124" fmla="*/ 840713 w 10525375"/>
                <a:gd name="connsiteY124" fmla="*/ 358387 h 503731"/>
                <a:gd name="connsiteX125" fmla="*/ 844112 w 10525375"/>
                <a:gd name="connsiteY125" fmla="*/ 363733 h 503731"/>
                <a:gd name="connsiteX126" fmla="*/ 861118 w 10525375"/>
                <a:gd name="connsiteY126" fmla="*/ 359722 h 503731"/>
                <a:gd name="connsiteX127" fmla="*/ 840713 w 10525375"/>
                <a:gd name="connsiteY127" fmla="*/ 358387 h 503731"/>
                <a:gd name="connsiteX128" fmla="*/ 9909832 w 10525375"/>
                <a:gd name="connsiteY128" fmla="*/ 349030 h 503731"/>
                <a:gd name="connsiteX129" fmla="*/ 9896229 w 10525375"/>
                <a:gd name="connsiteY129" fmla="*/ 350367 h 503731"/>
                <a:gd name="connsiteX130" fmla="*/ 9892830 w 10525375"/>
                <a:gd name="connsiteY130" fmla="*/ 350367 h 503731"/>
                <a:gd name="connsiteX131" fmla="*/ 9903030 w 10525375"/>
                <a:gd name="connsiteY131" fmla="*/ 354376 h 503731"/>
                <a:gd name="connsiteX132" fmla="*/ 9909832 w 10525375"/>
                <a:gd name="connsiteY132" fmla="*/ 349030 h 503731"/>
                <a:gd name="connsiteX133" fmla="*/ 7520 w 10525375"/>
                <a:gd name="connsiteY133" fmla="*/ 343683 h 503731"/>
                <a:gd name="connsiteX134" fmla="*/ 48330 w 10525375"/>
                <a:gd name="connsiteY134" fmla="*/ 343683 h 503731"/>
                <a:gd name="connsiteX135" fmla="*/ 34727 w 10525375"/>
                <a:gd name="connsiteY135" fmla="*/ 353040 h 503731"/>
                <a:gd name="connsiteX136" fmla="*/ 17721 w 10525375"/>
                <a:gd name="connsiteY136" fmla="*/ 353040 h 503731"/>
                <a:gd name="connsiteX137" fmla="*/ 7520 w 10525375"/>
                <a:gd name="connsiteY137" fmla="*/ 343683 h 503731"/>
                <a:gd name="connsiteX138" fmla="*/ 253944 w 10525375"/>
                <a:gd name="connsiteY138" fmla="*/ 323786 h 503731"/>
                <a:gd name="connsiteX139" fmla="*/ 254080 w 10525375"/>
                <a:gd name="connsiteY139" fmla="*/ 323803 h 503731"/>
                <a:gd name="connsiteX140" fmla="*/ 279144 w 10525375"/>
                <a:gd name="connsiteY140" fmla="*/ 325171 h 503731"/>
                <a:gd name="connsiteX141" fmla="*/ 263005 w 10525375"/>
                <a:gd name="connsiteY141" fmla="*/ 325472 h 503731"/>
                <a:gd name="connsiteX142" fmla="*/ 650270 w 10525375"/>
                <a:gd name="connsiteY142" fmla="*/ 308932 h 503731"/>
                <a:gd name="connsiteX143" fmla="*/ 646867 w 10525375"/>
                <a:gd name="connsiteY143" fmla="*/ 311606 h 503731"/>
                <a:gd name="connsiteX144" fmla="*/ 670674 w 10525375"/>
                <a:gd name="connsiteY144" fmla="*/ 311606 h 503731"/>
                <a:gd name="connsiteX145" fmla="*/ 650270 w 10525375"/>
                <a:gd name="connsiteY145" fmla="*/ 308932 h 503731"/>
                <a:gd name="connsiteX146" fmla="*/ 10008456 w 10525375"/>
                <a:gd name="connsiteY146" fmla="*/ 299577 h 503731"/>
                <a:gd name="connsiteX147" fmla="*/ 10001655 w 10525375"/>
                <a:gd name="connsiteY147" fmla="*/ 312943 h 503731"/>
                <a:gd name="connsiteX148" fmla="*/ 10022060 w 10525375"/>
                <a:gd name="connsiteY148" fmla="*/ 306259 h 503731"/>
                <a:gd name="connsiteX149" fmla="*/ 10025458 w 10525375"/>
                <a:gd name="connsiteY149" fmla="*/ 306259 h 503731"/>
                <a:gd name="connsiteX150" fmla="*/ 10032260 w 10525375"/>
                <a:gd name="connsiteY150" fmla="*/ 302250 h 503731"/>
                <a:gd name="connsiteX151" fmla="*/ 10008456 w 10525375"/>
                <a:gd name="connsiteY151" fmla="*/ 299577 h 503731"/>
                <a:gd name="connsiteX152" fmla="*/ 9926838 w 10525375"/>
                <a:gd name="connsiteY152" fmla="*/ 294231 h 503731"/>
                <a:gd name="connsiteX153" fmla="*/ 9920036 w 10525375"/>
                <a:gd name="connsiteY153" fmla="*/ 295567 h 503731"/>
                <a:gd name="connsiteX154" fmla="*/ 9920036 w 10525375"/>
                <a:gd name="connsiteY154" fmla="*/ 299577 h 503731"/>
                <a:gd name="connsiteX155" fmla="*/ 9926838 w 10525375"/>
                <a:gd name="connsiteY155" fmla="*/ 299577 h 503731"/>
                <a:gd name="connsiteX156" fmla="*/ 9954044 w 10525375"/>
                <a:gd name="connsiteY156" fmla="*/ 304923 h 503731"/>
                <a:gd name="connsiteX157" fmla="*/ 9926838 w 10525375"/>
                <a:gd name="connsiteY157" fmla="*/ 294231 h 503731"/>
                <a:gd name="connsiteX158" fmla="*/ 208168 w 10525375"/>
                <a:gd name="connsiteY158" fmla="*/ 294231 h 503731"/>
                <a:gd name="connsiteX159" fmla="*/ 248978 w 10525375"/>
                <a:gd name="connsiteY159" fmla="*/ 308932 h 503731"/>
                <a:gd name="connsiteX160" fmla="*/ 238773 w 10525375"/>
                <a:gd name="connsiteY160" fmla="*/ 320962 h 503731"/>
                <a:gd name="connsiteX161" fmla="*/ 253944 w 10525375"/>
                <a:gd name="connsiteY161" fmla="*/ 323786 h 503731"/>
                <a:gd name="connsiteX162" fmla="*/ 208168 w 10525375"/>
                <a:gd name="connsiteY162" fmla="*/ 318289 h 503731"/>
                <a:gd name="connsiteX163" fmla="*/ 177559 w 10525375"/>
                <a:gd name="connsiteY163" fmla="*/ 322298 h 503731"/>
                <a:gd name="connsiteX164" fmla="*/ 177559 w 10525375"/>
                <a:gd name="connsiteY164" fmla="*/ 319625 h 503731"/>
                <a:gd name="connsiteX165" fmla="*/ 119748 w 10525375"/>
                <a:gd name="connsiteY165" fmla="*/ 320962 h 503731"/>
                <a:gd name="connsiteX166" fmla="*/ 99343 w 10525375"/>
                <a:gd name="connsiteY166" fmla="*/ 306259 h 503731"/>
                <a:gd name="connsiteX167" fmla="*/ 119748 w 10525375"/>
                <a:gd name="connsiteY167" fmla="*/ 304923 h 503731"/>
                <a:gd name="connsiteX168" fmla="*/ 180962 w 10525375"/>
                <a:gd name="connsiteY168" fmla="*/ 310270 h 503731"/>
                <a:gd name="connsiteX169" fmla="*/ 191163 w 10525375"/>
                <a:gd name="connsiteY169" fmla="*/ 310270 h 503731"/>
                <a:gd name="connsiteX170" fmla="*/ 208168 w 10525375"/>
                <a:gd name="connsiteY170" fmla="*/ 294231 h 503731"/>
                <a:gd name="connsiteX171" fmla="*/ 561849 w 10525375"/>
                <a:gd name="connsiteY171" fmla="*/ 292894 h 503731"/>
                <a:gd name="connsiteX172" fmla="*/ 544844 w 10525375"/>
                <a:gd name="connsiteY172" fmla="*/ 296904 h 503731"/>
                <a:gd name="connsiteX173" fmla="*/ 565248 w 10525375"/>
                <a:gd name="connsiteY173" fmla="*/ 292894 h 503731"/>
                <a:gd name="connsiteX174" fmla="*/ 561849 w 10525375"/>
                <a:gd name="connsiteY174" fmla="*/ 292894 h 503731"/>
                <a:gd name="connsiteX175" fmla="*/ 10113879 w 10525375"/>
                <a:gd name="connsiteY175" fmla="*/ 286211 h 503731"/>
                <a:gd name="connsiteX176" fmla="*/ 10093474 w 10525375"/>
                <a:gd name="connsiteY176" fmla="*/ 288885 h 503731"/>
                <a:gd name="connsiteX177" fmla="*/ 10100276 w 10525375"/>
                <a:gd name="connsiteY177" fmla="*/ 292894 h 503731"/>
                <a:gd name="connsiteX178" fmla="*/ 10113879 w 10525375"/>
                <a:gd name="connsiteY178" fmla="*/ 288885 h 503731"/>
                <a:gd name="connsiteX179" fmla="*/ 10113879 w 10525375"/>
                <a:gd name="connsiteY179" fmla="*/ 286211 h 503731"/>
                <a:gd name="connsiteX180" fmla="*/ 495533 w 10525375"/>
                <a:gd name="connsiteY180" fmla="*/ 279528 h 503731"/>
                <a:gd name="connsiteX181" fmla="*/ 476828 w 10525375"/>
                <a:gd name="connsiteY181" fmla="*/ 282201 h 503731"/>
                <a:gd name="connsiteX182" fmla="*/ 514238 w 10525375"/>
                <a:gd name="connsiteY182" fmla="*/ 280865 h 503731"/>
                <a:gd name="connsiteX183" fmla="*/ 495533 w 10525375"/>
                <a:gd name="connsiteY183" fmla="*/ 279528 h 503731"/>
                <a:gd name="connsiteX184" fmla="*/ 6995362 w 10525375"/>
                <a:gd name="connsiteY184" fmla="*/ 248787 h 503731"/>
                <a:gd name="connsiteX185" fmla="*/ 6988564 w 10525375"/>
                <a:gd name="connsiteY185" fmla="*/ 254134 h 503731"/>
                <a:gd name="connsiteX186" fmla="*/ 6998764 w 10525375"/>
                <a:gd name="connsiteY186" fmla="*/ 255469 h 503731"/>
                <a:gd name="connsiteX187" fmla="*/ 6995362 w 10525375"/>
                <a:gd name="connsiteY187" fmla="*/ 248787 h 503731"/>
                <a:gd name="connsiteX188" fmla="*/ 3085225 w 10525375"/>
                <a:gd name="connsiteY188" fmla="*/ 248787 h 503731"/>
                <a:gd name="connsiteX189" fmla="*/ 3078427 w 10525375"/>
                <a:gd name="connsiteY189" fmla="*/ 254134 h 503731"/>
                <a:gd name="connsiteX190" fmla="*/ 3088627 w 10525375"/>
                <a:gd name="connsiteY190" fmla="*/ 255469 h 503731"/>
                <a:gd name="connsiteX191" fmla="*/ 3085225 w 10525375"/>
                <a:gd name="connsiteY191" fmla="*/ 248787 h 503731"/>
                <a:gd name="connsiteX192" fmla="*/ 10124083 w 10525375"/>
                <a:gd name="connsiteY192" fmla="*/ 247450 h 503731"/>
                <a:gd name="connsiteX193" fmla="*/ 10124083 w 10525375"/>
                <a:gd name="connsiteY193" fmla="*/ 254134 h 503731"/>
                <a:gd name="connsiteX194" fmla="*/ 10130884 w 10525375"/>
                <a:gd name="connsiteY194" fmla="*/ 256807 h 503731"/>
                <a:gd name="connsiteX195" fmla="*/ 10158090 w 10525375"/>
                <a:gd name="connsiteY195" fmla="*/ 259480 h 503731"/>
                <a:gd name="connsiteX196" fmla="*/ 10124083 w 10525375"/>
                <a:gd name="connsiteY196" fmla="*/ 247450 h 503731"/>
                <a:gd name="connsiteX197" fmla="*/ 786301 w 10525375"/>
                <a:gd name="connsiteY197" fmla="*/ 244777 h 503731"/>
                <a:gd name="connsiteX198" fmla="*/ 810104 w 10525375"/>
                <a:gd name="connsiteY198" fmla="*/ 248787 h 503731"/>
                <a:gd name="connsiteX199" fmla="*/ 806705 w 10525375"/>
                <a:gd name="connsiteY199" fmla="*/ 246114 h 503731"/>
                <a:gd name="connsiteX200" fmla="*/ 786301 w 10525375"/>
                <a:gd name="connsiteY200" fmla="*/ 244777 h 503731"/>
                <a:gd name="connsiteX201" fmla="*/ 592455 w 10525375"/>
                <a:gd name="connsiteY201" fmla="*/ 243441 h 503731"/>
                <a:gd name="connsiteX202" fmla="*/ 548246 w 10525375"/>
                <a:gd name="connsiteY202" fmla="*/ 248787 h 503731"/>
                <a:gd name="connsiteX203" fmla="*/ 558447 w 10525375"/>
                <a:gd name="connsiteY203" fmla="*/ 258143 h 503731"/>
                <a:gd name="connsiteX204" fmla="*/ 551645 w 10525375"/>
                <a:gd name="connsiteY204" fmla="*/ 266162 h 503731"/>
                <a:gd name="connsiteX205" fmla="*/ 565248 w 10525375"/>
                <a:gd name="connsiteY205" fmla="*/ 267499 h 503731"/>
                <a:gd name="connsiteX206" fmla="*/ 575452 w 10525375"/>
                <a:gd name="connsiteY206" fmla="*/ 268835 h 503731"/>
                <a:gd name="connsiteX207" fmla="*/ 585653 w 10525375"/>
                <a:gd name="connsiteY207" fmla="*/ 267499 h 503731"/>
                <a:gd name="connsiteX208" fmla="*/ 606058 w 10525375"/>
                <a:gd name="connsiteY208" fmla="*/ 250123 h 503731"/>
                <a:gd name="connsiteX209" fmla="*/ 602659 w 10525375"/>
                <a:gd name="connsiteY209" fmla="*/ 250123 h 503731"/>
                <a:gd name="connsiteX210" fmla="*/ 592455 w 10525375"/>
                <a:gd name="connsiteY210" fmla="*/ 243441 h 503731"/>
                <a:gd name="connsiteX211" fmla="*/ 10212503 w 10525375"/>
                <a:gd name="connsiteY211" fmla="*/ 238095 h 503731"/>
                <a:gd name="connsiteX212" fmla="*/ 10212503 w 10525375"/>
                <a:gd name="connsiteY212" fmla="*/ 242104 h 503731"/>
                <a:gd name="connsiteX213" fmla="*/ 10222704 w 10525375"/>
                <a:gd name="connsiteY213" fmla="*/ 238095 h 503731"/>
                <a:gd name="connsiteX214" fmla="*/ 10212503 w 10525375"/>
                <a:gd name="connsiteY214" fmla="*/ 238095 h 503731"/>
                <a:gd name="connsiteX215" fmla="*/ 10501568 w 10525375"/>
                <a:gd name="connsiteY215" fmla="*/ 235421 h 503731"/>
                <a:gd name="connsiteX216" fmla="*/ 10515171 w 10525375"/>
                <a:gd name="connsiteY216" fmla="*/ 243441 h 503731"/>
                <a:gd name="connsiteX217" fmla="*/ 10477764 w 10525375"/>
                <a:gd name="connsiteY217" fmla="*/ 247450 h 503731"/>
                <a:gd name="connsiteX218" fmla="*/ 10501568 w 10525375"/>
                <a:gd name="connsiteY218" fmla="*/ 235421 h 503731"/>
                <a:gd name="connsiteX219" fmla="*/ 492556 w 10525375"/>
                <a:gd name="connsiteY219" fmla="*/ 224228 h 503731"/>
                <a:gd name="connsiteX220" fmla="*/ 483630 w 10525375"/>
                <a:gd name="connsiteY220" fmla="*/ 232748 h 503731"/>
                <a:gd name="connsiteX221" fmla="*/ 456423 w 10525375"/>
                <a:gd name="connsiteY221" fmla="*/ 232748 h 503731"/>
                <a:gd name="connsiteX222" fmla="*/ 419017 w 10525375"/>
                <a:gd name="connsiteY222" fmla="*/ 232748 h 503731"/>
                <a:gd name="connsiteX223" fmla="*/ 463225 w 10525375"/>
                <a:gd name="connsiteY223" fmla="*/ 251460 h 503731"/>
                <a:gd name="connsiteX224" fmla="*/ 453024 w 10525375"/>
                <a:gd name="connsiteY224" fmla="*/ 260816 h 503731"/>
                <a:gd name="connsiteX225" fmla="*/ 493834 w 10525375"/>
                <a:gd name="connsiteY225" fmla="*/ 254134 h 503731"/>
                <a:gd name="connsiteX226" fmla="*/ 497233 w 10525375"/>
                <a:gd name="connsiteY226" fmla="*/ 254134 h 503731"/>
                <a:gd name="connsiteX227" fmla="*/ 541445 w 10525375"/>
                <a:gd name="connsiteY227" fmla="*/ 243441 h 503731"/>
                <a:gd name="connsiteX228" fmla="*/ 524439 w 10525375"/>
                <a:gd name="connsiteY228" fmla="*/ 235421 h 503731"/>
                <a:gd name="connsiteX229" fmla="*/ 514238 w 10525375"/>
                <a:gd name="connsiteY229" fmla="*/ 224729 h 503731"/>
                <a:gd name="connsiteX230" fmla="*/ 492556 w 10525375"/>
                <a:gd name="connsiteY230" fmla="*/ 224228 h 503731"/>
                <a:gd name="connsiteX231" fmla="*/ 10266916 w 10525375"/>
                <a:gd name="connsiteY231" fmla="*/ 220718 h 503731"/>
                <a:gd name="connsiteX232" fmla="*/ 10249910 w 10525375"/>
                <a:gd name="connsiteY232" fmla="*/ 226065 h 503731"/>
                <a:gd name="connsiteX233" fmla="*/ 10266916 w 10525375"/>
                <a:gd name="connsiteY233" fmla="*/ 227402 h 503731"/>
                <a:gd name="connsiteX234" fmla="*/ 10263513 w 10525375"/>
                <a:gd name="connsiteY234" fmla="*/ 222056 h 503731"/>
                <a:gd name="connsiteX235" fmla="*/ 10266916 w 10525375"/>
                <a:gd name="connsiteY235" fmla="*/ 220718 h 503731"/>
                <a:gd name="connsiteX236" fmla="*/ 10079871 w 10525375"/>
                <a:gd name="connsiteY236" fmla="*/ 219383 h 503731"/>
                <a:gd name="connsiteX237" fmla="*/ 10079871 w 10525375"/>
                <a:gd name="connsiteY237" fmla="*/ 222056 h 503731"/>
                <a:gd name="connsiteX238" fmla="*/ 10083274 w 10525375"/>
                <a:gd name="connsiteY238" fmla="*/ 223392 h 503731"/>
                <a:gd name="connsiteX239" fmla="*/ 10079871 w 10525375"/>
                <a:gd name="connsiteY239" fmla="*/ 219383 h 503731"/>
                <a:gd name="connsiteX240" fmla="*/ 131652 w 10525375"/>
                <a:gd name="connsiteY240" fmla="*/ 212365 h 503731"/>
                <a:gd name="connsiteX241" fmla="*/ 157155 w 10525375"/>
                <a:gd name="connsiteY241" fmla="*/ 216709 h 503731"/>
                <a:gd name="connsiteX242" fmla="*/ 146954 w 10525375"/>
                <a:gd name="connsiteY242" fmla="*/ 231411 h 503731"/>
                <a:gd name="connsiteX243" fmla="*/ 116345 w 10525375"/>
                <a:gd name="connsiteY243" fmla="*/ 218045 h 503731"/>
                <a:gd name="connsiteX244" fmla="*/ 131652 w 10525375"/>
                <a:gd name="connsiteY244" fmla="*/ 212365 h 503731"/>
                <a:gd name="connsiteX245" fmla="*/ 442820 w 10525375"/>
                <a:gd name="connsiteY245" fmla="*/ 188641 h 503731"/>
                <a:gd name="connsiteX246" fmla="*/ 453024 w 10525375"/>
                <a:gd name="connsiteY246" fmla="*/ 202006 h 503731"/>
                <a:gd name="connsiteX247" fmla="*/ 456423 w 10525375"/>
                <a:gd name="connsiteY247" fmla="*/ 197997 h 503731"/>
                <a:gd name="connsiteX248" fmla="*/ 442820 w 10525375"/>
                <a:gd name="connsiteY248" fmla="*/ 188641 h 503731"/>
                <a:gd name="connsiteX249" fmla="*/ 10147886 w 10525375"/>
                <a:gd name="connsiteY249" fmla="*/ 183294 h 503731"/>
                <a:gd name="connsiteX250" fmla="*/ 10141085 w 10525375"/>
                <a:gd name="connsiteY250" fmla="*/ 187305 h 503731"/>
                <a:gd name="connsiteX251" fmla="*/ 10151289 w 10525375"/>
                <a:gd name="connsiteY251" fmla="*/ 189978 h 503731"/>
                <a:gd name="connsiteX252" fmla="*/ 10181894 w 10525375"/>
                <a:gd name="connsiteY252" fmla="*/ 200671 h 503731"/>
                <a:gd name="connsiteX253" fmla="*/ 10188696 w 10525375"/>
                <a:gd name="connsiteY253" fmla="*/ 203344 h 503731"/>
                <a:gd name="connsiteX254" fmla="*/ 10188696 w 10525375"/>
                <a:gd name="connsiteY254" fmla="*/ 202006 h 503731"/>
                <a:gd name="connsiteX255" fmla="*/ 10209100 w 10525375"/>
                <a:gd name="connsiteY255" fmla="*/ 189978 h 503731"/>
                <a:gd name="connsiteX256" fmla="*/ 10212503 w 10525375"/>
                <a:gd name="connsiteY256" fmla="*/ 185967 h 503731"/>
                <a:gd name="connsiteX257" fmla="*/ 10192098 w 10525375"/>
                <a:gd name="connsiteY257" fmla="*/ 184632 h 503731"/>
                <a:gd name="connsiteX258" fmla="*/ 10188696 w 10525375"/>
                <a:gd name="connsiteY258" fmla="*/ 183294 h 503731"/>
                <a:gd name="connsiteX259" fmla="*/ 10147886 w 10525375"/>
                <a:gd name="connsiteY259" fmla="*/ 183294 h 503731"/>
                <a:gd name="connsiteX260" fmla="*/ 10387784 w 10525375"/>
                <a:gd name="connsiteY260" fmla="*/ 179252 h 503731"/>
                <a:gd name="connsiteX261" fmla="*/ 10389344 w 10525375"/>
                <a:gd name="connsiteY261" fmla="*/ 179285 h 503731"/>
                <a:gd name="connsiteX262" fmla="*/ 10389344 w 10525375"/>
                <a:gd name="connsiteY262" fmla="*/ 180621 h 503731"/>
                <a:gd name="connsiteX263" fmla="*/ 507437 w 10525375"/>
                <a:gd name="connsiteY263" fmla="*/ 177948 h 503731"/>
                <a:gd name="connsiteX264" fmla="*/ 504034 w 10525375"/>
                <a:gd name="connsiteY264" fmla="*/ 179285 h 503731"/>
                <a:gd name="connsiteX265" fmla="*/ 521040 w 10525375"/>
                <a:gd name="connsiteY265" fmla="*/ 189978 h 503731"/>
                <a:gd name="connsiteX266" fmla="*/ 507437 w 10525375"/>
                <a:gd name="connsiteY266" fmla="*/ 177948 h 503731"/>
                <a:gd name="connsiteX267" fmla="*/ 10490092 w 10525375"/>
                <a:gd name="connsiteY267" fmla="*/ 175610 h 503731"/>
                <a:gd name="connsiteX268" fmla="*/ 10515171 w 10525375"/>
                <a:gd name="connsiteY268" fmla="*/ 177949 h 503731"/>
                <a:gd name="connsiteX269" fmla="*/ 10525375 w 10525375"/>
                <a:gd name="connsiteY269" fmla="*/ 187305 h 503731"/>
                <a:gd name="connsiteX270" fmla="*/ 10477764 w 10525375"/>
                <a:gd name="connsiteY270" fmla="*/ 183296 h 503731"/>
                <a:gd name="connsiteX271" fmla="*/ 10490092 w 10525375"/>
                <a:gd name="connsiteY271" fmla="*/ 175610 h 503731"/>
                <a:gd name="connsiteX272" fmla="*/ 374805 w 10525375"/>
                <a:gd name="connsiteY272" fmla="*/ 172602 h 503731"/>
                <a:gd name="connsiteX273" fmla="*/ 361201 w 10525375"/>
                <a:gd name="connsiteY273" fmla="*/ 183294 h 503731"/>
                <a:gd name="connsiteX274" fmla="*/ 361201 w 10525375"/>
                <a:gd name="connsiteY274" fmla="*/ 191314 h 503731"/>
                <a:gd name="connsiteX275" fmla="*/ 371406 w 10525375"/>
                <a:gd name="connsiteY275" fmla="*/ 187305 h 503731"/>
                <a:gd name="connsiteX276" fmla="*/ 391810 w 10525375"/>
                <a:gd name="connsiteY276" fmla="*/ 183294 h 503731"/>
                <a:gd name="connsiteX277" fmla="*/ 415614 w 10525375"/>
                <a:gd name="connsiteY277" fmla="*/ 176612 h 503731"/>
                <a:gd name="connsiteX278" fmla="*/ 412215 w 10525375"/>
                <a:gd name="connsiteY278" fmla="*/ 176612 h 503731"/>
                <a:gd name="connsiteX279" fmla="*/ 388408 w 10525375"/>
                <a:gd name="connsiteY279" fmla="*/ 172602 h 503731"/>
                <a:gd name="connsiteX280" fmla="*/ 374805 w 10525375"/>
                <a:gd name="connsiteY280" fmla="*/ 172602 h 503731"/>
                <a:gd name="connsiteX281" fmla="*/ 10117282 w 10525375"/>
                <a:gd name="connsiteY281" fmla="*/ 171264 h 503731"/>
                <a:gd name="connsiteX282" fmla="*/ 10117282 w 10525375"/>
                <a:gd name="connsiteY282" fmla="*/ 177948 h 503731"/>
                <a:gd name="connsiteX283" fmla="*/ 10124083 w 10525375"/>
                <a:gd name="connsiteY283" fmla="*/ 179285 h 503731"/>
                <a:gd name="connsiteX284" fmla="*/ 10117282 w 10525375"/>
                <a:gd name="connsiteY284" fmla="*/ 171264 h 503731"/>
                <a:gd name="connsiteX285" fmla="*/ 10419949 w 10525375"/>
                <a:gd name="connsiteY285" fmla="*/ 168593 h 503731"/>
                <a:gd name="connsiteX286" fmla="*/ 10450558 w 10525375"/>
                <a:gd name="connsiteY286" fmla="*/ 183294 h 503731"/>
                <a:gd name="connsiteX287" fmla="*/ 10409748 w 10525375"/>
                <a:gd name="connsiteY287" fmla="*/ 191314 h 503731"/>
                <a:gd name="connsiteX288" fmla="*/ 10389344 w 10525375"/>
                <a:gd name="connsiteY288" fmla="*/ 183294 h 503731"/>
                <a:gd name="connsiteX289" fmla="*/ 10389344 w 10525375"/>
                <a:gd name="connsiteY289" fmla="*/ 180621 h 503731"/>
                <a:gd name="connsiteX290" fmla="*/ 10419949 w 10525375"/>
                <a:gd name="connsiteY290" fmla="*/ 168593 h 503731"/>
                <a:gd name="connsiteX291" fmla="*/ 10181894 w 10525375"/>
                <a:gd name="connsiteY291" fmla="*/ 159236 h 503731"/>
                <a:gd name="connsiteX292" fmla="*/ 10175093 w 10525375"/>
                <a:gd name="connsiteY292" fmla="*/ 167255 h 503731"/>
                <a:gd name="connsiteX293" fmla="*/ 10195498 w 10525375"/>
                <a:gd name="connsiteY293" fmla="*/ 175275 h 503731"/>
                <a:gd name="connsiteX294" fmla="*/ 10222704 w 10525375"/>
                <a:gd name="connsiteY294" fmla="*/ 171264 h 503731"/>
                <a:gd name="connsiteX295" fmla="*/ 10219305 w 10525375"/>
                <a:gd name="connsiteY295" fmla="*/ 169929 h 503731"/>
                <a:gd name="connsiteX296" fmla="*/ 10192098 w 10525375"/>
                <a:gd name="connsiteY296" fmla="*/ 159236 h 503731"/>
                <a:gd name="connsiteX297" fmla="*/ 10181894 w 10525375"/>
                <a:gd name="connsiteY297" fmla="*/ 159236 h 503731"/>
                <a:gd name="connsiteX298" fmla="*/ 9967647 w 10525375"/>
                <a:gd name="connsiteY298" fmla="*/ 157899 h 503731"/>
                <a:gd name="connsiteX299" fmla="*/ 9954044 w 10525375"/>
                <a:gd name="connsiteY299" fmla="*/ 161909 h 503731"/>
                <a:gd name="connsiteX300" fmla="*/ 9964244 w 10525375"/>
                <a:gd name="connsiteY300" fmla="*/ 161909 h 503731"/>
                <a:gd name="connsiteX301" fmla="*/ 9967647 w 10525375"/>
                <a:gd name="connsiteY301" fmla="*/ 157899 h 503731"/>
                <a:gd name="connsiteX302" fmla="*/ 10249910 w 10525375"/>
                <a:gd name="connsiteY302" fmla="*/ 133842 h 503731"/>
                <a:gd name="connsiteX303" fmla="*/ 10256712 w 10525375"/>
                <a:gd name="connsiteY303" fmla="*/ 147207 h 503731"/>
                <a:gd name="connsiteX304" fmla="*/ 10283918 w 10525375"/>
                <a:gd name="connsiteY304" fmla="*/ 148543 h 503731"/>
                <a:gd name="connsiteX305" fmla="*/ 10290720 w 10525375"/>
                <a:gd name="connsiteY305" fmla="*/ 136515 h 503731"/>
                <a:gd name="connsiteX306" fmla="*/ 10253312 w 10525375"/>
                <a:gd name="connsiteY306" fmla="*/ 135178 h 503731"/>
                <a:gd name="connsiteX307" fmla="*/ 10249910 w 10525375"/>
                <a:gd name="connsiteY307" fmla="*/ 133842 h 503731"/>
                <a:gd name="connsiteX308" fmla="*/ 10175093 w 10525375"/>
                <a:gd name="connsiteY308" fmla="*/ 131167 h 503731"/>
                <a:gd name="connsiteX309" fmla="*/ 10171694 w 10525375"/>
                <a:gd name="connsiteY309" fmla="*/ 132504 h 503731"/>
                <a:gd name="connsiteX310" fmla="*/ 10164892 w 10525375"/>
                <a:gd name="connsiteY310" fmla="*/ 135178 h 503731"/>
                <a:gd name="connsiteX311" fmla="*/ 10181894 w 10525375"/>
                <a:gd name="connsiteY311" fmla="*/ 140524 h 503731"/>
                <a:gd name="connsiteX312" fmla="*/ 10192098 w 10525375"/>
                <a:gd name="connsiteY312" fmla="*/ 136515 h 503731"/>
                <a:gd name="connsiteX313" fmla="*/ 10171694 w 10525375"/>
                <a:gd name="connsiteY313" fmla="*/ 133842 h 503731"/>
                <a:gd name="connsiteX314" fmla="*/ 10175093 w 10525375"/>
                <a:gd name="connsiteY314" fmla="*/ 131167 h 503731"/>
                <a:gd name="connsiteX315" fmla="*/ 578851 w 10525375"/>
                <a:gd name="connsiteY315" fmla="*/ 124485 h 503731"/>
                <a:gd name="connsiteX316" fmla="*/ 568651 w 10525375"/>
                <a:gd name="connsiteY316" fmla="*/ 129831 h 503731"/>
                <a:gd name="connsiteX317" fmla="*/ 582254 w 10525375"/>
                <a:gd name="connsiteY317" fmla="*/ 125822 h 503731"/>
                <a:gd name="connsiteX318" fmla="*/ 578851 w 10525375"/>
                <a:gd name="connsiteY318" fmla="*/ 124485 h 503731"/>
                <a:gd name="connsiteX319" fmla="*/ 10453957 w 10525375"/>
                <a:gd name="connsiteY319" fmla="*/ 116467 h 503731"/>
                <a:gd name="connsiteX320" fmla="*/ 10487964 w 10525375"/>
                <a:gd name="connsiteY320" fmla="*/ 120476 h 503731"/>
                <a:gd name="connsiteX321" fmla="*/ 10474365 w 10525375"/>
                <a:gd name="connsiteY321" fmla="*/ 132506 h 503731"/>
                <a:gd name="connsiteX322" fmla="*/ 10423352 w 10525375"/>
                <a:gd name="connsiteY322" fmla="*/ 123150 h 503731"/>
                <a:gd name="connsiteX323" fmla="*/ 10453957 w 10525375"/>
                <a:gd name="connsiteY323" fmla="*/ 116467 h 503731"/>
                <a:gd name="connsiteX324" fmla="*/ 10025458 w 10525375"/>
                <a:gd name="connsiteY324" fmla="*/ 100427 h 503731"/>
                <a:gd name="connsiteX325" fmla="*/ 10028861 w 10525375"/>
                <a:gd name="connsiteY325" fmla="*/ 111119 h 503731"/>
                <a:gd name="connsiteX326" fmla="*/ 10049266 w 10525375"/>
                <a:gd name="connsiteY326" fmla="*/ 111119 h 503731"/>
                <a:gd name="connsiteX327" fmla="*/ 10025458 w 10525375"/>
                <a:gd name="connsiteY327" fmla="*/ 100427 h 503731"/>
                <a:gd name="connsiteX328" fmla="*/ 10100276 w 10525375"/>
                <a:gd name="connsiteY328" fmla="*/ 96418 h 503731"/>
                <a:gd name="connsiteX329" fmla="*/ 10076472 w 10525375"/>
                <a:gd name="connsiteY329" fmla="*/ 100427 h 503731"/>
                <a:gd name="connsiteX330" fmla="*/ 10103678 w 10525375"/>
                <a:gd name="connsiteY330" fmla="*/ 99091 h 503731"/>
                <a:gd name="connsiteX331" fmla="*/ 10100276 w 10525375"/>
                <a:gd name="connsiteY331" fmla="*/ 96418 h 503731"/>
                <a:gd name="connsiteX332" fmla="*/ 350577 w 10525375"/>
                <a:gd name="connsiteY332" fmla="*/ 82049 h 503731"/>
                <a:gd name="connsiteX333" fmla="*/ 357802 w 10525375"/>
                <a:gd name="connsiteY333" fmla="*/ 83052 h 503731"/>
                <a:gd name="connsiteX334" fmla="*/ 357802 w 10525375"/>
                <a:gd name="connsiteY334" fmla="*/ 88398 h 503731"/>
                <a:gd name="connsiteX335" fmla="*/ 337398 w 10525375"/>
                <a:gd name="connsiteY335" fmla="*/ 87061 h 503731"/>
                <a:gd name="connsiteX336" fmla="*/ 340800 w 10525375"/>
                <a:gd name="connsiteY336" fmla="*/ 83052 h 503731"/>
                <a:gd name="connsiteX337" fmla="*/ 350577 w 10525375"/>
                <a:gd name="connsiteY337" fmla="*/ 82049 h 503731"/>
                <a:gd name="connsiteX338" fmla="*/ 10025458 w 10525375"/>
                <a:gd name="connsiteY338" fmla="*/ 76368 h 503731"/>
                <a:gd name="connsiteX339" fmla="*/ 9981250 w 10525375"/>
                <a:gd name="connsiteY339" fmla="*/ 87061 h 503731"/>
                <a:gd name="connsiteX340" fmla="*/ 9991450 w 10525375"/>
                <a:gd name="connsiteY340" fmla="*/ 87061 h 503731"/>
                <a:gd name="connsiteX341" fmla="*/ 10001655 w 10525375"/>
                <a:gd name="connsiteY341" fmla="*/ 84388 h 503731"/>
                <a:gd name="connsiteX342" fmla="*/ 10042464 w 10525375"/>
                <a:gd name="connsiteY342" fmla="*/ 83052 h 503731"/>
                <a:gd name="connsiteX343" fmla="*/ 10039062 w 10525375"/>
                <a:gd name="connsiteY343" fmla="*/ 81715 h 503731"/>
                <a:gd name="connsiteX344" fmla="*/ 10042464 w 10525375"/>
                <a:gd name="connsiteY344" fmla="*/ 79041 h 503731"/>
                <a:gd name="connsiteX345" fmla="*/ 10025458 w 10525375"/>
                <a:gd name="connsiteY345" fmla="*/ 76368 h 503731"/>
                <a:gd name="connsiteX346" fmla="*/ 9943840 w 10525375"/>
                <a:gd name="connsiteY346" fmla="*/ 72359 h 503731"/>
                <a:gd name="connsiteX347" fmla="*/ 9920036 w 10525375"/>
                <a:gd name="connsiteY347" fmla="*/ 75032 h 503731"/>
                <a:gd name="connsiteX348" fmla="*/ 9916634 w 10525375"/>
                <a:gd name="connsiteY348" fmla="*/ 75032 h 503731"/>
                <a:gd name="connsiteX349" fmla="*/ 9906433 w 10525375"/>
                <a:gd name="connsiteY349" fmla="*/ 76368 h 503731"/>
                <a:gd name="connsiteX350" fmla="*/ 9903030 w 10525375"/>
                <a:gd name="connsiteY350" fmla="*/ 83052 h 503731"/>
                <a:gd name="connsiteX351" fmla="*/ 9923435 w 10525375"/>
                <a:gd name="connsiteY351" fmla="*/ 83052 h 503731"/>
                <a:gd name="connsiteX352" fmla="*/ 9930236 w 10525375"/>
                <a:gd name="connsiteY352" fmla="*/ 77704 h 503731"/>
                <a:gd name="connsiteX353" fmla="*/ 9943840 w 10525375"/>
                <a:gd name="connsiteY353" fmla="*/ 72359 h 503731"/>
                <a:gd name="connsiteX354" fmla="*/ 10229506 w 10525375"/>
                <a:gd name="connsiteY354" fmla="*/ 71022 h 503731"/>
                <a:gd name="connsiteX355" fmla="*/ 10273714 w 10525375"/>
                <a:gd name="connsiteY355" fmla="*/ 87061 h 503731"/>
                <a:gd name="connsiteX356" fmla="*/ 10273714 w 10525375"/>
                <a:gd name="connsiteY356" fmla="*/ 89734 h 503731"/>
                <a:gd name="connsiteX357" fmla="*/ 10311124 w 10525375"/>
                <a:gd name="connsiteY357" fmla="*/ 91071 h 503731"/>
                <a:gd name="connsiteX358" fmla="*/ 10382538 w 10525375"/>
                <a:gd name="connsiteY358" fmla="*/ 93744 h 503731"/>
                <a:gd name="connsiteX359" fmla="*/ 10311124 w 10525375"/>
                <a:gd name="connsiteY359" fmla="*/ 99091 h 503731"/>
                <a:gd name="connsiteX360" fmla="*/ 10287317 w 10525375"/>
                <a:gd name="connsiteY360" fmla="*/ 103100 h 503731"/>
                <a:gd name="connsiteX361" fmla="*/ 10273714 w 10525375"/>
                <a:gd name="connsiteY361" fmla="*/ 103100 h 503731"/>
                <a:gd name="connsiteX362" fmla="*/ 10249910 w 10525375"/>
                <a:gd name="connsiteY362" fmla="*/ 99091 h 503731"/>
                <a:gd name="connsiteX363" fmla="*/ 10239706 w 10525375"/>
                <a:gd name="connsiteY363" fmla="*/ 99091 h 503731"/>
                <a:gd name="connsiteX364" fmla="*/ 10192095 w 10525375"/>
                <a:gd name="connsiteY364" fmla="*/ 87061 h 503731"/>
                <a:gd name="connsiteX365" fmla="*/ 10205698 w 10525375"/>
                <a:gd name="connsiteY365" fmla="*/ 83052 h 503731"/>
                <a:gd name="connsiteX366" fmla="*/ 10229506 w 10525375"/>
                <a:gd name="connsiteY366" fmla="*/ 71022 h 503731"/>
                <a:gd name="connsiteX367" fmla="*/ 9814610 w 10525375"/>
                <a:gd name="connsiteY367" fmla="*/ 67013 h 503731"/>
                <a:gd name="connsiteX368" fmla="*/ 9821412 w 10525375"/>
                <a:gd name="connsiteY368" fmla="*/ 69686 h 503731"/>
                <a:gd name="connsiteX369" fmla="*/ 9824814 w 10525375"/>
                <a:gd name="connsiteY369" fmla="*/ 67013 h 503731"/>
                <a:gd name="connsiteX370" fmla="*/ 9814610 w 10525375"/>
                <a:gd name="connsiteY370" fmla="*/ 67013 h 503731"/>
                <a:gd name="connsiteX371" fmla="*/ 837311 w 10525375"/>
                <a:gd name="connsiteY371" fmla="*/ 64338 h 503731"/>
                <a:gd name="connsiteX372" fmla="*/ 830509 w 10525375"/>
                <a:gd name="connsiteY372" fmla="*/ 65676 h 503731"/>
                <a:gd name="connsiteX373" fmla="*/ 837311 w 10525375"/>
                <a:gd name="connsiteY373" fmla="*/ 67013 h 503731"/>
                <a:gd name="connsiteX374" fmla="*/ 837311 w 10525375"/>
                <a:gd name="connsiteY374" fmla="*/ 64338 h 503731"/>
                <a:gd name="connsiteX375" fmla="*/ 929134 w 10525375"/>
                <a:gd name="connsiteY375" fmla="*/ 60329 h 503731"/>
                <a:gd name="connsiteX376" fmla="*/ 925731 w 10525375"/>
                <a:gd name="connsiteY376" fmla="*/ 63002 h 503731"/>
                <a:gd name="connsiteX377" fmla="*/ 932533 w 10525375"/>
                <a:gd name="connsiteY377" fmla="*/ 65676 h 503731"/>
                <a:gd name="connsiteX378" fmla="*/ 929134 w 10525375"/>
                <a:gd name="connsiteY378" fmla="*/ 72359 h 503731"/>
                <a:gd name="connsiteX379" fmla="*/ 935935 w 10525375"/>
                <a:gd name="connsiteY379" fmla="*/ 72359 h 503731"/>
                <a:gd name="connsiteX380" fmla="*/ 935935 w 10525375"/>
                <a:gd name="connsiteY380" fmla="*/ 71022 h 503731"/>
                <a:gd name="connsiteX381" fmla="*/ 942737 w 10525375"/>
                <a:gd name="connsiteY381" fmla="*/ 67013 h 503731"/>
                <a:gd name="connsiteX382" fmla="*/ 935935 w 10525375"/>
                <a:gd name="connsiteY382" fmla="*/ 61667 h 503731"/>
                <a:gd name="connsiteX383" fmla="*/ 929134 w 10525375"/>
                <a:gd name="connsiteY383" fmla="*/ 60329 h 503731"/>
                <a:gd name="connsiteX384" fmla="*/ 701279 w 10525375"/>
                <a:gd name="connsiteY384" fmla="*/ 50974 h 503731"/>
                <a:gd name="connsiteX385" fmla="*/ 708081 w 10525375"/>
                <a:gd name="connsiteY385" fmla="*/ 53647 h 503731"/>
                <a:gd name="connsiteX386" fmla="*/ 691075 w 10525375"/>
                <a:gd name="connsiteY386" fmla="*/ 63004 h 503731"/>
                <a:gd name="connsiteX387" fmla="*/ 680875 w 10525375"/>
                <a:gd name="connsiteY387" fmla="*/ 61667 h 503731"/>
                <a:gd name="connsiteX388" fmla="*/ 701279 w 10525375"/>
                <a:gd name="connsiteY388" fmla="*/ 50974 h 503731"/>
                <a:gd name="connsiteX389" fmla="*/ 602659 w 10525375"/>
                <a:gd name="connsiteY389" fmla="*/ 50974 h 503731"/>
                <a:gd name="connsiteX390" fmla="*/ 657071 w 10525375"/>
                <a:gd name="connsiteY390" fmla="*/ 50974 h 503731"/>
                <a:gd name="connsiteX391" fmla="*/ 629865 w 10525375"/>
                <a:gd name="connsiteY391" fmla="*/ 63004 h 503731"/>
                <a:gd name="connsiteX392" fmla="*/ 602659 w 10525375"/>
                <a:gd name="connsiteY392" fmla="*/ 50974 h 503731"/>
                <a:gd name="connsiteX393" fmla="*/ 9624166 w 10525375"/>
                <a:gd name="connsiteY393" fmla="*/ 38944 h 503731"/>
                <a:gd name="connsiteX394" fmla="*/ 9617365 w 10525375"/>
                <a:gd name="connsiteY394" fmla="*/ 46964 h 503731"/>
                <a:gd name="connsiteX395" fmla="*/ 9637770 w 10525375"/>
                <a:gd name="connsiteY395" fmla="*/ 42955 h 503731"/>
                <a:gd name="connsiteX396" fmla="*/ 9624166 w 10525375"/>
                <a:gd name="connsiteY396" fmla="*/ 38944 h 503731"/>
                <a:gd name="connsiteX397" fmla="*/ 10168292 w 10525375"/>
                <a:gd name="connsiteY397" fmla="*/ 28253 h 503731"/>
                <a:gd name="connsiteX398" fmla="*/ 10175093 w 10525375"/>
                <a:gd name="connsiteY398" fmla="*/ 28253 h 503731"/>
                <a:gd name="connsiteX399" fmla="*/ 10164888 w 10525375"/>
                <a:gd name="connsiteY399" fmla="*/ 38945 h 503731"/>
                <a:gd name="connsiteX400" fmla="*/ 10168292 w 10525375"/>
                <a:gd name="connsiteY400" fmla="*/ 28253 h 503731"/>
                <a:gd name="connsiteX401" fmla="*/ 4646185 w 10525375"/>
                <a:gd name="connsiteY401" fmla="*/ 184 h 503731"/>
                <a:gd name="connsiteX402" fmla="*/ 4758412 w 10525375"/>
                <a:gd name="connsiteY402" fmla="*/ 1520 h 503731"/>
                <a:gd name="connsiteX403" fmla="*/ 4778817 w 10525375"/>
                <a:gd name="connsiteY403" fmla="*/ 1520 h 503731"/>
                <a:gd name="connsiteX404" fmla="*/ 4840031 w 10525375"/>
                <a:gd name="connsiteY404" fmla="*/ 1520 h 503731"/>
                <a:gd name="connsiteX405" fmla="*/ 4908047 w 10525375"/>
                <a:gd name="connsiteY405" fmla="*/ 2857 h 503731"/>
                <a:gd name="connsiteX406" fmla="*/ 4914848 w 10525375"/>
                <a:gd name="connsiteY406" fmla="*/ 184 h 503731"/>
                <a:gd name="connsiteX407" fmla="*/ 4931850 w 10525375"/>
                <a:gd name="connsiteY407" fmla="*/ 184 h 503731"/>
                <a:gd name="connsiteX408" fmla="*/ 4986263 w 10525375"/>
                <a:gd name="connsiteY408" fmla="*/ 2857 h 503731"/>
                <a:gd name="connsiteX409" fmla="*/ 5044078 w 10525375"/>
                <a:gd name="connsiteY409" fmla="*/ 4193 h 503731"/>
                <a:gd name="connsiteX410" fmla="*/ 5054278 w 10525375"/>
                <a:gd name="connsiteY410" fmla="*/ 4193 h 503731"/>
                <a:gd name="connsiteX411" fmla="*/ 5108691 w 10525375"/>
                <a:gd name="connsiteY411" fmla="*/ 184 h 503731"/>
                <a:gd name="connsiteX412" fmla="*/ 5122294 w 10525375"/>
                <a:gd name="connsiteY412" fmla="*/ 184 h 503731"/>
                <a:gd name="connsiteX413" fmla="*/ 5193712 w 10525375"/>
                <a:gd name="connsiteY413" fmla="*/ 2857 h 503731"/>
                <a:gd name="connsiteX414" fmla="*/ 5200514 w 10525375"/>
                <a:gd name="connsiteY414" fmla="*/ 1520 h 503731"/>
                <a:gd name="connsiteX415" fmla="*/ 5489578 w 10525375"/>
                <a:gd name="connsiteY415" fmla="*/ 8204 h 503731"/>
                <a:gd name="connsiteX416" fmla="*/ 5595004 w 10525375"/>
                <a:gd name="connsiteY416" fmla="*/ 6866 h 503731"/>
                <a:gd name="connsiteX417" fmla="*/ 5622210 w 10525375"/>
                <a:gd name="connsiteY417" fmla="*/ 6866 h 503731"/>
                <a:gd name="connsiteX418" fmla="*/ 5629012 w 10525375"/>
                <a:gd name="connsiteY418" fmla="*/ 8204 h 503731"/>
                <a:gd name="connsiteX419" fmla="*/ 5629012 w 10525375"/>
                <a:gd name="connsiteY419" fmla="*/ 9539 h 503731"/>
                <a:gd name="connsiteX420" fmla="*/ 5768442 w 10525375"/>
                <a:gd name="connsiteY420" fmla="*/ 10875 h 503731"/>
                <a:gd name="connsiteX421" fmla="*/ 5822855 w 10525375"/>
                <a:gd name="connsiteY421" fmla="*/ 14886 h 503731"/>
                <a:gd name="connsiteX422" fmla="*/ 5850061 w 10525375"/>
                <a:gd name="connsiteY422" fmla="*/ 10875 h 503731"/>
                <a:gd name="connsiteX423" fmla="*/ 5901074 w 10525375"/>
                <a:gd name="connsiteY423" fmla="*/ 16223 h 503731"/>
                <a:gd name="connsiteX424" fmla="*/ 5897672 w 10525375"/>
                <a:gd name="connsiteY424" fmla="*/ 17559 h 503731"/>
                <a:gd name="connsiteX425" fmla="*/ 5901074 w 10525375"/>
                <a:gd name="connsiteY425" fmla="*/ 17559 h 503731"/>
                <a:gd name="connsiteX426" fmla="*/ 5952084 w 10525375"/>
                <a:gd name="connsiteY426" fmla="*/ 17559 h 503731"/>
                <a:gd name="connsiteX427" fmla="*/ 5972489 w 10525375"/>
                <a:gd name="connsiteY427" fmla="*/ 17559 h 503731"/>
                <a:gd name="connsiteX428" fmla="*/ 6013298 w 10525375"/>
                <a:gd name="connsiteY428" fmla="*/ 21569 h 503731"/>
                <a:gd name="connsiteX429" fmla="*/ 6023502 w 10525375"/>
                <a:gd name="connsiteY429" fmla="*/ 17559 h 503731"/>
                <a:gd name="connsiteX430" fmla="*/ 6027504 w 10525375"/>
                <a:gd name="connsiteY430" fmla="*/ 17559 h 503731"/>
                <a:gd name="connsiteX431" fmla="*/ 6029544 w 10525375"/>
                <a:gd name="connsiteY431" fmla="*/ 16223 h 503731"/>
                <a:gd name="connsiteX432" fmla="*/ 6067905 w 10525375"/>
                <a:gd name="connsiteY432" fmla="*/ 17358 h 503731"/>
                <a:gd name="connsiteX433" fmla="*/ 6077064 w 10525375"/>
                <a:gd name="connsiteY433" fmla="*/ 17225 h 503731"/>
                <a:gd name="connsiteX434" fmla="*/ 6077767 w 10525375"/>
                <a:gd name="connsiteY434" fmla="*/ 17449 h 503731"/>
                <a:gd name="connsiteX435" fmla="*/ 6120940 w 10525375"/>
                <a:gd name="connsiteY435" fmla="*/ 15053 h 503731"/>
                <a:gd name="connsiteX436" fmla="*/ 6209783 w 10525375"/>
                <a:gd name="connsiteY436" fmla="*/ 18896 h 503731"/>
                <a:gd name="connsiteX437" fmla="*/ 6233590 w 10525375"/>
                <a:gd name="connsiteY437" fmla="*/ 25578 h 503731"/>
                <a:gd name="connsiteX438" fmla="*/ 6311807 w 10525375"/>
                <a:gd name="connsiteY438" fmla="*/ 14886 h 503731"/>
                <a:gd name="connsiteX439" fmla="*/ 6318608 w 10525375"/>
                <a:gd name="connsiteY439" fmla="*/ 16223 h 503731"/>
                <a:gd name="connsiteX440" fmla="*/ 6322011 w 10525375"/>
                <a:gd name="connsiteY440" fmla="*/ 12213 h 503731"/>
                <a:gd name="connsiteX441" fmla="*/ 6427433 w 10525375"/>
                <a:gd name="connsiteY441" fmla="*/ 10875 h 503731"/>
                <a:gd name="connsiteX442" fmla="*/ 6444439 w 10525375"/>
                <a:gd name="connsiteY442" fmla="*/ 10875 h 503731"/>
                <a:gd name="connsiteX443" fmla="*/ 6478447 w 10525375"/>
                <a:gd name="connsiteY443" fmla="*/ 14886 h 503731"/>
                <a:gd name="connsiteX444" fmla="*/ 6481846 w 10525375"/>
                <a:gd name="connsiteY444" fmla="*/ 14886 h 503731"/>
                <a:gd name="connsiteX445" fmla="*/ 6495449 w 10525375"/>
                <a:gd name="connsiteY445" fmla="*/ 13550 h 503731"/>
                <a:gd name="connsiteX446" fmla="*/ 6505653 w 10525375"/>
                <a:gd name="connsiteY446" fmla="*/ 14886 h 503731"/>
                <a:gd name="connsiteX447" fmla="*/ 6529457 w 10525375"/>
                <a:gd name="connsiteY447" fmla="*/ 16223 h 503731"/>
                <a:gd name="connsiteX448" fmla="*/ 6536258 w 10525375"/>
                <a:gd name="connsiteY448" fmla="*/ 14886 h 503731"/>
                <a:gd name="connsiteX449" fmla="*/ 6580470 w 10525375"/>
                <a:gd name="connsiteY449" fmla="*/ 14886 h 503731"/>
                <a:gd name="connsiteX450" fmla="*/ 6702898 w 10525375"/>
                <a:gd name="connsiteY450" fmla="*/ 14886 h 503731"/>
                <a:gd name="connsiteX451" fmla="*/ 6811723 w 10525375"/>
                <a:gd name="connsiteY451" fmla="*/ 13550 h 503731"/>
                <a:gd name="connsiteX452" fmla="*/ 6818525 w 10525375"/>
                <a:gd name="connsiteY452" fmla="*/ 14886 h 503731"/>
                <a:gd name="connsiteX453" fmla="*/ 6876336 w 10525375"/>
                <a:gd name="connsiteY453" fmla="*/ 13550 h 503731"/>
                <a:gd name="connsiteX454" fmla="*/ 6886540 w 10525375"/>
                <a:gd name="connsiteY454" fmla="*/ 13550 h 503731"/>
                <a:gd name="connsiteX455" fmla="*/ 6951153 w 10525375"/>
                <a:gd name="connsiteY455" fmla="*/ 9539 h 503731"/>
                <a:gd name="connsiteX456" fmla="*/ 6957955 w 10525375"/>
                <a:gd name="connsiteY456" fmla="*/ 9539 h 503731"/>
                <a:gd name="connsiteX457" fmla="*/ 7093986 w 10525375"/>
                <a:gd name="connsiteY457" fmla="*/ 10875 h 503731"/>
                <a:gd name="connsiteX458" fmla="*/ 7104190 w 10525375"/>
                <a:gd name="connsiteY458" fmla="*/ 13550 h 503731"/>
                <a:gd name="connsiteX459" fmla="*/ 7206214 w 10525375"/>
                <a:gd name="connsiteY459" fmla="*/ 13550 h 503731"/>
                <a:gd name="connsiteX460" fmla="*/ 7219817 w 10525375"/>
                <a:gd name="connsiteY460" fmla="*/ 20232 h 503731"/>
                <a:gd name="connsiteX461" fmla="*/ 7223216 w 10525375"/>
                <a:gd name="connsiteY461" fmla="*/ 20232 h 503731"/>
                <a:gd name="connsiteX462" fmla="*/ 7247023 w 10525375"/>
                <a:gd name="connsiteY462" fmla="*/ 12213 h 503731"/>
                <a:gd name="connsiteX463" fmla="*/ 7257224 w 10525375"/>
                <a:gd name="connsiteY463" fmla="*/ 12213 h 503731"/>
                <a:gd name="connsiteX464" fmla="*/ 7522484 w 10525375"/>
                <a:gd name="connsiteY464" fmla="*/ 10875 h 503731"/>
                <a:gd name="connsiteX465" fmla="*/ 7542889 w 10525375"/>
                <a:gd name="connsiteY465" fmla="*/ 12213 h 503731"/>
                <a:gd name="connsiteX466" fmla="*/ 7604103 w 10525375"/>
                <a:gd name="connsiteY466" fmla="*/ 8204 h 503731"/>
                <a:gd name="connsiteX467" fmla="*/ 7719730 w 10525375"/>
                <a:gd name="connsiteY467" fmla="*/ 8204 h 503731"/>
                <a:gd name="connsiteX468" fmla="*/ 7726531 w 10525375"/>
                <a:gd name="connsiteY468" fmla="*/ 8204 h 503731"/>
                <a:gd name="connsiteX469" fmla="*/ 7811552 w 10525375"/>
                <a:gd name="connsiteY469" fmla="*/ 8204 h 503731"/>
                <a:gd name="connsiteX470" fmla="*/ 7818354 w 10525375"/>
                <a:gd name="connsiteY470" fmla="*/ 8204 h 503731"/>
                <a:gd name="connsiteX471" fmla="*/ 7872767 w 10525375"/>
                <a:gd name="connsiteY471" fmla="*/ 8204 h 503731"/>
                <a:gd name="connsiteX472" fmla="*/ 7930578 w 10525375"/>
                <a:gd name="connsiteY472" fmla="*/ 9539 h 503731"/>
                <a:gd name="connsiteX473" fmla="*/ 7933980 w 10525375"/>
                <a:gd name="connsiteY473" fmla="*/ 10875 h 503731"/>
                <a:gd name="connsiteX474" fmla="*/ 7933980 w 10525375"/>
                <a:gd name="connsiteY474" fmla="*/ 8204 h 503731"/>
                <a:gd name="connsiteX475" fmla="*/ 7967988 w 10525375"/>
                <a:gd name="connsiteY475" fmla="*/ 8204 h 503731"/>
                <a:gd name="connsiteX476" fmla="*/ 7974790 w 10525375"/>
                <a:gd name="connsiteY476" fmla="*/ 6866 h 503731"/>
                <a:gd name="connsiteX477" fmla="*/ 7995194 w 10525375"/>
                <a:gd name="connsiteY477" fmla="*/ 8204 h 503731"/>
                <a:gd name="connsiteX478" fmla="*/ 8046204 w 10525375"/>
                <a:gd name="connsiteY478" fmla="*/ 9539 h 503731"/>
                <a:gd name="connsiteX479" fmla="*/ 8046204 w 10525375"/>
                <a:gd name="connsiteY479" fmla="*/ 12213 h 503731"/>
                <a:gd name="connsiteX480" fmla="*/ 8066609 w 10525375"/>
                <a:gd name="connsiteY480" fmla="*/ 8204 h 503731"/>
                <a:gd name="connsiteX481" fmla="*/ 8161831 w 10525375"/>
                <a:gd name="connsiteY481" fmla="*/ 4193 h 503731"/>
                <a:gd name="connsiteX482" fmla="*/ 8229846 w 10525375"/>
                <a:gd name="connsiteY482" fmla="*/ 4193 h 503731"/>
                <a:gd name="connsiteX483" fmla="*/ 8318267 w 10525375"/>
                <a:gd name="connsiteY483" fmla="*/ 12213 h 503731"/>
                <a:gd name="connsiteX484" fmla="*/ 8318267 w 10525375"/>
                <a:gd name="connsiteY484" fmla="*/ 13550 h 503731"/>
                <a:gd name="connsiteX485" fmla="*/ 8382884 w 10525375"/>
                <a:gd name="connsiteY485" fmla="*/ 2857 h 503731"/>
                <a:gd name="connsiteX486" fmla="*/ 8467901 w 10525375"/>
                <a:gd name="connsiteY486" fmla="*/ 1520 h 503731"/>
                <a:gd name="connsiteX487" fmla="*/ 8481504 w 10525375"/>
                <a:gd name="connsiteY487" fmla="*/ 1520 h 503731"/>
                <a:gd name="connsiteX488" fmla="*/ 8505312 w 10525375"/>
                <a:gd name="connsiteY488" fmla="*/ 9539 h 503731"/>
                <a:gd name="connsiteX489" fmla="*/ 8505312 w 10525375"/>
                <a:gd name="connsiteY489" fmla="*/ 8204 h 503731"/>
                <a:gd name="connsiteX490" fmla="*/ 8501909 w 10525375"/>
                <a:gd name="connsiteY490" fmla="*/ 6866 h 503731"/>
                <a:gd name="connsiteX491" fmla="*/ 8556322 w 10525375"/>
                <a:gd name="connsiteY491" fmla="*/ 184 h 503731"/>
                <a:gd name="connsiteX492" fmla="*/ 8668549 w 10525375"/>
                <a:gd name="connsiteY492" fmla="*/ 1520 h 503731"/>
                <a:gd name="connsiteX493" fmla="*/ 8688954 w 10525375"/>
                <a:gd name="connsiteY493" fmla="*/ 1520 h 503731"/>
                <a:gd name="connsiteX494" fmla="*/ 8750168 w 10525375"/>
                <a:gd name="connsiteY494" fmla="*/ 1520 h 503731"/>
                <a:gd name="connsiteX495" fmla="*/ 8818184 w 10525375"/>
                <a:gd name="connsiteY495" fmla="*/ 2857 h 503731"/>
                <a:gd name="connsiteX496" fmla="*/ 8824985 w 10525375"/>
                <a:gd name="connsiteY496" fmla="*/ 184 h 503731"/>
                <a:gd name="connsiteX497" fmla="*/ 8841987 w 10525375"/>
                <a:gd name="connsiteY497" fmla="*/ 184 h 503731"/>
                <a:gd name="connsiteX498" fmla="*/ 8896400 w 10525375"/>
                <a:gd name="connsiteY498" fmla="*/ 2857 h 503731"/>
                <a:gd name="connsiteX499" fmla="*/ 8954214 w 10525375"/>
                <a:gd name="connsiteY499" fmla="*/ 4193 h 503731"/>
                <a:gd name="connsiteX500" fmla="*/ 8964415 w 10525375"/>
                <a:gd name="connsiteY500" fmla="*/ 4193 h 503731"/>
                <a:gd name="connsiteX501" fmla="*/ 9018828 w 10525375"/>
                <a:gd name="connsiteY501" fmla="*/ 184 h 503731"/>
                <a:gd name="connsiteX502" fmla="*/ 9032430 w 10525375"/>
                <a:gd name="connsiteY502" fmla="*/ 184 h 503731"/>
                <a:gd name="connsiteX503" fmla="*/ 9103849 w 10525375"/>
                <a:gd name="connsiteY503" fmla="*/ 2857 h 503731"/>
                <a:gd name="connsiteX504" fmla="*/ 9110650 w 10525375"/>
                <a:gd name="connsiteY504" fmla="*/ 1520 h 503731"/>
                <a:gd name="connsiteX505" fmla="*/ 9399715 w 10525375"/>
                <a:gd name="connsiteY505" fmla="*/ 8204 h 503731"/>
                <a:gd name="connsiteX506" fmla="*/ 9505141 w 10525375"/>
                <a:gd name="connsiteY506" fmla="*/ 6866 h 503731"/>
                <a:gd name="connsiteX507" fmla="*/ 9532347 w 10525375"/>
                <a:gd name="connsiteY507" fmla="*/ 6866 h 503731"/>
                <a:gd name="connsiteX508" fmla="*/ 9539148 w 10525375"/>
                <a:gd name="connsiteY508" fmla="*/ 8204 h 503731"/>
                <a:gd name="connsiteX509" fmla="*/ 9539148 w 10525375"/>
                <a:gd name="connsiteY509" fmla="*/ 9539 h 503731"/>
                <a:gd name="connsiteX510" fmla="*/ 9678579 w 10525375"/>
                <a:gd name="connsiteY510" fmla="*/ 10875 h 503731"/>
                <a:gd name="connsiteX511" fmla="*/ 9732992 w 10525375"/>
                <a:gd name="connsiteY511" fmla="*/ 14886 h 503731"/>
                <a:gd name="connsiteX512" fmla="*/ 9760198 w 10525375"/>
                <a:gd name="connsiteY512" fmla="*/ 10875 h 503731"/>
                <a:gd name="connsiteX513" fmla="*/ 9811211 w 10525375"/>
                <a:gd name="connsiteY513" fmla="*/ 16223 h 503731"/>
                <a:gd name="connsiteX514" fmla="*/ 9807808 w 10525375"/>
                <a:gd name="connsiteY514" fmla="*/ 17559 h 503731"/>
                <a:gd name="connsiteX515" fmla="*/ 9811211 w 10525375"/>
                <a:gd name="connsiteY515" fmla="*/ 17559 h 503731"/>
                <a:gd name="connsiteX516" fmla="*/ 9862221 w 10525375"/>
                <a:gd name="connsiteY516" fmla="*/ 17559 h 503731"/>
                <a:gd name="connsiteX517" fmla="*/ 9882626 w 10525375"/>
                <a:gd name="connsiteY517" fmla="*/ 17559 h 503731"/>
                <a:gd name="connsiteX518" fmla="*/ 9923435 w 10525375"/>
                <a:gd name="connsiteY518" fmla="*/ 21569 h 503731"/>
                <a:gd name="connsiteX519" fmla="*/ 9933639 w 10525375"/>
                <a:gd name="connsiteY519" fmla="*/ 17559 h 503731"/>
                <a:gd name="connsiteX520" fmla="*/ 9964244 w 10525375"/>
                <a:gd name="connsiteY520" fmla="*/ 17559 h 503731"/>
                <a:gd name="connsiteX521" fmla="*/ 10005054 w 10525375"/>
                <a:gd name="connsiteY521" fmla="*/ 22905 h 503731"/>
                <a:gd name="connsiteX522" fmla="*/ 10049266 w 10525375"/>
                <a:gd name="connsiteY522" fmla="*/ 24241 h 503731"/>
                <a:gd name="connsiteX523" fmla="*/ 10035662 w 10525375"/>
                <a:gd name="connsiteY523" fmla="*/ 34935 h 503731"/>
                <a:gd name="connsiteX524" fmla="*/ 9971046 w 10525375"/>
                <a:gd name="connsiteY524" fmla="*/ 33598 h 503731"/>
                <a:gd name="connsiteX525" fmla="*/ 9967647 w 10525375"/>
                <a:gd name="connsiteY525" fmla="*/ 29589 h 503731"/>
                <a:gd name="connsiteX526" fmla="*/ 9967647 w 10525375"/>
                <a:gd name="connsiteY526" fmla="*/ 30925 h 503731"/>
                <a:gd name="connsiteX527" fmla="*/ 9950642 w 10525375"/>
                <a:gd name="connsiteY527" fmla="*/ 34935 h 503731"/>
                <a:gd name="connsiteX528" fmla="*/ 9974448 w 10525375"/>
                <a:gd name="connsiteY528" fmla="*/ 54983 h 503731"/>
                <a:gd name="connsiteX529" fmla="*/ 10008456 w 10525375"/>
                <a:gd name="connsiteY529" fmla="*/ 54983 h 503731"/>
                <a:gd name="connsiteX530" fmla="*/ 10083274 w 10525375"/>
                <a:gd name="connsiteY530" fmla="*/ 58993 h 503731"/>
                <a:gd name="connsiteX531" fmla="*/ 10056068 w 10525375"/>
                <a:gd name="connsiteY531" fmla="*/ 53647 h 503731"/>
                <a:gd name="connsiteX532" fmla="*/ 10103678 w 10525375"/>
                <a:gd name="connsiteY532" fmla="*/ 52310 h 503731"/>
                <a:gd name="connsiteX533" fmla="*/ 10103678 w 10525375"/>
                <a:gd name="connsiteY533" fmla="*/ 48301 h 503731"/>
                <a:gd name="connsiteX534" fmla="*/ 10093474 w 10525375"/>
                <a:gd name="connsiteY534" fmla="*/ 42955 h 503731"/>
                <a:gd name="connsiteX535" fmla="*/ 10093474 w 10525375"/>
                <a:gd name="connsiteY535" fmla="*/ 38944 h 503731"/>
                <a:gd name="connsiteX536" fmla="*/ 10093474 w 10525375"/>
                <a:gd name="connsiteY536" fmla="*/ 26916 h 503731"/>
                <a:gd name="connsiteX537" fmla="*/ 10124083 w 10525375"/>
                <a:gd name="connsiteY537" fmla="*/ 42955 h 503731"/>
                <a:gd name="connsiteX538" fmla="*/ 10124083 w 10525375"/>
                <a:gd name="connsiteY538" fmla="*/ 48301 h 503731"/>
                <a:gd name="connsiteX539" fmla="*/ 10147886 w 10525375"/>
                <a:gd name="connsiteY539" fmla="*/ 56320 h 503731"/>
                <a:gd name="connsiteX540" fmla="*/ 10134284 w 10525375"/>
                <a:gd name="connsiteY540" fmla="*/ 64338 h 503731"/>
                <a:gd name="connsiteX541" fmla="*/ 10103678 w 10525375"/>
                <a:gd name="connsiteY541" fmla="*/ 72359 h 503731"/>
                <a:gd name="connsiteX542" fmla="*/ 10113879 w 10525375"/>
                <a:gd name="connsiteY542" fmla="*/ 76368 h 503731"/>
                <a:gd name="connsiteX543" fmla="*/ 10181894 w 10525375"/>
                <a:gd name="connsiteY543" fmla="*/ 77704 h 503731"/>
                <a:gd name="connsiteX544" fmla="*/ 10181894 w 10525375"/>
                <a:gd name="connsiteY544" fmla="*/ 80379 h 503731"/>
                <a:gd name="connsiteX545" fmla="*/ 10134284 w 10525375"/>
                <a:gd name="connsiteY545" fmla="*/ 88398 h 503731"/>
                <a:gd name="connsiteX546" fmla="*/ 10178496 w 10525375"/>
                <a:gd name="connsiteY546" fmla="*/ 91070 h 503731"/>
                <a:gd name="connsiteX547" fmla="*/ 10154688 w 10525375"/>
                <a:gd name="connsiteY547" fmla="*/ 113792 h 503731"/>
                <a:gd name="connsiteX548" fmla="*/ 10171694 w 10525375"/>
                <a:gd name="connsiteY548" fmla="*/ 124485 h 503731"/>
                <a:gd name="connsiteX549" fmla="*/ 10232908 w 10525375"/>
                <a:gd name="connsiteY549" fmla="*/ 113792 h 503731"/>
                <a:gd name="connsiteX550" fmla="*/ 10232908 w 10525375"/>
                <a:gd name="connsiteY550" fmla="*/ 125822 h 503731"/>
                <a:gd name="connsiteX551" fmla="*/ 10243108 w 10525375"/>
                <a:gd name="connsiteY551" fmla="*/ 125822 h 503731"/>
                <a:gd name="connsiteX552" fmla="*/ 10243108 w 10525375"/>
                <a:gd name="connsiteY552" fmla="*/ 124485 h 503731"/>
                <a:gd name="connsiteX553" fmla="*/ 10277116 w 10525375"/>
                <a:gd name="connsiteY553" fmla="*/ 116466 h 503731"/>
                <a:gd name="connsiteX554" fmla="*/ 10348534 w 10525375"/>
                <a:gd name="connsiteY554" fmla="*/ 116466 h 503731"/>
                <a:gd name="connsiteX555" fmla="*/ 10396146 w 10525375"/>
                <a:gd name="connsiteY555" fmla="*/ 116466 h 503731"/>
                <a:gd name="connsiteX556" fmla="*/ 10368939 w 10525375"/>
                <a:gd name="connsiteY556" fmla="*/ 132504 h 503731"/>
                <a:gd name="connsiteX557" fmla="*/ 10368939 w 10525375"/>
                <a:gd name="connsiteY557" fmla="*/ 144533 h 503731"/>
                <a:gd name="connsiteX558" fmla="*/ 10406346 w 10525375"/>
                <a:gd name="connsiteY558" fmla="*/ 141861 h 503731"/>
                <a:gd name="connsiteX559" fmla="*/ 10436954 w 10525375"/>
                <a:gd name="connsiteY559" fmla="*/ 155227 h 503731"/>
                <a:gd name="connsiteX560" fmla="*/ 10406346 w 10525375"/>
                <a:gd name="connsiteY560" fmla="*/ 161909 h 503731"/>
                <a:gd name="connsiteX561" fmla="*/ 10368939 w 10525375"/>
                <a:gd name="connsiteY561" fmla="*/ 157899 h 503731"/>
                <a:gd name="connsiteX562" fmla="*/ 10338330 w 10525375"/>
                <a:gd name="connsiteY562" fmla="*/ 148543 h 503731"/>
                <a:gd name="connsiteX563" fmla="*/ 10314526 w 10525375"/>
                <a:gd name="connsiteY563" fmla="*/ 160573 h 503731"/>
                <a:gd name="connsiteX564" fmla="*/ 10273718 w 10525375"/>
                <a:gd name="connsiteY564" fmla="*/ 168593 h 503731"/>
                <a:gd name="connsiteX565" fmla="*/ 10287320 w 10525375"/>
                <a:gd name="connsiteY565" fmla="*/ 176612 h 503731"/>
                <a:gd name="connsiteX566" fmla="*/ 10328130 w 10525375"/>
                <a:gd name="connsiteY566" fmla="*/ 172602 h 503731"/>
                <a:gd name="connsiteX567" fmla="*/ 10379779 w 10525375"/>
                <a:gd name="connsiteY567" fmla="*/ 172226 h 503731"/>
                <a:gd name="connsiteX568" fmla="*/ 10387784 w 10525375"/>
                <a:gd name="connsiteY568" fmla="*/ 179252 h 503731"/>
                <a:gd name="connsiteX569" fmla="*/ 10373612 w 10525375"/>
                <a:gd name="connsiteY569" fmla="*/ 178951 h 503731"/>
                <a:gd name="connsiteX570" fmla="*/ 10365536 w 10525375"/>
                <a:gd name="connsiteY570" fmla="*/ 184632 h 503731"/>
                <a:gd name="connsiteX571" fmla="*/ 10328130 w 10525375"/>
                <a:gd name="connsiteY571" fmla="*/ 196660 h 503731"/>
                <a:gd name="connsiteX572" fmla="*/ 10253312 w 10525375"/>
                <a:gd name="connsiteY572" fmla="*/ 203344 h 503731"/>
                <a:gd name="connsiteX573" fmla="*/ 10280519 w 10525375"/>
                <a:gd name="connsiteY573" fmla="*/ 208690 h 503731"/>
                <a:gd name="connsiteX574" fmla="*/ 10290720 w 10525375"/>
                <a:gd name="connsiteY574" fmla="*/ 212699 h 503731"/>
                <a:gd name="connsiteX575" fmla="*/ 10294122 w 10525375"/>
                <a:gd name="connsiteY575" fmla="*/ 210026 h 503731"/>
                <a:gd name="connsiteX576" fmla="*/ 10362138 w 10525375"/>
                <a:gd name="connsiteY576" fmla="*/ 208690 h 503731"/>
                <a:gd name="connsiteX577" fmla="*/ 10379140 w 10525375"/>
                <a:gd name="connsiteY577" fmla="*/ 212699 h 503731"/>
                <a:gd name="connsiteX578" fmla="*/ 10392743 w 10525375"/>
                <a:gd name="connsiteY578" fmla="*/ 216709 h 503731"/>
                <a:gd name="connsiteX579" fmla="*/ 10464161 w 10525375"/>
                <a:gd name="connsiteY579" fmla="*/ 248787 h 503731"/>
                <a:gd name="connsiteX580" fmla="*/ 10433552 w 10525375"/>
                <a:gd name="connsiteY580" fmla="*/ 252796 h 503731"/>
                <a:gd name="connsiteX581" fmla="*/ 10402947 w 10525375"/>
                <a:gd name="connsiteY581" fmla="*/ 240768 h 503731"/>
                <a:gd name="connsiteX582" fmla="*/ 10409748 w 10525375"/>
                <a:gd name="connsiteY582" fmla="*/ 254134 h 503731"/>
                <a:gd name="connsiteX583" fmla="*/ 10385941 w 10525375"/>
                <a:gd name="connsiteY583" fmla="*/ 255469 h 503731"/>
                <a:gd name="connsiteX584" fmla="*/ 10368939 w 10525375"/>
                <a:gd name="connsiteY584" fmla="*/ 263489 h 503731"/>
                <a:gd name="connsiteX585" fmla="*/ 10358735 w 10525375"/>
                <a:gd name="connsiteY585" fmla="*/ 264826 h 503731"/>
                <a:gd name="connsiteX586" fmla="*/ 10266916 w 10525375"/>
                <a:gd name="connsiteY586" fmla="*/ 260816 h 503731"/>
                <a:gd name="connsiteX587" fmla="*/ 10266916 w 10525375"/>
                <a:gd name="connsiteY587" fmla="*/ 272846 h 503731"/>
                <a:gd name="connsiteX588" fmla="*/ 10277116 w 10525375"/>
                <a:gd name="connsiteY588" fmla="*/ 276855 h 503731"/>
                <a:gd name="connsiteX589" fmla="*/ 10317926 w 10525375"/>
                <a:gd name="connsiteY589" fmla="*/ 275519 h 503731"/>
                <a:gd name="connsiteX590" fmla="*/ 10338330 w 10525375"/>
                <a:gd name="connsiteY590" fmla="*/ 278192 h 503731"/>
                <a:gd name="connsiteX591" fmla="*/ 10368939 w 10525375"/>
                <a:gd name="connsiteY591" fmla="*/ 283538 h 503731"/>
                <a:gd name="connsiteX592" fmla="*/ 10379140 w 10525375"/>
                <a:gd name="connsiteY592" fmla="*/ 286211 h 503731"/>
                <a:gd name="connsiteX593" fmla="*/ 10358735 w 10525375"/>
                <a:gd name="connsiteY593" fmla="*/ 294231 h 503731"/>
                <a:gd name="connsiteX594" fmla="*/ 10297521 w 10525375"/>
                <a:gd name="connsiteY594" fmla="*/ 298240 h 503731"/>
                <a:gd name="connsiteX595" fmla="*/ 10246511 w 10525375"/>
                <a:gd name="connsiteY595" fmla="*/ 292894 h 503731"/>
                <a:gd name="connsiteX596" fmla="*/ 10243108 w 10525375"/>
                <a:gd name="connsiteY596" fmla="*/ 282201 h 503731"/>
                <a:gd name="connsiteX597" fmla="*/ 10246511 w 10525375"/>
                <a:gd name="connsiteY597" fmla="*/ 282201 h 503731"/>
                <a:gd name="connsiteX598" fmla="*/ 10209100 w 10525375"/>
                <a:gd name="connsiteY598" fmla="*/ 287547 h 503731"/>
                <a:gd name="connsiteX599" fmla="*/ 10205702 w 10525375"/>
                <a:gd name="connsiteY599" fmla="*/ 290220 h 503731"/>
                <a:gd name="connsiteX600" fmla="*/ 10215902 w 10525375"/>
                <a:gd name="connsiteY600" fmla="*/ 294231 h 503731"/>
                <a:gd name="connsiteX601" fmla="*/ 10215902 w 10525375"/>
                <a:gd name="connsiteY601" fmla="*/ 306259 h 503731"/>
                <a:gd name="connsiteX602" fmla="*/ 10175093 w 10525375"/>
                <a:gd name="connsiteY602" fmla="*/ 306259 h 503731"/>
                <a:gd name="connsiteX603" fmla="*/ 10127482 w 10525375"/>
                <a:gd name="connsiteY603" fmla="*/ 302250 h 503731"/>
                <a:gd name="connsiteX604" fmla="*/ 10103678 w 10525375"/>
                <a:gd name="connsiteY604" fmla="*/ 306259 h 503731"/>
                <a:gd name="connsiteX605" fmla="*/ 10076472 w 10525375"/>
                <a:gd name="connsiteY605" fmla="*/ 310270 h 503731"/>
                <a:gd name="connsiteX606" fmla="*/ 10093474 w 10525375"/>
                <a:gd name="connsiteY606" fmla="*/ 314279 h 503731"/>
                <a:gd name="connsiteX607" fmla="*/ 10141085 w 10525375"/>
                <a:gd name="connsiteY607" fmla="*/ 319625 h 503731"/>
                <a:gd name="connsiteX608" fmla="*/ 10096876 w 10525375"/>
                <a:gd name="connsiteY608" fmla="*/ 322298 h 503731"/>
                <a:gd name="connsiteX609" fmla="*/ 10090075 w 10525375"/>
                <a:gd name="connsiteY609" fmla="*/ 322298 h 503731"/>
                <a:gd name="connsiteX610" fmla="*/ 10117282 w 10525375"/>
                <a:gd name="connsiteY610" fmla="*/ 332991 h 503731"/>
                <a:gd name="connsiteX611" fmla="*/ 10137686 w 10525375"/>
                <a:gd name="connsiteY611" fmla="*/ 338337 h 503731"/>
                <a:gd name="connsiteX612" fmla="*/ 10168292 w 10525375"/>
                <a:gd name="connsiteY612" fmla="*/ 338337 h 503731"/>
                <a:gd name="connsiteX613" fmla="*/ 10171694 w 10525375"/>
                <a:gd name="connsiteY613" fmla="*/ 339674 h 503731"/>
                <a:gd name="connsiteX614" fmla="*/ 10175093 w 10525375"/>
                <a:gd name="connsiteY614" fmla="*/ 337001 h 503731"/>
                <a:gd name="connsiteX615" fmla="*/ 10243108 w 10525375"/>
                <a:gd name="connsiteY615" fmla="*/ 338337 h 503731"/>
                <a:gd name="connsiteX616" fmla="*/ 10355336 w 10525375"/>
                <a:gd name="connsiteY616" fmla="*/ 342348 h 503731"/>
                <a:gd name="connsiteX617" fmla="*/ 10375740 w 10525375"/>
                <a:gd name="connsiteY617" fmla="*/ 339674 h 503731"/>
                <a:gd name="connsiteX618" fmla="*/ 10498169 w 10525375"/>
                <a:gd name="connsiteY618" fmla="*/ 347694 h 503731"/>
                <a:gd name="connsiteX619" fmla="*/ 10498169 w 10525375"/>
                <a:gd name="connsiteY619" fmla="*/ 350367 h 503731"/>
                <a:gd name="connsiteX620" fmla="*/ 10447156 w 10525375"/>
                <a:gd name="connsiteY620" fmla="*/ 355713 h 503731"/>
                <a:gd name="connsiteX621" fmla="*/ 10385941 w 10525375"/>
                <a:gd name="connsiteY621" fmla="*/ 355713 h 503731"/>
                <a:gd name="connsiteX622" fmla="*/ 10375740 w 10525375"/>
                <a:gd name="connsiteY622" fmla="*/ 354376 h 503731"/>
                <a:gd name="connsiteX623" fmla="*/ 10345132 w 10525375"/>
                <a:gd name="connsiteY623" fmla="*/ 351703 h 503731"/>
                <a:gd name="connsiteX624" fmla="*/ 10222704 w 10525375"/>
                <a:gd name="connsiteY624" fmla="*/ 359722 h 503731"/>
                <a:gd name="connsiteX625" fmla="*/ 10222704 w 10525375"/>
                <a:gd name="connsiteY625" fmla="*/ 357049 h 503731"/>
                <a:gd name="connsiteX626" fmla="*/ 10137686 w 10525375"/>
                <a:gd name="connsiteY626" fmla="*/ 369079 h 503731"/>
                <a:gd name="connsiteX627" fmla="*/ 10100276 w 10525375"/>
                <a:gd name="connsiteY627" fmla="*/ 367742 h 503731"/>
                <a:gd name="connsiteX628" fmla="*/ 10096876 w 10525375"/>
                <a:gd name="connsiteY628" fmla="*/ 366406 h 503731"/>
                <a:gd name="connsiteX629" fmla="*/ 10069670 w 10525375"/>
                <a:gd name="connsiteY629" fmla="*/ 366406 h 503731"/>
                <a:gd name="connsiteX630" fmla="*/ 10045863 w 10525375"/>
                <a:gd name="connsiteY630" fmla="*/ 367742 h 503731"/>
                <a:gd name="connsiteX631" fmla="*/ 10042464 w 10525375"/>
                <a:gd name="connsiteY631" fmla="*/ 366406 h 503731"/>
                <a:gd name="connsiteX632" fmla="*/ 10028861 w 10525375"/>
                <a:gd name="connsiteY632" fmla="*/ 366406 h 503731"/>
                <a:gd name="connsiteX633" fmla="*/ 10018657 w 10525375"/>
                <a:gd name="connsiteY633" fmla="*/ 366406 h 503731"/>
                <a:gd name="connsiteX634" fmla="*/ 10011856 w 10525375"/>
                <a:gd name="connsiteY634" fmla="*/ 369079 h 503731"/>
                <a:gd name="connsiteX635" fmla="*/ 9977848 w 10525375"/>
                <a:gd name="connsiteY635" fmla="*/ 371752 h 503731"/>
                <a:gd name="connsiteX636" fmla="*/ 9971046 w 10525375"/>
                <a:gd name="connsiteY636" fmla="*/ 369079 h 503731"/>
                <a:gd name="connsiteX637" fmla="*/ 9971046 w 10525375"/>
                <a:gd name="connsiteY637" fmla="*/ 375761 h 503731"/>
                <a:gd name="connsiteX638" fmla="*/ 9998252 w 10525375"/>
                <a:gd name="connsiteY638" fmla="*/ 381108 h 503731"/>
                <a:gd name="connsiteX639" fmla="*/ 10001655 w 10525375"/>
                <a:gd name="connsiteY639" fmla="*/ 378434 h 503731"/>
                <a:gd name="connsiteX640" fmla="*/ 10056068 w 10525375"/>
                <a:gd name="connsiteY640" fmla="*/ 377099 h 503731"/>
                <a:gd name="connsiteX641" fmla="*/ 10069670 w 10525375"/>
                <a:gd name="connsiteY641" fmla="*/ 381108 h 503731"/>
                <a:gd name="connsiteX642" fmla="*/ 10069670 w 10525375"/>
                <a:gd name="connsiteY642" fmla="*/ 385118 h 503731"/>
                <a:gd name="connsiteX643" fmla="*/ 10110480 w 10525375"/>
                <a:gd name="connsiteY643" fmla="*/ 389127 h 503731"/>
                <a:gd name="connsiteX644" fmla="*/ 10110480 w 10525375"/>
                <a:gd name="connsiteY644" fmla="*/ 393137 h 503731"/>
                <a:gd name="connsiteX645" fmla="*/ 10151289 w 10525375"/>
                <a:gd name="connsiteY645" fmla="*/ 386454 h 503731"/>
                <a:gd name="connsiteX646" fmla="*/ 10161490 w 10525375"/>
                <a:gd name="connsiteY646" fmla="*/ 390464 h 503731"/>
                <a:gd name="connsiteX647" fmla="*/ 10168292 w 10525375"/>
                <a:gd name="connsiteY647" fmla="*/ 391800 h 503731"/>
                <a:gd name="connsiteX648" fmla="*/ 10232908 w 10525375"/>
                <a:gd name="connsiteY648" fmla="*/ 397147 h 503731"/>
                <a:gd name="connsiteX649" fmla="*/ 10266916 w 10525375"/>
                <a:gd name="connsiteY649" fmla="*/ 405166 h 503731"/>
                <a:gd name="connsiteX650" fmla="*/ 10243108 w 10525375"/>
                <a:gd name="connsiteY650" fmla="*/ 411850 h 503731"/>
                <a:gd name="connsiteX651" fmla="*/ 10243108 w 10525375"/>
                <a:gd name="connsiteY651" fmla="*/ 415859 h 503731"/>
                <a:gd name="connsiteX652" fmla="*/ 10181894 w 10525375"/>
                <a:gd name="connsiteY652" fmla="*/ 415859 h 503731"/>
                <a:gd name="connsiteX653" fmla="*/ 10175093 w 10525375"/>
                <a:gd name="connsiteY653" fmla="*/ 419869 h 503731"/>
                <a:gd name="connsiteX654" fmla="*/ 10212503 w 10525375"/>
                <a:gd name="connsiteY654" fmla="*/ 433235 h 503731"/>
                <a:gd name="connsiteX655" fmla="*/ 10212503 w 10525375"/>
                <a:gd name="connsiteY655" fmla="*/ 441254 h 503731"/>
                <a:gd name="connsiteX656" fmla="*/ 10181894 w 10525375"/>
                <a:gd name="connsiteY656" fmla="*/ 439917 h 503731"/>
                <a:gd name="connsiteX657" fmla="*/ 10147886 w 10525375"/>
                <a:gd name="connsiteY657" fmla="*/ 419869 h 503731"/>
                <a:gd name="connsiteX658" fmla="*/ 10117282 w 10525375"/>
                <a:gd name="connsiteY658" fmla="*/ 419869 h 503731"/>
                <a:gd name="connsiteX659" fmla="*/ 10130884 w 10525375"/>
                <a:gd name="connsiteY659" fmla="*/ 410512 h 503731"/>
                <a:gd name="connsiteX660" fmla="*/ 10127482 w 10525375"/>
                <a:gd name="connsiteY660" fmla="*/ 405166 h 503731"/>
                <a:gd name="connsiteX661" fmla="*/ 10124083 w 10525375"/>
                <a:gd name="connsiteY661" fmla="*/ 402493 h 503731"/>
                <a:gd name="connsiteX662" fmla="*/ 10086672 w 10525375"/>
                <a:gd name="connsiteY662" fmla="*/ 402493 h 503731"/>
                <a:gd name="connsiteX663" fmla="*/ 10076472 w 10525375"/>
                <a:gd name="connsiteY663" fmla="*/ 411850 h 503731"/>
                <a:gd name="connsiteX664" fmla="*/ 10073070 w 10525375"/>
                <a:gd name="connsiteY664" fmla="*/ 415859 h 503731"/>
                <a:gd name="connsiteX665" fmla="*/ 10083274 w 10525375"/>
                <a:gd name="connsiteY665" fmla="*/ 426551 h 503731"/>
                <a:gd name="connsiteX666" fmla="*/ 10096876 w 10525375"/>
                <a:gd name="connsiteY666" fmla="*/ 427888 h 503731"/>
                <a:gd name="connsiteX667" fmla="*/ 10141085 w 10525375"/>
                <a:gd name="connsiteY667" fmla="*/ 434571 h 503731"/>
                <a:gd name="connsiteX668" fmla="*/ 10137686 w 10525375"/>
                <a:gd name="connsiteY668" fmla="*/ 438581 h 503731"/>
                <a:gd name="connsiteX669" fmla="*/ 10090075 w 10525375"/>
                <a:gd name="connsiteY669" fmla="*/ 437244 h 503731"/>
                <a:gd name="connsiteX670" fmla="*/ 10066268 w 10525375"/>
                <a:gd name="connsiteY670" fmla="*/ 437244 h 503731"/>
                <a:gd name="connsiteX671" fmla="*/ 10039062 w 10525375"/>
                <a:gd name="connsiteY671" fmla="*/ 433235 h 503731"/>
                <a:gd name="connsiteX672" fmla="*/ 10018657 w 10525375"/>
                <a:gd name="connsiteY672" fmla="*/ 445263 h 503731"/>
                <a:gd name="connsiteX673" fmla="*/ 9984649 w 10525375"/>
                <a:gd name="connsiteY673" fmla="*/ 433235 h 503731"/>
                <a:gd name="connsiteX674" fmla="*/ 9903030 w 10525375"/>
                <a:gd name="connsiteY674" fmla="*/ 437244 h 503731"/>
                <a:gd name="connsiteX675" fmla="*/ 9889428 w 10525375"/>
                <a:gd name="connsiteY675" fmla="*/ 451947 h 503731"/>
                <a:gd name="connsiteX676" fmla="*/ 9855420 w 10525375"/>
                <a:gd name="connsiteY676" fmla="*/ 451947 h 503731"/>
                <a:gd name="connsiteX677" fmla="*/ 9838418 w 10525375"/>
                <a:gd name="connsiteY677" fmla="*/ 453283 h 503731"/>
                <a:gd name="connsiteX678" fmla="*/ 9804410 w 10525375"/>
                <a:gd name="connsiteY678" fmla="*/ 455956 h 503731"/>
                <a:gd name="connsiteX679" fmla="*/ 9801007 w 10525375"/>
                <a:gd name="connsiteY679" fmla="*/ 455956 h 503731"/>
                <a:gd name="connsiteX680" fmla="*/ 9749997 w 10525375"/>
                <a:gd name="connsiteY680" fmla="*/ 454620 h 503731"/>
                <a:gd name="connsiteX681" fmla="*/ 9743196 w 10525375"/>
                <a:gd name="connsiteY681" fmla="*/ 453283 h 503731"/>
                <a:gd name="connsiteX682" fmla="*/ 9743196 w 10525375"/>
                <a:gd name="connsiteY682" fmla="*/ 457293 h 503731"/>
                <a:gd name="connsiteX683" fmla="*/ 9702386 w 10525375"/>
                <a:gd name="connsiteY683" fmla="*/ 457293 h 503731"/>
                <a:gd name="connsiteX684" fmla="*/ 9600363 w 10525375"/>
                <a:gd name="connsiteY684" fmla="*/ 462639 h 503731"/>
                <a:gd name="connsiteX685" fmla="*/ 9579958 w 10525375"/>
                <a:gd name="connsiteY685" fmla="*/ 442590 h 503731"/>
                <a:gd name="connsiteX686" fmla="*/ 9569754 w 10525375"/>
                <a:gd name="connsiteY686" fmla="*/ 441254 h 503731"/>
                <a:gd name="connsiteX687" fmla="*/ 9566355 w 10525375"/>
                <a:gd name="connsiteY687" fmla="*/ 441254 h 503731"/>
                <a:gd name="connsiteX688" fmla="*/ 9566355 w 10525375"/>
                <a:gd name="connsiteY688" fmla="*/ 442590 h 503731"/>
                <a:gd name="connsiteX689" fmla="*/ 9545950 w 10525375"/>
                <a:gd name="connsiteY689" fmla="*/ 442590 h 503731"/>
                <a:gd name="connsiteX690" fmla="*/ 9525260 w 10525375"/>
                <a:gd name="connsiteY690" fmla="*/ 443494 h 503731"/>
                <a:gd name="connsiteX691" fmla="*/ 9545946 w 10525375"/>
                <a:gd name="connsiteY691" fmla="*/ 449274 h 503731"/>
                <a:gd name="connsiteX692" fmla="*/ 9542548 w 10525375"/>
                <a:gd name="connsiteY692" fmla="*/ 453283 h 503731"/>
                <a:gd name="connsiteX693" fmla="*/ 9511939 w 10525375"/>
                <a:gd name="connsiteY693" fmla="*/ 453283 h 503731"/>
                <a:gd name="connsiteX694" fmla="*/ 9471133 w 10525375"/>
                <a:gd name="connsiteY694" fmla="*/ 453283 h 503731"/>
                <a:gd name="connsiteX695" fmla="*/ 9467730 w 10525375"/>
                <a:gd name="connsiteY695" fmla="*/ 450611 h 503731"/>
                <a:gd name="connsiteX696" fmla="*/ 9467730 w 10525375"/>
                <a:gd name="connsiteY696" fmla="*/ 446007 h 503731"/>
                <a:gd name="connsiteX697" fmla="*/ 9454128 w 10525375"/>
                <a:gd name="connsiteY697" fmla="*/ 446601 h 503731"/>
                <a:gd name="connsiteX698" fmla="*/ 9433723 w 10525375"/>
                <a:gd name="connsiteY698" fmla="*/ 458629 h 503731"/>
                <a:gd name="connsiteX699" fmla="*/ 9454128 w 10525375"/>
                <a:gd name="connsiteY699" fmla="*/ 469322 h 503731"/>
                <a:gd name="connsiteX700" fmla="*/ 9392914 w 10525375"/>
                <a:gd name="connsiteY700" fmla="*/ 470659 h 503731"/>
                <a:gd name="connsiteX701" fmla="*/ 9369110 w 10525375"/>
                <a:gd name="connsiteY701" fmla="*/ 474668 h 503731"/>
                <a:gd name="connsiteX702" fmla="*/ 9321499 w 10525375"/>
                <a:gd name="connsiteY702" fmla="*/ 473332 h 503731"/>
                <a:gd name="connsiteX703" fmla="*/ 9267086 w 10525375"/>
                <a:gd name="connsiteY703" fmla="*/ 473332 h 503731"/>
                <a:gd name="connsiteX704" fmla="*/ 9185468 w 10525375"/>
                <a:gd name="connsiteY704" fmla="*/ 477341 h 503731"/>
                <a:gd name="connsiteX705" fmla="*/ 9144658 w 10525375"/>
                <a:gd name="connsiteY705" fmla="*/ 481352 h 503731"/>
                <a:gd name="connsiteX706" fmla="*/ 9144658 w 10525375"/>
                <a:gd name="connsiteY706" fmla="*/ 477341 h 503731"/>
                <a:gd name="connsiteX707" fmla="*/ 9083444 w 10525375"/>
                <a:gd name="connsiteY707" fmla="*/ 466648 h 503731"/>
                <a:gd name="connsiteX708" fmla="*/ 9042635 w 10525375"/>
                <a:gd name="connsiteY708" fmla="*/ 458629 h 503731"/>
                <a:gd name="connsiteX709" fmla="*/ 9018828 w 10525375"/>
                <a:gd name="connsiteY709" fmla="*/ 465313 h 503731"/>
                <a:gd name="connsiteX710" fmla="*/ 9025629 w 10525375"/>
                <a:gd name="connsiteY710" fmla="*/ 469322 h 503731"/>
                <a:gd name="connsiteX711" fmla="*/ 9022230 w 10525375"/>
                <a:gd name="connsiteY711" fmla="*/ 481352 h 503731"/>
                <a:gd name="connsiteX712" fmla="*/ 9012026 w 10525375"/>
                <a:gd name="connsiteY712" fmla="*/ 482687 h 503731"/>
                <a:gd name="connsiteX713" fmla="*/ 8947413 w 10525375"/>
                <a:gd name="connsiteY713" fmla="*/ 485361 h 503731"/>
                <a:gd name="connsiteX714" fmla="*/ 8930408 w 10525375"/>
                <a:gd name="connsiteY714" fmla="*/ 485361 h 503731"/>
                <a:gd name="connsiteX715" fmla="*/ 8920206 w 10525375"/>
                <a:gd name="connsiteY715" fmla="*/ 482687 h 503731"/>
                <a:gd name="connsiteX716" fmla="*/ 8916804 w 10525375"/>
                <a:gd name="connsiteY716" fmla="*/ 481352 h 503731"/>
                <a:gd name="connsiteX717" fmla="*/ 8855590 w 10525375"/>
                <a:gd name="connsiteY717" fmla="*/ 485361 h 503731"/>
                <a:gd name="connsiteX718" fmla="*/ 8852191 w 10525375"/>
                <a:gd name="connsiteY718" fmla="*/ 486698 h 503731"/>
                <a:gd name="connsiteX719" fmla="*/ 8790977 w 10525375"/>
                <a:gd name="connsiteY719" fmla="*/ 489371 h 503731"/>
                <a:gd name="connsiteX720" fmla="*/ 8739964 w 10525375"/>
                <a:gd name="connsiteY720" fmla="*/ 490707 h 503731"/>
                <a:gd name="connsiteX721" fmla="*/ 8675350 w 10525375"/>
                <a:gd name="connsiteY721" fmla="*/ 492044 h 503731"/>
                <a:gd name="connsiteX722" fmla="*/ 8668549 w 10525375"/>
                <a:gd name="connsiteY722" fmla="*/ 490707 h 503731"/>
                <a:gd name="connsiteX723" fmla="*/ 8654946 w 10525375"/>
                <a:gd name="connsiteY723" fmla="*/ 493380 h 503731"/>
                <a:gd name="connsiteX724" fmla="*/ 8637940 w 10525375"/>
                <a:gd name="connsiteY724" fmla="*/ 493380 h 503731"/>
                <a:gd name="connsiteX725" fmla="*/ 8627740 w 10525375"/>
                <a:gd name="connsiteY725" fmla="*/ 489371 h 503731"/>
                <a:gd name="connsiteX726" fmla="*/ 8586930 w 10525375"/>
                <a:gd name="connsiteY726" fmla="*/ 489371 h 503731"/>
                <a:gd name="connsiteX727" fmla="*/ 8583528 w 10525375"/>
                <a:gd name="connsiteY727" fmla="*/ 492044 h 503731"/>
                <a:gd name="connsiteX728" fmla="*/ 8481504 w 10525375"/>
                <a:gd name="connsiteY728" fmla="*/ 488034 h 503731"/>
                <a:gd name="connsiteX729" fmla="*/ 8461100 w 10525375"/>
                <a:gd name="connsiteY729" fmla="*/ 492044 h 503731"/>
                <a:gd name="connsiteX730" fmla="*/ 8433894 w 10525375"/>
                <a:gd name="connsiteY730" fmla="*/ 492044 h 503731"/>
                <a:gd name="connsiteX731" fmla="*/ 8382884 w 10525375"/>
                <a:gd name="connsiteY731" fmla="*/ 480014 h 503731"/>
                <a:gd name="connsiteX732" fmla="*/ 8372680 w 10525375"/>
                <a:gd name="connsiteY732" fmla="*/ 478678 h 503731"/>
                <a:gd name="connsiteX733" fmla="*/ 8369280 w 10525375"/>
                <a:gd name="connsiteY733" fmla="*/ 478678 h 503731"/>
                <a:gd name="connsiteX734" fmla="*/ 8369280 w 10525375"/>
                <a:gd name="connsiteY734" fmla="*/ 496053 h 503731"/>
                <a:gd name="connsiteX735" fmla="*/ 8331870 w 10525375"/>
                <a:gd name="connsiteY735" fmla="*/ 496053 h 503731"/>
                <a:gd name="connsiteX736" fmla="*/ 8311466 w 10525375"/>
                <a:gd name="connsiteY736" fmla="*/ 497390 h 503731"/>
                <a:gd name="connsiteX737" fmla="*/ 8250251 w 10525375"/>
                <a:gd name="connsiteY737" fmla="*/ 497390 h 503731"/>
                <a:gd name="connsiteX738" fmla="*/ 8241182 w 10525375"/>
                <a:gd name="connsiteY738" fmla="*/ 493826 h 503731"/>
                <a:gd name="connsiteX739" fmla="*/ 8243450 w 10525375"/>
                <a:gd name="connsiteY739" fmla="*/ 493380 h 503731"/>
                <a:gd name="connsiteX740" fmla="*/ 8243450 w 10525375"/>
                <a:gd name="connsiteY740" fmla="*/ 492044 h 503731"/>
                <a:gd name="connsiteX741" fmla="*/ 8240050 w 10525375"/>
                <a:gd name="connsiteY741" fmla="*/ 493380 h 503731"/>
                <a:gd name="connsiteX742" fmla="*/ 8241182 w 10525375"/>
                <a:gd name="connsiteY742" fmla="*/ 493826 h 503731"/>
                <a:gd name="connsiteX743" fmla="*/ 8223045 w 10525375"/>
                <a:gd name="connsiteY743" fmla="*/ 497390 h 503731"/>
                <a:gd name="connsiteX744" fmla="*/ 8110821 w 10525375"/>
                <a:gd name="connsiteY744" fmla="*/ 498726 h 503731"/>
                <a:gd name="connsiteX745" fmla="*/ 8093815 w 10525375"/>
                <a:gd name="connsiteY745" fmla="*/ 497390 h 503731"/>
                <a:gd name="connsiteX746" fmla="*/ 8029202 w 10525375"/>
                <a:gd name="connsiteY746" fmla="*/ 497390 h 503731"/>
                <a:gd name="connsiteX747" fmla="*/ 8025800 w 10525375"/>
                <a:gd name="connsiteY747" fmla="*/ 496053 h 503731"/>
                <a:gd name="connsiteX748" fmla="*/ 8022401 w 10525375"/>
                <a:gd name="connsiteY748" fmla="*/ 498726 h 503731"/>
                <a:gd name="connsiteX749" fmla="*/ 7916975 w 10525375"/>
                <a:gd name="connsiteY749" fmla="*/ 501399 h 503731"/>
                <a:gd name="connsiteX750" fmla="*/ 7896570 w 10525375"/>
                <a:gd name="connsiteY750" fmla="*/ 501399 h 503731"/>
                <a:gd name="connsiteX751" fmla="*/ 7862562 w 10525375"/>
                <a:gd name="connsiteY751" fmla="*/ 500064 h 503731"/>
                <a:gd name="connsiteX752" fmla="*/ 7862562 w 10525375"/>
                <a:gd name="connsiteY752" fmla="*/ 498726 h 503731"/>
                <a:gd name="connsiteX753" fmla="*/ 7845560 w 10525375"/>
                <a:gd name="connsiteY753" fmla="*/ 500064 h 503731"/>
                <a:gd name="connsiteX754" fmla="*/ 7784346 w 10525375"/>
                <a:gd name="connsiteY754" fmla="*/ 500064 h 503731"/>
                <a:gd name="connsiteX755" fmla="*/ 7753737 w 10525375"/>
                <a:gd name="connsiteY755" fmla="*/ 497390 h 503731"/>
                <a:gd name="connsiteX756" fmla="*/ 7743533 w 10525375"/>
                <a:gd name="connsiteY756" fmla="*/ 500064 h 503731"/>
                <a:gd name="connsiteX757" fmla="*/ 7590500 w 10525375"/>
                <a:gd name="connsiteY757" fmla="*/ 502737 h 503731"/>
                <a:gd name="connsiteX758" fmla="*/ 7580299 w 10525375"/>
                <a:gd name="connsiteY758" fmla="*/ 500064 h 503731"/>
                <a:gd name="connsiteX759" fmla="*/ 7519085 w 10525375"/>
                <a:gd name="connsiteY759" fmla="*/ 496053 h 503731"/>
                <a:gd name="connsiteX760" fmla="*/ 7508881 w 10525375"/>
                <a:gd name="connsiteY760" fmla="*/ 498726 h 503731"/>
                <a:gd name="connsiteX761" fmla="*/ 7488477 w 10525375"/>
                <a:gd name="connsiteY761" fmla="*/ 496053 h 503731"/>
                <a:gd name="connsiteX762" fmla="*/ 7396657 w 10525375"/>
                <a:gd name="connsiteY762" fmla="*/ 498726 h 503731"/>
                <a:gd name="connsiteX763" fmla="*/ 7366048 w 10525375"/>
                <a:gd name="connsiteY763" fmla="*/ 496053 h 503731"/>
                <a:gd name="connsiteX764" fmla="*/ 7355848 w 10525375"/>
                <a:gd name="connsiteY764" fmla="*/ 496053 h 503731"/>
                <a:gd name="connsiteX765" fmla="*/ 7192610 w 10525375"/>
                <a:gd name="connsiteY765" fmla="*/ 494717 h 503731"/>
                <a:gd name="connsiteX766" fmla="*/ 7189208 w 10525375"/>
                <a:gd name="connsiteY766" fmla="*/ 492044 h 503731"/>
                <a:gd name="connsiteX767" fmla="*/ 7172206 w 10525375"/>
                <a:gd name="connsiteY767" fmla="*/ 490707 h 503731"/>
                <a:gd name="connsiteX768" fmla="*/ 7131393 w 10525375"/>
                <a:gd name="connsiteY768" fmla="*/ 490707 h 503731"/>
                <a:gd name="connsiteX769" fmla="*/ 7127994 w 10525375"/>
                <a:gd name="connsiteY769" fmla="*/ 494717 h 503731"/>
                <a:gd name="connsiteX770" fmla="*/ 7124595 w 10525375"/>
                <a:gd name="connsiteY770" fmla="*/ 494717 h 503731"/>
                <a:gd name="connsiteX771" fmla="*/ 7121192 w 10525375"/>
                <a:gd name="connsiteY771" fmla="*/ 494717 h 503731"/>
                <a:gd name="connsiteX772" fmla="*/ 7070182 w 10525375"/>
                <a:gd name="connsiteY772" fmla="*/ 494717 h 503731"/>
                <a:gd name="connsiteX773" fmla="*/ 7008968 w 10525375"/>
                <a:gd name="connsiteY773" fmla="*/ 490707 h 503731"/>
                <a:gd name="connsiteX774" fmla="*/ 6957955 w 10525375"/>
                <a:gd name="connsiteY774" fmla="*/ 492044 h 503731"/>
                <a:gd name="connsiteX775" fmla="*/ 6794717 w 10525375"/>
                <a:gd name="connsiteY775" fmla="*/ 486698 h 503731"/>
                <a:gd name="connsiteX776" fmla="*/ 6753908 w 10525375"/>
                <a:gd name="connsiteY776" fmla="*/ 484025 h 503731"/>
                <a:gd name="connsiteX777" fmla="*/ 6753908 w 10525375"/>
                <a:gd name="connsiteY777" fmla="*/ 482687 h 503731"/>
                <a:gd name="connsiteX778" fmla="*/ 6662089 w 10525375"/>
                <a:gd name="connsiteY778" fmla="*/ 482687 h 503731"/>
                <a:gd name="connsiteX779" fmla="*/ 6641684 w 10525375"/>
                <a:gd name="connsiteY779" fmla="*/ 482687 h 503731"/>
                <a:gd name="connsiteX780" fmla="*/ 6631480 w 10525375"/>
                <a:gd name="connsiteY780" fmla="*/ 485361 h 503731"/>
                <a:gd name="connsiteX781" fmla="*/ 6580470 w 10525375"/>
                <a:gd name="connsiteY781" fmla="*/ 482687 h 503731"/>
                <a:gd name="connsiteX782" fmla="*/ 6577067 w 10525375"/>
                <a:gd name="connsiteY782" fmla="*/ 482687 h 503731"/>
                <a:gd name="connsiteX783" fmla="*/ 6573668 w 10525375"/>
                <a:gd name="connsiteY783" fmla="*/ 482687 h 503731"/>
                <a:gd name="connsiteX784" fmla="*/ 6566867 w 10525375"/>
                <a:gd name="connsiteY784" fmla="*/ 480014 h 503731"/>
                <a:gd name="connsiteX785" fmla="*/ 6488647 w 10525375"/>
                <a:gd name="connsiteY785" fmla="*/ 476005 h 503731"/>
                <a:gd name="connsiteX786" fmla="*/ 6454639 w 10525375"/>
                <a:gd name="connsiteY786" fmla="*/ 484025 h 503731"/>
                <a:gd name="connsiteX787" fmla="*/ 6451240 w 10525375"/>
                <a:gd name="connsiteY787" fmla="*/ 484025 h 503731"/>
                <a:gd name="connsiteX788" fmla="*/ 6447838 w 10525375"/>
                <a:gd name="connsiteY788" fmla="*/ 484025 h 503731"/>
                <a:gd name="connsiteX789" fmla="*/ 6373021 w 10525375"/>
                <a:gd name="connsiteY789" fmla="*/ 480014 h 503731"/>
                <a:gd name="connsiteX790" fmla="*/ 6369622 w 10525375"/>
                <a:gd name="connsiteY790" fmla="*/ 478678 h 503731"/>
                <a:gd name="connsiteX791" fmla="*/ 6240392 w 10525375"/>
                <a:gd name="connsiteY791" fmla="*/ 477341 h 503731"/>
                <a:gd name="connsiteX792" fmla="*/ 6230188 w 10525375"/>
                <a:gd name="connsiteY792" fmla="*/ 477341 h 503731"/>
                <a:gd name="connsiteX793" fmla="*/ 6209783 w 10525375"/>
                <a:gd name="connsiteY793" fmla="*/ 478678 h 503731"/>
                <a:gd name="connsiteX794" fmla="*/ 6206384 w 10525375"/>
                <a:gd name="connsiteY794" fmla="*/ 477341 h 503731"/>
                <a:gd name="connsiteX795" fmla="*/ 6179178 w 10525375"/>
                <a:gd name="connsiteY795" fmla="*/ 477341 h 503731"/>
                <a:gd name="connsiteX796" fmla="*/ 6148569 w 10525375"/>
                <a:gd name="connsiteY796" fmla="*/ 474668 h 503731"/>
                <a:gd name="connsiteX797" fmla="*/ 6145170 w 10525375"/>
                <a:gd name="connsiteY797" fmla="*/ 476005 h 503731"/>
                <a:gd name="connsiteX798" fmla="*/ 6114561 w 10525375"/>
                <a:gd name="connsiteY798" fmla="*/ 474668 h 503731"/>
                <a:gd name="connsiteX799" fmla="*/ 6104361 w 10525375"/>
                <a:gd name="connsiteY799" fmla="*/ 474668 h 503731"/>
                <a:gd name="connsiteX800" fmla="*/ 6012538 w 10525375"/>
                <a:gd name="connsiteY800" fmla="*/ 474668 h 503731"/>
                <a:gd name="connsiteX801" fmla="*/ 6009139 w 10525375"/>
                <a:gd name="connsiteY801" fmla="*/ 473332 h 503731"/>
                <a:gd name="connsiteX802" fmla="*/ 6005736 w 10525375"/>
                <a:gd name="connsiteY802" fmla="*/ 473332 h 503731"/>
                <a:gd name="connsiteX803" fmla="*/ 6002337 w 10525375"/>
                <a:gd name="connsiteY803" fmla="*/ 471995 h 503731"/>
                <a:gd name="connsiteX804" fmla="*/ 6005736 w 10525375"/>
                <a:gd name="connsiteY804" fmla="*/ 470659 h 503731"/>
                <a:gd name="connsiteX805" fmla="*/ 6002337 w 10525375"/>
                <a:gd name="connsiteY805" fmla="*/ 470659 h 503731"/>
                <a:gd name="connsiteX806" fmla="*/ 5930919 w 10525375"/>
                <a:gd name="connsiteY806" fmla="*/ 471995 h 503731"/>
                <a:gd name="connsiteX807" fmla="*/ 5927520 w 10525375"/>
                <a:gd name="connsiteY807" fmla="*/ 471995 h 503731"/>
                <a:gd name="connsiteX808" fmla="*/ 5822094 w 10525375"/>
                <a:gd name="connsiteY808" fmla="*/ 467986 h 503731"/>
                <a:gd name="connsiteX809" fmla="*/ 5709870 w 10525375"/>
                <a:gd name="connsiteY809" fmla="*/ 467986 h 503731"/>
                <a:gd name="connsiteX810" fmla="*/ 5675863 w 10525375"/>
                <a:gd name="connsiteY810" fmla="*/ 470659 h 503731"/>
                <a:gd name="connsiteX811" fmla="*/ 5609547 w 10525375"/>
                <a:gd name="connsiteY811" fmla="*/ 467985 h 503731"/>
                <a:gd name="connsiteX812" fmla="*/ 5543963 w 10525375"/>
                <a:gd name="connsiteY812" fmla="*/ 469307 h 503731"/>
                <a:gd name="connsiteX813" fmla="*/ 5543991 w 10525375"/>
                <a:gd name="connsiteY813" fmla="*/ 469322 h 503731"/>
                <a:gd name="connsiteX814" fmla="*/ 5482777 w 10525375"/>
                <a:gd name="connsiteY814" fmla="*/ 470659 h 503731"/>
                <a:gd name="connsiteX815" fmla="*/ 5458973 w 10525375"/>
                <a:gd name="connsiteY815" fmla="*/ 474668 h 503731"/>
                <a:gd name="connsiteX816" fmla="*/ 5411362 w 10525375"/>
                <a:gd name="connsiteY816" fmla="*/ 473332 h 503731"/>
                <a:gd name="connsiteX817" fmla="*/ 5356950 w 10525375"/>
                <a:gd name="connsiteY817" fmla="*/ 473332 h 503731"/>
                <a:gd name="connsiteX818" fmla="*/ 5275331 w 10525375"/>
                <a:gd name="connsiteY818" fmla="*/ 477341 h 503731"/>
                <a:gd name="connsiteX819" fmla="*/ 5234521 w 10525375"/>
                <a:gd name="connsiteY819" fmla="*/ 481352 h 503731"/>
                <a:gd name="connsiteX820" fmla="*/ 5234521 w 10525375"/>
                <a:gd name="connsiteY820" fmla="*/ 477341 h 503731"/>
                <a:gd name="connsiteX821" fmla="*/ 5180958 w 10525375"/>
                <a:gd name="connsiteY821" fmla="*/ 476025 h 503731"/>
                <a:gd name="connsiteX822" fmla="*/ 5174703 w 10525375"/>
                <a:gd name="connsiteY822" fmla="*/ 468359 h 503731"/>
                <a:gd name="connsiteX823" fmla="*/ 5121534 w 10525375"/>
                <a:gd name="connsiteY823" fmla="*/ 467986 h 503731"/>
                <a:gd name="connsiteX824" fmla="*/ 5114203 w 10525375"/>
                <a:gd name="connsiteY824" fmla="*/ 468562 h 503731"/>
                <a:gd name="connsiteX825" fmla="*/ 5115492 w 10525375"/>
                <a:gd name="connsiteY825" fmla="*/ 469322 h 503731"/>
                <a:gd name="connsiteX826" fmla="*/ 5112093 w 10525375"/>
                <a:gd name="connsiteY826" fmla="*/ 481352 h 503731"/>
                <a:gd name="connsiteX827" fmla="*/ 5101889 w 10525375"/>
                <a:gd name="connsiteY827" fmla="*/ 482687 h 503731"/>
                <a:gd name="connsiteX828" fmla="*/ 5037276 w 10525375"/>
                <a:gd name="connsiteY828" fmla="*/ 485361 h 503731"/>
                <a:gd name="connsiteX829" fmla="*/ 5020271 w 10525375"/>
                <a:gd name="connsiteY829" fmla="*/ 485361 h 503731"/>
                <a:gd name="connsiteX830" fmla="*/ 5010070 w 10525375"/>
                <a:gd name="connsiteY830" fmla="*/ 482687 h 503731"/>
                <a:gd name="connsiteX831" fmla="*/ 5006667 w 10525375"/>
                <a:gd name="connsiteY831" fmla="*/ 481352 h 503731"/>
                <a:gd name="connsiteX832" fmla="*/ 4945453 w 10525375"/>
                <a:gd name="connsiteY832" fmla="*/ 485361 h 503731"/>
                <a:gd name="connsiteX833" fmla="*/ 4942054 w 10525375"/>
                <a:gd name="connsiteY833" fmla="*/ 486698 h 503731"/>
                <a:gd name="connsiteX834" fmla="*/ 4880840 w 10525375"/>
                <a:gd name="connsiteY834" fmla="*/ 489371 h 503731"/>
                <a:gd name="connsiteX835" fmla="*/ 4829827 w 10525375"/>
                <a:gd name="connsiteY835" fmla="*/ 490707 h 503731"/>
                <a:gd name="connsiteX836" fmla="*/ 4765214 w 10525375"/>
                <a:gd name="connsiteY836" fmla="*/ 492044 h 503731"/>
                <a:gd name="connsiteX837" fmla="*/ 4758412 w 10525375"/>
                <a:gd name="connsiteY837" fmla="*/ 490707 h 503731"/>
                <a:gd name="connsiteX838" fmla="*/ 4744809 w 10525375"/>
                <a:gd name="connsiteY838" fmla="*/ 493380 h 503731"/>
                <a:gd name="connsiteX839" fmla="*/ 4727803 w 10525375"/>
                <a:gd name="connsiteY839" fmla="*/ 493380 h 503731"/>
                <a:gd name="connsiteX840" fmla="*/ 4717603 w 10525375"/>
                <a:gd name="connsiteY840" fmla="*/ 489371 h 503731"/>
                <a:gd name="connsiteX841" fmla="*/ 4676794 w 10525375"/>
                <a:gd name="connsiteY841" fmla="*/ 489371 h 503731"/>
                <a:gd name="connsiteX842" fmla="*/ 4673391 w 10525375"/>
                <a:gd name="connsiteY842" fmla="*/ 492044 h 503731"/>
                <a:gd name="connsiteX843" fmla="*/ 4571368 w 10525375"/>
                <a:gd name="connsiteY843" fmla="*/ 488034 h 503731"/>
                <a:gd name="connsiteX844" fmla="*/ 4550963 w 10525375"/>
                <a:gd name="connsiteY844" fmla="*/ 492044 h 503731"/>
                <a:gd name="connsiteX845" fmla="*/ 4523757 w 10525375"/>
                <a:gd name="connsiteY845" fmla="*/ 492044 h 503731"/>
                <a:gd name="connsiteX846" fmla="*/ 4472747 w 10525375"/>
                <a:gd name="connsiteY846" fmla="*/ 480014 h 503731"/>
                <a:gd name="connsiteX847" fmla="*/ 4462543 w 10525375"/>
                <a:gd name="connsiteY847" fmla="*/ 478678 h 503731"/>
                <a:gd name="connsiteX848" fmla="*/ 4459144 w 10525375"/>
                <a:gd name="connsiteY848" fmla="*/ 478678 h 503731"/>
                <a:gd name="connsiteX849" fmla="*/ 4459144 w 10525375"/>
                <a:gd name="connsiteY849" fmla="*/ 496053 h 503731"/>
                <a:gd name="connsiteX850" fmla="*/ 4421733 w 10525375"/>
                <a:gd name="connsiteY850" fmla="*/ 496053 h 503731"/>
                <a:gd name="connsiteX851" fmla="*/ 4401329 w 10525375"/>
                <a:gd name="connsiteY851" fmla="*/ 497390 h 503731"/>
                <a:gd name="connsiteX852" fmla="*/ 4340114 w 10525375"/>
                <a:gd name="connsiteY852" fmla="*/ 497390 h 503731"/>
                <a:gd name="connsiteX853" fmla="*/ 4331046 w 10525375"/>
                <a:gd name="connsiteY853" fmla="*/ 493826 h 503731"/>
                <a:gd name="connsiteX854" fmla="*/ 4333313 w 10525375"/>
                <a:gd name="connsiteY854" fmla="*/ 493380 h 503731"/>
                <a:gd name="connsiteX855" fmla="*/ 4333313 w 10525375"/>
                <a:gd name="connsiteY855" fmla="*/ 492044 h 503731"/>
                <a:gd name="connsiteX856" fmla="*/ 4329914 w 10525375"/>
                <a:gd name="connsiteY856" fmla="*/ 493380 h 503731"/>
                <a:gd name="connsiteX857" fmla="*/ 4331046 w 10525375"/>
                <a:gd name="connsiteY857" fmla="*/ 493826 h 503731"/>
                <a:gd name="connsiteX858" fmla="*/ 4312908 w 10525375"/>
                <a:gd name="connsiteY858" fmla="*/ 497390 h 503731"/>
                <a:gd name="connsiteX859" fmla="*/ 4200684 w 10525375"/>
                <a:gd name="connsiteY859" fmla="*/ 498726 h 503731"/>
                <a:gd name="connsiteX860" fmla="*/ 4183678 w 10525375"/>
                <a:gd name="connsiteY860" fmla="*/ 497390 h 503731"/>
                <a:gd name="connsiteX861" fmla="*/ 4119065 w 10525375"/>
                <a:gd name="connsiteY861" fmla="*/ 497390 h 503731"/>
                <a:gd name="connsiteX862" fmla="*/ 4115663 w 10525375"/>
                <a:gd name="connsiteY862" fmla="*/ 496053 h 503731"/>
                <a:gd name="connsiteX863" fmla="*/ 4112264 w 10525375"/>
                <a:gd name="connsiteY863" fmla="*/ 498726 h 503731"/>
                <a:gd name="connsiteX864" fmla="*/ 4006838 w 10525375"/>
                <a:gd name="connsiteY864" fmla="*/ 501399 h 503731"/>
                <a:gd name="connsiteX865" fmla="*/ 3986433 w 10525375"/>
                <a:gd name="connsiteY865" fmla="*/ 501399 h 503731"/>
                <a:gd name="connsiteX866" fmla="*/ 3952425 w 10525375"/>
                <a:gd name="connsiteY866" fmla="*/ 500064 h 503731"/>
                <a:gd name="connsiteX867" fmla="*/ 3952425 w 10525375"/>
                <a:gd name="connsiteY867" fmla="*/ 498726 h 503731"/>
                <a:gd name="connsiteX868" fmla="*/ 3935423 w 10525375"/>
                <a:gd name="connsiteY868" fmla="*/ 500064 h 503731"/>
                <a:gd name="connsiteX869" fmla="*/ 3874209 w 10525375"/>
                <a:gd name="connsiteY869" fmla="*/ 500064 h 503731"/>
                <a:gd name="connsiteX870" fmla="*/ 3843600 w 10525375"/>
                <a:gd name="connsiteY870" fmla="*/ 497390 h 503731"/>
                <a:gd name="connsiteX871" fmla="*/ 3833396 w 10525375"/>
                <a:gd name="connsiteY871" fmla="*/ 500064 h 503731"/>
                <a:gd name="connsiteX872" fmla="*/ 3680363 w 10525375"/>
                <a:gd name="connsiteY872" fmla="*/ 502737 h 503731"/>
                <a:gd name="connsiteX873" fmla="*/ 3670162 w 10525375"/>
                <a:gd name="connsiteY873" fmla="*/ 500064 h 503731"/>
                <a:gd name="connsiteX874" fmla="*/ 3608948 w 10525375"/>
                <a:gd name="connsiteY874" fmla="*/ 496053 h 503731"/>
                <a:gd name="connsiteX875" fmla="*/ 3598744 w 10525375"/>
                <a:gd name="connsiteY875" fmla="*/ 498726 h 503731"/>
                <a:gd name="connsiteX876" fmla="*/ 3578340 w 10525375"/>
                <a:gd name="connsiteY876" fmla="*/ 496053 h 503731"/>
                <a:gd name="connsiteX877" fmla="*/ 3486520 w 10525375"/>
                <a:gd name="connsiteY877" fmla="*/ 498726 h 503731"/>
                <a:gd name="connsiteX878" fmla="*/ 3455911 w 10525375"/>
                <a:gd name="connsiteY878" fmla="*/ 496053 h 503731"/>
                <a:gd name="connsiteX879" fmla="*/ 3445711 w 10525375"/>
                <a:gd name="connsiteY879" fmla="*/ 496053 h 503731"/>
                <a:gd name="connsiteX880" fmla="*/ 3282473 w 10525375"/>
                <a:gd name="connsiteY880" fmla="*/ 494717 h 503731"/>
                <a:gd name="connsiteX881" fmla="*/ 3279071 w 10525375"/>
                <a:gd name="connsiteY881" fmla="*/ 492044 h 503731"/>
                <a:gd name="connsiteX882" fmla="*/ 3262069 w 10525375"/>
                <a:gd name="connsiteY882" fmla="*/ 490707 h 503731"/>
                <a:gd name="connsiteX883" fmla="*/ 3221256 w 10525375"/>
                <a:gd name="connsiteY883" fmla="*/ 490707 h 503731"/>
                <a:gd name="connsiteX884" fmla="*/ 3217857 w 10525375"/>
                <a:gd name="connsiteY884" fmla="*/ 494717 h 503731"/>
                <a:gd name="connsiteX885" fmla="*/ 3214458 w 10525375"/>
                <a:gd name="connsiteY885" fmla="*/ 494717 h 503731"/>
                <a:gd name="connsiteX886" fmla="*/ 3211055 w 10525375"/>
                <a:gd name="connsiteY886" fmla="*/ 494717 h 503731"/>
                <a:gd name="connsiteX887" fmla="*/ 3160045 w 10525375"/>
                <a:gd name="connsiteY887" fmla="*/ 494717 h 503731"/>
                <a:gd name="connsiteX888" fmla="*/ 3098831 w 10525375"/>
                <a:gd name="connsiteY888" fmla="*/ 490707 h 503731"/>
                <a:gd name="connsiteX889" fmla="*/ 3047818 w 10525375"/>
                <a:gd name="connsiteY889" fmla="*/ 492044 h 503731"/>
                <a:gd name="connsiteX890" fmla="*/ 2884580 w 10525375"/>
                <a:gd name="connsiteY890" fmla="*/ 486698 h 503731"/>
                <a:gd name="connsiteX891" fmla="*/ 2843771 w 10525375"/>
                <a:gd name="connsiteY891" fmla="*/ 484025 h 503731"/>
                <a:gd name="connsiteX892" fmla="*/ 2843771 w 10525375"/>
                <a:gd name="connsiteY892" fmla="*/ 482687 h 503731"/>
                <a:gd name="connsiteX893" fmla="*/ 2751952 w 10525375"/>
                <a:gd name="connsiteY893" fmla="*/ 482687 h 503731"/>
                <a:gd name="connsiteX894" fmla="*/ 2731547 w 10525375"/>
                <a:gd name="connsiteY894" fmla="*/ 482687 h 503731"/>
                <a:gd name="connsiteX895" fmla="*/ 2721343 w 10525375"/>
                <a:gd name="connsiteY895" fmla="*/ 485361 h 503731"/>
                <a:gd name="connsiteX896" fmla="*/ 2670333 w 10525375"/>
                <a:gd name="connsiteY896" fmla="*/ 482687 h 503731"/>
                <a:gd name="connsiteX897" fmla="*/ 2666930 w 10525375"/>
                <a:gd name="connsiteY897" fmla="*/ 482687 h 503731"/>
                <a:gd name="connsiteX898" fmla="*/ 2663531 w 10525375"/>
                <a:gd name="connsiteY898" fmla="*/ 482687 h 503731"/>
                <a:gd name="connsiteX899" fmla="*/ 2656730 w 10525375"/>
                <a:gd name="connsiteY899" fmla="*/ 480014 h 503731"/>
                <a:gd name="connsiteX900" fmla="*/ 2578510 w 10525375"/>
                <a:gd name="connsiteY900" fmla="*/ 476005 h 503731"/>
                <a:gd name="connsiteX901" fmla="*/ 2544502 w 10525375"/>
                <a:gd name="connsiteY901" fmla="*/ 484025 h 503731"/>
                <a:gd name="connsiteX902" fmla="*/ 2541103 w 10525375"/>
                <a:gd name="connsiteY902" fmla="*/ 484025 h 503731"/>
                <a:gd name="connsiteX903" fmla="*/ 2537701 w 10525375"/>
                <a:gd name="connsiteY903" fmla="*/ 484025 h 503731"/>
                <a:gd name="connsiteX904" fmla="*/ 2462884 w 10525375"/>
                <a:gd name="connsiteY904" fmla="*/ 480014 h 503731"/>
                <a:gd name="connsiteX905" fmla="*/ 2459484 w 10525375"/>
                <a:gd name="connsiteY905" fmla="*/ 478678 h 503731"/>
                <a:gd name="connsiteX906" fmla="*/ 2330255 w 10525375"/>
                <a:gd name="connsiteY906" fmla="*/ 477341 h 503731"/>
                <a:gd name="connsiteX907" fmla="*/ 2320051 w 10525375"/>
                <a:gd name="connsiteY907" fmla="*/ 477341 h 503731"/>
                <a:gd name="connsiteX908" fmla="*/ 2299646 w 10525375"/>
                <a:gd name="connsiteY908" fmla="*/ 478678 h 503731"/>
                <a:gd name="connsiteX909" fmla="*/ 2296247 w 10525375"/>
                <a:gd name="connsiteY909" fmla="*/ 477341 h 503731"/>
                <a:gd name="connsiteX910" fmla="*/ 2269041 w 10525375"/>
                <a:gd name="connsiteY910" fmla="*/ 477341 h 503731"/>
                <a:gd name="connsiteX911" fmla="*/ 2238432 w 10525375"/>
                <a:gd name="connsiteY911" fmla="*/ 474668 h 503731"/>
                <a:gd name="connsiteX912" fmla="*/ 2235033 w 10525375"/>
                <a:gd name="connsiteY912" fmla="*/ 476005 h 503731"/>
                <a:gd name="connsiteX913" fmla="*/ 2204424 w 10525375"/>
                <a:gd name="connsiteY913" fmla="*/ 474668 h 503731"/>
                <a:gd name="connsiteX914" fmla="*/ 2194224 w 10525375"/>
                <a:gd name="connsiteY914" fmla="*/ 474668 h 503731"/>
                <a:gd name="connsiteX915" fmla="*/ 2102401 w 10525375"/>
                <a:gd name="connsiteY915" fmla="*/ 474668 h 503731"/>
                <a:gd name="connsiteX916" fmla="*/ 2099002 w 10525375"/>
                <a:gd name="connsiteY916" fmla="*/ 473332 h 503731"/>
                <a:gd name="connsiteX917" fmla="*/ 2095599 w 10525375"/>
                <a:gd name="connsiteY917" fmla="*/ 473332 h 503731"/>
                <a:gd name="connsiteX918" fmla="*/ 2092200 w 10525375"/>
                <a:gd name="connsiteY918" fmla="*/ 471995 h 503731"/>
                <a:gd name="connsiteX919" fmla="*/ 2095599 w 10525375"/>
                <a:gd name="connsiteY919" fmla="*/ 470659 h 503731"/>
                <a:gd name="connsiteX920" fmla="*/ 2092200 w 10525375"/>
                <a:gd name="connsiteY920" fmla="*/ 470659 h 503731"/>
                <a:gd name="connsiteX921" fmla="*/ 2020782 w 10525375"/>
                <a:gd name="connsiteY921" fmla="*/ 471995 h 503731"/>
                <a:gd name="connsiteX922" fmla="*/ 2017383 w 10525375"/>
                <a:gd name="connsiteY922" fmla="*/ 471995 h 503731"/>
                <a:gd name="connsiteX923" fmla="*/ 1911957 w 10525375"/>
                <a:gd name="connsiteY923" fmla="*/ 467986 h 503731"/>
                <a:gd name="connsiteX924" fmla="*/ 1799733 w 10525375"/>
                <a:gd name="connsiteY924" fmla="*/ 467986 h 503731"/>
                <a:gd name="connsiteX925" fmla="*/ 1765725 w 10525375"/>
                <a:gd name="connsiteY925" fmla="*/ 470659 h 503731"/>
                <a:gd name="connsiteX926" fmla="*/ 1633093 w 10525375"/>
                <a:gd name="connsiteY926" fmla="*/ 469322 h 503731"/>
                <a:gd name="connsiteX927" fmla="*/ 1599086 w 10525375"/>
                <a:gd name="connsiteY927" fmla="*/ 465313 h 503731"/>
                <a:gd name="connsiteX928" fmla="*/ 1599086 w 10525375"/>
                <a:gd name="connsiteY928" fmla="*/ 463975 h 503731"/>
                <a:gd name="connsiteX929" fmla="*/ 1364433 w 10525375"/>
                <a:gd name="connsiteY929" fmla="*/ 463975 h 503731"/>
                <a:gd name="connsiteX930" fmla="*/ 1357632 w 10525375"/>
                <a:gd name="connsiteY930" fmla="*/ 465313 h 503731"/>
                <a:gd name="connsiteX931" fmla="*/ 1354229 w 10525375"/>
                <a:gd name="connsiteY931" fmla="*/ 467986 h 503731"/>
                <a:gd name="connsiteX932" fmla="*/ 1211396 w 10525375"/>
                <a:gd name="connsiteY932" fmla="*/ 467986 h 503731"/>
                <a:gd name="connsiteX933" fmla="*/ 1194394 w 10525375"/>
                <a:gd name="connsiteY933" fmla="*/ 469322 h 503731"/>
                <a:gd name="connsiteX934" fmla="*/ 1170587 w 10525375"/>
                <a:gd name="connsiteY934" fmla="*/ 471995 h 503731"/>
                <a:gd name="connsiteX935" fmla="*/ 1150182 w 10525375"/>
                <a:gd name="connsiteY935" fmla="*/ 471995 h 503731"/>
                <a:gd name="connsiteX936" fmla="*/ 990348 w 10525375"/>
                <a:gd name="connsiteY936" fmla="*/ 473332 h 503731"/>
                <a:gd name="connsiteX937" fmla="*/ 956340 w 10525375"/>
                <a:gd name="connsiteY937" fmla="*/ 465313 h 503731"/>
                <a:gd name="connsiteX938" fmla="*/ 952937 w 10525375"/>
                <a:gd name="connsiteY938" fmla="*/ 451947 h 503731"/>
                <a:gd name="connsiteX939" fmla="*/ 946136 w 10525375"/>
                <a:gd name="connsiteY939" fmla="*/ 451947 h 503731"/>
                <a:gd name="connsiteX940" fmla="*/ 888324 w 10525375"/>
                <a:gd name="connsiteY940" fmla="*/ 426551 h 503731"/>
                <a:gd name="connsiteX941" fmla="*/ 844112 w 10525375"/>
                <a:gd name="connsiteY941" fmla="*/ 447936 h 503731"/>
                <a:gd name="connsiteX942" fmla="*/ 830509 w 10525375"/>
                <a:gd name="connsiteY942" fmla="*/ 454620 h 503731"/>
                <a:gd name="connsiteX943" fmla="*/ 827110 w 10525375"/>
                <a:gd name="connsiteY943" fmla="*/ 454620 h 503731"/>
                <a:gd name="connsiteX944" fmla="*/ 844112 w 10525375"/>
                <a:gd name="connsiteY944" fmla="*/ 457293 h 503731"/>
                <a:gd name="connsiteX945" fmla="*/ 891723 w 10525375"/>
                <a:gd name="connsiteY945" fmla="*/ 470659 h 503731"/>
                <a:gd name="connsiteX946" fmla="*/ 881523 w 10525375"/>
                <a:gd name="connsiteY946" fmla="*/ 473332 h 503731"/>
                <a:gd name="connsiteX947" fmla="*/ 850914 w 10525375"/>
                <a:gd name="connsiteY947" fmla="*/ 474668 h 503731"/>
                <a:gd name="connsiteX948" fmla="*/ 810104 w 10525375"/>
                <a:gd name="connsiteY948" fmla="*/ 476005 h 503731"/>
                <a:gd name="connsiteX949" fmla="*/ 735287 w 10525375"/>
                <a:gd name="connsiteY949" fmla="*/ 474668 h 503731"/>
                <a:gd name="connsiteX950" fmla="*/ 731888 w 10525375"/>
                <a:gd name="connsiteY950" fmla="*/ 474668 h 503731"/>
                <a:gd name="connsiteX951" fmla="*/ 728486 w 10525375"/>
                <a:gd name="connsiteY951" fmla="*/ 474668 h 503731"/>
                <a:gd name="connsiteX952" fmla="*/ 708081 w 10525375"/>
                <a:gd name="connsiteY952" fmla="*/ 480014 h 503731"/>
                <a:gd name="connsiteX953" fmla="*/ 687676 w 10525375"/>
                <a:gd name="connsiteY953" fmla="*/ 466648 h 503731"/>
                <a:gd name="connsiteX954" fmla="*/ 674073 w 10525375"/>
                <a:gd name="connsiteY954" fmla="*/ 455956 h 503731"/>
                <a:gd name="connsiteX955" fmla="*/ 691079 w 10525375"/>
                <a:gd name="connsiteY955" fmla="*/ 443927 h 503731"/>
                <a:gd name="connsiteX956" fmla="*/ 694478 w 10525375"/>
                <a:gd name="connsiteY956" fmla="*/ 443927 h 503731"/>
                <a:gd name="connsiteX957" fmla="*/ 697881 w 10525375"/>
                <a:gd name="connsiteY957" fmla="*/ 441254 h 503731"/>
                <a:gd name="connsiteX958" fmla="*/ 701279 w 10525375"/>
                <a:gd name="connsiteY958" fmla="*/ 441254 h 503731"/>
                <a:gd name="connsiteX959" fmla="*/ 701279 w 10525375"/>
                <a:gd name="connsiteY959" fmla="*/ 434571 h 503731"/>
                <a:gd name="connsiteX960" fmla="*/ 691079 w 10525375"/>
                <a:gd name="connsiteY960" fmla="*/ 423878 h 503731"/>
                <a:gd name="connsiteX961" fmla="*/ 674073 w 10525375"/>
                <a:gd name="connsiteY961" fmla="*/ 429224 h 503731"/>
                <a:gd name="connsiteX962" fmla="*/ 670674 w 10525375"/>
                <a:gd name="connsiteY962" fmla="*/ 430562 h 503731"/>
                <a:gd name="connsiteX963" fmla="*/ 657071 w 10525375"/>
                <a:gd name="connsiteY963" fmla="*/ 438581 h 503731"/>
                <a:gd name="connsiteX964" fmla="*/ 657071 w 10525375"/>
                <a:gd name="connsiteY964" fmla="*/ 441254 h 503731"/>
                <a:gd name="connsiteX965" fmla="*/ 643468 w 10525375"/>
                <a:gd name="connsiteY965" fmla="*/ 455956 h 503731"/>
                <a:gd name="connsiteX966" fmla="*/ 643468 w 10525375"/>
                <a:gd name="connsiteY966" fmla="*/ 459966 h 503731"/>
                <a:gd name="connsiteX967" fmla="*/ 612859 w 10525375"/>
                <a:gd name="connsiteY967" fmla="*/ 451947 h 503731"/>
                <a:gd name="connsiteX968" fmla="*/ 602659 w 10525375"/>
                <a:gd name="connsiteY968" fmla="*/ 443927 h 503731"/>
                <a:gd name="connsiteX969" fmla="*/ 602659 w 10525375"/>
                <a:gd name="connsiteY969" fmla="*/ 435908 h 503731"/>
                <a:gd name="connsiteX970" fmla="*/ 609460 w 10525375"/>
                <a:gd name="connsiteY970" fmla="*/ 437244 h 503731"/>
                <a:gd name="connsiteX971" fmla="*/ 606058 w 10525375"/>
                <a:gd name="connsiteY971" fmla="*/ 434571 h 503731"/>
                <a:gd name="connsiteX972" fmla="*/ 602659 w 10525375"/>
                <a:gd name="connsiteY972" fmla="*/ 429224 h 503731"/>
                <a:gd name="connsiteX973" fmla="*/ 595857 w 10525375"/>
                <a:gd name="connsiteY973" fmla="*/ 429224 h 503731"/>
                <a:gd name="connsiteX974" fmla="*/ 568651 w 10525375"/>
                <a:gd name="connsiteY974" fmla="*/ 441254 h 503731"/>
                <a:gd name="connsiteX975" fmla="*/ 517637 w 10525375"/>
                <a:gd name="connsiteY975" fmla="*/ 442590 h 503731"/>
                <a:gd name="connsiteX976" fmla="*/ 487032 w 10525375"/>
                <a:gd name="connsiteY976" fmla="*/ 438581 h 503731"/>
                <a:gd name="connsiteX977" fmla="*/ 471208 w 10525375"/>
                <a:gd name="connsiteY977" fmla="*/ 444800 h 503731"/>
                <a:gd name="connsiteX978" fmla="*/ 473425 w 10525375"/>
                <a:gd name="connsiteY978" fmla="*/ 450611 h 503731"/>
                <a:gd name="connsiteX979" fmla="*/ 442820 w 10525375"/>
                <a:gd name="connsiteY979" fmla="*/ 450611 h 503731"/>
                <a:gd name="connsiteX980" fmla="*/ 442820 w 10525375"/>
                <a:gd name="connsiteY980" fmla="*/ 442702 h 503731"/>
                <a:gd name="connsiteX981" fmla="*/ 425818 w 10525375"/>
                <a:gd name="connsiteY981" fmla="*/ 439917 h 503731"/>
                <a:gd name="connsiteX982" fmla="*/ 395209 w 10525375"/>
                <a:gd name="connsiteY982" fmla="*/ 434571 h 503731"/>
                <a:gd name="connsiteX983" fmla="*/ 391810 w 10525375"/>
                <a:gd name="connsiteY983" fmla="*/ 426551 h 503731"/>
                <a:gd name="connsiteX984" fmla="*/ 466627 w 10525375"/>
                <a:gd name="connsiteY984" fmla="*/ 438581 h 503731"/>
                <a:gd name="connsiteX985" fmla="*/ 480231 w 10525375"/>
                <a:gd name="connsiteY985" fmla="*/ 427888 h 503731"/>
                <a:gd name="connsiteX986" fmla="*/ 470026 w 10525375"/>
                <a:gd name="connsiteY986" fmla="*/ 423878 h 503731"/>
                <a:gd name="connsiteX987" fmla="*/ 425818 w 10525375"/>
                <a:gd name="connsiteY987" fmla="*/ 410512 h 503731"/>
                <a:gd name="connsiteX988" fmla="*/ 385009 w 10525375"/>
                <a:gd name="connsiteY988" fmla="*/ 394473 h 503731"/>
                <a:gd name="connsiteX989" fmla="*/ 364604 w 10525375"/>
                <a:gd name="connsiteY989" fmla="*/ 394473 h 503731"/>
                <a:gd name="connsiteX990" fmla="*/ 344199 w 10525375"/>
                <a:gd name="connsiteY990" fmla="*/ 394473 h 503731"/>
                <a:gd name="connsiteX991" fmla="*/ 265980 w 10525375"/>
                <a:gd name="connsiteY991" fmla="*/ 374425 h 503731"/>
                <a:gd name="connsiteX992" fmla="*/ 272781 w 10525375"/>
                <a:gd name="connsiteY992" fmla="*/ 369079 h 503731"/>
                <a:gd name="connsiteX993" fmla="*/ 316993 w 10525375"/>
                <a:gd name="connsiteY993" fmla="*/ 366406 h 503731"/>
                <a:gd name="connsiteX994" fmla="*/ 293186 w 10525375"/>
                <a:gd name="connsiteY994" fmla="*/ 362396 h 503731"/>
                <a:gd name="connsiteX995" fmla="*/ 282985 w 10525375"/>
                <a:gd name="connsiteY995" fmla="*/ 361060 h 503731"/>
                <a:gd name="connsiteX996" fmla="*/ 269382 w 10525375"/>
                <a:gd name="connsiteY996" fmla="*/ 366406 h 503731"/>
                <a:gd name="connsiteX997" fmla="*/ 252377 w 10525375"/>
                <a:gd name="connsiteY997" fmla="*/ 367742 h 503731"/>
                <a:gd name="connsiteX998" fmla="*/ 252377 w 10525375"/>
                <a:gd name="connsiteY998" fmla="*/ 369079 h 503731"/>
                <a:gd name="connsiteX999" fmla="*/ 226049 w 10525375"/>
                <a:gd name="connsiteY999" fmla="*/ 370113 h 503731"/>
                <a:gd name="connsiteX1000" fmla="*/ 228573 w 10525375"/>
                <a:gd name="connsiteY1000" fmla="*/ 373090 h 503731"/>
                <a:gd name="connsiteX1001" fmla="*/ 245575 w 10525375"/>
                <a:gd name="connsiteY1001" fmla="*/ 381109 h 503731"/>
                <a:gd name="connsiteX1002" fmla="*/ 194565 w 10525375"/>
                <a:gd name="connsiteY1002" fmla="*/ 373090 h 503731"/>
                <a:gd name="connsiteX1003" fmla="*/ 194565 w 10525375"/>
                <a:gd name="connsiteY1003" fmla="*/ 369565 h 503731"/>
                <a:gd name="connsiteX1004" fmla="*/ 171608 w 10525375"/>
                <a:gd name="connsiteY1004" fmla="*/ 368744 h 503731"/>
                <a:gd name="connsiteX1005" fmla="*/ 119748 w 10525375"/>
                <a:gd name="connsiteY1005" fmla="*/ 369079 h 503731"/>
                <a:gd name="connsiteX1006" fmla="*/ 174160 w 10525375"/>
                <a:gd name="connsiteY1006" fmla="*/ 361060 h 503731"/>
                <a:gd name="connsiteX1007" fmla="*/ 126549 w 10525375"/>
                <a:gd name="connsiteY1007" fmla="*/ 351703 h 503731"/>
                <a:gd name="connsiteX1008" fmla="*/ 136750 w 10525375"/>
                <a:gd name="connsiteY1008" fmla="*/ 332991 h 503731"/>
                <a:gd name="connsiteX1009" fmla="*/ 136750 w 10525375"/>
                <a:gd name="connsiteY1009" fmla="*/ 327645 h 503731"/>
                <a:gd name="connsiteX1010" fmla="*/ 177559 w 10525375"/>
                <a:gd name="connsiteY1010" fmla="*/ 323636 h 503731"/>
                <a:gd name="connsiteX1011" fmla="*/ 177559 w 10525375"/>
                <a:gd name="connsiteY1011" fmla="*/ 322298 h 503731"/>
                <a:gd name="connsiteX1012" fmla="*/ 218369 w 10525375"/>
                <a:gd name="connsiteY1012" fmla="*/ 324971 h 503731"/>
                <a:gd name="connsiteX1013" fmla="*/ 252377 w 10525375"/>
                <a:gd name="connsiteY1013" fmla="*/ 337001 h 503731"/>
                <a:gd name="connsiteX1014" fmla="*/ 316993 w 10525375"/>
                <a:gd name="connsiteY1014" fmla="*/ 331655 h 503731"/>
                <a:gd name="connsiteX1015" fmla="*/ 364604 w 10525375"/>
                <a:gd name="connsiteY1015" fmla="*/ 334328 h 503731"/>
                <a:gd name="connsiteX1016" fmla="*/ 385009 w 10525375"/>
                <a:gd name="connsiteY1016" fmla="*/ 322298 h 503731"/>
                <a:gd name="connsiteX1017" fmla="*/ 381606 w 10525375"/>
                <a:gd name="connsiteY1017" fmla="*/ 322298 h 503731"/>
                <a:gd name="connsiteX1018" fmla="*/ 374805 w 10525375"/>
                <a:gd name="connsiteY1018" fmla="*/ 316952 h 503731"/>
                <a:gd name="connsiteX1019" fmla="*/ 299987 w 10525375"/>
                <a:gd name="connsiteY1019" fmla="*/ 326309 h 503731"/>
                <a:gd name="connsiteX1020" fmla="*/ 279144 w 10525375"/>
                <a:gd name="connsiteY1020" fmla="*/ 325171 h 503731"/>
                <a:gd name="connsiteX1021" fmla="*/ 289787 w 10525375"/>
                <a:gd name="connsiteY1021" fmla="*/ 324971 h 503731"/>
                <a:gd name="connsiteX1022" fmla="*/ 303390 w 10525375"/>
                <a:gd name="connsiteY1022" fmla="*/ 318289 h 503731"/>
                <a:gd name="connsiteX1023" fmla="*/ 289787 w 10525375"/>
                <a:gd name="connsiteY1023" fmla="*/ 312943 h 503731"/>
                <a:gd name="connsiteX1024" fmla="*/ 320392 w 10525375"/>
                <a:gd name="connsiteY1024" fmla="*/ 303586 h 503731"/>
                <a:gd name="connsiteX1025" fmla="*/ 347598 w 10525375"/>
                <a:gd name="connsiteY1025" fmla="*/ 320962 h 503731"/>
                <a:gd name="connsiteX1026" fmla="*/ 361201 w 10525375"/>
                <a:gd name="connsiteY1026" fmla="*/ 315616 h 503731"/>
                <a:gd name="connsiteX1027" fmla="*/ 347598 w 10525375"/>
                <a:gd name="connsiteY1027" fmla="*/ 300913 h 503731"/>
                <a:gd name="connsiteX1028" fmla="*/ 262581 w 10525375"/>
                <a:gd name="connsiteY1028" fmla="*/ 292894 h 503731"/>
                <a:gd name="connsiteX1029" fmla="*/ 259178 w 10525375"/>
                <a:gd name="connsiteY1029" fmla="*/ 294231 h 503731"/>
                <a:gd name="connsiteX1030" fmla="*/ 245575 w 10525375"/>
                <a:gd name="connsiteY1030" fmla="*/ 292894 h 503731"/>
                <a:gd name="connsiteX1031" fmla="*/ 225170 w 10525375"/>
                <a:gd name="connsiteY1031" fmla="*/ 284874 h 503731"/>
                <a:gd name="connsiteX1032" fmla="*/ 211567 w 10525375"/>
                <a:gd name="connsiteY1032" fmla="*/ 279528 h 503731"/>
                <a:gd name="connsiteX1033" fmla="*/ 228573 w 10525375"/>
                <a:gd name="connsiteY1033" fmla="*/ 272846 h 503731"/>
                <a:gd name="connsiteX1034" fmla="*/ 231972 w 10525375"/>
                <a:gd name="connsiteY1034" fmla="*/ 272846 h 503731"/>
                <a:gd name="connsiteX1035" fmla="*/ 391810 w 10525375"/>
                <a:gd name="connsiteY1035" fmla="*/ 271508 h 503731"/>
                <a:gd name="connsiteX1036" fmla="*/ 432620 w 10525375"/>
                <a:gd name="connsiteY1036" fmla="*/ 260816 h 503731"/>
                <a:gd name="connsiteX1037" fmla="*/ 419017 w 10525375"/>
                <a:gd name="connsiteY1037" fmla="*/ 246114 h 503731"/>
                <a:gd name="connsiteX1038" fmla="*/ 425818 w 10525375"/>
                <a:gd name="connsiteY1038" fmla="*/ 243441 h 503731"/>
                <a:gd name="connsiteX1039" fmla="*/ 381606 w 10525375"/>
                <a:gd name="connsiteY1039" fmla="*/ 246114 h 503731"/>
                <a:gd name="connsiteX1040" fmla="*/ 371406 w 10525375"/>
                <a:gd name="connsiteY1040" fmla="*/ 242104 h 503731"/>
                <a:gd name="connsiteX1041" fmla="*/ 374805 w 10525375"/>
                <a:gd name="connsiteY1041" fmla="*/ 242104 h 503731"/>
                <a:gd name="connsiteX1042" fmla="*/ 374805 w 10525375"/>
                <a:gd name="connsiteY1042" fmla="*/ 240768 h 503731"/>
                <a:gd name="connsiteX1043" fmla="*/ 368003 w 10525375"/>
                <a:gd name="connsiteY1043" fmla="*/ 240768 h 503731"/>
                <a:gd name="connsiteX1044" fmla="*/ 313591 w 10525375"/>
                <a:gd name="connsiteY1044" fmla="*/ 243441 h 503731"/>
                <a:gd name="connsiteX1045" fmla="*/ 282985 w 10525375"/>
                <a:gd name="connsiteY1045" fmla="*/ 247450 h 503731"/>
                <a:gd name="connsiteX1046" fmla="*/ 279583 w 10525375"/>
                <a:gd name="connsiteY1046" fmla="*/ 236757 h 503731"/>
                <a:gd name="connsiteX1047" fmla="*/ 289787 w 10525375"/>
                <a:gd name="connsiteY1047" fmla="*/ 216709 h 503731"/>
                <a:gd name="connsiteX1048" fmla="*/ 242176 w 10525375"/>
                <a:gd name="connsiteY1048" fmla="*/ 236757 h 503731"/>
                <a:gd name="connsiteX1049" fmla="*/ 238773 w 10525375"/>
                <a:gd name="connsiteY1049" fmla="*/ 236757 h 503731"/>
                <a:gd name="connsiteX1050" fmla="*/ 245575 w 10525375"/>
                <a:gd name="connsiteY1050" fmla="*/ 240768 h 503731"/>
                <a:gd name="connsiteX1051" fmla="*/ 245575 w 10525375"/>
                <a:gd name="connsiteY1051" fmla="*/ 248787 h 503731"/>
                <a:gd name="connsiteX1052" fmla="*/ 218369 w 10525375"/>
                <a:gd name="connsiteY1052" fmla="*/ 247450 h 503731"/>
                <a:gd name="connsiteX1053" fmla="*/ 225170 w 10525375"/>
                <a:gd name="connsiteY1053" fmla="*/ 236757 h 503731"/>
                <a:gd name="connsiteX1054" fmla="*/ 184361 w 10525375"/>
                <a:gd name="connsiteY1054" fmla="*/ 228738 h 503731"/>
                <a:gd name="connsiteX1055" fmla="*/ 184361 w 10525375"/>
                <a:gd name="connsiteY1055" fmla="*/ 224729 h 503731"/>
                <a:gd name="connsiteX1056" fmla="*/ 204766 w 10525375"/>
                <a:gd name="connsiteY1056" fmla="*/ 223392 h 503731"/>
                <a:gd name="connsiteX1057" fmla="*/ 235374 w 10525375"/>
                <a:gd name="connsiteY1057" fmla="*/ 211363 h 503731"/>
                <a:gd name="connsiteX1058" fmla="*/ 279583 w 10525375"/>
                <a:gd name="connsiteY1058" fmla="*/ 208690 h 503731"/>
                <a:gd name="connsiteX1059" fmla="*/ 286384 w 10525375"/>
                <a:gd name="connsiteY1059" fmla="*/ 210026 h 503731"/>
                <a:gd name="connsiteX1060" fmla="*/ 327194 w 10525375"/>
                <a:gd name="connsiteY1060" fmla="*/ 196660 h 503731"/>
                <a:gd name="connsiteX1061" fmla="*/ 320392 w 10525375"/>
                <a:gd name="connsiteY1061" fmla="*/ 176612 h 503731"/>
                <a:gd name="connsiteX1062" fmla="*/ 316993 w 10525375"/>
                <a:gd name="connsiteY1062" fmla="*/ 175275 h 503731"/>
                <a:gd name="connsiteX1063" fmla="*/ 303390 w 10525375"/>
                <a:gd name="connsiteY1063" fmla="*/ 189978 h 503731"/>
                <a:gd name="connsiteX1064" fmla="*/ 286384 w 10525375"/>
                <a:gd name="connsiteY1064" fmla="*/ 189978 h 503731"/>
                <a:gd name="connsiteX1065" fmla="*/ 282985 w 10525375"/>
                <a:gd name="connsiteY1065" fmla="*/ 192651 h 503731"/>
                <a:gd name="connsiteX1066" fmla="*/ 248978 w 10525375"/>
                <a:gd name="connsiteY1066" fmla="*/ 193987 h 503731"/>
                <a:gd name="connsiteX1067" fmla="*/ 184361 w 10525375"/>
                <a:gd name="connsiteY1067" fmla="*/ 179285 h 503731"/>
                <a:gd name="connsiteX1068" fmla="*/ 184361 w 10525375"/>
                <a:gd name="connsiteY1068" fmla="*/ 175275 h 503731"/>
                <a:gd name="connsiteX1069" fmla="*/ 184361 w 10525375"/>
                <a:gd name="connsiteY1069" fmla="*/ 159236 h 503731"/>
                <a:gd name="connsiteX1070" fmla="*/ 225170 w 10525375"/>
                <a:gd name="connsiteY1070" fmla="*/ 171264 h 503731"/>
                <a:gd name="connsiteX1071" fmla="*/ 245575 w 10525375"/>
                <a:gd name="connsiteY1071" fmla="*/ 163246 h 503731"/>
                <a:gd name="connsiteX1072" fmla="*/ 276184 w 10525375"/>
                <a:gd name="connsiteY1072" fmla="*/ 155227 h 503731"/>
                <a:gd name="connsiteX1073" fmla="*/ 286384 w 10525375"/>
                <a:gd name="connsiteY1073" fmla="*/ 155227 h 503731"/>
                <a:gd name="connsiteX1074" fmla="*/ 289787 w 10525375"/>
                <a:gd name="connsiteY1074" fmla="*/ 153890 h 503731"/>
                <a:gd name="connsiteX1075" fmla="*/ 310192 w 10525375"/>
                <a:gd name="connsiteY1075" fmla="*/ 153890 h 503731"/>
                <a:gd name="connsiteX1076" fmla="*/ 310192 w 10525375"/>
                <a:gd name="connsiteY1076" fmla="*/ 155227 h 503731"/>
                <a:gd name="connsiteX1077" fmla="*/ 330596 w 10525375"/>
                <a:gd name="connsiteY1077" fmla="*/ 153890 h 503731"/>
                <a:gd name="connsiteX1078" fmla="*/ 337398 w 10525375"/>
                <a:gd name="connsiteY1078" fmla="*/ 155227 h 503731"/>
                <a:gd name="connsiteX1079" fmla="*/ 361201 w 10525375"/>
                <a:gd name="connsiteY1079" fmla="*/ 151216 h 503731"/>
                <a:gd name="connsiteX1080" fmla="*/ 378207 w 10525375"/>
                <a:gd name="connsiteY1080" fmla="*/ 149881 h 503731"/>
                <a:gd name="connsiteX1081" fmla="*/ 429217 w 10525375"/>
                <a:gd name="connsiteY1081" fmla="*/ 149881 h 503731"/>
                <a:gd name="connsiteX1082" fmla="*/ 449622 w 10525375"/>
                <a:gd name="connsiteY1082" fmla="*/ 149881 h 503731"/>
                <a:gd name="connsiteX1083" fmla="*/ 446223 w 10525375"/>
                <a:gd name="connsiteY1083" fmla="*/ 147207 h 503731"/>
                <a:gd name="connsiteX1084" fmla="*/ 436019 w 10525375"/>
                <a:gd name="connsiteY1084" fmla="*/ 147207 h 503731"/>
                <a:gd name="connsiteX1085" fmla="*/ 408812 w 10525375"/>
                <a:gd name="connsiteY1085" fmla="*/ 143197 h 503731"/>
                <a:gd name="connsiteX1086" fmla="*/ 405413 w 10525375"/>
                <a:gd name="connsiteY1086" fmla="*/ 144533 h 503731"/>
                <a:gd name="connsiteX1087" fmla="*/ 378207 w 10525375"/>
                <a:gd name="connsiteY1087" fmla="*/ 143197 h 503731"/>
                <a:gd name="connsiteX1088" fmla="*/ 374805 w 10525375"/>
                <a:gd name="connsiteY1088" fmla="*/ 141861 h 503731"/>
                <a:gd name="connsiteX1089" fmla="*/ 316993 w 10525375"/>
                <a:gd name="connsiteY1089" fmla="*/ 145870 h 503731"/>
                <a:gd name="connsiteX1090" fmla="*/ 303390 w 10525375"/>
                <a:gd name="connsiteY1090" fmla="*/ 144533 h 503731"/>
                <a:gd name="connsiteX1091" fmla="*/ 327194 w 10525375"/>
                <a:gd name="connsiteY1091" fmla="*/ 137851 h 503731"/>
                <a:gd name="connsiteX1092" fmla="*/ 303390 w 10525375"/>
                <a:gd name="connsiteY1092" fmla="*/ 124485 h 503731"/>
                <a:gd name="connsiteX1093" fmla="*/ 357802 w 10525375"/>
                <a:gd name="connsiteY1093" fmla="*/ 117801 h 503731"/>
                <a:gd name="connsiteX1094" fmla="*/ 361201 w 10525375"/>
                <a:gd name="connsiteY1094" fmla="*/ 113792 h 503731"/>
                <a:gd name="connsiteX1095" fmla="*/ 402011 w 10525375"/>
                <a:gd name="connsiteY1095" fmla="*/ 105773 h 503731"/>
                <a:gd name="connsiteX1096" fmla="*/ 436019 w 10525375"/>
                <a:gd name="connsiteY1096" fmla="*/ 93744 h 503731"/>
                <a:gd name="connsiteX1097" fmla="*/ 476828 w 10525375"/>
                <a:gd name="connsiteY1097" fmla="*/ 93744 h 503731"/>
                <a:gd name="connsiteX1098" fmla="*/ 483630 w 10525375"/>
                <a:gd name="connsiteY1098" fmla="*/ 99091 h 503731"/>
                <a:gd name="connsiteX1099" fmla="*/ 483630 w 10525375"/>
                <a:gd name="connsiteY1099" fmla="*/ 100427 h 503731"/>
                <a:gd name="connsiteX1100" fmla="*/ 504034 w 10525375"/>
                <a:gd name="connsiteY1100" fmla="*/ 100427 h 503731"/>
                <a:gd name="connsiteX1101" fmla="*/ 514238 w 10525375"/>
                <a:gd name="connsiteY1101" fmla="*/ 104436 h 503731"/>
                <a:gd name="connsiteX1102" fmla="*/ 507437 w 10525375"/>
                <a:gd name="connsiteY1102" fmla="*/ 108446 h 503731"/>
                <a:gd name="connsiteX1103" fmla="*/ 510836 w 10525375"/>
                <a:gd name="connsiteY1103" fmla="*/ 108446 h 503731"/>
                <a:gd name="connsiteX1104" fmla="*/ 534643 w 10525375"/>
                <a:gd name="connsiteY1104" fmla="*/ 108446 h 503731"/>
                <a:gd name="connsiteX1105" fmla="*/ 534643 w 10525375"/>
                <a:gd name="connsiteY1105" fmla="*/ 107110 h 503731"/>
                <a:gd name="connsiteX1106" fmla="*/ 538042 w 10525375"/>
                <a:gd name="connsiteY1106" fmla="*/ 101764 h 503731"/>
                <a:gd name="connsiteX1107" fmla="*/ 544844 w 10525375"/>
                <a:gd name="connsiteY1107" fmla="*/ 96418 h 503731"/>
                <a:gd name="connsiteX1108" fmla="*/ 544844 w 10525375"/>
                <a:gd name="connsiteY1108" fmla="*/ 95080 h 503731"/>
                <a:gd name="connsiteX1109" fmla="*/ 521040 w 10525375"/>
                <a:gd name="connsiteY1109" fmla="*/ 88398 h 503731"/>
                <a:gd name="connsiteX1110" fmla="*/ 521040 w 10525375"/>
                <a:gd name="connsiteY1110" fmla="*/ 85725 h 503731"/>
                <a:gd name="connsiteX1111" fmla="*/ 497233 w 10525375"/>
                <a:gd name="connsiteY1111" fmla="*/ 79041 h 503731"/>
                <a:gd name="connsiteX1112" fmla="*/ 527841 w 10525375"/>
                <a:gd name="connsiteY1112" fmla="*/ 67013 h 503731"/>
                <a:gd name="connsiteX1113" fmla="*/ 561849 w 10525375"/>
                <a:gd name="connsiteY1113" fmla="*/ 79041 h 503731"/>
                <a:gd name="connsiteX1114" fmla="*/ 609460 w 10525375"/>
                <a:gd name="connsiteY1114" fmla="*/ 89734 h 503731"/>
                <a:gd name="connsiteX1115" fmla="*/ 660470 w 10525375"/>
                <a:gd name="connsiteY1115" fmla="*/ 77704 h 503731"/>
                <a:gd name="connsiteX1116" fmla="*/ 674073 w 10525375"/>
                <a:gd name="connsiteY1116" fmla="*/ 80379 h 503731"/>
                <a:gd name="connsiteX1117" fmla="*/ 701279 w 10525375"/>
                <a:gd name="connsiteY1117" fmla="*/ 87061 h 503731"/>
                <a:gd name="connsiteX1118" fmla="*/ 670674 w 10525375"/>
                <a:gd name="connsiteY1118" fmla="*/ 93744 h 503731"/>
                <a:gd name="connsiteX1119" fmla="*/ 670674 w 10525375"/>
                <a:gd name="connsiteY1119" fmla="*/ 95080 h 503731"/>
                <a:gd name="connsiteX1120" fmla="*/ 663873 w 10525375"/>
                <a:gd name="connsiteY1120" fmla="*/ 100427 h 503731"/>
                <a:gd name="connsiteX1121" fmla="*/ 674073 w 10525375"/>
                <a:gd name="connsiteY1121" fmla="*/ 100427 h 503731"/>
                <a:gd name="connsiteX1122" fmla="*/ 680875 w 10525375"/>
                <a:gd name="connsiteY1122" fmla="*/ 103100 h 503731"/>
                <a:gd name="connsiteX1123" fmla="*/ 691079 w 10525375"/>
                <a:gd name="connsiteY1123" fmla="*/ 103100 h 503731"/>
                <a:gd name="connsiteX1124" fmla="*/ 704682 w 10525375"/>
                <a:gd name="connsiteY1124" fmla="*/ 92407 h 503731"/>
                <a:gd name="connsiteX1125" fmla="*/ 714883 w 10525375"/>
                <a:gd name="connsiteY1125" fmla="*/ 91070 h 503731"/>
                <a:gd name="connsiteX1126" fmla="*/ 721684 w 10525375"/>
                <a:gd name="connsiteY1126" fmla="*/ 77704 h 503731"/>
                <a:gd name="connsiteX1127" fmla="*/ 731888 w 10525375"/>
                <a:gd name="connsiteY1127" fmla="*/ 73695 h 503731"/>
                <a:gd name="connsiteX1128" fmla="*/ 776097 w 10525375"/>
                <a:gd name="connsiteY1128" fmla="*/ 75032 h 503731"/>
                <a:gd name="connsiteX1129" fmla="*/ 796501 w 10525375"/>
                <a:gd name="connsiteY1129" fmla="*/ 71022 h 503731"/>
                <a:gd name="connsiteX1130" fmla="*/ 803303 w 10525375"/>
                <a:gd name="connsiteY1130" fmla="*/ 71022 h 503731"/>
                <a:gd name="connsiteX1131" fmla="*/ 803303 w 10525375"/>
                <a:gd name="connsiteY1131" fmla="*/ 69686 h 503731"/>
                <a:gd name="connsiteX1132" fmla="*/ 806705 w 10525375"/>
                <a:gd name="connsiteY1132" fmla="*/ 67013 h 503731"/>
                <a:gd name="connsiteX1133" fmla="*/ 782898 w 10525375"/>
                <a:gd name="connsiteY1133" fmla="*/ 71022 h 503731"/>
                <a:gd name="connsiteX1134" fmla="*/ 759095 w 10525375"/>
                <a:gd name="connsiteY1134" fmla="*/ 60329 h 503731"/>
                <a:gd name="connsiteX1135" fmla="*/ 796501 w 10525375"/>
                <a:gd name="connsiteY1135" fmla="*/ 48301 h 503731"/>
                <a:gd name="connsiteX1136" fmla="*/ 854316 w 10525375"/>
                <a:gd name="connsiteY1136" fmla="*/ 50973 h 503731"/>
                <a:gd name="connsiteX1137" fmla="*/ 966540 w 10525375"/>
                <a:gd name="connsiteY1137" fmla="*/ 46964 h 503731"/>
                <a:gd name="connsiteX1138" fmla="*/ 1000548 w 10525375"/>
                <a:gd name="connsiteY1138" fmla="*/ 48301 h 503731"/>
                <a:gd name="connsiteX1139" fmla="*/ 1048159 w 10525375"/>
                <a:gd name="connsiteY1139" fmla="*/ 48301 h 503731"/>
                <a:gd name="connsiteX1140" fmla="*/ 1051562 w 10525375"/>
                <a:gd name="connsiteY1140" fmla="*/ 50973 h 503731"/>
                <a:gd name="connsiteX1141" fmla="*/ 1078768 w 10525375"/>
                <a:gd name="connsiteY1141" fmla="*/ 48301 h 503731"/>
                <a:gd name="connsiteX1142" fmla="*/ 1078768 w 10525375"/>
                <a:gd name="connsiteY1142" fmla="*/ 44290 h 503731"/>
                <a:gd name="connsiteX1143" fmla="*/ 1139982 w 10525375"/>
                <a:gd name="connsiteY1143" fmla="*/ 42955 h 503731"/>
                <a:gd name="connsiteX1144" fmla="*/ 1150182 w 10525375"/>
                <a:gd name="connsiteY1144" fmla="*/ 42955 h 503731"/>
                <a:gd name="connsiteX1145" fmla="*/ 1153585 w 10525375"/>
                <a:gd name="connsiteY1145" fmla="*/ 41617 h 503731"/>
                <a:gd name="connsiteX1146" fmla="*/ 1190992 w 10525375"/>
                <a:gd name="connsiteY1146" fmla="*/ 44290 h 503731"/>
                <a:gd name="connsiteX1147" fmla="*/ 1201196 w 10525375"/>
                <a:gd name="connsiteY1147" fmla="*/ 44290 h 503731"/>
                <a:gd name="connsiteX1148" fmla="*/ 1221601 w 10525375"/>
                <a:gd name="connsiteY1148" fmla="*/ 44290 h 503731"/>
                <a:gd name="connsiteX1149" fmla="*/ 1310021 w 10525375"/>
                <a:gd name="connsiteY1149" fmla="*/ 46964 h 503731"/>
                <a:gd name="connsiteX1150" fmla="*/ 1357632 w 10525375"/>
                <a:gd name="connsiteY1150" fmla="*/ 44290 h 503731"/>
                <a:gd name="connsiteX1151" fmla="*/ 1388237 w 10525375"/>
                <a:gd name="connsiteY1151" fmla="*/ 42955 h 503731"/>
                <a:gd name="connsiteX1152" fmla="*/ 1391640 w 10525375"/>
                <a:gd name="connsiteY1152" fmla="*/ 45628 h 503731"/>
                <a:gd name="connsiteX1153" fmla="*/ 1527671 w 10525375"/>
                <a:gd name="connsiteY1153" fmla="*/ 45628 h 503731"/>
                <a:gd name="connsiteX1154" fmla="*/ 1541274 w 10525375"/>
                <a:gd name="connsiteY1154" fmla="*/ 41617 h 503731"/>
                <a:gd name="connsiteX1155" fmla="*/ 1582083 w 10525375"/>
                <a:gd name="connsiteY1155" fmla="*/ 26916 h 503731"/>
                <a:gd name="connsiteX1156" fmla="*/ 1602488 w 10525375"/>
                <a:gd name="connsiteY1156" fmla="*/ 26916 h 503731"/>
                <a:gd name="connsiteX1157" fmla="*/ 1602488 w 10525375"/>
                <a:gd name="connsiteY1157" fmla="*/ 29589 h 503731"/>
                <a:gd name="connsiteX1158" fmla="*/ 1609290 w 10525375"/>
                <a:gd name="connsiteY1158" fmla="*/ 30925 h 503731"/>
                <a:gd name="connsiteX1159" fmla="*/ 1629694 w 10525375"/>
                <a:gd name="connsiteY1159" fmla="*/ 33598 h 503731"/>
                <a:gd name="connsiteX1160" fmla="*/ 1639895 w 10525375"/>
                <a:gd name="connsiteY1160" fmla="*/ 29589 h 503731"/>
                <a:gd name="connsiteX1161" fmla="*/ 1636496 w 10525375"/>
                <a:gd name="connsiteY1161" fmla="*/ 28251 h 503731"/>
                <a:gd name="connsiteX1162" fmla="*/ 1762323 w 10525375"/>
                <a:gd name="connsiteY1162" fmla="*/ 20232 h 503731"/>
                <a:gd name="connsiteX1163" fmla="*/ 1816735 w 10525375"/>
                <a:gd name="connsiteY1163" fmla="*/ 18896 h 503731"/>
                <a:gd name="connsiteX1164" fmla="*/ 1840543 w 10525375"/>
                <a:gd name="connsiteY1164" fmla="*/ 18896 h 503731"/>
                <a:gd name="connsiteX1165" fmla="*/ 1894955 w 10525375"/>
                <a:gd name="connsiteY1165" fmla="*/ 18896 h 503731"/>
                <a:gd name="connsiteX1166" fmla="*/ 1973171 w 10525375"/>
                <a:gd name="connsiteY1166" fmla="*/ 18896 h 503731"/>
                <a:gd name="connsiteX1167" fmla="*/ 2017383 w 10525375"/>
                <a:gd name="connsiteY1167" fmla="*/ 24241 h 503731"/>
                <a:gd name="connsiteX1168" fmla="*/ 2013980 w 10525375"/>
                <a:gd name="connsiteY1168" fmla="*/ 26916 h 503731"/>
                <a:gd name="connsiteX1169" fmla="*/ 2030986 w 10525375"/>
                <a:gd name="connsiteY1169" fmla="*/ 33598 h 503731"/>
                <a:gd name="connsiteX1170" fmla="*/ 2054790 w 10525375"/>
                <a:gd name="connsiteY1170" fmla="*/ 18896 h 503731"/>
                <a:gd name="connsiteX1171" fmla="*/ 2064994 w 10525375"/>
                <a:gd name="connsiteY1171" fmla="*/ 18896 h 503731"/>
                <a:gd name="connsiteX1172" fmla="*/ 2109202 w 10525375"/>
                <a:gd name="connsiteY1172" fmla="*/ 22905 h 503731"/>
                <a:gd name="connsiteX1173" fmla="*/ 2119407 w 10525375"/>
                <a:gd name="connsiteY1173" fmla="*/ 16223 h 503731"/>
                <a:gd name="connsiteX1174" fmla="*/ 2299646 w 10525375"/>
                <a:gd name="connsiteY1174" fmla="*/ 18896 h 503731"/>
                <a:gd name="connsiteX1175" fmla="*/ 2323453 w 10525375"/>
                <a:gd name="connsiteY1175" fmla="*/ 25578 h 503731"/>
                <a:gd name="connsiteX1176" fmla="*/ 2401670 w 10525375"/>
                <a:gd name="connsiteY1176" fmla="*/ 14886 h 503731"/>
                <a:gd name="connsiteX1177" fmla="*/ 2408471 w 10525375"/>
                <a:gd name="connsiteY1177" fmla="*/ 16223 h 503731"/>
                <a:gd name="connsiteX1178" fmla="*/ 2411874 w 10525375"/>
                <a:gd name="connsiteY1178" fmla="*/ 12213 h 503731"/>
                <a:gd name="connsiteX1179" fmla="*/ 2517296 w 10525375"/>
                <a:gd name="connsiteY1179" fmla="*/ 10875 h 503731"/>
                <a:gd name="connsiteX1180" fmla="*/ 2534302 w 10525375"/>
                <a:gd name="connsiteY1180" fmla="*/ 10875 h 503731"/>
                <a:gd name="connsiteX1181" fmla="*/ 2568310 w 10525375"/>
                <a:gd name="connsiteY1181" fmla="*/ 14886 h 503731"/>
                <a:gd name="connsiteX1182" fmla="*/ 2571709 w 10525375"/>
                <a:gd name="connsiteY1182" fmla="*/ 14886 h 503731"/>
                <a:gd name="connsiteX1183" fmla="*/ 2585312 w 10525375"/>
                <a:gd name="connsiteY1183" fmla="*/ 13550 h 503731"/>
                <a:gd name="connsiteX1184" fmla="*/ 2595516 w 10525375"/>
                <a:gd name="connsiteY1184" fmla="*/ 14886 h 503731"/>
                <a:gd name="connsiteX1185" fmla="*/ 2619320 w 10525375"/>
                <a:gd name="connsiteY1185" fmla="*/ 16223 h 503731"/>
                <a:gd name="connsiteX1186" fmla="*/ 2626121 w 10525375"/>
                <a:gd name="connsiteY1186" fmla="*/ 14886 h 503731"/>
                <a:gd name="connsiteX1187" fmla="*/ 2670333 w 10525375"/>
                <a:gd name="connsiteY1187" fmla="*/ 14886 h 503731"/>
                <a:gd name="connsiteX1188" fmla="*/ 2792761 w 10525375"/>
                <a:gd name="connsiteY1188" fmla="*/ 14886 h 503731"/>
                <a:gd name="connsiteX1189" fmla="*/ 2901586 w 10525375"/>
                <a:gd name="connsiteY1189" fmla="*/ 13550 h 503731"/>
                <a:gd name="connsiteX1190" fmla="*/ 2908388 w 10525375"/>
                <a:gd name="connsiteY1190" fmla="*/ 14886 h 503731"/>
                <a:gd name="connsiteX1191" fmla="*/ 2966199 w 10525375"/>
                <a:gd name="connsiteY1191" fmla="*/ 13550 h 503731"/>
                <a:gd name="connsiteX1192" fmla="*/ 2976403 w 10525375"/>
                <a:gd name="connsiteY1192" fmla="*/ 13550 h 503731"/>
                <a:gd name="connsiteX1193" fmla="*/ 3041016 w 10525375"/>
                <a:gd name="connsiteY1193" fmla="*/ 9539 h 503731"/>
                <a:gd name="connsiteX1194" fmla="*/ 3047818 w 10525375"/>
                <a:gd name="connsiteY1194" fmla="*/ 9539 h 503731"/>
                <a:gd name="connsiteX1195" fmla="*/ 3183849 w 10525375"/>
                <a:gd name="connsiteY1195" fmla="*/ 10875 h 503731"/>
                <a:gd name="connsiteX1196" fmla="*/ 3194053 w 10525375"/>
                <a:gd name="connsiteY1196" fmla="*/ 13550 h 503731"/>
                <a:gd name="connsiteX1197" fmla="*/ 3296077 w 10525375"/>
                <a:gd name="connsiteY1197" fmla="*/ 13550 h 503731"/>
                <a:gd name="connsiteX1198" fmla="*/ 3309680 w 10525375"/>
                <a:gd name="connsiteY1198" fmla="*/ 20232 h 503731"/>
                <a:gd name="connsiteX1199" fmla="*/ 3313079 w 10525375"/>
                <a:gd name="connsiteY1199" fmla="*/ 20232 h 503731"/>
                <a:gd name="connsiteX1200" fmla="*/ 3336886 w 10525375"/>
                <a:gd name="connsiteY1200" fmla="*/ 12213 h 503731"/>
                <a:gd name="connsiteX1201" fmla="*/ 3347087 w 10525375"/>
                <a:gd name="connsiteY1201" fmla="*/ 12213 h 503731"/>
                <a:gd name="connsiteX1202" fmla="*/ 3612347 w 10525375"/>
                <a:gd name="connsiteY1202" fmla="*/ 10875 h 503731"/>
                <a:gd name="connsiteX1203" fmla="*/ 3632752 w 10525375"/>
                <a:gd name="connsiteY1203" fmla="*/ 12213 h 503731"/>
                <a:gd name="connsiteX1204" fmla="*/ 3693966 w 10525375"/>
                <a:gd name="connsiteY1204" fmla="*/ 8204 h 503731"/>
                <a:gd name="connsiteX1205" fmla="*/ 3809592 w 10525375"/>
                <a:gd name="connsiteY1205" fmla="*/ 8204 h 503731"/>
                <a:gd name="connsiteX1206" fmla="*/ 3816394 w 10525375"/>
                <a:gd name="connsiteY1206" fmla="*/ 8204 h 503731"/>
                <a:gd name="connsiteX1207" fmla="*/ 3901415 w 10525375"/>
                <a:gd name="connsiteY1207" fmla="*/ 8204 h 503731"/>
                <a:gd name="connsiteX1208" fmla="*/ 3908217 w 10525375"/>
                <a:gd name="connsiteY1208" fmla="*/ 8204 h 503731"/>
                <a:gd name="connsiteX1209" fmla="*/ 3962630 w 10525375"/>
                <a:gd name="connsiteY1209" fmla="*/ 8204 h 503731"/>
                <a:gd name="connsiteX1210" fmla="*/ 4020441 w 10525375"/>
                <a:gd name="connsiteY1210" fmla="*/ 9539 h 503731"/>
                <a:gd name="connsiteX1211" fmla="*/ 4023844 w 10525375"/>
                <a:gd name="connsiteY1211" fmla="*/ 10875 h 503731"/>
                <a:gd name="connsiteX1212" fmla="*/ 4023844 w 10525375"/>
                <a:gd name="connsiteY1212" fmla="*/ 8204 h 503731"/>
                <a:gd name="connsiteX1213" fmla="*/ 4057851 w 10525375"/>
                <a:gd name="connsiteY1213" fmla="*/ 8204 h 503731"/>
                <a:gd name="connsiteX1214" fmla="*/ 4064653 w 10525375"/>
                <a:gd name="connsiteY1214" fmla="*/ 6866 h 503731"/>
                <a:gd name="connsiteX1215" fmla="*/ 4085058 w 10525375"/>
                <a:gd name="connsiteY1215" fmla="*/ 8204 h 503731"/>
                <a:gd name="connsiteX1216" fmla="*/ 4136068 w 10525375"/>
                <a:gd name="connsiteY1216" fmla="*/ 9539 h 503731"/>
                <a:gd name="connsiteX1217" fmla="*/ 4136068 w 10525375"/>
                <a:gd name="connsiteY1217" fmla="*/ 12213 h 503731"/>
                <a:gd name="connsiteX1218" fmla="*/ 4156472 w 10525375"/>
                <a:gd name="connsiteY1218" fmla="*/ 8204 h 503731"/>
                <a:gd name="connsiteX1219" fmla="*/ 4251694 w 10525375"/>
                <a:gd name="connsiteY1219" fmla="*/ 4193 h 503731"/>
                <a:gd name="connsiteX1220" fmla="*/ 4319710 w 10525375"/>
                <a:gd name="connsiteY1220" fmla="*/ 4193 h 503731"/>
                <a:gd name="connsiteX1221" fmla="*/ 4408130 w 10525375"/>
                <a:gd name="connsiteY1221" fmla="*/ 12213 h 503731"/>
                <a:gd name="connsiteX1222" fmla="*/ 4408130 w 10525375"/>
                <a:gd name="connsiteY1222" fmla="*/ 13550 h 503731"/>
                <a:gd name="connsiteX1223" fmla="*/ 4472747 w 10525375"/>
                <a:gd name="connsiteY1223" fmla="*/ 2857 h 503731"/>
                <a:gd name="connsiteX1224" fmla="*/ 4557764 w 10525375"/>
                <a:gd name="connsiteY1224" fmla="*/ 1520 h 503731"/>
                <a:gd name="connsiteX1225" fmla="*/ 4571368 w 10525375"/>
                <a:gd name="connsiteY1225" fmla="*/ 1520 h 503731"/>
                <a:gd name="connsiteX1226" fmla="*/ 4595175 w 10525375"/>
                <a:gd name="connsiteY1226" fmla="*/ 9539 h 503731"/>
                <a:gd name="connsiteX1227" fmla="*/ 4595175 w 10525375"/>
                <a:gd name="connsiteY1227" fmla="*/ 8204 h 503731"/>
                <a:gd name="connsiteX1228" fmla="*/ 4591772 w 10525375"/>
                <a:gd name="connsiteY1228" fmla="*/ 6866 h 503731"/>
                <a:gd name="connsiteX1229" fmla="*/ 4646185 w 10525375"/>
                <a:gd name="connsiteY1229" fmla="*/ 184 h 50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Lst>
              <a:rect l="l" t="t" r="r" b="b"/>
              <a:pathLst>
                <a:path w="10525375" h="503731">
                  <a:moveTo>
                    <a:pt x="8243450" y="473332"/>
                  </a:moveTo>
                  <a:cubicBezTo>
                    <a:pt x="8246852" y="474668"/>
                    <a:pt x="8246852" y="476005"/>
                    <a:pt x="8250251" y="477341"/>
                  </a:cubicBezTo>
                  <a:cubicBezTo>
                    <a:pt x="8253654" y="476005"/>
                    <a:pt x="8253654" y="476005"/>
                    <a:pt x="8257053" y="476005"/>
                  </a:cubicBezTo>
                  <a:cubicBezTo>
                    <a:pt x="8260456" y="476005"/>
                    <a:pt x="8270656" y="474668"/>
                    <a:pt x="8263854" y="473332"/>
                  </a:cubicBezTo>
                  <a:cubicBezTo>
                    <a:pt x="8260456" y="470659"/>
                    <a:pt x="8250251" y="471995"/>
                    <a:pt x="8243450" y="473332"/>
                  </a:cubicBezTo>
                  <a:close/>
                  <a:moveTo>
                    <a:pt x="4333313" y="473332"/>
                  </a:moveTo>
                  <a:cubicBezTo>
                    <a:pt x="4336715" y="474668"/>
                    <a:pt x="4336715" y="476005"/>
                    <a:pt x="4340114" y="477341"/>
                  </a:cubicBezTo>
                  <a:cubicBezTo>
                    <a:pt x="4343517" y="476005"/>
                    <a:pt x="4343517" y="476005"/>
                    <a:pt x="4346916" y="476005"/>
                  </a:cubicBezTo>
                  <a:cubicBezTo>
                    <a:pt x="4350319" y="476005"/>
                    <a:pt x="4360519" y="474668"/>
                    <a:pt x="4353718" y="473332"/>
                  </a:cubicBezTo>
                  <a:cubicBezTo>
                    <a:pt x="4350319" y="470659"/>
                    <a:pt x="4340114" y="471995"/>
                    <a:pt x="4333313" y="473332"/>
                  </a:cubicBezTo>
                  <a:close/>
                  <a:moveTo>
                    <a:pt x="8824985" y="450610"/>
                  </a:moveTo>
                  <a:cubicBezTo>
                    <a:pt x="8831786" y="454620"/>
                    <a:pt x="8821582" y="457293"/>
                    <a:pt x="8811382" y="459966"/>
                  </a:cubicBezTo>
                  <a:cubicBezTo>
                    <a:pt x="8818184" y="461302"/>
                    <a:pt x="8821582" y="462639"/>
                    <a:pt x="8828384" y="463975"/>
                  </a:cubicBezTo>
                  <a:cubicBezTo>
                    <a:pt x="8835186" y="458629"/>
                    <a:pt x="8848788" y="454620"/>
                    <a:pt x="8858992" y="450610"/>
                  </a:cubicBezTo>
                  <a:cubicBezTo>
                    <a:pt x="8848788" y="450610"/>
                    <a:pt x="8835186" y="450610"/>
                    <a:pt x="8824985" y="450610"/>
                  </a:cubicBezTo>
                  <a:close/>
                  <a:moveTo>
                    <a:pt x="9110650" y="447936"/>
                  </a:moveTo>
                  <a:cubicBezTo>
                    <a:pt x="9114050" y="449274"/>
                    <a:pt x="9114050" y="450610"/>
                    <a:pt x="9114050" y="453283"/>
                  </a:cubicBezTo>
                  <a:cubicBezTo>
                    <a:pt x="9114050" y="454620"/>
                    <a:pt x="9110650" y="454620"/>
                    <a:pt x="9110650" y="454620"/>
                  </a:cubicBezTo>
                  <a:cubicBezTo>
                    <a:pt x="9117452" y="454620"/>
                    <a:pt x="9120851" y="455956"/>
                    <a:pt x="9117452" y="459966"/>
                  </a:cubicBezTo>
                  <a:cubicBezTo>
                    <a:pt x="9117452" y="458629"/>
                    <a:pt x="9117452" y="458629"/>
                    <a:pt x="9117452" y="458629"/>
                  </a:cubicBezTo>
                  <a:cubicBezTo>
                    <a:pt x="9127652" y="454620"/>
                    <a:pt x="9117452" y="450610"/>
                    <a:pt x="9114050" y="447936"/>
                  </a:cubicBezTo>
                  <a:cubicBezTo>
                    <a:pt x="9114050" y="447936"/>
                    <a:pt x="9110650" y="447936"/>
                    <a:pt x="9110650" y="447936"/>
                  </a:cubicBezTo>
                  <a:close/>
                  <a:moveTo>
                    <a:pt x="6668890" y="441254"/>
                  </a:moveTo>
                  <a:cubicBezTo>
                    <a:pt x="6668890" y="442590"/>
                    <a:pt x="6672289" y="443927"/>
                    <a:pt x="6672289" y="443927"/>
                  </a:cubicBezTo>
                  <a:cubicBezTo>
                    <a:pt x="6672289" y="442590"/>
                    <a:pt x="6672289" y="442590"/>
                    <a:pt x="6672289" y="441254"/>
                  </a:cubicBezTo>
                  <a:cubicBezTo>
                    <a:pt x="6668890" y="441254"/>
                    <a:pt x="6668890" y="441254"/>
                    <a:pt x="6668890" y="441254"/>
                  </a:cubicBezTo>
                  <a:close/>
                  <a:moveTo>
                    <a:pt x="2758753" y="441254"/>
                  </a:moveTo>
                  <a:cubicBezTo>
                    <a:pt x="2758753" y="442590"/>
                    <a:pt x="2762152" y="443927"/>
                    <a:pt x="2762152" y="443927"/>
                  </a:cubicBezTo>
                  <a:cubicBezTo>
                    <a:pt x="2762152" y="442590"/>
                    <a:pt x="2762152" y="442590"/>
                    <a:pt x="2762152" y="441254"/>
                  </a:cubicBezTo>
                  <a:cubicBezTo>
                    <a:pt x="2758753" y="441254"/>
                    <a:pt x="2758753" y="441254"/>
                    <a:pt x="2758753" y="441254"/>
                  </a:cubicBezTo>
                  <a:close/>
                  <a:moveTo>
                    <a:pt x="9338501" y="438581"/>
                  </a:moveTo>
                  <a:cubicBezTo>
                    <a:pt x="9338501" y="439917"/>
                    <a:pt x="9341904" y="439917"/>
                    <a:pt x="9341904" y="441254"/>
                  </a:cubicBezTo>
                  <a:cubicBezTo>
                    <a:pt x="9348705" y="438581"/>
                    <a:pt x="9355506" y="438581"/>
                    <a:pt x="9362308" y="438581"/>
                  </a:cubicBezTo>
                  <a:cubicBezTo>
                    <a:pt x="9365707" y="438581"/>
                    <a:pt x="9365707" y="438581"/>
                    <a:pt x="9365707" y="439917"/>
                  </a:cubicBezTo>
                  <a:cubicBezTo>
                    <a:pt x="9365707" y="438581"/>
                    <a:pt x="9365707" y="438581"/>
                    <a:pt x="9365707" y="438581"/>
                  </a:cubicBezTo>
                  <a:lnTo>
                    <a:pt x="9362308" y="438581"/>
                  </a:lnTo>
                  <a:close/>
                  <a:moveTo>
                    <a:pt x="8413488" y="433235"/>
                  </a:moveTo>
                  <a:cubicBezTo>
                    <a:pt x="8410090" y="434571"/>
                    <a:pt x="8410090" y="434571"/>
                    <a:pt x="8406687" y="434571"/>
                  </a:cubicBezTo>
                  <a:cubicBezTo>
                    <a:pt x="8410090" y="435908"/>
                    <a:pt x="8413488" y="437244"/>
                    <a:pt x="8416892" y="439917"/>
                  </a:cubicBezTo>
                  <a:cubicBezTo>
                    <a:pt x="8413488" y="437244"/>
                    <a:pt x="8413488" y="435908"/>
                    <a:pt x="8413488" y="433235"/>
                  </a:cubicBezTo>
                  <a:close/>
                  <a:moveTo>
                    <a:pt x="4503352" y="433235"/>
                  </a:moveTo>
                  <a:cubicBezTo>
                    <a:pt x="4499953" y="434571"/>
                    <a:pt x="4499953" y="434571"/>
                    <a:pt x="4496550" y="434571"/>
                  </a:cubicBezTo>
                  <a:cubicBezTo>
                    <a:pt x="4499953" y="435908"/>
                    <a:pt x="4503352" y="437244"/>
                    <a:pt x="4506755" y="439917"/>
                  </a:cubicBezTo>
                  <a:cubicBezTo>
                    <a:pt x="4503352" y="437244"/>
                    <a:pt x="4503352" y="435908"/>
                    <a:pt x="4503352" y="433235"/>
                  </a:cubicBezTo>
                  <a:close/>
                  <a:moveTo>
                    <a:pt x="9624166" y="426551"/>
                  </a:moveTo>
                  <a:cubicBezTo>
                    <a:pt x="9624166" y="429224"/>
                    <a:pt x="9624166" y="430562"/>
                    <a:pt x="9617365" y="430562"/>
                  </a:cubicBezTo>
                  <a:cubicBezTo>
                    <a:pt x="9630968" y="433235"/>
                    <a:pt x="9644571" y="434571"/>
                    <a:pt x="9654776" y="430562"/>
                  </a:cubicBezTo>
                  <a:cubicBezTo>
                    <a:pt x="9644571" y="430562"/>
                    <a:pt x="9634370" y="430562"/>
                    <a:pt x="9624166" y="427888"/>
                  </a:cubicBezTo>
                  <a:cubicBezTo>
                    <a:pt x="9624166" y="426551"/>
                    <a:pt x="9624166" y="426551"/>
                    <a:pt x="9624166" y="426551"/>
                  </a:cubicBezTo>
                  <a:close/>
                  <a:moveTo>
                    <a:pt x="248974" y="418532"/>
                  </a:moveTo>
                  <a:cubicBezTo>
                    <a:pt x="259178" y="418532"/>
                    <a:pt x="269379" y="418532"/>
                    <a:pt x="279583" y="418532"/>
                  </a:cubicBezTo>
                  <a:cubicBezTo>
                    <a:pt x="289783" y="421205"/>
                    <a:pt x="299987" y="423878"/>
                    <a:pt x="310188" y="426551"/>
                  </a:cubicBezTo>
                  <a:cubicBezTo>
                    <a:pt x="296585" y="429224"/>
                    <a:pt x="303387" y="438581"/>
                    <a:pt x="279583" y="438581"/>
                  </a:cubicBezTo>
                  <a:cubicBezTo>
                    <a:pt x="276180" y="437244"/>
                    <a:pt x="272781" y="435908"/>
                    <a:pt x="269379" y="434571"/>
                  </a:cubicBezTo>
                  <a:cubicBezTo>
                    <a:pt x="262577" y="431898"/>
                    <a:pt x="259178" y="430562"/>
                    <a:pt x="259178" y="426551"/>
                  </a:cubicBezTo>
                  <a:cubicBezTo>
                    <a:pt x="255775" y="423878"/>
                    <a:pt x="252377" y="421205"/>
                    <a:pt x="248974" y="418532"/>
                  </a:cubicBezTo>
                  <a:close/>
                  <a:moveTo>
                    <a:pt x="9481334" y="397147"/>
                  </a:moveTo>
                  <a:cubicBezTo>
                    <a:pt x="9481334" y="398484"/>
                    <a:pt x="9481334" y="398484"/>
                    <a:pt x="9481334" y="399820"/>
                  </a:cubicBezTo>
                  <a:cubicBezTo>
                    <a:pt x="9481334" y="399820"/>
                    <a:pt x="9484736" y="399820"/>
                    <a:pt x="9488135" y="398484"/>
                  </a:cubicBezTo>
                  <a:cubicBezTo>
                    <a:pt x="9484736" y="398484"/>
                    <a:pt x="9484736" y="397147"/>
                    <a:pt x="9481334" y="397147"/>
                  </a:cubicBezTo>
                  <a:close/>
                  <a:moveTo>
                    <a:pt x="548246" y="390464"/>
                  </a:moveTo>
                  <a:cubicBezTo>
                    <a:pt x="548246" y="391800"/>
                    <a:pt x="548246" y="391800"/>
                    <a:pt x="548246" y="391800"/>
                  </a:cubicBezTo>
                  <a:cubicBezTo>
                    <a:pt x="544844" y="393137"/>
                    <a:pt x="544844" y="393137"/>
                    <a:pt x="541445" y="393137"/>
                  </a:cubicBezTo>
                  <a:cubicBezTo>
                    <a:pt x="541445" y="398484"/>
                    <a:pt x="538042" y="403830"/>
                    <a:pt x="538042" y="409176"/>
                  </a:cubicBezTo>
                  <a:cubicBezTo>
                    <a:pt x="548246" y="407839"/>
                    <a:pt x="558447" y="409176"/>
                    <a:pt x="565248" y="411850"/>
                  </a:cubicBezTo>
                  <a:cubicBezTo>
                    <a:pt x="568651" y="405166"/>
                    <a:pt x="599256" y="391800"/>
                    <a:pt x="548246" y="390464"/>
                  </a:cubicBezTo>
                  <a:close/>
                  <a:moveTo>
                    <a:pt x="10305597" y="390129"/>
                  </a:moveTo>
                  <a:cubicBezTo>
                    <a:pt x="10310274" y="390798"/>
                    <a:pt x="10314523" y="392468"/>
                    <a:pt x="10317926" y="393137"/>
                  </a:cubicBezTo>
                  <a:cubicBezTo>
                    <a:pt x="10317926" y="395811"/>
                    <a:pt x="10317926" y="398484"/>
                    <a:pt x="10317926" y="401157"/>
                  </a:cubicBezTo>
                  <a:cubicBezTo>
                    <a:pt x="10317926" y="401157"/>
                    <a:pt x="10314523" y="401157"/>
                    <a:pt x="10311124" y="401157"/>
                  </a:cubicBezTo>
                  <a:cubicBezTo>
                    <a:pt x="10300920" y="399820"/>
                    <a:pt x="10294118" y="397147"/>
                    <a:pt x="10290720" y="393137"/>
                  </a:cubicBezTo>
                  <a:cubicBezTo>
                    <a:pt x="10295822" y="389795"/>
                    <a:pt x="10300920" y="389461"/>
                    <a:pt x="10305597" y="390129"/>
                  </a:cubicBezTo>
                  <a:close/>
                  <a:moveTo>
                    <a:pt x="9913234" y="387791"/>
                  </a:moveTo>
                  <a:cubicBezTo>
                    <a:pt x="9913234" y="390464"/>
                    <a:pt x="9916634" y="394473"/>
                    <a:pt x="9913234" y="397147"/>
                  </a:cubicBezTo>
                  <a:cubicBezTo>
                    <a:pt x="9909832" y="398484"/>
                    <a:pt x="9906433" y="401157"/>
                    <a:pt x="9903030" y="403830"/>
                  </a:cubicBezTo>
                  <a:cubicBezTo>
                    <a:pt x="9903030" y="403830"/>
                    <a:pt x="9906433" y="405166"/>
                    <a:pt x="9906433" y="405166"/>
                  </a:cubicBezTo>
                  <a:cubicBezTo>
                    <a:pt x="9906433" y="406503"/>
                    <a:pt x="9906433" y="409176"/>
                    <a:pt x="9906433" y="410512"/>
                  </a:cubicBezTo>
                  <a:cubicBezTo>
                    <a:pt x="9930236" y="410512"/>
                    <a:pt x="9954044" y="410512"/>
                    <a:pt x="9971046" y="401157"/>
                  </a:cubicBezTo>
                  <a:cubicBezTo>
                    <a:pt x="9967647" y="398484"/>
                    <a:pt x="9967647" y="395811"/>
                    <a:pt x="9971046" y="393137"/>
                  </a:cubicBezTo>
                  <a:cubicBezTo>
                    <a:pt x="9950642" y="393137"/>
                    <a:pt x="9933639" y="390464"/>
                    <a:pt x="9913234" y="387791"/>
                  </a:cubicBezTo>
                  <a:close/>
                  <a:moveTo>
                    <a:pt x="1228402" y="386454"/>
                  </a:moveTo>
                  <a:cubicBezTo>
                    <a:pt x="1228402" y="387791"/>
                    <a:pt x="1228402" y="389127"/>
                    <a:pt x="1228402" y="390464"/>
                  </a:cubicBezTo>
                  <a:cubicBezTo>
                    <a:pt x="1238603" y="389127"/>
                    <a:pt x="1248807" y="389127"/>
                    <a:pt x="1259008" y="391800"/>
                  </a:cubicBezTo>
                  <a:cubicBezTo>
                    <a:pt x="1259008" y="390464"/>
                    <a:pt x="1262410" y="389127"/>
                    <a:pt x="1262410" y="387791"/>
                  </a:cubicBezTo>
                  <a:cubicBezTo>
                    <a:pt x="1259008" y="387791"/>
                    <a:pt x="1255608" y="387791"/>
                    <a:pt x="1255608" y="387791"/>
                  </a:cubicBezTo>
                  <a:cubicBezTo>
                    <a:pt x="1255608" y="387791"/>
                    <a:pt x="1252206" y="386454"/>
                    <a:pt x="1252206" y="386454"/>
                  </a:cubicBezTo>
                  <a:cubicBezTo>
                    <a:pt x="1245404" y="387791"/>
                    <a:pt x="1235204" y="387791"/>
                    <a:pt x="1228402" y="386454"/>
                  </a:cubicBezTo>
                  <a:close/>
                  <a:moveTo>
                    <a:pt x="9749997" y="385118"/>
                  </a:moveTo>
                  <a:cubicBezTo>
                    <a:pt x="9749997" y="387791"/>
                    <a:pt x="9749997" y="389127"/>
                    <a:pt x="9753396" y="390464"/>
                  </a:cubicBezTo>
                  <a:cubicBezTo>
                    <a:pt x="9749997" y="389127"/>
                    <a:pt x="9749997" y="387791"/>
                    <a:pt x="9753396" y="386454"/>
                  </a:cubicBezTo>
                  <a:cubicBezTo>
                    <a:pt x="9753396" y="386454"/>
                    <a:pt x="9749997" y="386454"/>
                    <a:pt x="9749997" y="385118"/>
                  </a:cubicBezTo>
                  <a:close/>
                  <a:moveTo>
                    <a:pt x="8865794" y="370415"/>
                  </a:moveTo>
                  <a:cubicBezTo>
                    <a:pt x="8865794" y="370415"/>
                    <a:pt x="8869193" y="371752"/>
                    <a:pt x="8869193" y="371752"/>
                  </a:cubicBezTo>
                  <a:cubicBezTo>
                    <a:pt x="8869193" y="370415"/>
                    <a:pt x="8869193" y="370415"/>
                    <a:pt x="8869193" y="370415"/>
                  </a:cubicBezTo>
                  <a:cubicBezTo>
                    <a:pt x="8869193" y="370415"/>
                    <a:pt x="8865794" y="370415"/>
                    <a:pt x="8865794" y="370415"/>
                  </a:cubicBezTo>
                  <a:close/>
                  <a:moveTo>
                    <a:pt x="820309" y="370415"/>
                  </a:moveTo>
                  <a:cubicBezTo>
                    <a:pt x="810104" y="379772"/>
                    <a:pt x="833912" y="377099"/>
                    <a:pt x="844112" y="378434"/>
                  </a:cubicBezTo>
                  <a:cubicBezTo>
                    <a:pt x="840713" y="377099"/>
                    <a:pt x="837311" y="375761"/>
                    <a:pt x="837311" y="373088"/>
                  </a:cubicBezTo>
                  <a:cubicBezTo>
                    <a:pt x="833912" y="371752"/>
                    <a:pt x="827110" y="371752"/>
                    <a:pt x="820309" y="370415"/>
                  </a:cubicBezTo>
                  <a:close/>
                  <a:moveTo>
                    <a:pt x="1007353" y="369580"/>
                  </a:moveTo>
                  <a:cubicBezTo>
                    <a:pt x="997149" y="369079"/>
                    <a:pt x="986949" y="369747"/>
                    <a:pt x="976745" y="373088"/>
                  </a:cubicBezTo>
                  <a:cubicBezTo>
                    <a:pt x="976745" y="373088"/>
                    <a:pt x="973342" y="374425"/>
                    <a:pt x="973342" y="374425"/>
                  </a:cubicBezTo>
                  <a:cubicBezTo>
                    <a:pt x="973342" y="375761"/>
                    <a:pt x="969943" y="375761"/>
                    <a:pt x="969943" y="377099"/>
                  </a:cubicBezTo>
                  <a:cubicBezTo>
                    <a:pt x="969943" y="378434"/>
                    <a:pt x="966540" y="378434"/>
                    <a:pt x="966540" y="378434"/>
                  </a:cubicBezTo>
                  <a:cubicBezTo>
                    <a:pt x="969943" y="382445"/>
                    <a:pt x="966540" y="383781"/>
                    <a:pt x="959739" y="385118"/>
                  </a:cubicBezTo>
                  <a:cubicBezTo>
                    <a:pt x="966540" y="385118"/>
                    <a:pt x="969943" y="386454"/>
                    <a:pt x="973342" y="387791"/>
                  </a:cubicBezTo>
                  <a:cubicBezTo>
                    <a:pt x="980144" y="379772"/>
                    <a:pt x="997149" y="377099"/>
                    <a:pt x="1014151" y="377099"/>
                  </a:cubicBezTo>
                  <a:cubicBezTo>
                    <a:pt x="1034556" y="378434"/>
                    <a:pt x="1048159" y="381108"/>
                    <a:pt x="1037958" y="391800"/>
                  </a:cubicBezTo>
                  <a:cubicBezTo>
                    <a:pt x="1051562" y="390464"/>
                    <a:pt x="1061762" y="390464"/>
                    <a:pt x="1071966" y="393137"/>
                  </a:cubicBezTo>
                  <a:cubicBezTo>
                    <a:pt x="1075365" y="393137"/>
                    <a:pt x="1075365" y="394473"/>
                    <a:pt x="1075365" y="395811"/>
                  </a:cubicBezTo>
                  <a:cubicBezTo>
                    <a:pt x="1078768" y="395811"/>
                    <a:pt x="1078768" y="394473"/>
                    <a:pt x="1078768" y="394473"/>
                  </a:cubicBezTo>
                  <a:cubicBezTo>
                    <a:pt x="1082167" y="393137"/>
                    <a:pt x="1082167" y="393137"/>
                    <a:pt x="1082167" y="393137"/>
                  </a:cubicBezTo>
                  <a:cubicBezTo>
                    <a:pt x="1082167" y="393137"/>
                    <a:pt x="1078768" y="393137"/>
                    <a:pt x="1078768" y="393137"/>
                  </a:cubicBezTo>
                  <a:cubicBezTo>
                    <a:pt x="1082167" y="381108"/>
                    <a:pt x="1054961" y="378434"/>
                    <a:pt x="1037958" y="373088"/>
                  </a:cubicBezTo>
                  <a:cubicBezTo>
                    <a:pt x="1027758" y="371751"/>
                    <a:pt x="1017554" y="370081"/>
                    <a:pt x="1007353" y="369580"/>
                  </a:cubicBezTo>
                  <a:close/>
                  <a:moveTo>
                    <a:pt x="34727" y="366406"/>
                  </a:moveTo>
                  <a:cubicBezTo>
                    <a:pt x="41528" y="366406"/>
                    <a:pt x="48330" y="366406"/>
                    <a:pt x="51729" y="366406"/>
                  </a:cubicBezTo>
                  <a:cubicBezTo>
                    <a:pt x="58530" y="369079"/>
                    <a:pt x="68734" y="371752"/>
                    <a:pt x="58530" y="375763"/>
                  </a:cubicBezTo>
                  <a:cubicBezTo>
                    <a:pt x="51729" y="378434"/>
                    <a:pt x="38126" y="378434"/>
                    <a:pt x="31324" y="375763"/>
                  </a:cubicBezTo>
                  <a:cubicBezTo>
                    <a:pt x="17721" y="371752"/>
                    <a:pt x="31324" y="369079"/>
                    <a:pt x="34727" y="366406"/>
                  </a:cubicBezTo>
                  <a:close/>
                  <a:moveTo>
                    <a:pt x="8671948" y="365069"/>
                  </a:moveTo>
                  <a:cubicBezTo>
                    <a:pt x="8668549" y="366406"/>
                    <a:pt x="8671948" y="367742"/>
                    <a:pt x="8671948" y="369079"/>
                  </a:cubicBezTo>
                  <a:cubicBezTo>
                    <a:pt x="8671948" y="366406"/>
                    <a:pt x="8671948" y="366406"/>
                    <a:pt x="8675350" y="365069"/>
                  </a:cubicBezTo>
                  <a:cubicBezTo>
                    <a:pt x="8675350" y="365069"/>
                    <a:pt x="8671948" y="365069"/>
                    <a:pt x="8671948" y="365069"/>
                  </a:cubicBezTo>
                  <a:close/>
                  <a:moveTo>
                    <a:pt x="840713" y="358387"/>
                  </a:moveTo>
                  <a:cubicBezTo>
                    <a:pt x="840713" y="361060"/>
                    <a:pt x="844112" y="362396"/>
                    <a:pt x="844112" y="363733"/>
                  </a:cubicBezTo>
                  <a:cubicBezTo>
                    <a:pt x="847515" y="362396"/>
                    <a:pt x="854316" y="362396"/>
                    <a:pt x="861118" y="359722"/>
                  </a:cubicBezTo>
                  <a:cubicBezTo>
                    <a:pt x="854316" y="359722"/>
                    <a:pt x="847515" y="359722"/>
                    <a:pt x="840713" y="358387"/>
                  </a:cubicBezTo>
                  <a:close/>
                  <a:moveTo>
                    <a:pt x="9909832" y="349030"/>
                  </a:moveTo>
                  <a:cubicBezTo>
                    <a:pt x="9906433" y="349030"/>
                    <a:pt x="9899632" y="350367"/>
                    <a:pt x="9896229" y="350367"/>
                  </a:cubicBezTo>
                  <a:cubicBezTo>
                    <a:pt x="9896229" y="350367"/>
                    <a:pt x="9892830" y="350367"/>
                    <a:pt x="9892830" y="350367"/>
                  </a:cubicBezTo>
                  <a:cubicBezTo>
                    <a:pt x="9896229" y="351703"/>
                    <a:pt x="9899632" y="353040"/>
                    <a:pt x="9903030" y="354376"/>
                  </a:cubicBezTo>
                  <a:cubicBezTo>
                    <a:pt x="9906433" y="351703"/>
                    <a:pt x="9909832" y="350367"/>
                    <a:pt x="9909832" y="349030"/>
                  </a:cubicBezTo>
                  <a:close/>
                  <a:moveTo>
                    <a:pt x="7520" y="343683"/>
                  </a:moveTo>
                  <a:cubicBezTo>
                    <a:pt x="21124" y="339674"/>
                    <a:pt x="38126" y="339674"/>
                    <a:pt x="48330" y="343683"/>
                  </a:cubicBezTo>
                  <a:cubicBezTo>
                    <a:pt x="58530" y="349030"/>
                    <a:pt x="38126" y="349030"/>
                    <a:pt x="34727" y="353040"/>
                  </a:cubicBezTo>
                  <a:cubicBezTo>
                    <a:pt x="27925" y="353040"/>
                    <a:pt x="24522" y="353040"/>
                    <a:pt x="17721" y="353040"/>
                  </a:cubicBezTo>
                  <a:cubicBezTo>
                    <a:pt x="14322" y="350367"/>
                    <a:pt x="-12884" y="349030"/>
                    <a:pt x="7520" y="343683"/>
                  </a:cubicBezTo>
                  <a:close/>
                  <a:moveTo>
                    <a:pt x="253944" y="323786"/>
                  </a:moveTo>
                  <a:lnTo>
                    <a:pt x="254080" y="323803"/>
                  </a:lnTo>
                  <a:lnTo>
                    <a:pt x="279144" y="325171"/>
                  </a:lnTo>
                  <a:lnTo>
                    <a:pt x="263005" y="325472"/>
                  </a:lnTo>
                  <a:close/>
                  <a:moveTo>
                    <a:pt x="650270" y="308932"/>
                  </a:moveTo>
                  <a:cubicBezTo>
                    <a:pt x="650270" y="310270"/>
                    <a:pt x="650270" y="311606"/>
                    <a:pt x="646867" y="311606"/>
                  </a:cubicBezTo>
                  <a:cubicBezTo>
                    <a:pt x="657071" y="312943"/>
                    <a:pt x="663873" y="312943"/>
                    <a:pt x="670674" y="311606"/>
                  </a:cubicBezTo>
                  <a:cubicBezTo>
                    <a:pt x="663873" y="311606"/>
                    <a:pt x="657071" y="310270"/>
                    <a:pt x="650270" y="308932"/>
                  </a:cubicBezTo>
                  <a:close/>
                  <a:moveTo>
                    <a:pt x="10008456" y="299577"/>
                  </a:moveTo>
                  <a:cubicBezTo>
                    <a:pt x="9994854" y="303586"/>
                    <a:pt x="9998252" y="308932"/>
                    <a:pt x="10001655" y="312943"/>
                  </a:cubicBezTo>
                  <a:cubicBezTo>
                    <a:pt x="10005054" y="308932"/>
                    <a:pt x="10011856" y="307597"/>
                    <a:pt x="10022060" y="306259"/>
                  </a:cubicBezTo>
                  <a:cubicBezTo>
                    <a:pt x="10022060" y="306259"/>
                    <a:pt x="10025458" y="306259"/>
                    <a:pt x="10025458" y="306259"/>
                  </a:cubicBezTo>
                  <a:cubicBezTo>
                    <a:pt x="10028861" y="304923"/>
                    <a:pt x="10028861" y="303586"/>
                    <a:pt x="10032260" y="302250"/>
                  </a:cubicBezTo>
                  <a:cubicBezTo>
                    <a:pt x="10025458" y="302250"/>
                    <a:pt x="10015258" y="302250"/>
                    <a:pt x="10008456" y="299577"/>
                  </a:cubicBezTo>
                  <a:close/>
                  <a:moveTo>
                    <a:pt x="9926838" y="294231"/>
                  </a:moveTo>
                  <a:cubicBezTo>
                    <a:pt x="9923435" y="294231"/>
                    <a:pt x="9923435" y="295567"/>
                    <a:pt x="9920036" y="295567"/>
                  </a:cubicBezTo>
                  <a:cubicBezTo>
                    <a:pt x="9920036" y="296904"/>
                    <a:pt x="9923435" y="298240"/>
                    <a:pt x="9920036" y="299577"/>
                  </a:cubicBezTo>
                  <a:cubicBezTo>
                    <a:pt x="9923435" y="299577"/>
                    <a:pt x="9923435" y="299577"/>
                    <a:pt x="9926838" y="299577"/>
                  </a:cubicBezTo>
                  <a:cubicBezTo>
                    <a:pt x="9937038" y="300913"/>
                    <a:pt x="9943840" y="302250"/>
                    <a:pt x="9954044" y="304923"/>
                  </a:cubicBezTo>
                  <a:cubicBezTo>
                    <a:pt x="9943840" y="300913"/>
                    <a:pt x="9933639" y="298240"/>
                    <a:pt x="9926838" y="294231"/>
                  </a:cubicBezTo>
                  <a:close/>
                  <a:moveTo>
                    <a:pt x="208168" y="294231"/>
                  </a:moveTo>
                  <a:cubicBezTo>
                    <a:pt x="221771" y="298240"/>
                    <a:pt x="248978" y="296904"/>
                    <a:pt x="248978" y="308932"/>
                  </a:cubicBezTo>
                  <a:cubicBezTo>
                    <a:pt x="282985" y="316952"/>
                    <a:pt x="242176" y="316952"/>
                    <a:pt x="238773" y="320962"/>
                  </a:cubicBezTo>
                  <a:lnTo>
                    <a:pt x="253944" y="323786"/>
                  </a:lnTo>
                  <a:lnTo>
                    <a:pt x="208168" y="318289"/>
                  </a:lnTo>
                  <a:cubicBezTo>
                    <a:pt x="191163" y="318289"/>
                    <a:pt x="187764" y="322298"/>
                    <a:pt x="177559" y="322298"/>
                  </a:cubicBezTo>
                  <a:lnTo>
                    <a:pt x="177559" y="319625"/>
                  </a:lnTo>
                  <a:cubicBezTo>
                    <a:pt x="157155" y="322298"/>
                    <a:pt x="140153" y="324971"/>
                    <a:pt x="119748" y="320962"/>
                  </a:cubicBezTo>
                  <a:cubicBezTo>
                    <a:pt x="112946" y="316952"/>
                    <a:pt x="95941" y="312943"/>
                    <a:pt x="99343" y="306259"/>
                  </a:cubicBezTo>
                  <a:cubicBezTo>
                    <a:pt x="106145" y="306259"/>
                    <a:pt x="112946" y="304923"/>
                    <a:pt x="119748" y="304923"/>
                  </a:cubicBezTo>
                  <a:cubicBezTo>
                    <a:pt x="143552" y="303586"/>
                    <a:pt x="163956" y="300913"/>
                    <a:pt x="180962" y="310270"/>
                  </a:cubicBezTo>
                  <a:cubicBezTo>
                    <a:pt x="184361" y="310270"/>
                    <a:pt x="187764" y="310270"/>
                    <a:pt x="191163" y="310270"/>
                  </a:cubicBezTo>
                  <a:cubicBezTo>
                    <a:pt x="191163" y="303586"/>
                    <a:pt x="177559" y="295567"/>
                    <a:pt x="208168" y="294231"/>
                  </a:cubicBezTo>
                  <a:close/>
                  <a:moveTo>
                    <a:pt x="561849" y="292894"/>
                  </a:moveTo>
                  <a:cubicBezTo>
                    <a:pt x="555048" y="295567"/>
                    <a:pt x="551645" y="296904"/>
                    <a:pt x="544844" y="296904"/>
                  </a:cubicBezTo>
                  <a:cubicBezTo>
                    <a:pt x="551645" y="298240"/>
                    <a:pt x="558447" y="295567"/>
                    <a:pt x="565248" y="292894"/>
                  </a:cubicBezTo>
                  <a:cubicBezTo>
                    <a:pt x="565248" y="292894"/>
                    <a:pt x="561849" y="292894"/>
                    <a:pt x="561849" y="292894"/>
                  </a:cubicBezTo>
                  <a:close/>
                  <a:moveTo>
                    <a:pt x="10113879" y="286211"/>
                  </a:moveTo>
                  <a:cubicBezTo>
                    <a:pt x="10107077" y="286211"/>
                    <a:pt x="10100276" y="287547"/>
                    <a:pt x="10093474" y="288885"/>
                  </a:cubicBezTo>
                  <a:cubicBezTo>
                    <a:pt x="10096876" y="288885"/>
                    <a:pt x="10100276" y="290220"/>
                    <a:pt x="10100276" y="292894"/>
                  </a:cubicBezTo>
                  <a:cubicBezTo>
                    <a:pt x="10100276" y="290220"/>
                    <a:pt x="10107077" y="288885"/>
                    <a:pt x="10113879" y="288885"/>
                  </a:cubicBezTo>
                  <a:cubicBezTo>
                    <a:pt x="10113879" y="287547"/>
                    <a:pt x="10113879" y="287547"/>
                    <a:pt x="10113879" y="286211"/>
                  </a:cubicBezTo>
                  <a:close/>
                  <a:moveTo>
                    <a:pt x="495533" y="279528"/>
                  </a:moveTo>
                  <a:cubicBezTo>
                    <a:pt x="489581" y="280530"/>
                    <a:pt x="483630" y="282201"/>
                    <a:pt x="476828" y="282201"/>
                  </a:cubicBezTo>
                  <a:cubicBezTo>
                    <a:pt x="487032" y="291558"/>
                    <a:pt x="500635" y="292894"/>
                    <a:pt x="514238" y="280865"/>
                  </a:cubicBezTo>
                  <a:cubicBezTo>
                    <a:pt x="507437" y="278192"/>
                    <a:pt x="501485" y="278526"/>
                    <a:pt x="495533" y="279528"/>
                  </a:cubicBezTo>
                  <a:close/>
                  <a:moveTo>
                    <a:pt x="6995362" y="248787"/>
                  </a:moveTo>
                  <a:cubicBezTo>
                    <a:pt x="6991963" y="250123"/>
                    <a:pt x="6991963" y="252796"/>
                    <a:pt x="6988564" y="254134"/>
                  </a:cubicBezTo>
                  <a:cubicBezTo>
                    <a:pt x="6991963" y="254134"/>
                    <a:pt x="6995362" y="254134"/>
                    <a:pt x="6998764" y="255469"/>
                  </a:cubicBezTo>
                  <a:cubicBezTo>
                    <a:pt x="6998764" y="252796"/>
                    <a:pt x="6998764" y="251460"/>
                    <a:pt x="6995362" y="248787"/>
                  </a:cubicBezTo>
                  <a:close/>
                  <a:moveTo>
                    <a:pt x="3085225" y="248787"/>
                  </a:moveTo>
                  <a:cubicBezTo>
                    <a:pt x="3081825" y="250123"/>
                    <a:pt x="3081825" y="252796"/>
                    <a:pt x="3078427" y="254134"/>
                  </a:cubicBezTo>
                  <a:cubicBezTo>
                    <a:pt x="3081825" y="254134"/>
                    <a:pt x="3085225" y="254134"/>
                    <a:pt x="3088627" y="255469"/>
                  </a:cubicBezTo>
                  <a:cubicBezTo>
                    <a:pt x="3088627" y="252796"/>
                    <a:pt x="3088627" y="251460"/>
                    <a:pt x="3085225" y="248787"/>
                  </a:cubicBezTo>
                  <a:close/>
                  <a:moveTo>
                    <a:pt x="10124083" y="247450"/>
                  </a:moveTo>
                  <a:cubicBezTo>
                    <a:pt x="10124083" y="248787"/>
                    <a:pt x="10124083" y="251460"/>
                    <a:pt x="10124083" y="254134"/>
                  </a:cubicBezTo>
                  <a:cubicBezTo>
                    <a:pt x="10127482" y="255469"/>
                    <a:pt x="10127482" y="255469"/>
                    <a:pt x="10130884" y="256807"/>
                  </a:cubicBezTo>
                  <a:cubicBezTo>
                    <a:pt x="10141085" y="260816"/>
                    <a:pt x="10151289" y="260816"/>
                    <a:pt x="10158090" y="259480"/>
                  </a:cubicBezTo>
                  <a:cubicBezTo>
                    <a:pt x="10144488" y="256807"/>
                    <a:pt x="10130884" y="252796"/>
                    <a:pt x="10124083" y="247450"/>
                  </a:cubicBezTo>
                  <a:close/>
                  <a:moveTo>
                    <a:pt x="786301" y="244777"/>
                  </a:moveTo>
                  <a:cubicBezTo>
                    <a:pt x="789700" y="247450"/>
                    <a:pt x="799904" y="248787"/>
                    <a:pt x="810104" y="248787"/>
                  </a:cubicBezTo>
                  <a:cubicBezTo>
                    <a:pt x="810104" y="247450"/>
                    <a:pt x="806705" y="247450"/>
                    <a:pt x="806705" y="246114"/>
                  </a:cubicBezTo>
                  <a:cubicBezTo>
                    <a:pt x="799904" y="243441"/>
                    <a:pt x="793102" y="243441"/>
                    <a:pt x="786301" y="244777"/>
                  </a:cubicBezTo>
                  <a:close/>
                  <a:moveTo>
                    <a:pt x="592455" y="243441"/>
                  </a:moveTo>
                  <a:cubicBezTo>
                    <a:pt x="582254" y="247450"/>
                    <a:pt x="568651" y="251460"/>
                    <a:pt x="548246" y="248787"/>
                  </a:cubicBezTo>
                  <a:cubicBezTo>
                    <a:pt x="555048" y="251460"/>
                    <a:pt x="558447" y="254134"/>
                    <a:pt x="558447" y="258143"/>
                  </a:cubicBezTo>
                  <a:cubicBezTo>
                    <a:pt x="558447" y="262153"/>
                    <a:pt x="555048" y="263489"/>
                    <a:pt x="551645" y="266162"/>
                  </a:cubicBezTo>
                  <a:cubicBezTo>
                    <a:pt x="555048" y="264826"/>
                    <a:pt x="561849" y="266162"/>
                    <a:pt x="565248" y="267499"/>
                  </a:cubicBezTo>
                  <a:cubicBezTo>
                    <a:pt x="568651" y="268835"/>
                    <a:pt x="572050" y="268835"/>
                    <a:pt x="575452" y="268835"/>
                  </a:cubicBezTo>
                  <a:cubicBezTo>
                    <a:pt x="578851" y="267499"/>
                    <a:pt x="582254" y="267499"/>
                    <a:pt x="585653" y="267499"/>
                  </a:cubicBezTo>
                  <a:cubicBezTo>
                    <a:pt x="602659" y="263489"/>
                    <a:pt x="606058" y="256807"/>
                    <a:pt x="606058" y="250123"/>
                  </a:cubicBezTo>
                  <a:cubicBezTo>
                    <a:pt x="606058" y="250123"/>
                    <a:pt x="602659" y="250123"/>
                    <a:pt x="602659" y="250123"/>
                  </a:cubicBezTo>
                  <a:cubicBezTo>
                    <a:pt x="595857" y="248787"/>
                    <a:pt x="592455" y="246114"/>
                    <a:pt x="592455" y="243441"/>
                  </a:cubicBezTo>
                  <a:close/>
                  <a:moveTo>
                    <a:pt x="10212503" y="238095"/>
                  </a:moveTo>
                  <a:cubicBezTo>
                    <a:pt x="10212503" y="239431"/>
                    <a:pt x="10212503" y="242104"/>
                    <a:pt x="10212503" y="242104"/>
                  </a:cubicBezTo>
                  <a:cubicBezTo>
                    <a:pt x="10219305" y="242104"/>
                    <a:pt x="10219305" y="239431"/>
                    <a:pt x="10222704" y="238095"/>
                  </a:cubicBezTo>
                  <a:cubicBezTo>
                    <a:pt x="10219305" y="238095"/>
                    <a:pt x="10215902" y="238095"/>
                    <a:pt x="10212503" y="238095"/>
                  </a:cubicBezTo>
                  <a:close/>
                  <a:moveTo>
                    <a:pt x="10501568" y="235421"/>
                  </a:moveTo>
                  <a:cubicBezTo>
                    <a:pt x="10521972" y="234084"/>
                    <a:pt x="10515171" y="240768"/>
                    <a:pt x="10515171" y="243441"/>
                  </a:cubicBezTo>
                  <a:cubicBezTo>
                    <a:pt x="10501568" y="244777"/>
                    <a:pt x="10494766" y="254134"/>
                    <a:pt x="10477764" y="247450"/>
                  </a:cubicBezTo>
                  <a:cubicBezTo>
                    <a:pt x="10467560" y="238093"/>
                    <a:pt x="10484566" y="236757"/>
                    <a:pt x="10501568" y="235421"/>
                  </a:cubicBezTo>
                  <a:close/>
                  <a:moveTo>
                    <a:pt x="492556" y="224228"/>
                  </a:moveTo>
                  <a:cubicBezTo>
                    <a:pt x="485329" y="224060"/>
                    <a:pt x="480231" y="225397"/>
                    <a:pt x="483630" y="232748"/>
                  </a:cubicBezTo>
                  <a:cubicBezTo>
                    <a:pt x="473429" y="238095"/>
                    <a:pt x="463225" y="235421"/>
                    <a:pt x="456423" y="232748"/>
                  </a:cubicBezTo>
                  <a:cubicBezTo>
                    <a:pt x="446223" y="235421"/>
                    <a:pt x="436019" y="234084"/>
                    <a:pt x="419017" y="232748"/>
                  </a:cubicBezTo>
                  <a:cubicBezTo>
                    <a:pt x="439421" y="238095"/>
                    <a:pt x="453024" y="243441"/>
                    <a:pt x="463225" y="251460"/>
                  </a:cubicBezTo>
                  <a:cubicBezTo>
                    <a:pt x="463225" y="255469"/>
                    <a:pt x="459826" y="258143"/>
                    <a:pt x="453024" y="260816"/>
                  </a:cubicBezTo>
                  <a:cubicBezTo>
                    <a:pt x="473429" y="264826"/>
                    <a:pt x="476828" y="254134"/>
                    <a:pt x="493834" y="254134"/>
                  </a:cubicBezTo>
                  <a:cubicBezTo>
                    <a:pt x="493834" y="254134"/>
                    <a:pt x="493834" y="254134"/>
                    <a:pt x="497233" y="254134"/>
                  </a:cubicBezTo>
                  <a:cubicBezTo>
                    <a:pt x="507437" y="248787"/>
                    <a:pt x="521040" y="243441"/>
                    <a:pt x="541445" y="243441"/>
                  </a:cubicBezTo>
                  <a:cubicBezTo>
                    <a:pt x="538042" y="240768"/>
                    <a:pt x="531241" y="238095"/>
                    <a:pt x="524439" y="235421"/>
                  </a:cubicBezTo>
                  <a:cubicBezTo>
                    <a:pt x="521040" y="232748"/>
                    <a:pt x="517637" y="228738"/>
                    <a:pt x="514238" y="224729"/>
                  </a:cubicBezTo>
                  <a:cubicBezTo>
                    <a:pt x="509136" y="226065"/>
                    <a:pt x="499786" y="224395"/>
                    <a:pt x="492556" y="224228"/>
                  </a:cubicBezTo>
                  <a:close/>
                  <a:moveTo>
                    <a:pt x="10266916" y="220718"/>
                  </a:moveTo>
                  <a:cubicBezTo>
                    <a:pt x="10260114" y="222056"/>
                    <a:pt x="10256712" y="224729"/>
                    <a:pt x="10249910" y="226065"/>
                  </a:cubicBezTo>
                  <a:cubicBezTo>
                    <a:pt x="10256712" y="224729"/>
                    <a:pt x="10260114" y="226065"/>
                    <a:pt x="10266916" y="227402"/>
                  </a:cubicBezTo>
                  <a:cubicBezTo>
                    <a:pt x="10263513" y="226065"/>
                    <a:pt x="10263513" y="224729"/>
                    <a:pt x="10263513" y="222056"/>
                  </a:cubicBezTo>
                  <a:cubicBezTo>
                    <a:pt x="10263513" y="220718"/>
                    <a:pt x="10266916" y="220718"/>
                    <a:pt x="10266916" y="220718"/>
                  </a:cubicBezTo>
                  <a:close/>
                  <a:moveTo>
                    <a:pt x="10079871" y="219383"/>
                  </a:moveTo>
                  <a:cubicBezTo>
                    <a:pt x="10079871" y="220718"/>
                    <a:pt x="10079871" y="222056"/>
                    <a:pt x="10079871" y="222056"/>
                  </a:cubicBezTo>
                  <a:cubicBezTo>
                    <a:pt x="10079871" y="222056"/>
                    <a:pt x="10083274" y="223392"/>
                    <a:pt x="10083274" y="223392"/>
                  </a:cubicBezTo>
                  <a:cubicBezTo>
                    <a:pt x="10079871" y="222056"/>
                    <a:pt x="10079871" y="220718"/>
                    <a:pt x="10079871" y="219383"/>
                  </a:cubicBezTo>
                  <a:close/>
                  <a:moveTo>
                    <a:pt x="131652" y="212365"/>
                  </a:moveTo>
                  <a:cubicBezTo>
                    <a:pt x="139303" y="211697"/>
                    <a:pt x="148654" y="212699"/>
                    <a:pt x="157155" y="216709"/>
                  </a:cubicBezTo>
                  <a:cubicBezTo>
                    <a:pt x="153756" y="220718"/>
                    <a:pt x="150353" y="226065"/>
                    <a:pt x="146954" y="231411"/>
                  </a:cubicBezTo>
                  <a:cubicBezTo>
                    <a:pt x="123147" y="231411"/>
                    <a:pt x="109544" y="223392"/>
                    <a:pt x="116345" y="218045"/>
                  </a:cubicBezTo>
                  <a:cubicBezTo>
                    <a:pt x="118048" y="215372"/>
                    <a:pt x="124000" y="213033"/>
                    <a:pt x="131652" y="212365"/>
                  </a:cubicBezTo>
                  <a:close/>
                  <a:moveTo>
                    <a:pt x="442820" y="188641"/>
                  </a:moveTo>
                  <a:cubicBezTo>
                    <a:pt x="432620" y="195324"/>
                    <a:pt x="442820" y="199333"/>
                    <a:pt x="453024" y="202006"/>
                  </a:cubicBezTo>
                  <a:cubicBezTo>
                    <a:pt x="453024" y="200671"/>
                    <a:pt x="453024" y="199333"/>
                    <a:pt x="456423" y="197997"/>
                  </a:cubicBezTo>
                  <a:cubicBezTo>
                    <a:pt x="446223" y="196660"/>
                    <a:pt x="439421" y="193987"/>
                    <a:pt x="442820" y="188641"/>
                  </a:cubicBezTo>
                  <a:close/>
                  <a:moveTo>
                    <a:pt x="10147886" y="183294"/>
                  </a:moveTo>
                  <a:cubicBezTo>
                    <a:pt x="10144488" y="184632"/>
                    <a:pt x="10144488" y="185967"/>
                    <a:pt x="10141085" y="187305"/>
                  </a:cubicBezTo>
                  <a:cubicBezTo>
                    <a:pt x="10144488" y="188641"/>
                    <a:pt x="10144488" y="189978"/>
                    <a:pt x="10151289" y="189978"/>
                  </a:cubicBezTo>
                  <a:cubicBezTo>
                    <a:pt x="10171694" y="189978"/>
                    <a:pt x="10175093" y="195324"/>
                    <a:pt x="10181894" y="200671"/>
                  </a:cubicBezTo>
                  <a:cubicBezTo>
                    <a:pt x="10185297" y="202006"/>
                    <a:pt x="10185297" y="202006"/>
                    <a:pt x="10188696" y="203344"/>
                  </a:cubicBezTo>
                  <a:cubicBezTo>
                    <a:pt x="10188696" y="203344"/>
                    <a:pt x="10188696" y="203344"/>
                    <a:pt x="10188696" y="202006"/>
                  </a:cubicBezTo>
                  <a:cubicBezTo>
                    <a:pt x="10181894" y="193987"/>
                    <a:pt x="10192098" y="191314"/>
                    <a:pt x="10209100" y="189978"/>
                  </a:cubicBezTo>
                  <a:cubicBezTo>
                    <a:pt x="10209100" y="188641"/>
                    <a:pt x="10212503" y="187305"/>
                    <a:pt x="10212503" y="185967"/>
                  </a:cubicBezTo>
                  <a:cubicBezTo>
                    <a:pt x="10205702" y="185967"/>
                    <a:pt x="10198900" y="185967"/>
                    <a:pt x="10192098" y="184632"/>
                  </a:cubicBezTo>
                  <a:cubicBezTo>
                    <a:pt x="10188696" y="184632"/>
                    <a:pt x="10188696" y="183294"/>
                    <a:pt x="10188696" y="183294"/>
                  </a:cubicBezTo>
                  <a:cubicBezTo>
                    <a:pt x="10175093" y="183294"/>
                    <a:pt x="10161490" y="183294"/>
                    <a:pt x="10147886" y="183294"/>
                  </a:cubicBezTo>
                  <a:close/>
                  <a:moveTo>
                    <a:pt x="10387784" y="179252"/>
                  </a:moveTo>
                  <a:lnTo>
                    <a:pt x="10389344" y="179285"/>
                  </a:lnTo>
                  <a:lnTo>
                    <a:pt x="10389344" y="180621"/>
                  </a:lnTo>
                  <a:close/>
                  <a:moveTo>
                    <a:pt x="507437" y="177948"/>
                  </a:moveTo>
                  <a:cubicBezTo>
                    <a:pt x="504034" y="177948"/>
                    <a:pt x="504034" y="179285"/>
                    <a:pt x="504034" y="179285"/>
                  </a:cubicBezTo>
                  <a:cubicBezTo>
                    <a:pt x="514238" y="181958"/>
                    <a:pt x="507437" y="188641"/>
                    <a:pt x="521040" y="189978"/>
                  </a:cubicBezTo>
                  <a:cubicBezTo>
                    <a:pt x="514238" y="187305"/>
                    <a:pt x="510836" y="183294"/>
                    <a:pt x="507437" y="177948"/>
                  </a:cubicBezTo>
                  <a:close/>
                  <a:moveTo>
                    <a:pt x="10490092" y="175610"/>
                  </a:moveTo>
                  <a:cubicBezTo>
                    <a:pt x="10497319" y="175610"/>
                    <a:pt x="10506670" y="177280"/>
                    <a:pt x="10515171" y="177949"/>
                  </a:cubicBezTo>
                  <a:cubicBezTo>
                    <a:pt x="10518574" y="180623"/>
                    <a:pt x="10521972" y="184632"/>
                    <a:pt x="10525375" y="187305"/>
                  </a:cubicBezTo>
                  <a:cubicBezTo>
                    <a:pt x="10504970" y="193988"/>
                    <a:pt x="10491367" y="187305"/>
                    <a:pt x="10477764" y="183296"/>
                  </a:cubicBezTo>
                  <a:cubicBezTo>
                    <a:pt x="10477764" y="177280"/>
                    <a:pt x="10482866" y="175610"/>
                    <a:pt x="10490092" y="175610"/>
                  </a:cubicBezTo>
                  <a:close/>
                  <a:moveTo>
                    <a:pt x="374805" y="172602"/>
                  </a:moveTo>
                  <a:cubicBezTo>
                    <a:pt x="374805" y="176612"/>
                    <a:pt x="368003" y="180621"/>
                    <a:pt x="361201" y="183294"/>
                  </a:cubicBezTo>
                  <a:cubicBezTo>
                    <a:pt x="354400" y="185967"/>
                    <a:pt x="357802" y="188641"/>
                    <a:pt x="361201" y="191314"/>
                  </a:cubicBezTo>
                  <a:cubicBezTo>
                    <a:pt x="364604" y="189978"/>
                    <a:pt x="368003" y="188641"/>
                    <a:pt x="371406" y="187305"/>
                  </a:cubicBezTo>
                  <a:cubicBezTo>
                    <a:pt x="378207" y="184632"/>
                    <a:pt x="381606" y="184632"/>
                    <a:pt x="391810" y="183294"/>
                  </a:cubicBezTo>
                  <a:cubicBezTo>
                    <a:pt x="398612" y="180621"/>
                    <a:pt x="412215" y="180621"/>
                    <a:pt x="415614" y="176612"/>
                  </a:cubicBezTo>
                  <a:cubicBezTo>
                    <a:pt x="412215" y="176612"/>
                    <a:pt x="412215" y="176612"/>
                    <a:pt x="412215" y="176612"/>
                  </a:cubicBezTo>
                  <a:cubicBezTo>
                    <a:pt x="398612" y="177948"/>
                    <a:pt x="395209" y="175275"/>
                    <a:pt x="388408" y="172602"/>
                  </a:cubicBezTo>
                  <a:cubicBezTo>
                    <a:pt x="385009" y="173939"/>
                    <a:pt x="381606" y="173939"/>
                    <a:pt x="374805" y="172602"/>
                  </a:cubicBezTo>
                  <a:close/>
                  <a:moveTo>
                    <a:pt x="10117282" y="171264"/>
                  </a:moveTo>
                  <a:cubicBezTo>
                    <a:pt x="10117282" y="173939"/>
                    <a:pt x="10120680" y="175275"/>
                    <a:pt x="10117282" y="177948"/>
                  </a:cubicBezTo>
                  <a:cubicBezTo>
                    <a:pt x="10120680" y="177948"/>
                    <a:pt x="10124083" y="179285"/>
                    <a:pt x="10124083" y="179285"/>
                  </a:cubicBezTo>
                  <a:cubicBezTo>
                    <a:pt x="10124083" y="176612"/>
                    <a:pt x="10120680" y="173939"/>
                    <a:pt x="10117282" y="171264"/>
                  </a:cubicBezTo>
                  <a:close/>
                  <a:moveTo>
                    <a:pt x="10419949" y="168593"/>
                  </a:moveTo>
                  <a:cubicBezTo>
                    <a:pt x="10433552" y="172602"/>
                    <a:pt x="10450558" y="175275"/>
                    <a:pt x="10450558" y="183294"/>
                  </a:cubicBezTo>
                  <a:cubicBezTo>
                    <a:pt x="10436954" y="184632"/>
                    <a:pt x="10436954" y="197997"/>
                    <a:pt x="10409748" y="191314"/>
                  </a:cubicBezTo>
                  <a:cubicBezTo>
                    <a:pt x="10399544" y="189978"/>
                    <a:pt x="10392743" y="187305"/>
                    <a:pt x="10389344" y="183294"/>
                  </a:cubicBezTo>
                  <a:lnTo>
                    <a:pt x="10389344" y="180621"/>
                  </a:lnTo>
                  <a:cubicBezTo>
                    <a:pt x="10413148" y="181958"/>
                    <a:pt x="10409748" y="172602"/>
                    <a:pt x="10419949" y="168593"/>
                  </a:cubicBezTo>
                  <a:close/>
                  <a:moveTo>
                    <a:pt x="10181894" y="159236"/>
                  </a:moveTo>
                  <a:cubicBezTo>
                    <a:pt x="10171694" y="160573"/>
                    <a:pt x="10175093" y="164582"/>
                    <a:pt x="10175093" y="167255"/>
                  </a:cubicBezTo>
                  <a:cubicBezTo>
                    <a:pt x="10181894" y="169929"/>
                    <a:pt x="10188696" y="172602"/>
                    <a:pt x="10195498" y="175275"/>
                  </a:cubicBezTo>
                  <a:cubicBezTo>
                    <a:pt x="10205702" y="173939"/>
                    <a:pt x="10212503" y="172602"/>
                    <a:pt x="10222704" y="171264"/>
                  </a:cubicBezTo>
                  <a:cubicBezTo>
                    <a:pt x="10222704" y="171264"/>
                    <a:pt x="10219305" y="169929"/>
                    <a:pt x="10219305" y="169929"/>
                  </a:cubicBezTo>
                  <a:cubicBezTo>
                    <a:pt x="10215902" y="167255"/>
                    <a:pt x="10195498" y="167255"/>
                    <a:pt x="10192098" y="159236"/>
                  </a:cubicBezTo>
                  <a:cubicBezTo>
                    <a:pt x="10188696" y="160573"/>
                    <a:pt x="10185297" y="160573"/>
                    <a:pt x="10181894" y="159236"/>
                  </a:cubicBezTo>
                  <a:close/>
                  <a:moveTo>
                    <a:pt x="9967647" y="157899"/>
                  </a:moveTo>
                  <a:cubicBezTo>
                    <a:pt x="9964244" y="159236"/>
                    <a:pt x="9957443" y="160573"/>
                    <a:pt x="9954044" y="161909"/>
                  </a:cubicBezTo>
                  <a:cubicBezTo>
                    <a:pt x="9957443" y="160573"/>
                    <a:pt x="9960846" y="161909"/>
                    <a:pt x="9964244" y="161909"/>
                  </a:cubicBezTo>
                  <a:cubicBezTo>
                    <a:pt x="9967647" y="160573"/>
                    <a:pt x="9967647" y="159236"/>
                    <a:pt x="9967647" y="157899"/>
                  </a:cubicBezTo>
                  <a:close/>
                  <a:moveTo>
                    <a:pt x="10249910" y="133842"/>
                  </a:moveTo>
                  <a:cubicBezTo>
                    <a:pt x="10249910" y="137851"/>
                    <a:pt x="10249910" y="143197"/>
                    <a:pt x="10256712" y="147207"/>
                  </a:cubicBezTo>
                  <a:cubicBezTo>
                    <a:pt x="10266916" y="145870"/>
                    <a:pt x="10277116" y="147207"/>
                    <a:pt x="10283918" y="148543"/>
                  </a:cubicBezTo>
                  <a:cubicBezTo>
                    <a:pt x="10280519" y="144533"/>
                    <a:pt x="10283918" y="140524"/>
                    <a:pt x="10290720" y="136515"/>
                  </a:cubicBezTo>
                  <a:cubicBezTo>
                    <a:pt x="10280519" y="137851"/>
                    <a:pt x="10266916" y="137851"/>
                    <a:pt x="10253312" y="135178"/>
                  </a:cubicBezTo>
                  <a:cubicBezTo>
                    <a:pt x="10253312" y="135178"/>
                    <a:pt x="10249910" y="133842"/>
                    <a:pt x="10249910" y="133842"/>
                  </a:cubicBezTo>
                  <a:close/>
                  <a:moveTo>
                    <a:pt x="10175093" y="131167"/>
                  </a:moveTo>
                  <a:cubicBezTo>
                    <a:pt x="10175093" y="131167"/>
                    <a:pt x="10171694" y="132504"/>
                    <a:pt x="10171694" y="132504"/>
                  </a:cubicBezTo>
                  <a:cubicBezTo>
                    <a:pt x="10171694" y="133842"/>
                    <a:pt x="10168292" y="133842"/>
                    <a:pt x="10164892" y="135178"/>
                  </a:cubicBezTo>
                  <a:cubicBezTo>
                    <a:pt x="10168292" y="137851"/>
                    <a:pt x="10171694" y="140524"/>
                    <a:pt x="10181894" y="140524"/>
                  </a:cubicBezTo>
                  <a:cubicBezTo>
                    <a:pt x="10185297" y="137851"/>
                    <a:pt x="10188696" y="137851"/>
                    <a:pt x="10192098" y="136515"/>
                  </a:cubicBezTo>
                  <a:cubicBezTo>
                    <a:pt x="10188696" y="135178"/>
                    <a:pt x="10181894" y="133842"/>
                    <a:pt x="10171694" y="133842"/>
                  </a:cubicBezTo>
                  <a:cubicBezTo>
                    <a:pt x="10175093" y="132504"/>
                    <a:pt x="10175093" y="132504"/>
                    <a:pt x="10175093" y="131167"/>
                  </a:cubicBezTo>
                  <a:close/>
                  <a:moveTo>
                    <a:pt x="578851" y="124485"/>
                  </a:moveTo>
                  <a:cubicBezTo>
                    <a:pt x="572050" y="125822"/>
                    <a:pt x="572050" y="127158"/>
                    <a:pt x="568651" y="129831"/>
                  </a:cubicBezTo>
                  <a:cubicBezTo>
                    <a:pt x="572050" y="128495"/>
                    <a:pt x="578851" y="127158"/>
                    <a:pt x="582254" y="125822"/>
                  </a:cubicBezTo>
                  <a:cubicBezTo>
                    <a:pt x="582254" y="125822"/>
                    <a:pt x="578851" y="124485"/>
                    <a:pt x="578851" y="124485"/>
                  </a:cubicBezTo>
                  <a:close/>
                  <a:moveTo>
                    <a:pt x="10453957" y="116467"/>
                  </a:moveTo>
                  <a:cubicBezTo>
                    <a:pt x="10464161" y="117803"/>
                    <a:pt x="10477764" y="119140"/>
                    <a:pt x="10487964" y="120476"/>
                  </a:cubicBezTo>
                  <a:cubicBezTo>
                    <a:pt x="10501568" y="127160"/>
                    <a:pt x="10501568" y="127160"/>
                    <a:pt x="10474365" y="132506"/>
                  </a:cubicBezTo>
                  <a:cubicBezTo>
                    <a:pt x="10457360" y="128495"/>
                    <a:pt x="10443756" y="125822"/>
                    <a:pt x="10423352" y="123150"/>
                  </a:cubicBezTo>
                  <a:cubicBezTo>
                    <a:pt x="10430153" y="116467"/>
                    <a:pt x="10447156" y="120476"/>
                    <a:pt x="10453957" y="116467"/>
                  </a:cubicBezTo>
                  <a:close/>
                  <a:moveTo>
                    <a:pt x="10025458" y="100427"/>
                  </a:moveTo>
                  <a:cubicBezTo>
                    <a:pt x="10028861" y="104436"/>
                    <a:pt x="10028861" y="107110"/>
                    <a:pt x="10028861" y="111119"/>
                  </a:cubicBezTo>
                  <a:cubicBezTo>
                    <a:pt x="10035662" y="111119"/>
                    <a:pt x="10042464" y="112456"/>
                    <a:pt x="10049266" y="111119"/>
                  </a:cubicBezTo>
                  <a:cubicBezTo>
                    <a:pt x="10042464" y="107110"/>
                    <a:pt x="10035662" y="103100"/>
                    <a:pt x="10025458" y="100427"/>
                  </a:cubicBezTo>
                  <a:close/>
                  <a:moveTo>
                    <a:pt x="10100276" y="96418"/>
                  </a:moveTo>
                  <a:cubicBezTo>
                    <a:pt x="10093474" y="99091"/>
                    <a:pt x="10086672" y="100427"/>
                    <a:pt x="10076472" y="100427"/>
                  </a:cubicBezTo>
                  <a:cubicBezTo>
                    <a:pt x="10079871" y="104436"/>
                    <a:pt x="10093474" y="101764"/>
                    <a:pt x="10103678" y="99091"/>
                  </a:cubicBezTo>
                  <a:cubicBezTo>
                    <a:pt x="10103678" y="99091"/>
                    <a:pt x="10103678" y="97753"/>
                    <a:pt x="10100276" y="96418"/>
                  </a:cubicBezTo>
                  <a:close/>
                  <a:moveTo>
                    <a:pt x="350577" y="82049"/>
                  </a:moveTo>
                  <a:cubicBezTo>
                    <a:pt x="353553" y="81715"/>
                    <a:pt x="356103" y="81715"/>
                    <a:pt x="357802" y="83052"/>
                  </a:cubicBezTo>
                  <a:cubicBezTo>
                    <a:pt x="361201" y="84388"/>
                    <a:pt x="361201" y="87061"/>
                    <a:pt x="357802" y="88398"/>
                  </a:cubicBezTo>
                  <a:cubicBezTo>
                    <a:pt x="351001" y="92407"/>
                    <a:pt x="344199" y="89734"/>
                    <a:pt x="337398" y="87061"/>
                  </a:cubicBezTo>
                  <a:cubicBezTo>
                    <a:pt x="337398" y="85725"/>
                    <a:pt x="340800" y="84388"/>
                    <a:pt x="340800" y="83052"/>
                  </a:cubicBezTo>
                  <a:cubicBezTo>
                    <a:pt x="344201" y="83052"/>
                    <a:pt x="347602" y="82384"/>
                    <a:pt x="350577" y="82049"/>
                  </a:cubicBezTo>
                  <a:close/>
                  <a:moveTo>
                    <a:pt x="10025458" y="76368"/>
                  </a:moveTo>
                  <a:cubicBezTo>
                    <a:pt x="10008456" y="79041"/>
                    <a:pt x="9977848" y="71022"/>
                    <a:pt x="9981250" y="87061"/>
                  </a:cubicBezTo>
                  <a:cubicBezTo>
                    <a:pt x="9984649" y="87061"/>
                    <a:pt x="9988052" y="87061"/>
                    <a:pt x="9991450" y="87061"/>
                  </a:cubicBezTo>
                  <a:cubicBezTo>
                    <a:pt x="9994854" y="85725"/>
                    <a:pt x="9998252" y="85725"/>
                    <a:pt x="10001655" y="84388"/>
                  </a:cubicBezTo>
                  <a:cubicBezTo>
                    <a:pt x="10015258" y="81715"/>
                    <a:pt x="10028861" y="79041"/>
                    <a:pt x="10042464" y="83052"/>
                  </a:cubicBezTo>
                  <a:cubicBezTo>
                    <a:pt x="10042464" y="83052"/>
                    <a:pt x="10039062" y="81715"/>
                    <a:pt x="10039062" y="81715"/>
                  </a:cubicBezTo>
                  <a:cubicBezTo>
                    <a:pt x="10039062" y="80379"/>
                    <a:pt x="10042464" y="80379"/>
                    <a:pt x="10042464" y="79041"/>
                  </a:cubicBezTo>
                  <a:cubicBezTo>
                    <a:pt x="10035662" y="80379"/>
                    <a:pt x="10028861" y="77704"/>
                    <a:pt x="10025458" y="76368"/>
                  </a:cubicBezTo>
                  <a:close/>
                  <a:moveTo>
                    <a:pt x="9943840" y="72359"/>
                  </a:moveTo>
                  <a:cubicBezTo>
                    <a:pt x="9937038" y="75032"/>
                    <a:pt x="9930236" y="76368"/>
                    <a:pt x="9920036" y="75032"/>
                  </a:cubicBezTo>
                  <a:cubicBezTo>
                    <a:pt x="9920036" y="75032"/>
                    <a:pt x="9916634" y="75032"/>
                    <a:pt x="9916634" y="75032"/>
                  </a:cubicBezTo>
                  <a:cubicBezTo>
                    <a:pt x="9913234" y="76368"/>
                    <a:pt x="9909832" y="76368"/>
                    <a:pt x="9906433" y="76368"/>
                  </a:cubicBezTo>
                  <a:cubicBezTo>
                    <a:pt x="9903030" y="77704"/>
                    <a:pt x="9903030" y="80379"/>
                    <a:pt x="9903030" y="83052"/>
                  </a:cubicBezTo>
                  <a:cubicBezTo>
                    <a:pt x="9909832" y="83052"/>
                    <a:pt x="9916634" y="83052"/>
                    <a:pt x="9923435" y="83052"/>
                  </a:cubicBezTo>
                  <a:cubicBezTo>
                    <a:pt x="9916634" y="80379"/>
                    <a:pt x="9920036" y="77704"/>
                    <a:pt x="9930236" y="77704"/>
                  </a:cubicBezTo>
                  <a:cubicBezTo>
                    <a:pt x="9954044" y="76368"/>
                    <a:pt x="9943840" y="75032"/>
                    <a:pt x="9943840" y="72359"/>
                  </a:cubicBezTo>
                  <a:close/>
                  <a:moveTo>
                    <a:pt x="10229506" y="71022"/>
                  </a:moveTo>
                  <a:cubicBezTo>
                    <a:pt x="10266912" y="67013"/>
                    <a:pt x="10253309" y="84388"/>
                    <a:pt x="10273714" y="87061"/>
                  </a:cubicBezTo>
                  <a:cubicBezTo>
                    <a:pt x="10273714" y="88398"/>
                    <a:pt x="10273714" y="88398"/>
                    <a:pt x="10273714" y="89734"/>
                  </a:cubicBezTo>
                  <a:cubicBezTo>
                    <a:pt x="10287317" y="89734"/>
                    <a:pt x="10297521" y="91071"/>
                    <a:pt x="10311124" y="91071"/>
                  </a:cubicBezTo>
                  <a:cubicBezTo>
                    <a:pt x="10331528" y="89734"/>
                    <a:pt x="10355332" y="89734"/>
                    <a:pt x="10382538" y="93744"/>
                  </a:cubicBezTo>
                  <a:cubicBezTo>
                    <a:pt x="10358735" y="103100"/>
                    <a:pt x="10334928" y="99091"/>
                    <a:pt x="10311124" y="99091"/>
                  </a:cubicBezTo>
                  <a:cubicBezTo>
                    <a:pt x="10304322" y="100427"/>
                    <a:pt x="10294118" y="101764"/>
                    <a:pt x="10287317" y="103100"/>
                  </a:cubicBezTo>
                  <a:cubicBezTo>
                    <a:pt x="10283918" y="103100"/>
                    <a:pt x="10277116" y="103100"/>
                    <a:pt x="10273714" y="103100"/>
                  </a:cubicBezTo>
                  <a:cubicBezTo>
                    <a:pt x="10266912" y="101764"/>
                    <a:pt x="10256712" y="100427"/>
                    <a:pt x="10249910" y="99091"/>
                  </a:cubicBezTo>
                  <a:cubicBezTo>
                    <a:pt x="10246508" y="99091"/>
                    <a:pt x="10243108" y="99091"/>
                    <a:pt x="10239706" y="99091"/>
                  </a:cubicBezTo>
                  <a:cubicBezTo>
                    <a:pt x="10215902" y="100427"/>
                    <a:pt x="10192095" y="101764"/>
                    <a:pt x="10192095" y="87061"/>
                  </a:cubicBezTo>
                  <a:cubicBezTo>
                    <a:pt x="10195498" y="85725"/>
                    <a:pt x="10202299" y="84388"/>
                    <a:pt x="10205698" y="83052"/>
                  </a:cubicBezTo>
                  <a:cubicBezTo>
                    <a:pt x="10212500" y="77705"/>
                    <a:pt x="10212500" y="72359"/>
                    <a:pt x="10229506" y="71022"/>
                  </a:cubicBezTo>
                  <a:close/>
                  <a:moveTo>
                    <a:pt x="9814610" y="67013"/>
                  </a:moveTo>
                  <a:cubicBezTo>
                    <a:pt x="9818012" y="67013"/>
                    <a:pt x="9818012" y="68349"/>
                    <a:pt x="9821412" y="69686"/>
                  </a:cubicBezTo>
                  <a:cubicBezTo>
                    <a:pt x="9821412" y="68349"/>
                    <a:pt x="9821412" y="67013"/>
                    <a:pt x="9824814" y="67013"/>
                  </a:cubicBezTo>
                  <a:cubicBezTo>
                    <a:pt x="9821412" y="67013"/>
                    <a:pt x="9818012" y="67013"/>
                    <a:pt x="9814610" y="67013"/>
                  </a:cubicBezTo>
                  <a:close/>
                  <a:moveTo>
                    <a:pt x="837311" y="64338"/>
                  </a:moveTo>
                  <a:cubicBezTo>
                    <a:pt x="833912" y="64338"/>
                    <a:pt x="830509" y="65676"/>
                    <a:pt x="830509" y="65676"/>
                  </a:cubicBezTo>
                  <a:cubicBezTo>
                    <a:pt x="830509" y="65676"/>
                    <a:pt x="833912" y="67013"/>
                    <a:pt x="837311" y="67013"/>
                  </a:cubicBezTo>
                  <a:cubicBezTo>
                    <a:pt x="837311" y="65676"/>
                    <a:pt x="837311" y="65676"/>
                    <a:pt x="837311" y="64338"/>
                  </a:cubicBezTo>
                  <a:close/>
                  <a:moveTo>
                    <a:pt x="929134" y="60329"/>
                  </a:moveTo>
                  <a:cubicBezTo>
                    <a:pt x="929134" y="61667"/>
                    <a:pt x="925731" y="61667"/>
                    <a:pt x="925731" y="63002"/>
                  </a:cubicBezTo>
                  <a:cubicBezTo>
                    <a:pt x="929134" y="63002"/>
                    <a:pt x="929134" y="64338"/>
                    <a:pt x="932533" y="65676"/>
                  </a:cubicBezTo>
                  <a:cubicBezTo>
                    <a:pt x="935935" y="68349"/>
                    <a:pt x="932533" y="71022"/>
                    <a:pt x="929134" y="72359"/>
                  </a:cubicBezTo>
                  <a:cubicBezTo>
                    <a:pt x="929134" y="72359"/>
                    <a:pt x="932533" y="72359"/>
                    <a:pt x="935935" y="72359"/>
                  </a:cubicBezTo>
                  <a:cubicBezTo>
                    <a:pt x="935935" y="72359"/>
                    <a:pt x="935935" y="71022"/>
                    <a:pt x="935935" y="71022"/>
                  </a:cubicBezTo>
                  <a:cubicBezTo>
                    <a:pt x="939334" y="69686"/>
                    <a:pt x="939334" y="68349"/>
                    <a:pt x="942737" y="67013"/>
                  </a:cubicBezTo>
                  <a:cubicBezTo>
                    <a:pt x="939334" y="65676"/>
                    <a:pt x="935935" y="64338"/>
                    <a:pt x="935935" y="61667"/>
                  </a:cubicBezTo>
                  <a:cubicBezTo>
                    <a:pt x="932533" y="61667"/>
                    <a:pt x="932533" y="60329"/>
                    <a:pt x="929134" y="60329"/>
                  </a:cubicBezTo>
                  <a:close/>
                  <a:moveTo>
                    <a:pt x="701279" y="50974"/>
                  </a:moveTo>
                  <a:cubicBezTo>
                    <a:pt x="704678" y="50974"/>
                    <a:pt x="708081" y="52311"/>
                    <a:pt x="708081" y="53647"/>
                  </a:cubicBezTo>
                  <a:cubicBezTo>
                    <a:pt x="711480" y="58993"/>
                    <a:pt x="701279" y="61667"/>
                    <a:pt x="691075" y="63004"/>
                  </a:cubicBezTo>
                  <a:cubicBezTo>
                    <a:pt x="687676" y="61667"/>
                    <a:pt x="684274" y="61667"/>
                    <a:pt x="680875" y="61667"/>
                  </a:cubicBezTo>
                  <a:cubicBezTo>
                    <a:pt x="680875" y="56320"/>
                    <a:pt x="684274" y="52311"/>
                    <a:pt x="701279" y="50974"/>
                  </a:cubicBezTo>
                  <a:close/>
                  <a:moveTo>
                    <a:pt x="602659" y="50974"/>
                  </a:moveTo>
                  <a:cubicBezTo>
                    <a:pt x="623063" y="50974"/>
                    <a:pt x="640065" y="50974"/>
                    <a:pt x="657071" y="50974"/>
                  </a:cubicBezTo>
                  <a:cubicBezTo>
                    <a:pt x="660470" y="60331"/>
                    <a:pt x="646871" y="63004"/>
                    <a:pt x="629865" y="63004"/>
                  </a:cubicBezTo>
                  <a:cubicBezTo>
                    <a:pt x="623063" y="58993"/>
                    <a:pt x="612863" y="56320"/>
                    <a:pt x="602659" y="50974"/>
                  </a:cubicBezTo>
                  <a:close/>
                  <a:moveTo>
                    <a:pt x="9624166" y="38944"/>
                  </a:moveTo>
                  <a:cubicBezTo>
                    <a:pt x="9624166" y="41617"/>
                    <a:pt x="9620768" y="44290"/>
                    <a:pt x="9617365" y="46964"/>
                  </a:cubicBezTo>
                  <a:cubicBezTo>
                    <a:pt x="9620768" y="44290"/>
                    <a:pt x="9630968" y="42955"/>
                    <a:pt x="9637770" y="42955"/>
                  </a:cubicBezTo>
                  <a:cubicBezTo>
                    <a:pt x="9630968" y="42955"/>
                    <a:pt x="9627569" y="41617"/>
                    <a:pt x="9624166" y="38944"/>
                  </a:cubicBezTo>
                  <a:close/>
                  <a:moveTo>
                    <a:pt x="10168292" y="28253"/>
                  </a:moveTo>
                  <a:cubicBezTo>
                    <a:pt x="10171690" y="28253"/>
                    <a:pt x="10171690" y="28253"/>
                    <a:pt x="10175093" y="28253"/>
                  </a:cubicBezTo>
                  <a:cubicBezTo>
                    <a:pt x="10195498" y="34936"/>
                    <a:pt x="10175093" y="36272"/>
                    <a:pt x="10164888" y="38945"/>
                  </a:cubicBezTo>
                  <a:cubicBezTo>
                    <a:pt x="10137682" y="33599"/>
                    <a:pt x="10168292" y="30926"/>
                    <a:pt x="10168292" y="28253"/>
                  </a:cubicBezTo>
                  <a:close/>
                  <a:moveTo>
                    <a:pt x="4646185" y="184"/>
                  </a:moveTo>
                  <a:cubicBezTo>
                    <a:pt x="4683595" y="1520"/>
                    <a:pt x="4721002" y="1520"/>
                    <a:pt x="4758412" y="1520"/>
                  </a:cubicBezTo>
                  <a:cubicBezTo>
                    <a:pt x="4765214" y="1520"/>
                    <a:pt x="4772015" y="1520"/>
                    <a:pt x="4778817" y="1520"/>
                  </a:cubicBezTo>
                  <a:cubicBezTo>
                    <a:pt x="4799222" y="2857"/>
                    <a:pt x="4819626" y="-2491"/>
                    <a:pt x="4840031" y="1520"/>
                  </a:cubicBezTo>
                  <a:cubicBezTo>
                    <a:pt x="4860436" y="4193"/>
                    <a:pt x="4884239" y="1520"/>
                    <a:pt x="4908047" y="2857"/>
                  </a:cubicBezTo>
                  <a:cubicBezTo>
                    <a:pt x="4908047" y="1520"/>
                    <a:pt x="4911446" y="184"/>
                    <a:pt x="4914848" y="184"/>
                  </a:cubicBezTo>
                  <a:cubicBezTo>
                    <a:pt x="4921650" y="184"/>
                    <a:pt x="4925049" y="184"/>
                    <a:pt x="4931850" y="184"/>
                  </a:cubicBezTo>
                  <a:cubicBezTo>
                    <a:pt x="4948856" y="6866"/>
                    <a:pt x="4965858" y="2857"/>
                    <a:pt x="4986263" y="2857"/>
                  </a:cubicBezTo>
                  <a:cubicBezTo>
                    <a:pt x="5006667" y="1520"/>
                    <a:pt x="5027072" y="-1154"/>
                    <a:pt x="5044078" y="4193"/>
                  </a:cubicBezTo>
                  <a:cubicBezTo>
                    <a:pt x="5047477" y="5530"/>
                    <a:pt x="5050879" y="5530"/>
                    <a:pt x="5054278" y="4193"/>
                  </a:cubicBezTo>
                  <a:cubicBezTo>
                    <a:pt x="5071284" y="-1154"/>
                    <a:pt x="5091689" y="4193"/>
                    <a:pt x="5108691" y="184"/>
                  </a:cubicBezTo>
                  <a:cubicBezTo>
                    <a:pt x="5112093" y="184"/>
                    <a:pt x="5118895" y="184"/>
                    <a:pt x="5122294" y="184"/>
                  </a:cubicBezTo>
                  <a:cubicBezTo>
                    <a:pt x="5142699" y="4193"/>
                    <a:pt x="5169905" y="-1154"/>
                    <a:pt x="5193712" y="2857"/>
                  </a:cubicBezTo>
                  <a:cubicBezTo>
                    <a:pt x="5197111" y="2857"/>
                    <a:pt x="5197111" y="1520"/>
                    <a:pt x="5200514" y="1520"/>
                  </a:cubicBezTo>
                  <a:cubicBezTo>
                    <a:pt x="5299135" y="184"/>
                    <a:pt x="5394356" y="1520"/>
                    <a:pt x="5489578" y="8204"/>
                  </a:cubicBezTo>
                  <a:cubicBezTo>
                    <a:pt x="5523586" y="10875"/>
                    <a:pt x="5560996" y="8204"/>
                    <a:pt x="5595004" y="6866"/>
                  </a:cubicBezTo>
                  <a:cubicBezTo>
                    <a:pt x="5605205" y="6866"/>
                    <a:pt x="5612006" y="6866"/>
                    <a:pt x="5622210" y="6866"/>
                  </a:cubicBezTo>
                  <a:cubicBezTo>
                    <a:pt x="5625609" y="6866"/>
                    <a:pt x="5625609" y="8204"/>
                    <a:pt x="5629012" y="8204"/>
                  </a:cubicBezTo>
                  <a:cubicBezTo>
                    <a:pt x="5629012" y="8204"/>
                    <a:pt x="5629012" y="9539"/>
                    <a:pt x="5629012" y="9539"/>
                  </a:cubicBezTo>
                  <a:cubicBezTo>
                    <a:pt x="5673220" y="8204"/>
                    <a:pt x="5720831" y="5530"/>
                    <a:pt x="5768442" y="10875"/>
                  </a:cubicBezTo>
                  <a:cubicBezTo>
                    <a:pt x="5785448" y="16223"/>
                    <a:pt x="5802450" y="18896"/>
                    <a:pt x="5822855" y="14886"/>
                  </a:cubicBezTo>
                  <a:cubicBezTo>
                    <a:pt x="5833059" y="16223"/>
                    <a:pt x="5843259" y="13550"/>
                    <a:pt x="5850061" y="10875"/>
                  </a:cubicBezTo>
                  <a:cubicBezTo>
                    <a:pt x="5870466" y="6866"/>
                    <a:pt x="5884069" y="12213"/>
                    <a:pt x="5901074" y="16223"/>
                  </a:cubicBezTo>
                  <a:cubicBezTo>
                    <a:pt x="5901074" y="16223"/>
                    <a:pt x="5897672" y="17559"/>
                    <a:pt x="5897672" y="17559"/>
                  </a:cubicBezTo>
                  <a:cubicBezTo>
                    <a:pt x="5897672" y="17559"/>
                    <a:pt x="5901074" y="17559"/>
                    <a:pt x="5901074" y="17559"/>
                  </a:cubicBezTo>
                  <a:cubicBezTo>
                    <a:pt x="5918077" y="17559"/>
                    <a:pt x="5935082" y="17559"/>
                    <a:pt x="5952084" y="17559"/>
                  </a:cubicBezTo>
                  <a:cubicBezTo>
                    <a:pt x="5958886" y="17559"/>
                    <a:pt x="5965687" y="17559"/>
                    <a:pt x="5972489" y="17559"/>
                  </a:cubicBezTo>
                  <a:cubicBezTo>
                    <a:pt x="5986092" y="18896"/>
                    <a:pt x="5999695" y="20232"/>
                    <a:pt x="6013298" y="21569"/>
                  </a:cubicBezTo>
                  <a:cubicBezTo>
                    <a:pt x="6016701" y="20232"/>
                    <a:pt x="6020100" y="18896"/>
                    <a:pt x="6023502" y="17559"/>
                  </a:cubicBezTo>
                  <a:lnTo>
                    <a:pt x="6027504" y="17559"/>
                  </a:lnTo>
                  <a:lnTo>
                    <a:pt x="6029544" y="16223"/>
                  </a:lnTo>
                  <a:lnTo>
                    <a:pt x="6067905" y="17358"/>
                  </a:lnTo>
                  <a:lnTo>
                    <a:pt x="6077064" y="17225"/>
                  </a:lnTo>
                  <a:lnTo>
                    <a:pt x="6077767" y="17449"/>
                  </a:lnTo>
                  <a:lnTo>
                    <a:pt x="6120940" y="15053"/>
                  </a:lnTo>
                  <a:cubicBezTo>
                    <a:pt x="6151121" y="13216"/>
                    <a:pt x="6180878" y="12213"/>
                    <a:pt x="6209783" y="18896"/>
                  </a:cubicBezTo>
                  <a:cubicBezTo>
                    <a:pt x="6219987" y="20232"/>
                    <a:pt x="6230188" y="21569"/>
                    <a:pt x="6233590" y="25578"/>
                  </a:cubicBezTo>
                  <a:cubicBezTo>
                    <a:pt x="6247194" y="10875"/>
                    <a:pt x="6284600" y="18896"/>
                    <a:pt x="6311807" y="14886"/>
                  </a:cubicBezTo>
                  <a:cubicBezTo>
                    <a:pt x="6315209" y="14886"/>
                    <a:pt x="6318608" y="16223"/>
                    <a:pt x="6318608" y="16223"/>
                  </a:cubicBezTo>
                  <a:cubicBezTo>
                    <a:pt x="6318608" y="14886"/>
                    <a:pt x="6322011" y="13550"/>
                    <a:pt x="6322011" y="12213"/>
                  </a:cubicBezTo>
                  <a:cubicBezTo>
                    <a:pt x="6356019" y="12213"/>
                    <a:pt x="6393425" y="14886"/>
                    <a:pt x="6427433" y="10875"/>
                  </a:cubicBezTo>
                  <a:cubicBezTo>
                    <a:pt x="6430836" y="10875"/>
                    <a:pt x="6437637" y="10875"/>
                    <a:pt x="6444439" y="10875"/>
                  </a:cubicBezTo>
                  <a:cubicBezTo>
                    <a:pt x="6454639" y="14886"/>
                    <a:pt x="6468243" y="10875"/>
                    <a:pt x="6478447" y="14886"/>
                  </a:cubicBezTo>
                  <a:cubicBezTo>
                    <a:pt x="6478447" y="14886"/>
                    <a:pt x="6481846" y="14886"/>
                    <a:pt x="6481846" y="14886"/>
                  </a:cubicBezTo>
                  <a:cubicBezTo>
                    <a:pt x="6485248" y="13550"/>
                    <a:pt x="6492050" y="12213"/>
                    <a:pt x="6495449" y="13550"/>
                  </a:cubicBezTo>
                  <a:cubicBezTo>
                    <a:pt x="6498851" y="14886"/>
                    <a:pt x="6502250" y="14886"/>
                    <a:pt x="6505653" y="14886"/>
                  </a:cubicBezTo>
                  <a:cubicBezTo>
                    <a:pt x="6512454" y="16223"/>
                    <a:pt x="6522655" y="14886"/>
                    <a:pt x="6529457" y="16223"/>
                  </a:cubicBezTo>
                  <a:cubicBezTo>
                    <a:pt x="6532859" y="16223"/>
                    <a:pt x="6536258" y="16223"/>
                    <a:pt x="6536258" y="14886"/>
                  </a:cubicBezTo>
                  <a:cubicBezTo>
                    <a:pt x="6549861" y="12213"/>
                    <a:pt x="6566867" y="12213"/>
                    <a:pt x="6580470" y="14886"/>
                  </a:cubicBezTo>
                  <a:cubicBezTo>
                    <a:pt x="6621279" y="12213"/>
                    <a:pt x="6662089" y="24241"/>
                    <a:pt x="6702898" y="14886"/>
                  </a:cubicBezTo>
                  <a:cubicBezTo>
                    <a:pt x="6740305" y="12213"/>
                    <a:pt x="6774313" y="13550"/>
                    <a:pt x="6811723" y="13550"/>
                  </a:cubicBezTo>
                  <a:cubicBezTo>
                    <a:pt x="6815122" y="13550"/>
                    <a:pt x="6815122" y="13550"/>
                    <a:pt x="6818525" y="14886"/>
                  </a:cubicBezTo>
                  <a:cubicBezTo>
                    <a:pt x="6835527" y="10875"/>
                    <a:pt x="6855931" y="12213"/>
                    <a:pt x="6876336" y="13550"/>
                  </a:cubicBezTo>
                  <a:cubicBezTo>
                    <a:pt x="6879739" y="13550"/>
                    <a:pt x="6883138" y="13550"/>
                    <a:pt x="6886540" y="13550"/>
                  </a:cubicBezTo>
                  <a:cubicBezTo>
                    <a:pt x="6906945" y="8204"/>
                    <a:pt x="6930749" y="13550"/>
                    <a:pt x="6951153" y="9539"/>
                  </a:cubicBezTo>
                  <a:cubicBezTo>
                    <a:pt x="6954556" y="9539"/>
                    <a:pt x="6954556" y="9539"/>
                    <a:pt x="6957955" y="9539"/>
                  </a:cubicBezTo>
                  <a:cubicBezTo>
                    <a:pt x="7002167" y="12213"/>
                    <a:pt x="7049778" y="9539"/>
                    <a:pt x="7093986" y="10875"/>
                  </a:cubicBezTo>
                  <a:cubicBezTo>
                    <a:pt x="7097385" y="10875"/>
                    <a:pt x="7100788" y="12213"/>
                    <a:pt x="7104190" y="13550"/>
                  </a:cubicBezTo>
                  <a:cubicBezTo>
                    <a:pt x="7138198" y="14886"/>
                    <a:pt x="7172206" y="26916"/>
                    <a:pt x="7206214" y="13550"/>
                  </a:cubicBezTo>
                  <a:cubicBezTo>
                    <a:pt x="7209613" y="14886"/>
                    <a:pt x="7216414" y="17559"/>
                    <a:pt x="7219817" y="20232"/>
                  </a:cubicBezTo>
                  <a:cubicBezTo>
                    <a:pt x="7219817" y="20232"/>
                    <a:pt x="7223216" y="20232"/>
                    <a:pt x="7223216" y="20232"/>
                  </a:cubicBezTo>
                  <a:cubicBezTo>
                    <a:pt x="7226618" y="16223"/>
                    <a:pt x="7230017" y="10875"/>
                    <a:pt x="7247023" y="12213"/>
                  </a:cubicBezTo>
                  <a:cubicBezTo>
                    <a:pt x="7250422" y="12213"/>
                    <a:pt x="7253825" y="12213"/>
                    <a:pt x="7257224" y="12213"/>
                  </a:cubicBezTo>
                  <a:cubicBezTo>
                    <a:pt x="7345644" y="8204"/>
                    <a:pt x="7434064" y="9539"/>
                    <a:pt x="7522484" y="10875"/>
                  </a:cubicBezTo>
                  <a:cubicBezTo>
                    <a:pt x="7529286" y="12213"/>
                    <a:pt x="7536088" y="12213"/>
                    <a:pt x="7542889" y="12213"/>
                  </a:cubicBezTo>
                  <a:cubicBezTo>
                    <a:pt x="7563294" y="8204"/>
                    <a:pt x="7583698" y="12213"/>
                    <a:pt x="7604103" y="8204"/>
                  </a:cubicBezTo>
                  <a:cubicBezTo>
                    <a:pt x="7641510" y="9539"/>
                    <a:pt x="7682323" y="13550"/>
                    <a:pt x="7719730" y="8204"/>
                  </a:cubicBezTo>
                  <a:cubicBezTo>
                    <a:pt x="7723132" y="9539"/>
                    <a:pt x="7723132" y="9539"/>
                    <a:pt x="7726531" y="8204"/>
                  </a:cubicBezTo>
                  <a:cubicBezTo>
                    <a:pt x="7753737" y="14886"/>
                    <a:pt x="7784346" y="8204"/>
                    <a:pt x="7811552" y="8204"/>
                  </a:cubicBezTo>
                  <a:cubicBezTo>
                    <a:pt x="7814951" y="9539"/>
                    <a:pt x="7814951" y="9539"/>
                    <a:pt x="7818354" y="8204"/>
                  </a:cubicBezTo>
                  <a:cubicBezTo>
                    <a:pt x="7835356" y="9539"/>
                    <a:pt x="7852362" y="13550"/>
                    <a:pt x="7872767" y="8204"/>
                  </a:cubicBezTo>
                  <a:cubicBezTo>
                    <a:pt x="7893171" y="1520"/>
                    <a:pt x="7910173" y="12213"/>
                    <a:pt x="7930578" y="9539"/>
                  </a:cubicBezTo>
                  <a:cubicBezTo>
                    <a:pt x="7930578" y="9539"/>
                    <a:pt x="7933980" y="10875"/>
                    <a:pt x="7933980" y="10875"/>
                  </a:cubicBezTo>
                  <a:cubicBezTo>
                    <a:pt x="7933980" y="10875"/>
                    <a:pt x="7933980" y="9539"/>
                    <a:pt x="7933980" y="8204"/>
                  </a:cubicBezTo>
                  <a:cubicBezTo>
                    <a:pt x="7944181" y="8204"/>
                    <a:pt x="7957784" y="8204"/>
                    <a:pt x="7967988" y="8204"/>
                  </a:cubicBezTo>
                  <a:cubicBezTo>
                    <a:pt x="7967988" y="8204"/>
                    <a:pt x="7971387" y="6866"/>
                    <a:pt x="7974790" y="6866"/>
                  </a:cubicBezTo>
                  <a:cubicBezTo>
                    <a:pt x="7981592" y="5530"/>
                    <a:pt x="7988393" y="5530"/>
                    <a:pt x="7995194" y="8204"/>
                  </a:cubicBezTo>
                  <a:cubicBezTo>
                    <a:pt x="8012196" y="12213"/>
                    <a:pt x="8029202" y="184"/>
                    <a:pt x="8046204" y="9539"/>
                  </a:cubicBezTo>
                  <a:cubicBezTo>
                    <a:pt x="8046204" y="10875"/>
                    <a:pt x="8046204" y="10875"/>
                    <a:pt x="8046204" y="12213"/>
                  </a:cubicBezTo>
                  <a:cubicBezTo>
                    <a:pt x="8053006" y="10875"/>
                    <a:pt x="8059808" y="9539"/>
                    <a:pt x="8066609" y="8204"/>
                  </a:cubicBezTo>
                  <a:cubicBezTo>
                    <a:pt x="8097218" y="4193"/>
                    <a:pt x="8131226" y="9539"/>
                    <a:pt x="8161831" y="4193"/>
                  </a:cubicBezTo>
                  <a:cubicBezTo>
                    <a:pt x="8185638" y="4193"/>
                    <a:pt x="8206043" y="4193"/>
                    <a:pt x="8229846" y="4193"/>
                  </a:cubicBezTo>
                  <a:cubicBezTo>
                    <a:pt x="8257053" y="10875"/>
                    <a:pt x="8294463" y="184"/>
                    <a:pt x="8318267" y="12213"/>
                  </a:cubicBezTo>
                  <a:cubicBezTo>
                    <a:pt x="8318267" y="12213"/>
                    <a:pt x="8318267" y="13550"/>
                    <a:pt x="8318267" y="13550"/>
                  </a:cubicBezTo>
                  <a:cubicBezTo>
                    <a:pt x="8331870" y="4193"/>
                    <a:pt x="8355677" y="2857"/>
                    <a:pt x="8382884" y="2857"/>
                  </a:cubicBezTo>
                  <a:cubicBezTo>
                    <a:pt x="8410090" y="2857"/>
                    <a:pt x="8440695" y="5530"/>
                    <a:pt x="8467901" y="1520"/>
                  </a:cubicBezTo>
                  <a:cubicBezTo>
                    <a:pt x="8471304" y="1520"/>
                    <a:pt x="8478106" y="1520"/>
                    <a:pt x="8481504" y="1520"/>
                  </a:cubicBezTo>
                  <a:cubicBezTo>
                    <a:pt x="8491708" y="2857"/>
                    <a:pt x="8498510" y="5530"/>
                    <a:pt x="8505312" y="9539"/>
                  </a:cubicBezTo>
                  <a:cubicBezTo>
                    <a:pt x="8505312" y="8204"/>
                    <a:pt x="8505312" y="8204"/>
                    <a:pt x="8505312" y="8204"/>
                  </a:cubicBezTo>
                  <a:cubicBezTo>
                    <a:pt x="8505312" y="8204"/>
                    <a:pt x="8501909" y="6866"/>
                    <a:pt x="8501909" y="6866"/>
                  </a:cubicBezTo>
                  <a:cubicBezTo>
                    <a:pt x="8515512" y="-2491"/>
                    <a:pt x="8539320" y="5530"/>
                    <a:pt x="8556322" y="184"/>
                  </a:cubicBezTo>
                  <a:cubicBezTo>
                    <a:pt x="8593732" y="1520"/>
                    <a:pt x="8631138" y="1520"/>
                    <a:pt x="8668549" y="1520"/>
                  </a:cubicBezTo>
                  <a:cubicBezTo>
                    <a:pt x="8675350" y="1520"/>
                    <a:pt x="8682152" y="1520"/>
                    <a:pt x="8688954" y="1520"/>
                  </a:cubicBezTo>
                  <a:cubicBezTo>
                    <a:pt x="8709358" y="2857"/>
                    <a:pt x="8729763" y="-2491"/>
                    <a:pt x="8750168" y="1520"/>
                  </a:cubicBezTo>
                  <a:cubicBezTo>
                    <a:pt x="8770572" y="4193"/>
                    <a:pt x="8794376" y="1520"/>
                    <a:pt x="8818184" y="2857"/>
                  </a:cubicBezTo>
                  <a:cubicBezTo>
                    <a:pt x="8818184" y="1520"/>
                    <a:pt x="8821582" y="184"/>
                    <a:pt x="8824985" y="184"/>
                  </a:cubicBezTo>
                  <a:cubicBezTo>
                    <a:pt x="8831786" y="184"/>
                    <a:pt x="8835186" y="184"/>
                    <a:pt x="8841987" y="184"/>
                  </a:cubicBezTo>
                  <a:cubicBezTo>
                    <a:pt x="8858992" y="6866"/>
                    <a:pt x="8875995" y="2857"/>
                    <a:pt x="8896400" y="2857"/>
                  </a:cubicBezTo>
                  <a:cubicBezTo>
                    <a:pt x="8916804" y="1520"/>
                    <a:pt x="8937209" y="-1154"/>
                    <a:pt x="8954214" y="4193"/>
                  </a:cubicBezTo>
                  <a:cubicBezTo>
                    <a:pt x="8957614" y="5530"/>
                    <a:pt x="8961016" y="5530"/>
                    <a:pt x="8964415" y="4193"/>
                  </a:cubicBezTo>
                  <a:cubicBezTo>
                    <a:pt x="8981421" y="-1154"/>
                    <a:pt x="9001826" y="4193"/>
                    <a:pt x="9018828" y="184"/>
                  </a:cubicBezTo>
                  <a:cubicBezTo>
                    <a:pt x="9022230" y="184"/>
                    <a:pt x="9029032" y="184"/>
                    <a:pt x="9032430" y="184"/>
                  </a:cubicBezTo>
                  <a:cubicBezTo>
                    <a:pt x="9052836" y="4193"/>
                    <a:pt x="9080042" y="-1154"/>
                    <a:pt x="9103849" y="2857"/>
                  </a:cubicBezTo>
                  <a:cubicBezTo>
                    <a:pt x="9107248" y="2857"/>
                    <a:pt x="9107248" y="1520"/>
                    <a:pt x="9110650" y="1520"/>
                  </a:cubicBezTo>
                  <a:cubicBezTo>
                    <a:pt x="9209272" y="184"/>
                    <a:pt x="9304493" y="1520"/>
                    <a:pt x="9399715" y="8204"/>
                  </a:cubicBezTo>
                  <a:cubicBezTo>
                    <a:pt x="9433723" y="10875"/>
                    <a:pt x="9471133" y="8204"/>
                    <a:pt x="9505141" y="6866"/>
                  </a:cubicBezTo>
                  <a:cubicBezTo>
                    <a:pt x="9515342" y="6866"/>
                    <a:pt x="9522143" y="6866"/>
                    <a:pt x="9532347" y="6866"/>
                  </a:cubicBezTo>
                  <a:cubicBezTo>
                    <a:pt x="9535746" y="6866"/>
                    <a:pt x="9535746" y="8204"/>
                    <a:pt x="9539148" y="8204"/>
                  </a:cubicBezTo>
                  <a:cubicBezTo>
                    <a:pt x="9539148" y="8204"/>
                    <a:pt x="9539148" y="9539"/>
                    <a:pt x="9539148" y="9539"/>
                  </a:cubicBezTo>
                  <a:cubicBezTo>
                    <a:pt x="9583357" y="8204"/>
                    <a:pt x="9630968" y="5530"/>
                    <a:pt x="9678579" y="10875"/>
                  </a:cubicBezTo>
                  <a:cubicBezTo>
                    <a:pt x="9695584" y="16223"/>
                    <a:pt x="9712586" y="18896"/>
                    <a:pt x="9732992" y="14886"/>
                  </a:cubicBezTo>
                  <a:cubicBezTo>
                    <a:pt x="9743196" y="16223"/>
                    <a:pt x="9753396" y="13550"/>
                    <a:pt x="9760198" y="10875"/>
                  </a:cubicBezTo>
                  <a:cubicBezTo>
                    <a:pt x="9780602" y="6866"/>
                    <a:pt x="9794206" y="12213"/>
                    <a:pt x="9811211" y="16223"/>
                  </a:cubicBezTo>
                  <a:cubicBezTo>
                    <a:pt x="9811211" y="16223"/>
                    <a:pt x="9807808" y="17559"/>
                    <a:pt x="9807808" y="17559"/>
                  </a:cubicBezTo>
                  <a:cubicBezTo>
                    <a:pt x="9807808" y="17559"/>
                    <a:pt x="9811211" y="17559"/>
                    <a:pt x="9811211" y="17559"/>
                  </a:cubicBezTo>
                  <a:cubicBezTo>
                    <a:pt x="9828214" y="17559"/>
                    <a:pt x="9845219" y="17559"/>
                    <a:pt x="9862221" y="17559"/>
                  </a:cubicBezTo>
                  <a:cubicBezTo>
                    <a:pt x="9869022" y="17559"/>
                    <a:pt x="9875824" y="17559"/>
                    <a:pt x="9882626" y="17559"/>
                  </a:cubicBezTo>
                  <a:cubicBezTo>
                    <a:pt x="9896229" y="18896"/>
                    <a:pt x="9909832" y="20232"/>
                    <a:pt x="9923435" y="21569"/>
                  </a:cubicBezTo>
                  <a:cubicBezTo>
                    <a:pt x="9926838" y="20232"/>
                    <a:pt x="9930236" y="18896"/>
                    <a:pt x="9933639" y="17559"/>
                  </a:cubicBezTo>
                  <a:cubicBezTo>
                    <a:pt x="9943840" y="17559"/>
                    <a:pt x="9954044" y="17559"/>
                    <a:pt x="9964244" y="17559"/>
                  </a:cubicBezTo>
                  <a:cubicBezTo>
                    <a:pt x="9981250" y="16223"/>
                    <a:pt x="9994854" y="16223"/>
                    <a:pt x="10005054" y="22905"/>
                  </a:cubicBezTo>
                  <a:cubicBezTo>
                    <a:pt x="10018657" y="25578"/>
                    <a:pt x="10039062" y="16223"/>
                    <a:pt x="10049266" y="24241"/>
                  </a:cubicBezTo>
                  <a:cubicBezTo>
                    <a:pt x="10056068" y="29589"/>
                    <a:pt x="10045863" y="33598"/>
                    <a:pt x="10035662" y="34935"/>
                  </a:cubicBezTo>
                  <a:cubicBezTo>
                    <a:pt x="10015258" y="36271"/>
                    <a:pt x="9991450" y="37607"/>
                    <a:pt x="9971046" y="33598"/>
                  </a:cubicBezTo>
                  <a:cubicBezTo>
                    <a:pt x="9967647" y="33598"/>
                    <a:pt x="9967647" y="32262"/>
                    <a:pt x="9967647" y="29589"/>
                  </a:cubicBezTo>
                  <a:cubicBezTo>
                    <a:pt x="9967647" y="29589"/>
                    <a:pt x="9967647" y="30925"/>
                    <a:pt x="9967647" y="30925"/>
                  </a:cubicBezTo>
                  <a:cubicBezTo>
                    <a:pt x="9960846" y="32262"/>
                    <a:pt x="9957443" y="33598"/>
                    <a:pt x="9950642" y="34935"/>
                  </a:cubicBezTo>
                  <a:cubicBezTo>
                    <a:pt x="9981250" y="37607"/>
                    <a:pt x="9960846" y="49637"/>
                    <a:pt x="9974448" y="54983"/>
                  </a:cubicBezTo>
                  <a:cubicBezTo>
                    <a:pt x="9988052" y="54983"/>
                    <a:pt x="9998252" y="54983"/>
                    <a:pt x="10008456" y="54983"/>
                  </a:cubicBezTo>
                  <a:cubicBezTo>
                    <a:pt x="10018657" y="65676"/>
                    <a:pt x="10039062" y="67013"/>
                    <a:pt x="10083274" y="58993"/>
                  </a:cubicBezTo>
                  <a:cubicBezTo>
                    <a:pt x="10076472" y="57656"/>
                    <a:pt x="10066268" y="56320"/>
                    <a:pt x="10056068" y="53647"/>
                  </a:cubicBezTo>
                  <a:cubicBezTo>
                    <a:pt x="10073070" y="49637"/>
                    <a:pt x="10090075" y="52310"/>
                    <a:pt x="10103678" y="52310"/>
                  </a:cubicBezTo>
                  <a:cubicBezTo>
                    <a:pt x="10103678" y="50973"/>
                    <a:pt x="10103678" y="49637"/>
                    <a:pt x="10103678" y="48301"/>
                  </a:cubicBezTo>
                  <a:cubicBezTo>
                    <a:pt x="10100276" y="45628"/>
                    <a:pt x="10096876" y="44290"/>
                    <a:pt x="10093474" y="42955"/>
                  </a:cubicBezTo>
                  <a:cubicBezTo>
                    <a:pt x="10093474" y="41617"/>
                    <a:pt x="10093474" y="40281"/>
                    <a:pt x="10093474" y="38944"/>
                  </a:cubicBezTo>
                  <a:cubicBezTo>
                    <a:pt x="10076472" y="34935"/>
                    <a:pt x="10076472" y="30925"/>
                    <a:pt x="10093474" y="26916"/>
                  </a:cubicBezTo>
                  <a:cubicBezTo>
                    <a:pt x="10130884" y="24241"/>
                    <a:pt x="10134284" y="32262"/>
                    <a:pt x="10124083" y="42955"/>
                  </a:cubicBezTo>
                  <a:cubicBezTo>
                    <a:pt x="10127482" y="45628"/>
                    <a:pt x="10127482" y="46964"/>
                    <a:pt x="10124083" y="48301"/>
                  </a:cubicBezTo>
                  <a:cubicBezTo>
                    <a:pt x="10134284" y="50973"/>
                    <a:pt x="10141085" y="53647"/>
                    <a:pt x="10147886" y="56320"/>
                  </a:cubicBezTo>
                  <a:cubicBezTo>
                    <a:pt x="10144488" y="60329"/>
                    <a:pt x="10144488" y="63002"/>
                    <a:pt x="10134284" y="64338"/>
                  </a:cubicBezTo>
                  <a:cubicBezTo>
                    <a:pt x="10124083" y="67013"/>
                    <a:pt x="10113879" y="69686"/>
                    <a:pt x="10103678" y="72359"/>
                  </a:cubicBezTo>
                  <a:cubicBezTo>
                    <a:pt x="10107077" y="73695"/>
                    <a:pt x="10110480" y="75032"/>
                    <a:pt x="10113879" y="76368"/>
                  </a:cubicBezTo>
                  <a:cubicBezTo>
                    <a:pt x="10137686" y="75032"/>
                    <a:pt x="10161490" y="67013"/>
                    <a:pt x="10181894" y="77704"/>
                  </a:cubicBezTo>
                  <a:cubicBezTo>
                    <a:pt x="10181894" y="79041"/>
                    <a:pt x="10181894" y="79041"/>
                    <a:pt x="10181894" y="80379"/>
                  </a:cubicBezTo>
                  <a:cubicBezTo>
                    <a:pt x="10175093" y="91070"/>
                    <a:pt x="10137686" y="73695"/>
                    <a:pt x="10134284" y="88398"/>
                  </a:cubicBezTo>
                  <a:cubicBezTo>
                    <a:pt x="10151289" y="89734"/>
                    <a:pt x="10168292" y="85725"/>
                    <a:pt x="10178496" y="91070"/>
                  </a:cubicBezTo>
                  <a:cubicBezTo>
                    <a:pt x="10205702" y="104436"/>
                    <a:pt x="10181894" y="109783"/>
                    <a:pt x="10154688" y="113792"/>
                  </a:cubicBezTo>
                  <a:cubicBezTo>
                    <a:pt x="10161490" y="116466"/>
                    <a:pt x="10158090" y="123149"/>
                    <a:pt x="10171694" y="124485"/>
                  </a:cubicBezTo>
                  <a:cubicBezTo>
                    <a:pt x="10175093" y="105773"/>
                    <a:pt x="10209100" y="116466"/>
                    <a:pt x="10232908" y="113792"/>
                  </a:cubicBezTo>
                  <a:cubicBezTo>
                    <a:pt x="10232908" y="117801"/>
                    <a:pt x="10232908" y="121812"/>
                    <a:pt x="10232908" y="125822"/>
                  </a:cubicBezTo>
                  <a:cubicBezTo>
                    <a:pt x="10236307" y="124485"/>
                    <a:pt x="10239710" y="125822"/>
                    <a:pt x="10243108" y="125822"/>
                  </a:cubicBezTo>
                  <a:cubicBezTo>
                    <a:pt x="10243108" y="124485"/>
                    <a:pt x="10243108" y="124485"/>
                    <a:pt x="10243108" y="124485"/>
                  </a:cubicBezTo>
                  <a:cubicBezTo>
                    <a:pt x="10253312" y="120476"/>
                    <a:pt x="10270314" y="121812"/>
                    <a:pt x="10277116" y="116466"/>
                  </a:cubicBezTo>
                  <a:cubicBezTo>
                    <a:pt x="10300924" y="109783"/>
                    <a:pt x="10324727" y="117801"/>
                    <a:pt x="10348534" y="116466"/>
                  </a:cubicBezTo>
                  <a:cubicBezTo>
                    <a:pt x="10362138" y="116466"/>
                    <a:pt x="10379140" y="116466"/>
                    <a:pt x="10396146" y="116466"/>
                  </a:cubicBezTo>
                  <a:cubicBezTo>
                    <a:pt x="10423352" y="132504"/>
                    <a:pt x="10385941" y="131167"/>
                    <a:pt x="10368939" y="132504"/>
                  </a:cubicBezTo>
                  <a:cubicBezTo>
                    <a:pt x="10328130" y="136515"/>
                    <a:pt x="10351934" y="140524"/>
                    <a:pt x="10368939" y="144533"/>
                  </a:cubicBezTo>
                  <a:cubicBezTo>
                    <a:pt x="10379140" y="140524"/>
                    <a:pt x="10392743" y="143197"/>
                    <a:pt x="10406346" y="141861"/>
                  </a:cubicBezTo>
                  <a:cubicBezTo>
                    <a:pt x="10433552" y="139188"/>
                    <a:pt x="10436954" y="148543"/>
                    <a:pt x="10436954" y="155227"/>
                  </a:cubicBezTo>
                  <a:cubicBezTo>
                    <a:pt x="10440354" y="164582"/>
                    <a:pt x="10419949" y="163246"/>
                    <a:pt x="10406346" y="161909"/>
                  </a:cubicBezTo>
                  <a:cubicBezTo>
                    <a:pt x="10392743" y="160573"/>
                    <a:pt x="10379140" y="161909"/>
                    <a:pt x="10368939" y="157899"/>
                  </a:cubicBezTo>
                  <a:cubicBezTo>
                    <a:pt x="10358735" y="155227"/>
                    <a:pt x="10355336" y="148543"/>
                    <a:pt x="10338330" y="148543"/>
                  </a:cubicBezTo>
                  <a:cubicBezTo>
                    <a:pt x="10331528" y="152554"/>
                    <a:pt x="10321328" y="156563"/>
                    <a:pt x="10314526" y="160573"/>
                  </a:cubicBezTo>
                  <a:cubicBezTo>
                    <a:pt x="10307725" y="167255"/>
                    <a:pt x="10280519" y="161909"/>
                    <a:pt x="10273718" y="168593"/>
                  </a:cubicBezTo>
                  <a:cubicBezTo>
                    <a:pt x="10266916" y="173939"/>
                    <a:pt x="10253312" y="180621"/>
                    <a:pt x="10287320" y="176612"/>
                  </a:cubicBezTo>
                  <a:cubicBezTo>
                    <a:pt x="10297521" y="168593"/>
                    <a:pt x="10311124" y="169929"/>
                    <a:pt x="10328130" y="172602"/>
                  </a:cubicBezTo>
                  <a:cubicBezTo>
                    <a:pt x="10343432" y="173605"/>
                    <a:pt x="10366390" y="167841"/>
                    <a:pt x="10379779" y="172226"/>
                  </a:cubicBezTo>
                  <a:lnTo>
                    <a:pt x="10387784" y="179252"/>
                  </a:lnTo>
                  <a:lnTo>
                    <a:pt x="10373612" y="178951"/>
                  </a:lnTo>
                  <a:cubicBezTo>
                    <a:pt x="10368939" y="179285"/>
                    <a:pt x="10365536" y="180621"/>
                    <a:pt x="10365536" y="184632"/>
                  </a:cubicBezTo>
                  <a:cubicBezTo>
                    <a:pt x="10362138" y="192651"/>
                    <a:pt x="10351934" y="197997"/>
                    <a:pt x="10328130" y="196660"/>
                  </a:cubicBezTo>
                  <a:cubicBezTo>
                    <a:pt x="10304322" y="200671"/>
                    <a:pt x="10273718" y="195324"/>
                    <a:pt x="10253312" y="203344"/>
                  </a:cubicBezTo>
                  <a:cubicBezTo>
                    <a:pt x="10260114" y="206017"/>
                    <a:pt x="10277116" y="203344"/>
                    <a:pt x="10280519" y="208690"/>
                  </a:cubicBezTo>
                  <a:cubicBezTo>
                    <a:pt x="10283918" y="210026"/>
                    <a:pt x="10287320" y="211363"/>
                    <a:pt x="10290720" y="212699"/>
                  </a:cubicBezTo>
                  <a:cubicBezTo>
                    <a:pt x="10290720" y="212699"/>
                    <a:pt x="10290720" y="211363"/>
                    <a:pt x="10294122" y="210026"/>
                  </a:cubicBezTo>
                  <a:cubicBezTo>
                    <a:pt x="10317926" y="206017"/>
                    <a:pt x="10338330" y="200671"/>
                    <a:pt x="10362138" y="208690"/>
                  </a:cubicBezTo>
                  <a:cubicBezTo>
                    <a:pt x="10362138" y="212699"/>
                    <a:pt x="10368939" y="212699"/>
                    <a:pt x="10379140" y="212699"/>
                  </a:cubicBezTo>
                  <a:cubicBezTo>
                    <a:pt x="10382542" y="214036"/>
                    <a:pt x="10389344" y="215372"/>
                    <a:pt x="10392743" y="216709"/>
                  </a:cubicBezTo>
                  <a:cubicBezTo>
                    <a:pt x="10457360" y="215372"/>
                    <a:pt x="10470962" y="220718"/>
                    <a:pt x="10464161" y="248787"/>
                  </a:cubicBezTo>
                  <a:cubicBezTo>
                    <a:pt x="10453957" y="250123"/>
                    <a:pt x="10443756" y="251460"/>
                    <a:pt x="10433552" y="252796"/>
                  </a:cubicBezTo>
                  <a:cubicBezTo>
                    <a:pt x="10413148" y="251460"/>
                    <a:pt x="10409748" y="244777"/>
                    <a:pt x="10402947" y="240768"/>
                  </a:cubicBezTo>
                  <a:cubicBezTo>
                    <a:pt x="10399544" y="244777"/>
                    <a:pt x="10389344" y="246114"/>
                    <a:pt x="10409748" y="254134"/>
                  </a:cubicBezTo>
                  <a:cubicBezTo>
                    <a:pt x="10402947" y="258143"/>
                    <a:pt x="10392743" y="256807"/>
                    <a:pt x="10385941" y="255469"/>
                  </a:cubicBezTo>
                  <a:cubicBezTo>
                    <a:pt x="10385941" y="259480"/>
                    <a:pt x="10379140" y="262153"/>
                    <a:pt x="10368939" y="263489"/>
                  </a:cubicBezTo>
                  <a:cubicBezTo>
                    <a:pt x="10365536" y="263489"/>
                    <a:pt x="10362138" y="263489"/>
                    <a:pt x="10358735" y="264826"/>
                  </a:cubicBezTo>
                  <a:cubicBezTo>
                    <a:pt x="10328130" y="268835"/>
                    <a:pt x="10297521" y="264826"/>
                    <a:pt x="10266916" y="260816"/>
                  </a:cubicBezTo>
                  <a:cubicBezTo>
                    <a:pt x="10266916" y="264826"/>
                    <a:pt x="10266916" y="268835"/>
                    <a:pt x="10266916" y="272846"/>
                  </a:cubicBezTo>
                  <a:cubicBezTo>
                    <a:pt x="10270314" y="274181"/>
                    <a:pt x="10273718" y="275519"/>
                    <a:pt x="10277116" y="276855"/>
                  </a:cubicBezTo>
                  <a:cubicBezTo>
                    <a:pt x="10290720" y="274181"/>
                    <a:pt x="10304322" y="271508"/>
                    <a:pt x="10317926" y="275519"/>
                  </a:cubicBezTo>
                  <a:cubicBezTo>
                    <a:pt x="10324727" y="275519"/>
                    <a:pt x="10331528" y="276855"/>
                    <a:pt x="10338330" y="278192"/>
                  </a:cubicBezTo>
                  <a:cubicBezTo>
                    <a:pt x="10348534" y="280865"/>
                    <a:pt x="10362138" y="279528"/>
                    <a:pt x="10368939" y="283538"/>
                  </a:cubicBezTo>
                  <a:cubicBezTo>
                    <a:pt x="10372338" y="283538"/>
                    <a:pt x="10375740" y="284874"/>
                    <a:pt x="10379140" y="286211"/>
                  </a:cubicBezTo>
                  <a:cubicBezTo>
                    <a:pt x="10389344" y="295567"/>
                    <a:pt x="10379140" y="296904"/>
                    <a:pt x="10358735" y="294231"/>
                  </a:cubicBezTo>
                  <a:cubicBezTo>
                    <a:pt x="10338330" y="295567"/>
                    <a:pt x="10317926" y="296904"/>
                    <a:pt x="10297521" y="298240"/>
                  </a:cubicBezTo>
                  <a:cubicBezTo>
                    <a:pt x="10277116" y="299577"/>
                    <a:pt x="10263513" y="295567"/>
                    <a:pt x="10246511" y="292894"/>
                  </a:cubicBezTo>
                  <a:cubicBezTo>
                    <a:pt x="10232908" y="290220"/>
                    <a:pt x="10232908" y="286211"/>
                    <a:pt x="10243108" y="282201"/>
                  </a:cubicBezTo>
                  <a:cubicBezTo>
                    <a:pt x="10243108" y="282201"/>
                    <a:pt x="10246511" y="282201"/>
                    <a:pt x="10246511" y="282201"/>
                  </a:cubicBezTo>
                  <a:cubicBezTo>
                    <a:pt x="10222704" y="267499"/>
                    <a:pt x="10222704" y="286211"/>
                    <a:pt x="10209100" y="287547"/>
                  </a:cubicBezTo>
                  <a:cubicBezTo>
                    <a:pt x="10209100" y="288885"/>
                    <a:pt x="10205702" y="288885"/>
                    <a:pt x="10205702" y="290220"/>
                  </a:cubicBezTo>
                  <a:cubicBezTo>
                    <a:pt x="10209100" y="291558"/>
                    <a:pt x="10212503" y="292894"/>
                    <a:pt x="10215902" y="294231"/>
                  </a:cubicBezTo>
                  <a:cubicBezTo>
                    <a:pt x="10215902" y="298240"/>
                    <a:pt x="10215902" y="302250"/>
                    <a:pt x="10215902" y="306259"/>
                  </a:cubicBezTo>
                  <a:cubicBezTo>
                    <a:pt x="10202299" y="306259"/>
                    <a:pt x="10188696" y="306259"/>
                    <a:pt x="10175093" y="306259"/>
                  </a:cubicBezTo>
                  <a:cubicBezTo>
                    <a:pt x="10158090" y="307597"/>
                    <a:pt x="10141085" y="307597"/>
                    <a:pt x="10127482" y="302250"/>
                  </a:cubicBezTo>
                  <a:cubicBezTo>
                    <a:pt x="10120680" y="303586"/>
                    <a:pt x="10110480" y="304923"/>
                    <a:pt x="10103678" y="306259"/>
                  </a:cubicBezTo>
                  <a:cubicBezTo>
                    <a:pt x="10096876" y="307597"/>
                    <a:pt x="10086672" y="308932"/>
                    <a:pt x="10076472" y="310270"/>
                  </a:cubicBezTo>
                  <a:cubicBezTo>
                    <a:pt x="10083274" y="311606"/>
                    <a:pt x="10086672" y="312943"/>
                    <a:pt x="10093474" y="314279"/>
                  </a:cubicBezTo>
                  <a:cubicBezTo>
                    <a:pt x="10107077" y="320962"/>
                    <a:pt x="10127482" y="314279"/>
                    <a:pt x="10141085" y="319625"/>
                  </a:cubicBezTo>
                  <a:cubicBezTo>
                    <a:pt x="10127482" y="324971"/>
                    <a:pt x="10110480" y="318289"/>
                    <a:pt x="10096876" y="322298"/>
                  </a:cubicBezTo>
                  <a:cubicBezTo>
                    <a:pt x="10093474" y="322298"/>
                    <a:pt x="10093474" y="322298"/>
                    <a:pt x="10090075" y="322298"/>
                  </a:cubicBezTo>
                  <a:cubicBezTo>
                    <a:pt x="10096876" y="327645"/>
                    <a:pt x="10107077" y="330318"/>
                    <a:pt x="10117282" y="332991"/>
                  </a:cubicBezTo>
                  <a:cubicBezTo>
                    <a:pt x="10124083" y="334328"/>
                    <a:pt x="10134284" y="334328"/>
                    <a:pt x="10137686" y="338337"/>
                  </a:cubicBezTo>
                  <a:cubicBezTo>
                    <a:pt x="10147886" y="338337"/>
                    <a:pt x="10158090" y="338337"/>
                    <a:pt x="10168292" y="338337"/>
                  </a:cubicBezTo>
                  <a:cubicBezTo>
                    <a:pt x="10168292" y="339674"/>
                    <a:pt x="10171694" y="339674"/>
                    <a:pt x="10171694" y="339674"/>
                  </a:cubicBezTo>
                  <a:cubicBezTo>
                    <a:pt x="10171694" y="338337"/>
                    <a:pt x="10175093" y="338337"/>
                    <a:pt x="10175093" y="337001"/>
                  </a:cubicBezTo>
                  <a:cubicBezTo>
                    <a:pt x="10198900" y="337001"/>
                    <a:pt x="10219305" y="335664"/>
                    <a:pt x="10243108" y="338337"/>
                  </a:cubicBezTo>
                  <a:cubicBezTo>
                    <a:pt x="10283918" y="331655"/>
                    <a:pt x="10321328" y="335664"/>
                    <a:pt x="10355336" y="342348"/>
                  </a:cubicBezTo>
                  <a:cubicBezTo>
                    <a:pt x="10358735" y="338337"/>
                    <a:pt x="10368939" y="339674"/>
                    <a:pt x="10375740" y="339674"/>
                  </a:cubicBezTo>
                  <a:cubicBezTo>
                    <a:pt x="10419949" y="334328"/>
                    <a:pt x="10457360" y="347694"/>
                    <a:pt x="10498169" y="347694"/>
                  </a:cubicBezTo>
                  <a:cubicBezTo>
                    <a:pt x="10498169" y="349030"/>
                    <a:pt x="10498169" y="349030"/>
                    <a:pt x="10498169" y="350367"/>
                  </a:cubicBezTo>
                  <a:cubicBezTo>
                    <a:pt x="10484566" y="359722"/>
                    <a:pt x="10467560" y="358387"/>
                    <a:pt x="10447156" y="355713"/>
                  </a:cubicBezTo>
                  <a:cubicBezTo>
                    <a:pt x="10426750" y="355713"/>
                    <a:pt x="10406346" y="355713"/>
                    <a:pt x="10385941" y="355713"/>
                  </a:cubicBezTo>
                  <a:cubicBezTo>
                    <a:pt x="10382542" y="355713"/>
                    <a:pt x="10379140" y="354376"/>
                    <a:pt x="10375740" y="354376"/>
                  </a:cubicBezTo>
                  <a:cubicBezTo>
                    <a:pt x="10365536" y="355713"/>
                    <a:pt x="10351934" y="357049"/>
                    <a:pt x="10345132" y="351703"/>
                  </a:cubicBezTo>
                  <a:cubicBezTo>
                    <a:pt x="10300924" y="349030"/>
                    <a:pt x="10263513" y="359722"/>
                    <a:pt x="10222704" y="359722"/>
                  </a:cubicBezTo>
                  <a:cubicBezTo>
                    <a:pt x="10222704" y="358387"/>
                    <a:pt x="10222704" y="358387"/>
                    <a:pt x="10222704" y="357049"/>
                  </a:cubicBezTo>
                  <a:cubicBezTo>
                    <a:pt x="10198900" y="363733"/>
                    <a:pt x="10151289" y="347694"/>
                    <a:pt x="10137686" y="369079"/>
                  </a:cubicBezTo>
                  <a:cubicBezTo>
                    <a:pt x="10137686" y="370415"/>
                    <a:pt x="10113879" y="367742"/>
                    <a:pt x="10100276" y="367742"/>
                  </a:cubicBezTo>
                  <a:cubicBezTo>
                    <a:pt x="10100276" y="366406"/>
                    <a:pt x="10096876" y="366406"/>
                    <a:pt x="10096876" y="366406"/>
                  </a:cubicBezTo>
                  <a:cubicBezTo>
                    <a:pt x="10086672" y="366406"/>
                    <a:pt x="10079871" y="366406"/>
                    <a:pt x="10069670" y="366406"/>
                  </a:cubicBezTo>
                  <a:cubicBezTo>
                    <a:pt x="10062869" y="369079"/>
                    <a:pt x="10052665" y="369079"/>
                    <a:pt x="10045863" y="367742"/>
                  </a:cubicBezTo>
                  <a:cubicBezTo>
                    <a:pt x="10045863" y="367742"/>
                    <a:pt x="10042464" y="366406"/>
                    <a:pt x="10042464" y="366406"/>
                  </a:cubicBezTo>
                  <a:cubicBezTo>
                    <a:pt x="10039062" y="366406"/>
                    <a:pt x="10032260" y="366406"/>
                    <a:pt x="10028861" y="366406"/>
                  </a:cubicBezTo>
                  <a:cubicBezTo>
                    <a:pt x="10025458" y="367742"/>
                    <a:pt x="10022060" y="367742"/>
                    <a:pt x="10018657" y="366406"/>
                  </a:cubicBezTo>
                  <a:cubicBezTo>
                    <a:pt x="10015258" y="366406"/>
                    <a:pt x="10015258" y="367742"/>
                    <a:pt x="10011856" y="369079"/>
                  </a:cubicBezTo>
                  <a:cubicBezTo>
                    <a:pt x="10001655" y="373088"/>
                    <a:pt x="9991450" y="373088"/>
                    <a:pt x="9977848" y="371752"/>
                  </a:cubicBezTo>
                  <a:cubicBezTo>
                    <a:pt x="9974448" y="370415"/>
                    <a:pt x="9974448" y="370415"/>
                    <a:pt x="9971046" y="369079"/>
                  </a:cubicBezTo>
                  <a:cubicBezTo>
                    <a:pt x="9964244" y="370415"/>
                    <a:pt x="9967647" y="373088"/>
                    <a:pt x="9971046" y="375761"/>
                  </a:cubicBezTo>
                  <a:cubicBezTo>
                    <a:pt x="9981250" y="377099"/>
                    <a:pt x="9991450" y="377099"/>
                    <a:pt x="9998252" y="381108"/>
                  </a:cubicBezTo>
                  <a:cubicBezTo>
                    <a:pt x="9998252" y="379772"/>
                    <a:pt x="9998252" y="379772"/>
                    <a:pt x="10001655" y="378434"/>
                  </a:cubicBezTo>
                  <a:cubicBezTo>
                    <a:pt x="10018657" y="375761"/>
                    <a:pt x="10039062" y="375761"/>
                    <a:pt x="10056068" y="377099"/>
                  </a:cubicBezTo>
                  <a:cubicBezTo>
                    <a:pt x="10062869" y="378434"/>
                    <a:pt x="10066268" y="379772"/>
                    <a:pt x="10069670" y="381108"/>
                  </a:cubicBezTo>
                  <a:cubicBezTo>
                    <a:pt x="10069670" y="382445"/>
                    <a:pt x="10069670" y="383781"/>
                    <a:pt x="10069670" y="385118"/>
                  </a:cubicBezTo>
                  <a:cubicBezTo>
                    <a:pt x="10083274" y="387791"/>
                    <a:pt x="10100276" y="383781"/>
                    <a:pt x="10110480" y="389127"/>
                  </a:cubicBezTo>
                  <a:cubicBezTo>
                    <a:pt x="10110480" y="390464"/>
                    <a:pt x="10110480" y="391800"/>
                    <a:pt x="10110480" y="393137"/>
                  </a:cubicBezTo>
                  <a:cubicBezTo>
                    <a:pt x="10127482" y="394473"/>
                    <a:pt x="10141085" y="390464"/>
                    <a:pt x="10151289" y="386454"/>
                  </a:cubicBezTo>
                  <a:cubicBezTo>
                    <a:pt x="10154688" y="387791"/>
                    <a:pt x="10158090" y="389127"/>
                    <a:pt x="10161490" y="390464"/>
                  </a:cubicBezTo>
                  <a:cubicBezTo>
                    <a:pt x="10161490" y="391800"/>
                    <a:pt x="10164892" y="391800"/>
                    <a:pt x="10168292" y="391800"/>
                  </a:cubicBezTo>
                  <a:cubicBezTo>
                    <a:pt x="10181894" y="406503"/>
                    <a:pt x="10209100" y="401157"/>
                    <a:pt x="10232908" y="397147"/>
                  </a:cubicBezTo>
                  <a:cubicBezTo>
                    <a:pt x="10253312" y="394473"/>
                    <a:pt x="10263513" y="399820"/>
                    <a:pt x="10266916" y="405166"/>
                  </a:cubicBezTo>
                  <a:cubicBezTo>
                    <a:pt x="10273718" y="414523"/>
                    <a:pt x="10253312" y="410512"/>
                    <a:pt x="10243108" y="411850"/>
                  </a:cubicBezTo>
                  <a:cubicBezTo>
                    <a:pt x="10243108" y="413185"/>
                    <a:pt x="10243108" y="414523"/>
                    <a:pt x="10243108" y="415859"/>
                  </a:cubicBezTo>
                  <a:cubicBezTo>
                    <a:pt x="10222704" y="423878"/>
                    <a:pt x="10202299" y="409176"/>
                    <a:pt x="10181894" y="415859"/>
                  </a:cubicBezTo>
                  <a:cubicBezTo>
                    <a:pt x="10175093" y="415859"/>
                    <a:pt x="10175093" y="417196"/>
                    <a:pt x="10175093" y="419869"/>
                  </a:cubicBezTo>
                  <a:cubicBezTo>
                    <a:pt x="10185297" y="425215"/>
                    <a:pt x="10198900" y="429224"/>
                    <a:pt x="10212503" y="433235"/>
                  </a:cubicBezTo>
                  <a:cubicBezTo>
                    <a:pt x="10219305" y="435908"/>
                    <a:pt x="10215902" y="438581"/>
                    <a:pt x="10212503" y="441254"/>
                  </a:cubicBezTo>
                  <a:cubicBezTo>
                    <a:pt x="10202299" y="442590"/>
                    <a:pt x="10192098" y="443927"/>
                    <a:pt x="10181894" y="439917"/>
                  </a:cubicBezTo>
                  <a:cubicBezTo>
                    <a:pt x="10178496" y="430562"/>
                    <a:pt x="10154688" y="426551"/>
                    <a:pt x="10147886" y="419869"/>
                  </a:cubicBezTo>
                  <a:cubicBezTo>
                    <a:pt x="10137686" y="419869"/>
                    <a:pt x="10127482" y="419869"/>
                    <a:pt x="10117282" y="419869"/>
                  </a:cubicBezTo>
                  <a:cubicBezTo>
                    <a:pt x="10113879" y="414523"/>
                    <a:pt x="10124083" y="413185"/>
                    <a:pt x="10130884" y="410512"/>
                  </a:cubicBezTo>
                  <a:cubicBezTo>
                    <a:pt x="10134284" y="407839"/>
                    <a:pt x="10130884" y="406503"/>
                    <a:pt x="10127482" y="405166"/>
                  </a:cubicBezTo>
                  <a:cubicBezTo>
                    <a:pt x="10124083" y="403830"/>
                    <a:pt x="10124083" y="403830"/>
                    <a:pt x="10124083" y="402493"/>
                  </a:cubicBezTo>
                  <a:cubicBezTo>
                    <a:pt x="10110480" y="402493"/>
                    <a:pt x="10100276" y="402493"/>
                    <a:pt x="10086672" y="402493"/>
                  </a:cubicBezTo>
                  <a:cubicBezTo>
                    <a:pt x="10076472" y="405166"/>
                    <a:pt x="10069670" y="407839"/>
                    <a:pt x="10076472" y="411850"/>
                  </a:cubicBezTo>
                  <a:cubicBezTo>
                    <a:pt x="10076472" y="413185"/>
                    <a:pt x="10073070" y="414523"/>
                    <a:pt x="10073070" y="415859"/>
                  </a:cubicBezTo>
                  <a:cubicBezTo>
                    <a:pt x="10076472" y="419869"/>
                    <a:pt x="10079871" y="422542"/>
                    <a:pt x="10083274" y="426551"/>
                  </a:cubicBezTo>
                  <a:cubicBezTo>
                    <a:pt x="10086672" y="427888"/>
                    <a:pt x="10093474" y="427888"/>
                    <a:pt x="10096876" y="427888"/>
                  </a:cubicBezTo>
                  <a:cubicBezTo>
                    <a:pt x="10113879" y="429224"/>
                    <a:pt x="10134284" y="426551"/>
                    <a:pt x="10141085" y="434571"/>
                  </a:cubicBezTo>
                  <a:cubicBezTo>
                    <a:pt x="10141085" y="435908"/>
                    <a:pt x="10141085" y="438581"/>
                    <a:pt x="10137686" y="438581"/>
                  </a:cubicBezTo>
                  <a:cubicBezTo>
                    <a:pt x="10120680" y="443927"/>
                    <a:pt x="10103678" y="438581"/>
                    <a:pt x="10090075" y="437244"/>
                  </a:cubicBezTo>
                  <a:cubicBezTo>
                    <a:pt x="10083274" y="439917"/>
                    <a:pt x="10073070" y="442590"/>
                    <a:pt x="10066268" y="437244"/>
                  </a:cubicBezTo>
                  <a:cubicBezTo>
                    <a:pt x="10059466" y="434571"/>
                    <a:pt x="10052665" y="431898"/>
                    <a:pt x="10039062" y="433235"/>
                  </a:cubicBezTo>
                  <a:cubicBezTo>
                    <a:pt x="10035662" y="438581"/>
                    <a:pt x="10035662" y="445263"/>
                    <a:pt x="10018657" y="445263"/>
                  </a:cubicBezTo>
                  <a:cubicBezTo>
                    <a:pt x="9998252" y="445263"/>
                    <a:pt x="9991450" y="438581"/>
                    <a:pt x="9984649" y="433235"/>
                  </a:cubicBezTo>
                  <a:cubicBezTo>
                    <a:pt x="9974448" y="435908"/>
                    <a:pt x="9920036" y="438581"/>
                    <a:pt x="9903030" y="437244"/>
                  </a:cubicBezTo>
                  <a:cubicBezTo>
                    <a:pt x="9896229" y="441254"/>
                    <a:pt x="9892830" y="446601"/>
                    <a:pt x="9889428" y="451947"/>
                  </a:cubicBezTo>
                  <a:cubicBezTo>
                    <a:pt x="9875824" y="451947"/>
                    <a:pt x="9865624" y="451947"/>
                    <a:pt x="9855420" y="451947"/>
                  </a:cubicBezTo>
                  <a:cubicBezTo>
                    <a:pt x="9848618" y="451947"/>
                    <a:pt x="9841816" y="451947"/>
                    <a:pt x="9838418" y="453283"/>
                  </a:cubicBezTo>
                  <a:cubicBezTo>
                    <a:pt x="9828214" y="454620"/>
                    <a:pt x="9814610" y="453283"/>
                    <a:pt x="9804410" y="455956"/>
                  </a:cubicBezTo>
                  <a:lnTo>
                    <a:pt x="9801007" y="455956"/>
                  </a:lnTo>
                  <a:cubicBezTo>
                    <a:pt x="9784005" y="453283"/>
                    <a:pt x="9766999" y="455956"/>
                    <a:pt x="9749997" y="454620"/>
                  </a:cubicBezTo>
                  <a:cubicBezTo>
                    <a:pt x="9746594" y="454620"/>
                    <a:pt x="9743196" y="453283"/>
                    <a:pt x="9743196" y="453283"/>
                  </a:cubicBezTo>
                  <a:cubicBezTo>
                    <a:pt x="9743196" y="454620"/>
                    <a:pt x="9743196" y="455956"/>
                    <a:pt x="9743196" y="457293"/>
                  </a:cubicBezTo>
                  <a:cubicBezTo>
                    <a:pt x="9729592" y="457293"/>
                    <a:pt x="9715990" y="457293"/>
                    <a:pt x="9702386" y="457293"/>
                  </a:cubicBezTo>
                  <a:cubicBezTo>
                    <a:pt x="9668378" y="459966"/>
                    <a:pt x="9634370" y="461302"/>
                    <a:pt x="9600363" y="462639"/>
                  </a:cubicBezTo>
                  <a:cubicBezTo>
                    <a:pt x="9593561" y="455956"/>
                    <a:pt x="9586760" y="449274"/>
                    <a:pt x="9579958" y="442590"/>
                  </a:cubicBezTo>
                  <a:cubicBezTo>
                    <a:pt x="9576556" y="441254"/>
                    <a:pt x="9573156" y="441254"/>
                    <a:pt x="9569754" y="441254"/>
                  </a:cubicBezTo>
                  <a:cubicBezTo>
                    <a:pt x="9566355" y="441254"/>
                    <a:pt x="9566355" y="441254"/>
                    <a:pt x="9566355" y="441254"/>
                  </a:cubicBezTo>
                  <a:cubicBezTo>
                    <a:pt x="9566355" y="441254"/>
                    <a:pt x="9566355" y="442590"/>
                    <a:pt x="9566355" y="442590"/>
                  </a:cubicBezTo>
                  <a:cubicBezTo>
                    <a:pt x="9559554" y="443927"/>
                    <a:pt x="9552752" y="445263"/>
                    <a:pt x="9545950" y="442590"/>
                  </a:cubicBezTo>
                  <a:lnTo>
                    <a:pt x="9525260" y="443494"/>
                  </a:lnTo>
                  <a:lnTo>
                    <a:pt x="9545946" y="449274"/>
                  </a:lnTo>
                  <a:cubicBezTo>
                    <a:pt x="9545946" y="450611"/>
                    <a:pt x="9542548" y="451947"/>
                    <a:pt x="9542548" y="453283"/>
                  </a:cubicBezTo>
                  <a:cubicBezTo>
                    <a:pt x="9532344" y="453283"/>
                    <a:pt x="9522143" y="453283"/>
                    <a:pt x="9511939" y="453283"/>
                  </a:cubicBezTo>
                  <a:cubicBezTo>
                    <a:pt x="9498336" y="455957"/>
                    <a:pt x="9484736" y="457293"/>
                    <a:pt x="9471133" y="453283"/>
                  </a:cubicBezTo>
                  <a:cubicBezTo>
                    <a:pt x="9471133" y="453283"/>
                    <a:pt x="9467730" y="451947"/>
                    <a:pt x="9467730" y="450611"/>
                  </a:cubicBezTo>
                  <a:lnTo>
                    <a:pt x="9467730" y="446007"/>
                  </a:lnTo>
                  <a:lnTo>
                    <a:pt x="9454128" y="446601"/>
                  </a:lnTo>
                  <a:cubicBezTo>
                    <a:pt x="9447326" y="450610"/>
                    <a:pt x="9440524" y="454620"/>
                    <a:pt x="9433723" y="458629"/>
                  </a:cubicBezTo>
                  <a:cubicBezTo>
                    <a:pt x="9443927" y="461302"/>
                    <a:pt x="9450728" y="463975"/>
                    <a:pt x="9454128" y="469322"/>
                  </a:cubicBezTo>
                  <a:cubicBezTo>
                    <a:pt x="9433723" y="469322"/>
                    <a:pt x="9413318" y="470659"/>
                    <a:pt x="9392914" y="470659"/>
                  </a:cubicBezTo>
                  <a:cubicBezTo>
                    <a:pt x="9386112" y="473332"/>
                    <a:pt x="9375912" y="471995"/>
                    <a:pt x="9369110" y="474668"/>
                  </a:cubicBezTo>
                  <a:cubicBezTo>
                    <a:pt x="9352104" y="473332"/>
                    <a:pt x="9338501" y="473332"/>
                    <a:pt x="9321499" y="473332"/>
                  </a:cubicBezTo>
                  <a:cubicBezTo>
                    <a:pt x="9301094" y="473332"/>
                    <a:pt x="9284088" y="473332"/>
                    <a:pt x="9267086" y="473332"/>
                  </a:cubicBezTo>
                  <a:cubicBezTo>
                    <a:pt x="9239880" y="474668"/>
                    <a:pt x="9212674" y="476005"/>
                    <a:pt x="9185468" y="477341"/>
                  </a:cubicBezTo>
                  <a:cubicBezTo>
                    <a:pt x="9171864" y="478678"/>
                    <a:pt x="9158262" y="480014"/>
                    <a:pt x="9144658" y="481352"/>
                  </a:cubicBezTo>
                  <a:cubicBezTo>
                    <a:pt x="9144658" y="480014"/>
                    <a:pt x="9144658" y="478678"/>
                    <a:pt x="9144658" y="477341"/>
                  </a:cubicBezTo>
                  <a:cubicBezTo>
                    <a:pt x="9120851" y="476005"/>
                    <a:pt x="9086843" y="485361"/>
                    <a:pt x="9083444" y="466648"/>
                  </a:cubicBezTo>
                  <a:cubicBezTo>
                    <a:pt x="9076642" y="458629"/>
                    <a:pt x="9052836" y="465313"/>
                    <a:pt x="9042635" y="458629"/>
                  </a:cubicBezTo>
                  <a:cubicBezTo>
                    <a:pt x="9039232" y="461302"/>
                    <a:pt x="9029032" y="463975"/>
                    <a:pt x="9018828" y="465313"/>
                  </a:cubicBezTo>
                  <a:cubicBezTo>
                    <a:pt x="9015428" y="466648"/>
                    <a:pt x="9022230" y="467986"/>
                    <a:pt x="9025629" y="469322"/>
                  </a:cubicBezTo>
                  <a:cubicBezTo>
                    <a:pt x="9032430" y="473332"/>
                    <a:pt x="9032430" y="477341"/>
                    <a:pt x="9022230" y="481352"/>
                  </a:cubicBezTo>
                  <a:cubicBezTo>
                    <a:pt x="9018828" y="481352"/>
                    <a:pt x="9015428" y="482687"/>
                    <a:pt x="9012026" y="482687"/>
                  </a:cubicBezTo>
                  <a:cubicBezTo>
                    <a:pt x="8991622" y="485361"/>
                    <a:pt x="8967818" y="481352"/>
                    <a:pt x="8947413" y="485361"/>
                  </a:cubicBezTo>
                  <a:cubicBezTo>
                    <a:pt x="8940612" y="485361"/>
                    <a:pt x="8937209" y="485361"/>
                    <a:pt x="8930408" y="485361"/>
                  </a:cubicBezTo>
                  <a:cubicBezTo>
                    <a:pt x="8927008" y="485361"/>
                    <a:pt x="8923606" y="484025"/>
                    <a:pt x="8920206" y="482687"/>
                  </a:cubicBezTo>
                  <a:cubicBezTo>
                    <a:pt x="8916804" y="482687"/>
                    <a:pt x="8916804" y="481352"/>
                    <a:pt x="8916804" y="481352"/>
                  </a:cubicBezTo>
                  <a:cubicBezTo>
                    <a:pt x="8896400" y="480014"/>
                    <a:pt x="8875995" y="484025"/>
                    <a:pt x="8855590" y="485361"/>
                  </a:cubicBezTo>
                  <a:cubicBezTo>
                    <a:pt x="8855590" y="485361"/>
                    <a:pt x="8852191" y="485361"/>
                    <a:pt x="8852191" y="486698"/>
                  </a:cubicBezTo>
                  <a:cubicBezTo>
                    <a:pt x="8831786" y="489371"/>
                    <a:pt x="8811382" y="485361"/>
                    <a:pt x="8790977" y="489371"/>
                  </a:cubicBezTo>
                  <a:cubicBezTo>
                    <a:pt x="8773972" y="490707"/>
                    <a:pt x="8756970" y="490707"/>
                    <a:pt x="8739964" y="490707"/>
                  </a:cubicBezTo>
                  <a:cubicBezTo>
                    <a:pt x="8719559" y="493380"/>
                    <a:pt x="8695755" y="492044"/>
                    <a:pt x="8675350" y="492044"/>
                  </a:cubicBezTo>
                  <a:cubicBezTo>
                    <a:pt x="8671948" y="492044"/>
                    <a:pt x="8671948" y="490707"/>
                    <a:pt x="8668549" y="490707"/>
                  </a:cubicBezTo>
                  <a:cubicBezTo>
                    <a:pt x="8665146" y="492044"/>
                    <a:pt x="8658345" y="492044"/>
                    <a:pt x="8654946" y="493380"/>
                  </a:cubicBezTo>
                  <a:cubicBezTo>
                    <a:pt x="8648144" y="493380"/>
                    <a:pt x="8644742" y="493380"/>
                    <a:pt x="8637940" y="493380"/>
                  </a:cubicBezTo>
                  <a:cubicBezTo>
                    <a:pt x="8634541" y="492044"/>
                    <a:pt x="8631138" y="490707"/>
                    <a:pt x="8627740" y="489371"/>
                  </a:cubicBezTo>
                  <a:cubicBezTo>
                    <a:pt x="8614136" y="489371"/>
                    <a:pt x="8600534" y="489371"/>
                    <a:pt x="8586930" y="489371"/>
                  </a:cubicBezTo>
                  <a:cubicBezTo>
                    <a:pt x="8586930" y="489371"/>
                    <a:pt x="8583528" y="490707"/>
                    <a:pt x="8583528" y="492044"/>
                  </a:cubicBezTo>
                  <a:cubicBezTo>
                    <a:pt x="8549520" y="492044"/>
                    <a:pt x="8515512" y="496053"/>
                    <a:pt x="8481504" y="488034"/>
                  </a:cubicBezTo>
                  <a:cubicBezTo>
                    <a:pt x="8474702" y="485361"/>
                    <a:pt x="8464502" y="489371"/>
                    <a:pt x="8461100" y="492044"/>
                  </a:cubicBezTo>
                  <a:cubicBezTo>
                    <a:pt x="8454298" y="492044"/>
                    <a:pt x="8444098" y="492044"/>
                    <a:pt x="8433894" y="492044"/>
                  </a:cubicBezTo>
                  <a:cubicBezTo>
                    <a:pt x="8420290" y="486698"/>
                    <a:pt x="8386282" y="492044"/>
                    <a:pt x="8382884" y="480014"/>
                  </a:cubicBezTo>
                  <a:cubicBezTo>
                    <a:pt x="8379481" y="480014"/>
                    <a:pt x="8376082" y="478678"/>
                    <a:pt x="8372680" y="478678"/>
                  </a:cubicBezTo>
                  <a:cubicBezTo>
                    <a:pt x="8372680" y="478678"/>
                    <a:pt x="8369280" y="478678"/>
                    <a:pt x="8369280" y="478678"/>
                  </a:cubicBezTo>
                  <a:cubicBezTo>
                    <a:pt x="8355677" y="484025"/>
                    <a:pt x="8389685" y="490707"/>
                    <a:pt x="8369280" y="496053"/>
                  </a:cubicBezTo>
                  <a:cubicBezTo>
                    <a:pt x="8355677" y="496053"/>
                    <a:pt x="8345473" y="496053"/>
                    <a:pt x="8331870" y="496053"/>
                  </a:cubicBezTo>
                  <a:cubicBezTo>
                    <a:pt x="8325068" y="497390"/>
                    <a:pt x="8318267" y="497390"/>
                    <a:pt x="8311466" y="497390"/>
                  </a:cubicBezTo>
                  <a:cubicBezTo>
                    <a:pt x="8291060" y="500064"/>
                    <a:pt x="8270656" y="501399"/>
                    <a:pt x="8250251" y="497390"/>
                  </a:cubicBezTo>
                  <a:lnTo>
                    <a:pt x="8241182" y="493826"/>
                  </a:lnTo>
                  <a:lnTo>
                    <a:pt x="8243450" y="493380"/>
                  </a:lnTo>
                  <a:lnTo>
                    <a:pt x="8243450" y="492044"/>
                  </a:lnTo>
                  <a:cubicBezTo>
                    <a:pt x="8243450" y="492044"/>
                    <a:pt x="8240050" y="493380"/>
                    <a:pt x="8240050" y="493380"/>
                  </a:cubicBezTo>
                  <a:lnTo>
                    <a:pt x="8241182" y="493826"/>
                  </a:lnTo>
                  <a:lnTo>
                    <a:pt x="8223045" y="497390"/>
                  </a:lnTo>
                  <a:cubicBezTo>
                    <a:pt x="8185638" y="501399"/>
                    <a:pt x="8148228" y="497390"/>
                    <a:pt x="8110821" y="498726"/>
                  </a:cubicBezTo>
                  <a:cubicBezTo>
                    <a:pt x="8107418" y="498726"/>
                    <a:pt x="8100617" y="498726"/>
                    <a:pt x="8093815" y="497390"/>
                  </a:cubicBezTo>
                  <a:cubicBezTo>
                    <a:pt x="8073411" y="497390"/>
                    <a:pt x="8049607" y="497390"/>
                    <a:pt x="8029202" y="497390"/>
                  </a:cubicBezTo>
                  <a:cubicBezTo>
                    <a:pt x="8029202" y="497390"/>
                    <a:pt x="8025800" y="496053"/>
                    <a:pt x="8025800" y="496053"/>
                  </a:cubicBezTo>
                  <a:cubicBezTo>
                    <a:pt x="8025800" y="497390"/>
                    <a:pt x="8022401" y="497390"/>
                    <a:pt x="8022401" y="498726"/>
                  </a:cubicBezTo>
                  <a:cubicBezTo>
                    <a:pt x="7988393" y="504073"/>
                    <a:pt x="7954385" y="505410"/>
                    <a:pt x="7916975" y="501399"/>
                  </a:cubicBezTo>
                  <a:cubicBezTo>
                    <a:pt x="7910173" y="501399"/>
                    <a:pt x="7903372" y="501399"/>
                    <a:pt x="7896570" y="501399"/>
                  </a:cubicBezTo>
                  <a:cubicBezTo>
                    <a:pt x="7886370" y="504073"/>
                    <a:pt x="7872767" y="504073"/>
                    <a:pt x="7862562" y="500064"/>
                  </a:cubicBezTo>
                  <a:cubicBezTo>
                    <a:pt x="7862562" y="500064"/>
                    <a:pt x="7862562" y="498726"/>
                    <a:pt x="7862562" y="498726"/>
                  </a:cubicBezTo>
                  <a:cubicBezTo>
                    <a:pt x="7855761" y="500064"/>
                    <a:pt x="7848959" y="498726"/>
                    <a:pt x="7845560" y="500064"/>
                  </a:cubicBezTo>
                  <a:cubicBezTo>
                    <a:pt x="7825156" y="504073"/>
                    <a:pt x="7804751" y="502737"/>
                    <a:pt x="7784346" y="500064"/>
                  </a:cubicBezTo>
                  <a:cubicBezTo>
                    <a:pt x="7774142" y="497390"/>
                    <a:pt x="7760539" y="504073"/>
                    <a:pt x="7753737" y="497390"/>
                  </a:cubicBezTo>
                  <a:cubicBezTo>
                    <a:pt x="7750338" y="498726"/>
                    <a:pt x="7746936" y="498726"/>
                    <a:pt x="7743533" y="500064"/>
                  </a:cubicBezTo>
                  <a:cubicBezTo>
                    <a:pt x="7692523" y="505410"/>
                    <a:pt x="7641510" y="501399"/>
                    <a:pt x="7590500" y="502737"/>
                  </a:cubicBezTo>
                  <a:cubicBezTo>
                    <a:pt x="7587101" y="502737"/>
                    <a:pt x="7583698" y="501399"/>
                    <a:pt x="7580299" y="500064"/>
                  </a:cubicBezTo>
                  <a:cubicBezTo>
                    <a:pt x="7559895" y="498726"/>
                    <a:pt x="7539487" y="497390"/>
                    <a:pt x="7519085" y="496053"/>
                  </a:cubicBezTo>
                  <a:cubicBezTo>
                    <a:pt x="7515683" y="496053"/>
                    <a:pt x="7512284" y="497390"/>
                    <a:pt x="7508881" y="498726"/>
                  </a:cubicBezTo>
                  <a:cubicBezTo>
                    <a:pt x="7502080" y="497390"/>
                    <a:pt x="7495278" y="497390"/>
                    <a:pt x="7488477" y="496053"/>
                  </a:cubicBezTo>
                  <a:cubicBezTo>
                    <a:pt x="7457871" y="497390"/>
                    <a:pt x="7427263" y="497390"/>
                    <a:pt x="7396657" y="498726"/>
                  </a:cubicBezTo>
                  <a:cubicBezTo>
                    <a:pt x="7386453" y="497390"/>
                    <a:pt x="7376253" y="497390"/>
                    <a:pt x="7366048" y="496053"/>
                  </a:cubicBezTo>
                  <a:cubicBezTo>
                    <a:pt x="7362650" y="496053"/>
                    <a:pt x="7359247" y="496053"/>
                    <a:pt x="7355848" y="496053"/>
                  </a:cubicBezTo>
                  <a:cubicBezTo>
                    <a:pt x="7301432" y="494717"/>
                    <a:pt x="7247023" y="494717"/>
                    <a:pt x="7192610" y="494717"/>
                  </a:cubicBezTo>
                  <a:cubicBezTo>
                    <a:pt x="7192610" y="493380"/>
                    <a:pt x="7192610" y="493380"/>
                    <a:pt x="7189208" y="492044"/>
                  </a:cubicBezTo>
                  <a:cubicBezTo>
                    <a:pt x="7182406" y="492044"/>
                    <a:pt x="7179007" y="490707"/>
                    <a:pt x="7172206" y="490707"/>
                  </a:cubicBezTo>
                  <a:cubicBezTo>
                    <a:pt x="7158603" y="497390"/>
                    <a:pt x="7145000" y="490707"/>
                    <a:pt x="7131393" y="490707"/>
                  </a:cubicBezTo>
                  <a:cubicBezTo>
                    <a:pt x="7134795" y="493380"/>
                    <a:pt x="7131393" y="493380"/>
                    <a:pt x="7127994" y="494717"/>
                  </a:cubicBezTo>
                  <a:lnTo>
                    <a:pt x="7124595" y="494717"/>
                  </a:lnTo>
                  <a:lnTo>
                    <a:pt x="7121192" y="494717"/>
                  </a:lnTo>
                  <a:cubicBezTo>
                    <a:pt x="7104190" y="498726"/>
                    <a:pt x="7087185" y="498726"/>
                    <a:pt x="7070182" y="494717"/>
                  </a:cubicBezTo>
                  <a:cubicBezTo>
                    <a:pt x="7053177" y="489371"/>
                    <a:pt x="7029369" y="496053"/>
                    <a:pt x="7008968" y="490707"/>
                  </a:cubicBezTo>
                  <a:cubicBezTo>
                    <a:pt x="6991963" y="492044"/>
                    <a:pt x="6974961" y="492044"/>
                    <a:pt x="6957955" y="492044"/>
                  </a:cubicBezTo>
                  <a:cubicBezTo>
                    <a:pt x="6903542" y="494717"/>
                    <a:pt x="6849130" y="492044"/>
                    <a:pt x="6794717" y="486698"/>
                  </a:cubicBezTo>
                  <a:cubicBezTo>
                    <a:pt x="6784517" y="482687"/>
                    <a:pt x="6767511" y="486698"/>
                    <a:pt x="6753908" y="484025"/>
                  </a:cubicBezTo>
                  <a:cubicBezTo>
                    <a:pt x="6753908" y="482687"/>
                    <a:pt x="6753908" y="482687"/>
                    <a:pt x="6753908" y="482687"/>
                  </a:cubicBezTo>
                  <a:cubicBezTo>
                    <a:pt x="6723303" y="482687"/>
                    <a:pt x="6692694" y="482687"/>
                    <a:pt x="6662089" y="482687"/>
                  </a:cubicBezTo>
                  <a:cubicBezTo>
                    <a:pt x="6655287" y="482687"/>
                    <a:pt x="6648486" y="482687"/>
                    <a:pt x="6641684" y="482687"/>
                  </a:cubicBezTo>
                  <a:cubicBezTo>
                    <a:pt x="6638282" y="484025"/>
                    <a:pt x="6634883" y="485361"/>
                    <a:pt x="6631480" y="485361"/>
                  </a:cubicBezTo>
                  <a:cubicBezTo>
                    <a:pt x="6611075" y="489371"/>
                    <a:pt x="6597472" y="485361"/>
                    <a:pt x="6580470" y="482687"/>
                  </a:cubicBezTo>
                  <a:lnTo>
                    <a:pt x="6577067" y="482687"/>
                  </a:lnTo>
                  <a:lnTo>
                    <a:pt x="6573668" y="482687"/>
                  </a:lnTo>
                  <a:cubicBezTo>
                    <a:pt x="6570266" y="482687"/>
                    <a:pt x="6566867" y="481352"/>
                    <a:pt x="6566867" y="480014"/>
                  </a:cubicBezTo>
                  <a:cubicBezTo>
                    <a:pt x="6543060" y="477341"/>
                    <a:pt x="6512454" y="484025"/>
                    <a:pt x="6488647" y="476005"/>
                  </a:cubicBezTo>
                  <a:cubicBezTo>
                    <a:pt x="6481846" y="482687"/>
                    <a:pt x="6468243" y="482687"/>
                    <a:pt x="6454639" y="484025"/>
                  </a:cubicBezTo>
                  <a:lnTo>
                    <a:pt x="6451240" y="484025"/>
                  </a:lnTo>
                  <a:lnTo>
                    <a:pt x="6447838" y="484025"/>
                  </a:lnTo>
                  <a:cubicBezTo>
                    <a:pt x="6424034" y="480014"/>
                    <a:pt x="6396828" y="485361"/>
                    <a:pt x="6373021" y="480014"/>
                  </a:cubicBezTo>
                  <a:cubicBezTo>
                    <a:pt x="6369622" y="480014"/>
                    <a:pt x="6369622" y="480014"/>
                    <a:pt x="6369622" y="478678"/>
                  </a:cubicBezTo>
                  <a:cubicBezTo>
                    <a:pt x="6325410" y="488034"/>
                    <a:pt x="6284600" y="477341"/>
                    <a:pt x="6240392" y="477341"/>
                  </a:cubicBezTo>
                  <a:cubicBezTo>
                    <a:pt x="6236989" y="477341"/>
                    <a:pt x="6233590" y="477341"/>
                    <a:pt x="6230188" y="477341"/>
                  </a:cubicBezTo>
                  <a:cubicBezTo>
                    <a:pt x="6223386" y="480014"/>
                    <a:pt x="6216585" y="480014"/>
                    <a:pt x="6209783" y="478678"/>
                  </a:cubicBezTo>
                  <a:cubicBezTo>
                    <a:pt x="6206384" y="478678"/>
                    <a:pt x="6206384" y="477341"/>
                    <a:pt x="6206384" y="477341"/>
                  </a:cubicBezTo>
                  <a:cubicBezTo>
                    <a:pt x="6196180" y="477341"/>
                    <a:pt x="6189379" y="477341"/>
                    <a:pt x="6179178" y="477341"/>
                  </a:cubicBezTo>
                  <a:cubicBezTo>
                    <a:pt x="6172376" y="474668"/>
                    <a:pt x="6158773" y="476005"/>
                    <a:pt x="6148569" y="474668"/>
                  </a:cubicBezTo>
                  <a:cubicBezTo>
                    <a:pt x="6148569" y="474668"/>
                    <a:pt x="6145170" y="476005"/>
                    <a:pt x="6145170" y="476005"/>
                  </a:cubicBezTo>
                  <a:cubicBezTo>
                    <a:pt x="6134966" y="476005"/>
                    <a:pt x="6124765" y="477341"/>
                    <a:pt x="6114561" y="474668"/>
                  </a:cubicBezTo>
                  <a:cubicBezTo>
                    <a:pt x="6111162" y="474668"/>
                    <a:pt x="6107760" y="474668"/>
                    <a:pt x="6104361" y="474668"/>
                  </a:cubicBezTo>
                  <a:cubicBezTo>
                    <a:pt x="6073752" y="477341"/>
                    <a:pt x="6043147" y="481352"/>
                    <a:pt x="6012538" y="474668"/>
                  </a:cubicBezTo>
                  <a:lnTo>
                    <a:pt x="6009139" y="473332"/>
                  </a:lnTo>
                  <a:lnTo>
                    <a:pt x="6005736" y="473332"/>
                  </a:lnTo>
                  <a:cubicBezTo>
                    <a:pt x="6002337" y="473332"/>
                    <a:pt x="6002337" y="473332"/>
                    <a:pt x="6002337" y="471995"/>
                  </a:cubicBezTo>
                  <a:cubicBezTo>
                    <a:pt x="6005736" y="470659"/>
                    <a:pt x="6005736" y="470659"/>
                    <a:pt x="6005736" y="470659"/>
                  </a:cubicBezTo>
                  <a:cubicBezTo>
                    <a:pt x="6005736" y="470659"/>
                    <a:pt x="6002337" y="470659"/>
                    <a:pt x="6002337" y="470659"/>
                  </a:cubicBezTo>
                  <a:cubicBezTo>
                    <a:pt x="5978530" y="470659"/>
                    <a:pt x="5954727" y="471995"/>
                    <a:pt x="5930919" y="471995"/>
                  </a:cubicBezTo>
                  <a:lnTo>
                    <a:pt x="5927520" y="471995"/>
                  </a:lnTo>
                  <a:cubicBezTo>
                    <a:pt x="5893512" y="466648"/>
                    <a:pt x="5856102" y="473332"/>
                    <a:pt x="5822094" y="467986"/>
                  </a:cubicBezTo>
                  <a:cubicBezTo>
                    <a:pt x="5784688" y="467986"/>
                    <a:pt x="5747277" y="467986"/>
                    <a:pt x="5709870" y="467986"/>
                  </a:cubicBezTo>
                  <a:cubicBezTo>
                    <a:pt x="5699666" y="471995"/>
                    <a:pt x="5686063" y="471995"/>
                    <a:pt x="5675863" y="470659"/>
                  </a:cubicBezTo>
                  <a:cubicBezTo>
                    <a:pt x="5653757" y="467986"/>
                    <a:pt x="5631652" y="467651"/>
                    <a:pt x="5609547" y="467985"/>
                  </a:cubicBezTo>
                  <a:lnTo>
                    <a:pt x="5543963" y="469307"/>
                  </a:lnTo>
                  <a:lnTo>
                    <a:pt x="5543991" y="469322"/>
                  </a:lnTo>
                  <a:cubicBezTo>
                    <a:pt x="5523586" y="469322"/>
                    <a:pt x="5503181" y="470659"/>
                    <a:pt x="5482777" y="470659"/>
                  </a:cubicBezTo>
                  <a:cubicBezTo>
                    <a:pt x="5475975" y="473332"/>
                    <a:pt x="5465775" y="471995"/>
                    <a:pt x="5458973" y="474668"/>
                  </a:cubicBezTo>
                  <a:cubicBezTo>
                    <a:pt x="5441967" y="473332"/>
                    <a:pt x="5428364" y="473332"/>
                    <a:pt x="5411362" y="473332"/>
                  </a:cubicBezTo>
                  <a:cubicBezTo>
                    <a:pt x="5390957" y="473332"/>
                    <a:pt x="5373952" y="473332"/>
                    <a:pt x="5356950" y="473332"/>
                  </a:cubicBezTo>
                  <a:cubicBezTo>
                    <a:pt x="5329743" y="474668"/>
                    <a:pt x="5302537" y="476005"/>
                    <a:pt x="5275331" y="477341"/>
                  </a:cubicBezTo>
                  <a:cubicBezTo>
                    <a:pt x="5261728" y="478678"/>
                    <a:pt x="5248125" y="480014"/>
                    <a:pt x="5234521" y="481352"/>
                  </a:cubicBezTo>
                  <a:cubicBezTo>
                    <a:pt x="5234521" y="480014"/>
                    <a:pt x="5234521" y="478678"/>
                    <a:pt x="5234521" y="477341"/>
                  </a:cubicBezTo>
                  <a:cubicBezTo>
                    <a:pt x="5216666" y="476339"/>
                    <a:pt x="5193073" y="481351"/>
                    <a:pt x="5180958" y="476025"/>
                  </a:cubicBezTo>
                  <a:lnTo>
                    <a:pt x="5174703" y="468359"/>
                  </a:lnTo>
                  <a:lnTo>
                    <a:pt x="5121534" y="467986"/>
                  </a:lnTo>
                  <a:lnTo>
                    <a:pt x="5114203" y="468562"/>
                  </a:lnTo>
                  <a:lnTo>
                    <a:pt x="5115492" y="469322"/>
                  </a:lnTo>
                  <a:cubicBezTo>
                    <a:pt x="5122294" y="473332"/>
                    <a:pt x="5122294" y="477341"/>
                    <a:pt x="5112093" y="481352"/>
                  </a:cubicBezTo>
                  <a:cubicBezTo>
                    <a:pt x="5108691" y="481352"/>
                    <a:pt x="5105292" y="482687"/>
                    <a:pt x="5101889" y="482687"/>
                  </a:cubicBezTo>
                  <a:cubicBezTo>
                    <a:pt x="5081485" y="485361"/>
                    <a:pt x="5057681" y="481352"/>
                    <a:pt x="5037276" y="485361"/>
                  </a:cubicBezTo>
                  <a:cubicBezTo>
                    <a:pt x="5030475" y="485361"/>
                    <a:pt x="5027072" y="485361"/>
                    <a:pt x="5020271" y="485361"/>
                  </a:cubicBezTo>
                  <a:cubicBezTo>
                    <a:pt x="5016872" y="485361"/>
                    <a:pt x="5013469" y="484025"/>
                    <a:pt x="5010070" y="482687"/>
                  </a:cubicBezTo>
                  <a:cubicBezTo>
                    <a:pt x="5006667" y="482687"/>
                    <a:pt x="5006667" y="481352"/>
                    <a:pt x="5006667" y="481352"/>
                  </a:cubicBezTo>
                  <a:cubicBezTo>
                    <a:pt x="4986263" y="480014"/>
                    <a:pt x="4965858" y="484025"/>
                    <a:pt x="4945453" y="485361"/>
                  </a:cubicBezTo>
                  <a:cubicBezTo>
                    <a:pt x="4945453" y="485361"/>
                    <a:pt x="4942054" y="485361"/>
                    <a:pt x="4942054" y="486698"/>
                  </a:cubicBezTo>
                  <a:cubicBezTo>
                    <a:pt x="4921650" y="489371"/>
                    <a:pt x="4901245" y="485361"/>
                    <a:pt x="4880840" y="489371"/>
                  </a:cubicBezTo>
                  <a:cubicBezTo>
                    <a:pt x="4863835" y="490707"/>
                    <a:pt x="4846833" y="490707"/>
                    <a:pt x="4829827" y="490707"/>
                  </a:cubicBezTo>
                  <a:cubicBezTo>
                    <a:pt x="4809422" y="493380"/>
                    <a:pt x="4785618" y="492044"/>
                    <a:pt x="4765214" y="492044"/>
                  </a:cubicBezTo>
                  <a:cubicBezTo>
                    <a:pt x="4761811" y="492044"/>
                    <a:pt x="4761811" y="490707"/>
                    <a:pt x="4758412" y="490707"/>
                  </a:cubicBezTo>
                  <a:cubicBezTo>
                    <a:pt x="4755010" y="492044"/>
                    <a:pt x="4748208" y="492044"/>
                    <a:pt x="4744809" y="493380"/>
                  </a:cubicBezTo>
                  <a:cubicBezTo>
                    <a:pt x="4738008" y="493380"/>
                    <a:pt x="4734605" y="493380"/>
                    <a:pt x="4727803" y="493380"/>
                  </a:cubicBezTo>
                  <a:cubicBezTo>
                    <a:pt x="4724404" y="492044"/>
                    <a:pt x="4721002" y="490707"/>
                    <a:pt x="4717603" y="489371"/>
                  </a:cubicBezTo>
                  <a:cubicBezTo>
                    <a:pt x="4704000" y="489371"/>
                    <a:pt x="4690397" y="489371"/>
                    <a:pt x="4676794" y="489371"/>
                  </a:cubicBezTo>
                  <a:cubicBezTo>
                    <a:pt x="4676794" y="489371"/>
                    <a:pt x="4673391" y="490707"/>
                    <a:pt x="4673391" y="492044"/>
                  </a:cubicBezTo>
                  <a:cubicBezTo>
                    <a:pt x="4639383" y="492044"/>
                    <a:pt x="4605375" y="496053"/>
                    <a:pt x="4571368" y="488034"/>
                  </a:cubicBezTo>
                  <a:cubicBezTo>
                    <a:pt x="4564566" y="485361"/>
                    <a:pt x="4554365" y="489371"/>
                    <a:pt x="4550963" y="492044"/>
                  </a:cubicBezTo>
                  <a:cubicBezTo>
                    <a:pt x="4544161" y="492044"/>
                    <a:pt x="4533961" y="492044"/>
                    <a:pt x="4523757" y="492044"/>
                  </a:cubicBezTo>
                  <a:cubicBezTo>
                    <a:pt x="4510153" y="486698"/>
                    <a:pt x="4476146" y="492044"/>
                    <a:pt x="4472747" y="480014"/>
                  </a:cubicBezTo>
                  <a:cubicBezTo>
                    <a:pt x="4469344" y="480014"/>
                    <a:pt x="4465945" y="478678"/>
                    <a:pt x="4462543" y="478678"/>
                  </a:cubicBezTo>
                  <a:cubicBezTo>
                    <a:pt x="4462543" y="478678"/>
                    <a:pt x="4459144" y="478678"/>
                    <a:pt x="4459144" y="478678"/>
                  </a:cubicBezTo>
                  <a:cubicBezTo>
                    <a:pt x="4445540" y="484025"/>
                    <a:pt x="4479548" y="490707"/>
                    <a:pt x="4459144" y="496053"/>
                  </a:cubicBezTo>
                  <a:cubicBezTo>
                    <a:pt x="4445540" y="496053"/>
                    <a:pt x="4435336" y="496053"/>
                    <a:pt x="4421733" y="496053"/>
                  </a:cubicBezTo>
                  <a:cubicBezTo>
                    <a:pt x="4414932" y="497390"/>
                    <a:pt x="4408130" y="497390"/>
                    <a:pt x="4401329" y="497390"/>
                  </a:cubicBezTo>
                  <a:cubicBezTo>
                    <a:pt x="4380924" y="500064"/>
                    <a:pt x="4360519" y="501399"/>
                    <a:pt x="4340114" y="497390"/>
                  </a:cubicBezTo>
                  <a:lnTo>
                    <a:pt x="4331046" y="493826"/>
                  </a:lnTo>
                  <a:lnTo>
                    <a:pt x="4333313" y="493380"/>
                  </a:lnTo>
                  <a:lnTo>
                    <a:pt x="4333313" y="492044"/>
                  </a:lnTo>
                  <a:cubicBezTo>
                    <a:pt x="4333313" y="492044"/>
                    <a:pt x="4329914" y="493380"/>
                    <a:pt x="4329914" y="493380"/>
                  </a:cubicBezTo>
                  <a:lnTo>
                    <a:pt x="4331046" y="493826"/>
                  </a:lnTo>
                  <a:lnTo>
                    <a:pt x="4312908" y="497390"/>
                  </a:lnTo>
                  <a:cubicBezTo>
                    <a:pt x="4275501" y="501399"/>
                    <a:pt x="4238091" y="497390"/>
                    <a:pt x="4200684" y="498726"/>
                  </a:cubicBezTo>
                  <a:cubicBezTo>
                    <a:pt x="4197282" y="498726"/>
                    <a:pt x="4190480" y="498726"/>
                    <a:pt x="4183678" y="497390"/>
                  </a:cubicBezTo>
                  <a:cubicBezTo>
                    <a:pt x="4163274" y="497390"/>
                    <a:pt x="4139470" y="497390"/>
                    <a:pt x="4119065" y="497390"/>
                  </a:cubicBezTo>
                  <a:cubicBezTo>
                    <a:pt x="4119065" y="497390"/>
                    <a:pt x="4115663" y="496053"/>
                    <a:pt x="4115663" y="496053"/>
                  </a:cubicBezTo>
                  <a:cubicBezTo>
                    <a:pt x="4115663" y="497390"/>
                    <a:pt x="4112264" y="497390"/>
                    <a:pt x="4112264" y="498726"/>
                  </a:cubicBezTo>
                  <a:cubicBezTo>
                    <a:pt x="4078256" y="504073"/>
                    <a:pt x="4044248" y="505410"/>
                    <a:pt x="4006838" y="501399"/>
                  </a:cubicBezTo>
                  <a:cubicBezTo>
                    <a:pt x="4000036" y="501399"/>
                    <a:pt x="3993235" y="501399"/>
                    <a:pt x="3986433" y="501399"/>
                  </a:cubicBezTo>
                  <a:cubicBezTo>
                    <a:pt x="3976233" y="504073"/>
                    <a:pt x="3962630" y="504073"/>
                    <a:pt x="3952425" y="500064"/>
                  </a:cubicBezTo>
                  <a:cubicBezTo>
                    <a:pt x="3952425" y="500064"/>
                    <a:pt x="3952425" y="498726"/>
                    <a:pt x="3952425" y="498726"/>
                  </a:cubicBezTo>
                  <a:cubicBezTo>
                    <a:pt x="3945624" y="500064"/>
                    <a:pt x="3938822" y="498726"/>
                    <a:pt x="3935423" y="500064"/>
                  </a:cubicBezTo>
                  <a:cubicBezTo>
                    <a:pt x="3915019" y="504073"/>
                    <a:pt x="3894614" y="502737"/>
                    <a:pt x="3874209" y="500064"/>
                  </a:cubicBezTo>
                  <a:cubicBezTo>
                    <a:pt x="3864005" y="497390"/>
                    <a:pt x="3850402" y="504073"/>
                    <a:pt x="3843600" y="497390"/>
                  </a:cubicBezTo>
                  <a:cubicBezTo>
                    <a:pt x="3840201" y="498726"/>
                    <a:pt x="3836799" y="498726"/>
                    <a:pt x="3833396" y="500064"/>
                  </a:cubicBezTo>
                  <a:cubicBezTo>
                    <a:pt x="3782386" y="505410"/>
                    <a:pt x="3731373" y="501399"/>
                    <a:pt x="3680363" y="502737"/>
                  </a:cubicBezTo>
                  <a:cubicBezTo>
                    <a:pt x="3676964" y="502737"/>
                    <a:pt x="3673561" y="501399"/>
                    <a:pt x="3670162" y="500064"/>
                  </a:cubicBezTo>
                  <a:cubicBezTo>
                    <a:pt x="3649758" y="498726"/>
                    <a:pt x="3629350" y="497390"/>
                    <a:pt x="3608948" y="496053"/>
                  </a:cubicBezTo>
                  <a:cubicBezTo>
                    <a:pt x="3605546" y="496053"/>
                    <a:pt x="3602147" y="497390"/>
                    <a:pt x="3598744" y="498726"/>
                  </a:cubicBezTo>
                  <a:cubicBezTo>
                    <a:pt x="3591943" y="497390"/>
                    <a:pt x="3585141" y="497390"/>
                    <a:pt x="3578340" y="496053"/>
                  </a:cubicBezTo>
                  <a:cubicBezTo>
                    <a:pt x="3547734" y="497390"/>
                    <a:pt x="3517125" y="497390"/>
                    <a:pt x="3486520" y="498726"/>
                  </a:cubicBezTo>
                  <a:cubicBezTo>
                    <a:pt x="3476316" y="497390"/>
                    <a:pt x="3466115" y="497390"/>
                    <a:pt x="3455911" y="496053"/>
                  </a:cubicBezTo>
                  <a:cubicBezTo>
                    <a:pt x="3452513" y="496053"/>
                    <a:pt x="3449110" y="496053"/>
                    <a:pt x="3445711" y="496053"/>
                  </a:cubicBezTo>
                  <a:cubicBezTo>
                    <a:pt x="3391295" y="494717"/>
                    <a:pt x="3336886" y="494717"/>
                    <a:pt x="3282473" y="494717"/>
                  </a:cubicBezTo>
                  <a:cubicBezTo>
                    <a:pt x="3282473" y="493380"/>
                    <a:pt x="3282473" y="493380"/>
                    <a:pt x="3279071" y="492044"/>
                  </a:cubicBezTo>
                  <a:cubicBezTo>
                    <a:pt x="3272269" y="492044"/>
                    <a:pt x="3268870" y="490707"/>
                    <a:pt x="3262069" y="490707"/>
                  </a:cubicBezTo>
                  <a:cubicBezTo>
                    <a:pt x="3248466" y="497390"/>
                    <a:pt x="3234863" y="490707"/>
                    <a:pt x="3221256" y="490707"/>
                  </a:cubicBezTo>
                  <a:cubicBezTo>
                    <a:pt x="3224658" y="493380"/>
                    <a:pt x="3221256" y="493380"/>
                    <a:pt x="3217857" y="494717"/>
                  </a:cubicBezTo>
                  <a:lnTo>
                    <a:pt x="3214458" y="494717"/>
                  </a:lnTo>
                  <a:lnTo>
                    <a:pt x="3211055" y="494717"/>
                  </a:lnTo>
                  <a:cubicBezTo>
                    <a:pt x="3194053" y="498726"/>
                    <a:pt x="3177047" y="498726"/>
                    <a:pt x="3160045" y="494717"/>
                  </a:cubicBezTo>
                  <a:cubicBezTo>
                    <a:pt x="3143039" y="489371"/>
                    <a:pt x="3119232" y="496053"/>
                    <a:pt x="3098831" y="490707"/>
                  </a:cubicBezTo>
                  <a:cubicBezTo>
                    <a:pt x="3081825" y="492044"/>
                    <a:pt x="3064824" y="492044"/>
                    <a:pt x="3047818" y="492044"/>
                  </a:cubicBezTo>
                  <a:cubicBezTo>
                    <a:pt x="2993405" y="494717"/>
                    <a:pt x="2938993" y="492044"/>
                    <a:pt x="2884580" y="486698"/>
                  </a:cubicBezTo>
                  <a:cubicBezTo>
                    <a:pt x="2874380" y="482687"/>
                    <a:pt x="2857374" y="486698"/>
                    <a:pt x="2843771" y="484025"/>
                  </a:cubicBezTo>
                  <a:cubicBezTo>
                    <a:pt x="2843771" y="482687"/>
                    <a:pt x="2843771" y="482687"/>
                    <a:pt x="2843771" y="482687"/>
                  </a:cubicBezTo>
                  <a:cubicBezTo>
                    <a:pt x="2813166" y="482687"/>
                    <a:pt x="2782557" y="482687"/>
                    <a:pt x="2751952" y="482687"/>
                  </a:cubicBezTo>
                  <a:cubicBezTo>
                    <a:pt x="2745150" y="482687"/>
                    <a:pt x="2738348" y="482687"/>
                    <a:pt x="2731547" y="482687"/>
                  </a:cubicBezTo>
                  <a:cubicBezTo>
                    <a:pt x="2728145" y="484025"/>
                    <a:pt x="2724746" y="485361"/>
                    <a:pt x="2721343" y="485361"/>
                  </a:cubicBezTo>
                  <a:cubicBezTo>
                    <a:pt x="2700938" y="489371"/>
                    <a:pt x="2687335" y="485361"/>
                    <a:pt x="2670333" y="482687"/>
                  </a:cubicBezTo>
                  <a:lnTo>
                    <a:pt x="2666930" y="482687"/>
                  </a:lnTo>
                  <a:lnTo>
                    <a:pt x="2663531" y="482687"/>
                  </a:lnTo>
                  <a:cubicBezTo>
                    <a:pt x="2660129" y="482687"/>
                    <a:pt x="2656730" y="481352"/>
                    <a:pt x="2656730" y="480014"/>
                  </a:cubicBezTo>
                  <a:cubicBezTo>
                    <a:pt x="2632923" y="477341"/>
                    <a:pt x="2602317" y="484025"/>
                    <a:pt x="2578510" y="476005"/>
                  </a:cubicBezTo>
                  <a:cubicBezTo>
                    <a:pt x="2571709" y="482687"/>
                    <a:pt x="2558106" y="482687"/>
                    <a:pt x="2544502" y="484025"/>
                  </a:cubicBezTo>
                  <a:lnTo>
                    <a:pt x="2541103" y="484025"/>
                  </a:lnTo>
                  <a:lnTo>
                    <a:pt x="2537701" y="484025"/>
                  </a:lnTo>
                  <a:cubicBezTo>
                    <a:pt x="2513897" y="480014"/>
                    <a:pt x="2486691" y="485361"/>
                    <a:pt x="2462884" y="480014"/>
                  </a:cubicBezTo>
                  <a:cubicBezTo>
                    <a:pt x="2459484" y="480014"/>
                    <a:pt x="2459484" y="480014"/>
                    <a:pt x="2459484" y="478678"/>
                  </a:cubicBezTo>
                  <a:cubicBezTo>
                    <a:pt x="2415272" y="488034"/>
                    <a:pt x="2374463" y="477341"/>
                    <a:pt x="2330255" y="477341"/>
                  </a:cubicBezTo>
                  <a:cubicBezTo>
                    <a:pt x="2326852" y="477341"/>
                    <a:pt x="2323453" y="477341"/>
                    <a:pt x="2320051" y="477341"/>
                  </a:cubicBezTo>
                  <a:cubicBezTo>
                    <a:pt x="2313249" y="480014"/>
                    <a:pt x="2306448" y="480014"/>
                    <a:pt x="2299646" y="478678"/>
                  </a:cubicBezTo>
                  <a:cubicBezTo>
                    <a:pt x="2296247" y="478678"/>
                    <a:pt x="2296247" y="477341"/>
                    <a:pt x="2296247" y="477341"/>
                  </a:cubicBezTo>
                  <a:cubicBezTo>
                    <a:pt x="2286043" y="477341"/>
                    <a:pt x="2279242" y="477341"/>
                    <a:pt x="2269041" y="477341"/>
                  </a:cubicBezTo>
                  <a:cubicBezTo>
                    <a:pt x="2262239" y="474668"/>
                    <a:pt x="2248636" y="476005"/>
                    <a:pt x="2238432" y="474668"/>
                  </a:cubicBezTo>
                  <a:cubicBezTo>
                    <a:pt x="2238432" y="474668"/>
                    <a:pt x="2235033" y="476005"/>
                    <a:pt x="2235033" y="476005"/>
                  </a:cubicBezTo>
                  <a:cubicBezTo>
                    <a:pt x="2224829" y="476005"/>
                    <a:pt x="2214628" y="477341"/>
                    <a:pt x="2204424" y="474668"/>
                  </a:cubicBezTo>
                  <a:cubicBezTo>
                    <a:pt x="2201025" y="474668"/>
                    <a:pt x="2197623" y="474668"/>
                    <a:pt x="2194224" y="474668"/>
                  </a:cubicBezTo>
                  <a:cubicBezTo>
                    <a:pt x="2163615" y="477341"/>
                    <a:pt x="2133010" y="481352"/>
                    <a:pt x="2102401" y="474668"/>
                  </a:cubicBezTo>
                  <a:lnTo>
                    <a:pt x="2099002" y="473332"/>
                  </a:lnTo>
                  <a:lnTo>
                    <a:pt x="2095599" y="473332"/>
                  </a:lnTo>
                  <a:cubicBezTo>
                    <a:pt x="2092200" y="473332"/>
                    <a:pt x="2092200" y="473332"/>
                    <a:pt x="2092200" y="471995"/>
                  </a:cubicBezTo>
                  <a:cubicBezTo>
                    <a:pt x="2095599" y="470659"/>
                    <a:pt x="2095599" y="470659"/>
                    <a:pt x="2095599" y="470659"/>
                  </a:cubicBezTo>
                  <a:cubicBezTo>
                    <a:pt x="2095599" y="470659"/>
                    <a:pt x="2092200" y="470659"/>
                    <a:pt x="2092200" y="470659"/>
                  </a:cubicBezTo>
                  <a:cubicBezTo>
                    <a:pt x="2068393" y="470659"/>
                    <a:pt x="2044590" y="471995"/>
                    <a:pt x="2020782" y="471995"/>
                  </a:cubicBezTo>
                  <a:lnTo>
                    <a:pt x="2017383" y="471995"/>
                  </a:lnTo>
                  <a:cubicBezTo>
                    <a:pt x="1983375" y="466648"/>
                    <a:pt x="1945965" y="473332"/>
                    <a:pt x="1911957" y="467986"/>
                  </a:cubicBezTo>
                  <a:cubicBezTo>
                    <a:pt x="1874551" y="467986"/>
                    <a:pt x="1837140" y="467986"/>
                    <a:pt x="1799733" y="467986"/>
                  </a:cubicBezTo>
                  <a:cubicBezTo>
                    <a:pt x="1789529" y="471995"/>
                    <a:pt x="1775926" y="471995"/>
                    <a:pt x="1765725" y="470659"/>
                  </a:cubicBezTo>
                  <a:cubicBezTo>
                    <a:pt x="1721514" y="465313"/>
                    <a:pt x="1677305" y="469322"/>
                    <a:pt x="1633093" y="469322"/>
                  </a:cubicBezTo>
                  <a:cubicBezTo>
                    <a:pt x="1622893" y="465313"/>
                    <a:pt x="1609290" y="467986"/>
                    <a:pt x="1599086" y="465313"/>
                  </a:cubicBezTo>
                  <a:cubicBezTo>
                    <a:pt x="1599086" y="463975"/>
                    <a:pt x="1599086" y="463975"/>
                    <a:pt x="1599086" y="463975"/>
                  </a:cubicBezTo>
                  <a:cubicBezTo>
                    <a:pt x="1520869" y="463975"/>
                    <a:pt x="1442650" y="463975"/>
                    <a:pt x="1364433" y="463975"/>
                  </a:cubicBezTo>
                  <a:cubicBezTo>
                    <a:pt x="1364433" y="465313"/>
                    <a:pt x="1361031" y="465313"/>
                    <a:pt x="1357632" y="465313"/>
                  </a:cubicBezTo>
                  <a:cubicBezTo>
                    <a:pt x="1357632" y="465313"/>
                    <a:pt x="1357632" y="466648"/>
                    <a:pt x="1354229" y="467986"/>
                  </a:cubicBezTo>
                  <a:cubicBezTo>
                    <a:pt x="1306618" y="465313"/>
                    <a:pt x="1259008" y="471995"/>
                    <a:pt x="1211396" y="467986"/>
                  </a:cubicBezTo>
                  <a:cubicBezTo>
                    <a:pt x="1207997" y="470659"/>
                    <a:pt x="1201196" y="470659"/>
                    <a:pt x="1194394" y="469322"/>
                  </a:cubicBezTo>
                  <a:cubicBezTo>
                    <a:pt x="1190992" y="473332"/>
                    <a:pt x="1180791" y="474668"/>
                    <a:pt x="1170587" y="471995"/>
                  </a:cubicBezTo>
                  <a:cubicBezTo>
                    <a:pt x="1163786" y="471995"/>
                    <a:pt x="1156984" y="471995"/>
                    <a:pt x="1150182" y="471995"/>
                  </a:cubicBezTo>
                  <a:cubicBezTo>
                    <a:pt x="1095770" y="474668"/>
                    <a:pt x="1044760" y="470659"/>
                    <a:pt x="990348" y="473332"/>
                  </a:cubicBezTo>
                  <a:cubicBezTo>
                    <a:pt x="973342" y="474668"/>
                    <a:pt x="959739" y="473332"/>
                    <a:pt x="956340" y="465313"/>
                  </a:cubicBezTo>
                  <a:cubicBezTo>
                    <a:pt x="952937" y="461302"/>
                    <a:pt x="952937" y="455956"/>
                    <a:pt x="952937" y="451947"/>
                  </a:cubicBezTo>
                  <a:cubicBezTo>
                    <a:pt x="949538" y="451947"/>
                    <a:pt x="949538" y="451947"/>
                    <a:pt x="946136" y="451947"/>
                  </a:cubicBezTo>
                  <a:cubicBezTo>
                    <a:pt x="922332" y="449274"/>
                    <a:pt x="912128" y="438581"/>
                    <a:pt x="888324" y="426551"/>
                  </a:cubicBezTo>
                  <a:cubicBezTo>
                    <a:pt x="918929" y="457293"/>
                    <a:pt x="857715" y="441254"/>
                    <a:pt x="844112" y="447936"/>
                  </a:cubicBezTo>
                  <a:cubicBezTo>
                    <a:pt x="840713" y="449274"/>
                    <a:pt x="833912" y="451947"/>
                    <a:pt x="830509" y="454620"/>
                  </a:cubicBezTo>
                  <a:cubicBezTo>
                    <a:pt x="827110" y="454620"/>
                    <a:pt x="827110" y="454620"/>
                    <a:pt x="827110" y="454620"/>
                  </a:cubicBezTo>
                  <a:cubicBezTo>
                    <a:pt x="830509" y="457293"/>
                    <a:pt x="833912" y="458629"/>
                    <a:pt x="844112" y="457293"/>
                  </a:cubicBezTo>
                  <a:cubicBezTo>
                    <a:pt x="891723" y="450610"/>
                    <a:pt x="895126" y="451947"/>
                    <a:pt x="891723" y="470659"/>
                  </a:cubicBezTo>
                  <a:cubicBezTo>
                    <a:pt x="888324" y="471995"/>
                    <a:pt x="884922" y="471995"/>
                    <a:pt x="881523" y="473332"/>
                  </a:cubicBezTo>
                  <a:cubicBezTo>
                    <a:pt x="871318" y="473332"/>
                    <a:pt x="861118" y="474668"/>
                    <a:pt x="850914" y="474668"/>
                  </a:cubicBezTo>
                  <a:cubicBezTo>
                    <a:pt x="837311" y="478678"/>
                    <a:pt x="820309" y="480014"/>
                    <a:pt x="810104" y="476005"/>
                  </a:cubicBezTo>
                  <a:cubicBezTo>
                    <a:pt x="782898" y="465313"/>
                    <a:pt x="759095" y="470659"/>
                    <a:pt x="735287" y="474668"/>
                  </a:cubicBezTo>
                  <a:lnTo>
                    <a:pt x="731888" y="474668"/>
                  </a:lnTo>
                  <a:lnTo>
                    <a:pt x="728486" y="474668"/>
                  </a:lnTo>
                  <a:cubicBezTo>
                    <a:pt x="725087" y="478678"/>
                    <a:pt x="714883" y="477341"/>
                    <a:pt x="708081" y="480014"/>
                  </a:cubicBezTo>
                  <a:cubicBezTo>
                    <a:pt x="691079" y="477341"/>
                    <a:pt x="691079" y="471995"/>
                    <a:pt x="687676" y="466648"/>
                  </a:cubicBezTo>
                  <a:cubicBezTo>
                    <a:pt x="691079" y="461302"/>
                    <a:pt x="680875" y="458629"/>
                    <a:pt x="674073" y="455956"/>
                  </a:cubicBezTo>
                  <a:cubicBezTo>
                    <a:pt x="667272" y="447936"/>
                    <a:pt x="674073" y="445263"/>
                    <a:pt x="691079" y="443927"/>
                  </a:cubicBezTo>
                  <a:cubicBezTo>
                    <a:pt x="694478" y="443927"/>
                    <a:pt x="694478" y="443927"/>
                    <a:pt x="694478" y="443927"/>
                  </a:cubicBezTo>
                  <a:cubicBezTo>
                    <a:pt x="694478" y="442590"/>
                    <a:pt x="697881" y="442590"/>
                    <a:pt x="697881" y="441254"/>
                  </a:cubicBezTo>
                  <a:cubicBezTo>
                    <a:pt x="701279" y="441254"/>
                    <a:pt x="701279" y="441254"/>
                    <a:pt x="701279" y="441254"/>
                  </a:cubicBezTo>
                  <a:cubicBezTo>
                    <a:pt x="701279" y="438581"/>
                    <a:pt x="701279" y="437244"/>
                    <a:pt x="701279" y="434571"/>
                  </a:cubicBezTo>
                  <a:cubicBezTo>
                    <a:pt x="697881" y="430562"/>
                    <a:pt x="694478" y="427888"/>
                    <a:pt x="691079" y="423878"/>
                  </a:cubicBezTo>
                  <a:cubicBezTo>
                    <a:pt x="684277" y="426551"/>
                    <a:pt x="680875" y="427888"/>
                    <a:pt x="674073" y="429224"/>
                  </a:cubicBezTo>
                  <a:cubicBezTo>
                    <a:pt x="674073" y="429224"/>
                    <a:pt x="670674" y="430562"/>
                    <a:pt x="670674" y="430562"/>
                  </a:cubicBezTo>
                  <a:cubicBezTo>
                    <a:pt x="670674" y="434571"/>
                    <a:pt x="670674" y="438581"/>
                    <a:pt x="657071" y="438581"/>
                  </a:cubicBezTo>
                  <a:cubicBezTo>
                    <a:pt x="657071" y="439917"/>
                    <a:pt x="657071" y="439917"/>
                    <a:pt x="657071" y="441254"/>
                  </a:cubicBezTo>
                  <a:cubicBezTo>
                    <a:pt x="657071" y="446601"/>
                    <a:pt x="653669" y="451947"/>
                    <a:pt x="643468" y="455956"/>
                  </a:cubicBezTo>
                  <a:cubicBezTo>
                    <a:pt x="643468" y="457293"/>
                    <a:pt x="643468" y="458629"/>
                    <a:pt x="643468" y="459966"/>
                  </a:cubicBezTo>
                  <a:cubicBezTo>
                    <a:pt x="623063" y="462639"/>
                    <a:pt x="623063" y="454620"/>
                    <a:pt x="612859" y="451947"/>
                  </a:cubicBezTo>
                  <a:cubicBezTo>
                    <a:pt x="609460" y="449274"/>
                    <a:pt x="606058" y="446601"/>
                    <a:pt x="602659" y="443927"/>
                  </a:cubicBezTo>
                  <a:cubicBezTo>
                    <a:pt x="595857" y="441254"/>
                    <a:pt x="595857" y="438581"/>
                    <a:pt x="602659" y="435908"/>
                  </a:cubicBezTo>
                  <a:cubicBezTo>
                    <a:pt x="606058" y="435908"/>
                    <a:pt x="606058" y="435908"/>
                    <a:pt x="609460" y="437244"/>
                  </a:cubicBezTo>
                  <a:cubicBezTo>
                    <a:pt x="609460" y="437244"/>
                    <a:pt x="609460" y="435908"/>
                    <a:pt x="606058" y="434571"/>
                  </a:cubicBezTo>
                  <a:cubicBezTo>
                    <a:pt x="602659" y="431898"/>
                    <a:pt x="602659" y="430562"/>
                    <a:pt x="602659" y="429224"/>
                  </a:cubicBezTo>
                  <a:cubicBezTo>
                    <a:pt x="599256" y="429224"/>
                    <a:pt x="599256" y="429224"/>
                    <a:pt x="595857" y="429224"/>
                  </a:cubicBezTo>
                  <a:cubicBezTo>
                    <a:pt x="592455" y="435908"/>
                    <a:pt x="585653" y="439917"/>
                    <a:pt x="568651" y="441254"/>
                  </a:cubicBezTo>
                  <a:cubicBezTo>
                    <a:pt x="551645" y="441254"/>
                    <a:pt x="534643" y="445263"/>
                    <a:pt x="517637" y="442590"/>
                  </a:cubicBezTo>
                  <a:cubicBezTo>
                    <a:pt x="507437" y="439917"/>
                    <a:pt x="500635" y="437244"/>
                    <a:pt x="487032" y="438581"/>
                  </a:cubicBezTo>
                  <a:lnTo>
                    <a:pt x="471208" y="444800"/>
                  </a:lnTo>
                  <a:lnTo>
                    <a:pt x="473425" y="450611"/>
                  </a:lnTo>
                  <a:cubicBezTo>
                    <a:pt x="463225" y="450611"/>
                    <a:pt x="453021" y="450611"/>
                    <a:pt x="442820" y="450611"/>
                  </a:cubicBezTo>
                  <a:lnTo>
                    <a:pt x="442820" y="442702"/>
                  </a:lnTo>
                  <a:lnTo>
                    <a:pt x="425818" y="439917"/>
                  </a:lnTo>
                  <a:cubicBezTo>
                    <a:pt x="422415" y="431898"/>
                    <a:pt x="408812" y="433235"/>
                    <a:pt x="395209" y="434571"/>
                  </a:cubicBezTo>
                  <a:cubicBezTo>
                    <a:pt x="388408" y="433235"/>
                    <a:pt x="371406" y="430562"/>
                    <a:pt x="391810" y="426551"/>
                  </a:cubicBezTo>
                  <a:cubicBezTo>
                    <a:pt x="425818" y="421205"/>
                    <a:pt x="442820" y="431898"/>
                    <a:pt x="466627" y="438581"/>
                  </a:cubicBezTo>
                  <a:cubicBezTo>
                    <a:pt x="473429" y="435908"/>
                    <a:pt x="476828" y="431898"/>
                    <a:pt x="480231" y="427888"/>
                  </a:cubicBezTo>
                  <a:cubicBezTo>
                    <a:pt x="476828" y="426551"/>
                    <a:pt x="473429" y="425215"/>
                    <a:pt x="470026" y="423878"/>
                  </a:cubicBezTo>
                  <a:cubicBezTo>
                    <a:pt x="463225" y="414523"/>
                    <a:pt x="442820" y="413185"/>
                    <a:pt x="425818" y="410512"/>
                  </a:cubicBezTo>
                  <a:cubicBezTo>
                    <a:pt x="415614" y="403830"/>
                    <a:pt x="402011" y="398484"/>
                    <a:pt x="385009" y="394473"/>
                  </a:cubicBezTo>
                  <a:cubicBezTo>
                    <a:pt x="378207" y="395811"/>
                    <a:pt x="374805" y="379772"/>
                    <a:pt x="364604" y="394473"/>
                  </a:cubicBezTo>
                  <a:cubicBezTo>
                    <a:pt x="361201" y="397147"/>
                    <a:pt x="351001" y="397147"/>
                    <a:pt x="344199" y="394473"/>
                  </a:cubicBezTo>
                  <a:cubicBezTo>
                    <a:pt x="296588" y="398484"/>
                    <a:pt x="296588" y="398484"/>
                    <a:pt x="265980" y="374425"/>
                  </a:cubicBezTo>
                  <a:cubicBezTo>
                    <a:pt x="265980" y="371752"/>
                    <a:pt x="269382" y="370415"/>
                    <a:pt x="272781" y="369079"/>
                  </a:cubicBezTo>
                  <a:cubicBezTo>
                    <a:pt x="286384" y="365069"/>
                    <a:pt x="299987" y="366406"/>
                    <a:pt x="316993" y="366406"/>
                  </a:cubicBezTo>
                  <a:cubicBezTo>
                    <a:pt x="310192" y="365069"/>
                    <a:pt x="299987" y="363733"/>
                    <a:pt x="293186" y="362396"/>
                  </a:cubicBezTo>
                  <a:cubicBezTo>
                    <a:pt x="289787" y="362396"/>
                    <a:pt x="286384" y="361060"/>
                    <a:pt x="282985" y="361060"/>
                  </a:cubicBezTo>
                  <a:cubicBezTo>
                    <a:pt x="276184" y="362396"/>
                    <a:pt x="272781" y="365069"/>
                    <a:pt x="269382" y="366406"/>
                  </a:cubicBezTo>
                  <a:cubicBezTo>
                    <a:pt x="265980" y="366406"/>
                    <a:pt x="259178" y="367742"/>
                    <a:pt x="252377" y="367742"/>
                  </a:cubicBezTo>
                  <a:cubicBezTo>
                    <a:pt x="252377" y="367742"/>
                    <a:pt x="252377" y="369079"/>
                    <a:pt x="252377" y="369079"/>
                  </a:cubicBezTo>
                  <a:lnTo>
                    <a:pt x="226049" y="370113"/>
                  </a:lnTo>
                  <a:lnTo>
                    <a:pt x="228573" y="373090"/>
                  </a:lnTo>
                  <a:cubicBezTo>
                    <a:pt x="238773" y="374425"/>
                    <a:pt x="245575" y="377099"/>
                    <a:pt x="245575" y="381109"/>
                  </a:cubicBezTo>
                  <a:cubicBezTo>
                    <a:pt x="225170" y="379772"/>
                    <a:pt x="201367" y="386455"/>
                    <a:pt x="194565" y="373090"/>
                  </a:cubicBezTo>
                  <a:lnTo>
                    <a:pt x="194565" y="369565"/>
                  </a:lnTo>
                  <a:lnTo>
                    <a:pt x="171608" y="368744"/>
                  </a:lnTo>
                  <a:cubicBezTo>
                    <a:pt x="155455" y="369413"/>
                    <a:pt x="138453" y="370415"/>
                    <a:pt x="119748" y="369079"/>
                  </a:cubicBezTo>
                  <a:cubicBezTo>
                    <a:pt x="140153" y="366406"/>
                    <a:pt x="153756" y="363733"/>
                    <a:pt x="174160" y="361060"/>
                  </a:cubicBezTo>
                  <a:cubicBezTo>
                    <a:pt x="157155" y="357049"/>
                    <a:pt x="143552" y="355713"/>
                    <a:pt x="126549" y="351703"/>
                  </a:cubicBezTo>
                  <a:cubicBezTo>
                    <a:pt x="177559" y="346357"/>
                    <a:pt x="170758" y="339674"/>
                    <a:pt x="136750" y="332991"/>
                  </a:cubicBezTo>
                  <a:cubicBezTo>
                    <a:pt x="133351" y="331655"/>
                    <a:pt x="133351" y="328982"/>
                    <a:pt x="136750" y="327645"/>
                  </a:cubicBezTo>
                  <a:cubicBezTo>
                    <a:pt x="150353" y="323636"/>
                    <a:pt x="160557" y="320962"/>
                    <a:pt x="177559" y="323636"/>
                  </a:cubicBezTo>
                  <a:lnTo>
                    <a:pt x="177559" y="322298"/>
                  </a:lnTo>
                  <a:cubicBezTo>
                    <a:pt x="187764" y="324971"/>
                    <a:pt x="201367" y="326309"/>
                    <a:pt x="218369" y="324971"/>
                  </a:cubicBezTo>
                  <a:cubicBezTo>
                    <a:pt x="245575" y="322298"/>
                    <a:pt x="252377" y="327645"/>
                    <a:pt x="252377" y="337001"/>
                  </a:cubicBezTo>
                  <a:cubicBezTo>
                    <a:pt x="269382" y="330318"/>
                    <a:pt x="293186" y="331655"/>
                    <a:pt x="316993" y="331655"/>
                  </a:cubicBezTo>
                  <a:cubicBezTo>
                    <a:pt x="333995" y="332991"/>
                    <a:pt x="351001" y="332991"/>
                    <a:pt x="364604" y="334328"/>
                  </a:cubicBezTo>
                  <a:cubicBezTo>
                    <a:pt x="347598" y="323636"/>
                    <a:pt x="361201" y="322298"/>
                    <a:pt x="385009" y="322298"/>
                  </a:cubicBezTo>
                  <a:cubicBezTo>
                    <a:pt x="381606" y="322298"/>
                    <a:pt x="381606" y="322298"/>
                    <a:pt x="381606" y="322298"/>
                  </a:cubicBezTo>
                  <a:cubicBezTo>
                    <a:pt x="381606" y="320962"/>
                    <a:pt x="378207" y="318289"/>
                    <a:pt x="374805" y="316952"/>
                  </a:cubicBezTo>
                  <a:cubicBezTo>
                    <a:pt x="354400" y="324971"/>
                    <a:pt x="323795" y="323636"/>
                    <a:pt x="299987" y="326309"/>
                  </a:cubicBezTo>
                  <a:lnTo>
                    <a:pt x="279144" y="325171"/>
                  </a:lnTo>
                  <a:lnTo>
                    <a:pt x="289787" y="324971"/>
                  </a:lnTo>
                  <a:cubicBezTo>
                    <a:pt x="293186" y="322298"/>
                    <a:pt x="296588" y="319625"/>
                    <a:pt x="303390" y="318289"/>
                  </a:cubicBezTo>
                  <a:cubicBezTo>
                    <a:pt x="296588" y="318289"/>
                    <a:pt x="293186" y="315616"/>
                    <a:pt x="289787" y="312943"/>
                  </a:cubicBezTo>
                  <a:cubicBezTo>
                    <a:pt x="276184" y="298240"/>
                    <a:pt x="299987" y="299577"/>
                    <a:pt x="320392" y="303586"/>
                  </a:cubicBezTo>
                  <a:cubicBezTo>
                    <a:pt x="337398" y="306259"/>
                    <a:pt x="337398" y="315616"/>
                    <a:pt x="347598" y="320962"/>
                  </a:cubicBezTo>
                  <a:cubicBezTo>
                    <a:pt x="351001" y="319625"/>
                    <a:pt x="357802" y="316952"/>
                    <a:pt x="361201" y="315616"/>
                  </a:cubicBezTo>
                  <a:cubicBezTo>
                    <a:pt x="344199" y="311606"/>
                    <a:pt x="351001" y="306259"/>
                    <a:pt x="347598" y="300913"/>
                  </a:cubicBezTo>
                  <a:cubicBezTo>
                    <a:pt x="327194" y="286211"/>
                    <a:pt x="289787" y="298240"/>
                    <a:pt x="262581" y="292894"/>
                  </a:cubicBezTo>
                  <a:cubicBezTo>
                    <a:pt x="262581" y="294231"/>
                    <a:pt x="259178" y="294231"/>
                    <a:pt x="259178" y="294231"/>
                  </a:cubicBezTo>
                  <a:cubicBezTo>
                    <a:pt x="252377" y="294231"/>
                    <a:pt x="248978" y="294231"/>
                    <a:pt x="245575" y="292894"/>
                  </a:cubicBezTo>
                  <a:cubicBezTo>
                    <a:pt x="242176" y="288885"/>
                    <a:pt x="235374" y="286211"/>
                    <a:pt x="225170" y="284874"/>
                  </a:cubicBezTo>
                  <a:cubicBezTo>
                    <a:pt x="218369" y="283538"/>
                    <a:pt x="211567" y="283538"/>
                    <a:pt x="211567" y="279528"/>
                  </a:cubicBezTo>
                  <a:cubicBezTo>
                    <a:pt x="211567" y="275519"/>
                    <a:pt x="221771" y="274181"/>
                    <a:pt x="228573" y="272846"/>
                  </a:cubicBezTo>
                  <a:cubicBezTo>
                    <a:pt x="228573" y="272846"/>
                    <a:pt x="231972" y="272846"/>
                    <a:pt x="231972" y="272846"/>
                  </a:cubicBezTo>
                  <a:cubicBezTo>
                    <a:pt x="286384" y="271508"/>
                    <a:pt x="337398" y="276855"/>
                    <a:pt x="391810" y="271508"/>
                  </a:cubicBezTo>
                  <a:cubicBezTo>
                    <a:pt x="412215" y="271508"/>
                    <a:pt x="432620" y="272846"/>
                    <a:pt x="432620" y="260816"/>
                  </a:cubicBezTo>
                  <a:cubicBezTo>
                    <a:pt x="422415" y="256807"/>
                    <a:pt x="412215" y="252796"/>
                    <a:pt x="419017" y="246114"/>
                  </a:cubicBezTo>
                  <a:cubicBezTo>
                    <a:pt x="422415" y="244777"/>
                    <a:pt x="422415" y="243441"/>
                    <a:pt x="425818" y="243441"/>
                  </a:cubicBezTo>
                  <a:cubicBezTo>
                    <a:pt x="408812" y="235421"/>
                    <a:pt x="398612" y="247450"/>
                    <a:pt x="381606" y="246114"/>
                  </a:cubicBezTo>
                  <a:cubicBezTo>
                    <a:pt x="374805" y="246114"/>
                    <a:pt x="371406" y="244777"/>
                    <a:pt x="371406" y="242104"/>
                  </a:cubicBezTo>
                  <a:cubicBezTo>
                    <a:pt x="374805" y="242104"/>
                    <a:pt x="374805" y="242104"/>
                    <a:pt x="374805" y="242104"/>
                  </a:cubicBezTo>
                  <a:cubicBezTo>
                    <a:pt x="374805" y="240768"/>
                    <a:pt x="374805" y="240768"/>
                    <a:pt x="374805" y="240768"/>
                  </a:cubicBezTo>
                  <a:cubicBezTo>
                    <a:pt x="374805" y="238095"/>
                    <a:pt x="371406" y="239431"/>
                    <a:pt x="368003" y="240768"/>
                  </a:cubicBezTo>
                  <a:cubicBezTo>
                    <a:pt x="351001" y="240768"/>
                    <a:pt x="333995" y="243441"/>
                    <a:pt x="313591" y="243441"/>
                  </a:cubicBezTo>
                  <a:cubicBezTo>
                    <a:pt x="303390" y="246114"/>
                    <a:pt x="293186" y="248787"/>
                    <a:pt x="282985" y="247450"/>
                  </a:cubicBezTo>
                  <a:cubicBezTo>
                    <a:pt x="279583" y="244777"/>
                    <a:pt x="279583" y="240768"/>
                    <a:pt x="279583" y="236757"/>
                  </a:cubicBezTo>
                  <a:cubicBezTo>
                    <a:pt x="272781" y="228738"/>
                    <a:pt x="276184" y="222056"/>
                    <a:pt x="289787" y="216709"/>
                  </a:cubicBezTo>
                  <a:cubicBezTo>
                    <a:pt x="276184" y="224729"/>
                    <a:pt x="259178" y="230075"/>
                    <a:pt x="242176" y="236757"/>
                  </a:cubicBezTo>
                  <a:cubicBezTo>
                    <a:pt x="238773" y="236757"/>
                    <a:pt x="238773" y="236757"/>
                    <a:pt x="238773" y="236757"/>
                  </a:cubicBezTo>
                  <a:cubicBezTo>
                    <a:pt x="242176" y="236757"/>
                    <a:pt x="242176" y="239431"/>
                    <a:pt x="245575" y="240768"/>
                  </a:cubicBezTo>
                  <a:cubicBezTo>
                    <a:pt x="245575" y="243441"/>
                    <a:pt x="245575" y="246114"/>
                    <a:pt x="245575" y="248787"/>
                  </a:cubicBezTo>
                  <a:cubicBezTo>
                    <a:pt x="235374" y="248787"/>
                    <a:pt x="228573" y="247450"/>
                    <a:pt x="218369" y="247450"/>
                  </a:cubicBezTo>
                  <a:cubicBezTo>
                    <a:pt x="221771" y="243441"/>
                    <a:pt x="221771" y="240768"/>
                    <a:pt x="225170" y="236757"/>
                  </a:cubicBezTo>
                  <a:cubicBezTo>
                    <a:pt x="211567" y="234084"/>
                    <a:pt x="197964" y="231411"/>
                    <a:pt x="184361" y="228738"/>
                  </a:cubicBezTo>
                  <a:cubicBezTo>
                    <a:pt x="184361" y="227402"/>
                    <a:pt x="184361" y="226065"/>
                    <a:pt x="184361" y="224729"/>
                  </a:cubicBezTo>
                  <a:cubicBezTo>
                    <a:pt x="191163" y="223392"/>
                    <a:pt x="197964" y="223392"/>
                    <a:pt x="204766" y="223392"/>
                  </a:cubicBezTo>
                  <a:cubicBezTo>
                    <a:pt x="214970" y="219383"/>
                    <a:pt x="221771" y="214036"/>
                    <a:pt x="235374" y="211363"/>
                  </a:cubicBezTo>
                  <a:cubicBezTo>
                    <a:pt x="248978" y="206017"/>
                    <a:pt x="262581" y="206017"/>
                    <a:pt x="279583" y="208690"/>
                  </a:cubicBezTo>
                  <a:cubicBezTo>
                    <a:pt x="282985" y="208690"/>
                    <a:pt x="286384" y="208690"/>
                    <a:pt x="286384" y="210026"/>
                  </a:cubicBezTo>
                  <a:cubicBezTo>
                    <a:pt x="289787" y="200671"/>
                    <a:pt x="323795" y="206017"/>
                    <a:pt x="327194" y="196660"/>
                  </a:cubicBezTo>
                  <a:cubicBezTo>
                    <a:pt x="320392" y="189978"/>
                    <a:pt x="364604" y="181958"/>
                    <a:pt x="320392" y="176612"/>
                  </a:cubicBezTo>
                  <a:cubicBezTo>
                    <a:pt x="316993" y="176612"/>
                    <a:pt x="316993" y="175275"/>
                    <a:pt x="316993" y="175275"/>
                  </a:cubicBezTo>
                  <a:cubicBezTo>
                    <a:pt x="327194" y="181958"/>
                    <a:pt x="323795" y="187305"/>
                    <a:pt x="303390" y="189978"/>
                  </a:cubicBezTo>
                  <a:cubicBezTo>
                    <a:pt x="299987" y="189978"/>
                    <a:pt x="293186" y="189978"/>
                    <a:pt x="286384" y="189978"/>
                  </a:cubicBezTo>
                  <a:cubicBezTo>
                    <a:pt x="286384" y="191314"/>
                    <a:pt x="286384" y="191314"/>
                    <a:pt x="282985" y="192651"/>
                  </a:cubicBezTo>
                  <a:cubicBezTo>
                    <a:pt x="272781" y="195324"/>
                    <a:pt x="262581" y="195324"/>
                    <a:pt x="248978" y="193987"/>
                  </a:cubicBezTo>
                  <a:cubicBezTo>
                    <a:pt x="231972" y="187305"/>
                    <a:pt x="191163" y="195324"/>
                    <a:pt x="184361" y="179285"/>
                  </a:cubicBezTo>
                  <a:cubicBezTo>
                    <a:pt x="184361" y="177948"/>
                    <a:pt x="184361" y="176612"/>
                    <a:pt x="184361" y="175275"/>
                  </a:cubicBezTo>
                  <a:cubicBezTo>
                    <a:pt x="184361" y="169929"/>
                    <a:pt x="153756" y="164582"/>
                    <a:pt x="184361" y="159236"/>
                  </a:cubicBezTo>
                  <a:cubicBezTo>
                    <a:pt x="218369" y="152554"/>
                    <a:pt x="201367" y="171264"/>
                    <a:pt x="225170" y="171264"/>
                  </a:cubicBezTo>
                  <a:cubicBezTo>
                    <a:pt x="238773" y="171264"/>
                    <a:pt x="255779" y="172602"/>
                    <a:pt x="245575" y="163246"/>
                  </a:cubicBezTo>
                  <a:cubicBezTo>
                    <a:pt x="238773" y="151216"/>
                    <a:pt x="262581" y="156563"/>
                    <a:pt x="276184" y="155227"/>
                  </a:cubicBezTo>
                  <a:cubicBezTo>
                    <a:pt x="282985" y="153890"/>
                    <a:pt x="282985" y="153890"/>
                    <a:pt x="286384" y="155227"/>
                  </a:cubicBezTo>
                  <a:cubicBezTo>
                    <a:pt x="289787" y="153890"/>
                    <a:pt x="289787" y="153890"/>
                    <a:pt x="289787" y="153890"/>
                  </a:cubicBezTo>
                  <a:cubicBezTo>
                    <a:pt x="296588" y="152554"/>
                    <a:pt x="303390" y="152554"/>
                    <a:pt x="310192" y="153890"/>
                  </a:cubicBezTo>
                  <a:cubicBezTo>
                    <a:pt x="310192" y="153890"/>
                    <a:pt x="310192" y="155227"/>
                    <a:pt x="310192" y="155227"/>
                  </a:cubicBezTo>
                  <a:cubicBezTo>
                    <a:pt x="316993" y="155227"/>
                    <a:pt x="323795" y="153890"/>
                    <a:pt x="330596" y="153890"/>
                  </a:cubicBezTo>
                  <a:cubicBezTo>
                    <a:pt x="330596" y="153890"/>
                    <a:pt x="333995" y="155227"/>
                    <a:pt x="337398" y="155227"/>
                  </a:cubicBezTo>
                  <a:cubicBezTo>
                    <a:pt x="344199" y="153890"/>
                    <a:pt x="354400" y="152554"/>
                    <a:pt x="361201" y="151216"/>
                  </a:cubicBezTo>
                  <a:cubicBezTo>
                    <a:pt x="364604" y="149881"/>
                    <a:pt x="371406" y="149881"/>
                    <a:pt x="378207" y="149881"/>
                  </a:cubicBezTo>
                  <a:cubicBezTo>
                    <a:pt x="395209" y="149881"/>
                    <a:pt x="412215" y="149881"/>
                    <a:pt x="429217" y="149881"/>
                  </a:cubicBezTo>
                  <a:cubicBezTo>
                    <a:pt x="436019" y="149881"/>
                    <a:pt x="442820" y="149881"/>
                    <a:pt x="449622" y="149881"/>
                  </a:cubicBezTo>
                  <a:cubicBezTo>
                    <a:pt x="446223" y="148543"/>
                    <a:pt x="446223" y="148543"/>
                    <a:pt x="446223" y="147207"/>
                  </a:cubicBezTo>
                  <a:cubicBezTo>
                    <a:pt x="442820" y="147207"/>
                    <a:pt x="439421" y="147207"/>
                    <a:pt x="436019" y="147207"/>
                  </a:cubicBezTo>
                  <a:cubicBezTo>
                    <a:pt x="425818" y="147207"/>
                    <a:pt x="412215" y="149881"/>
                    <a:pt x="408812" y="143197"/>
                  </a:cubicBezTo>
                  <a:cubicBezTo>
                    <a:pt x="405413" y="143197"/>
                    <a:pt x="405413" y="144533"/>
                    <a:pt x="405413" y="144533"/>
                  </a:cubicBezTo>
                  <a:cubicBezTo>
                    <a:pt x="395209" y="145870"/>
                    <a:pt x="388408" y="145870"/>
                    <a:pt x="378207" y="143197"/>
                  </a:cubicBezTo>
                  <a:cubicBezTo>
                    <a:pt x="374805" y="141861"/>
                    <a:pt x="374805" y="141861"/>
                    <a:pt x="374805" y="141861"/>
                  </a:cubicBezTo>
                  <a:cubicBezTo>
                    <a:pt x="361201" y="152554"/>
                    <a:pt x="340797" y="151216"/>
                    <a:pt x="316993" y="145870"/>
                  </a:cubicBezTo>
                  <a:cubicBezTo>
                    <a:pt x="313591" y="145870"/>
                    <a:pt x="306789" y="144533"/>
                    <a:pt x="303390" y="144533"/>
                  </a:cubicBezTo>
                  <a:cubicBezTo>
                    <a:pt x="310192" y="141861"/>
                    <a:pt x="320392" y="140524"/>
                    <a:pt x="327194" y="137851"/>
                  </a:cubicBezTo>
                  <a:cubicBezTo>
                    <a:pt x="333995" y="129831"/>
                    <a:pt x="313591" y="128495"/>
                    <a:pt x="303390" y="124485"/>
                  </a:cubicBezTo>
                  <a:cubicBezTo>
                    <a:pt x="320392" y="119139"/>
                    <a:pt x="347598" y="127158"/>
                    <a:pt x="357802" y="117801"/>
                  </a:cubicBezTo>
                  <a:cubicBezTo>
                    <a:pt x="354400" y="115130"/>
                    <a:pt x="354400" y="113792"/>
                    <a:pt x="361201" y="113792"/>
                  </a:cubicBezTo>
                  <a:cubicBezTo>
                    <a:pt x="381606" y="115130"/>
                    <a:pt x="385009" y="104436"/>
                    <a:pt x="402011" y="105773"/>
                  </a:cubicBezTo>
                  <a:cubicBezTo>
                    <a:pt x="402011" y="97753"/>
                    <a:pt x="398612" y="88398"/>
                    <a:pt x="436019" y="93744"/>
                  </a:cubicBezTo>
                  <a:cubicBezTo>
                    <a:pt x="449622" y="95080"/>
                    <a:pt x="463225" y="93744"/>
                    <a:pt x="476828" y="93744"/>
                  </a:cubicBezTo>
                  <a:cubicBezTo>
                    <a:pt x="480231" y="95080"/>
                    <a:pt x="483630" y="96418"/>
                    <a:pt x="483630" y="99091"/>
                  </a:cubicBezTo>
                  <a:cubicBezTo>
                    <a:pt x="483630" y="99091"/>
                    <a:pt x="483630" y="100427"/>
                    <a:pt x="483630" y="100427"/>
                  </a:cubicBezTo>
                  <a:cubicBezTo>
                    <a:pt x="490431" y="100427"/>
                    <a:pt x="497233" y="100427"/>
                    <a:pt x="504034" y="100427"/>
                  </a:cubicBezTo>
                  <a:cubicBezTo>
                    <a:pt x="507437" y="101764"/>
                    <a:pt x="527841" y="97753"/>
                    <a:pt x="514238" y="104436"/>
                  </a:cubicBezTo>
                  <a:cubicBezTo>
                    <a:pt x="510836" y="105773"/>
                    <a:pt x="510836" y="107110"/>
                    <a:pt x="507437" y="108446"/>
                  </a:cubicBezTo>
                  <a:cubicBezTo>
                    <a:pt x="510836" y="108446"/>
                    <a:pt x="510836" y="108446"/>
                    <a:pt x="510836" y="108446"/>
                  </a:cubicBezTo>
                  <a:cubicBezTo>
                    <a:pt x="521040" y="111119"/>
                    <a:pt x="527841" y="109783"/>
                    <a:pt x="534643" y="108446"/>
                  </a:cubicBezTo>
                  <a:cubicBezTo>
                    <a:pt x="534643" y="107110"/>
                    <a:pt x="534643" y="107110"/>
                    <a:pt x="534643" y="107110"/>
                  </a:cubicBezTo>
                  <a:cubicBezTo>
                    <a:pt x="534643" y="104436"/>
                    <a:pt x="534643" y="103100"/>
                    <a:pt x="538042" y="101764"/>
                  </a:cubicBezTo>
                  <a:cubicBezTo>
                    <a:pt x="541445" y="100427"/>
                    <a:pt x="548246" y="99091"/>
                    <a:pt x="544844" y="96418"/>
                  </a:cubicBezTo>
                  <a:cubicBezTo>
                    <a:pt x="544844" y="95080"/>
                    <a:pt x="544844" y="95080"/>
                    <a:pt x="544844" y="95080"/>
                  </a:cubicBezTo>
                  <a:cubicBezTo>
                    <a:pt x="531241" y="97753"/>
                    <a:pt x="524439" y="93744"/>
                    <a:pt x="521040" y="88398"/>
                  </a:cubicBezTo>
                  <a:cubicBezTo>
                    <a:pt x="521040" y="87061"/>
                    <a:pt x="521040" y="87061"/>
                    <a:pt x="521040" y="85725"/>
                  </a:cubicBezTo>
                  <a:cubicBezTo>
                    <a:pt x="510836" y="83052"/>
                    <a:pt x="504034" y="81715"/>
                    <a:pt x="497233" y="79041"/>
                  </a:cubicBezTo>
                  <a:cubicBezTo>
                    <a:pt x="507437" y="75032"/>
                    <a:pt x="514238" y="68349"/>
                    <a:pt x="527841" y="67013"/>
                  </a:cubicBezTo>
                  <a:cubicBezTo>
                    <a:pt x="555048" y="64338"/>
                    <a:pt x="548246" y="76368"/>
                    <a:pt x="561849" y="79041"/>
                  </a:cubicBezTo>
                  <a:cubicBezTo>
                    <a:pt x="585653" y="71022"/>
                    <a:pt x="592455" y="81715"/>
                    <a:pt x="609460" y="89734"/>
                  </a:cubicBezTo>
                  <a:cubicBezTo>
                    <a:pt x="606058" y="65676"/>
                    <a:pt x="640065" y="79041"/>
                    <a:pt x="660470" y="77704"/>
                  </a:cubicBezTo>
                  <a:cubicBezTo>
                    <a:pt x="663873" y="77704"/>
                    <a:pt x="670674" y="79041"/>
                    <a:pt x="674073" y="80379"/>
                  </a:cubicBezTo>
                  <a:cubicBezTo>
                    <a:pt x="687676" y="79041"/>
                    <a:pt x="697881" y="81715"/>
                    <a:pt x="701279" y="87061"/>
                  </a:cubicBezTo>
                  <a:cubicBezTo>
                    <a:pt x="694478" y="89734"/>
                    <a:pt x="680875" y="92407"/>
                    <a:pt x="670674" y="93744"/>
                  </a:cubicBezTo>
                  <a:cubicBezTo>
                    <a:pt x="670674" y="93744"/>
                    <a:pt x="670674" y="95080"/>
                    <a:pt x="670674" y="95080"/>
                  </a:cubicBezTo>
                  <a:cubicBezTo>
                    <a:pt x="667272" y="96418"/>
                    <a:pt x="667272" y="99091"/>
                    <a:pt x="663873" y="100427"/>
                  </a:cubicBezTo>
                  <a:cubicBezTo>
                    <a:pt x="667272" y="100427"/>
                    <a:pt x="670674" y="100427"/>
                    <a:pt x="674073" y="100427"/>
                  </a:cubicBezTo>
                  <a:cubicBezTo>
                    <a:pt x="674073" y="101764"/>
                    <a:pt x="677476" y="103100"/>
                    <a:pt x="680875" y="103100"/>
                  </a:cubicBezTo>
                  <a:cubicBezTo>
                    <a:pt x="684277" y="103100"/>
                    <a:pt x="687676" y="103100"/>
                    <a:pt x="691079" y="103100"/>
                  </a:cubicBezTo>
                  <a:cubicBezTo>
                    <a:pt x="697881" y="100427"/>
                    <a:pt x="704682" y="96418"/>
                    <a:pt x="704682" y="92407"/>
                  </a:cubicBezTo>
                  <a:cubicBezTo>
                    <a:pt x="708081" y="92407"/>
                    <a:pt x="711484" y="91070"/>
                    <a:pt x="714883" y="91070"/>
                  </a:cubicBezTo>
                  <a:cubicBezTo>
                    <a:pt x="718285" y="87061"/>
                    <a:pt x="718285" y="81715"/>
                    <a:pt x="721684" y="77704"/>
                  </a:cubicBezTo>
                  <a:cubicBezTo>
                    <a:pt x="725087" y="76368"/>
                    <a:pt x="728486" y="75032"/>
                    <a:pt x="731888" y="73695"/>
                  </a:cubicBezTo>
                  <a:cubicBezTo>
                    <a:pt x="748890" y="75032"/>
                    <a:pt x="762494" y="75032"/>
                    <a:pt x="776097" y="75032"/>
                  </a:cubicBezTo>
                  <a:cubicBezTo>
                    <a:pt x="782898" y="75032"/>
                    <a:pt x="793102" y="75032"/>
                    <a:pt x="796501" y="71022"/>
                  </a:cubicBezTo>
                  <a:cubicBezTo>
                    <a:pt x="799904" y="71022"/>
                    <a:pt x="799904" y="71022"/>
                    <a:pt x="803303" y="71022"/>
                  </a:cubicBezTo>
                  <a:cubicBezTo>
                    <a:pt x="803303" y="71022"/>
                    <a:pt x="803303" y="69686"/>
                    <a:pt x="803303" y="69686"/>
                  </a:cubicBezTo>
                  <a:cubicBezTo>
                    <a:pt x="803303" y="68349"/>
                    <a:pt x="806705" y="68349"/>
                    <a:pt x="806705" y="67013"/>
                  </a:cubicBezTo>
                  <a:cubicBezTo>
                    <a:pt x="796501" y="67013"/>
                    <a:pt x="789700" y="68349"/>
                    <a:pt x="782898" y="71022"/>
                  </a:cubicBezTo>
                  <a:cubicBezTo>
                    <a:pt x="755692" y="73695"/>
                    <a:pt x="755692" y="68349"/>
                    <a:pt x="759095" y="60329"/>
                  </a:cubicBezTo>
                  <a:cubicBezTo>
                    <a:pt x="765896" y="54983"/>
                    <a:pt x="782898" y="52310"/>
                    <a:pt x="796501" y="48301"/>
                  </a:cubicBezTo>
                  <a:cubicBezTo>
                    <a:pt x="816906" y="44290"/>
                    <a:pt x="830509" y="61667"/>
                    <a:pt x="854316" y="50973"/>
                  </a:cubicBezTo>
                  <a:cubicBezTo>
                    <a:pt x="888324" y="40281"/>
                    <a:pt x="929134" y="45628"/>
                    <a:pt x="966540" y="46964"/>
                  </a:cubicBezTo>
                  <a:cubicBezTo>
                    <a:pt x="976745" y="48301"/>
                    <a:pt x="990348" y="50973"/>
                    <a:pt x="1000548" y="48301"/>
                  </a:cubicBezTo>
                  <a:cubicBezTo>
                    <a:pt x="1014151" y="41617"/>
                    <a:pt x="1031157" y="49637"/>
                    <a:pt x="1048159" y="48301"/>
                  </a:cubicBezTo>
                  <a:cubicBezTo>
                    <a:pt x="1051562" y="48301"/>
                    <a:pt x="1051562" y="49637"/>
                    <a:pt x="1051562" y="50973"/>
                  </a:cubicBezTo>
                  <a:cubicBezTo>
                    <a:pt x="1061762" y="49637"/>
                    <a:pt x="1068564" y="49637"/>
                    <a:pt x="1078768" y="48301"/>
                  </a:cubicBezTo>
                  <a:cubicBezTo>
                    <a:pt x="1078768" y="46964"/>
                    <a:pt x="1078768" y="45628"/>
                    <a:pt x="1078768" y="44290"/>
                  </a:cubicBezTo>
                  <a:cubicBezTo>
                    <a:pt x="1099173" y="42955"/>
                    <a:pt x="1119577" y="42955"/>
                    <a:pt x="1139982" y="42955"/>
                  </a:cubicBezTo>
                  <a:cubicBezTo>
                    <a:pt x="1143381" y="42955"/>
                    <a:pt x="1146783" y="42955"/>
                    <a:pt x="1150182" y="42955"/>
                  </a:cubicBezTo>
                  <a:cubicBezTo>
                    <a:pt x="1150182" y="42955"/>
                    <a:pt x="1150182" y="41617"/>
                    <a:pt x="1153585" y="41617"/>
                  </a:cubicBezTo>
                  <a:cubicBezTo>
                    <a:pt x="1167188" y="42955"/>
                    <a:pt x="1180791" y="40281"/>
                    <a:pt x="1190992" y="44290"/>
                  </a:cubicBezTo>
                  <a:cubicBezTo>
                    <a:pt x="1194394" y="44290"/>
                    <a:pt x="1197793" y="44290"/>
                    <a:pt x="1201196" y="44290"/>
                  </a:cubicBezTo>
                  <a:cubicBezTo>
                    <a:pt x="1207997" y="44290"/>
                    <a:pt x="1214799" y="44290"/>
                    <a:pt x="1221601" y="44290"/>
                  </a:cubicBezTo>
                  <a:cubicBezTo>
                    <a:pt x="1252206" y="38944"/>
                    <a:pt x="1282815" y="44290"/>
                    <a:pt x="1310021" y="46964"/>
                  </a:cubicBezTo>
                  <a:cubicBezTo>
                    <a:pt x="1327023" y="48301"/>
                    <a:pt x="1344029" y="53647"/>
                    <a:pt x="1357632" y="44290"/>
                  </a:cubicBezTo>
                  <a:cubicBezTo>
                    <a:pt x="1367832" y="42955"/>
                    <a:pt x="1378036" y="42955"/>
                    <a:pt x="1388237" y="42955"/>
                  </a:cubicBezTo>
                  <a:cubicBezTo>
                    <a:pt x="1388237" y="42955"/>
                    <a:pt x="1391640" y="44290"/>
                    <a:pt x="1391640" y="45628"/>
                  </a:cubicBezTo>
                  <a:cubicBezTo>
                    <a:pt x="1435848" y="41617"/>
                    <a:pt x="1483459" y="44290"/>
                    <a:pt x="1527671" y="45628"/>
                  </a:cubicBezTo>
                  <a:cubicBezTo>
                    <a:pt x="1531070" y="44290"/>
                    <a:pt x="1537872" y="42955"/>
                    <a:pt x="1541274" y="41617"/>
                  </a:cubicBezTo>
                  <a:cubicBezTo>
                    <a:pt x="1541274" y="30925"/>
                    <a:pt x="1568480" y="32262"/>
                    <a:pt x="1582083" y="26916"/>
                  </a:cubicBezTo>
                  <a:cubicBezTo>
                    <a:pt x="1588885" y="26916"/>
                    <a:pt x="1595686" y="26916"/>
                    <a:pt x="1602488" y="26916"/>
                  </a:cubicBezTo>
                  <a:cubicBezTo>
                    <a:pt x="1602488" y="26916"/>
                    <a:pt x="1602488" y="28251"/>
                    <a:pt x="1602488" y="29589"/>
                  </a:cubicBezTo>
                  <a:cubicBezTo>
                    <a:pt x="1602488" y="29589"/>
                    <a:pt x="1605887" y="30925"/>
                    <a:pt x="1609290" y="30925"/>
                  </a:cubicBezTo>
                  <a:cubicBezTo>
                    <a:pt x="1616091" y="32262"/>
                    <a:pt x="1622893" y="32262"/>
                    <a:pt x="1629694" y="33598"/>
                  </a:cubicBezTo>
                  <a:cubicBezTo>
                    <a:pt x="1633093" y="32262"/>
                    <a:pt x="1636496" y="30925"/>
                    <a:pt x="1639895" y="29589"/>
                  </a:cubicBezTo>
                  <a:cubicBezTo>
                    <a:pt x="1639895" y="29589"/>
                    <a:pt x="1636496" y="29589"/>
                    <a:pt x="1636496" y="28251"/>
                  </a:cubicBezTo>
                  <a:cubicBezTo>
                    <a:pt x="1680704" y="24241"/>
                    <a:pt x="1721514" y="21569"/>
                    <a:pt x="1762323" y="20232"/>
                  </a:cubicBezTo>
                  <a:cubicBezTo>
                    <a:pt x="1779329" y="20232"/>
                    <a:pt x="1799733" y="21569"/>
                    <a:pt x="1816735" y="18896"/>
                  </a:cubicBezTo>
                  <a:cubicBezTo>
                    <a:pt x="1823537" y="18896"/>
                    <a:pt x="1833741" y="18896"/>
                    <a:pt x="1840543" y="18896"/>
                  </a:cubicBezTo>
                  <a:cubicBezTo>
                    <a:pt x="1857544" y="21569"/>
                    <a:pt x="1877950" y="21569"/>
                    <a:pt x="1894955" y="18896"/>
                  </a:cubicBezTo>
                  <a:cubicBezTo>
                    <a:pt x="1922161" y="18896"/>
                    <a:pt x="1945965" y="18896"/>
                    <a:pt x="1973171" y="18896"/>
                  </a:cubicBezTo>
                  <a:cubicBezTo>
                    <a:pt x="1986774" y="22905"/>
                    <a:pt x="2007179" y="16223"/>
                    <a:pt x="2017383" y="24241"/>
                  </a:cubicBezTo>
                  <a:cubicBezTo>
                    <a:pt x="2013980" y="25578"/>
                    <a:pt x="2013980" y="25578"/>
                    <a:pt x="2013980" y="26916"/>
                  </a:cubicBezTo>
                  <a:cubicBezTo>
                    <a:pt x="2020782" y="29589"/>
                    <a:pt x="2024185" y="30925"/>
                    <a:pt x="2030986" y="33598"/>
                  </a:cubicBezTo>
                  <a:cubicBezTo>
                    <a:pt x="2034385" y="28251"/>
                    <a:pt x="2044590" y="22905"/>
                    <a:pt x="2054790" y="18896"/>
                  </a:cubicBezTo>
                  <a:cubicBezTo>
                    <a:pt x="2058193" y="18896"/>
                    <a:pt x="2061592" y="18896"/>
                    <a:pt x="2064994" y="18896"/>
                  </a:cubicBezTo>
                  <a:cubicBezTo>
                    <a:pt x="2078597" y="21569"/>
                    <a:pt x="2092200" y="26916"/>
                    <a:pt x="2109202" y="22905"/>
                  </a:cubicBezTo>
                  <a:cubicBezTo>
                    <a:pt x="2112605" y="20232"/>
                    <a:pt x="2116004" y="16223"/>
                    <a:pt x="2119407" y="16223"/>
                  </a:cubicBezTo>
                  <a:cubicBezTo>
                    <a:pt x="2180621" y="22905"/>
                    <a:pt x="2241835" y="5530"/>
                    <a:pt x="2299646" y="18896"/>
                  </a:cubicBezTo>
                  <a:cubicBezTo>
                    <a:pt x="2309850" y="20232"/>
                    <a:pt x="2320051" y="21569"/>
                    <a:pt x="2323453" y="25578"/>
                  </a:cubicBezTo>
                  <a:cubicBezTo>
                    <a:pt x="2337056" y="10875"/>
                    <a:pt x="2374463" y="18896"/>
                    <a:pt x="2401670" y="14886"/>
                  </a:cubicBezTo>
                  <a:cubicBezTo>
                    <a:pt x="2405072" y="14886"/>
                    <a:pt x="2408471" y="16223"/>
                    <a:pt x="2408471" y="16223"/>
                  </a:cubicBezTo>
                  <a:cubicBezTo>
                    <a:pt x="2408471" y="14886"/>
                    <a:pt x="2411874" y="13550"/>
                    <a:pt x="2411874" y="12213"/>
                  </a:cubicBezTo>
                  <a:cubicBezTo>
                    <a:pt x="2445882" y="12213"/>
                    <a:pt x="2483288" y="14886"/>
                    <a:pt x="2517296" y="10875"/>
                  </a:cubicBezTo>
                  <a:cubicBezTo>
                    <a:pt x="2520698" y="10875"/>
                    <a:pt x="2527500" y="10875"/>
                    <a:pt x="2534302" y="10875"/>
                  </a:cubicBezTo>
                  <a:cubicBezTo>
                    <a:pt x="2544502" y="14886"/>
                    <a:pt x="2558106" y="10875"/>
                    <a:pt x="2568310" y="14886"/>
                  </a:cubicBezTo>
                  <a:cubicBezTo>
                    <a:pt x="2568310" y="14886"/>
                    <a:pt x="2571709" y="14886"/>
                    <a:pt x="2571709" y="14886"/>
                  </a:cubicBezTo>
                  <a:cubicBezTo>
                    <a:pt x="2575111" y="13550"/>
                    <a:pt x="2581913" y="12213"/>
                    <a:pt x="2585312" y="13550"/>
                  </a:cubicBezTo>
                  <a:cubicBezTo>
                    <a:pt x="2588714" y="14886"/>
                    <a:pt x="2592113" y="14886"/>
                    <a:pt x="2595516" y="14886"/>
                  </a:cubicBezTo>
                  <a:cubicBezTo>
                    <a:pt x="2602317" y="16223"/>
                    <a:pt x="2612518" y="14886"/>
                    <a:pt x="2619320" y="16223"/>
                  </a:cubicBezTo>
                  <a:cubicBezTo>
                    <a:pt x="2622722" y="16223"/>
                    <a:pt x="2626121" y="16223"/>
                    <a:pt x="2626121" y="14886"/>
                  </a:cubicBezTo>
                  <a:cubicBezTo>
                    <a:pt x="2639724" y="12213"/>
                    <a:pt x="2656730" y="12213"/>
                    <a:pt x="2670333" y="14886"/>
                  </a:cubicBezTo>
                  <a:cubicBezTo>
                    <a:pt x="2711142" y="12213"/>
                    <a:pt x="2751952" y="24241"/>
                    <a:pt x="2792761" y="14886"/>
                  </a:cubicBezTo>
                  <a:cubicBezTo>
                    <a:pt x="2830168" y="12213"/>
                    <a:pt x="2864176" y="13550"/>
                    <a:pt x="2901586" y="13550"/>
                  </a:cubicBezTo>
                  <a:cubicBezTo>
                    <a:pt x="2904985" y="13550"/>
                    <a:pt x="2904985" y="13550"/>
                    <a:pt x="2908388" y="14886"/>
                  </a:cubicBezTo>
                  <a:cubicBezTo>
                    <a:pt x="2925390" y="10875"/>
                    <a:pt x="2945794" y="12213"/>
                    <a:pt x="2966199" y="13550"/>
                  </a:cubicBezTo>
                  <a:cubicBezTo>
                    <a:pt x="2969602" y="13550"/>
                    <a:pt x="2973001" y="13550"/>
                    <a:pt x="2976403" y="13550"/>
                  </a:cubicBezTo>
                  <a:cubicBezTo>
                    <a:pt x="2996808" y="8204"/>
                    <a:pt x="3020611" y="13550"/>
                    <a:pt x="3041016" y="9539"/>
                  </a:cubicBezTo>
                  <a:cubicBezTo>
                    <a:pt x="3044419" y="9539"/>
                    <a:pt x="3044419" y="9539"/>
                    <a:pt x="3047818" y="9539"/>
                  </a:cubicBezTo>
                  <a:cubicBezTo>
                    <a:pt x="3092030" y="12213"/>
                    <a:pt x="3139641" y="9539"/>
                    <a:pt x="3183849" y="10875"/>
                  </a:cubicBezTo>
                  <a:cubicBezTo>
                    <a:pt x="3187248" y="10875"/>
                    <a:pt x="3190651" y="12213"/>
                    <a:pt x="3194053" y="13550"/>
                  </a:cubicBezTo>
                  <a:cubicBezTo>
                    <a:pt x="3228061" y="14886"/>
                    <a:pt x="3262069" y="26916"/>
                    <a:pt x="3296077" y="13550"/>
                  </a:cubicBezTo>
                  <a:cubicBezTo>
                    <a:pt x="3299475" y="14886"/>
                    <a:pt x="3306277" y="17559"/>
                    <a:pt x="3309680" y="20232"/>
                  </a:cubicBezTo>
                  <a:cubicBezTo>
                    <a:pt x="3309680" y="20232"/>
                    <a:pt x="3313079" y="20232"/>
                    <a:pt x="3313079" y="20232"/>
                  </a:cubicBezTo>
                  <a:cubicBezTo>
                    <a:pt x="3316481" y="16223"/>
                    <a:pt x="3319880" y="10875"/>
                    <a:pt x="3336886" y="12213"/>
                  </a:cubicBezTo>
                  <a:cubicBezTo>
                    <a:pt x="3340285" y="12213"/>
                    <a:pt x="3343688" y="12213"/>
                    <a:pt x="3347087" y="12213"/>
                  </a:cubicBezTo>
                  <a:cubicBezTo>
                    <a:pt x="3435507" y="8204"/>
                    <a:pt x="3523927" y="9539"/>
                    <a:pt x="3612347" y="10875"/>
                  </a:cubicBezTo>
                  <a:cubicBezTo>
                    <a:pt x="3619149" y="12213"/>
                    <a:pt x="3625951" y="12213"/>
                    <a:pt x="3632752" y="12213"/>
                  </a:cubicBezTo>
                  <a:cubicBezTo>
                    <a:pt x="3653157" y="8204"/>
                    <a:pt x="3673561" y="12213"/>
                    <a:pt x="3693966" y="8204"/>
                  </a:cubicBezTo>
                  <a:cubicBezTo>
                    <a:pt x="3731373" y="9539"/>
                    <a:pt x="3772186" y="13550"/>
                    <a:pt x="3809592" y="8204"/>
                  </a:cubicBezTo>
                  <a:cubicBezTo>
                    <a:pt x="3812995" y="9539"/>
                    <a:pt x="3812995" y="9539"/>
                    <a:pt x="3816394" y="8204"/>
                  </a:cubicBezTo>
                  <a:cubicBezTo>
                    <a:pt x="3843600" y="14886"/>
                    <a:pt x="3874209" y="8204"/>
                    <a:pt x="3901415" y="8204"/>
                  </a:cubicBezTo>
                  <a:cubicBezTo>
                    <a:pt x="3904814" y="9539"/>
                    <a:pt x="3904814" y="9539"/>
                    <a:pt x="3908217" y="8204"/>
                  </a:cubicBezTo>
                  <a:cubicBezTo>
                    <a:pt x="3925219" y="9539"/>
                    <a:pt x="3942225" y="13550"/>
                    <a:pt x="3962630" y="8204"/>
                  </a:cubicBezTo>
                  <a:cubicBezTo>
                    <a:pt x="3983034" y="1520"/>
                    <a:pt x="4000036" y="12213"/>
                    <a:pt x="4020441" y="9539"/>
                  </a:cubicBezTo>
                  <a:cubicBezTo>
                    <a:pt x="4020441" y="9539"/>
                    <a:pt x="4023844" y="10875"/>
                    <a:pt x="4023844" y="10875"/>
                  </a:cubicBezTo>
                  <a:cubicBezTo>
                    <a:pt x="4023844" y="10875"/>
                    <a:pt x="4023844" y="9539"/>
                    <a:pt x="4023844" y="8204"/>
                  </a:cubicBezTo>
                  <a:cubicBezTo>
                    <a:pt x="4034044" y="8204"/>
                    <a:pt x="4047647" y="8204"/>
                    <a:pt x="4057851" y="8204"/>
                  </a:cubicBezTo>
                  <a:cubicBezTo>
                    <a:pt x="4057851" y="8204"/>
                    <a:pt x="4061250" y="6866"/>
                    <a:pt x="4064653" y="6866"/>
                  </a:cubicBezTo>
                  <a:cubicBezTo>
                    <a:pt x="4071455" y="5530"/>
                    <a:pt x="4078256" y="5530"/>
                    <a:pt x="4085058" y="8204"/>
                  </a:cubicBezTo>
                  <a:cubicBezTo>
                    <a:pt x="4102060" y="12213"/>
                    <a:pt x="4119065" y="184"/>
                    <a:pt x="4136068" y="9539"/>
                  </a:cubicBezTo>
                  <a:cubicBezTo>
                    <a:pt x="4136068" y="10875"/>
                    <a:pt x="4136068" y="10875"/>
                    <a:pt x="4136068" y="12213"/>
                  </a:cubicBezTo>
                  <a:cubicBezTo>
                    <a:pt x="4142869" y="10875"/>
                    <a:pt x="4149671" y="9539"/>
                    <a:pt x="4156472" y="8204"/>
                  </a:cubicBezTo>
                  <a:cubicBezTo>
                    <a:pt x="4187081" y="4193"/>
                    <a:pt x="4221089" y="9539"/>
                    <a:pt x="4251694" y="4193"/>
                  </a:cubicBezTo>
                  <a:cubicBezTo>
                    <a:pt x="4275501" y="4193"/>
                    <a:pt x="4295906" y="4193"/>
                    <a:pt x="4319710" y="4193"/>
                  </a:cubicBezTo>
                  <a:cubicBezTo>
                    <a:pt x="4346916" y="10875"/>
                    <a:pt x="4384326" y="184"/>
                    <a:pt x="4408130" y="12213"/>
                  </a:cubicBezTo>
                  <a:cubicBezTo>
                    <a:pt x="4408130" y="12213"/>
                    <a:pt x="4408130" y="13550"/>
                    <a:pt x="4408130" y="13550"/>
                  </a:cubicBezTo>
                  <a:cubicBezTo>
                    <a:pt x="4421733" y="4193"/>
                    <a:pt x="4445540" y="2857"/>
                    <a:pt x="4472747" y="2857"/>
                  </a:cubicBezTo>
                  <a:cubicBezTo>
                    <a:pt x="4499953" y="2857"/>
                    <a:pt x="4530558" y="5530"/>
                    <a:pt x="4557764" y="1520"/>
                  </a:cubicBezTo>
                  <a:cubicBezTo>
                    <a:pt x="4561167" y="1520"/>
                    <a:pt x="4567969" y="1520"/>
                    <a:pt x="4571368" y="1520"/>
                  </a:cubicBezTo>
                  <a:cubicBezTo>
                    <a:pt x="4581572" y="2857"/>
                    <a:pt x="4588373" y="5530"/>
                    <a:pt x="4595175" y="9539"/>
                  </a:cubicBezTo>
                  <a:cubicBezTo>
                    <a:pt x="4595175" y="8204"/>
                    <a:pt x="4595175" y="8204"/>
                    <a:pt x="4595175" y="8204"/>
                  </a:cubicBezTo>
                  <a:cubicBezTo>
                    <a:pt x="4595175" y="8204"/>
                    <a:pt x="4591772" y="6866"/>
                    <a:pt x="4591772" y="6866"/>
                  </a:cubicBezTo>
                  <a:cubicBezTo>
                    <a:pt x="4605375" y="-2491"/>
                    <a:pt x="4629183" y="5530"/>
                    <a:pt x="4646185" y="184"/>
                  </a:cubicBezTo>
                  <a:close/>
                </a:path>
              </a:pathLst>
            </a:custGeom>
            <a:solidFill>
              <a:schemeClr val="accent3"/>
            </a:solidFill>
            <a:ln w="9525" cap="flat">
              <a:noFill/>
              <a:prstDash val="solid"/>
              <a:miter/>
            </a:ln>
          </p:spPr>
          <p:txBody>
            <a:bodyPr wrap="square" rtlCol="0" anchor="ctr">
              <a:noAutofit/>
            </a:bodyPr>
            <a:lstStyle/>
            <a:p>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068BDE-80A8-6144-B16A-FBD5749B2E34}"/>
                </a:ext>
              </a:extLst>
            </p:cNvPr>
            <p:cNvSpPr txBox="1"/>
            <p:nvPr/>
          </p:nvSpPr>
          <p:spPr>
            <a:xfrm>
              <a:off x="5793154" y="1167575"/>
              <a:ext cx="2607553" cy="584775"/>
            </a:xfrm>
            <a:prstGeom prst="rect">
              <a:avLst/>
            </a:prstGeom>
            <a:noFill/>
          </p:spPr>
          <p:txBody>
            <a:bodyPr wrap="square">
              <a:spAutoFit/>
            </a:bodyPr>
            <a:lstStyle/>
            <a:p>
              <a:pPr marL="0" marR="0" algn="ctr">
                <a:spcBef>
                  <a:spcPts val="0"/>
                </a:spcBef>
                <a:spcAft>
                  <a:spcPts val="800"/>
                </a:spcAft>
              </a:pPr>
              <a:r>
                <a:rPr lang="en-US" sz="3200" b="1" dirty="0">
                  <a:solidFill>
                    <a:schemeClr val="bg1"/>
                  </a:solidFill>
                  <a:latin typeface="Calibri" panose="020F0502020204030204" pitchFamily="34" charset="0"/>
                  <a:cs typeface="Calibri" panose="020F0502020204030204" pitchFamily="34" charset="0"/>
                </a:rPr>
                <a:t>Phong </a:t>
              </a:r>
              <a:r>
                <a:rPr lang="en-US" sz="3200" b="1" dirty="0" err="1">
                  <a:solidFill>
                    <a:schemeClr val="bg1"/>
                  </a:solidFill>
                  <a:latin typeface="Calibri" panose="020F0502020204030204" pitchFamily="34" charset="0"/>
                  <a:cs typeface="Calibri" panose="020F0502020204030204" pitchFamily="34" charset="0"/>
                </a:rPr>
                <a:t>tục</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tập</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quán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riêng</a:t>
              </a:r>
              <a:endParaRPr lang="en-US" sz="3200" b="1" dirty="0">
                <a:solidFill>
                  <a:schemeClr val="bg1"/>
                </a:solidFill>
                <a:latin typeface="Calibri" panose="020F0502020204030204" pitchFamily="34" charset="0"/>
                <a:cs typeface="Calibri" panose="020F0502020204030204" pitchFamily="34" charset="0"/>
              </a:endParaRPr>
            </a:p>
          </p:txBody>
        </p:sp>
      </p:grpSp>
      <p:sp>
        <p:nvSpPr>
          <p:cNvPr id="13" name="TextBox 12">
            <a:extLst>
              <a:ext uri="{FF2B5EF4-FFF2-40B4-BE49-F238E27FC236}">
                <a16:creationId xmlns:a16="http://schemas.microsoft.com/office/drawing/2014/main" id="{D6E0BB24-E126-3F48-98EE-2F6F0DD599E5}"/>
              </a:ext>
            </a:extLst>
          </p:cNvPr>
          <p:cNvSpPr txBox="1"/>
          <p:nvPr/>
        </p:nvSpPr>
        <p:spPr>
          <a:xfrm>
            <a:off x="440609" y="3728498"/>
            <a:ext cx="7358217" cy="523220"/>
          </a:xfrm>
          <a:prstGeom prst="rect">
            <a:avLst/>
          </a:prstGeom>
          <a:noFill/>
        </p:spPr>
        <p:txBody>
          <a:bodyPr wrap="square">
            <a:spAutoFit/>
          </a:bodyPr>
          <a:lstStyle/>
          <a:p>
            <a:pPr marL="457200" indent="-457200" algn="ctr">
              <a:buFont typeface="System Font Regular"/>
              <a:buChar char="☞"/>
            </a:pPr>
            <a:r>
              <a:rPr lang="en-VN" sz="28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P</a:t>
            </a:r>
            <a:r>
              <a:rPr lang="en-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hong tục Bắc Nam cũng khác</a:t>
            </a:r>
            <a:r>
              <a:rPr lang="en-VN" sz="2800" i="1" dirty="0">
                <a:effectLst/>
                <a:latin typeface="Calibri" panose="020F0502020204030204" pitchFamily="34" charset="0"/>
                <a:cs typeface="Calibri" panose="020F0502020204030204" pitchFamily="34" charset="0"/>
              </a:rPr>
              <a:t> </a:t>
            </a:r>
            <a:endParaRPr lang="vi-VN" sz="2800" i="1" dirty="0">
              <a:latin typeface="Calibri" panose="020F0502020204030204" pitchFamily="34" charset="0"/>
              <a:cs typeface="Calibri" panose="020F0502020204030204" pitchFamily="34" charset="0"/>
            </a:endParaRPr>
          </a:p>
        </p:txBody>
      </p:sp>
      <p:pic>
        <p:nvPicPr>
          <p:cNvPr id="12" name="Picture 2" descr="Triển vọng mới từ Khu du lịch Quốc gia Đền Hùng - Báo Cần Thơ Online">
            <a:extLst>
              <a:ext uri="{FF2B5EF4-FFF2-40B4-BE49-F238E27FC236}">
                <a16:creationId xmlns:a16="http://schemas.microsoft.com/office/drawing/2014/main" id="{D9414302-DFB1-9840-AAEF-0FBCE5A168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468" y="2768632"/>
            <a:ext cx="4100745" cy="2735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7211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9072303" y="238459"/>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739615" y="234700"/>
            <a:ext cx="6517635"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629100" y="-2801320"/>
            <a:ext cx="738664" cy="6730599"/>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Nêu cao luận đề chính nghĩa</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6" name="文本框 14">
            <a:extLst>
              <a:ext uri="{FF2B5EF4-FFF2-40B4-BE49-F238E27FC236}">
                <a16:creationId xmlns:a16="http://schemas.microsoft.com/office/drawing/2014/main" id="{B6CAB83B-D27F-3D41-B0A0-FB86321E7B09}"/>
              </a:ext>
            </a:extLst>
          </p:cNvPr>
          <p:cNvSpPr txBox="1"/>
          <p:nvPr/>
        </p:nvSpPr>
        <p:spPr>
          <a:xfrm rot="16200000">
            <a:off x="3810004" y="-3267525"/>
            <a:ext cx="738664" cy="9489067"/>
          </a:xfrm>
          <a:prstGeom prst="rect">
            <a:avLst/>
          </a:prstGeom>
          <a:noFill/>
        </p:spPr>
        <p:txBody>
          <a:bodyPr vert="eaVert" wrap="square" rtlCol="0">
            <a:spAutoFit/>
          </a:bodyPr>
          <a:lstStyle/>
          <a:p>
            <a:pPr algn="ctr"/>
            <a:r>
              <a:rPr lang="vi-VN" altLang="zh-CN" sz="3600" b="1" dirty="0">
                <a:solidFill>
                  <a:srgbClr val="C00000"/>
                </a:solidFill>
                <a:latin typeface="Calibri" panose="020F0502020204030204" pitchFamily="34" charset="0"/>
                <a:cs typeface="Calibri" panose="020F0502020204030204" pitchFamily="34" charset="0"/>
              </a:rPr>
              <a:t>b. Khẳng định sự độc lập của dân tộc</a:t>
            </a:r>
            <a:endParaRPr lang="zh-CN" altLang="en-US" sz="3600" b="1" dirty="0">
              <a:solidFill>
                <a:srgbClr val="C00000"/>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A8E3AC55-628C-0D4C-A627-5D81E6AAE549}"/>
              </a:ext>
            </a:extLst>
          </p:cNvPr>
          <p:cNvGrpSpPr/>
          <p:nvPr/>
        </p:nvGrpSpPr>
        <p:grpSpPr>
          <a:xfrm>
            <a:off x="508001" y="2316868"/>
            <a:ext cx="6434189" cy="678501"/>
            <a:chOff x="5743073" y="1132661"/>
            <a:chExt cx="3000875" cy="678501"/>
          </a:xfrm>
          <a:solidFill>
            <a:srgbClr val="D09183"/>
          </a:solidFill>
        </p:grpSpPr>
        <p:sp>
          <p:nvSpPr>
            <p:cNvPr id="10" name="Freeform: Shape 13">
              <a:extLst>
                <a:ext uri="{FF2B5EF4-FFF2-40B4-BE49-F238E27FC236}">
                  <a16:creationId xmlns:a16="http://schemas.microsoft.com/office/drawing/2014/main" id="{75F1F154-9D1C-1C4A-9634-4DB5E96B08D9}"/>
                </a:ext>
              </a:extLst>
            </p:cNvPr>
            <p:cNvSpPr/>
            <p:nvPr/>
          </p:nvSpPr>
          <p:spPr>
            <a:xfrm>
              <a:off x="5743073" y="1132661"/>
              <a:ext cx="2775283" cy="678501"/>
            </a:xfrm>
            <a:custGeom>
              <a:avLst/>
              <a:gdLst>
                <a:gd name="connsiteX0" fmla="*/ 8243450 w 10525375"/>
                <a:gd name="connsiteY0" fmla="*/ 473332 h 503731"/>
                <a:gd name="connsiteX1" fmla="*/ 8250251 w 10525375"/>
                <a:gd name="connsiteY1" fmla="*/ 477341 h 503731"/>
                <a:gd name="connsiteX2" fmla="*/ 8257053 w 10525375"/>
                <a:gd name="connsiteY2" fmla="*/ 476005 h 503731"/>
                <a:gd name="connsiteX3" fmla="*/ 8263854 w 10525375"/>
                <a:gd name="connsiteY3" fmla="*/ 473332 h 503731"/>
                <a:gd name="connsiteX4" fmla="*/ 8243450 w 10525375"/>
                <a:gd name="connsiteY4" fmla="*/ 473332 h 503731"/>
                <a:gd name="connsiteX5" fmla="*/ 4333313 w 10525375"/>
                <a:gd name="connsiteY5" fmla="*/ 473332 h 503731"/>
                <a:gd name="connsiteX6" fmla="*/ 4340114 w 10525375"/>
                <a:gd name="connsiteY6" fmla="*/ 477341 h 503731"/>
                <a:gd name="connsiteX7" fmla="*/ 4346916 w 10525375"/>
                <a:gd name="connsiteY7" fmla="*/ 476005 h 503731"/>
                <a:gd name="connsiteX8" fmla="*/ 4353718 w 10525375"/>
                <a:gd name="connsiteY8" fmla="*/ 473332 h 503731"/>
                <a:gd name="connsiteX9" fmla="*/ 4333313 w 10525375"/>
                <a:gd name="connsiteY9" fmla="*/ 473332 h 503731"/>
                <a:gd name="connsiteX10" fmla="*/ 8824985 w 10525375"/>
                <a:gd name="connsiteY10" fmla="*/ 450610 h 503731"/>
                <a:gd name="connsiteX11" fmla="*/ 8811382 w 10525375"/>
                <a:gd name="connsiteY11" fmla="*/ 459966 h 503731"/>
                <a:gd name="connsiteX12" fmla="*/ 8828384 w 10525375"/>
                <a:gd name="connsiteY12" fmla="*/ 463975 h 503731"/>
                <a:gd name="connsiteX13" fmla="*/ 8858992 w 10525375"/>
                <a:gd name="connsiteY13" fmla="*/ 450610 h 503731"/>
                <a:gd name="connsiteX14" fmla="*/ 8824985 w 10525375"/>
                <a:gd name="connsiteY14" fmla="*/ 450610 h 503731"/>
                <a:gd name="connsiteX15" fmla="*/ 9110650 w 10525375"/>
                <a:gd name="connsiteY15" fmla="*/ 447936 h 503731"/>
                <a:gd name="connsiteX16" fmla="*/ 9114050 w 10525375"/>
                <a:gd name="connsiteY16" fmla="*/ 453283 h 503731"/>
                <a:gd name="connsiteX17" fmla="*/ 9110650 w 10525375"/>
                <a:gd name="connsiteY17" fmla="*/ 454620 h 503731"/>
                <a:gd name="connsiteX18" fmla="*/ 9117452 w 10525375"/>
                <a:gd name="connsiteY18" fmla="*/ 459966 h 503731"/>
                <a:gd name="connsiteX19" fmla="*/ 9117452 w 10525375"/>
                <a:gd name="connsiteY19" fmla="*/ 458629 h 503731"/>
                <a:gd name="connsiteX20" fmla="*/ 9114050 w 10525375"/>
                <a:gd name="connsiteY20" fmla="*/ 447936 h 503731"/>
                <a:gd name="connsiteX21" fmla="*/ 9110650 w 10525375"/>
                <a:gd name="connsiteY21" fmla="*/ 447936 h 503731"/>
                <a:gd name="connsiteX22" fmla="*/ 6668890 w 10525375"/>
                <a:gd name="connsiteY22" fmla="*/ 441254 h 503731"/>
                <a:gd name="connsiteX23" fmla="*/ 6672289 w 10525375"/>
                <a:gd name="connsiteY23" fmla="*/ 443927 h 503731"/>
                <a:gd name="connsiteX24" fmla="*/ 6672289 w 10525375"/>
                <a:gd name="connsiteY24" fmla="*/ 441254 h 503731"/>
                <a:gd name="connsiteX25" fmla="*/ 6668890 w 10525375"/>
                <a:gd name="connsiteY25" fmla="*/ 441254 h 503731"/>
                <a:gd name="connsiteX26" fmla="*/ 2758753 w 10525375"/>
                <a:gd name="connsiteY26" fmla="*/ 441254 h 503731"/>
                <a:gd name="connsiteX27" fmla="*/ 2762152 w 10525375"/>
                <a:gd name="connsiteY27" fmla="*/ 443927 h 503731"/>
                <a:gd name="connsiteX28" fmla="*/ 2762152 w 10525375"/>
                <a:gd name="connsiteY28" fmla="*/ 441254 h 503731"/>
                <a:gd name="connsiteX29" fmla="*/ 2758753 w 10525375"/>
                <a:gd name="connsiteY29" fmla="*/ 441254 h 503731"/>
                <a:gd name="connsiteX30" fmla="*/ 9338501 w 10525375"/>
                <a:gd name="connsiteY30" fmla="*/ 438581 h 503731"/>
                <a:gd name="connsiteX31" fmla="*/ 9341904 w 10525375"/>
                <a:gd name="connsiteY31" fmla="*/ 441254 h 503731"/>
                <a:gd name="connsiteX32" fmla="*/ 9362308 w 10525375"/>
                <a:gd name="connsiteY32" fmla="*/ 438581 h 503731"/>
                <a:gd name="connsiteX33" fmla="*/ 9365707 w 10525375"/>
                <a:gd name="connsiteY33" fmla="*/ 439917 h 503731"/>
                <a:gd name="connsiteX34" fmla="*/ 9365707 w 10525375"/>
                <a:gd name="connsiteY34" fmla="*/ 438581 h 503731"/>
                <a:gd name="connsiteX35" fmla="*/ 9362308 w 10525375"/>
                <a:gd name="connsiteY35" fmla="*/ 438581 h 503731"/>
                <a:gd name="connsiteX36" fmla="*/ 8413488 w 10525375"/>
                <a:gd name="connsiteY36" fmla="*/ 433235 h 503731"/>
                <a:gd name="connsiteX37" fmla="*/ 8406687 w 10525375"/>
                <a:gd name="connsiteY37" fmla="*/ 434571 h 503731"/>
                <a:gd name="connsiteX38" fmla="*/ 8416892 w 10525375"/>
                <a:gd name="connsiteY38" fmla="*/ 439917 h 503731"/>
                <a:gd name="connsiteX39" fmla="*/ 8413488 w 10525375"/>
                <a:gd name="connsiteY39" fmla="*/ 433235 h 503731"/>
                <a:gd name="connsiteX40" fmla="*/ 4503352 w 10525375"/>
                <a:gd name="connsiteY40" fmla="*/ 433235 h 503731"/>
                <a:gd name="connsiteX41" fmla="*/ 4496550 w 10525375"/>
                <a:gd name="connsiteY41" fmla="*/ 434571 h 503731"/>
                <a:gd name="connsiteX42" fmla="*/ 4506755 w 10525375"/>
                <a:gd name="connsiteY42" fmla="*/ 439917 h 503731"/>
                <a:gd name="connsiteX43" fmla="*/ 4503352 w 10525375"/>
                <a:gd name="connsiteY43" fmla="*/ 433235 h 503731"/>
                <a:gd name="connsiteX44" fmla="*/ 9624166 w 10525375"/>
                <a:gd name="connsiteY44" fmla="*/ 426551 h 503731"/>
                <a:gd name="connsiteX45" fmla="*/ 9617365 w 10525375"/>
                <a:gd name="connsiteY45" fmla="*/ 430562 h 503731"/>
                <a:gd name="connsiteX46" fmla="*/ 9654776 w 10525375"/>
                <a:gd name="connsiteY46" fmla="*/ 430562 h 503731"/>
                <a:gd name="connsiteX47" fmla="*/ 9624166 w 10525375"/>
                <a:gd name="connsiteY47" fmla="*/ 427888 h 503731"/>
                <a:gd name="connsiteX48" fmla="*/ 9624166 w 10525375"/>
                <a:gd name="connsiteY48" fmla="*/ 426551 h 503731"/>
                <a:gd name="connsiteX49" fmla="*/ 248974 w 10525375"/>
                <a:gd name="connsiteY49" fmla="*/ 418532 h 503731"/>
                <a:gd name="connsiteX50" fmla="*/ 279583 w 10525375"/>
                <a:gd name="connsiteY50" fmla="*/ 418532 h 503731"/>
                <a:gd name="connsiteX51" fmla="*/ 310188 w 10525375"/>
                <a:gd name="connsiteY51" fmla="*/ 426551 h 503731"/>
                <a:gd name="connsiteX52" fmla="*/ 279583 w 10525375"/>
                <a:gd name="connsiteY52" fmla="*/ 438581 h 503731"/>
                <a:gd name="connsiteX53" fmla="*/ 269379 w 10525375"/>
                <a:gd name="connsiteY53" fmla="*/ 434571 h 503731"/>
                <a:gd name="connsiteX54" fmla="*/ 259178 w 10525375"/>
                <a:gd name="connsiteY54" fmla="*/ 426551 h 503731"/>
                <a:gd name="connsiteX55" fmla="*/ 248974 w 10525375"/>
                <a:gd name="connsiteY55" fmla="*/ 418532 h 503731"/>
                <a:gd name="connsiteX56" fmla="*/ 9481334 w 10525375"/>
                <a:gd name="connsiteY56" fmla="*/ 397147 h 503731"/>
                <a:gd name="connsiteX57" fmla="*/ 9481334 w 10525375"/>
                <a:gd name="connsiteY57" fmla="*/ 399820 h 503731"/>
                <a:gd name="connsiteX58" fmla="*/ 9488135 w 10525375"/>
                <a:gd name="connsiteY58" fmla="*/ 398484 h 503731"/>
                <a:gd name="connsiteX59" fmla="*/ 9481334 w 10525375"/>
                <a:gd name="connsiteY59" fmla="*/ 397147 h 503731"/>
                <a:gd name="connsiteX60" fmla="*/ 548246 w 10525375"/>
                <a:gd name="connsiteY60" fmla="*/ 390464 h 503731"/>
                <a:gd name="connsiteX61" fmla="*/ 548246 w 10525375"/>
                <a:gd name="connsiteY61" fmla="*/ 391800 h 503731"/>
                <a:gd name="connsiteX62" fmla="*/ 541445 w 10525375"/>
                <a:gd name="connsiteY62" fmla="*/ 393137 h 503731"/>
                <a:gd name="connsiteX63" fmla="*/ 538042 w 10525375"/>
                <a:gd name="connsiteY63" fmla="*/ 409176 h 503731"/>
                <a:gd name="connsiteX64" fmla="*/ 565248 w 10525375"/>
                <a:gd name="connsiteY64" fmla="*/ 411850 h 503731"/>
                <a:gd name="connsiteX65" fmla="*/ 548246 w 10525375"/>
                <a:gd name="connsiteY65" fmla="*/ 390464 h 503731"/>
                <a:gd name="connsiteX66" fmla="*/ 10305597 w 10525375"/>
                <a:gd name="connsiteY66" fmla="*/ 390129 h 503731"/>
                <a:gd name="connsiteX67" fmla="*/ 10317926 w 10525375"/>
                <a:gd name="connsiteY67" fmla="*/ 393137 h 503731"/>
                <a:gd name="connsiteX68" fmla="*/ 10317926 w 10525375"/>
                <a:gd name="connsiteY68" fmla="*/ 401157 h 503731"/>
                <a:gd name="connsiteX69" fmla="*/ 10311124 w 10525375"/>
                <a:gd name="connsiteY69" fmla="*/ 401157 h 503731"/>
                <a:gd name="connsiteX70" fmla="*/ 10290720 w 10525375"/>
                <a:gd name="connsiteY70" fmla="*/ 393137 h 503731"/>
                <a:gd name="connsiteX71" fmla="*/ 10305597 w 10525375"/>
                <a:gd name="connsiteY71" fmla="*/ 390129 h 503731"/>
                <a:gd name="connsiteX72" fmla="*/ 9913234 w 10525375"/>
                <a:gd name="connsiteY72" fmla="*/ 387791 h 503731"/>
                <a:gd name="connsiteX73" fmla="*/ 9913234 w 10525375"/>
                <a:gd name="connsiteY73" fmla="*/ 397147 h 503731"/>
                <a:gd name="connsiteX74" fmla="*/ 9903030 w 10525375"/>
                <a:gd name="connsiteY74" fmla="*/ 403830 h 503731"/>
                <a:gd name="connsiteX75" fmla="*/ 9906433 w 10525375"/>
                <a:gd name="connsiteY75" fmla="*/ 405166 h 503731"/>
                <a:gd name="connsiteX76" fmla="*/ 9906433 w 10525375"/>
                <a:gd name="connsiteY76" fmla="*/ 410512 h 503731"/>
                <a:gd name="connsiteX77" fmla="*/ 9971046 w 10525375"/>
                <a:gd name="connsiteY77" fmla="*/ 401157 h 503731"/>
                <a:gd name="connsiteX78" fmla="*/ 9971046 w 10525375"/>
                <a:gd name="connsiteY78" fmla="*/ 393137 h 503731"/>
                <a:gd name="connsiteX79" fmla="*/ 9913234 w 10525375"/>
                <a:gd name="connsiteY79" fmla="*/ 387791 h 503731"/>
                <a:gd name="connsiteX80" fmla="*/ 1228402 w 10525375"/>
                <a:gd name="connsiteY80" fmla="*/ 386454 h 503731"/>
                <a:gd name="connsiteX81" fmla="*/ 1228402 w 10525375"/>
                <a:gd name="connsiteY81" fmla="*/ 390464 h 503731"/>
                <a:gd name="connsiteX82" fmla="*/ 1259008 w 10525375"/>
                <a:gd name="connsiteY82" fmla="*/ 391800 h 503731"/>
                <a:gd name="connsiteX83" fmla="*/ 1262410 w 10525375"/>
                <a:gd name="connsiteY83" fmla="*/ 387791 h 503731"/>
                <a:gd name="connsiteX84" fmla="*/ 1255608 w 10525375"/>
                <a:gd name="connsiteY84" fmla="*/ 387791 h 503731"/>
                <a:gd name="connsiteX85" fmla="*/ 1252206 w 10525375"/>
                <a:gd name="connsiteY85" fmla="*/ 386454 h 503731"/>
                <a:gd name="connsiteX86" fmla="*/ 1228402 w 10525375"/>
                <a:gd name="connsiteY86" fmla="*/ 386454 h 503731"/>
                <a:gd name="connsiteX87" fmla="*/ 9749997 w 10525375"/>
                <a:gd name="connsiteY87" fmla="*/ 385118 h 503731"/>
                <a:gd name="connsiteX88" fmla="*/ 9753396 w 10525375"/>
                <a:gd name="connsiteY88" fmla="*/ 390464 h 503731"/>
                <a:gd name="connsiteX89" fmla="*/ 9753396 w 10525375"/>
                <a:gd name="connsiteY89" fmla="*/ 386454 h 503731"/>
                <a:gd name="connsiteX90" fmla="*/ 9749997 w 10525375"/>
                <a:gd name="connsiteY90" fmla="*/ 385118 h 503731"/>
                <a:gd name="connsiteX91" fmla="*/ 8865794 w 10525375"/>
                <a:gd name="connsiteY91" fmla="*/ 370415 h 503731"/>
                <a:gd name="connsiteX92" fmla="*/ 8869193 w 10525375"/>
                <a:gd name="connsiteY92" fmla="*/ 371752 h 503731"/>
                <a:gd name="connsiteX93" fmla="*/ 8869193 w 10525375"/>
                <a:gd name="connsiteY93" fmla="*/ 370415 h 503731"/>
                <a:gd name="connsiteX94" fmla="*/ 8865794 w 10525375"/>
                <a:gd name="connsiteY94" fmla="*/ 370415 h 503731"/>
                <a:gd name="connsiteX95" fmla="*/ 820309 w 10525375"/>
                <a:gd name="connsiteY95" fmla="*/ 370415 h 503731"/>
                <a:gd name="connsiteX96" fmla="*/ 844112 w 10525375"/>
                <a:gd name="connsiteY96" fmla="*/ 378434 h 503731"/>
                <a:gd name="connsiteX97" fmla="*/ 837311 w 10525375"/>
                <a:gd name="connsiteY97" fmla="*/ 373088 h 503731"/>
                <a:gd name="connsiteX98" fmla="*/ 820309 w 10525375"/>
                <a:gd name="connsiteY98" fmla="*/ 370415 h 503731"/>
                <a:gd name="connsiteX99" fmla="*/ 1007353 w 10525375"/>
                <a:gd name="connsiteY99" fmla="*/ 369580 h 503731"/>
                <a:gd name="connsiteX100" fmla="*/ 976745 w 10525375"/>
                <a:gd name="connsiteY100" fmla="*/ 373088 h 503731"/>
                <a:gd name="connsiteX101" fmla="*/ 973342 w 10525375"/>
                <a:gd name="connsiteY101" fmla="*/ 374425 h 503731"/>
                <a:gd name="connsiteX102" fmla="*/ 969943 w 10525375"/>
                <a:gd name="connsiteY102" fmla="*/ 377099 h 503731"/>
                <a:gd name="connsiteX103" fmla="*/ 966540 w 10525375"/>
                <a:gd name="connsiteY103" fmla="*/ 378434 h 503731"/>
                <a:gd name="connsiteX104" fmla="*/ 959739 w 10525375"/>
                <a:gd name="connsiteY104" fmla="*/ 385118 h 503731"/>
                <a:gd name="connsiteX105" fmla="*/ 973342 w 10525375"/>
                <a:gd name="connsiteY105" fmla="*/ 387791 h 503731"/>
                <a:gd name="connsiteX106" fmla="*/ 1014151 w 10525375"/>
                <a:gd name="connsiteY106" fmla="*/ 377099 h 503731"/>
                <a:gd name="connsiteX107" fmla="*/ 1037958 w 10525375"/>
                <a:gd name="connsiteY107" fmla="*/ 391800 h 503731"/>
                <a:gd name="connsiteX108" fmla="*/ 1071966 w 10525375"/>
                <a:gd name="connsiteY108" fmla="*/ 393137 h 503731"/>
                <a:gd name="connsiteX109" fmla="*/ 1075365 w 10525375"/>
                <a:gd name="connsiteY109" fmla="*/ 395811 h 503731"/>
                <a:gd name="connsiteX110" fmla="*/ 1078768 w 10525375"/>
                <a:gd name="connsiteY110" fmla="*/ 394473 h 503731"/>
                <a:gd name="connsiteX111" fmla="*/ 1082167 w 10525375"/>
                <a:gd name="connsiteY111" fmla="*/ 393137 h 503731"/>
                <a:gd name="connsiteX112" fmla="*/ 1078768 w 10525375"/>
                <a:gd name="connsiteY112" fmla="*/ 393137 h 503731"/>
                <a:gd name="connsiteX113" fmla="*/ 1037958 w 10525375"/>
                <a:gd name="connsiteY113" fmla="*/ 373088 h 503731"/>
                <a:gd name="connsiteX114" fmla="*/ 1007353 w 10525375"/>
                <a:gd name="connsiteY114" fmla="*/ 369580 h 503731"/>
                <a:gd name="connsiteX115" fmla="*/ 34727 w 10525375"/>
                <a:gd name="connsiteY115" fmla="*/ 366406 h 503731"/>
                <a:gd name="connsiteX116" fmla="*/ 51729 w 10525375"/>
                <a:gd name="connsiteY116" fmla="*/ 366406 h 503731"/>
                <a:gd name="connsiteX117" fmla="*/ 58530 w 10525375"/>
                <a:gd name="connsiteY117" fmla="*/ 375763 h 503731"/>
                <a:gd name="connsiteX118" fmla="*/ 31324 w 10525375"/>
                <a:gd name="connsiteY118" fmla="*/ 375763 h 503731"/>
                <a:gd name="connsiteX119" fmla="*/ 34727 w 10525375"/>
                <a:gd name="connsiteY119" fmla="*/ 366406 h 503731"/>
                <a:gd name="connsiteX120" fmla="*/ 8671948 w 10525375"/>
                <a:gd name="connsiteY120" fmla="*/ 365069 h 503731"/>
                <a:gd name="connsiteX121" fmla="*/ 8671948 w 10525375"/>
                <a:gd name="connsiteY121" fmla="*/ 369079 h 503731"/>
                <a:gd name="connsiteX122" fmla="*/ 8675350 w 10525375"/>
                <a:gd name="connsiteY122" fmla="*/ 365069 h 503731"/>
                <a:gd name="connsiteX123" fmla="*/ 8671948 w 10525375"/>
                <a:gd name="connsiteY123" fmla="*/ 365069 h 503731"/>
                <a:gd name="connsiteX124" fmla="*/ 840713 w 10525375"/>
                <a:gd name="connsiteY124" fmla="*/ 358387 h 503731"/>
                <a:gd name="connsiteX125" fmla="*/ 844112 w 10525375"/>
                <a:gd name="connsiteY125" fmla="*/ 363733 h 503731"/>
                <a:gd name="connsiteX126" fmla="*/ 861118 w 10525375"/>
                <a:gd name="connsiteY126" fmla="*/ 359722 h 503731"/>
                <a:gd name="connsiteX127" fmla="*/ 840713 w 10525375"/>
                <a:gd name="connsiteY127" fmla="*/ 358387 h 503731"/>
                <a:gd name="connsiteX128" fmla="*/ 9909832 w 10525375"/>
                <a:gd name="connsiteY128" fmla="*/ 349030 h 503731"/>
                <a:gd name="connsiteX129" fmla="*/ 9896229 w 10525375"/>
                <a:gd name="connsiteY129" fmla="*/ 350367 h 503731"/>
                <a:gd name="connsiteX130" fmla="*/ 9892830 w 10525375"/>
                <a:gd name="connsiteY130" fmla="*/ 350367 h 503731"/>
                <a:gd name="connsiteX131" fmla="*/ 9903030 w 10525375"/>
                <a:gd name="connsiteY131" fmla="*/ 354376 h 503731"/>
                <a:gd name="connsiteX132" fmla="*/ 9909832 w 10525375"/>
                <a:gd name="connsiteY132" fmla="*/ 349030 h 503731"/>
                <a:gd name="connsiteX133" fmla="*/ 7520 w 10525375"/>
                <a:gd name="connsiteY133" fmla="*/ 343683 h 503731"/>
                <a:gd name="connsiteX134" fmla="*/ 48330 w 10525375"/>
                <a:gd name="connsiteY134" fmla="*/ 343683 h 503731"/>
                <a:gd name="connsiteX135" fmla="*/ 34727 w 10525375"/>
                <a:gd name="connsiteY135" fmla="*/ 353040 h 503731"/>
                <a:gd name="connsiteX136" fmla="*/ 17721 w 10525375"/>
                <a:gd name="connsiteY136" fmla="*/ 353040 h 503731"/>
                <a:gd name="connsiteX137" fmla="*/ 7520 w 10525375"/>
                <a:gd name="connsiteY137" fmla="*/ 343683 h 503731"/>
                <a:gd name="connsiteX138" fmla="*/ 253944 w 10525375"/>
                <a:gd name="connsiteY138" fmla="*/ 323786 h 503731"/>
                <a:gd name="connsiteX139" fmla="*/ 254080 w 10525375"/>
                <a:gd name="connsiteY139" fmla="*/ 323803 h 503731"/>
                <a:gd name="connsiteX140" fmla="*/ 279144 w 10525375"/>
                <a:gd name="connsiteY140" fmla="*/ 325171 h 503731"/>
                <a:gd name="connsiteX141" fmla="*/ 263005 w 10525375"/>
                <a:gd name="connsiteY141" fmla="*/ 325472 h 503731"/>
                <a:gd name="connsiteX142" fmla="*/ 650270 w 10525375"/>
                <a:gd name="connsiteY142" fmla="*/ 308932 h 503731"/>
                <a:gd name="connsiteX143" fmla="*/ 646867 w 10525375"/>
                <a:gd name="connsiteY143" fmla="*/ 311606 h 503731"/>
                <a:gd name="connsiteX144" fmla="*/ 670674 w 10525375"/>
                <a:gd name="connsiteY144" fmla="*/ 311606 h 503731"/>
                <a:gd name="connsiteX145" fmla="*/ 650270 w 10525375"/>
                <a:gd name="connsiteY145" fmla="*/ 308932 h 503731"/>
                <a:gd name="connsiteX146" fmla="*/ 10008456 w 10525375"/>
                <a:gd name="connsiteY146" fmla="*/ 299577 h 503731"/>
                <a:gd name="connsiteX147" fmla="*/ 10001655 w 10525375"/>
                <a:gd name="connsiteY147" fmla="*/ 312943 h 503731"/>
                <a:gd name="connsiteX148" fmla="*/ 10022060 w 10525375"/>
                <a:gd name="connsiteY148" fmla="*/ 306259 h 503731"/>
                <a:gd name="connsiteX149" fmla="*/ 10025458 w 10525375"/>
                <a:gd name="connsiteY149" fmla="*/ 306259 h 503731"/>
                <a:gd name="connsiteX150" fmla="*/ 10032260 w 10525375"/>
                <a:gd name="connsiteY150" fmla="*/ 302250 h 503731"/>
                <a:gd name="connsiteX151" fmla="*/ 10008456 w 10525375"/>
                <a:gd name="connsiteY151" fmla="*/ 299577 h 503731"/>
                <a:gd name="connsiteX152" fmla="*/ 9926838 w 10525375"/>
                <a:gd name="connsiteY152" fmla="*/ 294231 h 503731"/>
                <a:gd name="connsiteX153" fmla="*/ 9920036 w 10525375"/>
                <a:gd name="connsiteY153" fmla="*/ 295567 h 503731"/>
                <a:gd name="connsiteX154" fmla="*/ 9920036 w 10525375"/>
                <a:gd name="connsiteY154" fmla="*/ 299577 h 503731"/>
                <a:gd name="connsiteX155" fmla="*/ 9926838 w 10525375"/>
                <a:gd name="connsiteY155" fmla="*/ 299577 h 503731"/>
                <a:gd name="connsiteX156" fmla="*/ 9954044 w 10525375"/>
                <a:gd name="connsiteY156" fmla="*/ 304923 h 503731"/>
                <a:gd name="connsiteX157" fmla="*/ 9926838 w 10525375"/>
                <a:gd name="connsiteY157" fmla="*/ 294231 h 503731"/>
                <a:gd name="connsiteX158" fmla="*/ 208168 w 10525375"/>
                <a:gd name="connsiteY158" fmla="*/ 294231 h 503731"/>
                <a:gd name="connsiteX159" fmla="*/ 248978 w 10525375"/>
                <a:gd name="connsiteY159" fmla="*/ 308932 h 503731"/>
                <a:gd name="connsiteX160" fmla="*/ 238773 w 10525375"/>
                <a:gd name="connsiteY160" fmla="*/ 320962 h 503731"/>
                <a:gd name="connsiteX161" fmla="*/ 253944 w 10525375"/>
                <a:gd name="connsiteY161" fmla="*/ 323786 h 503731"/>
                <a:gd name="connsiteX162" fmla="*/ 208168 w 10525375"/>
                <a:gd name="connsiteY162" fmla="*/ 318289 h 503731"/>
                <a:gd name="connsiteX163" fmla="*/ 177559 w 10525375"/>
                <a:gd name="connsiteY163" fmla="*/ 322298 h 503731"/>
                <a:gd name="connsiteX164" fmla="*/ 177559 w 10525375"/>
                <a:gd name="connsiteY164" fmla="*/ 319625 h 503731"/>
                <a:gd name="connsiteX165" fmla="*/ 119748 w 10525375"/>
                <a:gd name="connsiteY165" fmla="*/ 320962 h 503731"/>
                <a:gd name="connsiteX166" fmla="*/ 99343 w 10525375"/>
                <a:gd name="connsiteY166" fmla="*/ 306259 h 503731"/>
                <a:gd name="connsiteX167" fmla="*/ 119748 w 10525375"/>
                <a:gd name="connsiteY167" fmla="*/ 304923 h 503731"/>
                <a:gd name="connsiteX168" fmla="*/ 180962 w 10525375"/>
                <a:gd name="connsiteY168" fmla="*/ 310270 h 503731"/>
                <a:gd name="connsiteX169" fmla="*/ 191163 w 10525375"/>
                <a:gd name="connsiteY169" fmla="*/ 310270 h 503731"/>
                <a:gd name="connsiteX170" fmla="*/ 208168 w 10525375"/>
                <a:gd name="connsiteY170" fmla="*/ 294231 h 503731"/>
                <a:gd name="connsiteX171" fmla="*/ 561849 w 10525375"/>
                <a:gd name="connsiteY171" fmla="*/ 292894 h 503731"/>
                <a:gd name="connsiteX172" fmla="*/ 544844 w 10525375"/>
                <a:gd name="connsiteY172" fmla="*/ 296904 h 503731"/>
                <a:gd name="connsiteX173" fmla="*/ 565248 w 10525375"/>
                <a:gd name="connsiteY173" fmla="*/ 292894 h 503731"/>
                <a:gd name="connsiteX174" fmla="*/ 561849 w 10525375"/>
                <a:gd name="connsiteY174" fmla="*/ 292894 h 503731"/>
                <a:gd name="connsiteX175" fmla="*/ 10113879 w 10525375"/>
                <a:gd name="connsiteY175" fmla="*/ 286211 h 503731"/>
                <a:gd name="connsiteX176" fmla="*/ 10093474 w 10525375"/>
                <a:gd name="connsiteY176" fmla="*/ 288885 h 503731"/>
                <a:gd name="connsiteX177" fmla="*/ 10100276 w 10525375"/>
                <a:gd name="connsiteY177" fmla="*/ 292894 h 503731"/>
                <a:gd name="connsiteX178" fmla="*/ 10113879 w 10525375"/>
                <a:gd name="connsiteY178" fmla="*/ 288885 h 503731"/>
                <a:gd name="connsiteX179" fmla="*/ 10113879 w 10525375"/>
                <a:gd name="connsiteY179" fmla="*/ 286211 h 503731"/>
                <a:gd name="connsiteX180" fmla="*/ 495533 w 10525375"/>
                <a:gd name="connsiteY180" fmla="*/ 279528 h 503731"/>
                <a:gd name="connsiteX181" fmla="*/ 476828 w 10525375"/>
                <a:gd name="connsiteY181" fmla="*/ 282201 h 503731"/>
                <a:gd name="connsiteX182" fmla="*/ 514238 w 10525375"/>
                <a:gd name="connsiteY182" fmla="*/ 280865 h 503731"/>
                <a:gd name="connsiteX183" fmla="*/ 495533 w 10525375"/>
                <a:gd name="connsiteY183" fmla="*/ 279528 h 503731"/>
                <a:gd name="connsiteX184" fmla="*/ 6995362 w 10525375"/>
                <a:gd name="connsiteY184" fmla="*/ 248787 h 503731"/>
                <a:gd name="connsiteX185" fmla="*/ 6988564 w 10525375"/>
                <a:gd name="connsiteY185" fmla="*/ 254134 h 503731"/>
                <a:gd name="connsiteX186" fmla="*/ 6998764 w 10525375"/>
                <a:gd name="connsiteY186" fmla="*/ 255469 h 503731"/>
                <a:gd name="connsiteX187" fmla="*/ 6995362 w 10525375"/>
                <a:gd name="connsiteY187" fmla="*/ 248787 h 503731"/>
                <a:gd name="connsiteX188" fmla="*/ 3085225 w 10525375"/>
                <a:gd name="connsiteY188" fmla="*/ 248787 h 503731"/>
                <a:gd name="connsiteX189" fmla="*/ 3078427 w 10525375"/>
                <a:gd name="connsiteY189" fmla="*/ 254134 h 503731"/>
                <a:gd name="connsiteX190" fmla="*/ 3088627 w 10525375"/>
                <a:gd name="connsiteY190" fmla="*/ 255469 h 503731"/>
                <a:gd name="connsiteX191" fmla="*/ 3085225 w 10525375"/>
                <a:gd name="connsiteY191" fmla="*/ 248787 h 503731"/>
                <a:gd name="connsiteX192" fmla="*/ 10124083 w 10525375"/>
                <a:gd name="connsiteY192" fmla="*/ 247450 h 503731"/>
                <a:gd name="connsiteX193" fmla="*/ 10124083 w 10525375"/>
                <a:gd name="connsiteY193" fmla="*/ 254134 h 503731"/>
                <a:gd name="connsiteX194" fmla="*/ 10130884 w 10525375"/>
                <a:gd name="connsiteY194" fmla="*/ 256807 h 503731"/>
                <a:gd name="connsiteX195" fmla="*/ 10158090 w 10525375"/>
                <a:gd name="connsiteY195" fmla="*/ 259480 h 503731"/>
                <a:gd name="connsiteX196" fmla="*/ 10124083 w 10525375"/>
                <a:gd name="connsiteY196" fmla="*/ 247450 h 503731"/>
                <a:gd name="connsiteX197" fmla="*/ 786301 w 10525375"/>
                <a:gd name="connsiteY197" fmla="*/ 244777 h 503731"/>
                <a:gd name="connsiteX198" fmla="*/ 810104 w 10525375"/>
                <a:gd name="connsiteY198" fmla="*/ 248787 h 503731"/>
                <a:gd name="connsiteX199" fmla="*/ 806705 w 10525375"/>
                <a:gd name="connsiteY199" fmla="*/ 246114 h 503731"/>
                <a:gd name="connsiteX200" fmla="*/ 786301 w 10525375"/>
                <a:gd name="connsiteY200" fmla="*/ 244777 h 503731"/>
                <a:gd name="connsiteX201" fmla="*/ 592455 w 10525375"/>
                <a:gd name="connsiteY201" fmla="*/ 243441 h 503731"/>
                <a:gd name="connsiteX202" fmla="*/ 548246 w 10525375"/>
                <a:gd name="connsiteY202" fmla="*/ 248787 h 503731"/>
                <a:gd name="connsiteX203" fmla="*/ 558447 w 10525375"/>
                <a:gd name="connsiteY203" fmla="*/ 258143 h 503731"/>
                <a:gd name="connsiteX204" fmla="*/ 551645 w 10525375"/>
                <a:gd name="connsiteY204" fmla="*/ 266162 h 503731"/>
                <a:gd name="connsiteX205" fmla="*/ 565248 w 10525375"/>
                <a:gd name="connsiteY205" fmla="*/ 267499 h 503731"/>
                <a:gd name="connsiteX206" fmla="*/ 575452 w 10525375"/>
                <a:gd name="connsiteY206" fmla="*/ 268835 h 503731"/>
                <a:gd name="connsiteX207" fmla="*/ 585653 w 10525375"/>
                <a:gd name="connsiteY207" fmla="*/ 267499 h 503731"/>
                <a:gd name="connsiteX208" fmla="*/ 606058 w 10525375"/>
                <a:gd name="connsiteY208" fmla="*/ 250123 h 503731"/>
                <a:gd name="connsiteX209" fmla="*/ 602659 w 10525375"/>
                <a:gd name="connsiteY209" fmla="*/ 250123 h 503731"/>
                <a:gd name="connsiteX210" fmla="*/ 592455 w 10525375"/>
                <a:gd name="connsiteY210" fmla="*/ 243441 h 503731"/>
                <a:gd name="connsiteX211" fmla="*/ 10212503 w 10525375"/>
                <a:gd name="connsiteY211" fmla="*/ 238095 h 503731"/>
                <a:gd name="connsiteX212" fmla="*/ 10212503 w 10525375"/>
                <a:gd name="connsiteY212" fmla="*/ 242104 h 503731"/>
                <a:gd name="connsiteX213" fmla="*/ 10222704 w 10525375"/>
                <a:gd name="connsiteY213" fmla="*/ 238095 h 503731"/>
                <a:gd name="connsiteX214" fmla="*/ 10212503 w 10525375"/>
                <a:gd name="connsiteY214" fmla="*/ 238095 h 503731"/>
                <a:gd name="connsiteX215" fmla="*/ 10501568 w 10525375"/>
                <a:gd name="connsiteY215" fmla="*/ 235421 h 503731"/>
                <a:gd name="connsiteX216" fmla="*/ 10515171 w 10525375"/>
                <a:gd name="connsiteY216" fmla="*/ 243441 h 503731"/>
                <a:gd name="connsiteX217" fmla="*/ 10477764 w 10525375"/>
                <a:gd name="connsiteY217" fmla="*/ 247450 h 503731"/>
                <a:gd name="connsiteX218" fmla="*/ 10501568 w 10525375"/>
                <a:gd name="connsiteY218" fmla="*/ 235421 h 503731"/>
                <a:gd name="connsiteX219" fmla="*/ 492556 w 10525375"/>
                <a:gd name="connsiteY219" fmla="*/ 224228 h 503731"/>
                <a:gd name="connsiteX220" fmla="*/ 483630 w 10525375"/>
                <a:gd name="connsiteY220" fmla="*/ 232748 h 503731"/>
                <a:gd name="connsiteX221" fmla="*/ 456423 w 10525375"/>
                <a:gd name="connsiteY221" fmla="*/ 232748 h 503731"/>
                <a:gd name="connsiteX222" fmla="*/ 419017 w 10525375"/>
                <a:gd name="connsiteY222" fmla="*/ 232748 h 503731"/>
                <a:gd name="connsiteX223" fmla="*/ 463225 w 10525375"/>
                <a:gd name="connsiteY223" fmla="*/ 251460 h 503731"/>
                <a:gd name="connsiteX224" fmla="*/ 453024 w 10525375"/>
                <a:gd name="connsiteY224" fmla="*/ 260816 h 503731"/>
                <a:gd name="connsiteX225" fmla="*/ 493834 w 10525375"/>
                <a:gd name="connsiteY225" fmla="*/ 254134 h 503731"/>
                <a:gd name="connsiteX226" fmla="*/ 497233 w 10525375"/>
                <a:gd name="connsiteY226" fmla="*/ 254134 h 503731"/>
                <a:gd name="connsiteX227" fmla="*/ 541445 w 10525375"/>
                <a:gd name="connsiteY227" fmla="*/ 243441 h 503731"/>
                <a:gd name="connsiteX228" fmla="*/ 524439 w 10525375"/>
                <a:gd name="connsiteY228" fmla="*/ 235421 h 503731"/>
                <a:gd name="connsiteX229" fmla="*/ 514238 w 10525375"/>
                <a:gd name="connsiteY229" fmla="*/ 224729 h 503731"/>
                <a:gd name="connsiteX230" fmla="*/ 492556 w 10525375"/>
                <a:gd name="connsiteY230" fmla="*/ 224228 h 503731"/>
                <a:gd name="connsiteX231" fmla="*/ 10266916 w 10525375"/>
                <a:gd name="connsiteY231" fmla="*/ 220718 h 503731"/>
                <a:gd name="connsiteX232" fmla="*/ 10249910 w 10525375"/>
                <a:gd name="connsiteY232" fmla="*/ 226065 h 503731"/>
                <a:gd name="connsiteX233" fmla="*/ 10266916 w 10525375"/>
                <a:gd name="connsiteY233" fmla="*/ 227402 h 503731"/>
                <a:gd name="connsiteX234" fmla="*/ 10263513 w 10525375"/>
                <a:gd name="connsiteY234" fmla="*/ 222056 h 503731"/>
                <a:gd name="connsiteX235" fmla="*/ 10266916 w 10525375"/>
                <a:gd name="connsiteY235" fmla="*/ 220718 h 503731"/>
                <a:gd name="connsiteX236" fmla="*/ 10079871 w 10525375"/>
                <a:gd name="connsiteY236" fmla="*/ 219383 h 503731"/>
                <a:gd name="connsiteX237" fmla="*/ 10079871 w 10525375"/>
                <a:gd name="connsiteY237" fmla="*/ 222056 h 503731"/>
                <a:gd name="connsiteX238" fmla="*/ 10083274 w 10525375"/>
                <a:gd name="connsiteY238" fmla="*/ 223392 h 503731"/>
                <a:gd name="connsiteX239" fmla="*/ 10079871 w 10525375"/>
                <a:gd name="connsiteY239" fmla="*/ 219383 h 503731"/>
                <a:gd name="connsiteX240" fmla="*/ 131652 w 10525375"/>
                <a:gd name="connsiteY240" fmla="*/ 212365 h 503731"/>
                <a:gd name="connsiteX241" fmla="*/ 157155 w 10525375"/>
                <a:gd name="connsiteY241" fmla="*/ 216709 h 503731"/>
                <a:gd name="connsiteX242" fmla="*/ 146954 w 10525375"/>
                <a:gd name="connsiteY242" fmla="*/ 231411 h 503731"/>
                <a:gd name="connsiteX243" fmla="*/ 116345 w 10525375"/>
                <a:gd name="connsiteY243" fmla="*/ 218045 h 503731"/>
                <a:gd name="connsiteX244" fmla="*/ 131652 w 10525375"/>
                <a:gd name="connsiteY244" fmla="*/ 212365 h 503731"/>
                <a:gd name="connsiteX245" fmla="*/ 442820 w 10525375"/>
                <a:gd name="connsiteY245" fmla="*/ 188641 h 503731"/>
                <a:gd name="connsiteX246" fmla="*/ 453024 w 10525375"/>
                <a:gd name="connsiteY246" fmla="*/ 202006 h 503731"/>
                <a:gd name="connsiteX247" fmla="*/ 456423 w 10525375"/>
                <a:gd name="connsiteY247" fmla="*/ 197997 h 503731"/>
                <a:gd name="connsiteX248" fmla="*/ 442820 w 10525375"/>
                <a:gd name="connsiteY248" fmla="*/ 188641 h 503731"/>
                <a:gd name="connsiteX249" fmla="*/ 10147886 w 10525375"/>
                <a:gd name="connsiteY249" fmla="*/ 183294 h 503731"/>
                <a:gd name="connsiteX250" fmla="*/ 10141085 w 10525375"/>
                <a:gd name="connsiteY250" fmla="*/ 187305 h 503731"/>
                <a:gd name="connsiteX251" fmla="*/ 10151289 w 10525375"/>
                <a:gd name="connsiteY251" fmla="*/ 189978 h 503731"/>
                <a:gd name="connsiteX252" fmla="*/ 10181894 w 10525375"/>
                <a:gd name="connsiteY252" fmla="*/ 200671 h 503731"/>
                <a:gd name="connsiteX253" fmla="*/ 10188696 w 10525375"/>
                <a:gd name="connsiteY253" fmla="*/ 203344 h 503731"/>
                <a:gd name="connsiteX254" fmla="*/ 10188696 w 10525375"/>
                <a:gd name="connsiteY254" fmla="*/ 202006 h 503731"/>
                <a:gd name="connsiteX255" fmla="*/ 10209100 w 10525375"/>
                <a:gd name="connsiteY255" fmla="*/ 189978 h 503731"/>
                <a:gd name="connsiteX256" fmla="*/ 10212503 w 10525375"/>
                <a:gd name="connsiteY256" fmla="*/ 185967 h 503731"/>
                <a:gd name="connsiteX257" fmla="*/ 10192098 w 10525375"/>
                <a:gd name="connsiteY257" fmla="*/ 184632 h 503731"/>
                <a:gd name="connsiteX258" fmla="*/ 10188696 w 10525375"/>
                <a:gd name="connsiteY258" fmla="*/ 183294 h 503731"/>
                <a:gd name="connsiteX259" fmla="*/ 10147886 w 10525375"/>
                <a:gd name="connsiteY259" fmla="*/ 183294 h 503731"/>
                <a:gd name="connsiteX260" fmla="*/ 10387784 w 10525375"/>
                <a:gd name="connsiteY260" fmla="*/ 179252 h 503731"/>
                <a:gd name="connsiteX261" fmla="*/ 10389344 w 10525375"/>
                <a:gd name="connsiteY261" fmla="*/ 179285 h 503731"/>
                <a:gd name="connsiteX262" fmla="*/ 10389344 w 10525375"/>
                <a:gd name="connsiteY262" fmla="*/ 180621 h 503731"/>
                <a:gd name="connsiteX263" fmla="*/ 507437 w 10525375"/>
                <a:gd name="connsiteY263" fmla="*/ 177948 h 503731"/>
                <a:gd name="connsiteX264" fmla="*/ 504034 w 10525375"/>
                <a:gd name="connsiteY264" fmla="*/ 179285 h 503731"/>
                <a:gd name="connsiteX265" fmla="*/ 521040 w 10525375"/>
                <a:gd name="connsiteY265" fmla="*/ 189978 h 503731"/>
                <a:gd name="connsiteX266" fmla="*/ 507437 w 10525375"/>
                <a:gd name="connsiteY266" fmla="*/ 177948 h 503731"/>
                <a:gd name="connsiteX267" fmla="*/ 10490092 w 10525375"/>
                <a:gd name="connsiteY267" fmla="*/ 175610 h 503731"/>
                <a:gd name="connsiteX268" fmla="*/ 10515171 w 10525375"/>
                <a:gd name="connsiteY268" fmla="*/ 177949 h 503731"/>
                <a:gd name="connsiteX269" fmla="*/ 10525375 w 10525375"/>
                <a:gd name="connsiteY269" fmla="*/ 187305 h 503731"/>
                <a:gd name="connsiteX270" fmla="*/ 10477764 w 10525375"/>
                <a:gd name="connsiteY270" fmla="*/ 183296 h 503731"/>
                <a:gd name="connsiteX271" fmla="*/ 10490092 w 10525375"/>
                <a:gd name="connsiteY271" fmla="*/ 175610 h 503731"/>
                <a:gd name="connsiteX272" fmla="*/ 374805 w 10525375"/>
                <a:gd name="connsiteY272" fmla="*/ 172602 h 503731"/>
                <a:gd name="connsiteX273" fmla="*/ 361201 w 10525375"/>
                <a:gd name="connsiteY273" fmla="*/ 183294 h 503731"/>
                <a:gd name="connsiteX274" fmla="*/ 361201 w 10525375"/>
                <a:gd name="connsiteY274" fmla="*/ 191314 h 503731"/>
                <a:gd name="connsiteX275" fmla="*/ 371406 w 10525375"/>
                <a:gd name="connsiteY275" fmla="*/ 187305 h 503731"/>
                <a:gd name="connsiteX276" fmla="*/ 391810 w 10525375"/>
                <a:gd name="connsiteY276" fmla="*/ 183294 h 503731"/>
                <a:gd name="connsiteX277" fmla="*/ 415614 w 10525375"/>
                <a:gd name="connsiteY277" fmla="*/ 176612 h 503731"/>
                <a:gd name="connsiteX278" fmla="*/ 412215 w 10525375"/>
                <a:gd name="connsiteY278" fmla="*/ 176612 h 503731"/>
                <a:gd name="connsiteX279" fmla="*/ 388408 w 10525375"/>
                <a:gd name="connsiteY279" fmla="*/ 172602 h 503731"/>
                <a:gd name="connsiteX280" fmla="*/ 374805 w 10525375"/>
                <a:gd name="connsiteY280" fmla="*/ 172602 h 503731"/>
                <a:gd name="connsiteX281" fmla="*/ 10117282 w 10525375"/>
                <a:gd name="connsiteY281" fmla="*/ 171264 h 503731"/>
                <a:gd name="connsiteX282" fmla="*/ 10117282 w 10525375"/>
                <a:gd name="connsiteY282" fmla="*/ 177948 h 503731"/>
                <a:gd name="connsiteX283" fmla="*/ 10124083 w 10525375"/>
                <a:gd name="connsiteY283" fmla="*/ 179285 h 503731"/>
                <a:gd name="connsiteX284" fmla="*/ 10117282 w 10525375"/>
                <a:gd name="connsiteY284" fmla="*/ 171264 h 503731"/>
                <a:gd name="connsiteX285" fmla="*/ 10419949 w 10525375"/>
                <a:gd name="connsiteY285" fmla="*/ 168593 h 503731"/>
                <a:gd name="connsiteX286" fmla="*/ 10450558 w 10525375"/>
                <a:gd name="connsiteY286" fmla="*/ 183294 h 503731"/>
                <a:gd name="connsiteX287" fmla="*/ 10409748 w 10525375"/>
                <a:gd name="connsiteY287" fmla="*/ 191314 h 503731"/>
                <a:gd name="connsiteX288" fmla="*/ 10389344 w 10525375"/>
                <a:gd name="connsiteY288" fmla="*/ 183294 h 503731"/>
                <a:gd name="connsiteX289" fmla="*/ 10389344 w 10525375"/>
                <a:gd name="connsiteY289" fmla="*/ 180621 h 503731"/>
                <a:gd name="connsiteX290" fmla="*/ 10419949 w 10525375"/>
                <a:gd name="connsiteY290" fmla="*/ 168593 h 503731"/>
                <a:gd name="connsiteX291" fmla="*/ 10181894 w 10525375"/>
                <a:gd name="connsiteY291" fmla="*/ 159236 h 503731"/>
                <a:gd name="connsiteX292" fmla="*/ 10175093 w 10525375"/>
                <a:gd name="connsiteY292" fmla="*/ 167255 h 503731"/>
                <a:gd name="connsiteX293" fmla="*/ 10195498 w 10525375"/>
                <a:gd name="connsiteY293" fmla="*/ 175275 h 503731"/>
                <a:gd name="connsiteX294" fmla="*/ 10222704 w 10525375"/>
                <a:gd name="connsiteY294" fmla="*/ 171264 h 503731"/>
                <a:gd name="connsiteX295" fmla="*/ 10219305 w 10525375"/>
                <a:gd name="connsiteY295" fmla="*/ 169929 h 503731"/>
                <a:gd name="connsiteX296" fmla="*/ 10192098 w 10525375"/>
                <a:gd name="connsiteY296" fmla="*/ 159236 h 503731"/>
                <a:gd name="connsiteX297" fmla="*/ 10181894 w 10525375"/>
                <a:gd name="connsiteY297" fmla="*/ 159236 h 503731"/>
                <a:gd name="connsiteX298" fmla="*/ 9967647 w 10525375"/>
                <a:gd name="connsiteY298" fmla="*/ 157899 h 503731"/>
                <a:gd name="connsiteX299" fmla="*/ 9954044 w 10525375"/>
                <a:gd name="connsiteY299" fmla="*/ 161909 h 503731"/>
                <a:gd name="connsiteX300" fmla="*/ 9964244 w 10525375"/>
                <a:gd name="connsiteY300" fmla="*/ 161909 h 503731"/>
                <a:gd name="connsiteX301" fmla="*/ 9967647 w 10525375"/>
                <a:gd name="connsiteY301" fmla="*/ 157899 h 503731"/>
                <a:gd name="connsiteX302" fmla="*/ 10249910 w 10525375"/>
                <a:gd name="connsiteY302" fmla="*/ 133842 h 503731"/>
                <a:gd name="connsiteX303" fmla="*/ 10256712 w 10525375"/>
                <a:gd name="connsiteY303" fmla="*/ 147207 h 503731"/>
                <a:gd name="connsiteX304" fmla="*/ 10283918 w 10525375"/>
                <a:gd name="connsiteY304" fmla="*/ 148543 h 503731"/>
                <a:gd name="connsiteX305" fmla="*/ 10290720 w 10525375"/>
                <a:gd name="connsiteY305" fmla="*/ 136515 h 503731"/>
                <a:gd name="connsiteX306" fmla="*/ 10253312 w 10525375"/>
                <a:gd name="connsiteY306" fmla="*/ 135178 h 503731"/>
                <a:gd name="connsiteX307" fmla="*/ 10249910 w 10525375"/>
                <a:gd name="connsiteY307" fmla="*/ 133842 h 503731"/>
                <a:gd name="connsiteX308" fmla="*/ 10175093 w 10525375"/>
                <a:gd name="connsiteY308" fmla="*/ 131167 h 503731"/>
                <a:gd name="connsiteX309" fmla="*/ 10171694 w 10525375"/>
                <a:gd name="connsiteY309" fmla="*/ 132504 h 503731"/>
                <a:gd name="connsiteX310" fmla="*/ 10164892 w 10525375"/>
                <a:gd name="connsiteY310" fmla="*/ 135178 h 503731"/>
                <a:gd name="connsiteX311" fmla="*/ 10181894 w 10525375"/>
                <a:gd name="connsiteY311" fmla="*/ 140524 h 503731"/>
                <a:gd name="connsiteX312" fmla="*/ 10192098 w 10525375"/>
                <a:gd name="connsiteY312" fmla="*/ 136515 h 503731"/>
                <a:gd name="connsiteX313" fmla="*/ 10171694 w 10525375"/>
                <a:gd name="connsiteY313" fmla="*/ 133842 h 503731"/>
                <a:gd name="connsiteX314" fmla="*/ 10175093 w 10525375"/>
                <a:gd name="connsiteY314" fmla="*/ 131167 h 503731"/>
                <a:gd name="connsiteX315" fmla="*/ 578851 w 10525375"/>
                <a:gd name="connsiteY315" fmla="*/ 124485 h 503731"/>
                <a:gd name="connsiteX316" fmla="*/ 568651 w 10525375"/>
                <a:gd name="connsiteY316" fmla="*/ 129831 h 503731"/>
                <a:gd name="connsiteX317" fmla="*/ 582254 w 10525375"/>
                <a:gd name="connsiteY317" fmla="*/ 125822 h 503731"/>
                <a:gd name="connsiteX318" fmla="*/ 578851 w 10525375"/>
                <a:gd name="connsiteY318" fmla="*/ 124485 h 503731"/>
                <a:gd name="connsiteX319" fmla="*/ 10453957 w 10525375"/>
                <a:gd name="connsiteY319" fmla="*/ 116467 h 503731"/>
                <a:gd name="connsiteX320" fmla="*/ 10487964 w 10525375"/>
                <a:gd name="connsiteY320" fmla="*/ 120476 h 503731"/>
                <a:gd name="connsiteX321" fmla="*/ 10474365 w 10525375"/>
                <a:gd name="connsiteY321" fmla="*/ 132506 h 503731"/>
                <a:gd name="connsiteX322" fmla="*/ 10423352 w 10525375"/>
                <a:gd name="connsiteY322" fmla="*/ 123150 h 503731"/>
                <a:gd name="connsiteX323" fmla="*/ 10453957 w 10525375"/>
                <a:gd name="connsiteY323" fmla="*/ 116467 h 503731"/>
                <a:gd name="connsiteX324" fmla="*/ 10025458 w 10525375"/>
                <a:gd name="connsiteY324" fmla="*/ 100427 h 503731"/>
                <a:gd name="connsiteX325" fmla="*/ 10028861 w 10525375"/>
                <a:gd name="connsiteY325" fmla="*/ 111119 h 503731"/>
                <a:gd name="connsiteX326" fmla="*/ 10049266 w 10525375"/>
                <a:gd name="connsiteY326" fmla="*/ 111119 h 503731"/>
                <a:gd name="connsiteX327" fmla="*/ 10025458 w 10525375"/>
                <a:gd name="connsiteY327" fmla="*/ 100427 h 503731"/>
                <a:gd name="connsiteX328" fmla="*/ 10100276 w 10525375"/>
                <a:gd name="connsiteY328" fmla="*/ 96418 h 503731"/>
                <a:gd name="connsiteX329" fmla="*/ 10076472 w 10525375"/>
                <a:gd name="connsiteY329" fmla="*/ 100427 h 503731"/>
                <a:gd name="connsiteX330" fmla="*/ 10103678 w 10525375"/>
                <a:gd name="connsiteY330" fmla="*/ 99091 h 503731"/>
                <a:gd name="connsiteX331" fmla="*/ 10100276 w 10525375"/>
                <a:gd name="connsiteY331" fmla="*/ 96418 h 503731"/>
                <a:gd name="connsiteX332" fmla="*/ 350577 w 10525375"/>
                <a:gd name="connsiteY332" fmla="*/ 82049 h 503731"/>
                <a:gd name="connsiteX333" fmla="*/ 357802 w 10525375"/>
                <a:gd name="connsiteY333" fmla="*/ 83052 h 503731"/>
                <a:gd name="connsiteX334" fmla="*/ 357802 w 10525375"/>
                <a:gd name="connsiteY334" fmla="*/ 88398 h 503731"/>
                <a:gd name="connsiteX335" fmla="*/ 337398 w 10525375"/>
                <a:gd name="connsiteY335" fmla="*/ 87061 h 503731"/>
                <a:gd name="connsiteX336" fmla="*/ 340800 w 10525375"/>
                <a:gd name="connsiteY336" fmla="*/ 83052 h 503731"/>
                <a:gd name="connsiteX337" fmla="*/ 350577 w 10525375"/>
                <a:gd name="connsiteY337" fmla="*/ 82049 h 503731"/>
                <a:gd name="connsiteX338" fmla="*/ 10025458 w 10525375"/>
                <a:gd name="connsiteY338" fmla="*/ 76368 h 503731"/>
                <a:gd name="connsiteX339" fmla="*/ 9981250 w 10525375"/>
                <a:gd name="connsiteY339" fmla="*/ 87061 h 503731"/>
                <a:gd name="connsiteX340" fmla="*/ 9991450 w 10525375"/>
                <a:gd name="connsiteY340" fmla="*/ 87061 h 503731"/>
                <a:gd name="connsiteX341" fmla="*/ 10001655 w 10525375"/>
                <a:gd name="connsiteY341" fmla="*/ 84388 h 503731"/>
                <a:gd name="connsiteX342" fmla="*/ 10042464 w 10525375"/>
                <a:gd name="connsiteY342" fmla="*/ 83052 h 503731"/>
                <a:gd name="connsiteX343" fmla="*/ 10039062 w 10525375"/>
                <a:gd name="connsiteY343" fmla="*/ 81715 h 503731"/>
                <a:gd name="connsiteX344" fmla="*/ 10042464 w 10525375"/>
                <a:gd name="connsiteY344" fmla="*/ 79041 h 503731"/>
                <a:gd name="connsiteX345" fmla="*/ 10025458 w 10525375"/>
                <a:gd name="connsiteY345" fmla="*/ 76368 h 503731"/>
                <a:gd name="connsiteX346" fmla="*/ 9943840 w 10525375"/>
                <a:gd name="connsiteY346" fmla="*/ 72359 h 503731"/>
                <a:gd name="connsiteX347" fmla="*/ 9920036 w 10525375"/>
                <a:gd name="connsiteY347" fmla="*/ 75032 h 503731"/>
                <a:gd name="connsiteX348" fmla="*/ 9916634 w 10525375"/>
                <a:gd name="connsiteY348" fmla="*/ 75032 h 503731"/>
                <a:gd name="connsiteX349" fmla="*/ 9906433 w 10525375"/>
                <a:gd name="connsiteY349" fmla="*/ 76368 h 503731"/>
                <a:gd name="connsiteX350" fmla="*/ 9903030 w 10525375"/>
                <a:gd name="connsiteY350" fmla="*/ 83052 h 503731"/>
                <a:gd name="connsiteX351" fmla="*/ 9923435 w 10525375"/>
                <a:gd name="connsiteY351" fmla="*/ 83052 h 503731"/>
                <a:gd name="connsiteX352" fmla="*/ 9930236 w 10525375"/>
                <a:gd name="connsiteY352" fmla="*/ 77704 h 503731"/>
                <a:gd name="connsiteX353" fmla="*/ 9943840 w 10525375"/>
                <a:gd name="connsiteY353" fmla="*/ 72359 h 503731"/>
                <a:gd name="connsiteX354" fmla="*/ 10229506 w 10525375"/>
                <a:gd name="connsiteY354" fmla="*/ 71022 h 503731"/>
                <a:gd name="connsiteX355" fmla="*/ 10273714 w 10525375"/>
                <a:gd name="connsiteY355" fmla="*/ 87061 h 503731"/>
                <a:gd name="connsiteX356" fmla="*/ 10273714 w 10525375"/>
                <a:gd name="connsiteY356" fmla="*/ 89734 h 503731"/>
                <a:gd name="connsiteX357" fmla="*/ 10311124 w 10525375"/>
                <a:gd name="connsiteY357" fmla="*/ 91071 h 503731"/>
                <a:gd name="connsiteX358" fmla="*/ 10382538 w 10525375"/>
                <a:gd name="connsiteY358" fmla="*/ 93744 h 503731"/>
                <a:gd name="connsiteX359" fmla="*/ 10311124 w 10525375"/>
                <a:gd name="connsiteY359" fmla="*/ 99091 h 503731"/>
                <a:gd name="connsiteX360" fmla="*/ 10287317 w 10525375"/>
                <a:gd name="connsiteY360" fmla="*/ 103100 h 503731"/>
                <a:gd name="connsiteX361" fmla="*/ 10273714 w 10525375"/>
                <a:gd name="connsiteY361" fmla="*/ 103100 h 503731"/>
                <a:gd name="connsiteX362" fmla="*/ 10249910 w 10525375"/>
                <a:gd name="connsiteY362" fmla="*/ 99091 h 503731"/>
                <a:gd name="connsiteX363" fmla="*/ 10239706 w 10525375"/>
                <a:gd name="connsiteY363" fmla="*/ 99091 h 503731"/>
                <a:gd name="connsiteX364" fmla="*/ 10192095 w 10525375"/>
                <a:gd name="connsiteY364" fmla="*/ 87061 h 503731"/>
                <a:gd name="connsiteX365" fmla="*/ 10205698 w 10525375"/>
                <a:gd name="connsiteY365" fmla="*/ 83052 h 503731"/>
                <a:gd name="connsiteX366" fmla="*/ 10229506 w 10525375"/>
                <a:gd name="connsiteY366" fmla="*/ 71022 h 503731"/>
                <a:gd name="connsiteX367" fmla="*/ 9814610 w 10525375"/>
                <a:gd name="connsiteY367" fmla="*/ 67013 h 503731"/>
                <a:gd name="connsiteX368" fmla="*/ 9821412 w 10525375"/>
                <a:gd name="connsiteY368" fmla="*/ 69686 h 503731"/>
                <a:gd name="connsiteX369" fmla="*/ 9824814 w 10525375"/>
                <a:gd name="connsiteY369" fmla="*/ 67013 h 503731"/>
                <a:gd name="connsiteX370" fmla="*/ 9814610 w 10525375"/>
                <a:gd name="connsiteY370" fmla="*/ 67013 h 503731"/>
                <a:gd name="connsiteX371" fmla="*/ 837311 w 10525375"/>
                <a:gd name="connsiteY371" fmla="*/ 64338 h 503731"/>
                <a:gd name="connsiteX372" fmla="*/ 830509 w 10525375"/>
                <a:gd name="connsiteY372" fmla="*/ 65676 h 503731"/>
                <a:gd name="connsiteX373" fmla="*/ 837311 w 10525375"/>
                <a:gd name="connsiteY373" fmla="*/ 67013 h 503731"/>
                <a:gd name="connsiteX374" fmla="*/ 837311 w 10525375"/>
                <a:gd name="connsiteY374" fmla="*/ 64338 h 503731"/>
                <a:gd name="connsiteX375" fmla="*/ 929134 w 10525375"/>
                <a:gd name="connsiteY375" fmla="*/ 60329 h 503731"/>
                <a:gd name="connsiteX376" fmla="*/ 925731 w 10525375"/>
                <a:gd name="connsiteY376" fmla="*/ 63002 h 503731"/>
                <a:gd name="connsiteX377" fmla="*/ 932533 w 10525375"/>
                <a:gd name="connsiteY377" fmla="*/ 65676 h 503731"/>
                <a:gd name="connsiteX378" fmla="*/ 929134 w 10525375"/>
                <a:gd name="connsiteY378" fmla="*/ 72359 h 503731"/>
                <a:gd name="connsiteX379" fmla="*/ 935935 w 10525375"/>
                <a:gd name="connsiteY379" fmla="*/ 72359 h 503731"/>
                <a:gd name="connsiteX380" fmla="*/ 935935 w 10525375"/>
                <a:gd name="connsiteY380" fmla="*/ 71022 h 503731"/>
                <a:gd name="connsiteX381" fmla="*/ 942737 w 10525375"/>
                <a:gd name="connsiteY381" fmla="*/ 67013 h 503731"/>
                <a:gd name="connsiteX382" fmla="*/ 935935 w 10525375"/>
                <a:gd name="connsiteY382" fmla="*/ 61667 h 503731"/>
                <a:gd name="connsiteX383" fmla="*/ 929134 w 10525375"/>
                <a:gd name="connsiteY383" fmla="*/ 60329 h 503731"/>
                <a:gd name="connsiteX384" fmla="*/ 701279 w 10525375"/>
                <a:gd name="connsiteY384" fmla="*/ 50974 h 503731"/>
                <a:gd name="connsiteX385" fmla="*/ 708081 w 10525375"/>
                <a:gd name="connsiteY385" fmla="*/ 53647 h 503731"/>
                <a:gd name="connsiteX386" fmla="*/ 691075 w 10525375"/>
                <a:gd name="connsiteY386" fmla="*/ 63004 h 503731"/>
                <a:gd name="connsiteX387" fmla="*/ 680875 w 10525375"/>
                <a:gd name="connsiteY387" fmla="*/ 61667 h 503731"/>
                <a:gd name="connsiteX388" fmla="*/ 701279 w 10525375"/>
                <a:gd name="connsiteY388" fmla="*/ 50974 h 503731"/>
                <a:gd name="connsiteX389" fmla="*/ 602659 w 10525375"/>
                <a:gd name="connsiteY389" fmla="*/ 50974 h 503731"/>
                <a:gd name="connsiteX390" fmla="*/ 657071 w 10525375"/>
                <a:gd name="connsiteY390" fmla="*/ 50974 h 503731"/>
                <a:gd name="connsiteX391" fmla="*/ 629865 w 10525375"/>
                <a:gd name="connsiteY391" fmla="*/ 63004 h 503731"/>
                <a:gd name="connsiteX392" fmla="*/ 602659 w 10525375"/>
                <a:gd name="connsiteY392" fmla="*/ 50974 h 503731"/>
                <a:gd name="connsiteX393" fmla="*/ 9624166 w 10525375"/>
                <a:gd name="connsiteY393" fmla="*/ 38944 h 503731"/>
                <a:gd name="connsiteX394" fmla="*/ 9617365 w 10525375"/>
                <a:gd name="connsiteY394" fmla="*/ 46964 h 503731"/>
                <a:gd name="connsiteX395" fmla="*/ 9637770 w 10525375"/>
                <a:gd name="connsiteY395" fmla="*/ 42955 h 503731"/>
                <a:gd name="connsiteX396" fmla="*/ 9624166 w 10525375"/>
                <a:gd name="connsiteY396" fmla="*/ 38944 h 503731"/>
                <a:gd name="connsiteX397" fmla="*/ 10168292 w 10525375"/>
                <a:gd name="connsiteY397" fmla="*/ 28253 h 503731"/>
                <a:gd name="connsiteX398" fmla="*/ 10175093 w 10525375"/>
                <a:gd name="connsiteY398" fmla="*/ 28253 h 503731"/>
                <a:gd name="connsiteX399" fmla="*/ 10164888 w 10525375"/>
                <a:gd name="connsiteY399" fmla="*/ 38945 h 503731"/>
                <a:gd name="connsiteX400" fmla="*/ 10168292 w 10525375"/>
                <a:gd name="connsiteY400" fmla="*/ 28253 h 503731"/>
                <a:gd name="connsiteX401" fmla="*/ 4646185 w 10525375"/>
                <a:gd name="connsiteY401" fmla="*/ 184 h 503731"/>
                <a:gd name="connsiteX402" fmla="*/ 4758412 w 10525375"/>
                <a:gd name="connsiteY402" fmla="*/ 1520 h 503731"/>
                <a:gd name="connsiteX403" fmla="*/ 4778817 w 10525375"/>
                <a:gd name="connsiteY403" fmla="*/ 1520 h 503731"/>
                <a:gd name="connsiteX404" fmla="*/ 4840031 w 10525375"/>
                <a:gd name="connsiteY404" fmla="*/ 1520 h 503731"/>
                <a:gd name="connsiteX405" fmla="*/ 4908047 w 10525375"/>
                <a:gd name="connsiteY405" fmla="*/ 2857 h 503731"/>
                <a:gd name="connsiteX406" fmla="*/ 4914848 w 10525375"/>
                <a:gd name="connsiteY406" fmla="*/ 184 h 503731"/>
                <a:gd name="connsiteX407" fmla="*/ 4931850 w 10525375"/>
                <a:gd name="connsiteY407" fmla="*/ 184 h 503731"/>
                <a:gd name="connsiteX408" fmla="*/ 4986263 w 10525375"/>
                <a:gd name="connsiteY408" fmla="*/ 2857 h 503731"/>
                <a:gd name="connsiteX409" fmla="*/ 5044078 w 10525375"/>
                <a:gd name="connsiteY409" fmla="*/ 4193 h 503731"/>
                <a:gd name="connsiteX410" fmla="*/ 5054278 w 10525375"/>
                <a:gd name="connsiteY410" fmla="*/ 4193 h 503731"/>
                <a:gd name="connsiteX411" fmla="*/ 5108691 w 10525375"/>
                <a:gd name="connsiteY411" fmla="*/ 184 h 503731"/>
                <a:gd name="connsiteX412" fmla="*/ 5122294 w 10525375"/>
                <a:gd name="connsiteY412" fmla="*/ 184 h 503731"/>
                <a:gd name="connsiteX413" fmla="*/ 5193712 w 10525375"/>
                <a:gd name="connsiteY413" fmla="*/ 2857 h 503731"/>
                <a:gd name="connsiteX414" fmla="*/ 5200514 w 10525375"/>
                <a:gd name="connsiteY414" fmla="*/ 1520 h 503731"/>
                <a:gd name="connsiteX415" fmla="*/ 5489578 w 10525375"/>
                <a:gd name="connsiteY415" fmla="*/ 8204 h 503731"/>
                <a:gd name="connsiteX416" fmla="*/ 5595004 w 10525375"/>
                <a:gd name="connsiteY416" fmla="*/ 6866 h 503731"/>
                <a:gd name="connsiteX417" fmla="*/ 5622210 w 10525375"/>
                <a:gd name="connsiteY417" fmla="*/ 6866 h 503731"/>
                <a:gd name="connsiteX418" fmla="*/ 5629012 w 10525375"/>
                <a:gd name="connsiteY418" fmla="*/ 8204 h 503731"/>
                <a:gd name="connsiteX419" fmla="*/ 5629012 w 10525375"/>
                <a:gd name="connsiteY419" fmla="*/ 9539 h 503731"/>
                <a:gd name="connsiteX420" fmla="*/ 5768442 w 10525375"/>
                <a:gd name="connsiteY420" fmla="*/ 10875 h 503731"/>
                <a:gd name="connsiteX421" fmla="*/ 5822855 w 10525375"/>
                <a:gd name="connsiteY421" fmla="*/ 14886 h 503731"/>
                <a:gd name="connsiteX422" fmla="*/ 5850061 w 10525375"/>
                <a:gd name="connsiteY422" fmla="*/ 10875 h 503731"/>
                <a:gd name="connsiteX423" fmla="*/ 5901074 w 10525375"/>
                <a:gd name="connsiteY423" fmla="*/ 16223 h 503731"/>
                <a:gd name="connsiteX424" fmla="*/ 5897672 w 10525375"/>
                <a:gd name="connsiteY424" fmla="*/ 17559 h 503731"/>
                <a:gd name="connsiteX425" fmla="*/ 5901074 w 10525375"/>
                <a:gd name="connsiteY425" fmla="*/ 17559 h 503731"/>
                <a:gd name="connsiteX426" fmla="*/ 5952084 w 10525375"/>
                <a:gd name="connsiteY426" fmla="*/ 17559 h 503731"/>
                <a:gd name="connsiteX427" fmla="*/ 5972489 w 10525375"/>
                <a:gd name="connsiteY427" fmla="*/ 17559 h 503731"/>
                <a:gd name="connsiteX428" fmla="*/ 6013298 w 10525375"/>
                <a:gd name="connsiteY428" fmla="*/ 21569 h 503731"/>
                <a:gd name="connsiteX429" fmla="*/ 6023502 w 10525375"/>
                <a:gd name="connsiteY429" fmla="*/ 17559 h 503731"/>
                <a:gd name="connsiteX430" fmla="*/ 6027504 w 10525375"/>
                <a:gd name="connsiteY430" fmla="*/ 17559 h 503731"/>
                <a:gd name="connsiteX431" fmla="*/ 6029544 w 10525375"/>
                <a:gd name="connsiteY431" fmla="*/ 16223 h 503731"/>
                <a:gd name="connsiteX432" fmla="*/ 6067905 w 10525375"/>
                <a:gd name="connsiteY432" fmla="*/ 17358 h 503731"/>
                <a:gd name="connsiteX433" fmla="*/ 6077064 w 10525375"/>
                <a:gd name="connsiteY433" fmla="*/ 17225 h 503731"/>
                <a:gd name="connsiteX434" fmla="*/ 6077767 w 10525375"/>
                <a:gd name="connsiteY434" fmla="*/ 17449 h 503731"/>
                <a:gd name="connsiteX435" fmla="*/ 6120940 w 10525375"/>
                <a:gd name="connsiteY435" fmla="*/ 15053 h 503731"/>
                <a:gd name="connsiteX436" fmla="*/ 6209783 w 10525375"/>
                <a:gd name="connsiteY436" fmla="*/ 18896 h 503731"/>
                <a:gd name="connsiteX437" fmla="*/ 6233590 w 10525375"/>
                <a:gd name="connsiteY437" fmla="*/ 25578 h 503731"/>
                <a:gd name="connsiteX438" fmla="*/ 6311807 w 10525375"/>
                <a:gd name="connsiteY438" fmla="*/ 14886 h 503731"/>
                <a:gd name="connsiteX439" fmla="*/ 6318608 w 10525375"/>
                <a:gd name="connsiteY439" fmla="*/ 16223 h 503731"/>
                <a:gd name="connsiteX440" fmla="*/ 6322011 w 10525375"/>
                <a:gd name="connsiteY440" fmla="*/ 12213 h 503731"/>
                <a:gd name="connsiteX441" fmla="*/ 6427433 w 10525375"/>
                <a:gd name="connsiteY441" fmla="*/ 10875 h 503731"/>
                <a:gd name="connsiteX442" fmla="*/ 6444439 w 10525375"/>
                <a:gd name="connsiteY442" fmla="*/ 10875 h 503731"/>
                <a:gd name="connsiteX443" fmla="*/ 6478447 w 10525375"/>
                <a:gd name="connsiteY443" fmla="*/ 14886 h 503731"/>
                <a:gd name="connsiteX444" fmla="*/ 6481846 w 10525375"/>
                <a:gd name="connsiteY444" fmla="*/ 14886 h 503731"/>
                <a:gd name="connsiteX445" fmla="*/ 6495449 w 10525375"/>
                <a:gd name="connsiteY445" fmla="*/ 13550 h 503731"/>
                <a:gd name="connsiteX446" fmla="*/ 6505653 w 10525375"/>
                <a:gd name="connsiteY446" fmla="*/ 14886 h 503731"/>
                <a:gd name="connsiteX447" fmla="*/ 6529457 w 10525375"/>
                <a:gd name="connsiteY447" fmla="*/ 16223 h 503731"/>
                <a:gd name="connsiteX448" fmla="*/ 6536258 w 10525375"/>
                <a:gd name="connsiteY448" fmla="*/ 14886 h 503731"/>
                <a:gd name="connsiteX449" fmla="*/ 6580470 w 10525375"/>
                <a:gd name="connsiteY449" fmla="*/ 14886 h 503731"/>
                <a:gd name="connsiteX450" fmla="*/ 6702898 w 10525375"/>
                <a:gd name="connsiteY450" fmla="*/ 14886 h 503731"/>
                <a:gd name="connsiteX451" fmla="*/ 6811723 w 10525375"/>
                <a:gd name="connsiteY451" fmla="*/ 13550 h 503731"/>
                <a:gd name="connsiteX452" fmla="*/ 6818525 w 10525375"/>
                <a:gd name="connsiteY452" fmla="*/ 14886 h 503731"/>
                <a:gd name="connsiteX453" fmla="*/ 6876336 w 10525375"/>
                <a:gd name="connsiteY453" fmla="*/ 13550 h 503731"/>
                <a:gd name="connsiteX454" fmla="*/ 6886540 w 10525375"/>
                <a:gd name="connsiteY454" fmla="*/ 13550 h 503731"/>
                <a:gd name="connsiteX455" fmla="*/ 6951153 w 10525375"/>
                <a:gd name="connsiteY455" fmla="*/ 9539 h 503731"/>
                <a:gd name="connsiteX456" fmla="*/ 6957955 w 10525375"/>
                <a:gd name="connsiteY456" fmla="*/ 9539 h 503731"/>
                <a:gd name="connsiteX457" fmla="*/ 7093986 w 10525375"/>
                <a:gd name="connsiteY457" fmla="*/ 10875 h 503731"/>
                <a:gd name="connsiteX458" fmla="*/ 7104190 w 10525375"/>
                <a:gd name="connsiteY458" fmla="*/ 13550 h 503731"/>
                <a:gd name="connsiteX459" fmla="*/ 7206214 w 10525375"/>
                <a:gd name="connsiteY459" fmla="*/ 13550 h 503731"/>
                <a:gd name="connsiteX460" fmla="*/ 7219817 w 10525375"/>
                <a:gd name="connsiteY460" fmla="*/ 20232 h 503731"/>
                <a:gd name="connsiteX461" fmla="*/ 7223216 w 10525375"/>
                <a:gd name="connsiteY461" fmla="*/ 20232 h 503731"/>
                <a:gd name="connsiteX462" fmla="*/ 7247023 w 10525375"/>
                <a:gd name="connsiteY462" fmla="*/ 12213 h 503731"/>
                <a:gd name="connsiteX463" fmla="*/ 7257224 w 10525375"/>
                <a:gd name="connsiteY463" fmla="*/ 12213 h 503731"/>
                <a:gd name="connsiteX464" fmla="*/ 7522484 w 10525375"/>
                <a:gd name="connsiteY464" fmla="*/ 10875 h 503731"/>
                <a:gd name="connsiteX465" fmla="*/ 7542889 w 10525375"/>
                <a:gd name="connsiteY465" fmla="*/ 12213 h 503731"/>
                <a:gd name="connsiteX466" fmla="*/ 7604103 w 10525375"/>
                <a:gd name="connsiteY466" fmla="*/ 8204 h 503731"/>
                <a:gd name="connsiteX467" fmla="*/ 7719730 w 10525375"/>
                <a:gd name="connsiteY467" fmla="*/ 8204 h 503731"/>
                <a:gd name="connsiteX468" fmla="*/ 7726531 w 10525375"/>
                <a:gd name="connsiteY468" fmla="*/ 8204 h 503731"/>
                <a:gd name="connsiteX469" fmla="*/ 7811552 w 10525375"/>
                <a:gd name="connsiteY469" fmla="*/ 8204 h 503731"/>
                <a:gd name="connsiteX470" fmla="*/ 7818354 w 10525375"/>
                <a:gd name="connsiteY470" fmla="*/ 8204 h 503731"/>
                <a:gd name="connsiteX471" fmla="*/ 7872767 w 10525375"/>
                <a:gd name="connsiteY471" fmla="*/ 8204 h 503731"/>
                <a:gd name="connsiteX472" fmla="*/ 7930578 w 10525375"/>
                <a:gd name="connsiteY472" fmla="*/ 9539 h 503731"/>
                <a:gd name="connsiteX473" fmla="*/ 7933980 w 10525375"/>
                <a:gd name="connsiteY473" fmla="*/ 10875 h 503731"/>
                <a:gd name="connsiteX474" fmla="*/ 7933980 w 10525375"/>
                <a:gd name="connsiteY474" fmla="*/ 8204 h 503731"/>
                <a:gd name="connsiteX475" fmla="*/ 7967988 w 10525375"/>
                <a:gd name="connsiteY475" fmla="*/ 8204 h 503731"/>
                <a:gd name="connsiteX476" fmla="*/ 7974790 w 10525375"/>
                <a:gd name="connsiteY476" fmla="*/ 6866 h 503731"/>
                <a:gd name="connsiteX477" fmla="*/ 7995194 w 10525375"/>
                <a:gd name="connsiteY477" fmla="*/ 8204 h 503731"/>
                <a:gd name="connsiteX478" fmla="*/ 8046204 w 10525375"/>
                <a:gd name="connsiteY478" fmla="*/ 9539 h 503731"/>
                <a:gd name="connsiteX479" fmla="*/ 8046204 w 10525375"/>
                <a:gd name="connsiteY479" fmla="*/ 12213 h 503731"/>
                <a:gd name="connsiteX480" fmla="*/ 8066609 w 10525375"/>
                <a:gd name="connsiteY480" fmla="*/ 8204 h 503731"/>
                <a:gd name="connsiteX481" fmla="*/ 8161831 w 10525375"/>
                <a:gd name="connsiteY481" fmla="*/ 4193 h 503731"/>
                <a:gd name="connsiteX482" fmla="*/ 8229846 w 10525375"/>
                <a:gd name="connsiteY482" fmla="*/ 4193 h 503731"/>
                <a:gd name="connsiteX483" fmla="*/ 8318267 w 10525375"/>
                <a:gd name="connsiteY483" fmla="*/ 12213 h 503731"/>
                <a:gd name="connsiteX484" fmla="*/ 8318267 w 10525375"/>
                <a:gd name="connsiteY484" fmla="*/ 13550 h 503731"/>
                <a:gd name="connsiteX485" fmla="*/ 8382884 w 10525375"/>
                <a:gd name="connsiteY485" fmla="*/ 2857 h 503731"/>
                <a:gd name="connsiteX486" fmla="*/ 8467901 w 10525375"/>
                <a:gd name="connsiteY486" fmla="*/ 1520 h 503731"/>
                <a:gd name="connsiteX487" fmla="*/ 8481504 w 10525375"/>
                <a:gd name="connsiteY487" fmla="*/ 1520 h 503731"/>
                <a:gd name="connsiteX488" fmla="*/ 8505312 w 10525375"/>
                <a:gd name="connsiteY488" fmla="*/ 9539 h 503731"/>
                <a:gd name="connsiteX489" fmla="*/ 8505312 w 10525375"/>
                <a:gd name="connsiteY489" fmla="*/ 8204 h 503731"/>
                <a:gd name="connsiteX490" fmla="*/ 8501909 w 10525375"/>
                <a:gd name="connsiteY490" fmla="*/ 6866 h 503731"/>
                <a:gd name="connsiteX491" fmla="*/ 8556322 w 10525375"/>
                <a:gd name="connsiteY491" fmla="*/ 184 h 503731"/>
                <a:gd name="connsiteX492" fmla="*/ 8668549 w 10525375"/>
                <a:gd name="connsiteY492" fmla="*/ 1520 h 503731"/>
                <a:gd name="connsiteX493" fmla="*/ 8688954 w 10525375"/>
                <a:gd name="connsiteY493" fmla="*/ 1520 h 503731"/>
                <a:gd name="connsiteX494" fmla="*/ 8750168 w 10525375"/>
                <a:gd name="connsiteY494" fmla="*/ 1520 h 503731"/>
                <a:gd name="connsiteX495" fmla="*/ 8818184 w 10525375"/>
                <a:gd name="connsiteY495" fmla="*/ 2857 h 503731"/>
                <a:gd name="connsiteX496" fmla="*/ 8824985 w 10525375"/>
                <a:gd name="connsiteY496" fmla="*/ 184 h 503731"/>
                <a:gd name="connsiteX497" fmla="*/ 8841987 w 10525375"/>
                <a:gd name="connsiteY497" fmla="*/ 184 h 503731"/>
                <a:gd name="connsiteX498" fmla="*/ 8896400 w 10525375"/>
                <a:gd name="connsiteY498" fmla="*/ 2857 h 503731"/>
                <a:gd name="connsiteX499" fmla="*/ 8954214 w 10525375"/>
                <a:gd name="connsiteY499" fmla="*/ 4193 h 503731"/>
                <a:gd name="connsiteX500" fmla="*/ 8964415 w 10525375"/>
                <a:gd name="connsiteY500" fmla="*/ 4193 h 503731"/>
                <a:gd name="connsiteX501" fmla="*/ 9018828 w 10525375"/>
                <a:gd name="connsiteY501" fmla="*/ 184 h 503731"/>
                <a:gd name="connsiteX502" fmla="*/ 9032430 w 10525375"/>
                <a:gd name="connsiteY502" fmla="*/ 184 h 503731"/>
                <a:gd name="connsiteX503" fmla="*/ 9103849 w 10525375"/>
                <a:gd name="connsiteY503" fmla="*/ 2857 h 503731"/>
                <a:gd name="connsiteX504" fmla="*/ 9110650 w 10525375"/>
                <a:gd name="connsiteY504" fmla="*/ 1520 h 503731"/>
                <a:gd name="connsiteX505" fmla="*/ 9399715 w 10525375"/>
                <a:gd name="connsiteY505" fmla="*/ 8204 h 503731"/>
                <a:gd name="connsiteX506" fmla="*/ 9505141 w 10525375"/>
                <a:gd name="connsiteY506" fmla="*/ 6866 h 503731"/>
                <a:gd name="connsiteX507" fmla="*/ 9532347 w 10525375"/>
                <a:gd name="connsiteY507" fmla="*/ 6866 h 503731"/>
                <a:gd name="connsiteX508" fmla="*/ 9539148 w 10525375"/>
                <a:gd name="connsiteY508" fmla="*/ 8204 h 503731"/>
                <a:gd name="connsiteX509" fmla="*/ 9539148 w 10525375"/>
                <a:gd name="connsiteY509" fmla="*/ 9539 h 503731"/>
                <a:gd name="connsiteX510" fmla="*/ 9678579 w 10525375"/>
                <a:gd name="connsiteY510" fmla="*/ 10875 h 503731"/>
                <a:gd name="connsiteX511" fmla="*/ 9732992 w 10525375"/>
                <a:gd name="connsiteY511" fmla="*/ 14886 h 503731"/>
                <a:gd name="connsiteX512" fmla="*/ 9760198 w 10525375"/>
                <a:gd name="connsiteY512" fmla="*/ 10875 h 503731"/>
                <a:gd name="connsiteX513" fmla="*/ 9811211 w 10525375"/>
                <a:gd name="connsiteY513" fmla="*/ 16223 h 503731"/>
                <a:gd name="connsiteX514" fmla="*/ 9807808 w 10525375"/>
                <a:gd name="connsiteY514" fmla="*/ 17559 h 503731"/>
                <a:gd name="connsiteX515" fmla="*/ 9811211 w 10525375"/>
                <a:gd name="connsiteY515" fmla="*/ 17559 h 503731"/>
                <a:gd name="connsiteX516" fmla="*/ 9862221 w 10525375"/>
                <a:gd name="connsiteY516" fmla="*/ 17559 h 503731"/>
                <a:gd name="connsiteX517" fmla="*/ 9882626 w 10525375"/>
                <a:gd name="connsiteY517" fmla="*/ 17559 h 503731"/>
                <a:gd name="connsiteX518" fmla="*/ 9923435 w 10525375"/>
                <a:gd name="connsiteY518" fmla="*/ 21569 h 503731"/>
                <a:gd name="connsiteX519" fmla="*/ 9933639 w 10525375"/>
                <a:gd name="connsiteY519" fmla="*/ 17559 h 503731"/>
                <a:gd name="connsiteX520" fmla="*/ 9964244 w 10525375"/>
                <a:gd name="connsiteY520" fmla="*/ 17559 h 503731"/>
                <a:gd name="connsiteX521" fmla="*/ 10005054 w 10525375"/>
                <a:gd name="connsiteY521" fmla="*/ 22905 h 503731"/>
                <a:gd name="connsiteX522" fmla="*/ 10049266 w 10525375"/>
                <a:gd name="connsiteY522" fmla="*/ 24241 h 503731"/>
                <a:gd name="connsiteX523" fmla="*/ 10035662 w 10525375"/>
                <a:gd name="connsiteY523" fmla="*/ 34935 h 503731"/>
                <a:gd name="connsiteX524" fmla="*/ 9971046 w 10525375"/>
                <a:gd name="connsiteY524" fmla="*/ 33598 h 503731"/>
                <a:gd name="connsiteX525" fmla="*/ 9967647 w 10525375"/>
                <a:gd name="connsiteY525" fmla="*/ 29589 h 503731"/>
                <a:gd name="connsiteX526" fmla="*/ 9967647 w 10525375"/>
                <a:gd name="connsiteY526" fmla="*/ 30925 h 503731"/>
                <a:gd name="connsiteX527" fmla="*/ 9950642 w 10525375"/>
                <a:gd name="connsiteY527" fmla="*/ 34935 h 503731"/>
                <a:gd name="connsiteX528" fmla="*/ 9974448 w 10525375"/>
                <a:gd name="connsiteY528" fmla="*/ 54983 h 503731"/>
                <a:gd name="connsiteX529" fmla="*/ 10008456 w 10525375"/>
                <a:gd name="connsiteY529" fmla="*/ 54983 h 503731"/>
                <a:gd name="connsiteX530" fmla="*/ 10083274 w 10525375"/>
                <a:gd name="connsiteY530" fmla="*/ 58993 h 503731"/>
                <a:gd name="connsiteX531" fmla="*/ 10056068 w 10525375"/>
                <a:gd name="connsiteY531" fmla="*/ 53647 h 503731"/>
                <a:gd name="connsiteX532" fmla="*/ 10103678 w 10525375"/>
                <a:gd name="connsiteY532" fmla="*/ 52310 h 503731"/>
                <a:gd name="connsiteX533" fmla="*/ 10103678 w 10525375"/>
                <a:gd name="connsiteY533" fmla="*/ 48301 h 503731"/>
                <a:gd name="connsiteX534" fmla="*/ 10093474 w 10525375"/>
                <a:gd name="connsiteY534" fmla="*/ 42955 h 503731"/>
                <a:gd name="connsiteX535" fmla="*/ 10093474 w 10525375"/>
                <a:gd name="connsiteY535" fmla="*/ 38944 h 503731"/>
                <a:gd name="connsiteX536" fmla="*/ 10093474 w 10525375"/>
                <a:gd name="connsiteY536" fmla="*/ 26916 h 503731"/>
                <a:gd name="connsiteX537" fmla="*/ 10124083 w 10525375"/>
                <a:gd name="connsiteY537" fmla="*/ 42955 h 503731"/>
                <a:gd name="connsiteX538" fmla="*/ 10124083 w 10525375"/>
                <a:gd name="connsiteY538" fmla="*/ 48301 h 503731"/>
                <a:gd name="connsiteX539" fmla="*/ 10147886 w 10525375"/>
                <a:gd name="connsiteY539" fmla="*/ 56320 h 503731"/>
                <a:gd name="connsiteX540" fmla="*/ 10134284 w 10525375"/>
                <a:gd name="connsiteY540" fmla="*/ 64338 h 503731"/>
                <a:gd name="connsiteX541" fmla="*/ 10103678 w 10525375"/>
                <a:gd name="connsiteY541" fmla="*/ 72359 h 503731"/>
                <a:gd name="connsiteX542" fmla="*/ 10113879 w 10525375"/>
                <a:gd name="connsiteY542" fmla="*/ 76368 h 503731"/>
                <a:gd name="connsiteX543" fmla="*/ 10181894 w 10525375"/>
                <a:gd name="connsiteY543" fmla="*/ 77704 h 503731"/>
                <a:gd name="connsiteX544" fmla="*/ 10181894 w 10525375"/>
                <a:gd name="connsiteY544" fmla="*/ 80379 h 503731"/>
                <a:gd name="connsiteX545" fmla="*/ 10134284 w 10525375"/>
                <a:gd name="connsiteY545" fmla="*/ 88398 h 503731"/>
                <a:gd name="connsiteX546" fmla="*/ 10178496 w 10525375"/>
                <a:gd name="connsiteY546" fmla="*/ 91070 h 503731"/>
                <a:gd name="connsiteX547" fmla="*/ 10154688 w 10525375"/>
                <a:gd name="connsiteY547" fmla="*/ 113792 h 503731"/>
                <a:gd name="connsiteX548" fmla="*/ 10171694 w 10525375"/>
                <a:gd name="connsiteY548" fmla="*/ 124485 h 503731"/>
                <a:gd name="connsiteX549" fmla="*/ 10232908 w 10525375"/>
                <a:gd name="connsiteY549" fmla="*/ 113792 h 503731"/>
                <a:gd name="connsiteX550" fmla="*/ 10232908 w 10525375"/>
                <a:gd name="connsiteY550" fmla="*/ 125822 h 503731"/>
                <a:gd name="connsiteX551" fmla="*/ 10243108 w 10525375"/>
                <a:gd name="connsiteY551" fmla="*/ 125822 h 503731"/>
                <a:gd name="connsiteX552" fmla="*/ 10243108 w 10525375"/>
                <a:gd name="connsiteY552" fmla="*/ 124485 h 503731"/>
                <a:gd name="connsiteX553" fmla="*/ 10277116 w 10525375"/>
                <a:gd name="connsiteY553" fmla="*/ 116466 h 503731"/>
                <a:gd name="connsiteX554" fmla="*/ 10348534 w 10525375"/>
                <a:gd name="connsiteY554" fmla="*/ 116466 h 503731"/>
                <a:gd name="connsiteX555" fmla="*/ 10396146 w 10525375"/>
                <a:gd name="connsiteY555" fmla="*/ 116466 h 503731"/>
                <a:gd name="connsiteX556" fmla="*/ 10368939 w 10525375"/>
                <a:gd name="connsiteY556" fmla="*/ 132504 h 503731"/>
                <a:gd name="connsiteX557" fmla="*/ 10368939 w 10525375"/>
                <a:gd name="connsiteY557" fmla="*/ 144533 h 503731"/>
                <a:gd name="connsiteX558" fmla="*/ 10406346 w 10525375"/>
                <a:gd name="connsiteY558" fmla="*/ 141861 h 503731"/>
                <a:gd name="connsiteX559" fmla="*/ 10436954 w 10525375"/>
                <a:gd name="connsiteY559" fmla="*/ 155227 h 503731"/>
                <a:gd name="connsiteX560" fmla="*/ 10406346 w 10525375"/>
                <a:gd name="connsiteY560" fmla="*/ 161909 h 503731"/>
                <a:gd name="connsiteX561" fmla="*/ 10368939 w 10525375"/>
                <a:gd name="connsiteY561" fmla="*/ 157899 h 503731"/>
                <a:gd name="connsiteX562" fmla="*/ 10338330 w 10525375"/>
                <a:gd name="connsiteY562" fmla="*/ 148543 h 503731"/>
                <a:gd name="connsiteX563" fmla="*/ 10314526 w 10525375"/>
                <a:gd name="connsiteY563" fmla="*/ 160573 h 503731"/>
                <a:gd name="connsiteX564" fmla="*/ 10273718 w 10525375"/>
                <a:gd name="connsiteY564" fmla="*/ 168593 h 503731"/>
                <a:gd name="connsiteX565" fmla="*/ 10287320 w 10525375"/>
                <a:gd name="connsiteY565" fmla="*/ 176612 h 503731"/>
                <a:gd name="connsiteX566" fmla="*/ 10328130 w 10525375"/>
                <a:gd name="connsiteY566" fmla="*/ 172602 h 503731"/>
                <a:gd name="connsiteX567" fmla="*/ 10379779 w 10525375"/>
                <a:gd name="connsiteY567" fmla="*/ 172226 h 503731"/>
                <a:gd name="connsiteX568" fmla="*/ 10387784 w 10525375"/>
                <a:gd name="connsiteY568" fmla="*/ 179252 h 503731"/>
                <a:gd name="connsiteX569" fmla="*/ 10373612 w 10525375"/>
                <a:gd name="connsiteY569" fmla="*/ 178951 h 503731"/>
                <a:gd name="connsiteX570" fmla="*/ 10365536 w 10525375"/>
                <a:gd name="connsiteY570" fmla="*/ 184632 h 503731"/>
                <a:gd name="connsiteX571" fmla="*/ 10328130 w 10525375"/>
                <a:gd name="connsiteY571" fmla="*/ 196660 h 503731"/>
                <a:gd name="connsiteX572" fmla="*/ 10253312 w 10525375"/>
                <a:gd name="connsiteY572" fmla="*/ 203344 h 503731"/>
                <a:gd name="connsiteX573" fmla="*/ 10280519 w 10525375"/>
                <a:gd name="connsiteY573" fmla="*/ 208690 h 503731"/>
                <a:gd name="connsiteX574" fmla="*/ 10290720 w 10525375"/>
                <a:gd name="connsiteY574" fmla="*/ 212699 h 503731"/>
                <a:gd name="connsiteX575" fmla="*/ 10294122 w 10525375"/>
                <a:gd name="connsiteY575" fmla="*/ 210026 h 503731"/>
                <a:gd name="connsiteX576" fmla="*/ 10362138 w 10525375"/>
                <a:gd name="connsiteY576" fmla="*/ 208690 h 503731"/>
                <a:gd name="connsiteX577" fmla="*/ 10379140 w 10525375"/>
                <a:gd name="connsiteY577" fmla="*/ 212699 h 503731"/>
                <a:gd name="connsiteX578" fmla="*/ 10392743 w 10525375"/>
                <a:gd name="connsiteY578" fmla="*/ 216709 h 503731"/>
                <a:gd name="connsiteX579" fmla="*/ 10464161 w 10525375"/>
                <a:gd name="connsiteY579" fmla="*/ 248787 h 503731"/>
                <a:gd name="connsiteX580" fmla="*/ 10433552 w 10525375"/>
                <a:gd name="connsiteY580" fmla="*/ 252796 h 503731"/>
                <a:gd name="connsiteX581" fmla="*/ 10402947 w 10525375"/>
                <a:gd name="connsiteY581" fmla="*/ 240768 h 503731"/>
                <a:gd name="connsiteX582" fmla="*/ 10409748 w 10525375"/>
                <a:gd name="connsiteY582" fmla="*/ 254134 h 503731"/>
                <a:gd name="connsiteX583" fmla="*/ 10385941 w 10525375"/>
                <a:gd name="connsiteY583" fmla="*/ 255469 h 503731"/>
                <a:gd name="connsiteX584" fmla="*/ 10368939 w 10525375"/>
                <a:gd name="connsiteY584" fmla="*/ 263489 h 503731"/>
                <a:gd name="connsiteX585" fmla="*/ 10358735 w 10525375"/>
                <a:gd name="connsiteY585" fmla="*/ 264826 h 503731"/>
                <a:gd name="connsiteX586" fmla="*/ 10266916 w 10525375"/>
                <a:gd name="connsiteY586" fmla="*/ 260816 h 503731"/>
                <a:gd name="connsiteX587" fmla="*/ 10266916 w 10525375"/>
                <a:gd name="connsiteY587" fmla="*/ 272846 h 503731"/>
                <a:gd name="connsiteX588" fmla="*/ 10277116 w 10525375"/>
                <a:gd name="connsiteY588" fmla="*/ 276855 h 503731"/>
                <a:gd name="connsiteX589" fmla="*/ 10317926 w 10525375"/>
                <a:gd name="connsiteY589" fmla="*/ 275519 h 503731"/>
                <a:gd name="connsiteX590" fmla="*/ 10338330 w 10525375"/>
                <a:gd name="connsiteY590" fmla="*/ 278192 h 503731"/>
                <a:gd name="connsiteX591" fmla="*/ 10368939 w 10525375"/>
                <a:gd name="connsiteY591" fmla="*/ 283538 h 503731"/>
                <a:gd name="connsiteX592" fmla="*/ 10379140 w 10525375"/>
                <a:gd name="connsiteY592" fmla="*/ 286211 h 503731"/>
                <a:gd name="connsiteX593" fmla="*/ 10358735 w 10525375"/>
                <a:gd name="connsiteY593" fmla="*/ 294231 h 503731"/>
                <a:gd name="connsiteX594" fmla="*/ 10297521 w 10525375"/>
                <a:gd name="connsiteY594" fmla="*/ 298240 h 503731"/>
                <a:gd name="connsiteX595" fmla="*/ 10246511 w 10525375"/>
                <a:gd name="connsiteY595" fmla="*/ 292894 h 503731"/>
                <a:gd name="connsiteX596" fmla="*/ 10243108 w 10525375"/>
                <a:gd name="connsiteY596" fmla="*/ 282201 h 503731"/>
                <a:gd name="connsiteX597" fmla="*/ 10246511 w 10525375"/>
                <a:gd name="connsiteY597" fmla="*/ 282201 h 503731"/>
                <a:gd name="connsiteX598" fmla="*/ 10209100 w 10525375"/>
                <a:gd name="connsiteY598" fmla="*/ 287547 h 503731"/>
                <a:gd name="connsiteX599" fmla="*/ 10205702 w 10525375"/>
                <a:gd name="connsiteY599" fmla="*/ 290220 h 503731"/>
                <a:gd name="connsiteX600" fmla="*/ 10215902 w 10525375"/>
                <a:gd name="connsiteY600" fmla="*/ 294231 h 503731"/>
                <a:gd name="connsiteX601" fmla="*/ 10215902 w 10525375"/>
                <a:gd name="connsiteY601" fmla="*/ 306259 h 503731"/>
                <a:gd name="connsiteX602" fmla="*/ 10175093 w 10525375"/>
                <a:gd name="connsiteY602" fmla="*/ 306259 h 503731"/>
                <a:gd name="connsiteX603" fmla="*/ 10127482 w 10525375"/>
                <a:gd name="connsiteY603" fmla="*/ 302250 h 503731"/>
                <a:gd name="connsiteX604" fmla="*/ 10103678 w 10525375"/>
                <a:gd name="connsiteY604" fmla="*/ 306259 h 503731"/>
                <a:gd name="connsiteX605" fmla="*/ 10076472 w 10525375"/>
                <a:gd name="connsiteY605" fmla="*/ 310270 h 503731"/>
                <a:gd name="connsiteX606" fmla="*/ 10093474 w 10525375"/>
                <a:gd name="connsiteY606" fmla="*/ 314279 h 503731"/>
                <a:gd name="connsiteX607" fmla="*/ 10141085 w 10525375"/>
                <a:gd name="connsiteY607" fmla="*/ 319625 h 503731"/>
                <a:gd name="connsiteX608" fmla="*/ 10096876 w 10525375"/>
                <a:gd name="connsiteY608" fmla="*/ 322298 h 503731"/>
                <a:gd name="connsiteX609" fmla="*/ 10090075 w 10525375"/>
                <a:gd name="connsiteY609" fmla="*/ 322298 h 503731"/>
                <a:gd name="connsiteX610" fmla="*/ 10117282 w 10525375"/>
                <a:gd name="connsiteY610" fmla="*/ 332991 h 503731"/>
                <a:gd name="connsiteX611" fmla="*/ 10137686 w 10525375"/>
                <a:gd name="connsiteY611" fmla="*/ 338337 h 503731"/>
                <a:gd name="connsiteX612" fmla="*/ 10168292 w 10525375"/>
                <a:gd name="connsiteY612" fmla="*/ 338337 h 503731"/>
                <a:gd name="connsiteX613" fmla="*/ 10171694 w 10525375"/>
                <a:gd name="connsiteY613" fmla="*/ 339674 h 503731"/>
                <a:gd name="connsiteX614" fmla="*/ 10175093 w 10525375"/>
                <a:gd name="connsiteY614" fmla="*/ 337001 h 503731"/>
                <a:gd name="connsiteX615" fmla="*/ 10243108 w 10525375"/>
                <a:gd name="connsiteY615" fmla="*/ 338337 h 503731"/>
                <a:gd name="connsiteX616" fmla="*/ 10355336 w 10525375"/>
                <a:gd name="connsiteY616" fmla="*/ 342348 h 503731"/>
                <a:gd name="connsiteX617" fmla="*/ 10375740 w 10525375"/>
                <a:gd name="connsiteY617" fmla="*/ 339674 h 503731"/>
                <a:gd name="connsiteX618" fmla="*/ 10498169 w 10525375"/>
                <a:gd name="connsiteY618" fmla="*/ 347694 h 503731"/>
                <a:gd name="connsiteX619" fmla="*/ 10498169 w 10525375"/>
                <a:gd name="connsiteY619" fmla="*/ 350367 h 503731"/>
                <a:gd name="connsiteX620" fmla="*/ 10447156 w 10525375"/>
                <a:gd name="connsiteY620" fmla="*/ 355713 h 503731"/>
                <a:gd name="connsiteX621" fmla="*/ 10385941 w 10525375"/>
                <a:gd name="connsiteY621" fmla="*/ 355713 h 503731"/>
                <a:gd name="connsiteX622" fmla="*/ 10375740 w 10525375"/>
                <a:gd name="connsiteY622" fmla="*/ 354376 h 503731"/>
                <a:gd name="connsiteX623" fmla="*/ 10345132 w 10525375"/>
                <a:gd name="connsiteY623" fmla="*/ 351703 h 503731"/>
                <a:gd name="connsiteX624" fmla="*/ 10222704 w 10525375"/>
                <a:gd name="connsiteY624" fmla="*/ 359722 h 503731"/>
                <a:gd name="connsiteX625" fmla="*/ 10222704 w 10525375"/>
                <a:gd name="connsiteY625" fmla="*/ 357049 h 503731"/>
                <a:gd name="connsiteX626" fmla="*/ 10137686 w 10525375"/>
                <a:gd name="connsiteY626" fmla="*/ 369079 h 503731"/>
                <a:gd name="connsiteX627" fmla="*/ 10100276 w 10525375"/>
                <a:gd name="connsiteY627" fmla="*/ 367742 h 503731"/>
                <a:gd name="connsiteX628" fmla="*/ 10096876 w 10525375"/>
                <a:gd name="connsiteY628" fmla="*/ 366406 h 503731"/>
                <a:gd name="connsiteX629" fmla="*/ 10069670 w 10525375"/>
                <a:gd name="connsiteY629" fmla="*/ 366406 h 503731"/>
                <a:gd name="connsiteX630" fmla="*/ 10045863 w 10525375"/>
                <a:gd name="connsiteY630" fmla="*/ 367742 h 503731"/>
                <a:gd name="connsiteX631" fmla="*/ 10042464 w 10525375"/>
                <a:gd name="connsiteY631" fmla="*/ 366406 h 503731"/>
                <a:gd name="connsiteX632" fmla="*/ 10028861 w 10525375"/>
                <a:gd name="connsiteY632" fmla="*/ 366406 h 503731"/>
                <a:gd name="connsiteX633" fmla="*/ 10018657 w 10525375"/>
                <a:gd name="connsiteY633" fmla="*/ 366406 h 503731"/>
                <a:gd name="connsiteX634" fmla="*/ 10011856 w 10525375"/>
                <a:gd name="connsiteY634" fmla="*/ 369079 h 503731"/>
                <a:gd name="connsiteX635" fmla="*/ 9977848 w 10525375"/>
                <a:gd name="connsiteY635" fmla="*/ 371752 h 503731"/>
                <a:gd name="connsiteX636" fmla="*/ 9971046 w 10525375"/>
                <a:gd name="connsiteY636" fmla="*/ 369079 h 503731"/>
                <a:gd name="connsiteX637" fmla="*/ 9971046 w 10525375"/>
                <a:gd name="connsiteY637" fmla="*/ 375761 h 503731"/>
                <a:gd name="connsiteX638" fmla="*/ 9998252 w 10525375"/>
                <a:gd name="connsiteY638" fmla="*/ 381108 h 503731"/>
                <a:gd name="connsiteX639" fmla="*/ 10001655 w 10525375"/>
                <a:gd name="connsiteY639" fmla="*/ 378434 h 503731"/>
                <a:gd name="connsiteX640" fmla="*/ 10056068 w 10525375"/>
                <a:gd name="connsiteY640" fmla="*/ 377099 h 503731"/>
                <a:gd name="connsiteX641" fmla="*/ 10069670 w 10525375"/>
                <a:gd name="connsiteY641" fmla="*/ 381108 h 503731"/>
                <a:gd name="connsiteX642" fmla="*/ 10069670 w 10525375"/>
                <a:gd name="connsiteY642" fmla="*/ 385118 h 503731"/>
                <a:gd name="connsiteX643" fmla="*/ 10110480 w 10525375"/>
                <a:gd name="connsiteY643" fmla="*/ 389127 h 503731"/>
                <a:gd name="connsiteX644" fmla="*/ 10110480 w 10525375"/>
                <a:gd name="connsiteY644" fmla="*/ 393137 h 503731"/>
                <a:gd name="connsiteX645" fmla="*/ 10151289 w 10525375"/>
                <a:gd name="connsiteY645" fmla="*/ 386454 h 503731"/>
                <a:gd name="connsiteX646" fmla="*/ 10161490 w 10525375"/>
                <a:gd name="connsiteY646" fmla="*/ 390464 h 503731"/>
                <a:gd name="connsiteX647" fmla="*/ 10168292 w 10525375"/>
                <a:gd name="connsiteY647" fmla="*/ 391800 h 503731"/>
                <a:gd name="connsiteX648" fmla="*/ 10232908 w 10525375"/>
                <a:gd name="connsiteY648" fmla="*/ 397147 h 503731"/>
                <a:gd name="connsiteX649" fmla="*/ 10266916 w 10525375"/>
                <a:gd name="connsiteY649" fmla="*/ 405166 h 503731"/>
                <a:gd name="connsiteX650" fmla="*/ 10243108 w 10525375"/>
                <a:gd name="connsiteY650" fmla="*/ 411850 h 503731"/>
                <a:gd name="connsiteX651" fmla="*/ 10243108 w 10525375"/>
                <a:gd name="connsiteY651" fmla="*/ 415859 h 503731"/>
                <a:gd name="connsiteX652" fmla="*/ 10181894 w 10525375"/>
                <a:gd name="connsiteY652" fmla="*/ 415859 h 503731"/>
                <a:gd name="connsiteX653" fmla="*/ 10175093 w 10525375"/>
                <a:gd name="connsiteY653" fmla="*/ 419869 h 503731"/>
                <a:gd name="connsiteX654" fmla="*/ 10212503 w 10525375"/>
                <a:gd name="connsiteY654" fmla="*/ 433235 h 503731"/>
                <a:gd name="connsiteX655" fmla="*/ 10212503 w 10525375"/>
                <a:gd name="connsiteY655" fmla="*/ 441254 h 503731"/>
                <a:gd name="connsiteX656" fmla="*/ 10181894 w 10525375"/>
                <a:gd name="connsiteY656" fmla="*/ 439917 h 503731"/>
                <a:gd name="connsiteX657" fmla="*/ 10147886 w 10525375"/>
                <a:gd name="connsiteY657" fmla="*/ 419869 h 503731"/>
                <a:gd name="connsiteX658" fmla="*/ 10117282 w 10525375"/>
                <a:gd name="connsiteY658" fmla="*/ 419869 h 503731"/>
                <a:gd name="connsiteX659" fmla="*/ 10130884 w 10525375"/>
                <a:gd name="connsiteY659" fmla="*/ 410512 h 503731"/>
                <a:gd name="connsiteX660" fmla="*/ 10127482 w 10525375"/>
                <a:gd name="connsiteY660" fmla="*/ 405166 h 503731"/>
                <a:gd name="connsiteX661" fmla="*/ 10124083 w 10525375"/>
                <a:gd name="connsiteY661" fmla="*/ 402493 h 503731"/>
                <a:gd name="connsiteX662" fmla="*/ 10086672 w 10525375"/>
                <a:gd name="connsiteY662" fmla="*/ 402493 h 503731"/>
                <a:gd name="connsiteX663" fmla="*/ 10076472 w 10525375"/>
                <a:gd name="connsiteY663" fmla="*/ 411850 h 503731"/>
                <a:gd name="connsiteX664" fmla="*/ 10073070 w 10525375"/>
                <a:gd name="connsiteY664" fmla="*/ 415859 h 503731"/>
                <a:gd name="connsiteX665" fmla="*/ 10083274 w 10525375"/>
                <a:gd name="connsiteY665" fmla="*/ 426551 h 503731"/>
                <a:gd name="connsiteX666" fmla="*/ 10096876 w 10525375"/>
                <a:gd name="connsiteY666" fmla="*/ 427888 h 503731"/>
                <a:gd name="connsiteX667" fmla="*/ 10141085 w 10525375"/>
                <a:gd name="connsiteY667" fmla="*/ 434571 h 503731"/>
                <a:gd name="connsiteX668" fmla="*/ 10137686 w 10525375"/>
                <a:gd name="connsiteY668" fmla="*/ 438581 h 503731"/>
                <a:gd name="connsiteX669" fmla="*/ 10090075 w 10525375"/>
                <a:gd name="connsiteY669" fmla="*/ 437244 h 503731"/>
                <a:gd name="connsiteX670" fmla="*/ 10066268 w 10525375"/>
                <a:gd name="connsiteY670" fmla="*/ 437244 h 503731"/>
                <a:gd name="connsiteX671" fmla="*/ 10039062 w 10525375"/>
                <a:gd name="connsiteY671" fmla="*/ 433235 h 503731"/>
                <a:gd name="connsiteX672" fmla="*/ 10018657 w 10525375"/>
                <a:gd name="connsiteY672" fmla="*/ 445263 h 503731"/>
                <a:gd name="connsiteX673" fmla="*/ 9984649 w 10525375"/>
                <a:gd name="connsiteY673" fmla="*/ 433235 h 503731"/>
                <a:gd name="connsiteX674" fmla="*/ 9903030 w 10525375"/>
                <a:gd name="connsiteY674" fmla="*/ 437244 h 503731"/>
                <a:gd name="connsiteX675" fmla="*/ 9889428 w 10525375"/>
                <a:gd name="connsiteY675" fmla="*/ 451947 h 503731"/>
                <a:gd name="connsiteX676" fmla="*/ 9855420 w 10525375"/>
                <a:gd name="connsiteY676" fmla="*/ 451947 h 503731"/>
                <a:gd name="connsiteX677" fmla="*/ 9838418 w 10525375"/>
                <a:gd name="connsiteY677" fmla="*/ 453283 h 503731"/>
                <a:gd name="connsiteX678" fmla="*/ 9804410 w 10525375"/>
                <a:gd name="connsiteY678" fmla="*/ 455956 h 503731"/>
                <a:gd name="connsiteX679" fmla="*/ 9801007 w 10525375"/>
                <a:gd name="connsiteY679" fmla="*/ 455956 h 503731"/>
                <a:gd name="connsiteX680" fmla="*/ 9749997 w 10525375"/>
                <a:gd name="connsiteY680" fmla="*/ 454620 h 503731"/>
                <a:gd name="connsiteX681" fmla="*/ 9743196 w 10525375"/>
                <a:gd name="connsiteY681" fmla="*/ 453283 h 503731"/>
                <a:gd name="connsiteX682" fmla="*/ 9743196 w 10525375"/>
                <a:gd name="connsiteY682" fmla="*/ 457293 h 503731"/>
                <a:gd name="connsiteX683" fmla="*/ 9702386 w 10525375"/>
                <a:gd name="connsiteY683" fmla="*/ 457293 h 503731"/>
                <a:gd name="connsiteX684" fmla="*/ 9600363 w 10525375"/>
                <a:gd name="connsiteY684" fmla="*/ 462639 h 503731"/>
                <a:gd name="connsiteX685" fmla="*/ 9579958 w 10525375"/>
                <a:gd name="connsiteY685" fmla="*/ 442590 h 503731"/>
                <a:gd name="connsiteX686" fmla="*/ 9569754 w 10525375"/>
                <a:gd name="connsiteY686" fmla="*/ 441254 h 503731"/>
                <a:gd name="connsiteX687" fmla="*/ 9566355 w 10525375"/>
                <a:gd name="connsiteY687" fmla="*/ 441254 h 503731"/>
                <a:gd name="connsiteX688" fmla="*/ 9566355 w 10525375"/>
                <a:gd name="connsiteY688" fmla="*/ 442590 h 503731"/>
                <a:gd name="connsiteX689" fmla="*/ 9545950 w 10525375"/>
                <a:gd name="connsiteY689" fmla="*/ 442590 h 503731"/>
                <a:gd name="connsiteX690" fmla="*/ 9525260 w 10525375"/>
                <a:gd name="connsiteY690" fmla="*/ 443494 h 503731"/>
                <a:gd name="connsiteX691" fmla="*/ 9545946 w 10525375"/>
                <a:gd name="connsiteY691" fmla="*/ 449274 h 503731"/>
                <a:gd name="connsiteX692" fmla="*/ 9542548 w 10525375"/>
                <a:gd name="connsiteY692" fmla="*/ 453283 h 503731"/>
                <a:gd name="connsiteX693" fmla="*/ 9511939 w 10525375"/>
                <a:gd name="connsiteY693" fmla="*/ 453283 h 503731"/>
                <a:gd name="connsiteX694" fmla="*/ 9471133 w 10525375"/>
                <a:gd name="connsiteY694" fmla="*/ 453283 h 503731"/>
                <a:gd name="connsiteX695" fmla="*/ 9467730 w 10525375"/>
                <a:gd name="connsiteY695" fmla="*/ 450611 h 503731"/>
                <a:gd name="connsiteX696" fmla="*/ 9467730 w 10525375"/>
                <a:gd name="connsiteY696" fmla="*/ 446007 h 503731"/>
                <a:gd name="connsiteX697" fmla="*/ 9454128 w 10525375"/>
                <a:gd name="connsiteY697" fmla="*/ 446601 h 503731"/>
                <a:gd name="connsiteX698" fmla="*/ 9433723 w 10525375"/>
                <a:gd name="connsiteY698" fmla="*/ 458629 h 503731"/>
                <a:gd name="connsiteX699" fmla="*/ 9454128 w 10525375"/>
                <a:gd name="connsiteY699" fmla="*/ 469322 h 503731"/>
                <a:gd name="connsiteX700" fmla="*/ 9392914 w 10525375"/>
                <a:gd name="connsiteY700" fmla="*/ 470659 h 503731"/>
                <a:gd name="connsiteX701" fmla="*/ 9369110 w 10525375"/>
                <a:gd name="connsiteY701" fmla="*/ 474668 h 503731"/>
                <a:gd name="connsiteX702" fmla="*/ 9321499 w 10525375"/>
                <a:gd name="connsiteY702" fmla="*/ 473332 h 503731"/>
                <a:gd name="connsiteX703" fmla="*/ 9267086 w 10525375"/>
                <a:gd name="connsiteY703" fmla="*/ 473332 h 503731"/>
                <a:gd name="connsiteX704" fmla="*/ 9185468 w 10525375"/>
                <a:gd name="connsiteY704" fmla="*/ 477341 h 503731"/>
                <a:gd name="connsiteX705" fmla="*/ 9144658 w 10525375"/>
                <a:gd name="connsiteY705" fmla="*/ 481352 h 503731"/>
                <a:gd name="connsiteX706" fmla="*/ 9144658 w 10525375"/>
                <a:gd name="connsiteY706" fmla="*/ 477341 h 503731"/>
                <a:gd name="connsiteX707" fmla="*/ 9083444 w 10525375"/>
                <a:gd name="connsiteY707" fmla="*/ 466648 h 503731"/>
                <a:gd name="connsiteX708" fmla="*/ 9042635 w 10525375"/>
                <a:gd name="connsiteY708" fmla="*/ 458629 h 503731"/>
                <a:gd name="connsiteX709" fmla="*/ 9018828 w 10525375"/>
                <a:gd name="connsiteY709" fmla="*/ 465313 h 503731"/>
                <a:gd name="connsiteX710" fmla="*/ 9025629 w 10525375"/>
                <a:gd name="connsiteY710" fmla="*/ 469322 h 503731"/>
                <a:gd name="connsiteX711" fmla="*/ 9022230 w 10525375"/>
                <a:gd name="connsiteY711" fmla="*/ 481352 h 503731"/>
                <a:gd name="connsiteX712" fmla="*/ 9012026 w 10525375"/>
                <a:gd name="connsiteY712" fmla="*/ 482687 h 503731"/>
                <a:gd name="connsiteX713" fmla="*/ 8947413 w 10525375"/>
                <a:gd name="connsiteY713" fmla="*/ 485361 h 503731"/>
                <a:gd name="connsiteX714" fmla="*/ 8930408 w 10525375"/>
                <a:gd name="connsiteY714" fmla="*/ 485361 h 503731"/>
                <a:gd name="connsiteX715" fmla="*/ 8920206 w 10525375"/>
                <a:gd name="connsiteY715" fmla="*/ 482687 h 503731"/>
                <a:gd name="connsiteX716" fmla="*/ 8916804 w 10525375"/>
                <a:gd name="connsiteY716" fmla="*/ 481352 h 503731"/>
                <a:gd name="connsiteX717" fmla="*/ 8855590 w 10525375"/>
                <a:gd name="connsiteY717" fmla="*/ 485361 h 503731"/>
                <a:gd name="connsiteX718" fmla="*/ 8852191 w 10525375"/>
                <a:gd name="connsiteY718" fmla="*/ 486698 h 503731"/>
                <a:gd name="connsiteX719" fmla="*/ 8790977 w 10525375"/>
                <a:gd name="connsiteY719" fmla="*/ 489371 h 503731"/>
                <a:gd name="connsiteX720" fmla="*/ 8739964 w 10525375"/>
                <a:gd name="connsiteY720" fmla="*/ 490707 h 503731"/>
                <a:gd name="connsiteX721" fmla="*/ 8675350 w 10525375"/>
                <a:gd name="connsiteY721" fmla="*/ 492044 h 503731"/>
                <a:gd name="connsiteX722" fmla="*/ 8668549 w 10525375"/>
                <a:gd name="connsiteY722" fmla="*/ 490707 h 503731"/>
                <a:gd name="connsiteX723" fmla="*/ 8654946 w 10525375"/>
                <a:gd name="connsiteY723" fmla="*/ 493380 h 503731"/>
                <a:gd name="connsiteX724" fmla="*/ 8637940 w 10525375"/>
                <a:gd name="connsiteY724" fmla="*/ 493380 h 503731"/>
                <a:gd name="connsiteX725" fmla="*/ 8627740 w 10525375"/>
                <a:gd name="connsiteY725" fmla="*/ 489371 h 503731"/>
                <a:gd name="connsiteX726" fmla="*/ 8586930 w 10525375"/>
                <a:gd name="connsiteY726" fmla="*/ 489371 h 503731"/>
                <a:gd name="connsiteX727" fmla="*/ 8583528 w 10525375"/>
                <a:gd name="connsiteY727" fmla="*/ 492044 h 503731"/>
                <a:gd name="connsiteX728" fmla="*/ 8481504 w 10525375"/>
                <a:gd name="connsiteY728" fmla="*/ 488034 h 503731"/>
                <a:gd name="connsiteX729" fmla="*/ 8461100 w 10525375"/>
                <a:gd name="connsiteY729" fmla="*/ 492044 h 503731"/>
                <a:gd name="connsiteX730" fmla="*/ 8433894 w 10525375"/>
                <a:gd name="connsiteY730" fmla="*/ 492044 h 503731"/>
                <a:gd name="connsiteX731" fmla="*/ 8382884 w 10525375"/>
                <a:gd name="connsiteY731" fmla="*/ 480014 h 503731"/>
                <a:gd name="connsiteX732" fmla="*/ 8372680 w 10525375"/>
                <a:gd name="connsiteY732" fmla="*/ 478678 h 503731"/>
                <a:gd name="connsiteX733" fmla="*/ 8369280 w 10525375"/>
                <a:gd name="connsiteY733" fmla="*/ 478678 h 503731"/>
                <a:gd name="connsiteX734" fmla="*/ 8369280 w 10525375"/>
                <a:gd name="connsiteY734" fmla="*/ 496053 h 503731"/>
                <a:gd name="connsiteX735" fmla="*/ 8331870 w 10525375"/>
                <a:gd name="connsiteY735" fmla="*/ 496053 h 503731"/>
                <a:gd name="connsiteX736" fmla="*/ 8311466 w 10525375"/>
                <a:gd name="connsiteY736" fmla="*/ 497390 h 503731"/>
                <a:gd name="connsiteX737" fmla="*/ 8250251 w 10525375"/>
                <a:gd name="connsiteY737" fmla="*/ 497390 h 503731"/>
                <a:gd name="connsiteX738" fmla="*/ 8241182 w 10525375"/>
                <a:gd name="connsiteY738" fmla="*/ 493826 h 503731"/>
                <a:gd name="connsiteX739" fmla="*/ 8243450 w 10525375"/>
                <a:gd name="connsiteY739" fmla="*/ 493380 h 503731"/>
                <a:gd name="connsiteX740" fmla="*/ 8243450 w 10525375"/>
                <a:gd name="connsiteY740" fmla="*/ 492044 h 503731"/>
                <a:gd name="connsiteX741" fmla="*/ 8240050 w 10525375"/>
                <a:gd name="connsiteY741" fmla="*/ 493380 h 503731"/>
                <a:gd name="connsiteX742" fmla="*/ 8241182 w 10525375"/>
                <a:gd name="connsiteY742" fmla="*/ 493826 h 503731"/>
                <a:gd name="connsiteX743" fmla="*/ 8223045 w 10525375"/>
                <a:gd name="connsiteY743" fmla="*/ 497390 h 503731"/>
                <a:gd name="connsiteX744" fmla="*/ 8110821 w 10525375"/>
                <a:gd name="connsiteY744" fmla="*/ 498726 h 503731"/>
                <a:gd name="connsiteX745" fmla="*/ 8093815 w 10525375"/>
                <a:gd name="connsiteY745" fmla="*/ 497390 h 503731"/>
                <a:gd name="connsiteX746" fmla="*/ 8029202 w 10525375"/>
                <a:gd name="connsiteY746" fmla="*/ 497390 h 503731"/>
                <a:gd name="connsiteX747" fmla="*/ 8025800 w 10525375"/>
                <a:gd name="connsiteY747" fmla="*/ 496053 h 503731"/>
                <a:gd name="connsiteX748" fmla="*/ 8022401 w 10525375"/>
                <a:gd name="connsiteY748" fmla="*/ 498726 h 503731"/>
                <a:gd name="connsiteX749" fmla="*/ 7916975 w 10525375"/>
                <a:gd name="connsiteY749" fmla="*/ 501399 h 503731"/>
                <a:gd name="connsiteX750" fmla="*/ 7896570 w 10525375"/>
                <a:gd name="connsiteY750" fmla="*/ 501399 h 503731"/>
                <a:gd name="connsiteX751" fmla="*/ 7862562 w 10525375"/>
                <a:gd name="connsiteY751" fmla="*/ 500064 h 503731"/>
                <a:gd name="connsiteX752" fmla="*/ 7862562 w 10525375"/>
                <a:gd name="connsiteY752" fmla="*/ 498726 h 503731"/>
                <a:gd name="connsiteX753" fmla="*/ 7845560 w 10525375"/>
                <a:gd name="connsiteY753" fmla="*/ 500064 h 503731"/>
                <a:gd name="connsiteX754" fmla="*/ 7784346 w 10525375"/>
                <a:gd name="connsiteY754" fmla="*/ 500064 h 503731"/>
                <a:gd name="connsiteX755" fmla="*/ 7753737 w 10525375"/>
                <a:gd name="connsiteY755" fmla="*/ 497390 h 503731"/>
                <a:gd name="connsiteX756" fmla="*/ 7743533 w 10525375"/>
                <a:gd name="connsiteY756" fmla="*/ 500064 h 503731"/>
                <a:gd name="connsiteX757" fmla="*/ 7590500 w 10525375"/>
                <a:gd name="connsiteY757" fmla="*/ 502737 h 503731"/>
                <a:gd name="connsiteX758" fmla="*/ 7580299 w 10525375"/>
                <a:gd name="connsiteY758" fmla="*/ 500064 h 503731"/>
                <a:gd name="connsiteX759" fmla="*/ 7519085 w 10525375"/>
                <a:gd name="connsiteY759" fmla="*/ 496053 h 503731"/>
                <a:gd name="connsiteX760" fmla="*/ 7508881 w 10525375"/>
                <a:gd name="connsiteY760" fmla="*/ 498726 h 503731"/>
                <a:gd name="connsiteX761" fmla="*/ 7488477 w 10525375"/>
                <a:gd name="connsiteY761" fmla="*/ 496053 h 503731"/>
                <a:gd name="connsiteX762" fmla="*/ 7396657 w 10525375"/>
                <a:gd name="connsiteY762" fmla="*/ 498726 h 503731"/>
                <a:gd name="connsiteX763" fmla="*/ 7366048 w 10525375"/>
                <a:gd name="connsiteY763" fmla="*/ 496053 h 503731"/>
                <a:gd name="connsiteX764" fmla="*/ 7355848 w 10525375"/>
                <a:gd name="connsiteY764" fmla="*/ 496053 h 503731"/>
                <a:gd name="connsiteX765" fmla="*/ 7192610 w 10525375"/>
                <a:gd name="connsiteY765" fmla="*/ 494717 h 503731"/>
                <a:gd name="connsiteX766" fmla="*/ 7189208 w 10525375"/>
                <a:gd name="connsiteY766" fmla="*/ 492044 h 503731"/>
                <a:gd name="connsiteX767" fmla="*/ 7172206 w 10525375"/>
                <a:gd name="connsiteY767" fmla="*/ 490707 h 503731"/>
                <a:gd name="connsiteX768" fmla="*/ 7131393 w 10525375"/>
                <a:gd name="connsiteY768" fmla="*/ 490707 h 503731"/>
                <a:gd name="connsiteX769" fmla="*/ 7127994 w 10525375"/>
                <a:gd name="connsiteY769" fmla="*/ 494717 h 503731"/>
                <a:gd name="connsiteX770" fmla="*/ 7124595 w 10525375"/>
                <a:gd name="connsiteY770" fmla="*/ 494717 h 503731"/>
                <a:gd name="connsiteX771" fmla="*/ 7121192 w 10525375"/>
                <a:gd name="connsiteY771" fmla="*/ 494717 h 503731"/>
                <a:gd name="connsiteX772" fmla="*/ 7070182 w 10525375"/>
                <a:gd name="connsiteY772" fmla="*/ 494717 h 503731"/>
                <a:gd name="connsiteX773" fmla="*/ 7008968 w 10525375"/>
                <a:gd name="connsiteY773" fmla="*/ 490707 h 503731"/>
                <a:gd name="connsiteX774" fmla="*/ 6957955 w 10525375"/>
                <a:gd name="connsiteY774" fmla="*/ 492044 h 503731"/>
                <a:gd name="connsiteX775" fmla="*/ 6794717 w 10525375"/>
                <a:gd name="connsiteY775" fmla="*/ 486698 h 503731"/>
                <a:gd name="connsiteX776" fmla="*/ 6753908 w 10525375"/>
                <a:gd name="connsiteY776" fmla="*/ 484025 h 503731"/>
                <a:gd name="connsiteX777" fmla="*/ 6753908 w 10525375"/>
                <a:gd name="connsiteY777" fmla="*/ 482687 h 503731"/>
                <a:gd name="connsiteX778" fmla="*/ 6662089 w 10525375"/>
                <a:gd name="connsiteY778" fmla="*/ 482687 h 503731"/>
                <a:gd name="connsiteX779" fmla="*/ 6641684 w 10525375"/>
                <a:gd name="connsiteY779" fmla="*/ 482687 h 503731"/>
                <a:gd name="connsiteX780" fmla="*/ 6631480 w 10525375"/>
                <a:gd name="connsiteY780" fmla="*/ 485361 h 503731"/>
                <a:gd name="connsiteX781" fmla="*/ 6580470 w 10525375"/>
                <a:gd name="connsiteY781" fmla="*/ 482687 h 503731"/>
                <a:gd name="connsiteX782" fmla="*/ 6577067 w 10525375"/>
                <a:gd name="connsiteY782" fmla="*/ 482687 h 503731"/>
                <a:gd name="connsiteX783" fmla="*/ 6573668 w 10525375"/>
                <a:gd name="connsiteY783" fmla="*/ 482687 h 503731"/>
                <a:gd name="connsiteX784" fmla="*/ 6566867 w 10525375"/>
                <a:gd name="connsiteY784" fmla="*/ 480014 h 503731"/>
                <a:gd name="connsiteX785" fmla="*/ 6488647 w 10525375"/>
                <a:gd name="connsiteY785" fmla="*/ 476005 h 503731"/>
                <a:gd name="connsiteX786" fmla="*/ 6454639 w 10525375"/>
                <a:gd name="connsiteY786" fmla="*/ 484025 h 503731"/>
                <a:gd name="connsiteX787" fmla="*/ 6451240 w 10525375"/>
                <a:gd name="connsiteY787" fmla="*/ 484025 h 503731"/>
                <a:gd name="connsiteX788" fmla="*/ 6447838 w 10525375"/>
                <a:gd name="connsiteY788" fmla="*/ 484025 h 503731"/>
                <a:gd name="connsiteX789" fmla="*/ 6373021 w 10525375"/>
                <a:gd name="connsiteY789" fmla="*/ 480014 h 503731"/>
                <a:gd name="connsiteX790" fmla="*/ 6369622 w 10525375"/>
                <a:gd name="connsiteY790" fmla="*/ 478678 h 503731"/>
                <a:gd name="connsiteX791" fmla="*/ 6240392 w 10525375"/>
                <a:gd name="connsiteY791" fmla="*/ 477341 h 503731"/>
                <a:gd name="connsiteX792" fmla="*/ 6230188 w 10525375"/>
                <a:gd name="connsiteY792" fmla="*/ 477341 h 503731"/>
                <a:gd name="connsiteX793" fmla="*/ 6209783 w 10525375"/>
                <a:gd name="connsiteY793" fmla="*/ 478678 h 503731"/>
                <a:gd name="connsiteX794" fmla="*/ 6206384 w 10525375"/>
                <a:gd name="connsiteY794" fmla="*/ 477341 h 503731"/>
                <a:gd name="connsiteX795" fmla="*/ 6179178 w 10525375"/>
                <a:gd name="connsiteY795" fmla="*/ 477341 h 503731"/>
                <a:gd name="connsiteX796" fmla="*/ 6148569 w 10525375"/>
                <a:gd name="connsiteY796" fmla="*/ 474668 h 503731"/>
                <a:gd name="connsiteX797" fmla="*/ 6145170 w 10525375"/>
                <a:gd name="connsiteY797" fmla="*/ 476005 h 503731"/>
                <a:gd name="connsiteX798" fmla="*/ 6114561 w 10525375"/>
                <a:gd name="connsiteY798" fmla="*/ 474668 h 503731"/>
                <a:gd name="connsiteX799" fmla="*/ 6104361 w 10525375"/>
                <a:gd name="connsiteY799" fmla="*/ 474668 h 503731"/>
                <a:gd name="connsiteX800" fmla="*/ 6012538 w 10525375"/>
                <a:gd name="connsiteY800" fmla="*/ 474668 h 503731"/>
                <a:gd name="connsiteX801" fmla="*/ 6009139 w 10525375"/>
                <a:gd name="connsiteY801" fmla="*/ 473332 h 503731"/>
                <a:gd name="connsiteX802" fmla="*/ 6005736 w 10525375"/>
                <a:gd name="connsiteY802" fmla="*/ 473332 h 503731"/>
                <a:gd name="connsiteX803" fmla="*/ 6002337 w 10525375"/>
                <a:gd name="connsiteY803" fmla="*/ 471995 h 503731"/>
                <a:gd name="connsiteX804" fmla="*/ 6005736 w 10525375"/>
                <a:gd name="connsiteY804" fmla="*/ 470659 h 503731"/>
                <a:gd name="connsiteX805" fmla="*/ 6002337 w 10525375"/>
                <a:gd name="connsiteY805" fmla="*/ 470659 h 503731"/>
                <a:gd name="connsiteX806" fmla="*/ 5930919 w 10525375"/>
                <a:gd name="connsiteY806" fmla="*/ 471995 h 503731"/>
                <a:gd name="connsiteX807" fmla="*/ 5927520 w 10525375"/>
                <a:gd name="connsiteY807" fmla="*/ 471995 h 503731"/>
                <a:gd name="connsiteX808" fmla="*/ 5822094 w 10525375"/>
                <a:gd name="connsiteY808" fmla="*/ 467986 h 503731"/>
                <a:gd name="connsiteX809" fmla="*/ 5709870 w 10525375"/>
                <a:gd name="connsiteY809" fmla="*/ 467986 h 503731"/>
                <a:gd name="connsiteX810" fmla="*/ 5675863 w 10525375"/>
                <a:gd name="connsiteY810" fmla="*/ 470659 h 503731"/>
                <a:gd name="connsiteX811" fmla="*/ 5609547 w 10525375"/>
                <a:gd name="connsiteY811" fmla="*/ 467985 h 503731"/>
                <a:gd name="connsiteX812" fmla="*/ 5543963 w 10525375"/>
                <a:gd name="connsiteY812" fmla="*/ 469307 h 503731"/>
                <a:gd name="connsiteX813" fmla="*/ 5543991 w 10525375"/>
                <a:gd name="connsiteY813" fmla="*/ 469322 h 503731"/>
                <a:gd name="connsiteX814" fmla="*/ 5482777 w 10525375"/>
                <a:gd name="connsiteY814" fmla="*/ 470659 h 503731"/>
                <a:gd name="connsiteX815" fmla="*/ 5458973 w 10525375"/>
                <a:gd name="connsiteY815" fmla="*/ 474668 h 503731"/>
                <a:gd name="connsiteX816" fmla="*/ 5411362 w 10525375"/>
                <a:gd name="connsiteY816" fmla="*/ 473332 h 503731"/>
                <a:gd name="connsiteX817" fmla="*/ 5356950 w 10525375"/>
                <a:gd name="connsiteY817" fmla="*/ 473332 h 503731"/>
                <a:gd name="connsiteX818" fmla="*/ 5275331 w 10525375"/>
                <a:gd name="connsiteY818" fmla="*/ 477341 h 503731"/>
                <a:gd name="connsiteX819" fmla="*/ 5234521 w 10525375"/>
                <a:gd name="connsiteY819" fmla="*/ 481352 h 503731"/>
                <a:gd name="connsiteX820" fmla="*/ 5234521 w 10525375"/>
                <a:gd name="connsiteY820" fmla="*/ 477341 h 503731"/>
                <a:gd name="connsiteX821" fmla="*/ 5180958 w 10525375"/>
                <a:gd name="connsiteY821" fmla="*/ 476025 h 503731"/>
                <a:gd name="connsiteX822" fmla="*/ 5174703 w 10525375"/>
                <a:gd name="connsiteY822" fmla="*/ 468359 h 503731"/>
                <a:gd name="connsiteX823" fmla="*/ 5121534 w 10525375"/>
                <a:gd name="connsiteY823" fmla="*/ 467986 h 503731"/>
                <a:gd name="connsiteX824" fmla="*/ 5114203 w 10525375"/>
                <a:gd name="connsiteY824" fmla="*/ 468562 h 503731"/>
                <a:gd name="connsiteX825" fmla="*/ 5115492 w 10525375"/>
                <a:gd name="connsiteY825" fmla="*/ 469322 h 503731"/>
                <a:gd name="connsiteX826" fmla="*/ 5112093 w 10525375"/>
                <a:gd name="connsiteY826" fmla="*/ 481352 h 503731"/>
                <a:gd name="connsiteX827" fmla="*/ 5101889 w 10525375"/>
                <a:gd name="connsiteY827" fmla="*/ 482687 h 503731"/>
                <a:gd name="connsiteX828" fmla="*/ 5037276 w 10525375"/>
                <a:gd name="connsiteY828" fmla="*/ 485361 h 503731"/>
                <a:gd name="connsiteX829" fmla="*/ 5020271 w 10525375"/>
                <a:gd name="connsiteY829" fmla="*/ 485361 h 503731"/>
                <a:gd name="connsiteX830" fmla="*/ 5010070 w 10525375"/>
                <a:gd name="connsiteY830" fmla="*/ 482687 h 503731"/>
                <a:gd name="connsiteX831" fmla="*/ 5006667 w 10525375"/>
                <a:gd name="connsiteY831" fmla="*/ 481352 h 503731"/>
                <a:gd name="connsiteX832" fmla="*/ 4945453 w 10525375"/>
                <a:gd name="connsiteY832" fmla="*/ 485361 h 503731"/>
                <a:gd name="connsiteX833" fmla="*/ 4942054 w 10525375"/>
                <a:gd name="connsiteY833" fmla="*/ 486698 h 503731"/>
                <a:gd name="connsiteX834" fmla="*/ 4880840 w 10525375"/>
                <a:gd name="connsiteY834" fmla="*/ 489371 h 503731"/>
                <a:gd name="connsiteX835" fmla="*/ 4829827 w 10525375"/>
                <a:gd name="connsiteY835" fmla="*/ 490707 h 503731"/>
                <a:gd name="connsiteX836" fmla="*/ 4765214 w 10525375"/>
                <a:gd name="connsiteY836" fmla="*/ 492044 h 503731"/>
                <a:gd name="connsiteX837" fmla="*/ 4758412 w 10525375"/>
                <a:gd name="connsiteY837" fmla="*/ 490707 h 503731"/>
                <a:gd name="connsiteX838" fmla="*/ 4744809 w 10525375"/>
                <a:gd name="connsiteY838" fmla="*/ 493380 h 503731"/>
                <a:gd name="connsiteX839" fmla="*/ 4727803 w 10525375"/>
                <a:gd name="connsiteY839" fmla="*/ 493380 h 503731"/>
                <a:gd name="connsiteX840" fmla="*/ 4717603 w 10525375"/>
                <a:gd name="connsiteY840" fmla="*/ 489371 h 503731"/>
                <a:gd name="connsiteX841" fmla="*/ 4676794 w 10525375"/>
                <a:gd name="connsiteY841" fmla="*/ 489371 h 503731"/>
                <a:gd name="connsiteX842" fmla="*/ 4673391 w 10525375"/>
                <a:gd name="connsiteY842" fmla="*/ 492044 h 503731"/>
                <a:gd name="connsiteX843" fmla="*/ 4571368 w 10525375"/>
                <a:gd name="connsiteY843" fmla="*/ 488034 h 503731"/>
                <a:gd name="connsiteX844" fmla="*/ 4550963 w 10525375"/>
                <a:gd name="connsiteY844" fmla="*/ 492044 h 503731"/>
                <a:gd name="connsiteX845" fmla="*/ 4523757 w 10525375"/>
                <a:gd name="connsiteY845" fmla="*/ 492044 h 503731"/>
                <a:gd name="connsiteX846" fmla="*/ 4472747 w 10525375"/>
                <a:gd name="connsiteY846" fmla="*/ 480014 h 503731"/>
                <a:gd name="connsiteX847" fmla="*/ 4462543 w 10525375"/>
                <a:gd name="connsiteY847" fmla="*/ 478678 h 503731"/>
                <a:gd name="connsiteX848" fmla="*/ 4459144 w 10525375"/>
                <a:gd name="connsiteY848" fmla="*/ 478678 h 503731"/>
                <a:gd name="connsiteX849" fmla="*/ 4459144 w 10525375"/>
                <a:gd name="connsiteY849" fmla="*/ 496053 h 503731"/>
                <a:gd name="connsiteX850" fmla="*/ 4421733 w 10525375"/>
                <a:gd name="connsiteY850" fmla="*/ 496053 h 503731"/>
                <a:gd name="connsiteX851" fmla="*/ 4401329 w 10525375"/>
                <a:gd name="connsiteY851" fmla="*/ 497390 h 503731"/>
                <a:gd name="connsiteX852" fmla="*/ 4340114 w 10525375"/>
                <a:gd name="connsiteY852" fmla="*/ 497390 h 503731"/>
                <a:gd name="connsiteX853" fmla="*/ 4331046 w 10525375"/>
                <a:gd name="connsiteY853" fmla="*/ 493826 h 503731"/>
                <a:gd name="connsiteX854" fmla="*/ 4333313 w 10525375"/>
                <a:gd name="connsiteY854" fmla="*/ 493380 h 503731"/>
                <a:gd name="connsiteX855" fmla="*/ 4333313 w 10525375"/>
                <a:gd name="connsiteY855" fmla="*/ 492044 h 503731"/>
                <a:gd name="connsiteX856" fmla="*/ 4329914 w 10525375"/>
                <a:gd name="connsiteY856" fmla="*/ 493380 h 503731"/>
                <a:gd name="connsiteX857" fmla="*/ 4331046 w 10525375"/>
                <a:gd name="connsiteY857" fmla="*/ 493826 h 503731"/>
                <a:gd name="connsiteX858" fmla="*/ 4312908 w 10525375"/>
                <a:gd name="connsiteY858" fmla="*/ 497390 h 503731"/>
                <a:gd name="connsiteX859" fmla="*/ 4200684 w 10525375"/>
                <a:gd name="connsiteY859" fmla="*/ 498726 h 503731"/>
                <a:gd name="connsiteX860" fmla="*/ 4183678 w 10525375"/>
                <a:gd name="connsiteY860" fmla="*/ 497390 h 503731"/>
                <a:gd name="connsiteX861" fmla="*/ 4119065 w 10525375"/>
                <a:gd name="connsiteY861" fmla="*/ 497390 h 503731"/>
                <a:gd name="connsiteX862" fmla="*/ 4115663 w 10525375"/>
                <a:gd name="connsiteY862" fmla="*/ 496053 h 503731"/>
                <a:gd name="connsiteX863" fmla="*/ 4112264 w 10525375"/>
                <a:gd name="connsiteY863" fmla="*/ 498726 h 503731"/>
                <a:gd name="connsiteX864" fmla="*/ 4006838 w 10525375"/>
                <a:gd name="connsiteY864" fmla="*/ 501399 h 503731"/>
                <a:gd name="connsiteX865" fmla="*/ 3986433 w 10525375"/>
                <a:gd name="connsiteY865" fmla="*/ 501399 h 503731"/>
                <a:gd name="connsiteX866" fmla="*/ 3952425 w 10525375"/>
                <a:gd name="connsiteY866" fmla="*/ 500064 h 503731"/>
                <a:gd name="connsiteX867" fmla="*/ 3952425 w 10525375"/>
                <a:gd name="connsiteY867" fmla="*/ 498726 h 503731"/>
                <a:gd name="connsiteX868" fmla="*/ 3935423 w 10525375"/>
                <a:gd name="connsiteY868" fmla="*/ 500064 h 503731"/>
                <a:gd name="connsiteX869" fmla="*/ 3874209 w 10525375"/>
                <a:gd name="connsiteY869" fmla="*/ 500064 h 503731"/>
                <a:gd name="connsiteX870" fmla="*/ 3843600 w 10525375"/>
                <a:gd name="connsiteY870" fmla="*/ 497390 h 503731"/>
                <a:gd name="connsiteX871" fmla="*/ 3833396 w 10525375"/>
                <a:gd name="connsiteY871" fmla="*/ 500064 h 503731"/>
                <a:gd name="connsiteX872" fmla="*/ 3680363 w 10525375"/>
                <a:gd name="connsiteY872" fmla="*/ 502737 h 503731"/>
                <a:gd name="connsiteX873" fmla="*/ 3670162 w 10525375"/>
                <a:gd name="connsiteY873" fmla="*/ 500064 h 503731"/>
                <a:gd name="connsiteX874" fmla="*/ 3608948 w 10525375"/>
                <a:gd name="connsiteY874" fmla="*/ 496053 h 503731"/>
                <a:gd name="connsiteX875" fmla="*/ 3598744 w 10525375"/>
                <a:gd name="connsiteY875" fmla="*/ 498726 h 503731"/>
                <a:gd name="connsiteX876" fmla="*/ 3578340 w 10525375"/>
                <a:gd name="connsiteY876" fmla="*/ 496053 h 503731"/>
                <a:gd name="connsiteX877" fmla="*/ 3486520 w 10525375"/>
                <a:gd name="connsiteY877" fmla="*/ 498726 h 503731"/>
                <a:gd name="connsiteX878" fmla="*/ 3455911 w 10525375"/>
                <a:gd name="connsiteY878" fmla="*/ 496053 h 503731"/>
                <a:gd name="connsiteX879" fmla="*/ 3445711 w 10525375"/>
                <a:gd name="connsiteY879" fmla="*/ 496053 h 503731"/>
                <a:gd name="connsiteX880" fmla="*/ 3282473 w 10525375"/>
                <a:gd name="connsiteY880" fmla="*/ 494717 h 503731"/>
                <a:gd name="connsiteX881" fmla="*/ 3279071 w 10525375"/>
                <a:gd name="connsiteY881" fmla="*/ 492044 h 503731"/>
                <a:gd name="connsiteX882" fmla="*/ 3262069 w 10525375"/>
                <a:gd name="connsiteY882" fmla="*/ 490707 h 503731"/>
                <a:gd name="connsiteX883" fmla="*/ 3221256 w 10525375"/>
                <a:gd name="connsiteY883" fmla="*/ 490707 h 503731"/>
                <a:gd name="connsiteX884" fmla="*/ 3217857 w 10525375"/>
                <a:gd name="connsiteY884" fmla="*/ 494717 h 503731"/>
                <a:gd name="connsiteX885" fmla="*/ 3214458 w 10525375"/>
                <a:gd name="connsiteY885" fmla="*/ 494717 h 503731"/>
                <a:gd name="connsiteX886" fmla="*/ 3211055 w 10525375"/>
                <a:gd name="connsiteY886" fmla="*/ 494717 h 503731"/>
                <a:gd name="connsiteX887" fmla="*/ 3160045 w 10525375"/>
                <a:gd name="connsiteY887" fmla="*/ 494717 h 503731"/>
                <a:gd name="connsiteX888" fmla="*/ 3098831 w 10525375"/>
                <a:gd name="connsiteY888" fmla="*/ 490707 h 503731"/>
                <a:gd name="connsiteX889" fmla="*/ 3047818 w 10525375"/>
                <a:gd name="connsiteY889" fmla="*/ 492044 h 503731"/>
                <a:gd name="connsiteX890" fmla="*/ 2884580 w 10525375"/>
                <a:gd name="connsiteY890" fmla="*/ 486698 h 503731"/>
                <a:gd name="connsiteX891" fmla="*/ 2843771 w 10525375"/>
                <a:gd name="connsiteY891" fmla="*/ 484025 h 503731"/>
                <a:gd name="connsiteX892" fmla="*/ 2843771 w 10525375"/>
                <a:gd name="connsiteY892" fmla="*/ 482687 h 503731"/>
                <a:gd name="connsiteX893" fmla="*/ 2751952 w 10525375"/>
                <a:gd name="connsiteY893" fmla="*/ 482687 h 503731"/>
                <a:gd name="connsiteX894" fmla="*/ 2731547 w 10525375"/>
                <a:gd name="connsiteY894" fmla="*/ 482687 h 503731"/>
                <a:gd name="connsiteX895" fmla="*/ 2721343 w 10525375"/>
                <a:gd name="connsiteY895" fmla="*/ 485361 h 503731"/>
                <a:gd name="connsiteX896" fmla="*/ 2670333 w 10525375"/>
                <a:gd name="connsiteY896" fmla="*/ 482687 h 503731"/>
                <a:gd name="connsiteX897" fmla="*/ 2666930 w 10525375"/>
                <a:gd name="connsiteY897" fmla="*/ 482687 h 503731"/>
                <a:gd name="connsiteX898" fmla="*/ 2663531 w 10525375"/>
                <a:gd name="connsiteY898" fmla="*/ 482687 h 503731"/>
                <a:gd name="connsiteX899" fmla="*/ 2656730 w 10525375"/>
                <a:gd name="connsiteY899" fmla="*/ 480014 h 503731"/>
                <a:gd name="connsiteX900" fmla="*/ 2578510 w 10525375"/>
                <a:gd name="connsiteY900" fmla="*/ 476005 h 503731"/>
                <a:gd name="connsiteX901" fmla="*/ 2544502 w 10525375"/>
                <a:gd name="connsiteY901" fmla="*/ 484025 h 503731"/>
                <a:gd name="connsiteX902" fmla="*/ 2541103 w 10525375"/>
                <a:gd name="connsiteY902" fmla="*/ 484025 h 503731"/>
                <a:gd name="connsiteX903" fmla="*/ 2537701 w 10525375"/>
                <a:gd name="connsiteY903" fmla="*/ 484025 h 503731"/>
                <a:gd name="connsiteX904" fmla="*/ 2462884 w 10525375"/>
                <a:gd name="connsiteY904" fmla="*/ 480014 h 503731"/>
                <a:gd name="connsiteX905" fmla="*/ 2459484 w 10525375"/>
                <a:gd name="connsiteY905" fmla="*/ 478678 h 503731"/>
                <a:gd name="connsiteX906" fmla="*/ 2330255 w 10525375"/>
                <a:gd name="connsiteY906" fmla="*/ 477341 h 503731"/>
                <a:gd name="connsiteX907" fmla="*/ 2320051 w 10525375"/>
                <a:gd name="connsiteY907" fmla="*/ 477341 h 503731"/>
                <a:gd name="connsiteX908" fmla="*/ 2299646 w 10525375"/>
                <a:gd name="connsiteY908" fmla="*/ 478678 h 503731"/>
                <a:gd name="connsiteX909" fmla="*/ 2296247 w 10525375"/>
                <a:gd name="connsiteY909" fmla="*/ 477341 h 503731"/>
                <a:gd name="connsiteX910" fmla="*/ 2269041 w 10525375"/>
                <a:gd name="connsiteY910" fmla="*/ 477341 h 503731"/>
                <a:gd name="connsiteX911" fmla="*/ 2238432 w 10525375"/>
                <a:gd name="connsiteY911" fmla="*/ 474668 h 503731"/>
                <a:gd name="connsiteX912" fmla="*/ 2235033 w 10525375"/>
                <a:gd name="connsiteY912" fmla="*/ 476005 h 503731"/>
                <a:gd name="connsiteX913" fmla="*/ 2204424 w 10525375"/>
                <a:gd name="connsiteY913" fmla="*/ 474668 h 503731"/>
                <a:gd name="connsiteX914" fmla="*/ 2194224 w 10525375"/>
                <a:gd name="connsiteY914" fmla="*/ 474668 h 503731"/>
                <a:gd name="connsiteX915" fmla="*/ 2102401 w 10525375"/>
                <a:gd name="connsiteY915" fmla="*/ 474668 h 503731"/>
                <a:gd name="connsiteX916" fmla="*/ 2099002 w 10525375"/>
                <a:gd name="connsiteY916" fmla="*/ 473332 h 503731"/>
                <a:gd name="connsiteX917" fmla="*/ 2095599 w 10525375"/>
                <a:gd name="connsiteY917" fmla="*/ 473332 h 503731"/>
                <a:gd name="connsiteX918" fmla="*/ 2092200 w 10525375"/>
                <a:gd name="connsiteY918" fmla="*/ 471995 h 503731"/>
                <a:gd name="connsiteX919" fmla="*/ 2095599 w 10525375"/>
                <a:gd name="connsiteY919" fmla="*/ 470659 h 503731"/>
                <a:gd name="connsiteX920" fmla="*/ 2092200 w 10525375"/>
                <a:gd name="connsiteY920" fmla="*/ 470659 h 503731"/>
                <a:gd name="connsiteX921" fmla="*/ 2020782 w 10525375"/>
                <a:gd name="connsiteY921" fmla="*/ 471995 h 503731"/>
                <a:gd name="connsiteX922" fmla="*/ 2017383 w 10525375"/>
                <a:gd name="connsiteY922" fmla="*/ 471995 h 503731"/>
                <a:gd name="connsiteX923" fmla="*/ 1911957 w 10525375"/>
                <a:gd name="connsiteY923" fmla="*/ 467986 h 503731"/>
                <a:gd name="connsiteX924" fmla="*/ 1799733 w 10525375"/>
                <a:gd name="connsiteY924" fmla="*/ 467986 h 503731"/>
                <a:gd name="connsiteX925" fmla="*/ 1765725 w 10525375"/>
                <a:gd name="connsiteY925" fmla="*/ 470659 h 503731"/>
                <a:gd name="connsiteX926" fmla="*/ 1633093 w 10525375"/>
                <a:gd name="connsiteY926" fmla="*/ 469322 h 503731"/>
                <a:gd name="connsiteX927" fmla="*/ 1599086 w 10525375"/>
                <a:gd name="connsiteY927" fmla="*/ 465313 h 503731"/>
                <a:gd name="connsiteX928" fmla="*/ 1599086 w 10525375"/>
                <a:gd name="connsiteY928" fmla="*/ 463975 h 503731"/>
                <a:gd name="connsiteX929" fmla="*/ 1364433 w 10525375"/>
                <a:gd name="connsiteY929" fmla="*/ 463975 h 503731"/>
                <a:gd name="connsiteX930" fmla="*/ 1357632 w 10525375"/>
                <a:gd name="connsiteY930" fmla="*/ 465313 h 503731"/>
                <a:gd name="connsiteX931" fmla="*/ 1354229 w 10525375"/>
                <a:gd name="connsiteY931" fmla="*/ 467986 h 503731"/>
                <a:gd name="connsiteX932" fmla="*/ 1211396 w 10525375"/>
                <a:gd name="connsiteY932" fmla="*/ 467986 h 503731"/>
                <a:gd name="connsiteX933" fmla="*/ 1194394 w 10525375"/>
                <a:gd name="connsiteY933" fmla="*/ 469322 h 503731"/>
                <a:gd name="connsiteX934" fmla="*/ 1170587 w 10525375"/>
                <a:gd name="connsiteY934" fmla="*/ 471995 h 503731"/>
                <a:gd name="connsiteX935" fmla="*/ 1150182 w 10525375"/>
                <a:gd name="connsiteY935" fmla="*/ 471995 h 503731"/>
                <a:gd name="connsiteX936" fmla="*/ 990348 w 10525375"/>
                <a:gd name="connsiteY936" fmla="*/ 473332 h 503731"/>
                <a:gd name="connsiteX937" fmla="*/ 956340 w 10525375"/>
                <a:gd name="connsiteY937" fmla="*/ 465313 h 503731"/>
                <a:gd name="connsiteX938" fmla="*/ 952937 w 10525375"/>
                <a:gd name="connsiteY938" fmla="*/ 451947 h 503731"/>
                <a:gd name="connsiteX939" fmla="*/ 946136 w 10525375"/>
                <a:gd name="connsiteY939" fmla="*/ 451947 h 503731"/>
                <a:gd name="connsiteX940" fmla="*/ 888324 w 10525375"/>
                <a:gd name="connsiteY940" fmla="*/ 426551 h 503731"/>
                <a:gd name="connsiteX941" fmla="*/ 844112 w 10525375"/>
                <a:gd name="connsiteY941" fmla="*/ 447936 h 503731"/>
                <a:gd name="connsiteX942" fmla="*/ 830509 w 10525375"/>
                <a:gd name="connsiteY942" fmla="*/ 454620 h 503731"/>
                <a:gd name="connsiteX943" fmla="*/ 827110 w 10525375"/>
                <a:gd name="connsiteY943" fmla="*/ 454620 h 503731"/>
                <a:gd name="connsiteX944" fmla="*/ 844112 w 10525375"/>
                <a:gd name="connsiteY944" fmla="*/ 457293 h 503731"/>
                <a:gd name="connsiteX945" fmla="*/ 891723 w 10525375"/>
                <a:gd name="connsiteY945" fmla="*/ 470659 h 503731"/>
                <a:gd name="connsiteX946" fmla="*/ 881523 w 10525375"/>
                <a:gd name="connsiteY946" fmla="*/ 473332 h 503731"/>
                <a:gd name="connsiteX947" fmla="*/ 850914 w 10525375"/>
                <a:gd name="connsiteY947" fmla="*/ 474668 h 503731"/>
                <a:gd name="connsiteX948" fmla="*/ 810104 w 10525375"/>
                <a:gd name="connsiteY948" fmla="*/ 476005 h 503731"/>
                <a:gd name="connsiteX949" fmla="*/ 735287 w 10525375"/>
                <a:gd name="connsiteY949" fmla="*/ 474668 h 503731"/>
                <a:gd name="connsiteX950" fmla="*/ 731888 w 10525375"/>
                <a:gd name="connsiteY950" fmla="*/ 474668 h 503731"/>
                <a:gd name="connsiteX951" fmla="*/ 728486 w 10525375"/>
                <a:gd name="connsiteY951" fmla="*/ 474668 h 503731"/>
                <a:gd name="connsiteX952" fmla="*/ 708081 w 10525375"/>
                <a:gd name="connsiteY952" fmla="*/ 480014 h 503731"/>
                <a:gd name="connsiteX953" fmla="*/ 687676 w 10525375"/>
                <a:gd name="connsiteY953" fmla="*/ 466648 h 503731"/>
                <a:gd name="connsiteX954" fmla="*/ 674073 w 10525375"/>
                <a:gd name="connsiteY954" fmla="*/ 455956 h 503731"/>
                <a:gd name="connsiteX955" fmla="*/ 691079 w 10525375"/>
                <a:gd name="connsiteY955" fmla="*/ 443927 h 503731"/>
                <a:gd name="connsiteX956" fmla="*/ 694478 w 10525375"/>
                <a:gd name="connsiteY956" fmla="*/ 443927 h 503731"/>
                <a:gd name="connsiteX957" fmla="*/ 697881 w 10525375"/>
                <a:gd name="connsiteY957" fmla="*/ 441254 h 503731"/>
                <a:gd name="connsiteX958" fmla="*/ 701279 w 10525375"/>
                <a:gd name="connsiteY958" fmla="*/ 441254 h 503731"/>
                <a:gd name="connsiteX959" fmla="*/ 701279 w 10525375"/>
                <a:gd name="connsiteY959" fmla="*/ 434571 h 503731"/>
                <a:gd name="connsiteX960" fmla="*/ 691079 w 10525375"/>
                <a:gd name="connsiteY960" fmla="*/ 423878 h 503731"/>
                <a:gd name="connsiteX961" fmla="*/ 674073 w 10525375"/>
                <a:gd name="connsiteY961" fmla="*/ 429224 h 503731"/>
                <a:gd name="connsiteX962" fmla="*/ 670674 w 10525375"/>
                <a:gd name="connsiteY962" fmla="*/ 430562 h 503731"/>
                <a:gd name="connsiteX963" fmla="*/ 657071 w 10525375"/>
                <a:gd name="connsiteY963" fmla="*/ 438581 h 503731"/>
                <a:gd name="connsiteX964" fmla="*/ 657071 w 10525375"/>
                <a:gd name="connsiteY964" fmla="*/ 441254 h 503731"/>
                <a:gd name="connsiteX965" fmla="*/ 643468 w 10525375"/>
                <a:gd name="connsiteY965" fmla="*/ 455956 h 503731"/>
                <a:gd name="connsiteX966" fmla="*/ 643468 w 10525375"/>
                <a:gd name="connsiteY966" fmla="*/ 459966 h 503731"/>
                <a:gd name="connsiteX967" fmla="*/ 612859 w 10525375"/>
                <a:gd name="connsiteY967" fmla="*/ 451947 h 503731"/>
                <a:gd name="connsiteX968" fmla="*/ 602659 w 10525375"/>
                <a:gd name="connsiteY968" fmla="*/ 443927 h 503731"/>
                <a:gd name="connsiteX969" fmla="*/ 602659 w 10525375"/>
                <a:gd name="connsiteY969" fmla="*/ 435908 h 503731"/>
                <a:gd name="connsiteX970" fmla="*/ 609460 w 10525375"/>
                <a:gd name="connsiteY970" fmla="*/ 437244 h 503731"/>
                <a:gd name="connsiteX971" fmla="*/ 606058 w 10525375"/>
                <a:gd name="connsiteY971" fmla="*/ 434571 h 503731"/>
                <a:gd name="connsiteX972" fmla="*/ 602659 w 10525375"/>
                <a:gd name="connsiteY972" fmla="*/ 429224 h 503731"/>
                <a:gd name="connsiteX973" fmla="*/ 595857 w 10525375"/>
                <a:gd name="connsiteY973" fmla="*/ 429224 h 503731"/>
                <a:gd name="connsiteX974" fmla="*/ 568651 w 10525375"/>
                <a:gd name="connsiteY974" fmla="*/ 441254 h 503731"/>
                <a:gd name="connsiteX975" fmla="*/ 517637 w 10525375"/>
                <a:gd name="connsiteY975" fmla="*/ 442590 h 503731"/>
                <a:gd name="connsiteX976" fmla="*/ 487032 w 10525375"/>
                <a:gd name="connsiteY976" fmla="*/ 438581 h 503731"/>
                <a:gd name="connsiteX977" fmla="*/ 471208 w 10525375"/>
                <a:gd name="connsiteY977" fmla="*/ 444800 h 503731"/>
                <a:gd name="connsiteX978" fmla="*/ 473425 w 10525375"/>
                <a:gd name="connsiteY978" fmla="*/ 450611 h 503731"/>
                <a:gd name="connsiteX979" fmla="*/ 442820 w 10525375"/>
                <a:gd name="connsiteY979" fmla="*/ 450611 h 503731"/>
                <a:gd name="connsiteX980" fmla="*/ 442820 w 10525375"/>
                <a:gd name="connsiteY980" fmla="*/ 442702 h 503731"/>
                <a:gd name="connsiteX981" fmla="*/ 425818 w 10525375"/>
                <a:gd name="connsiteY981" fmla="*/ 439917 h 503731"/>
                <a:gd name="connsiteX982" fmla="*/ 395209 w 10525375"/>
                <a:gd name="connsiteY982" fmla="*/ 434571 h 503731"/>
                <a:gd name="connsiteX983" fmla="*/ 391810 w 10525375"/>
                <a:gd name="connsiteY983" fmla="*/ 426551 h 503731"/>
                <a:gd name="connsiteX984" fmla="*/ 466627 w 10525375"/>
                <a:gd name="connsiteY984" fmla="*/ 438581 h 503731"/>
                <a:gd name="connsiteX985" fmla="*/ 480231 w 10525375"/>
                <a:gd name="connsiteY985" fmla="*/ 427888 h 503731"/>
                <a:gd name="connsiteX986" fmla="*/ 470026 w 10525375"/>
                <a:gd name="connsiteY986" fmla="*/ 423878 h 503731"/>
                <a:gd name="connsiteX987" fmla="*/ 425818 w 10525375"/>
                <a:gd name="connsiteY987" fmla="*/ 410512 h 503731"/>
                <a:gd name="connsiteX988" fmla="*/ 385009 w 10525375"/>
                <a:gd name="connsiteY988" fmla="*/ 394473 h 503731"/>
                <a:gd name="connsiteX989" fmla="*/ 364604 w 10525375"/>
                <a:gd name="connsiteY989" fmla="*/ 394473 h 503731"/>
                <a:gd name="connsiteX990" fmla="*/ 344199 w 10525375"/>
                <a:gd name="connsiteY990" fmla="*/ 394473 h 503731"/>
                <a:gd name="connsiteX991" fmla="*/ 265980 w 10525375"/>
                <a:gd name="connsiteY991" fmla="*/ 374425 h 503731"/>
                <a:gd name="connsiteX992" fmla="*/ 272781 w 10525375"/>
                <a:gd name="connsiteY992" fmla="*/ 369079 h 503731"/>
                <a:gd name="connsiteX993" fmla="*/ 316993 w 10525375"/>
                <a:gd name="connsiteY993" fmla="*/ 366406 h 503731"/>
                <a:gd name="connsiteX994" fmla="*/ 293186 w 10525375"/>
                <a:gd name="connsiteY994" fmla="*/ 362396 h 503731"/>
                <a:gd name="connsiteX995" fmla="*/ 282985 w 10525375"/>
                <a:gd name="connsiteY995" fmla="*/ 361060 h 503731"/>
                <a:gd name="connsiteX996" fmla="*/ 269382 w 10525375"/>
                <a:gd name="connsiteY996" fmla="*/ 366406 h 503731"/>
                <a:gd name="connsiteX997" fmla="*/ 252377 w 10525375"/>
                <a:gd name="connsiteY997" fmla="*/ 367742 h 503731"/>
                <a:gd name="connsiteX998" fmla="*/ 252377 w 10525375"/>
                <a:gd name="connsiteY998" fmla="*/ 369079 h 503731"/>
                <a:gd name="connsiteX999" fmla="*/ 226049 w 10525375"/>
                <a:gd name="connsiteY999" fmla="*/ 370113 h 503731"/>
                <a:gd name="connsiteX1000" fmla="*/ 228573 w 10525375"/>
                <a:gd name="connsiteY1000" fmla="*/ 373090 h 503731"/>
                <a:gd name="connsiteX1001" fmla="*/ 245575 w 10525375"/>
                <a:gd name="connsiteY1001" fmla="*/ 381109 h 503731"/>
                <a:gd name="connsiteX1002" fmla="*/ 194565 w 10525375"/>
                <a:gd name="connsiteY1002" fmla="*/ 373090 h 503731"/>
                <a:gd name="connsiteX1003" fmla="*/ 194565 w 10525375"/>
                <a:gd name="connsiteY1003" fmla="*/ 369565 h 503731"/>
                <a:gd name="connsiteX1004" fmla="*/ 171608 w 10525375"/>
                <a:gd name="connsiteY1004" fmla="*/ 368744 h 503731"/>
                <a:gd name="connsiteX1005" fmla="*/ 119748 w 10525375"/>
                <a:gd name="connsiteY1005" fmla="*/ 369079 h 503731"/>
                <a:gd name="connsiteX1006" fmla="*/ 174160 w 10525375"/>
                <a:gd name="connsiteY1006" fmla="*/ 361060 h 503731"/>
                <a:gd name="connsiteX1007" fmla="*/ 126549 w 10525375"/>
                <a:gd name="connsiteY1007" fmla="*/ 351703 h 503731"/>
                <a:gd name="connsiteX1008" fmla="*/ 136750 w 10525375"/>
                <a:gd name="connsiteY1008" fmla="*/ 332991 h 503731"/>
                <a:gd name="connsiteX1009" fmla="*/ 136750 w 10525375"/>
                <a:gd name="connsiteY1009" fmla="*/ 327645 h 503731"/>
                <a:gd name="connsiteX1010" fmla="*/ 177559 w 10525375"/>
                <a:gd name="connsiteY1010" fmla="*/ 323636 h 503731"/>
                <a:gd name="connsiteX1011" fmla="*/ 177559 w 10525375"/>
                <a:gd name="connsiteY1011" fmla="*/ 322298 h 503731"/>
                <a:gd name="connsiteX1012" fmla="*/ 218369 w 10525375"/>
                <a:gd name="connsiteY1012" fmla="*/ 324971 h 503731"/>
                <a:gd name="connsiteX1013" fmla="*/ 252377 w 10525375"/>
                <a:gd name="connsiteY1013" fmla="*/ 337001 h 503731"/>
                <a:gd name="connsiteX1014" fmla="*/ 316993 w 10525375"/>
                <a:gd name="connsiteY1014" fmla="*/ 331655 h 503731"/>
                <a:gd name="connsiteX1015" fmla="*/ 364604 w 10525375"/>
                <a:gd name="connsiteY1015" fmla="*/ 334328 h 503731"/>
                <a:gd name="connsiteX1016" fmla="*/ 385009 w 10525375"/>
                <a:gd name="connsiteY1016" fmla="*/ 322298 h 503731"/>
                <a:gd name="connsiteX1017" fmla="*/ 381606 w 10525375"/>
                <a:gd name="connsiteY1017" fmla="*/ 322298 h 503731"/>
                <a:gd name="connsiteX1018" fmla="*/ 374805 w 10525375"/>
                <a:gd name="connsiteY1018" fmla="*/ 316952 h 503731"/>
                <a:gd name="connsiteX1019" fmla="*/ 299987 w 10525375"/>
                <a:gd name="connsiteY1019" fmla="*/ 326309 h 503731"/>
                <a:gd name="connsiteX1020" fmla="*/ 279144 w 10525375"/>
                <a:gd name="connsiteY1020" fmla="*/ 325171 h 503731"/>
                <a:gd name="connsiteX1021" fmla="*/ 289787 w 10525375"/>
                <a:gd name="connsiteY1021" fmla="*/ 324971 h 503731"/>
                <a:gd name="connsiteX1022" fmla="*/ 303390 w 10525375"/>
                <a:gd name="connsiteY1022" fmla="*/ 318289 h 503731"/>
                <a:gd name="connsiteX1023" fmla="*/ 289787 w 10525375"/>
                <a:gd name="connsiteY1023" fmla="*/ 312943 h 503731"/>
                <a:gd name="connsiteX1024" fmla="*/ 320392 w 10525375"/>
                <a:gd name="connsiteY1024" fmla="*/ 303586 h 503731"/>
                <a:gd name="connsiteX1025" fmla="*/ 347598 w 10525375"/>
                <a:gd name="connsiteY1025" fmla="*/ 320962 h 503731"/>
                <a:gd name="connsiteX1026" fmla="*/ 361201 w 10525375"/>
                <a:gd name="connsiteY1026" fmla="*/ 315616 h 503731"/>
                <a:gd name="connsiteX1027" fmla="*/ 347598 w 10525375"/>
                <a:gd name="connsiteY1027" fmla="*/ 300913 h 503731"/>
                <a:gd name="connsiteX1028" fmla="*/ 262581 w 10525375"/>
                <a:gd name="connsiteY1028" fmla="*/ 292894 h 503731"/>
                <a:gd name="connsiteX1029" fmla="*/ 259178 w 10525375"/>
                <a:gd name="connsiteY1029" fmla="*/ 294231 h 503731"/>
                <a:gd name="connsiteX1030" fmla="*/ 245575 w 10525375"/>
                <a:gd name="connsiteY1030" fmla="*/ 292894 h 503731"/>
                <a:gd name="connsiteX1031" fmla="*/ 225170 w 10525375"/>
                <a:gd name="connsiteY1031" fmla="*/ 284874 h 503731"/>
                <a:gd name="connsiteX1032" fmla="*/ 211567 w 10525375"/>
                <a:gd name="connsiteY1032" fmla="*/ 279528 h 503731"/>
                <a:gd name="connsiteX1033" fmla="*/ 228573 w 10525375"/>
                <a:gd name="connsiteY1033" fmla="*/ 272846 h 503731"/>
                <a:gd name="connsiteX1034" fmla="*/ 231972 w 10525375"/>
                <a:gd name="connsiteY1034" fmla="*/ 272846 h 503731"/>
                <a:gd name="connsiteX1035" fmla="*/ 391810 w 10525375"/>
                <a:gd name="connsiteY1035" fmla="*/ 271508 h 503731"/>
                <a:gd name="connsiteX1036" fmla="*/ 432620 w 10525375"/>
                <a:gd name="connsiteY1036" fmla="*/ 260816 h 503731"/>
                <a:gd name="connsiteX1037" fmla="*/ 419017 w 10525375"/>
                <a:gd name="connsiteY1037" fmla="*/ 246114 h 503731"/>
                <a:gd name="connsiteX1038" fmla="*/ 425818 w 10525375"/>
                <a:gd name="connsiteY1038" fmla="*/ 243441 h 503731"/>
                <a:gd name="connsiteX1039" fmla="*/ 381606 w 10525375"/>
                <a:gd name="connsiteY1039" fmla="*/ 246114 h 503731"/>
                <a:gd name="connsiteX1040" fmla="*/ 371406 w 10525375"/>
                <a:gd name="connsiteY1040" fmla="*/ 242104 h 503731"/>
                <a:gd name="connsiteX1041" fmla="*/ 374805 w 10525375"/>
                <a:gd name="connsiteY1041" fmla="*/ 242104 h 503731"/>
                <a:gd name="connsiteX1042" fmla="*/ 374805 w 10525375"/>
                <a:gd name="connsiteY1042" fmla="*/ 240768 h 503731"/>
                <a:gd name="connsiteX1043" fmla="*/ 368003 w 10525375"/>
                <a:gd name="connsiteY1043" fmla="*/ 240768 h 503731"/>
                <a:gd name="connsiteX1044" fmla="*/ 313591 w 10525375"/>
                <a:gd name="connsiteY1044" fmla="*/ 243441 h 503731"/>
                <a:gd name="connsiteX1045" fmla="*/ 282985 w 10525375"/>
                <a:gd name="connsiteY1045" fmla="*/ 247450 h 503731"/>
                <a:gd name="connsiteX1046" fmla="*/ 279583 w 10525375"/>
                <a:gd name="connsiteY1046" fmla="*/ 236757 h 503731"/>
                <a:gd name="connsiteX1047" fmla="*/ 289787 w 10525375"/>
                <a:gd name="connsiteY1047" fmla="*/ 216709 h 503731"/>
                <a:gd name="connsiteX1048" fmla="*/ 242176 w 10525375"/>
                <a:gd name="connsiteY1048" fmla="*/ 236757 h 503731"/>
                <a:gd name="connsiteX1049" fmla="*/ 238773 w 10525375"/>
                <a:gd name="connsiteY1049" fmla="*/ 236757 h 503731"/>
                <a:gd name="connsiteX1050" fmla="*/ 245575 w 10525375"/>
                <a:gd name="connsiteY1050" fmla="*/ 240768 h 503731"/>
                <a:gd name="connsiteX1051" fmla="*/ 245575 w 10525375"/>
                <a:gd name="connsiteY1051" fmla="*/ 248787 h 503731"/>
                <a:gd name="connsiteX1052" fmla="*/ 218369 w 10525375"/>
                <a:gd name="connsiteY1052" fmla="*/ 247450 h 503731"/>
                <a:gd name="connsiteX1053" fmla="*/ 225170 w 10525375"/>
                <a:gd name="connsiteY1053" fmla="*/ 236757 h 503731"/>
                <a:gd name="connsiteX1054" fmla="*/ 184361 w 10525375"/>
                <a:gd name="connsiteY1054" fmla="*/ 228738 h 503731"/>
                <a:gd name="connsiteX1055" fmla="*/ 184361 w 10525375"/>
                <a:gd name="connsiteY1055" fmla="*/ 224729 h 503731"/>
                <a:gd name="connsiteX1056" fmla="*/ 204766 w 10525375"/>
                <a:gd name="connsiteY1056" fmla="*/ 223392 h 503731"/>
                <a:gd name="connsiteX1057" fmla="*/ 235374 w 10525375"/>
                <a:gd name="connsiteY1057" fmla="*/ 211363 h 503731"/>
                <a:gd name="connsiteX1058" fmla="*/ 279583 w 10525375"/>
                <a:gd name="connsiteY1058" fmla="*/ 208690 h 503731"/>
                <a:gd name="connsiteX1059" fmla="*/ 286384 w 10525375"/>
                <a:gd name="connsiteY1059" fmla="*/ 210026 h 503731"/>
                <a:gd name="connsiteX1060" fmla="*/ 327194 w 10525375"/>
                <a:gd name="connsiteY1060" fmla="*/ 196660 h 503731"/>
                <a:gd name="connsiteX1061" fmla="*/ 320392 w 10525375"/>
                <a:gd name="connsiteY1061" fmla="*/ 176612 h 503731"/>
                <a:gd name="connsiteX1062" fmla="*/ 316993 w 10525375"/>
                <a:gd name="connsiteY1062" fmla="*/ 175275 h 503731"/>
                <a:gd name="connsiteX1063" fmla="*/ 303390 w 10525375"/>
                <a:gd name="connsiteY1063" fmla="*/ 189978 h 503731"/>
                <a:gd name="connsiteX1064" fmla="*/ 286384 w 10525375"/>
                <a:gd name="connsiteY1064" fmla="*/ 189978 h 503731"/>
                <a:gd name="connsiteX1065" fmla="*/ 282985 w 10525375"/>
                <a:gd name="connsiteY1065" fmla="*/ 192651 h 503731"/>
                <a:gd name="connsiteX1066" fmla="*/ 248978 w 10525375"/>
                <a:gd name="connsiteY1066" fmla="*/ 193987 h 503731"/>
                <a:gd name="connsiteX1067" fmla="*/ 184361 w 10525375"/>
                <a:gd name="connsiteY1067" fmla="*/ 179285 h 503731"/>
                <a:gd name="connsiteX1068" fmla="*/ 184361 w 10525375"/>
                <a:gd name="connsiteY1068" fmla="*/ 175275 h 503731"/>
                <a:gd name="connsiteX1069" fmla="*/ 184361 w 10525375"/>
                <a:gd name="connsiteY1069" fmla="*/ 159236 h 503731"/>
                <a:gd name="connsiteX1070" fmla="*/ 225170 w 10525375"/>
                <a:gd name="connsiteY1070" fmla="*/ 171264 h 503731"/>
                <a:gd name="connsiteX1071" fmla="*/ 245575 w 10525375"/>
                <a:gd name="connsiteY1071" fmla="*/ 163246 h 503731"/>
                <a:gd name="connsiteX1072" fmla="*/ 276184 w 10525375"/>
                <a:gd name="connsiteY1072" fmla="*/ 155227 h 503731"/>
                <a:gd name="connsiteX1073" fmla="*/ 286384 w 10525375"/>
                <a:gd name="connsiteY1073" fmla="*/ 155227 h 503731"/>
                <a:gd name="connsiteX1074" fmla="*/ 289787 w 10525375"/>
                <a:gd name="connsiteY1074" fmla="*/ 153890 h 503731"/>
                <a:gd name="connsiteX1075" fmla="*/ 310192 w 10525375"/>
                <a:gd name="connsiteY1075" fmla="*/ 153890 h 503731"/>
                <a:gd name="connsiteX1076" fmla="*/ 310192 w 10525375"/>
                <a:gd name="connsiteY1076" fmla="*/ 155227 h 503731"/>
                <a:gd name="connsiteX1077" fmla="*/ 330596 w 10525375"/>
                <a:gd name="connsiteY1077" fmla="*/ 153890 h 503731"/>
                <a:gd name="connsiteX1078" fmla="*/ 337398 w 10525375"/>
                <a:gd name="connsiteY1078" fmla="*/ 155227 h 503731"/>
                <a:gd name="connsiteX1079" fmla="*/ 361201 w 10525375"/>
                <a:gd name="connsiteY1079" fmla="*/ 151216 h 503731"/>
                <a:gd name="connsiteX1080" fmla="*/ 378207 w 10525375"/>
                <a:gd name="connsiteY1080" fmla="*/ 149881 h 503731"/>
                <a:gd name="connsiteX1081" fmla="*/ 429217 w 10525375"/>
                <a:gd name="connsiteY1081" fmla="*/ 149881 h 503731"/>
                <a:gd name="connsiteX1082" fmla="*/ 449622 w 10525375"/>
                <a:gd name="connsiteY1082" fmla="*/ 149881 h 503731"/>
                <a:gd name="connsiteX1083" fmla="*/ 446223 w 10525375"/>
                <a:gd name="connsiteY1083" fmla="*/ 147207 h 503731"/>
                <a:gd name="connsiteX1084" fmla="*/ 436019 w 10525375"/>
                <a:gd name="connsiteY1084" fmla="*/ 147207 h 503731"/>
                <a:gd name="connsiteX1085" fmla="*/ 408812 w 10525375"/>
                <a:gd name="connsiteY1085" fmla="*/ 143197 h 503731"/>
                <a:gd name="connsiteX1086" fmla="*/ 405413 w 10525375"/>
                <a:gd name="connsiteY1086" fmla="*/ 144533 h 503731"/>
                <a:gd name="connsiteX1087" fmla="*/ 378207 w 10525375"/>
                <a:gd name="connsiteY1087" fmla="*/ 143197 h 503731"/>
                <a:gd name="connsiteX1088" fmla="*/ 374805 w 10525375"/>
                <a:gd name="connsiteY1088" fmla="*/ 141861 h 503731"/>
                <a:gd name="connsiteX1089" fmla="*/ 316993 w 10525375"/>
                <a:gd name="connsiteY1089" fmla="*/ 145870 h 503731"/>
                <a:gd name="connsiteX1090" fmla="*/ 303390 w 10525375"/>
                <a:gd name="connsiteY1090" fmla="*/ 144533 h 503731"/>
                <a:gd name="connsiteX1091" fmla="*/ 327194 w 10525375"/>
                <a:gd name="connsiteY1091" fmla="*/ 137851 h 503731"/>
                <a:gd name="connsiteX1092" fmla="*/ 303390 w 10525375"/>
                <a:gd name="connsiteY1092" fmla="*/ 124485 h 503731"/>
                <a:gd name="connsiteX1093" fmla="*/ 357802 w 10525375"/>
                <a:gd name="connsiteY1093" fmla="*/ 117801 h 503731"/>
                <a:gd name="connsiteX1094" fmla="*/ 361201 w 10525375"/>
                <a:gd name="connsiteY1094" fmla="*/ 113792 h 503731"/>
                <a:gd name="connsiteX1095" fmla="*/ 402011 w 10525375"/>
                <a:gd name="connsiteY1095" fmla="*/ 105773 h 503731"/>
                <a:gd name="connsiteX1096" fmla="*/ 436019 w 10525375"/>
                <a:gd name="connsiteY1096" fmla="*/ 93744 h 503731"/>
                <a:gd name="connsiteX1097" fmla="*/ 476828 w 10525375"/>
                <a:gd name="connsiteY1097" fmla="*/ 93744 h 503731"/>
                <a:gd name="connsiteX1098" fmla="*/ 483630 w 10525375"/>
                <a:gd name="connsiteY1098" fmla="*/ 99091 h 503731"/>
                <a:gd name="connsiteX1099" fmla="*/ 483630 w 10525375"/>
                <a:gd name="connsiteY1099" fmla="*/ 100427 h 503731"/>
                <a:gd name="connsiteX1100" fmla="*/ 504034 w 10525375"/>
                <a:gd name="connsiteY1100" fmla="*/ 100427 h 503731"/>
                <a:gd name="connsiteX1101" fmla="*/ 514238 w 10525375"/>
                <a:gd name="connsiteY1101" fmla="*/ 104436 h 503731"/>
                <a:gd name="connsiteX1102" fmla="*/ 507437 w 10525375"/>
                <a:gd name="connsiteY1102" fmla="*/ 108446 h 503731"/>
                <a:gd name="connsiteX1103" fmla="*/ 510836 w 10525375"/>
                <a:gd name="connsiteY1103" fmla="*/ 108446 h 503731"/>
                <a:gd name="connsiteX1104" fmla="*/ 534643 w 10525375"/>
                <a:gd name="connsiteY1104" fmla="*/ 108446 h 503731"/>
                <a:gd name="connsiteX1105" fmla="*/ 534643 w 10525375"/>
                <a:gd name="connsiteY1105" fmla="*/ 107110 h 503731"/>
                <a:gd name="connsiteX1106" fmla="*/ 538042 w 10525375"/>
                <a:gd name="connsiteY1106" fmla="*/ 101764 h 503731"/>
                <a:gd name="connsiteX1107" fmla="*/ 544844 w 10525375"/>
                <a:gd name="connsiteY1107" fmla="*/ 96418 h 503731"/>
                <a:gd name="connsiteX1108" fmla="*/ 544844 w 10525375"/>
                <a:gd name="connsiteY1108" fmla="*/ 95080 h 503731"/>
                <a:gd name="connsiteX1109" fmla="*/ 521040 w 10525375"/>
                <a:gd name="connsiteY1109" fmla="*/ 88398 h 503731"/>
                <a:gd name="connsiteX1110" fmla="*/ 521040 w 10525375"/>
                <a:gd name="connsiteY1110" fmla="*/ 85725 h 503731"/>
                <a:gd name="connsiteX1111" fmla="*/ 497233 w 10525375"/>
                <a:gd name="connsiteY1111" fmla="*/ 79041 h 503731"/>
                <a:gd name="connsiteX1112" fmla="*/ 527841 w 10525375"/>
                <a:gd name="connsiteY1112" fmla="*/ 67013 h 503731"/>
                <a:gd name="connsiteX1113" fmla="*/ 561849 w 10525375"/>
                <a:gd name="connsiteY1113" fmla="*/ 79041 h 503731"/>
                <a:gd name="connsiteX1114" fmla="*/ 609460 w 10525375"/>
                <a:gd name="connsiteY1114" fmla="*/ 89734 h 503731"/>
                <a:gd name="connsiteX1115" fmla="*/ 660470 w 10525375"/>
                <a:gd name="connsiteY1115" fmla="*/ 77704 h 503731"/>
                <a:gd name="connsiteX1116" fmla="*/ 674073 w 10525375"/>
                <a:gd name="connsiteY1116" fmla="*/ 80379 h 503731"/>
                <a:gd name="connsiteX1117" fmla="*/ 701279 w 10525375"/>
                <a:gd name="connsiteY1117" fmla="*/ 87061 h 503731"/>
                <a:gd name="connsiteX1118" fmla="*/ 670674 w 10525375"/>
                <a:gd name="connsiteY1118" fmla="*/ 93744 h 503731"/>
                <a:gd name="connsiteX1119" fmla="*/ 670674 w 10525375"/>
                <a:gd name="connsiteY1119" fmla="*/ 95080 h 503731"/>
                <a:gd name="connsiteX1120" fmla="*/ 663873 w 10525375"/>
                <a:gd name="connsiteY1120" fmla="*/ 100427 h 503731"/>
                <a:gd name="connsiteX1121" fmla="*/ 674073 w 10525375"/>
                <a:gd name="connsiteY1121" fmla="*/ 100427 h 503731"/>
                <a:gd name="connsiteX1122" fmla="*/ 680875 w 10525375"/>
                <a:gd name="connsiteY1122" fmla="*/ 103100 h 503731"/>
                <a:gd name="connsiteX1123" fmla="*/ 691079 w 10525375"/>
                <a:gd name="connsiteY1123" fmla="*/ 103100 h 503731"/>
                <a:gd name="connsiteX1124" fmla="*/ 704682 w 10525375"/>
                <a:gd name="connsiteY1124" fmla="*/ 92407 h 503731"/>
                <a:gd name="connsiteX1125" fmla="*/ 714883 w 10525375"/>
                <a:gd name="connsiteY1125" fmla="*/ 91070 h 503731"/>
                <a:gd name="connsiteX1126" fmla="*/ 721684 w 10525375"/>
                <a:gd name="connsiteY1126" fmla="*/ 77704 h 503731"/>
                <a:gd name="connsiteX1127" fmla="*/ 731888 w 10525375"/>
                <a:gd name="connsiteY1127" fmla="*/ 73695 h 503731"/>
                <a:gd name="connsiteX1128" fmla="*/ 776097 w 10525375"/>
                <a:gd name="connsiteY1128" fmla="*/ 75032 h 503731"/>
                <a:gd name="connsiteX1129" fmla="*/ 796501 w 10525375"/>
                <a:gd name="connsiteY1129" fmla="*/ 71022 h 503731"/>
                <a:gd name="connsiteX1130" fmla="*/ 803303 w 10525375"/>
                <a:gd name="connsiteY1130" fmla="*/ 71022 h 503731"/>
                <a:gd name="connsiteX1131" fmla="*/ 803303 w 10525375"/>
                <a:gd name="connsiteY1131" fmla="*/ 69686 h 503731"/>
                <a:gd name="connsiteX1132" fmla="*/ 806705 w 10525375"/>
                <a:gd name="connsiteY1132" fmla="*/ 67013 h 503731"/>
                <a:gd name="connsiteX1133" fmla="*/ 782898 w 10525375"/>
                <a:gd name="connsiteY1133" fmla="*/ 71022 h 503731"/>
                <a:gd name="connsiteX1134" fmla="*/ 759095 w 10525375"/>
                <a:gd name="connsiteY1134" fmla="*/ 60329 h 503731"/>
                <a:gd name="connsiteX1135" fmla="*/ 796501 w 10525375"/>
                <a:gd name="connsiteY1135" fmla="*/ 48301 h 503731"/>
                <a:gd name="connsiteX1136" fmla="*/ 854316 w 10525375"/>
                <a:gd name="connsiteY1136" fmla="*/ 50973 h 503731"/>
                <a:gd name="connsiteX1137" fmla="*/ 966540 w 10525375"/>
                <a:gd name="connsiteY1137" fmla="*/ 46964 h 503731"/>
                <a:gd name="connsiteX1138" fmla="*/ 1000548 w 10525375"/>
                <a:gd name="connsiteY1138" fmla="*/ 48301 h 503731"/>
                <a:gd name="connsiteX1139" fmla="*/ 1048159 w 10525375"/>
                <a:gd name="connsiteY1139" fmla="*/ 48301 h 503731"/>
                <a:gd name="connsiteX1140" fmla="*/ 1051562 w 10525375"/>
                <a:gd name="connsiteY1140" fmla="*/ 50973 h 503731"/>
                <a:gd name="connsiteX1141" fmla="*/ 1078768 w 10525375"/>
                <a:gd name="connsiteY1141" fmla="*/ 48301 h 503731"/>
                <a:gd name="connsiteX1142" fmla="*/ 1078768 w 10525375"/>
                <a:gd name="connsiteY1142" fmla="*/ 44290 h 503731"/>
                <a:gd name="connsiteX1143" fmla="*/ 1139982 w 10525375"/>
                <a:gd name="connsiteY1143" fmla="*/ 42955 h 503731"/>
                <a:gd name="connsiteX1144" fmla="*/ 1150182 w 10525375"/>
                <a:gd name="connsiteY1144" fmla="*/ 42955 h 503731"/>
                <a:gd name="connsiteX1145" fmla="*/ 1153585 w 10525375"/>
                <a:gd name="connsiteY1145" fmla="*/ 41617 h 503731"/>
                <a:gd name="connsiteX1146" fmla="*/ 1190992 w 10525375"/>
                <a:gd name="connsiteY1146" fmla="*/ 44290 h 503731"/>
                <a:gd name="connsiteX1147" fmla="*/ 1201196 w 10525375"/>
                <a:gd name="connsiteY1147" fmla="*/ 44290 h 503731"/>
                <a:gd name="connsiteX1148" fmla="*/ 1221601 w 10525375"/>
                <a:gd name="connsiteY1148" fmla="*/ 44290 h 503731"/>
                <a:gd name="connsiteX1149" fmla="*/ 1310021 w 10525375"/>
                <a:gd name="connsiteY1149" fmla="*/ 46964 h 503731"/>
                <a:gd name="connsiteX1150" fmla="*/ 1357632 w 10525375"/>
                <a:gd name="connsiteY1150" fmla="*/ 44290 h 503731"/>
                <a:gd name="connsiteX1151" fmla="*/ 1388237 w 10525375"/>
                <a:gd name="connsiteY1151" fmla="*/ 42955 h 503731"/>
                <a:gd name="connsiteX1152" fmla="*/ 1391640 w 10525375"/>
                <a:gd name="connsiteY1152" fmla="*/ 45628 h 503731"/>
                <a:gd name="connsiteX1153" fmla="*/ 1527671 w 10525375"/>
                <a:gd name="connsiteY1153" fmla="*/ 45628 h 503731"/>
                <a:gd name="connsiteX1154" fmla="*/ 1541274 w 10525375"/>
                <a:gd name="connsiteY1154" fmla="*/ 41617 h 503731"/>
                <a:gd name="connsiteX1155" fmla="*/ 1582083 w 10525375"/>
                <a:gd name="connsiteY1155" fmla="*/ 26916 h 503731"/>
                <a:gd name="connsiteX1156" fmla="*/ 1602488 w 10525375"/>
                <a:gd name="connsiteY1156" fmla="*/ 26916 h 503731"/>
                <a:gd name="connsiteX1157" fmla="*/ 1602488 w 10525375"/>
                <a:gd name="connsiteY1157" fmla="*/ 29589 h 503731"/>
                <a:gd name="connsiteX1158" fmla="*/ 1609290 w 10525375"/>
                <a:gd name="connsiteY1158" fmla="*/ 30925 h 503731"/>
                <a:gd name="connsiteX1159" fmla="*/ 1629694 w 10525375"/>
                <a:gd name="connsiteY1159" fmla="*/ 33598 h 503731"/>
                <a:gd name="connsiteX1160" fmla="*/ 1639895 w 10525375"/>
                <a:gd name="connsiteY1160" fmla="*/ 29589 h 503731"/>
                <a:gd name="connsiteX1161" fmla="*/ 1636496 w 10525375"/>
                <a:gd name="connsiteY1161" fmla="*/ 28251 h 503731"/>
                <a:gd name="connsiteX1162" fmla="*/ 1762323 w 10525375"/>
                <a:gd name="connsiteY1162" fmla="*/ 20232 h 503731"/>
                <a:gd name="connsiteX1163" fmla="*/ 1816735 w 10525375"/>
                <a:gd name="connsiteY1163" fmla="*/ 18896 h 503731"/>
                <a:gd name="connsiteX1164" fmla="*/ 1840543 w 10525375"/>
                <a:gd name="connsiteY1164" fmla="*/ 18896 h 503731"/>
                <a:gd name="connsiteX1165" fmla="*/ 1894955 w 10525375"/>
                <a:gd name="connsiteY1165" fmla="*/ 18896 h 503731"/>
                <a:gd name="connsiteX1166" fmla="*/ 1973171 w 10525375"/>
                <a:gd name="connsiteY1166" fmla="*/ 18896 h 503731"/>
                <a:gd name="connsiteX1167" fmla="*/ 2017383 w 10525375"/>
                <a:gd name="connsiteY1167" fmla="*/ 24241 h 503731"/>
                <a:gd name="connsiteX1168" fmla="*/ 2013980 w 10525375"/>
                <a:gd name="connsiteY1168" fmla="*/ 26916 h 503731"/>
                <a:gd name="connsiteX1169" fmla="*/ 2030986 w 10525375"/>
                <a:gd name="connsiteY1169" fmla="*/ 33598 h 503731"/>
                <a:gd name="connsiteX1170" fmla="*/ 2054790 w 10525375"/>
                <a:gd name="connsiteY1170" fmla="*/ 18896 h 503731"/>
                <a:gd name="connsiteX1171" fmla="*/ 2064994 w 10525375"/>
                <a:gd name="connsiteY1171" fmla="*/ 18896 h 503731"/>
                <a:gd name="connsiteX1172" fmla="*/ 2109202 w 10525375"/>
                <a:gd name="connsiteY1172" fmla="*/ 22905 h 503731"/>
                <a:gd name="connsiteX1173" fmla="*/ 2119407 w 10525375"/>
                <a:gd name="connsiteY1173" fmla="*/ 16223 h 503731"/>
                <a:gd name="connsiteX1174" fmla="*/ 2299646 w 10525375"/>
                <a:gd name="connsiteY1174" fmla="*/ 18896 h 503731"/>
                <a:gd name="connsiteX1175" fmla="*/ 2323453 w 10525375"/>
                <a:gd name="connsiteY1175" fmla="*/ 25578 h 503731"/>
                <a:gd name="connsiteX1176" fmla="*/ 2401670 w 10525375"/>
                <a:gd name="connsiteY1176" fmla="*/ 14886 h 503731"/>
                <a:gd name="connsiteX1177" fmla="*/ 2408471 w 10525375"/>
                <a:gd name="connsiteY1177" fmla="*/ 16223 h 503731"/>
                <a:gd name="connsiteX1178" fmla="*/ 2411874 w 10525375"/>
                <a:gd name="connsiteY1178" fmla="*/ 12213 h 503731"/>
                <a:gd name="connsiteX1179" fmla="*/ 2517296 w 10525375"/>
                <a:gd name="connsiteY1179" fmla="*/ 10875 h 503731"/>
                <a:gd name="connsiteX1180" fmla="*/ 2534302 w 10525375"/>
                <a:gd name="connsiteY1180" fmla="*/ 10875 h 503731"/>
                <a:gd name="connsiteX1181" fmla="*/ 2568310 w 10525375"/>
                <a:gd name="connsiteY1181" fmla="*/ 14886 h 503731"/>
                <a:gd name="connsiteX1182" fmla="*/ 2571709 w 10525375"/>
                <a:gd name="connsiteY1182" fmla="*/ 14886 h 503731"/>
                <a:gd name="connsiteX1183" fmla="*/ 2585312 w 10525375"/>
                <a:gd name="connsiteY1183" fmla="*/ 13550 h 503731"/>
                <a:gd name="connsiteX1184" fmla="*/ 2595516 w 10525375"/>
                <a:gd name="connsiteY1184" fmla="*/ 14886 h 503731"/>
                <a:gd name="connsiteX1185" fmla="*/ 2619320 w 10525375"/>
                <a:gd name="connsiteY1185" fmla="*/ 16223 h 503731"/>
                <a:gd name="connsiteX1186" fmla="*/ 2626121 w 10525375"/>
                <a:gd name="connsiteY1186" fmla="*/ 14886 h 503731"/>
                <a:gd name="connsiteX1187" fmla="*/ 2670333 w 10525375"/>
                <a:gd name="connsiteY1187" fmla="*/ 14886 h 503731"/>
                <a:gd name="connsiteX1188" fmla="*/ 2792761 w 10525375"/>
                <a:gd name="connsiteY1188" fmla="*/ 14886 h 503731"/>
                <a:gd name="connsiteX1189" fmla="*/ 2901586 w 10525375"/>
                <a:gd name="connsiteY1189" fmla="*/ 13550 h 503731"/>
                <a:gd name="connsiteX1190" fmla="*/ 2908388 w 10525375"/>
                <a:gd name="connsiteY1190" fmla="*/ 14886 h 503731"/>
                <a:gd name="connsiteX1191" fmla="*/ 2966199 w 10525375"/>
                <a:gd name="connsiteY1191" fmla="*/ 13550 h 503731"/>
                <a:gd name="connsiteX1192" fmla="*/ 2976403 w 10525375"/>
                <a:gd name="connsiteY1192" fmla="*/ 13550 h 503731"/>
                <a:gd name="connsiteX1193" fmla="*/ 3041016 w 10525375"/>
                <a:gd name="connsiteY1193" fmla="*/ 9539 h 503731"/>
                <a:gd name="connsiteX1194" fmla="*/ 3047818 w 10525375"/>
                <a:gd name="connsiteY1194" fmla="*/ 9539 h 503731"/>
                <a:gd name="connsiteX1195" fmla="*/ 3183849 w 10525375"/>
                <a:gd name="connsiteY1195" fmla="*/ 10875 h 503731"/>
                <a:gd name="connsiteX1196" fmla="*/ 3194053 w 10525375"/>
                <a:gd name="connsiteY1196" fmla="*/ 13550 h 503731"/>
                <a:gd name="connsiteX1197" fmla="*/ 3296077 w 10525375"/>
                <a:gd name="connsiteY1197" fmla="*/ 13550 h 503731"/>
                <a:gd name="connsiteX1198" fmla="*/ 3309680 w 10525375"/>
                <a:gd name="connsiteY1198" fmla="*/ 20232 h 503731"/>
                <a:gd name="connsiteX1199" fmla="*/ 3313079 w 10525375"/>
                <a:gd name="connsiteY1199" fmla="*/ 20232 h 503731"/>
                <a:gd name="connsiteX1200" fmla="*/ 3336886 w 10525375"/>
                <a:gd name="connsiteY1200" fmla="*/ 12213 h 503731"/>
                <a:gd name="connsiteX1201" fmla="*/ 3347087 w 10525375"/>
                <a:gd name="connsiteY1201" fmla="*/ 12213 h 503731"/>
                <a:gd name="connsiteX1202" fmla="*/ 3612347 w 10525375"/>
                <a:gd name="connsiteY1202" fmla="*/ 10875 h 503731"/>
                <a:gd name="connsiteX1203" fmla="*/ 3632752 w 10525375"/>
                <a:gd name="connsiteY1203" fmla="*/ 12213 h 503731"/>
                <a:gd name="connsiteX1204" fmla="*/ 3693966 w 10525375"/>
                <a:gd name="connsiteY1204" fmla="*/ 8204 h 503731"/>
                <a:gd name="connsiteX1205" fmla="*/ 3809592 w 10525375"/>
                <a:gd name="connsiteY1205" fmla="*/ 8204 h 503731"/>
                <a:gd name="connsiteX1206" fmla="*/ 3816394 w 10525375"/>
                <a:gd name="connsiteY1206" fmla="*/ 8204 h 503731"/>
                <a:gd name="connsiteX1207" fmla="*/ 3901415 w 10525375"/>
                <a:gd name="connsiteY1207" fmla="*/ 8204 h 503731"/>
                <a:gd name="connsiteX1208" fmla="*/ 3908217 w 10525375"/>
                <a:gd name="connsiteY1208" fmla="*/ 8204 h 503731"/>
                <a:gd name="connsiteX1209" fmla="*/ 3962630 w 10525375"/>
                <a:gd name="connsiteY1209" fmla="*/ 8204 h 503731"/>
                <a:gd name="connsiteX1210" fmla="*/ 4020441 w 10525375"/>
                <a:gd name="connsiteY1210" fmla="*/ 9539 h 503731"/>
                <a:gd name="connsiteX1211" fmla="*/ 4023844 w 10525375"/>
                <a:gd name="connsiteY1211" fmla="*/ 10875 h 503731"/>
                <a:gd name="connsiteX1212" fmla="*/ 4023844 w 10525375"/>
                <a:gd name="connsiteY1212" fmla="*/ 8204 h 503731"/>
                <a:gd name="connsiteX1213" fmla="*/ 4057851 w 10525375"/>
                <a:gd name="connsiteY1213" fmla="*/ 8204 h 503731"/>
                <a:gd name="connsiteX1214" fmla="*/ 4064653 w 10525375"/>
                <a:gd name="connsiteY1214" fmla="*/ 6866 h 503731"/>
                <a:gd name="connsiteX1215" fmla="*/ 4085058 w 10525375"/>
                <a:gd name="connsiteY1215" fmla="*/ 8204 h 503731"/>
                <a:gd name="connsiteX1216" fmla="*/ 4136068 w 10525375"/>
                <a:gd name="connsiteY1216" fmla="*/ 9539 h 503731"/>
                <a:gd name="connsiteX1217" fmla="*/ 4136068 w 10525375"/>
                <a:gd name="connsiteY1217" fmla="*/ 12213 h 503731"/>
                <a:gd name="connsiteX1218" fmla="*/ 4156472 w 10525375"/>
                <a:gd name="connsiteY1218" fmla="*/ 8204 h 503731"/>
                <a:gd name="connsiteX1219" fmla="*/ 4251694 w 10525375"/>
                <a:gd name="connsiteY1219" fmla="*/ 4193 h 503731"/>
                <a:gd name="connsiteX1220" fmla="*/ 4319710 w 10525375"/>
                <a:gd name="connsiteY1220" fmla="*/ 4193 h 503731"/>
                <a:gd name="connsiteX1221" fmla="*/ 4408130 w 10525375"/>
                <a:gd name="connsiteY1221" fmla="*/ 12213 h 503731"/>
                <a:gd name="connsiteX1222" fmla="*/ 4408130 w 10525375"/>
                <a:gd name="connsiteY1222" fmla="*/ 13550 h 503731"/>
                <a:gd name="connsiteX1223" fmla="*/ 4472747 w 10525375"/>
                <a:gd name="connsiteY1223" fmla="*/ 2857 h 503731"/>
                <a:gd name="connsiteX1224" fmla="*/ 4557764 w 10525375"/>
                <a:gd name="connsiteY1224" fmla="*/ 1520 h 503731"/>
                <a:gd name="connsiteX1225" fmla="*/ 4571368 w 10525375"/>
                <a:gd name="connsiteY1225" fmla="*/ 1520 h 503731"/>
                <a:gd name="connsiteX1226" fmla="*/ 4595175 w 10525375"/>
                <a:gd name="connsiteY1226" fmla="*/ 9539 h 503731"/>
                <a:gd name="connsiteX1227" fmla="*/ 4595175 w 10525375"/>
                <a:gd name="connsiteY1227" fmla="*/ 8204 h 503731"/>
                <a:gd name="connsiteX1228" fmla="*/ 4591772 w 10525375"/>
                <a:gd name="connsiteY1228" fmla="*/ 6866 h 503731"/>
                <a:gd name="connsiteX1229" fmla="*/ 4646185 w 10525375"/>
                <a:gd name="connsiteY1229" fmla="*/ 184 h 50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Lst>
              <a:rect l="l" t="t" r="r" b="b"/>
              <a:pathLst>
                <a:path w="10525375" h="503731">
                  <a:moveTo>
                    <a:pt x="8243450" y="473332"/>
                  </a:moveTo>
                  <a:cubicBezTo>
                    <a:pt x="8246852" y="474668"/>
                    <a:pt x="8246852" y="476005"/>
                    <a:pt x="8250251" y="477341"/>
                  </a:cubicBezTo>
                  <a:cubicBezTo>
                    <a:pt x="8253654" y="476005"/>
                    <a:pt x="8253654" y="476005"/>
                    <a:pt x="8257053" y="476005"/>
                  </a:cubicBezTo>
                  <a:cubicBezTo>
                    <a:pt x="8260456" y="476005"/>
                    <a:pt x="8270656" y="474668"/>
                    <a:pt x="8263854" y="473332"/>
                  </a:cubicBezTo>
                  <a:cubicBezTo>
                    <a:pt x="8260456" y="470659"/>
                    <a:pt x="8250251" y="471995"/>
                    <a:pt x="8243450" y="473332"/>
                  </a:cubicBezTo>
                  <a:close/>
                  <a:moveTo>
                    <a:pt x="4333313" y="473332"/>
                  </a:moveTo>
                  <a:cubicBezTo>
                    <a:pt x="4336715" y="474668"/>
                    <a:pt x="4336715" y="476005"/>
                    <a:pt x="4340114" y="477341"/>
                  </a:cubicBezTo>
                  <a:cubicBezTo>
                    <a:pt x="4343517" y="476005"/>
                    <a:pt x="4343517" y="476005"/>
                    <a:pt x="4346916" y="476005"/>
                  </a:cubicBezTo>
                  <a:cubicBezTo>
                    <a:pt x="4350319" y="476005"/>
                    <a:pt x="4360519" y="474668"/>
                    <a:pt x="4353718" y="473332"/>
                  </a:cubicBezTo>
                  <a:cubicBezTo>
                    <a:pt x="4350319" y="470659"/>
                    <a:pt x="4340114" y="471995"/>
                    <a:pt x="4333313" y="473332"/>
                  </a:cubicBezTo>
                  <a:close/>
                  <a:moveTo>
                    <a:pt x="8824985" y="450610"/>
                  </a:moveTo>
                  <a:cubicBezTo>
                    <a:pt x="8831786" y="454620"/>
                    <a:pt x="8821582" y="457293"/>
                    <a:pt x="8811382" y="459966"/>
                  </a:cubicBezTo>
                  <a:cubicBezTo>
                    <a:pt x="8818184" y="461302"/>
                    <a:pt x="8821582" y="462639"/>
                    <a:pt x="8828384" y="463975"/>
                  </a:cubicBezTo>
                  <a:cubicBezTo>
                    <a:pt x="8835186" y="458629"/>
                    <a:pt x="8848788" y="454620"/>
                    <a:pt x="8858992" y="450610"/>
                  </a:cubicBezTo>
                  <a:cubicBezTo>
                    <a:pt x="8848788" y="450610"/>
                    <a:pt x="8835186" y="450610"/>
                    <a:pt x="8824985" y="450610"/>
                  </a:cubicBezTo>
                  <a:close/>
                  <a:moveTo>
                    <a:pt x="9110650" y="447936"/>
                  </a:moveTo>
                  <a:cubicBezTo>
                    <a:pt x="9114050" y="449274"/>
                    <a:pt x="9114050" y="450610"/>
                    <a:pt x="9114050" y="453283"/>
                  </a:cubicBezTo>
                  <a:cubicBezTo>
                    <a:pt x="9114050" y="454620"/>
                    <a:pt x="9110650" y="454620"/>
                    <a:pt x="9110650" y="454620"/>
                  </a:cubicBezTo>
                  <a:cubicBezTo>
                    <a:pt x="9117452" y="454620"/>
                    <a:pt x="9120851" y="455956"/>
                    <a:pt x="9117452" y="459966"/>
                  </a:cubicBezTo>
                  <a:cubicBezTo>
                    <a:pt x="9117452" y="458629"/>
                    <a:pt x="9117452" y="458629"/>
                    <a:pt x="9117452" y="458629"/>
                  </a:cubicBezTo>
                  <a:cubicBezTo>
                    <a:pt x="9127652" y="454620"/>
                    <a:pt x="9117452" y="450610"/>
                    <a:pt x="9114050" y="447936"/>
                  </a:cubicBezTo>
                  <a:cubicBezTo>
                    <a:pt x="9114050" y="447936"/>
                    <a:pt x="9110650" y="447936"/>
                    <a:pt x="9110650" y="447936"/>
                  </a:cubicBezTo>
                  <a:close/>
                  <a:moveTo>
                    <a:pt x="6668890" y="441254"/>
                  </a:moveTo>
                  <a:cubicBezTo>
                    <a:pt x="6668890" y="442590"/>
                    <a:pt x="6672289" y="443927"/>
                    <a:pt x="6672289" y="443927"/>
                  </a:cubicBezTo>
                  <a:cubicBezTo>
                    <a:pt x="6672289" y="442590"/>
                    <a:pt x="6672289" y="442590"/>
                    <a:pt x="6672289" y="441254"/>
                  </a:cubicBezTo>
                  <a:cubicBezTo>
                    <a:pt x="6668890" y="441254"/>
                    <a:pt x="6668890" y="441254"/>
                    <a:pt x="6668890" y="441254"/>
                  </a:cubicBezTo>
                  <a:close/>
                  <a:moveTo>
                    <a:pt x="2758753" y="441254"/>
                  </a:moveTo>
                  <a:cubicBezTo>
                    <a:pt x="2758753" y="442590"/>
                    <a:pt x="2762152" y="443927"/>
                    <a:pt x="2762152" y="443927"/>
                  </a:cubicBezTo>
                  <a:cubicBezTo>
                    <a:pt x="2762152" y="442590"/>
                    <a:pt x="2762152" y="442590"/>
                    <a:pt x="2762152" y="441254"/>
                  </a:cubicBezTo>
                  <a:cubicBezTo>
                    <a:pt x="2758753" y="441254"/>
                    <a:pt x="2758753" y="441254"/>
                    <a:pt x="2758753" y="441254"/>
                  </a:cubicBezTo>
                  <a:close/>
                  <a:moveTo>
                    <a:pt x="9338501" y="438581"/>
                  </a:moveTo>
                  <a:cubicBezTo>
                    <a:pt x="9338501" y="439917"/>
                    <a:pt x="9341904" y="439917"/>
                    <a:pt x="9341904" y="441254"/>
                  </a:cubicBezTo>
                  <a:cubicBezTo>
                    <a:pt x="9348705" y="438581"/>
                    <a:pt x="9355506" y="438581"/>
                    <a:pt x="9362308" y="438581"/>
                  </a:cubicBezTo>
                  <a:cubicBezTo>
                    <a:pt x="9365707" y="438581"/>
                    <a:pt x="9365707" y="438581"/>
                    <a:pt x="9365707" y="439917"/>
                  </a:cubicBezTo>
                  <a:cubicBezTo>
                    <a:pt x="9365707" y="438581"/>
                    <a:pt x="9365707" y="438581"/>
                    <a:pt x="9365707" y="438581"/>
                  </a:cubicBezTo>
                  <a:lnTo>
                    <a:pt x="9362308" y="438581"/>
                  </a:lnTo>
                  <a:close/>
                  <a:moveTo>
                    <a:pt x="8413488" y="433235"/>
                  </a:moveTo>
                  <a:cubicBezTo>
                    <a:pt x="8410090" y="434571"/>
                    <a:pt x="8410090" y="434571"/>
                    <a:pt x="8406687" y="434571"/>
                  </a:cubicBezTo>
                  <a:cubicBezTo>
                    <a:pt x="8410090" y="435908"/>
                    <a:pt x="8413488" y="437244"/>
                    <a:pt x="8416892" y="439917"/>
                  </a:cubicBezTo>
                  <a:cubicBezTo>
                    <a:pt x="8413488" y="437244"/>
                    <a:pt x="8413488" y="435908"/>
                    <a:pt x="8413488" y="433235"/>
                  </a:cubicBezTo>
                  <a:close/>
                  <a:moveTo>
                    <a:pt x="4503352" y="433235"/>
                  </a:moveTo>
                  <a:cubicBezTo>
                    <a:pt x="4499953" y="434571"/>
                    <a:pt x="4499953" y="434571"/>
                    <a:pt x="4496550" y="434571"/>
                  </a:cubicBezTo>
                  <a:cubicBezTo>
                    <a:pt x="4499953" y="435908"/>
                    <a:pt x="4503352" y="437244"/>
                    <a:pt x="4506755" y="439917"/>
                  </a:cubicBezTo>
                  <a:cubicBezTo>
                    <a:pt x="4503352" y="437244"/>
                    <a:pt x="4503352" y="435908"/>
                    <a:pt x="4503352" y="433235"/>
                  </a:cubicBezTo>
                  <a:close/>
                  <a:moveTo>
                    <a:pt x="9624166" y="426551"/>
                  </a:moveTo>
                  <a:cubicBezTo>
                    <a:pt x="9624166" y="429224"/>
                    <a:pt x="9624166" y="430562"/>
                    <a:pt x="9617365" y="430562"/>
                  </a:cubicBezTo>
                  <a:cubicBezTo>
                    <a:pt x="9630968" y="433235"/>
                    <a:pt x="9644571" y="434571"/>
                    <a:pt x="9654776" y="430562"/>
                  </a:cubicBezTo>
                  <a:cubicBezTo>
                    <a:pt x="9644571" y="430562"/>
                    <a:pt x="9634370" y="430562"/>
                    <a:pt x="9624166" y="427888"/>
                  </a:cubicBezTo>
                  <a:cubicBezTo>
                    <a:pt x="9624166" y="426551"/>
                    <a:pt x="9624166" y="426551"/>
                    <a:pt x="9624166" y="426551"/>
                  </a:cubicBezTo>
                  <a:close/>
                  <a:moveTo>
                    <a:pt x="248974" y="418532"/>
                  </a:moveTo>
                  <a:cubicBezTo>
                    <a:pt x="259178" y="418532"/>
                    <a:pt x="269379" y="418532"/>
                    <a:pt x="279583" y="418532"/>
                  </a:cubicBezTo>
                  <a:cubicBezTo>
                    <a:pt x="289783" y="421205"/>
                    <a:pt x="299987" y="423878"/>
                    <a:pt x="310188" y="426551"/>
                  </a:cubicBezTo>
                  <a:cubicBezTo>
                    <a:pt x="296585" y="429224"/>
                    <a:pt x="303387" y="438581"/>
                    <a:pt x="279583" y="438581"/>
                  </a:cubicBezTo>
                  <a:cubicBezTo>
                    <a:pt x="276180" y="437244"/>
                    <a:pt x="272781" y="435908"/>
                    <a:pt x="269379" y="434571"/>
                  </a:cubicBezTo>
                  <a:cubicBezTo>
                    <a:pt x="262577" y="431898"/>
                    <a:pt x="259178" y="430562"/>
                    <a:pt x="259178" y="426551"/>
                  </a:cubicBezTo>
                  <a:cubicBezTo>
                    <a:pt x="255775" y="423878"/>
                    <a:pt x="252377" y="421205"/>
                    <a:pt x="248974" y="418532"/>
                  </a:cubicBezTo>
                  <a:close/>
                  <a:moveTo>
                    <a:pt x="9481334" y="397147"/>
                  </a:moveTo>
                  <a:cubicBezTo>
                    <a:pt x="9481334" y="398484"/>
                    <a:pt x="9481334" y="398484"/>
                    <a:pt x="9481334" y="399820"/>
                  </a:cubicBezTo>
                  <a:cubicBezTo>
                    <a:pt x="9481334" y="399820"/>
                    <a:pt x="9484736" y="399820"/>
                    <a:pt x="9488135" y="398484"/>
                  </a:cubicBezTo>
                  <a:cubicBezTo>
                    <a:pt x="9484736" y="398484"/>
                    <a:pt x="9484736" y="397147"/>
                    <a:pt x="9481334" y="397147"/>
                  </a:cubicBezTo>
                  <a:close/>
                  <a:moveTo>
                    <a:pt x="548246" y="390464"/>
                  </a:moveTo>
                  <a:cubicBezTo>
                    <a:pt x="548246" y="391800"/>
                    <a:pt x="548246" y="391800"/>
                    <a:pt x="548246" y="391800"/>
                  </a:cubicBezTo>
                  <a:cubicBezTo>
                    <a:pt x="544844" y="393137"/>
                    <a:pt x="544844" y="393137"/>
                    <a:pt x="541445" y="393137"/>
                  </a:cubicBezTo>
                  <a:cubicBezTo>
                    <a:pt x="541445" y="398484"/>
                    <a:pt x="538042" y="403830"/>
                    <a:pt x="538042" y="409176"/>
                  </a:cubicBezTo>
                  <a:cubicBezTo>
                    <a:pt x="548246" y="407839"/>
                    <a:pt x="558447" y="409176"/>
                    <a:pt x="565248" y="411850"/>
                  </a:cubicBezTo>
                  <a:cubicBezTo>
                    <a:pt x="568651" y="405166"/>
                    <a:pt x="599256" y="391800"/>
                    <a:pt x="548246" y="390464"/>
                  </a:cubicBezTo>
                  <a:close/>
                  <a:moveTo>
                    <a:pt x="10305597" y="390129"/>
                  </a:moveTo>
                  <a:cubicBezTo>
                    <a:pt x="10310274" y="390798"/>
                    <a:pt x="10314523" y="392468"/>
                    <a:pt x="10317926" y="393137"/>
                  </a:cubicBezTo>
                  <a:cubicBezTo>
                    <a:pt x="10317926" y="395811"/>
                    <a:pt x="10317926" y="398484"/>
                    <a:pt x="10317926" y="401157"/>
                  </a:cubicBezTo>
                  <a:cubicBezTo>
                    <a:pt x="10317926" y="401157"/>
                    <a:pt x="10314523" y="401157"/>
                    <a:pt x="10311124" y="401157"/>
                  </a:cubicBezTo>
                  <a:cubicBezTo>
                    <a:pt x="10300920" y="399820"/>
                    <a:pt x="10294118" y="397147"/>
                    <a:pt x="10290720" y="393137"/>
                  </a:cubicBezTo>
                  <a:cubicBezTo>
                    <a:pt x="10295822" y="389795"/>
                    <a:pt x="10300920" y="389461"/>
                    <a:pt x="10305597" y="390129"/>
                  </a:cubicBezTo>
                  <a:close/>
                  <a:moveTo>
                    <a:pt x="9913234" y="387791"/>
                  </a:moveTo>
                  <a:cubicBezTo>
                    <a:pt x="9913234" y="390464"/>
                    <a:pt x="9916634" y="394473"/>
                    <a:pt x="9913234" y="397147"/>
                  </a:cubicBezTo>
                  <a:cubicBezTo>
                    <a:pt x="9909832" y="398484"/>
                    <a:pt x="9906433" y="401157"/>
                    <a:pt x="9903030" y="403830"/>
                  </a:cubicBezTo>
                  <a:cubicBezTo>
                    <a:pt x="9903030" y="403830"/>
                    <a:pt x="9906433" y="405166"/>
                    <a:pt x="9906433" y="405166"/>
                  </a:cubicBezTo>
                  <a:cubicBezTo>
                    <a:pt x="9906433" y="406503"/>
                    <a:pt x="9906433" y="409176"/>
                    <a:pt x="9906433" y="410512"/>
                  </a:cubicBezTo>
                  <a:cubicBezTo>
                    <a:pt x="9930236" y="410512"/>
                    <a:pt x="9954044" y="410512"/>
                    <a:pt x="9971046" y="401157"/>
                  </a:cubicBezTo>
                  <a:cubicBezTo>
                    <a:pt x="9967647" y="398484"/>
                    <a:pt x="9967647" y="395811"/>
                    <a:pt x="9971046" y="393137"/>
                  </a:cubicBezTo>
                  <a:cubicBezTo>
                    <a:pt x="9950642" y="393137"/>
                    <a:pt x="9933639" y="390464"/>
                    <a:pt x="9913234" y="387791"/>
                  </a:cubicBezTo>
                  <a:close/>
                  <a:moveTo>
                    <a:pt x="1228402" y="386454"/>
                  </a:moveTo>
                  <a:cubicBezTo>
                    <a:pt x="1228402" y="387791"/>
                    <a:pt x="1228402" y="389127"/>
                    <a:pt x="1228402" y="390464"/>
                  </a:cubicBezTo>
                  <a:cubicBezTo>
                    <a:pt x="1238603" y="389127"/>
                    <a:pt x="1248807" y="389127"/>
                    <a:pt x="1259008" y="391800"/>
                  </a:cubicBezTo>
                  <a:cubicBezTo>
                    <a:pt x="1259008" y="390464"/>
                    <a:pt x="1262410" y="389127"/>
                    <a:pt x="1262410" y="387791"/>
                  </a:cubicBezTo>
                  <a:cubicBezTo>
                    <a:pt x="1259008" y="387791"/>
                    <a:pt x="1255608" y="387791"/>
                    <a:pt x="1255608" y="387791"/>
                  </a:cubicBezTo>
                  <a:cubicBezTo>
                    <a:pt x="1255608" y="387791"/>
                    <a:pt x="1252206" y="386454"/>
                    <a:pt x="1252206" y="386454"/>
                  </a:cubicBezTo>
                  <a:cubicBezTo>
                    <a:pt x="1245404" y="387791"/>
                    <a:pt x="1235204" y="387791"/>
                    <a:pt x="1228402" y="386454"/>
                  </a:cubicBezTo>
                  <a:close/>
                  <a:moveTo>
                    <a:pt x="9749997" y="385118"/>
                  </a:moveTo>
                  <a:cubicBezTo>
                    <a:pt x="9749997" y="387791"/>
                    <a:pt x="9749997" y="389127"/>
                    <a:pt x="9753396" y="390464"/>
                  </a:cubicBezTo>
                  <a:cubicBezTo>
                    <a:pt x="9749997" y="389127"/>
                    <a:pt x="9749997" y="387791"/>
                    <a:pt x="9753396" y="386454"/>
                  </a:cubicBezTo>
                  <a:cubicBezTo>
                    <a:pt x="9753396" y="386454"/>
                    <a:pt x="9749997" y="386454"/>
                    <a:pt x="9749997" y="385118"/>
                  </a:cubicBezTo>
                  <a:close/>
                  <a:moveTo>
                    <a:pt x="8865794" y="370415"/>
                  </a:moveTo>
                  <a:cubicBezTo>
                    <a:pt x="8865794" y="370415"/>
                    <a:pt x="8869193" y="371752"/>
                    <a:pt x="8869193" y="371752"/>
                  </a:cubicBezTo>
                  <a:cubicBezTo>
                    <a:pt x="8869193" y="370415"/>
                    <a:pt x="8869193" y="370415"/>
                    <a:pt x="8869193" y="370415"/>
                  </a:cubicBezTo>
                  <a:cubicBezTo>
                    <a:pt x="8869193" y="370415"/>
                    <a:pt x="8865794" y="370415"/>
                    <a:pt x="8865794" y="370415"/>
                  </a:cubicBezTo>
                  <a:close/>
                  <a:moveTo>
                    <a:pt x="820309" y="370415"/>
                  </a:moveTo>
                  <a:cubicBezTo>
                    <a:pt x="810104" y="379772"/>
                    <a:pt x="833912" y="377099"/>
                    <a:pt x="844112" y="378434"/>
                  </a:cubicBezTo>
                  <a:cubicBezTo>
                    <a:pt x="840713" y="377099"/>
                    <a:pt x="837311" y="375761"/>
                    <a:pt x="837311" y="373088"/>
                  </a:cubicBezTo>
                  <a:cubicBezTo>
                    <a:pt x="833912" y="371752"/>
                    <a:pt x="827110" y="371752"/>
                    <a:pt x="820309" y="370415"/>
                  </a:cubicBezTo>
                  <a:close/>
                  <a:moveTo>
                    <a:pt x="1007353" y="369580"/>
                  </a:moveTo>
                  <a:cubicBezTo>
                    <a:pt x="997149" y="369079"/>
                    <a:pt x="986949" y="369747"/>
                    <a:pt x="976745" y="373088"/>
                  </a:cubicBezTo>
                  <a:cubicBezTo>
                    <a:pt x="976745" y="373088"/>
                    <a:pt x="973342" y="374425"/>
                    <a:pt x="973342" y="374425"/>
                  </a:cubicBezTo>
                  <a:cubicBezTo>
                    <a:pt x="973342" y="375761"/>
                    <a:pt x="969943" y="375761"/>
                    <a:pt x="969943" y="377099"/>
                  </a:cubicBezTo>
                  <a:cubicBezTo>
                    <a:pt x="969943" y="378434"/>
                    <a:pt x="966540" y="378434"/>
                    <a:pt x="966540" y="378434"/>
                  </a:cubicBezTo>
                  <a:cubicBezTo>
                    <a:pt x="969943" y="382445"/>
                    <a:pt x="966540" y="383781"/>
                    <a:pt x="959739" y="385118"/>
                  </a:cubicBezTo>
                  <a:cubicBezTo>
                    <a:pt x="966540" y="385118"/>
                    <a:pt x="969943" y="386454"/>
                    <a:pt x="973342" y="387791"/>
                  </a:cubicBezTo>
                  <a:cubicBezTo>
                    <a:pt x="980144" y="379772"/>
                    <a:pt x="997149" y="377099"/>
                    <a:pt x="1014151" y="377099"/>
                  </a:cubicBezTo>
                  <a:cubicBezTo>
                    <a:pt x="1034556" y="378434"/>
                    <a:pt x="1048159" y="381108"/>
                    <a:pt x="1037958" y="391800"/>
                  </a:cubicBezTo>
                  <a:cubicBezTo>
                    <a:pt x="1051562" y="390464"/>
                    <a:pt x="1061762" y="390464"/>
                    <a:pt x="1071966" y="393137"/>
                  </a:cubicBezTo>
                  <a:cubicBezTo>
                    <a:pt x="1075365" y="393137"/>
                    <a:pt x="1075365" y="394473"/>
                    <a:pt x="1075365" y="395811"/>
                  </a:cubicBezTo>
                  <a:cubicBezTo>
                    <a:pt x="1078768" y="395811"/>
                    <a:pt x="1078768" y="394473"/>
                    <a:pt x="1078768" y="394473"/>
                  </a:cubicBezTo>
                  <a:cubicBezTo>
                    <a:pt x="1082167" y="393137"/>
                    <a:pt x="1082167" y="393137"/>
                    <a:pt x="1082167" y="393137"/>
                  </a:cubicBezTo>
                  <a:cubicBezTo>
                    <a:pt x="1082167" y="393137"/>
                    <a:pt x="1078768" y="393137"/>
                    <a:pt x="1078768" y="393137"/>
                  </a:cubicBezTo>
                  <a:cubicBezTo>
                    <a:pt x="1082167" y="381108"/>
                    <a:pt x="1054961" y="378434"/>
                    <a:pt x="1037958" y="373088"/>
                  </a:cubicBezTo>
                  <a:cubicBezTo>
                    <a:pt x="1027758" y="371751"/>
                    <a:pt x="1017554" y="370081"/>
                    <a:pt x="1007353" y="369580"/>
                  </a:cubicBezTo>
                  <a:close/>
                  <a:moveTo>
                    <a:pt x="34727" y="366406"/>
                  </a:moveTo>
                  <a:cubicBezTo>
                    <a:pt x="41528" y="366406"/>
                    <a:pt x="48330" y="366406"/>
                    <a:pt x="51729" y="366406"/>
                  </a:cubicBezTo>
                  <a:cubicBezTo>
                    <a:pt x="58530" y="369079"/>
                    <a:pt x="68734" y="371752"/>
                    <a:pt x="58530" y="375763"/>
                  </a:cubicBezTo>
                  <a:cubicBezTo>
                    <a:pt x="51729" y="378434"/>
                    <a:pt x="38126" y="378434"/>
                    <a:pt x="31324" y="375763"/>
                  </a:cubicBezTo>
                  <a:cubicBezTo>
                    <a:pt x="17721" y="371752"/>
                    <a:pt x="31324" y="369079"/>
                    <a:pt x="34727" y="366406"/>
                  </a:cubicBezTo>
                  <a:close/>
                  <a:moveTo>
                    <a:pt x="8671948" y="365069"/>
                  </a:moveTo>
                  <a:cubicBezTo>
                    <a:pt x="8668549" y="366406"/>
                    <a:pt x="8671948" y="367742"/>
                    <a:pt x="8671948" y="369079"/>
                  </a:cubicBezTo>
                  <a:cubicBezTo>
                    <a:pt x="8671948" y="366406"/>
                    <a:pt x="8671948" y="366406"/>
                    <a:pt x="8675350" y="365069"/>
                  </a:cubicBezTo>
                  <a:cubicBezTo>
                    <a:pt x="8675350" y="365069"/>
                    <a:pt x="8671948" y="365069"/>
                    <a:pt x="8671948" y="365069"/>
                  </a:cubicBezTo>
                  <a:close/>
                  <a:moveTo>
                    <a:pt x="840713" y="358387"/>
                  </a:moveTo>
                  <a:cubicBezTo>
                    <a:pt x="840713" y="361060"/>
                    <a:pt x="844112" y="362396"/>
                    <a:pt x="844112" y="363733"/>
                  </a:cubicBezTo>
                  <a:cubicBezTo>
                    <a:pt x="847515" y="362396"/>
                    <a:pt x="854316" y="362396"/>
                    <a:pt x="861118" y="359722"/>
                  </a:cubicBezTo>
                  <a:cubicBezTo>
                    <a:pt x="854316" y="359722"/>
                    <a:pt x="847515" y="359722"/>
                    <a:pt x="840713" y="358387"/>
                  </a:cubicBezTo>
                  <a:close/>
                  <a:moveTo>
                    <a:pt x="9909832" y="349030"/>
                  </a:moveTo>
                  <a:cubicBezTo>
                    <a:pt x="9906433" y="349030"/>
                    <a:pt x="9899632" y="350367"/>
                    <a:pt x="9896229" y="350367"/>
                  </a:cubicBezTo>
                  <a:cubicBezTo>
                    <a:pt x="9896229" y="350367"/>
                    <a:pt x="9892830" y="350367"/>
                    <a:pt x="9892830" y="350367"/>
                  </a:cubicBezTo>
                  <a:cubicBezTo>
                    <a:pt x="9896229" y="351703"/>
                    <a:pt x="9899632" y="353040"/>
                    <a:pt x="9903030" y="354376"/>
                  </a:cubicBezTo>
                  <a:cubicBezTo>
                    <a:pt x="9906433" y="351703"/>
                    <a:pt x="9909832" y="350367"/>
                    <a:pt x="9909832" y="349030"/>
                  </a:cubicBezTo>
                  <a:close/>
                  <a:moveTo>
                    <a:pt x="7520" y="343683"/>
                  </a:moveTo>
                  <a:cubicBezTo>
                    <a:pt x="21124" y="339674"/>
                    <a:pt x="38126" y="339674"/>
                    <a:pt x="48330" y="343683"/>
                  </a:cubicBezTo>
                  <a:cubicBezTo>
                    <a:pt x="58530" y="349030"/>
                    <a:pt x="38126" y="349030"/>
                    <a:pt x="34727" y="353040"/>
                  </a:cubicBezTo>
                  <a:cubicBezTo>
                    <a:pt x="27925" y="353040"/>
                    <a:pt x="24522" y="353040"/>
                    <a:pt x="17721" y="353040"/>
                  </a:cubicBezTo>
                  <a:cubicBezTo>
                    <a:pt x="14322" y="350367"/>
                    <a:pt x="-12884" y="349030"/>
                    <a:pt x="7520" y="343683"/>
                  </a:cubicBezTo>
                  <a:close/>
                  <a:moveTo>
                    <a:pt x="253944" y="323786"/>
                  </a:moveTo>
                  <a:lnTo>
                    <a:pt x="254080" y="323803"/>
                  </a:lnTo>
                  <a:lnTo>
                    <a:pt x="279144" y="325171"/>
                  </a:lnTo>
                  <a:lnTo>
                    <a:pt x="263005" y="325472"/>
                  </a:lnTo>
                  <a:close/>
                  <a:moveTo>
                    <a:pt x="650270" y="308932"/>
                  </a:moveTo>
                  <a:cubicBezTo>
                    <a:pt x="650270" y="310270"/>
                    <a:pt x="650270" y="311606"/>
                    <a:pt x="646867" y="311606"/>
                  </a:cubicBezTo>
                  <a:cubicBezTo>
                    <a:pt x="657071" y="312943"/>
                    <a:pt x="663873" y="312943"/>
                    <a:pt x="670674" y="311606"/>
                  </a:cubicBezTo>
                  <a:cubicBezTo>
                    <a:pt x="663873" y="311606"/>
                    <a:pt x="657071" y="310270"/>
                    <a:pt x="650270" y="308932"/>
                  </a:cubicBezTo>
                  <a:close/>
                  <a:moveTo>
                    <a:pt x="10008456" y="299577"/>
                  </a:moveTo>
                  <a:cubicBezTo>
                    <a:pt x="9994854" y="303586"/>
                    <a:pt x="9998252" y="308932"/>
                    <a:pt x="10001655" y="312943"/>
                  </a:cubicBezTo>
                  <a:cubicBezTo>
                    <a:pt x="10005054" y="308932"/>
                    <a:pt x="10011856" y="307597"/>
                    <a:pt x="10022060" y="306259"/>
                  </a:cubicBezTo>
                  <a:cubicBezTo>
                    <a:pt x="10022060" y="306259"/>
                    <a:pt x="10025458" y="306259"/>
                    <a:pt x="10025458" y="306259"/>
                  </a:cubicBezTo>
                  <a:cubicBezTo>
                    <a:pt x="10028861" y="304923"/>
                    <a:pt x="10028861" y="303586"/>
                    <a:pt x="10032260" y="302250"/>
                  </a:cubicBezTo>
                  <a:cubicBezTo>
                    <a:pt x="10025458" y="302250"/>
                    <a:pt x="10015258" y="302250"/>
                    <a:pt x="10008456" y="299577"/>
                  </a:cubicBezTo>
                  <a:close/>
                  <a:moveTo>
                    <a:pt x="9926838" y="294231"/>
                  </a:moveTo>
                  <a:cubicBezTo>
                    <a:pt x="9923435" y="294231"/>
                    <a:pt x="9923435" y="295567"/>
                    <a:pt x="9920036" y="295567"/>
                  </a:cubicBezTo>
                  <a:cubicBezTo>
                    <a:pt x="9920036" y="296904"/>
                    <a:pt x="9923435" y="298240"/>
                    <a:pt x="9920036" y="299577"/>
                  </a:cubicBezTo>
                  <a:cubicBezTo>
                    <a:pt x="9923435" y="299577"/>
                    <a:pt x="9923435" y="299577"/>
                    <a:pt x="9926838" y="299577"/>
                  </a:cubicBezTo>
                  <a:cubicBezTo>
                    <a:pt x="9937038" y="300913"/>
                    <a:pt x="9943840" y="302250"/>
                    <a:pt x="9954044" y="304923"/>
                  </a:cubicBezTo>
                  <a:cubicBezTo>
                    <a:pt x="9943840" y="300913"/>
                    <a:pt x="9933639" y="298240"/>
                    <a:pt x="9926838" y="294231"/>
                  </a:cubicBezTo>
                  <a:close/>
                  <a:moveTo>
                    <a:pt x="208168" y="294231"/>
                  </a:moveTo>
                  <a:cubicBezTo>
                    <a:pt x="221771" y="298240"/>
                    <a:pt x="248978" y="296904"/>
                    <a:pt x="248978" y="308932"/>
                  </a:cubicBezTo>
                  <a:cubicBezTo>
                    <a:pt x="282985" y="316952"/>
                    <a:pt x="242176" y="316952"/>
                    <a:pt x="238773" y="320962"/>
                  </a:cubicBezTo>
                  <a:lnTo>
                    <a:pt x="253944" y="323786"/>
                  </a:lnTo>
                  <a:lnTo>
                    <a:pt x="208168" y="318289"/>
                  </a:lnTo>
                  <a:cubicBezTo>
                    <a:pt x="191163" y="318289"/>
                    <a:pt x="187764" y="322298"/>
                    <a:pt x="177559" y="322298"/>
                  </a:cubicBezTo>
                  <a:lnTo>
                    <a:pt x="177559" y="319625"/>
                  </a:lnTo>
                  <a:cubicBezTo>
                    <a:pt x="157155" y="322298"/>
                    <a:pt x="140153" y="324971"/>
                    <a:pt x="119748" y="320962"/>
                  </a:cubicBezTo>
                  <a:cubicBezTo>
                    <a:pt x="112946" y="316952"/>
                    <a:pt x="95941" y="312943"/>
                    <a:pt x="99343" y="306259"/>
                  </a:cubicBezTo>
                  <a:cubicBezTo>
                    <a:pt x="106145" y="306259"/>
                    <a:pt x="112946" y="304923"/>
                    <a:pt x="119748" y="304923"/>
                  </a:cubicBezTo>
                  <a:cubicBezTo>
                    <a:pt x="143552" y="303586"/>
                    <a:pt x="163956" y="300913"/>
                    <a:pt x="180962" y="310270"/>
                  </a:cubicBezTo>
                  <a:cubicBezTo>
                    <a:pt x="184361" y="310270"/>
                    <a:pt x="187764" y="310270"/>
                    <a:pt x="191163" y="310270"/>
                  </a:cubicBezTo>
                  <a:cubicBezTo>
                    <a:pt x="191163" y="303586"/>
                    <a:pt x="177559" y="295567"/>
                    <a:pt x="208168" y="294231"/>
                  </a:cubicBezTo>
                  <a:close/>
                  <a:moveTo>
                    <a:pt x="561849" y="292894"/>
                  </a:moveTo>
                  <a:cubicBezTo>
                    <a:pt x="555048" y="295567"/>
                    <a:pt x="551645" y="296904"/>
                    <a:pt x="544844" y="296904"/>
                  </a:cubicBezTo>
                  <a:cubicBezTo>
                    <a:pt x="551645" y="298240"/>
                    <a:pt x="558447" y="295567"/>
                    <a:pt x="565248" y="292894"/>
                  </a:cubicBezTo>
                  <a:cubicBezTo>
                    <a:pt x="565248" y="292894"/>
                    <a:pt x="561849" y="292894"/>
                    <a:pt x="561849" y="292894"/>
                  </a:cubicBezTo>
                  <a:close/>
                  <a:moveTo>
                    <a:pt x="10113879" y="286211"/>
                  </a:moveTo>
                  <a:cubicBezTo>
                    <a:pt x="10107077" y="286211"/>
                    <a:pt x="10100276" y="287547"/>
                    <a:pt x="10093474" y="288885"/>
                  </a:cubicBezTo>
                  <a:cubicBezTo>
                    <a:pt x="10096876" y="288885"/>
                    <a:pt x="10100276" y="290220"/>
                    <a:pt x="10100276" y="292894"/>
                  </a:cubicBezTo>
                  <a:cubicBezTo>
                    <a:pt x="10100276" y="290220"/>
                    <a:pt x="10107077" y="288885"/>
                    <a:pt x="10113879" y="288885"/>
                  </a:cubicBezTo>
                  <a:cubicBezTo>
                    <a:pt x="10113879" y="287547"/>
                    <a:pt x="10113879" y="287547"/>
                    <a:pt x="10113879" y="286211"/>
                  </a:cubicBezTo>
                  <a:close/>
                  <a:moveTo>
                    <a:pt x="495533" y="279528"/>
                  </a:moveTo>
                  <a:cubicBezTo>
                    <a:pt x="489581" y="280530"/>
                    <a:pt x="483630" y="282201"/>
                    <a:pt x="476828" y="282201"/>
                  </a:cubicBezTo>
                  <a:cubicBezTo>
                    <a:pt x="487032" y="291558"/>
                    <a:pt x="500635" y="292894"/>
                    <a:pt x="514238" y="280865"/>
                  </a:cubicBezTo>
                  <a:cubicBezTo>
                    <a:pt x="507437" y="278192"/>
                    <a:pt x="501485" y="278526"/>
                    <a:pt x="495533" y="279528"/>
                  </a:cubicBezTo>
                  <a:close/>
                  <a:moveTo>
                    <a:pt x="6995362" y="248787"/>
                  </a:moveTo>
                  <a:cubicBezTo>
                    <a:pt x="6991963" y="250123"/>
                    <a:pt x="6991963" y="252796"/>
                    <a:pt x="6988564" y="254134"/>
                  </a:cubicBezTo>
                  <a:cubicBezTo>
                    <a:pt x="6991963" y="254134"/>
                    <a:pt x="6995362" y="254134"/>
                    <a:pt x="6998764" y="255469"/>
                  </a:cubicBezTo>
                  <a:cubicBezTo>
                    <a:pt x="6998764" y="252796"/>
                    <a:pt x="6998764" y="251460"/>
                    <a:pt x="6995362" y="248787"/>
                  </a:cubicBezTo>
                  <a:close/>
                  <a:moveTo>
                    <a:pt x="3085225" y="248787"/>
                  </a:moveTo>
                  <a:cubicBezTo>
                    <a:pt x="3081825" y="250123"/>
                    <a:pt x="3081825" y="252796"/>
                    <a:pt x="3078427" y="254134"/>
                  </a:cubicBezTo>
                  <a:cubicBezTo>
                    <a:pt x="3081825" y="254134"/>
                    <a:pt x="3085225" y="254134"/>
                    <a:pt x="3088627" y="255469"/>
                  </a:cubicBezTo>
                  <a:cubicBezTo>
                    <a:pt x="3088627" y="252796"/>
                    <a:pt x="3088627" y="251460"/>
                    <a:pt x="3085225" y="248787"/>
                  </a:cubicBezTo>
                  <a:close/>
                  <a:moveTo>
                    <a:pt x="10124083" y="247450"/>
                  </a:moveTo>
                  <a:cubicBezTo>
                    <a:pt x="10124083" y="248787"/>
                    <a:pt x="10124083" y="251460"/>
                    <a:pt x="10124083" y="254134"/>
                  </a:cubicBezTo>
                  <a:cubicBezTo>
                    <a:pt x="10127482" y="255469"/>
                    <a:pt x="10127482" y="255469"/>
                    <a:pt x="10130884" y="256807"/>
                  </a:cubicBezTo>
                  <a:cubicBezTo>
                    <a:pt x="10141085" y="260816"/>
                    <a:pt x="10151289" y="260816"/>
                    <a:pt x="10158090" y="259480"/>
                  </a:cubicBezTo>
                  <a:cubicBezTo>
                    <a:pt x="10144488" y="256807"/>
                    <a:pt x="10130884" y="252796"/>
                    <a:pt x="10124083" y="247450"/>
                  </a:cubicBezTo>
                  <a:close/>
                  <a:moveTo>
                    <a:pt x="786301" y="244777"/>
                  </a:moveTo>
                  <a:cubicBezTo>
                    <a:pt x="789700" y="247450"/>
                    <a:pt x="799904" y="248787"/>
                    <a:pt x="810104" y="248787"/>
                  </a:cubicBezTo>
                  <a:cubicBezTo>
                    <a:pt x="810104" y="247450"/>
                    <a:pt x="806705" y="247450"/>
                    <a:pt x="806705" y="246114"/>
                  </a:cubicBezTo>
                  <a:cubicBezTo>
                    <a:pt x="799904" y="243441"/>
                    <a:pt x="793102" y="243441"/>
                    <a:pt x="786301" y="244777"/>
                  </a:cubicBezTo>
                  <a:close/>
                  <a:moveTo>
                    <a:pt x="592455" y="243441"/>
                  </a:moveTo>
                  <a:cubicBezTo>
                    <a:pt x="582254" y="247450"/>
                    <a:pt x="568651" y="251460"/>
                    <a:pt x="548246" y="248787"/>
                  </a:cubicBezTo>
                  <a:cubicBezTo>
                    <a:pt x="555048" y="251460"/>
                    <a:pt x="558447" y="254134"/>
                    <a:pt x="558447" y="258143"/>
                  </a:cubicBezTo>
                  <a:cubicBezTo>
                    <a:pt x="558447" y="262153"/>
                    <a:pt x="555048" y="263489"/>
                    <a:pt x="551645" y="266162"/>
                  </a:cubicBezTo>
                  <a:cubicBezTo>
                    <a:pt x="555048" y="264826"/>
                    <a:pt x="561849" y="266162"/>
                    <a:pt x="565248" y="267499"/>
                  </a:cubicBezTo>
                  <a:cubicBezTo>
                    <a:pt x="568651" y="268835"/>
                    <a:pt x="572050" y="268835"/>
                    <a:pt x="575452" y="268835"/>
                  </a:cubicBezTo>
                  <a:cubicBezTo>
                    <a:pt x="578851" y="267499"/>
                    <a:pt x="582254" y="267499"/>
                    <a:pt x="585653" y="267499"/>
                  </a:cubicBezTo>
                  <a:cubicBezTo>
                    <a:pt x="602659" y="263489"/>
                    <a:pt x="606058" y="256807"/>
                    <a:pt x="606058" y="250123"/>
                  </a:cubicBezTo>
                  <a:cubicBezTo>
                    <a:pt x="606058" y="250123"/>
                    <a:pt x="602659" y="250123"/>
                    <a:pt x="602659" y="250123"/>
                  </a:cubicBezTo>
                  <a:cubicBezTo>
                    <a:pt x="595857" y="248787"/>
                    <a:pt x="592455" y="246114"/>
                    <a:pt x="592455" y="243441"/>
                  </a:cubicBezTo>
                  <a:close/>
                  <a:moveTo>
                    <a:pt x="10212503" y="238095"/>
                  </a:moveTo>
                  <a:cubicBezTo>
                    <a:pt x="10212503" y="239431"/>
                    <a:pt x="10212503" y="242104"/>
                    <a:pt x="10212503" y="242104"/>
                  </a:cubicBezTo>
                  <a:cubicBezTo>
                    <a:pt x="10219305" y="242104"/>
                    <a:pt x="10219305" y="239431"/>
                    <a:pt x="10222704" y="238095"/>
                  </a:cubicBezTo>
                  <a:cubicBezTo>
                    <a:pt x="10219305" y="238095"/>
                    <a:pt x="10215902" y="238095"/>
                    <a:pt x="10212503" y="238095"/>
                  </a:cubicBezTo>
                  <a:close/>
                  <a:moveTo>
                    <a:pt x="10501568" y="235421"/>
                  </a:moveTo>
                  <a:cubicBezTo>
                    <a:pt x="10521972" y="234084"/>
                    <a:pt x="10515171" y="240768"/>
                    <a:pt x="10515171" y="243441"/>
                  </a:cubicBezTo>
                  <a:cubicBezTo>
                    <a:pt x="10501568" y="244777"/>
                    <a:pt x="10494766" y="254134"/>
                    <a:pt x="10477764" y="247450"/>
                  </a:cubicBezTo>
                  <a:cubicBezTo>
                    <a:pt x="10467560" y="238093"/>
                    <a:pt x="10484566" y="236757"/>
                    <a:pt x="10501568" y="235421"/>
                  </a:cubicBezTo>
                  <a:close/>
                  <a:moveTo>
                    <a:pt x="492556" y="224228"/>
                  </a:moveTo>
                  <a:cubicBezTo>
                    <a:pt x="485329" y="224060"/>
                    <a:pt x="480231" y="225397"/>
                    <a:pt x="483630" y="232748"/>
                  </a:cubicBezTo>
                  <a:cubicBezTo>
                    <a:pt x="473429" y="238095"/>
                    <a:pt x="463225" y="235421"/>
                    <a:pt x="456423" y="232748"/>
                  </a:cubicBezTo>
                  <a:cubicBezTo>
                    <a:pt x="446223" y="235421"/>
                    <a:pt x="436019" y="234084"/>
                    <a:pt x="419017" y="232748"/>
                  </a:cubicBezTo>
                  <a:cubicBezTo>
                    <a:pt x="439421" y="238095"/>
                    <a:pt x="453024" y="243441"/>
                    <a:pt x="463225" y="251460"/>
                  </a:cubicBezTo>
                  <a:cubicBezTo>
                    <a:pt x="463225" y="255469"/>
                    <a:pt x="459826" y="258143"/>
                    <a:pt x="453024" y="260816"/>
                  </a:cubicBezTo>
                  <a:cubicBezTo>
                    <a:pt x="473429" y="264826"/>
                    <a:pt x="476828" y="254134"/>
                    <a:pt x="493834" y="254134"/>
                  </a:cubicBezTo>
                  <a:cubicBezTo>
                    <a:pt x="493834" y="254134"/>
                    <a:pt x="493834" y="254134"/>
                    <a:pt x="497233" y="254134"/>
                  </a:cubicBezTo>
                  <a:cubicBezTo>
                    <a:pt x="507437" y="248787"/>
                    <a:pt x="521040" y="243441"/>
                    <a:pt x="541445" y="243441"/>
                  </a:cubicBezTo>
                  <a:cubicBezTo>
                    <a:pt x="538042" y="240768"/>
                    <a:pt x="531241" y="238095"/>
                    <a:pt x="524439" y="235421"/>
                  </a:cubicBezTo>
                  <a:cubicBezTo>
                    <a:pt x="521040" y="232748"/>
                    <a:pt x="517637" y="228738"/>
                    <a:pt x="514238" y="224729"/>
                  </a:cubicBezTo>
                  <a:cubicBezTo>
                    <a:pt x="509136" y="226065"/>
                    <a:pt x="499786" y="224395"/>
                    <a:pt x="492556" y="224228"/>
                  </a:cubicBezTo>
                  <a:close/>
                  <a:moveTo>
                    <a:pt x="10266916" y="220718"/>
                  </a:moveTo>
                  <a:cubicBezTo>
                    <a:pt x="10260114" y="222056"/>
                    <a:pt x="10256712" y="224729"/>
                    <a:pt x="10249910" y="226065"/>
                  </a:cubicBezTo>
                  <a:cubicBezTo>
                    <a:pt x="10256712" y="224729"/>
                    <a:pt x="10260114" y="226065"/>
                    <a:pt x="10266916" y="227402"/>
                  </a:cubicBezTo>
                  <a:cubicBezTo>
                    <a:pt x="10263513" y="226065"/>
                    <a:pt x="10263513" y="224729"/>
                    <a:pt x="10263513" y="222056"/>
                  </a:cubicBezTo>
                  <a:cubicBezTo>
                    <a:pt x="10263513" y="220718"/>
                    <a:pt x="10266916" y="220718"/>
                    <a:pt x="10266916" y="220718"/>
                  </a:cubicBezTo>
                  <a:close/>
                  <a:moveTo>
                    <a:pt x="10079871" y="219383"/>
                  </a:moveTo>
                  <a:cubicBezTo>
                    <a:pt x="10079871" y="220718"/>
                    <a:pt x="10079871" y="222056"/>
                    <a:pt x="10079871" y="222056"/>
                  </a:cubicBezTo>
                  <a:cubicBezTo>
                    <a:pt x="10079871" y="222056"/>
                    <a:pt x="10083274" y="223392"/>
                    <a:pt x="10083274" y="223392"/>
                  </a:cubicBezTo>
                  <a:cubicBezTo>
                    <a:pt x="10079871" y="222056"/>
                    <a:pt x="10079871" y="220718"/>
                    <a:pt x="10079871" y="219383"/>
                  </a:cubicBezTo>
                  <a:close/>
                  <a:moveTo>
                    <a:pt x="131652" y="212365"/>
                  </a:moveTo>
                  <a:cubicBezTo>
                    <a:pt x="139303" y="211697"/>
                    <a:pt x="148654" y="212699"/>
                    <a:pt x="157155" y="216709"/>
                  </a:cubicBezTo>
                  <a:cubicBezTo>
                    <a:pt x="153756" y="220718"/>
                    <a:pt x="150353" y="226065"/>
                    <a:pt x="146954" y="231411"/>
                  </a:cubicBezTo>
                  <a:cubicBezTo>
                    <a:pt x="123147" y="231411"/>
                    <a:pt x="109544" y="223392"/>
                    <a:pt x="116345" y="218045"/>
                  </a:cubicBezTo>
                  <a:cubicBezTo>
                    <a:pt x="118048" y="215372"/>
                    <a:pt x="124000" y="213033"/>
                    <a:pt x="131652" y="212365"/>
                  </a:cubicBezTo>
                  <a:close/>
                  <a:moveTo>
                    <a:pt x="442820" y="188641"/>
                  </a:moveTo>
                  <a:cubicBezTo>
                    <a:pt x="432620" y="195324"/>
                    <a:pt x="442820" y="199333"/>
                    <a:pt x="453024" y="202006"/>
                  </a:cubicBezTo>
                  <a:cubicBezTo>
                    <a:pt x="453024" y="200671"/>
                    <a:pt x="453024" y="199333"/>
                    <a:pt x="456423" y="197997"/>
                  </a:cubicBezTo>
                  <a:cubicBezTo>
                    <a:pt x="446223" y="196660"/>
                    <a:pt x="439421" y="193987"/>
                    <a:pt x="442820" y="188641"/>
                  </a:cubicBezTo>
                  <a:close/>
                  <a:moveTo>
                    <a:pt x="10147886" y="183294"/>
                  </a:moveTo>
                  <a:cubicBezTo>
                    <a:pt x="10144488" y="184632"/>
                    <a:pt x="10144488" y="185967"/>
                    <a:pt x="10141085" y="187305"/>
                  </a:cubicBezTo>
                  <a:cubicBezTo>
                    <a:pt x="10144488" y="188641"/>
                    <a:pt x="10144488" y="189978"/>
                    <a:pt x="10151289" y="189978"/>
                  </a:cubicBezTo>
                  <a:cubicBezTo>
                    <a:pt x="10171694" y="189978"/>
                    <a:pt x="10175093" y="195324"/>
                    <a:pt x="10181894" y="200671"/>
                  </a:cubicBezTo>
                  <a:cubicBezTo>
                    <a:pt x="10185297" y="202006"/>
                    <a:pt x="10185297" y="202006"/>
                    <a:pt x="10188696" y="203344"/>
                  </a:cubicBezTo>
                  <a:cubicBezTo>
                    <a:pt x="10188696" y="203344"/>
                    <a:pt x="10188696" y="203344"/>
                    <a:pt x="10188696" y="202006"/>
                  </a:cubicBezTo>
                  <a:cubicBezTo>
                    <a:pt x="10181894" y="193987"/>
                    <a:pt x="10192098" y="191314"/>
                    <a:pt x="10209100" y="189978"/>
                  </a:cubicBezTo>
                  <a:cubicBezTo>
                    <a:pt x="10209100" y="188641"/>
                    <a:pt x="10212503" y="187305"/>
                    <a:pt x="10212503" y="185967"/>
                  </a:cubicBezTo>
                  <a:cubicBezTo>
                    <a:pt x="10205702" y="185967"/>
                    <a:pt x="10198900" y="185967"/>
                    <a:pt x="10192098" y="184632"/>
                  </a:cubicBezTo>
                  <a:cubicBezTo>
                    <a:pt x="10188696" y="184632"/>
                    <a:pt x="10188696" y="183294"/>
                    <a:pt x="10188696" y="183294"/>
                  </a:cubicBezTo>
                  <a:cubicBezTo>
                    <a:pt x="10175093" y="183294"/>
                    <a:pt x="10161490" y="183294"/>
                    <a:pt x="10147886" y="183294"/>
                  </a:cubicBezTo>
                  <a:close/>
                  <a:moveTo>
                    <a:pt x="10387784" y="179252"/>
                  </a:moveTo>
                  <a:lnTo>
                    <a:pt x="10389344" y="179285"/>
                  </a:lnTo>
                  <a:lnTo>
                    <a:pt x="10389344" y="180621"/>
                  </a:lnTo>
                  <a:close/>
                  <a:moveTo>
                    <a:pt x="507437" y="177948"/>
                  </a:moveTo>
                  <a:cubicBezTo>
                    <a:pt x="504034" y="177948"/>
                    <a:pt x="504034" y="179285"/>
                    <a:pt x="504034" y="179285"/>
                  </a:cubicBezTo>
                  <a:cubicBezTo>
                    <a:pt x="514238" y="181958"/>
                    <a:pt x="507437" y="188641"/>
                    <a:pt x="521040" y="189978"/>
                  </a:cubicBezTo>
                  <a:cubicBezTo>
                    <a:pt x="514238" y="187305"/>
                    <a:pt x="510836" y="183294"/>
                    <a:pt x="507437" y="177948"/>
                  </a:cubicBezTo>
                  <a:close/>
                  <a:moveTo>
                    <a:pt x="10490092" y="175610"/>
                  </a:moveTo>
                  <a:cubicBezTo>
                    <a:pt x="10497319" y="175610"/>
                    <a:pt x="10506670" y="177280"/>
                    <a:pt x="10515171" y="177949"/>
                  </a:cubicBezTo>
                  <a:cubicBezTo>
                    <a:pt x="10518574" y="180623"/>
                    <a:pt x="10521972" y="184632"/>
                    <a:pt x="10525375" y="187305"/>
                  </a:cubicBezTo>
                  <a:cubicBezTo>
                    <a:pt x="10504970" y="193988"/>
                    <a:pt x="10491367" y="187305"/>
                    <a:pt x="10477764" y="183296"/>
                  </a:cubicBezTo>
                  <a:cubicBezTo>
                    <a:pt x="10477764" y="177280"/>
                    <a:pt x="10482866" y="175610"/>
                    <a:pt x="10490092" y="175610"/>
                  </a:cubicBezTo>
                  <a:close/>
                  <a:moveTo>
                    <a:pt x="374805" y="172602"/>
                  </a:moveTo>
                  <a:cubicBezTo>
                    <a:pt x="374805" y="176612"/>
                    <a:pt x="368003" y="180621"/>
                    <a:pt x="361201" y="183294"/>
                  </a:cubicBezTo>
                  <a:cubicBezTo>
                    <a:pt x="354400" y="185967"/>
                    <a:pt x="357802" y="188641"/>
                    <a:pt x="361201" y="191314"/>
                  </a:cubicBezTo>
                  <a:cubicBezTo>
                    <a:pt x="364604" y="189978"/>
                    <a:pt x="368003" y="188641"/>
                    <a:pt x="371406" y="187305"/>
                  </a:cubicBezTo>
                  <a:cubicBezTo>
                    <a:pt x="378207" y="184632"/>
                    <a:pt x="381606" y="184632"/>
                    <a:pt x="391810" y="183294"/>
                  </a:cubicBezTo>
                  <a:cubicBezTo>
                    <a:pt x="398612" y="180621"/>
                    <a:pt x="412215" y="180621"/>
                    <a:pt x="415614" y="176612"/>
                  </a:cubicBezTo>
                  <a:cubicBezTo>
                    <a:pt x="412215" y="176612"/>
                    <a:pt x="412215" y="176612"/>
                    <a:pt x="412215" y="176612"/>
                  </a:cubicBezTo>
                  <a:cubicBezTo>
                    <a:pt x="398612" y="177948"/>
                    <a:pt x="395209" y="175275"/>
                    <a:pt x="388408" y="172602"/>
                  </a:cubicBezTo>
                  <a:cubicBezTo>
                    <a:pt x="385009" y="173939"/>
                    <a:pt x="381606" y="173939"/>
                    <a:pt x="374805" y="172602"/>
                  </a:cubicBezTo>
                  <a:close/>
                  <a:moveTo>
                    <a:pt x="10117282" y="171264"/>
                  </a:moveTo>
                  <a:cubicBezTo>
                    <a:pt x="10117282" y="173939"/>
                    <a:pt x="10120680" y="175275"/>
                    <a:pt x="10117282" y="177948"/>
                  </a:cubicBezTo>
                  <a:cubicBezTo>
                    <a:pt x="10120680" y="177948"/>
                    <a:pt x="10124083" y="179285"/>
                    <a:pt x="10124083" y="179285"/>
                  </a:cubicBezTo>
                  <a:cubicBezTo>
                    <a:pt x="10124083" y="176612"/>
                    <a:pt x="10120680" y="173939"/>
                    <a:pt x="10117282" y="171264"/>
                  </a:cubicBezTo>
                  <a:close/>
                  <a:moveTo>
                    <a:pt x="10419949" y="168593"/>
                  </a:moveTo>
                  <a:cubicBezTo>
                    <a:pt x="10433552" y="172602"/>
                    <a:pt x="10450558" y="175275"/>
                    <a:pt x="10450558" y="183294"/>
                  </a:cubicBezTo>
                  <a:cubicBezTo>
                    <a:pt x="10436954" y="184632"/>
                    <a:pt x="10436954" y="197997"/>
                    <a:pt x="10409748" y="191314"/>
                  </a:cubicBezTo>
                  <a:cubicBezTo>
                    <a:pt x="10399544" y="189978"/>
                    <a:pt x="10392743" y="187305"/>
                    <a:pt x="10389344" y="183294"/>
                  </a:cubicBezTo>
                  <a:lnTo>
                    <a:pt x="10389344" y="180621"/>
                  </a:lnTo>
                  <a:cubicBezTo>
                    <a:pt x="10413148" y="181958"/>
                    <a:pt x="10409748" y="172602"/>
                    <a:pt x="10419949" y="168593"/>
                  </a:cubicBezTo>
                  <a:close/>
                  <a:moveTo>
                    <a:pt x="10181894" y="159236"/>
                  </a:moveTo>
                  <a:cubicBezTo>
                    <a:pt x="10171694" y="160573"/>
                    <a:pt x="10175093" y="164582"/>
                    <a:pt x="10175093" y="167255"/>
                  </a:cubicBezTo>
                  <a:cubicBezTo>
                    <a:pt x="10181894" y="169929"/>
                    <a:pt x="10188696" y="172602"/>
                    <a:pt x="10195498" y="175275"/>
                  </a:cubicBezTo>
                  <a:cubicBezTo>
                    <a:pt x="10205702" y="173939"/>
                    <a:pt x="10212503" y="172602"/>
                    <a:pt x="10222704" y="171264"/>
                  </a:cubicBezTo>
                  <a:cubicBezTo>
                    <a:pt x="10222704" y="171264"/>
                    <a:pt x="10219305" y="169929"/>
                    <a:pt x="10219305" y="169929"/>
                  </a:cubicBezTo>
                  <a:cubicBezTo>
                    <a:pt x="10215902" y="167255"/>
                    <a:pt x="10195498" y="167255"/>
                    <a:pt x="10192098" y="159236"/>
                  </a:cubicBezTo>
                  <a:cubicBezTo>
                    <a:pt x="10188696" y="160573"/>
                    <a:pt x="10185297" y="160573"/>
                    <a:pt x="10181894" y="159236"/>
                  </a:cubicBezTo>
                  <a:close/>
                  <a:moveTo>
                    <a:pt x="9967647" y="157899"/>
                  </a:moveTo>
                  <a:cubicBezTo>
                    <a:pt x="9964244" y="159236"/>
                    <a:pt x="9957443" y="160573"/>
                    <a:pt x="9954044" y="161909"/>
                  </a:cubicBezTo>
                  <a:cubicBezTo>
                    <a:pt x="9957443" y="160573"/>
                    <a:pt x="9960846" y="161909"/>
                    <a:pt x="9964244" y="161909"/>
                  </a:cubicBezTo>
                  <a:cubicBezTo>
                    <a:pt x="9967647" y="160573"/>
                    <a:pt x="9967647" y="159236"/>
                    <a:pt x="9967647" y="157899"/>
                  </a:cubicBezTo>
                  <a:close/>
                  <a:moveTo>
                    <a:pt x="10249910" y="133842"/>
                  </a:moveTo>
                  <a:cubicBezTo>
                    <a:pt x="10249910" y="137851"/>
                    <a:pt x="10249910" y="143197"/>
                    <a:pt x="10256712" y="147207"/>
                  </a:cubicBezTo>
                  <a:cubicBezTo>
                    <a:pt x="10266916" y="145870"/>
                    <a:pt x="10277116" y="147207"/>
                    <a:pt x="10283918" y="148543"/>
                  </a:cubicBezTo>
                  <a:cubicBezTo>
                    <a:pt x="10280519" y="144533"/>
                    <a:pt x="10283918" y="140524"/>
                    <a:pt x="10290720" y="136515"/>
                  </a:cubicBezTo>
                  <a:cubicBezTo>
                    <a:pt x="10280519" y="137851"/>
                    <a:pt x="10266916" y="137851"/>
                    <a:pt x="10253312" y="135178"/>
                  </a:cubicBezTo>
                  <a:cubicBezTo>
                    <a:pt x="10253312" y="135178"/>
                    <a:pt x="10249910" y="133842"/>
                    <a:pt x="10249910" y="133842"/>
                  </a:cubicBezTo>
                  <a:close/>
                  <a:moveTo>
                    <a:pt x="10175093" y="131167"/>
                  </a:moveTo>
                  <a:cubicBezTo>
                    <a:pt x="10175093" y="131167"/>
                    <a:pt x="10171694" y="132504"/>
                    <a:pt x="10171694" y="132504"/>
                  </a:cubicBezTo>
                  <a:cubicBezTo>
                    <a:pt x="10171694" y="133842"/>
                    <a:pt x="10168292" y="133842"/>
                    <a:pt x="10164892" y="135178"/>
                  </a:cubicBezTo>
                  <a:cubicBezTo>
                    <a:pt x="10168292" y="137851"/>
                    <a:pt x="10171694" y="140524"/>
                    <a:pt x="10181894" y="140524"/>
                  </a:cubicBezTo>
                  <a:cubicBezTo>
                    <a:pt x="10185297" y="137851"/>
                    <a:pt x="10188696" y="137851"/>
                    <a:pt x="10192098" y="136515"/>
                  </a:cubicBezTo>
                  <a:cubicBezTo>
                    <a:pt x="10188696" y="135178"/>
                    <a:pt x="10181894" y="133842"/>
                    <a:pt x="10171694" y="133842"/>
                  </a:cubicBezTo>
                  <a:cubicBezTo>
                    <a:pt x="10175093" y="132504"/>
                    <a:pt x="10175093" y="132504"/>
                    <a:pt x="10175093" y="131167"/>
                  </a:cubicBezTo>
                  <a:close/>
                  <a:moveTo>
                    <a:pt x="578851" y="124485"/>
                  </a:moveTo>
                  <a:cubicBezTo>
                    <a:pt x="572050" y="125822"/>
                    <a:pt x="572050" y="127158"/>
                    <a:pt x="568651" y="129831"/>
                  </a:cubicBezTo>
                  <a:cubicBezTo>
                    <a:pt x="572050" y="128495"/>
                    <a:pt x="578851" y="127158"/>
                    <a:pt x="582254" y="125822"/>
                  </a:cubicBezTo>
                  <a:cubicBezTo>
                    <a:pt x="582254" y="125822"/>
                    <a:pt x="578851" y="124485"/>
                    <a:pt x="578851" y="124485"/>
                  </a:cubicBezTo>
                  <a:close/>
                  <a:moveTo>
                    <a:pt x="10453957" y="116467"/>
                  </a:moveTo>
                  <a:cubicBezTo>
                    <a:pt x="10464161" y="117803"/>
                    <a:pt x="10477764" y="119140"/>
                    <a:pt x="10487964" y="120476"/>
                  </a:cubicBezTo>
                  <a:cubicBezTo>
                    <a:pt x="10501568" y="127160"/>
                    <a:pt x="10501568" y="127160"/>
                    <a:pt x="10474365" y="132506"/>
                  </a:cubicBezTo>
                  <a:cubicBezTo>
                    <a:pt x="10457360" y="128495"/>
                    <a:pt x="10443756" y="125822"/>
                    <a:pt x="10423352" y="123150"/>
                  </a:cubicBezTo>
                  <a:cubicBezTo>
                    <a:pt x="10430153" y="116467"/>
                    <a:pt x="10447156" y="120476"/>
                    <a:pt x="10453957" y="116467"/>
                  </a:cubicBezTo>
                  <a:close/>
                  <a:moveTo>
                    <a:pt x="10025458" y="100427"/>
                  </a:moveTo>
                  <a:cubicBezTo>
                    <a:pt x="10028861" y="104436"/>
                    <a:pt x="10028861" y="107110"/>
                    <a:pt x="10028861" y="111119"/>
                  </a:cubicBezTo>
                  <a:cubicBezTo>
                    <a:pt x="10035662" y="111119"/>
                    <a:pt x="10042464" y="112456"/>
                    <a:pt x="10049266" y="111119"/>
                  </a:cubicBezTo>
                  <a:cubicBezTo>
                    <a:pt x="10042464" y="107110"/>
                    <a:pt x="10035662" y="103100"/>
                    <a:pt x="10025458" y="100427"/>
                  </a:cubicBezTo>
                  <a:close/>
                  <a:moveTo>
                    <a:pt x="10100276" y="96418"/>
                  </a:moveTo>
                  <a:cubicBezTo>
                    <a:pt x="10093474" y="99091"/>
                    <a:pt x="10086672" y="100427"/>
                    <a:pt x="10076472" y="100427"/>
                  </a:cubicBezTo>
                  <a:cubicBezTo>
                    <a:pt x="10079871" y="104436"/>
                    <a:pt x="10093474" y="101764"/>
                    <a:pt x="10103678" y="99091"/>
                  </a:cubicBezTo>
                  <a:cubicBezTo>
                    <a:pt x="10103678" y="99091"/>
                    <a:pt x="10103678" y="97753"/>
                    <a:pt x="10100276" y="96418"/>
                  </a:cubicBezTo>
                  <a:close/>
                  <a:moveTo>
                    <a:pt x="350577" y="82049"/>
                  </a:moveTo>
                  <a:cubicBezTo>
                    <a:pt x="353553" y="81715"/>
                    <a:pt x="356103" y="81715"/>
                    <a:pt x="357802" y="83052"/>
                  </a:cubicBezTo>
                  <a:cubicBezTo>
                    <a:pt x="361201" y="84388"/>
                    <a:pt x="361201" y="87061"/>
                    <a:pt x="357802" y="88398"/>
                  </a:cubicBezTo>
                  <a:cubicBezTo>
                    <a:pt x="351001" y="92407"/>
                    <a:pt x="344199" y="89734"/>
                    <a:pt x="337398" y="87061"/>
                  </a:cubicBezTo>
                  <a:cubicBezTo>
                    <a:pt x="337398" y="85725"/>
                    <a:pt x="340800" y="84388"/>
                    <a:pt x="340800" y="83052"/>
                  </a:cubicBezTo>
                  <a:cubicBezTo>
                    <a:pt x="344201" y="83052"/>
                    <a:pt x="347602" y="82384"/>
                    <a:pt x="350577" y="82049"/>
                  </a:cubicBezTo>
                  <a:close/>
                  <a:moveTo>
                    <a:pt x="10025458" y="76368"/>
                  </a:moveTo>
                  <a:cubicBezTo>
                    <a:pt x="10008456" y="79041"/>
                    <a:pt x="9977848" y="71022"/>
                    <a:pt x="9981250" y="87061"/>
                  </a:cubicBezTo>
                  <a:cubicBezTo>
                    <a:pt x="9984649" y="87061"/>
                    <a:pt x="9988052" y="87061"/>
                    <a:pt x="9991450" y="87061"/>
                  </a:cubicBezTo>
                  <a:cubicBezTo>
                    <a:pt x="9994854" y="85725"/>
                    <a:pt x="9998252" y="85725"/>
                    <a:pt x="10001655" y="84388"/>
                  </a:cubicBezTo>
                  <a:cubicBezTo>
                    <a:pt x="10015258" y="81715"/>
                    <a:pt x="10028861" y="79041"/>
                    <a:pt x="10042464" y="83052"/>
                  </a:cubicBezTo>
                  <a:cubicBezTo>
                    <a:pt x="10042464" y="83052"/>
                    <a:pt x="10039062" y="81715"/>
                    <a:pt x="10039062" y="81715"/>
                  </a:cubicBezTo>
                  <a:cubicBezTo>
                    <a:pt x="10039062" y="80379"/>
                    <a:pt x="10042464" y="80379"/>
                    <a:pt x="10042464" y="79041"/>
                  </a:cubicBezTo>
                  <a:cubicBezTo>
                    <a:pt x="10035662" y="80379"/>
                    <a:pt x="10028861" y="77704"/>
                    <a:pt x="10025458" y="76368"/>
                  </a:cubicBezTo>
                  <a:close/>
                  <a:moveTo>
                    <a:pt x="9943840" y="72359"/>
                  </a:moveTo>
                  <a:cubicBezTo>
                    <a:pt x="9937038" y="75032"/>
                    <a:pt x="9930236" y="76368"/>
                    <a:pt x="9920036" y="75032"/>
                  </a:cubicBezTo>
                  <a:cubicBezTo>
                    <a:pt x="9920036" y="75032"/>
                    <a:pt x="9916634" y="75032"/>
                    <a:pt x="9916634" y="75032"/>
                  </a:cubicBezTo>
                  <a:cubicBezTo>
                    <a:pt x="9913234" y="76368"/>
                    <a:pt x="9909832" y="76368"/>
                    <a:pt x="9906433" y="76368"/>
                  </a:cubicBezTo>
                  <a:cubicBezTo>
                    <a:pt x="9903030" y="77704"/>
                    <a:pt x="9903030" y="80379"/>
                    <a:pt x="9903030" y="83052"/>
                  </a:cubicBezTo>
                  <a:cubicBezTo>
                    <a:pt x="9909832" y="83052"/>
                    <a:pt x="9916634" y="83052"/>
                    <a:pt x="9923435" y="83052"/>
                  </a:cubicBezTo>
                  <a:cubicBezTo>
                    <a:pt x="9916634" y="80379"/>
                    <a:pt x="9920036" y="77704"/>
                    <a:pt x="9930236" y="77704"/>
                  </a:cubicBezTo>
                  <a:cubicBezTo>
                    <a:pt x="9954044" y="76368"/>
                    <a:pt x="9943840" y="75032"/>
                    <a:pt x="9943840" y="72359"/>
                  </a:cubicBezTo>
                  <a:close/>
                  <a:moveTo>
                    <a:pt x="10229506" y="71022"/>
                  </a:moveTo>
                  <a:cubicBezTo>
                    <a:pt x="10266912" y="67013"/>
                    <a:pt x="10253309" y="84388"/>
                    <a:pt x="10273714" y="87061"/>
                  </a:cubicBezTo>
                  <a:cubicBezTo>
                    <a:pt x="10273714" y="88398"/>
                    <a:pt x="10273714" y="88398"/>
                    <a:pt x="10273714" y="89734"/>
                  </a:cubicBezTo>
                  <a:cubicBezTo>
                    <a:pt x="10287317" y="89734"/>
                    <a:pt x="10297521" y="91071"/>
                    <a:pt x="10311124" y="91071"/>
                  </a:cubicBezTo>
                  <a:cubicBezTo>
                    <a:pt x="10331528" y="89734"/>
                    <a:pt x="10355332" y="89734"/>
                    <a:pt x="10382538" y="93744"/>
                  </a:cubicBezTo>
                  <a:cubicBezTo>
                    <a:pt x="10358735" y="103100"/>
                    <a:pt x="10334928" y="99091"/>
                    <a:pt x="10311124" y="99091"/>
                  </a:cubicBezTo>
                  <a:cubicBezTo>
                    <a:pt x="10304322" y="100427"/>
                    <a:pt x="10294118" y="101764"/>
                    <a:pt x="10287317" y="103100"/>
                  </a:cubicBezTo>
                  <a:cubicBezTo>
                    <a:pt x="10283918" y="103100"/>
                    <a:pt x="10277116" y="103100"/>
                    <a:pt x="10273714" y="103100"/>
                  </a:cubicBezTo>
                  <a:cubicBezTo>
                    <a:pt x="10266912" y="101764"/>
                    <a:pt x="10256712" y="100427"/>
                    <a:pt x="10249910" y="99091"/>
                  </a:cubicBezTo>
                  <a:cubicBezTo>
                    <a:pt x="10246508" y="99091"/>
                    <a:pt x="10243108" y="99091"/>
                    <a:pt x="10239706" y="99091"/>
                  </a:cubicBezTo>
                  <a:cubicBezTo>
                    <a:pt x="10215902" y="100427"/>
                    <a:pt x="10192095" y="101764"/>
                    <a:pt x="10192095" y="87061"/>
                  </a:cubicBezTo>
                  <a:cubicBezTo>
                    <a:pt x="10195498" y="85725"/>
                    <a:pt x="10202299" y="84388"/>
                    <a:pt x="10205698" y="83052"/>
                  </a:cubicBezTo>
                  <a:cubicBezTo>
                    <a:pt x="10212500" y="77705"/>
                    <a:pt x="10212500" y="72359"/>
                    <a:pt x="10229506" y="71022"/>
                  </a:cubicBezTo>
                  <a:close/>
                  <a:moveTo>
                    <a:pt x="9814610" y="67013"/>
                  </a:moveTo>
                  <a:cubicBezTo>
                    <a:pt x="9818012" y="67013"/>
                    <a:pt x="9818012" y="68349"/>
                    <a:pt x="9821412" y="69686"/>
                  </a:cubicBezTo>
                  <a:cubicBezTo>
                    <a:pt x="9821412" y="68349"/>
                    <a:pt x="9821412" y="67013"/>
                    <a:pt x="9824814" y="67013"/>
                  </a:cubicBezTo>
                  <a:cubicBezTo>
                    <a:pt x="9821412" y="67013"/>
                    <a:pt x="9818012" y="67013"/>
                    <a:pt x="9814610" y="67013"/>
                  </a:cubicBezTo>
                  <a:close/>
                  <a:moveTo>
                    <a:pt x="837311" y="64338"/>
                  </a:moveTo>
                  <a:cubicBezTo>
                    <a:pt x="833912" y="64338"/>
                    <a:pt x="830509" y="65676"/>
                    <a:pt x="830509" y="65676"/>
                  </a:cubicBezTo>
                  <a:cubicBezTo>
                    <a:pt x="830509" y="65676"/>
                    <a:pt x="833912" y="67013"/>
                    <a:pt x="837311" y="67013"/>
                  </a:cubicBezTo>
                  <a:cubicBezTo>
                    <a:pt x="837311" y="65676"/>
                    <a:pt x="837311" y="65676"/>
                    <a:pt x="837311" y="64338"/>
                  </a:cubicBezTo>
                  <a:close/>
                  <a:moveTo>
                    <a:pt x="929134" y="60329"/>
                  </a:moveTo>
                  <a:cubicBezTo>
                    <a:pt x="929134" y="61667"/>
                    <a:pt x="925731" y="61667"/>
                    <a:pt x="925731" y="63002"/>
                  </a:cubicBezTo>
                  <a:cubicBezTo>
                    <a:pt x="929134" y="63002"/>
                    <a:pt x="929134" y="64338"/>
                    <a:pt x="932533" y="65676"/>
                  </a:cubicBezTo>
                  <a:cubicBezTo>
                    <a:pt x="935935" y="68349"/>
                    <a:pt x="932533" y="71022"/>
                    <a:pt x="929134" y="72359"/>
                  </a:cubicBezTo>
                  <a:cubicBezTo>
                    <a:pt x="929134" y="72359"/>
                    <a:pt x="932533" y="72359"/>
                    <a:pt x="935935" y="72359"/>
                  </a:cubicBezTo>
                  <a:cubicBezTo>
                    <a:pt x="935935" y="72359"/>
                    <a:pt x="935935" y="71022"/>
                    <a:pt x="935935" y="71022"/>
                  </a:cubicBezTo>
                  <a:cubicBezTo>
                    <a:pt x="939334" y="69686"/>
                    <a:pt x="939334" y="68349"/>
                    <a:pt x="942737" y="67013"/>
                  </a:cubicBezTo>
                  <a:cubicBezTo>
                    <a:pt x="939334" y="65676"/>
                    <a:pt x="935935" y="64338"/>
                    <a:pt x="935935" y="61667"/>
                  </a:cubicBezTo>
                  <a:cubicBezTo>
                    <a:pt x="932533" y="61667"/>
                    <a:pt x="932533" y="60329"/>
                    <a:pt x="929134" y="60329"/>
                  </a:cubicBezTo>
                  <a:close/>
                  <a:moveTo>
                    <a:pt x="701279" y="50974"/>
                  </a:moveTo>
                  <a:cubicBezTo>
                    <a:pt x="704678" y="50974"/>
                    <a:pt x="708081" y="52311"/>
                    <a:pt x="708081" y="53647"/>
                  </a:cubicBezTo>
                  <a:cubicBezTo>
                    <a:pt x="711480" y="58993"/>
                    <a:pt x="701279" y="61667"/>
                    <a:pt x="691075" y="63004"/>
                  </a:cubicBezTo>
                  <a:cubicBezTo>
                    <a:pt x="687676" y="61667"/>
                    <a:pt x="684274" y="61667"/>
                    <a:pt x="680875" y="61667"/>
                  </a:cubicBezTo>
                  <a:cubicBezTo>
                    <a:pt x="680875" y="56320"/>
                    <a:pt x="684274" y="52311"/>
                    <a:pt x="701279" y="50974"/>
                  </a:cubicBezTo>
                  <a:close/>
                  <a:moveTo>
                    <a:pt x="602659" y="50974"/>
                  </a:moveTo>
                  <a:cubicBezTo>
                    <a:pt x="623063" y="50974"/>
                    <a:pt x="640065" y="50974"/>
                    <a:pt x="657071" y="50974"/>
                  </a:cubicBezTo>
                  <a:cubicBezTo>
                    <a:pt x="660470" y="60331"/>
                    <a:pt x="646871" y="63004"/>
                    <a:pt x="629865" y="63004"/>
                  </a:cubicBezTo>
                  <a:cubicBezTo>
                    <a:pt x="623063" y="58993"/>
                    <a:pt x="612863" y="56320"/>
                    <a:pt x="602659" y="50974"/>
                  </a:cubicBezTo>
                  <a:close/>
                  <a:moveTo>
                    <a:pt x="9624166" y="38944"/>
                  </a:moveTo>
                  <a:cubicBezTo>
                    <a:pt x="9624166" y="41617"/>
                    <a:pt x="9620768" y="44290"/>
                    <a:pt x="9617365" y="46964"/>
                  </a:cubicBezTo>
                  <a:cubicBezTo>
                    <a:pt x="9620768" y="44290"/>
                    <a:pt x="9630968" y="42955"/>
                    <a:pt x="9637770" y="42955"/>
                  </a:cubicBezTo>
                  <a:cubicBezTo>
                    <a:pt x="9630968" y="42955"/>
                    <a:pt x="9627569" y="41617"/>
                    <a:pt x="9624166" y="38944"/>
                  </a:cubicBezTo>
                  <a:close/>
                  <a:moveTo>
                    <a:pt x="10168292" y="28253"/>
                  </a:moveTo>
                  <a:cubicBezTo>
                    <a:pt x="10171690" y="28253"/>
                    <a:pt x="10171690" y="28253"/>
                    <a:pt x="10175093" y="28253"/>
                  </a:cubicBezTo>
                  <a:cubicBezTo>
                    <a:pt x="10195498" y="34936"/>
                    <a:pt x="10175093" y="36272"/>
                    <a:pt x="10164888" y="38945"/>
                  </a:cubicBezTo>
                  <a:cubicBezTo>
                    <a:pt x="10137682" y="33599"/>
                    <a:pt x="10168292" y="30926"/>
                    <a:pt x="10168292" y="28253"/>
                  </a:cubicBezTo>
                  <a:close/>
                  <a:moveTo>
                    <a:pt x="4646185" y="184"/>
                  </a:moveTo>
                  <a:cubicBezTo>
                    <a:pt x="4683595" y="1520"/>
                    <a:pt x="4721002" y="1520"/>
                    <a:pt x="4758412" y="1520"/>
                  </a:cubicBezTo>
                  <a:cubicBezTo>
                    <a:pt x="4765214" y="1520"/>
                    <a:pt x="4772015" y="1520"/>
                    <a:pt x="4778817" y="1520"/>
                  </a:cubicBezTo>
                  <a:cubicBezTo>
                    <a:pt x="4799222" y="2857"/>
                    <a:pt x="4819626" y="-2491"/>
                    <a:pt x="4840031" y="1520"/>
                  </a:cubicBezTo>
                  <a:cubicBezTo>
                    <a:pt x="4860436" y="4193"/>
                    <a:pt x="4884239" y="1520"/>
                    <a:pt x="4908047" y="2857"/>
                  </a:cubicBezTo>
                  <a:cubicBezTo>
                    <a:pt x="4908047" y="1520"/>
                    <a:pt x="4911446" y="184"/>
                    <a:pt x="4914848" y="184"/>
                  </a:cubicBezTo>
                  <a:cubicBezTo>
                    <a:pt x="4921650" y="184"/>
                    <a:pt x="4925049" y="184"/>
                    <a:pt x="4931850" y="184"/>
                  </a:cubicBezTo>
                  <a:cubicBezTo>
                    <a:pt x="4948856" y="6866"/>
                    <a:pt x="4965858" y="2857"/>
                    <a:pt x="4986263" y="2857"/>
                  </a:cubicBezTo>
                  <a:cubicBezTo>
                    <a:pt x="5006667" y="1520"/>
                    <a:pt x="5027072" y="-1154"/>
                    <a:pt x="5044078" y="4193"/>
                  </a:cubicBezTo>
                  <a:cubicBezTo>
                    <a:pt x="5047477" y="5530"/>
                    <a:pt x="5050879" y="5530"/>
                    <a:pt x="5054278" y="4193"/>
                  </a:cubicBezTo>
                  <a:cubicBezTo>
                    <a:pt x="5071284" y="-1154"/>
                    <a:pt x="5091689" y="4193"/>
                    <a:pt x="5108691" y="184"/>
                  </a:cubicBezTo>
                  <a:cubicBezTo>
                    <a:pt x="5112093" y="184"/>
                    <a:pt x="5118895" y="184"/>
                    <a:pt x="5122294" y="184"/>
                  </a:cubicBezTo>
                  <a:cubicBezTo>
                    <a:pt x="5142699" y="4193"/>
                    <a:pt x="5169905" y="-1154"/>
                    <a:pt x="5193712" y="2857"/>
                  </a:cubicBezTo>
                  <a:cubicBezTo>
                    <a:pt x="5197111" y="2857"/>
                    <a:pt x="5197111" y="1520"/>
                    <a:pt x="5200514" y="1520"/>
                  </a:cubicBezTo>
                  <a:cubicBezTo>
                    <a:pt x="5299135" y="184"/>
                    <a:pt x="5394356" y="1520"/>
                    <a:pt x="5489578" y="8204"/>
                  </a:cubicBezTo>
                  <a:cubicBezTo>
                    <a:pt x="5523586" y="10875"/>
                    <a:pt x="5560996" y="8204"/>
                    <a:pt x="5595004" y="6866"/>
                  </a:cubicBezTo>
                  <a:cubicBezTo>
                    <a:pt x="5605205" y="6866"/>
                    <a:pt x="5612006" y="6866"/>
                    <a:pt x="5622210" y="6866"/>
                  </a:cubicBezTo>
                  <a:cubicBezTo>
                    <a:pt x="5625609" y="6866"/>
                    <a:pt x="5625609" y="8204"/>
                    <a:pt x="5629012" y="8204"/>
                  </a:cubicBezTo>
                  <a:cubicBezTo>
                    <a:pt x="5629012" y="8204"/>
                    <a:pt x="5629012" y="9539"/>
                    <a:pt x="5629012" y="9539"/>
                  </a:cubicBezTo>
                  <a:cubicBezTo>
                    <a:pt x="5673220" y="8204"/>
                    <a:pt x="5720831" y="5530"/>
                    <a:pt x="5768442" y="10875"/>
                  </a:cubicBezTo>
                  <a:cubicBezTo>
                    <a:pt x="5785448" y="16223"/>
                    <a:pt x="5802450" y="18896"/>
                    <a:pt x="5822855" y="14886"/>
                  </a:cubicBezTo>
                  <a:cubicBezTo>
                    <a:pt x="5833059" y="16223"/>
                    <a:pt x="5843259" y="13550"/>
                    <a:pt x="5850061" y="10875"/>
                  </a:cubicBezTo>
                  <a:cubicBezTo>
                    <a:pt x="5870466" y="6866"/>
                    <a:pt x="5884069" y="12213"/>
                    <a:pt x="5901074" y="16223"/>
                  </a:cubicBezTo>
                  <a:cubicBezTo>
                    <a:pt x="5901074" y="16223"/>
                    <a:pt x="5897672" y="17559"/>
                    <a:pt x="5897672" y="17559"/>
                  </a:cubicBezTo>
                  <a:cubicBezTo>
                    <a:pt x="5897672" y="17559"/>
                    <a:pt x="5901074" y="17559"/>
                    <a:pt x="5901074" y="17559"/>
                  </a:cubicBezTo>
                  <a:cubicBezTo>
                    <a:pt x="5918077" y="17559"/>
                    <a:pt x="5935082" y="17559"/>
                    <a:pt x="5952084" y="17559"/>
                  </a:cubicBezTo>
                  <a:cubicBezTo>
                    <a:pt x="5958886" y="17559"/>
                    <a:pt x="5965687" y="17559"/>
                    <a:pt x="5972489" y="17559"/>
                  </a:cubicBezTo>
                  <a:cubicBezTo>
                    <a:pt x="5986092" y="18896"/>
                    <a:pt x="5999695" y="20232"/>
                    <a:pt x="6013298" y="21569"/>
                  </a:cubicBezTo>
                  <a:cubicBezTo>
                    <a:pt x="6016701" y="20232"/>
                    <a:pt x="6020100" y="18896"/>
                    <a:pt x="6023502" y="17559"/>
                  </a:cubicBezTo>
                  <a:lnTo>
                    <a:pt x="6027504" y="17559"/>
                  </a:lnTo>
                  <a:lnTo>
                    <a:pt x="6029544" y="16223"/>
                  </a:lnTo>
                  <a:lnTo>
                    <a:pt x="6067905" y="17358"/>
                  </a:lnTo>
                  <a:lnTo>
                    <a:pt x="6077064" y="17225"/>
                  </a:lnTo>
                  <a:lnTo>
                    <a:pt x="6077767" y="17449"/>
                  </a:lnTo>
                  <a:lnTo>
                    <a:pt x="6120940" y="15053"/>
                  </a:lnTo>
                  <a:cubicBezTo>
                    <a:pt x="6151121" y="13216"/>
                    <a:pt x="6180878" y="12213"/>
                    <a:pt x="6209783" y="18896"/>
                  </a:cubicBezTo>
                  <a:cubicBezTo>
                    <a:pt x="6219987" y="20232"/>
                    <a:pt x="6230188" y="21569"/>
                    <a:pt x="6233590" y="25578"/>
                  </a:cubicBezTo>
                  <a:cubicBezTo>
                    <a:pt x="6247194" y="10875"/>
                    <a:pt x="6284600" y="18896"/>
                    <a:pt x="6311807" y="14886"/>
                  </a:cubicBezTo>
                  <a:cubicBezTo>
                    <a:pt x="6315209" y="14886"/>
                    <a:pt x="6318608" y="16223"/>
                    <a:pt x="6318608" y="16223"/>
                  </a:cubicBezTo>
                  <a:cubicBezTo>
                    <a:pt x="6318608" y="14886"/>
                    <a:pt x="6322011" y="13550"/>
                    <a:pt x="6322011" y="12213"/>
                  </a:cubicBezTo>
                  <a:cubicBezTo>
                    <a:pt x="6356019" y="12213"/>
                    <a:pt x="6393425" y="14886"/>
                    <a:pt x="6427433" y="10875"/>
                  </a:cubicBezTo>
                  <a:cubicBezTo>
                    <a:pt x="6430836" y="10875"/>
                    <a:pt x="6437637" y="10875"/>
                    <a:pt x="6444439" y="10875"/>
                  </a:cubicBezTo>
                  <a:cubicBezTo>
                    <a:pt x="6454639" y="14886"/>
                    <a:pt x="6468243" y="10875"/>
                    <a:pt x="6478447" y="14886"/>
                  </a:cubicBezTo>
                  <a:cubicBezTo>
                    <a:pt x="6478447" y="14886"/>
                    <a:pt x="6481846" y="14886"/>
                    <a:pt x="6481846" y="14886"/>
                  </a:cubicBezTo>
                  <a:cubicBezTo>
                    <a:pt x="6485248" y="13550"/>
                    <a:pt x="6492050" y="12213"/>
                    <a:pt x="6495449" y="13550"/>
                  </a:cubicBezTo>
                  <a:cubicBezTo>
                    <a:pt x="6498851" y="14886"/>
                    <a:pt x="6502250" y="14886"/>
                    <a:pt x="6505653" y="14886"/>
                  </a:cubicBezTo>
                  <a:cubicBezTo>
                    <a:pt x="6512454" y="16223"/>
                    <a:pt x="6522655" y="14886"/>
                    <a:pt x="6529457" y="16223"/>
                  </a:cubicBezTo>
                  <a:cubicBezTo>
                    <a:pt x="6532859" y="16223"/>
                    <a:pt x="6536258" y="16223"/>
                    <a:pt x="6536258" y="14886"/>
                  </a:cubicBezTo>
                  <a:cubicBezTo>
                    <a:pt x="6549861" y="12213"/>
                    <a:pt x="6566867" y="12213"/>
                    <a:pt x="6580470" y="14886"/>
                  </a:cubicBezTo>
                  <a:cubicBezTo>
                    <a:pt x="6621279" y="12213"/>
                    <a:pt x="6662089" y="24241"/>
                    <a:pt x="6702898" y="14886"/>
                  </a:cubicBezTo>
                  <a:cubicBezTo>
                    <a:pt x="6740305" y="12213"/>
                    <a:pt x="6774313" y="13550"/>
                    <a:pt x="6811723" y="13550"/>
                  </a:cubicBezTo>
                  <a:cubicBezTo>
                    <a:pt x="6815122" y="13550"/>
                    <a:pt x="6815122" y="13550"/>
                    <a:pt x="6818525" y="14886"/>
                  </a:cubicBezTo>
                  <a:cubicBezTo>
                    <a:pt x="6835527" y="10875"/>
                    <a:pt x="6855931" y="12213"/>
                    <a:pt x="6876336" y="13550"/>
                  </a:cubicBezTo>
                  <a:cubicBezTo>
                    <a:pt x="6879739" y="13550"/>
                    <a:pt x="6883138" y="13550"/>
                    <a:pt x="6886540" y="13550"/>
                  </a:cubicBezTo>
                  <a:cubicBezTo>
                    <a:pt x="6906945" y="8204"/>
                    <a:pt x="6930749" y="13550"/>
                    <a:pt x="6951153" y="9539"/>
                  </a:cubicBezTo>
                  <a:cubicBezTo>
                    <a:pt x="6954556" y="9539"/>
                    <a:pt x="6954556" y="9539"/>
                    <a:pt x="6957955" y="9539"/>
                  </a:cubicBezTo>
                  <a:cubicBezTo>
                    <a:pt x="7002167" y="12213"/>
                    <a:pt x="7049778" y="9539"/>
                    <a:pt x="7093986" y="10875"/>
                  </a:cubicBezTo>
                  <a:cubicBezTo>
                    <a:pt x="7097385" y="10875"/>
                    <a:pt x="7100788" y="12213"/>
                    <a:pt x="7104190" y="13550"/>
                  </a:cubicBezTo>
                  <a:cubicBezTo>
                    <a:pt x="7138198" y="14886"/>
                    <a:pt x="7172206" y="26916"/>
                    <a:pt x="7206214" y="13550"/>
                  </a:cubicBezTo>
                  <a:cubicBezTo>
                    <a:pt x="7209613" y="14886"/>
                    <a:pt x="7216414" y="17559"/>
                    <a:pt x="7219817" y="20232"/>
                  </a:cubicBezTo>
                  <a:cubicBezTo>
                    <a:pt x="7219817" y="20232"/>
                    <a:pt x="7223216" y="20232"/>
                    <a:pt x="7223216" y="20232"/>
                  </a:cubicBezTo>
                  <a:cubicBezTo>
                    <a:pt x="7226618" y="16223"/>
                    <a:pt x="7230017" y="10875"/>
                    <a:pt x="7247023" y="12213"/>
                  </a:cubicBezTo>
                  <a:cubicBezTo>
                    <a:pt x="7250422" y="12213"/>
                    <a:pt x="7253825" y="12213"/>
                    <a:pt x="7257224" y="12213"/>
                  </a:cubicBezTo>
                  <a:cubicBezTo>
                    <a:pt x="7345644" y="8204"/>
                    <a:pt x="7434064" y="9539"/>
                    <a:pt x="7522484" y="10875"/>
                  </a:cubicBezTo>
                  <a:cubicBezTo>
                    <a:pt x="7529286" y="12213"/>
                    <a:pt x="7536088" y="12213"/>
                    <a:pt x="7542889" y="12213"/>
                  </a:cubicBezTo>
                  <a:cubicBezTo>
                    <a:pt x="7563294" y="8204"/>
                    <a:pt x="7583698" y="12213"/>
                    <a:pt x="7604103" y="8204"/>
                  </a:cubicBezTo>
                  <a:cubicBezTo>
                    <a:pt x="7641510" y="9539"/>
                    <a:pt x="7682323" y="13550"/>
                    <a:pt x="7719730" y="8204"/>
                  </a:cubicBezTo>
                  <a:cubicBezTo>
                    <a:pt x="7723132" y="9539"/>
                    <a:pt x="7723132" y="9539"/>
                    <a:pt x="7726531" y="8204"/>
                  </a:cubicBezTo>
                  <a:cubicBezTo>
                    <a:pt x="7753737" y="14886"/>
                    <a:pt x="7784346" y="8204"/>
                    <a:pt x="7811552" y="8204"/>
                  </a:cubicBezTo>
                  <a:cubicBezTo>
                    <a:pt x="7814951" y="9539"/>
                    <a:pt x="7814951" y="9539"/>
                    <a:pt x="7818354" y="8204"/>
                  </a:cubicBezTo>
                  <a:cubicBezTo>
                    <a:pt x="7835356" y="9539"/>
                    <a:pt x="7852362" y="13550"/>
                    <a:pt x="7872767" y="8204"/>
                  </a:cubicBezTo>
                  <a:cubicBezTo>
                    <a:pt x="7893171" y="1520"/>
                    <a:pt x="7910173" y="12213"/>
                    <a:pt x="7930578" y="9539"/>
                  </a:cubicBezTo>
                  <a:cubicBezTo>
                    <a:pt x="7930578" y="9539"/>
                    <a:pt x="7933980" y="10875"/>
                    <a:pt x="7933980" y="10875"/>
                  </a:cubicBezTo>
                  <a:cubicBezTo>
                    <a:pt x="7933980" y="10875"/>
                    <a:pt x="7933980" y="9539"/>
                    <a:pt x="7933980" y="8204"/>
                  </a:cubicBezTo>
                  <a:cubicBezTo>
                    <a:pt x="7944181" y="8204"/>
                    <a:pt x="7957784" y="8204"/>
                    <a:pt x="7967988" y="8204"/>
                  </a:cubicBezTo>
                  <a:cubicBezTo>
                    <a:pt x="7967988" y="8204"/>
                    <a:pt x="7971387" y="6866"/>
                    <a:pt x="7974790" y="6866"/>
                  </a:cubicBezTo>
                  <a:cubicBezTo>
                    <a:pt x="7981592" y="5530"/>
                    <a:pt x="7988393" y="5530"/>
                    <a:pt x="7995194" y="8204"/>
                  </a:cubicBezTo>
                  <a:cubicBezTo>
                    <a:pt x="8012196" y="12213"/>
                    <a:pt x="8029202" y="184"/>
                    <a:pt x="8046204" y="9539"/>
                  </a:cubicBezTo>
                  <a:cubicBezTo>
                    <a:pt x="8046204" y="10875"/>
                    <a:pt x="8046204" y="10875"/>
                    <a:pt x="8046204" y="12213"/>
                  </a:cubicBezTo>
                  <a:cubicBezTo>
                    <a:pt x="8053006" y="10875"/>
                    <a:pt x="8059808" y="9539"/>
                    <a:pt x="8066609" y="8204"/>
                  </a:cubicBezTo>
                  <a:cubicBezTo>
                    <a:pt x="8097218" y="4193"/>
                    <a:pt x="8131226" y="9539"/>
                    <a:pt x="8161831" y="4193"/>
                  </a:cubicBezTo>
                  <a:cubicBezTo>
                    <a:pt x="8185638" y="4193"/>
                    <a:pt x="8206043" y="4193"/>
                    <a:pt x="8229846" y="4193"/>
                  </a:cubicBezTo>
                  <a:cubicBezTo>
                    <a:pt x="8257053" y="10875"/>
                    <a:pt x="8294463" y="184"/>
                    <a:pt x="8318267" y="12213"/>
                  </a:cubicBezTo>
                  <a:cubicBezTo>
                    <a:pt x="8318267" y="12213"/>
                    <a:pt x="8318267" y="13550"/>
                    <a:pt x="8318267" y="13550"/>
                  </a:cubicBezTo>
                  <a:cubicBezTo>
                    <a:pt x="8331870" y="4193"/>
                    <a:pt x="8355677" y="2857"/>
                    <a:pt x="8382884" y="2857"/>
                  </a:cubicBezTo>
                  <a:cubicBezTo>
                    <a:pt x="8410090" y="2857"/>
                    <a:pt x="8440695" y="5530"/>
                    <a:pt x="8467901" y="1520"/>
                  </a:cubicBezTo>
                  <a:cubicBezTo>
                    <a:pt x="8471304" y="1520"/>
                    <a:pt x="8478106" y="1520"/>
                    <a:pt x="8481504" y="1520"/>
                  </a:cubicBezTo>
                  <a:cubicBezTo>
                    <a:pt x="8491708" y="2857"/>
                    <a:pt x="8498510" y="5530"/>
                    <a:pt x="8505312" y="9539"/>
                  </a:cubicBezTo>
                  <a:cubicBezTo>
                    <a:pt x="8505312" y="8204"/>
                    <a:pt x="8505312" y="8204"/>
                    <a:pt x="8505312" y="8204"/>
                  </a:cubicBezTo>
                  <a:cubicBezTo>
                    <a:pt x="8505312" y="8204"/>
                    <a:pt x="8501909" y="6866"/>
                    <a:pt x="8501909" y="6866"/>
                  </a:cubicBezTo>
                  <a:cubicBezTo>
                    <a:pt x="8515512" y="-2491"/>
                    <a:pt x="8539320" y="5530"/>
                    <a:pt x="8556322" y="184"/>
                  </a:cubicBezTo>
                  <a:cubicBezTo>
                    <a:pt x="8593732" y="1520"/>
                    <a:pt x="8631138" y="1520"/>
                    <a:pt x="8668549" y="1520"/>
                  </a:cubicBezTo>
                  <a:cubicBezTo>
                    <a:pt x="8675350" y="1520"/>
                    <a:pt x="8682152" y="1520"/>
                    <a:pt x="8688954" y="1520"/>
                  </a:cubicBezTo>
                  <a:cubicBezTo>
                    <a:pt x="8709358" y="2857"/>
                    <a:pt x="8729763" y="-2491"/>
                    <a:pt x="8750168" y="1520"/>
                  </a:cubicBezTo>
                  <a:cubicBezTo>
                    <a:pt x="8770572" y="4193"/>
                    <a:pt x="8794376" y="1520"/>
                    <a:pt x="8818184" y="2857"/>
                  </a:cubicBezTo>
                  <a:cubicBezTo>
                    <a:pt x="8818184" y="1520"/>
                    <a:pt x="8821582" y="184"/>
                    <a:pt x="8824985" y="184"/>
                  </a:cubicBezTo>
                  <a:cubicBezTo>
                    <a:pt x="8831786" y="184"/>
                    <a:pt x="8835186" y="184"/>
                    <a:pt x="8841987" y="184"/>
                  </a:cubicBezTo>
                  <a:cubicBezTo>
                    <a:pt x="8858992" y="6866"/>
                    <a:pt x="8875995" y="2857"/>
                    <a:pt x="8896400" y="2857"/>
                  </a:cubicBezTo>
                  <a:cubicBezTo>
                    <a:pt x="8916804" y="1520"/>
                    <a:pt x="8937209" y="-1154"/>
                    <a:pt x="8954214" y="4193"/>
                  </a:cubicBezTo>
                  <a:cubicBezTo>
                    <a:pt x="8957614" y="5530"/>
                    <a:pt x="8961016" y="5530"/>
                    <a:pt x="8964415" y="4193"/>
                  </a:cubicBezTo>
                  <a:cubicBezTo>
                    <a:pt x="8981421" y="-1154"/>
                    <a:pt x="9001826" y="4193"/>
                    <a:pt x="9018828" y="184"/>
                  </a:cubicBezTo>
                  <a:cubicBezTo>
                    <a:pt x="9022230" y="184"/>
                    <a:pt x="9029032" y="184"/>
                    <a:pt x="9032430" y="184"/>
                  </a:cubicBezTo>
                  <a:cubicBezTo>
                    <a:pt x="9052836" y="4193"/>
                    <a:pt x="9080042" y="-1154"/>
                    <a:pt x="9103849" y="2857"/>
                  </a:cubicBezTo>
                  <a:cubicBezTo>
                    <a:pt x="9107248" y="2857"/>
                    <a:pt x="9107248" y="1520"/>
                    <a:pt x="9110650" y="1520"/>
                  </a:cubicBezTo>
                  <a:cubicBezTo>
                    <a:pt x="9209272" y="184"/>
                    <a:pt x="9304493" y="1520"/>
                    <a:pt x="9399715" y="8204"/>
                  </a:cubicBezTo>
                  <a:cubicBezTo>
                    <a:pt x="9433723" y="10875"/>
                    <a:pt x="9471133" y="8204"/>
                    <a:pt x="9505141" y="6866"/>
                  </a:cubicBezTo>
                  <a:cubicBezTo>
                    <a:pt x="9515342" y="6866"/>
                    <a:pt x="9522143" y="6866"/>
                    <a:pt x="9532347" y="6866"/>
                  </a:cubicBezTo>
                  <a:cubicBezTo>
                    <a:pt x="9535746" y="6866"/>
                    <a:pt x="9535746" y="8204"/>
                    <a:pt x="9539148" y="8204"/>
                  </a:cubicBezTo>
                  <a:cubicBezTo>
                    <a:pt x="9539148" y="8204"/>
                    <a:pt x="9539148" y="9539"/>
                    <a:pt x="9539148" y="9539"/>
                  </a:cubicBezTo>
                  <a:cubicBezTo>
                    <a:pt x="9583357" y="8204"/>
                    <a:pt x="9630968" y="5530"/>
                    <a:pt x="9678579" y="10875"/>
                  </a:cubicBezTo>
                  <a:cubicBezTo>
                    <a:pt x="9695584" y="16223"/>
                    <a:pt x="9712586" y="18896"/>
                    <a:pt x="9732992" y="14886"/>
                  </a:cubicBezTo>
                  <a:cubicBezTo>
                    <a:pt x="9743196" y="16223"/>
                    <a:pt x="9753396" y="13550"/>
                    <a:pt x="9760198" y="10875"/>
                  </a:cubicBezTo>
                  <a:cubicBezTo>
                    <a:pt x="9780602" y="6866"/>
                    <a:pt x="9794206" y="12213"/>
                    <a:pt x="9811211" y="16223"/>
                  </a:cubicBezTo>
                  <a:cubicBezTo>
                    <a:pt x="9811211" y="16223"/>
                    <a:pt x="9807808" y="17559"/>
                    <a:pt x="9807808" y="17559"/>
                  </a:cubicBezTo>
                  <a:cubicBezTo>
                    <a:pt x="9807808" y="17559"/>
                    <a:pt x="9811211" y="17559"/>
                    <a:pt x="9811211" y="17559"/>
                  </a:cubicBezTo>
                  <a:cubicBezTo>
                    <a:pt x="9828214" y="17559"/>
                    <a:pt x="9845219" y="17559"/>
                    <a:pt x="9862221" y="17559"/>
                  </a:cubicBezTo>
                  <a:cubicBezTo>
                    <a:pt x="9869022" y="17559"/>
                    <a:pt x="9875824" y="17559"/>
                    <a:pt x="9882626" y="17559"/>
                  </a:cubicBezTo>
                  <a:cubicBezTo>
                    <a:pt x="9896229" y="18896"/>
                    <a:pt x="9909832" y="20232"/>
                    <a:pt x="9923435" y="21569"/>
                  </a:cubicBezTo>
                  <a:cubicBezTo>
                    <a:pt x="9926838" y="20232"/>
                    <a:pt x="9930236" y="18896"/>
                    <a:pt x="9933639" y="17559"/>
                  </a:cubicBezTo>
                  <a:cubicBezTo>
                    <a:pt x="9943840" y="17559"/>
                    <a:pt x="9954044" y="17559"/>
                    <a:pt x="9964244" y="17559"/>
                  </a:cubicBezTo>
                  <a:cubicBezTo>
                    <a:pt x="9981250" y="16223"/>
                    <a:pt x="9994854" y="16223"/>
                    <a:pt x="10005054" y="22905"/>
                  </a:cubicBezTo>
                  <a:cubicBezTo>
                    <a:pt x="10018657" y="25578"/>
                    <a:pt x="10039062" y="16223"/>
                    <a:pt x="10049266" y="24241"/>
                  </a:cubicBezTo>
                  <a:cubicBezTo>
                    <a:pt x="10056068" y="29589"/>
                    <a:pt x="10045863" y="33598"/>
                    <a:pt x="10035662" y="34935"/>
                  </a:cubicBezTo>
                  <a:cubicBezTo>
                    <a:pt x="10015258" y="36271"/>
                    <a:pt x="9991450" y="37607"/>
                    <a:pt x="9971046" y="33598"/>
                  </a:cubicBezTo>
                  <a:cubicBezTo>
                    <a:pt x="9967647" y="33598"/>
                    <a:pt x="9967647" y="32262"/>
                    <a:pt x="9967647" y="29589"/>
                  </a:cubicBezTo>
                  <a:cubicBezTo>
                    <a:pt x="9967647" y="29589"/>
                    <a:pt x="9967647" y="30925"/>
                    <a:pt x="9967647" y="30925"/>
                  </a:cubicBezTo>
                  <a:cubicBezTo>
                    <a:pt x="9960846" y="32262"/>
                    <a:pt x="9957443" y="33598"/>
                    <a:pt x="9950642" y="34935"/>
                  </a:cubicBezTo>
                  <a:cubicBezTo>
                    <a:pt x="9981250" y="37607"/>
                    <a:pt x="9960846" y="49637"/>
                    <a:pt x="9974448" y="54983"/>
                  </a:cubicBezTo>
                  <a:cubicBezTo>
                    <a:pt x="9988052" y="54983"/>
                    <a:pt x="9998252" y="54983"/>
                    <a:pt x="10008456" y="54983"/>
                  </a:cubicBezTo>
                  <a:cubicBezTo>
                    <a:pt x="10018657" y="65676"/>
                    <a:pt x="10039062" y="67013"/>
                    <a:pt x="10083274" y="58993"/>
                  </a:cubicBezTo>
                  <a:cubicBezTo>
                    <a:pt x="10076472" y="57656"/>
                    <a:pt x="10066268" y="56320"/>
                    <a:pt x="10056068" y="53647"/>
                  </a:cubicBezTo>
                  <a:cubicBezTo>
                    <a:pt x="10073070" y="49637"/>
                    <a:pt x="10090075" y="52310"/>
                    <a:pt x="10103678" y="52310"/>
                  </a:cubicBezTo>
                  <a:cubicBezTo>
                    <a:pt x="10103678" y="50973"/>
                    <a:pt x="10103678" y="49637"/>
                    <a:pt x="10103678" y="48301"/>
                  </a:cubicBezTo>
                  <a:cubicBezTo>
                    <a:pt x="10100276" y="45628"/>
                    <a:pt x="10096876" y="44290"/>
                    <a:pt x="10093474" y="42955"/>
                  </a:cubicBezTo>
                  <a:cubicBezTo>
                    <a:pt x="10093474" y="41617"/>
                    <a:pt x="10093474" y="40281"/>
                    <a:pt x="10093474" y="38944"/>
                  </a:cubicBezTo>
                  <a:cubicBezTo>
                    <a:pt x="10076472" y="34935"/>
                    <a:pt x="10076472" y="30925"/>
                    <a:pt x="10093474" y="26916"/>
                  </a:cubicBezTo>
                  <a:cubicBezTo>
                    <a:pt x="10130884" y="24241"/>
                    <a:pt x="10134284" y="32262"/>
                    <a:pt x="10124083" y="42955"/>
                  </a:cubicBezTo>
                  <a:cubicBezTo>
                    <a:pt x="10127482" y="45628"/>
                    <a:pt x="10127482" y="46964"/>
                    <a:pt x="10124083" y="48301"/>
                  </a:cubicBezTo>
                  <a:cubicBezTo>
                    <a:pt x="10134284" y="50973"/>
                    <a:pt x="10141085" y="53647"/>
                    <a:pt x="10147886" y="56320"/>
                  </a:cubicBezTo>
                  <a:cubicBezTo>
                    <a:pt x="10144488" y="60329"/>
                    <a:pt x="10144488" y="63002"/>
                    <a:pt x="10134284" y="64338"/>
                  </a:cubicBezTo>
                  <a:cubicBezTo>
                    <a:pt x="10124083" y="67013"/>
                    <a:pt x="10113879" y="69686"/>
                    <a:pt x="10103678" y="72359"/>
                  </a:cubicBezTo>
                  <a:cubicBezTo>
                    <a:pt x="10107077" y="73695"/>
                    <a:pt x="10110480" y="75032"/>
                    <a:pt x="10113879" y="76368"/>
                  </a:cubicBezTo>
                  <a:cubicBezTo>
                    <a:pt x="10137686" y="75032"/>
                    <a:pt x="10161490" y="67013"/>
                    <a:pt x="10181894" y="77704"/>
                  </a:cubicBezTo>
                  <a:cubicBezTo>
                    <a:pt x="10181894" y="79041"/>
                    <a:pt x="10181894" y="79041"/>
                    <a:pt x="10181894" y="80379"/>
                  </a:cubicBezTo>
                  <a:cubicBezTo>
                    <a:pt x="10175093" y="91070"/>
                    <a:pt x="10137686" y="73695"/>
                    <a:pt x="10134284" y="88398"/>
                  </a:cubicBezTo>
                  <a:cubicBezTo>
                    <a:pt x="10151289" y="89734"/>
                    <a:pt x="10168292" y="85725"/>
                    <a:pt x="10178496" y="91070"/>
                  </a:cubicBezTo>
                  <a:cubicBezTo>
                    <a:pt x="10205702" y="104436"/>
                    <a:pt x="10181894" y="109783"/>
                    <a:pt x="10154688" y="113792"/>
                  </a:cubicBezTo>
                  <a:cubicBezTo>
                    <a:pt x="10161490" y="116466"/>
                    <a:pt x="10158090" y="123149"/>
                    <a:pt x="10171694" y="124485"/>
                  </a:cubicBezTo>
                  <a:cubicBezTo>
                    <a:pt x="10175093" y="105773"/>
                    <a:pt x="10209100" y="116466"/>
                    <a:pt x="10232908" y="113792"/>
                  </a:cubicBezTo>
                  <a:cubicBezTo>
                    <a:pt x="10232908" y="117801"/>
                    <a:pt x="10232908" y="121812"/>
                    <a:pt x="10232908" y="125822"/>
                  </a:cubicBezTo>
                  <a:cubicBezTo>
                    <a:pt x="10236307" y="124485"/>
                    <a:pt x="10239710" y="125822"/>
                    <a:pt x="10243108" y="125822"/>
                  </a:cubicBezTo>
                  <a:cubicBezTo>
                    <a:pt x="10243108" y="124485"/>
                    <a:pt x="10243108" y="124485"/>
                    <a:pt x="10243108" y="124485"/>
                  </a:cubicBezTo>
                  <a:cubicBezTo>
                    <a:pt x="10253312" y="120476"/>
                    <a:pt x="10270314" y="121812"/>
                    <a:pt x="10277116" y="116466"/>
                  </a:cubicBezTo>
                  <a:cubicBezTo>
                    <a:pt x="10300924" y="109783"/>
                    <a:pt x="10324727" y="117801"/>
                    <a:pt x="10348534" y="116466"/>
                  </a:cubicBezTo>
                  <a:cubicBezTo>
                    <a:pt x="10362138" y="116466"/>
                    <a:pt x="10379140" y="116466"/>
                    <a:pt x="10396146" y="116466"/>
                  </a:cubicBezTo>
                  <a:cubicBezTo>
                    <a:pt x="10423352" y="132504"/>
                    <a:pt x="10385941" y="131167"/>
                    <a:pt x="10368939" y="132504"/>
                  </a:cubicBezTo>
                  <a:cubicBezTo>
                    <a:pt x="10328130" y="136515"/>
                    <a:pt x="10351934" y="140524"/>
                    <a:pt x="10368939" y="144533"/>
                  </a:cubicBezTo>
                  <a:cubicBezTo>
                    <a:pt x="10379140" y="140524"/>
                    <a:pt x="10392743" y="143197"/>
                    <a:pt x="10406346" y="141861"/>
                  </a:cubicBezTo>
                  <a:cubicBezTo>
                    <a:pt x="10433552" y="139188"/>
                    <a:pt x="10436954" y="148543"/>
                    <a:pt x="10436954" y="155227"/>
                  </a:cubicBezTo>
                  <a:cubicBezTo>
                    <a:pt x="10440354" y="164582"/>
                    <a:pt x="10419949" y="163246"/>
                    <a:pt x="10406346" y="161909"/>
                  </a:cubicBezTo>
                  <a:cubicBezTo>
                    <a:pt x="10392743" y="160573"/>
                    <a:pt x="10379140" y="161909"/>
                    <a:pt x="10368939" y="157899"/>
                  </a:cubicBezTo>
                  <a:cubicBezTo>
                    <a:pt x="10358735" y="155227"/>
                    <a:pt x="10355336" y="148543"/>
                    <a:pt x="10338330" y="148543"/>
                  </a:cubicBezTo>
                  <a:cubicBezTo>
                    <a:pt x="10331528" y="152554"/>
                    <a:pt x="10321328" y="156563"/>
                    <a:pt x="10314526" y="160573"/>
                  </a:cubicBezTo>
                  <a:cubicBezTo>
                    <a:pt x="10307725" y="167255"/>
                    <a:pt x="10280519" y="161909"/>
                    <a:pt x="10273718" y="168593"/>
                  </a:cubicBezTo>
                  <a:cubicBezTo>
                    <a:pt x="10266916" y="173939"/>
                    <a:pt x="10253312" y="180621"/>
                    <a:pt x="10287320" y="176612"/>
                  </a:cubicBezTo>
                  <a:cubicBezTo>
                    <a:pt x="10297521" y="168593"/>
                    <a:pt x="10311124" y="169929"/>
                    <a:pt x="10328130" y="172602"/>
                  </a:cubicBezTo>
                  <a:cubicBezTo>
                    <a:pt x="10343432" y="173605"/>
                    <a:pt x="10366390" y="167841"/>
                    <a:pt x="10379779" y="172226"/>
                  </a:cubicBezTo>
                  <a:lnTo>
                    <a:pt x="10387784" y="179252"/>
                  </a:lnTo>
                  <a:lnTo>
                    <a:pt x="10373612" y="178951"/>
                  </a:lnTo>
                  <a:cubicBezTo>
                    <a:pt x="10368939" y="179285"/>
                    <a:pt x="10365536" y="180621"/>
                    <a:pt x="10365536" y="184632"/>
                  </a:cubicBezTo>
                  <a:cubicBezTo>
                    <a:pt x="10362138" y="192651"/>
                    <a:pt x="10351934" y="197997"/>
                    <a:pt x="10328130" y="196660"/>
                  </a:cubicBezTo>
                  <a:cubicBezTo>
                    <a:pt x="10304322" y="200671"/>
                    <a:pt x="10273718" y="195324"/>
                    <a:pt x="10253312" y="203344"/>
                  </a:cubicBezTo>
                  <a:cubicBezTo>
                    <a:pt x="10260114" y="206017"/>
                    <a:pt x="10277116" y="203344"/>
                    <a:pt x="10280519" y="208690"/>
                  </a:cubicBezTo>
                  <a:cubicBezTo>
                    <a:pt x="10283918" y="210026"/>
                    <a:pt x="10287320" y="211363"/>
                    <a:pt x="10290720" y="212699"/>
                  </a:cubicBezTo>
                  <a:cubicBezTo>
                    <a:pt x="10290720" y="212699"/>
                    <a:pt x="10290720" y="211363"/>
                    <a:pt x="10294122" y="210026"/>
                  </a:cubicBezTo>
                  <a:cubicBezTo>
                    <a:pt x="10317926" y="206017"/>
                    <a:pt x="10338330" y="200671"/>
                    <a:pt x="10362138" y="208690"/>
                  </a:cubicBezTo>
                  <a:cubicBezTo>
                    <a:pt x="10362138" y="212699"/>
                    <a:pt x="10368939" y="212699"/>
                    <a:pt x="10379140" y="212699"/>
                  </a:cubicBezTo>
                  <a:cubicBezTo>
                    <a:pt x="10382542" y="214036"/>
                    <a:pt x="10389344" y="215372"/>
                    <a:pt x="10392743" y="216709"/>
                  </a:cubicBezTo>
                  <a:cubicBezTo>
                    <a:pt x="10457360" y="215372"/>
                    <a:pt x="10470962" y="220718"/>
                    <a:pt x="10464161" y="248787"/>
                  </a:cubicBezTo>
                  <a:cubicBezTo>
                    <a:pt x="10453957" y="250123"/>
                    <a:pt x="10443756" y="251460"/>
                    <a:pt x="10433552" y="252796"/>
                  </a:cubicBezTo>
                  <a:cubicBezTo>
                    <a:pt x="10413148" y="251460"/>
                    <a:pt x="10409748" y="244777"/>
                    <a:pt x="10402947" y="240768"/>
                  </a:cubicBezTo>
                  <a:cubicBezTo>
                    <a:pt x="10399544" y="244777"/>
                    <a:pt x="10389344" y="246114"/>
                    <a:pt x="10409748" y="254134"/>
                  </a:cubicBezTo>
                  <a:cubicBezTo>
                    <a:pt x="10402947" y="258143"/>
                    <a:pt x="10392743" y="256807"/>
                    <a:pt x="10385941" y="255469"/>
                  </a:cubicBezTo>
                  <a:cubicBezTo>
                    <a:pt x="10385941" y="259480"/>
                    <a:pt x="10379140" y="262153"/>
                    <a:pt x="10368939" y="263489"/>
                  </a:cubicBezTo>
                  <a:cubicBezTo>
                    <a:pt x="10365536" y="263489"/>
                    <a:pt x="10362138" y="263489"/>
                    <a:pt x="10358735" y="264826"/>
                  </a:cubicBezTo>
                  <a:cubicBezTo>
                    <a:pt x="10328130" y="268835"/>
                    <a:pt x="10297521" y="264826"/>
                    <a:pt x="10266916" y="260816"/>
                  </a:cubicBezTo>
                  <a:cubicBezTo>
                    <a:pt x="10266916" y="264826"/>
                    <a:pt x="10266916" y="268835"/>
                    <a:pt x="10266916" y="272846"/>
                  </a:cubicBezTo>
                  <a:cubicBezTo>
                    <a:pt x="10270314" y="274181"/>
                    <a:pt x="10273718" y="275519"/>
                    <a:pt x="10277116" y="276855"/>
                  </a:cubicBezTo>
                  <a:cubicBezTo>
                    <a:pt x="10290720" y="274181"/>
                    <a:pt x="10304322" y="271508"/>
                    <a:pt x="10317926" y="275519"/>
                  </a:cubicBezTo>
                  <a:cubicBezTo>
                    <a:pt x="10324727" y="275519"/>
                    <a:pt x="10331528" y="276855"/>
                    <a:pt x="10338330" y="278192"/>
                  </a:cubicBezTo>
                  <a:cubicBezTo>
                    <a:pt x="10348534" y="280865"/>
                    <a:pt x="10362138" y="279528"/>
                    <a:pt x="10368939" y="283538"/>
                  </a:cubicBezTo>
                  <a:cubicBezTo>
                    <a:pt x="10372338" y="283538"/>
                    <a:pt x="10375740" y="284874"/>
                    <a:pt x="10379140" y="286211"/>
                  </a:cubicBezTo>
                  <a:cubicBezTo>
                    <a:pt x="10389344" y="295567"/>
                    <a:pt x="10379140" y="296904"/>
                    <a:pt x="10358735" y="294231"/>
                  </a:cubicBezTo>
                  <a:cubicBezTo>
                    <a:pt x="10338330" y="295567"/>
                    <a:pt x="10317926" y="296904"/>
                    <a:pt x="10297521" y="298240"/>
                  </a:cubicBezTo>
                  <a:cubicBezTo>
                    <a:pt x="10277116" y="299577"/>
                    <a:pt x="10263513" y="295567"/>
                    <a:pt x="10246511" y="292894"/>
                  </a:cubicBezTo>
                  <a:cubicBezTo>
                    <a:pt x="10232908" y="290220"/>
                    <a:pt x="10232908" y="286211"/>
                    <a:pt x="10243108" y="282201"/>
                  </a:cubicBezTo>
                  <a:cubicBezTo>
                    <a:pt x="10243108" y="282201"/>
                    <a:pt x="10246511" y="282201"/>
                    <a:pt x="10246511" y="282201"/>
                  </a:cubicBezTo>
                  <a:cubicBezTo>
                    <a:pt x="10222704" y="267499"/>
                    <a:pt x="10222704" y="286211"/>
                    <a:pt x="10209100" y="287547"/>
                  </a:cubicBezTo>
                  <a:cubicBezTo>
                    <a:pt x="10209100" y="288885"/>
                    <a:pt x="10205702" y="288885"/>
                    <a:pt x="10205702" y="290220"/>
                  </a:cubicBezTo>
                  <a:cubicBezTo>
                    <a:pt x="10209100" y="291558"/>
                    <a:pt x="10212503" y="292894"/>
                    <a:pt x="10215902" y="294231"/>
                  </a:cubicBezTo>
                  <a:cubicBezTo>
                    <a:pt x="10215902" y="298240"/>
                    <a:pt x="10215902" y="302250"/>
                    <a:pt x="10215902" y="306259"/>
                  </a:cubicBezTo>
                  <a:cubicBezTo>
                    <a:pt x="10202299" y="306259"/>
                    <a:pt x="10188696" y="306259"/>
                    <a:pt x="10175093" y="306259"/>
                  </a:cubicBezTo>
                  <a:cubicBezTo>
                    <a:pt x="10158090" y="307597"/>
                    <a:pt x="10141085" y="307597"/>
                    <a:pt x="10127482" y="302250"/>
                  </a:cubicBezTo>
                  <a:cubicBezTo>
                    <a:pt x="10120680" y="303586"/>
                    <a:pt x="10110480" y="304923"/>
                    <a:pt x="10103678" y="306259"/>
                  </a:cubicBezTo>
                  <a:cubicBezTo>
                    <a:pt x="10096876" y="307597"/>
                    <a:pt x="10086672" y="308932"/>
                    <a:pt x="10076472" y="310270"/>
                  </a:cubicBezTo>
                  <a:cubicBezTo>
                    <a:pt x="10083274" y="311606"/>
                    <a:pt x="10086672" y="312943"/>
                    <a:pt x="10093474" y="314279"/>
                  </a:cubicBezTo>
                  <a:cubicBezTo>
                    <a:pt x="10107077" y="320962"/>
                    <a:pt x="10127482" y="314279"/>
                    <a:pt x="10141085" y="319625"/>
                  </a:cubicBezTo>
                  <a:cubicBezTo>
                    <a:pt x="10127482" y="324971"/>
                    <a:pt x="10110480" y="318289"/>
                    <a:pt x="10096876" y="322298"/>
                  </a:cubicBezTo>
                  <a:cubicBezTo>
                    <a:pt x="10093474" y="322298"/>
                    <a:pt x="10093474" y="322298"/>
                    <a:pt x="10090075" y="322298"/>
                  </a:cubicBezTo>
                  <a:cubicBezTo>
                    <a:pt x="10096876" y="327645"/>
                    <a:pt x="10107077" y="330318"/>
                    <a:pt x="10117282" y="332991"/>
                  </a:cubicBezTo>
                  <a:cubicBezTo>
                    <a:pt x="10124083" y="334328"/>
                    <a:pt x="10134284" y="334328"/>
                    <a:pt x="10137686" y="338337"/>
                  </a:cubicBezTo>
                  <a:cubicBezTo>
                    <a:pt x="10147886" y="338337"/>
                    <a:pt x="10158090" y="338337"/>
                    <a:pt x="10168292" y="338337"/>
                  </a:cubicBezTo>
                  <a:cubicBezTo>
                    <a:pt x="10168292" y="339674"/>
                    <a:pt x="10171694" y="339674"/>
                    <a:pt x="10171694" y="339674"/>
                  </a:cubicBezTo>
                  <a:cubicBezTo>
                    <a:pt x="10171694" y="338337"/>
                    <a:pt x="10175093" y="338337"/>
                    <a:pt x="10175093" y="337001"/>
                  </a:cubicBezTo>
                  <a:cubicBezTo>
                    <a:pt x="10198900" y="337001"/>
                    <a:pt x="10219305" y="335664"/>
                    <a:pt x="10243108" y="338337"/>
                  </a:cubicBezTo>
                  <a:cubicBezTo>
                    <a:pt x="10283918" y="331655"/>
                    <a:pt x="10321328" y="335664"/>
                    <a:pt x="10355336" y="342348"/>
                  </a:cubicBezTo>
                  <a:cubicBezTo>
                    <a:pt x="10358735" y="338337"/>
                    <a:pt x="10368939" y="339674"/>
                    <a:pt x="10375740" y="339674"/>
                  </a:cubicBezTo>
                  <a:cubicBezTo>
                    <a:pt x="10419949" y="334328"/>
                    <a:pt x="10457360" y="347694"/>
                    <a:pt x="10498169" y="347694"/>
                  </a:cubicBezTo>
                  <a:cubicBezTo>
                    <a:pt x="10498169" y="349030"/>
                    <a:pt x="10498169" y="349030"/>
                    <a:pt x="10498169" y="350367"/>
                  </a:cubicBezTo>
                  <a:cubicBezTo>
                    <a:pt x="10484566" y="359722"/>
                    <a:pt x="10467560" y="358387"/>
                    <a:pt x="10447156" y="355713"/>
                  </a:cubicBezTo>
                  <a:cubicBezTo>
                    <a:pt x="10426750" y="355713"/>
                    <a:pt x="10406346" y="355713"/>
                    <a:pt x="10385941" y="355713"/>
                  </a:cubicBezTo>
                  <a:cubicBezTo>
                    <a:pt x="10382542" y="355713"/>
                    <a:pt x="10379140" y="354376"/>
                    <a:pt x="10375740" y="354376"/>
                  </a:cubicBezTo>
                  <a:cubicBezTo>
                    <a:pt x="10365536" y="355713"/>
                    <a:pt x="10351934" y="357049"/>
                    <a:pt x="10345132" y="351703"/>
                  </a:cubicBezTo>
                  <a:cubicBezTo>
                    <a:pt x="10300924" y="349030"/>
                    <a:pt x="10263513" y="359722"/>
                    <a:pt x="10222704" y="359722"/>
                  </a:cubicBezTo>
                  <a:cubicBezTo>
                    <a:pt x="10222704" y="358387"/>
                    <a:pt x="10222704" y="358387"/>
                    <a:pt x="10222704" y="357049"/>
                  </a:cubicBezTo>
                  <a:cubicBezTo>
                    <a:pt x="10198900" y="363733"/>
                    <a:pt x="10151289" y="347694"/>
                    <a:pt x="10137686" y="369079"/>
                  </a:cubicBezTo>
                  <a:cubicBezTo>
                    <a:pt x="10137686" y="370415"/>
                    <a:pt x="10113879" y="367742"/>
                    <a:pt x="10100276" y="367742"/>
                  </a:cubicBezTo>
                  <a:cubicBezTo>
                    <a:pt x="10100276" y="366406"/>
                    <a:pt x="10096876" y="366406"/>
                    <a:pt x="10096876" y="366406"/>
                  </a:cubicBezTo>
                  <a:cubicBezTo>
                    <a:pt x="10086672" y="366406"/>
                    <a:pt x="10079871" y="366406"/>
                    <a:pt x="10069670" y="366406"/>
                  </a:cubicBezTo>
                  <a:cubicBezTo>
                    <a:pt x="10062869" y="369079"/>
                    <a:pt x="10052665" y="369079"/>
                    <a:pt x="10045863" y="367742"/>
                  </a:cubicBezTo>
                  <a:cubicBezTo>
                    <a:pt x="10045863" y="367742"/>
                    <a:pt x="10042464" y="366406"/>
                    <a:pt x="10042464" y="366406"/>
                  </a:cubicBezTo>
                  <a:cubicBezTo>
                    <a:pt x="10039062" y="366406"/>
                    <a:pt x="10032260" y="366406"/>
                    <a:pt x="10028861" y="366406"/>
                  </a:cubicBezTo>
                  <a:cubicBezTo>
                    <a:pt x="10025458" y="367742"/>
                    <a:pt x="10022060" y="367742"/>
                    <a:pt x="10018657" y="366406"/>
                  </a:cubicBezTo>
                  <a:cubicBezTo>
                    <a:pt x="10015258" y="366406"/>
                    <a:pt x="10015258" y="367742"/>
                    <a:pt x="10011856" y="369079"/>
                  </a:cubicBezTo>
                  <a:cubicBezTo>
                    <a:pt x="10001655" y="373088"/>
                    <a:pt x="9991450" y="373088"/>
                    <a:pt x="9977848" y="371752"/>
                  </a:cubicBezTo>
                  <a:cubicBezTo>
                    <a:pt x="9974448" y="370415"/>
                    <a:pt x="9974448" y="370415"/>
                    <a:pt x="9971046" y="369079"/>
                  </a:cubicBezTo>
                  <a:cubicBezTo>
                    <a:pt x="9964244" y="370415"/>
                    <a:pt x="9967647" y="373088"/>
                    <a:pt x="9971046" y="375761"/>
                  </a:cubicBezTo>
                  <a:cubicBezTo>
                    <a:pt x="9981250" y="377099"/>
                    <a:pt x="9991450" y="377099"/>
                    <a:pt x="9998252" y="381108"/>
                  </a:cubicBezTo>
                  <a:cubicBezTo>
                    <a:pt x="9998252" y="379772"/>
                    <a:pt x="9998252" y="379772"/>
                    <a:pt x="10001655" y="378434"/>
                  </a:cubicBezTo>
                  <a:cubicBezTo>
                    <a:pt x="10018657" y="375761"/>
                    <a:pt x="10039062" y="375761"/>
                    <a:pt x="10056068" y="377099"/>
                  </a:cubicBezTo>
                  <a:cubicBezTo>
                    <a:pt x="10062869" y="378434"/>
                    <a:pt x="10066268" y="379772"/>
                    <a:pt x="10069670" y="381108"/>
                  </a:cubicBezTo>
                  <a:cubicBezTo>
                    <a:pt x="10069670" y="382445"/>
                    <a:pt x="10069670" y="383781"/>
                    <a:pt x="10069670" y="385118"/>
                  </a:cubicBezTo>
                  <a:cubicBezTo>
                    <a:pt x="10083274" y="387791"/>
                    <a:pt x="10100276" y="383781"/>
                    <a:pt x="10110480" y="389127"/>
                  </a:cubicBezTo>
                  <a:cubicBezTo>
                    <a:pt x="10110480" y="390464"/>
                    <a:pt x="10110480" y="391800"/>
                    <a:pt x="10110480" y="393137"/>
                  </a:cubicBezTo>
                  <a:cubicBezTo>
                    <a:pt x="10127482" y="394473"/>
                    <a:pt x="10141085" y="390464"/>
                    <a:pt x="10151289" y="386454"/>
                  </a:cubicBezTo>
                  <a:cubicBezTo>
                    <a:pt x="10154688" y="387791"/>
                    <a:pt x="10158090" y="389127"/>
                    <a:pt x="10161490" y="390464"/>
                  </a:cubicBezTo>
                  <a:cubicBezTo>
                    <a:pt x="10161490" y="391800"/>
                    <a:pt x="10164892" y="391800"/>
                    <a:pt x="10168292" y="391800"/>
                  </a:cubicBezTo>
                  <a:cubicBezTo>
                    <a:pt x="10181894" y="406503"/>
                    <a:pt x="10209100" y="401157"/>
                    <a:pt x="10232908" y="397147"/>
                  </a:cubicBezTo>
                  <a:cubicBezTo>
                    <a:pt x="10253312" y="394473"/>
                    <a:pt x="10263513" y="399820"/>
                    <a:pt x="10266916" y="405166"/>
                  </a:cubicBezTo>
                  <a:cubicBezTo>
                    <a:pt x="10273718" y="414523"/>
                    <a:pt x="10253312" y="410512"/>
                    <a:pt x="10243108" y="411850"/>
                  </a:cubicBezTo>
                  <a:cubicBezTo>
                    <a:pt x="10243108" y="413185"/>
                    <a:pt x="10243108" y="414523"/>
                    <a:pt x="10243108" y="415859"/>
                  </a:cubicBezTo>
                  <a:cubicBezTo>
                    <a:pt x="10222704" y="423878"/>
                    <a:pt x="10202299" y="409176"/>
                    <a:pt x="10181894" y="415859"/>
                  </a:cubicBezTo>
                  <a:cubicBezTo>
                    <a:pt x="10175093" y="415859"/>
                    <a:pt x="10175093" y="417196"/>
                    <a:pt x="10175093" y="419869"/>
                  </a:cubicBezTo>
                  <a:cubicBezTo>
                    <a:pt x="10185297" y="425215"/>
                    <a:pt x="10198900" y="429224"/>
                    <a:pt x="10212503" y="433235"/>
                  </a:cubicBezTo>
                  <a:cubicBezTo>
                    <a:pt x="10219305" y="435908"/>
                    <a:pt x="10215902" y="438581"/>
                    <a:pt x="10212503" y="441254"/>
                  </a:cubicBezTo>
                  <a:cubicBezTo>
                    <a:pt x="10202299" y="442590"/>
                    <a:pt x="10192098" y="443927"/>
                    <a:pt x="10181894" y="439917"/>
                  </a:cubicBezTo>
                  <a:cubicBezTo>
                    <a:pt x="10178496" y="430562"/>
                    <a:pt x="10154688" y="426551"/>
                    <a:pt x="10147886" y="419869"/>
                  </a:cubicBezTo>
                  <a:cubicBezTo>
                    <a:pt x="10137686" y="419869"/>
                    <a:pt x="10127482" y="419869"/>
                    <a:pt x="10117282" y="419869"/>
                  </a:cubicBezTo>
                  <a:cubicBezTo>
                    <a:pt x="10113879" y="414523"/>
                    <a:pt x="10124083" y="413185"/>
                    <a:pt x="10130884" y="410512"/>
                  </a:cubicBezTo>
                  <a:cubicBezTo>
                    <a:pt x="10134284" y="407839"/>
                    <a:pt x="10130884" y="406503"/>
                    <a:pt x="10127482" y="405166"/>
                  </a:cubicBezTo>
                  <a:cubicBezTo>
                    <a:pt x="10124083" y="403830"/>
                    <a:pt x="10124083" y="403830"/>
                    <a:pt x="10124083" y="402493"/>
                  </a:cubicBezTo>
                  <a:cubicBezTo>
                    <a:pt x="10110480" y="402493"/>
                    <a:pt x="10100276" y="402493"/>
                    <a:pt x="10086672" y="402493"/>
                  </a:cubicBezTo>
                  <a:cubicBezTo>
                    <a:pt x="10076472" y="405166"/>
                    <a:pt x="10069670" y="407839"/>
                    <a:pt x="10076472" y="411850"/>
                  </a:cubicBezTo>
                  <a:cubicBezTo>
                    <a:pt x="10076472" y="413185"/>
                    <a:pt x="10073070" y="414523"/>
                    <a:pt x="10073070" y="415859"/>
                  </a:cubicBezTo>
                  <a:cubicBezTo>
                    <a:pt x="10076472" y="419869"/>
                    <a:pt x="10079871" y="422542"/>
                    <a:pt x="10083274" y="426551"/>
                  </a:cubicBezTo>
                  <a:cubicBezTo>
                    <a:pt x="10086672" y="427888"/>
                    <a:pt x="10093474" y="427888"/>
                    <a:pt x="10096876" y="427888"/>
                  </a:cubicBezTo>
                  <a:cubicBezTo>
                    <a:pt x="10113879" y="429224"/>
                    <a:pt x="10134284" y="426551"/>
                    <a:pt x="10141085" y="434571"/>
                  </a:cubicBezTo>
                  <a:cubicBezTo>
                    <a:pt x="10141085" y="435908"/>
                    <a:pt x="10141085" y="438581"/>
                    <a:pt x="10137686" y="438581"/>
                  </a:cubicBezTo>
                  <a:cubicBezTo>
                    <a:pt x="10120680" y="443927"/>
                    <a:pt x="10103678" y="438581"/>
                    <a:pt x="10090075" y="437244"/>
                  </a:cubicBezTo>
                  <a:cubicBezTo>
                    <a:pt x="10083274" y="439917"/>
                    <a:pt x="10073070" y="442590"/>
                    <a:pt x="10066268" y="437244"/>
                  </a:cubicBezTo>
                  <a:cubicBezTo>
                    <a:pt x="10059466" y="434571"/>
                    <a:pt x="10052665" y="431898"/>
                    <a:pt x="10039062" y="433235"/>
                  </a:cubicBezTo>
                  <a:cubicBezTo>
                    <a:pt x="10035662" y="438581"/>
                    <a:pt x="10035662" y="445263"/>
                    <a:pt x="10018657" y="445263"/>
                  </a:cubicBezTo>
                  <a:cubicBezTo>
                    <a:pt x="9998252" y="445263"/>
                    <a:pt x="9991450" y="438581"/>
                    <a:pt x="9984649" y="433235"/>
                  </a:cubicBezTo>
                  <a:cubicBezTo>
                    <a:pt x="9974448" y="435908"/>
                    <a:pt x="9920036" y="438581"/>
                    <a:pt x="9903030" y="437244"/>
                  </a:cubicBezTo>
                  <a:cubicBezTo>
                    <a:pt x="9896229" y="441254"/>
                    <a:pt x="9892830" y="446601"/>
                    <a:pt x="9889428" y="451947"/>
                  </a:cubicBezTo>
                  <a:cubicBezTo>
                    <a:pt x="9875824" y="451947"/>
                    <a:pt x="9865624" y="451947"/>
                    <a:pt x="9855420" y="451947"/>
                  </a:cubicBezTo>
                  <a:cubicBezTo>
                    <a:pt x="9848618" y="451947"/>
                    <a:pt x="9841816" y="451947"/>
                    <a:pt x="9838418" y="453283"/>
                  </a:cubicBezTo>
                  <a:cubicBezTo>
                    <a:pt x="9828214" y="454620"/>
                    <a:pt x="9814610" y="453283"/>
                    <a:pt x="9804410" y="455956"/>
                  </a:cubicBezTo>
                  <a:lnTo>
                    <a:pt x="9801007" y="455956"/>
                  </a:lnTo>
                  <a:cubicBezTo>
                    <a:pt x="9784005" y="453283"/>
                    <a:pt x="9766999" y="455956"/>
                    <a:pt x="9749997" y="454620"/>
                  </a:cubicBezTo>
                  <a:cubicBezTo>
                    <a:pt x="9746594" y="454620"/>
                    <a:pt x="9743196" y="453283"/>
                    <a:pt x="9743196" y="453283"/>
                  </a:cubicBezTo>
                  <a:cubicBezTo>
                    <a:pt x="9743196" y="454620"/>
                    <a:pt x="9743196" y="455956"/>
                    <a:pt x="9743196" y="457293"/>
                  </a:cubicBezTo>
                  <a:cubicBezTo>
                    <a:pt x="9729592" y="457293"/>
                    <a:pt x="9715990" y="457293"/>
                    <a:pt x="9702386" y="457293"/>
                  </a:cubicBezTo>
                  <a:cubicBezTo>
                    <a:pt x="9668378" y="459966"/>
                    <a:pt x="9634370" y="461302"/>
                    <a:pt x="9600363" y="462639"/>
                  </a:cubicBezTo>
                  <a:cubicBezTo>
                    <a:pt x="9593561" y="455956"/>
                    <a:pt x="9586760" y="449274"/>
                    <a:pt x="9579958" y="442590"/>
                  </a:cubicBezTo>
                  <a:cubicBezTo>
                    <a:pt x="9576556" y="441254"/>
                    <a:pt x="9573156" y="441254"/>
                    <a:pt x="9569754" y="441254"/>
                  </a:cubicBezTo>
                  <a:cubicBezTo>
                    <a:pt x="9566355" y="441254"/>
                    <a:pt x="9566355" y="441254"/>
                    <a:pt x="9566355" y="441254"/>
                  </a:cubicBezTo>
                  <a:cubicBezTo>
                    <a:pt x="9566355" y="441254"/>
                    <a:pt x="9566355" y="442590"/>
                    <a:pt x="9566355" y="442590"/>
                  </a:cubicBezTo>
                  <a:cubicBezTo>
                    <a:pt x="9559554" y="443927"/>
                    <a:pt x="9552752" y="445263"/>
                    <a:pt x="9545950" y="442590"/>
                  </a:cubicBezTo>
                  <a:lnTo>
                    <a:pt x="9525260" y="443494"/>
                  </a:lnTo>
                  <a:lnTo>
                    <a:pt x="9545946" y="449274"/>
                  </a:lnTo>
                  <a:cubicBezTo>
                    <a:pt x="9545946" y="450611"/>
                    <a:pt x="9542548" y="451947"/>
                    <a:pt x="9542548" y="453283"/>
                  </a:cubicBezTo>
                  <a:cubicBezTo>
                    <a:pt x="9532344" y="453283"/>
                    <a:pt x="9522143" y="453283"/>
                    <a:pt x="9511939" y="453283"/>
                  </a:cubicBezTo>
                  <a:cubicBezTo>
                    <a:pt x="9498336" y="455957"/>
                    <a:pt x="9484736" y="457293"/>
                    <a:pt x="9471133" y="453283"/>
                  </a:cubicBezTo>
                  <a:cubicBezTo>
                    <a:pt x="9471133" y="453283"/>
                    <a:pt x="9467730" y="451947"/>
                    <a:pt x="9467730" y="450611"/>
                  </a:cubicBezTo>
                  <a:lnTo>
                    <a:pt x="9467730" y="446007"/>
                  </a:lnTo>
                  <a:lnTo>
                    <a:pt x="9454128" y="446601"/>
                  </a:lnTo>
                  <a:cubicBezTo>
                    <a:pt x="9447326" y="450610"/>
                    <a:pt x="9440524" y="454620"/>
                    <a:pt x="9433723" y="458629"/>
                  </a:cubicBezTo>
                  <a:cubicBezTo>
                    <a:pt x="9443927" y="461302"/>
                    <a:pt x="9450728" y="463975"/>
                    <a:pt x="9454128" y="469322"/>
                  </a:cubicBezTo>
                  <a:cubicBezTo>
                    <a:pt x="9433723" y="469322"/>
                    <a:pt x="9413318" y="470659"/>
                    <a:pt x="9392914" y="470659"/>
                  </a:cubicBezTo>
                  <a:cubicBezTo>
                    <a:pt x="9386112" y="473332"/>
                    <a:pt x="9375912" y="471995"/>
                    <a:pt x="9369110" y="474668"/>
                  </a:cubicBezTo>
                  <a:cubicBezTo>
                    <a:pt x="9352104" y="473332"/>
                    <a:pt x="9338501" y="473332"/>
                    <a:pt x="9321499" y="473332"/>
                  </a:cubicBezTo>
                  <a:cubicBezTo>
                    <a:pt x="9301094" y="473332"/>
                    <a:pt x="9284088" y="473332"/>
                    <a:pt x="9267086" y="473332"/>
                  </a:cubicBezTo>
                  <a:cubicBezTo>
                    <a:pt x="9239880" y="474668"/>
                    <a:pt x="9212674" y="476005"/>
                    <a:pt x="9185468" y="477341"/>
                  </a:cubicBezTo>
                  <a:cubicBezTo>
                    <a:pt x="9171864" y="478678"/>
                    <a:pt x="9158262" y="480014"/>
                    <a:pt x="9144658" y="481352"/>
                  </a:cubicBezTo>
                  <a:cubicBezTo>
                    <a:pt x="9144658" y="480014"/>
                    <a:pt x="9144658" y="478678"/>
                    <a:pt x="9144658" y="477341"/>
                  </a:cubicBezTo>
                  <a:cubicBezTo>
                    <a:pt x="9120851" y="476005"/>
                    <a:pt x="9086843" y="485361"/>
                    <a:pt x="9083444" y="466648"/>
                  </a:cubicBezTo>
                  <a:cubicBezTo>
                    <a:pt x="9076642" y="458629"/>
                    <a:pt x="9052836" y="465313"/>
                    <a:pt x="9042635" y="458629"/>
                  </a:cubicBezTo>
                  <a:cubicBezTo>
                    <a:pt x="9039232" y="461302"/>
                    <a:pt x="9029032" y="463975"/>
                    <a:pt x="9018828" y="465313"/>
                  </a:cubicBezTo>
                  <a:cubicBezTo>
                    <a:pt x="9015428" y="466648"/>
                    <a:pt x="9022230" y="467986"/>
                    <a:pt x="9025629" y="469322"/>
                  </a:cubicBezTo>
                  <a:cubicBezTo>
                    <a:pt x="9032430" y="473332"/>
                    <a:pt x="9032430" y="477341"/>
                    <a:pt x="9022230" y="481352"/>
                  </a:cubicBezTo>
                  <a:cubicBezTo>
                    <a:pt x="9018828" y="481352"/>
                    <a:pt x="9015428" y="482687"/>
                    <a:pt x="9012026" y="482687"/>
                  </a:cubicBezTo>
                  <a:cubicBezTo>
                    <a:pt x="8991622" y="485361"/>
                    <a:pt x="8967818" y="481352"/>
                    <a:pt x="8947413" y="485361"/>
                  </a:cubicBezTo>
                  <a:cubicBezTo>
                    <a:pt x="8940612" y="485361"/>
                    <a:pt x="8937209" y="485361"/>
                    <a:pt x="8930408" y="485361"/>
                  </a:cubicBezTo>
                  <a:cubicBezTo>
                    <a:pt x="8927008" y="485361"/>
                    <a:pt x="8923606" y="484025"/>
                    <a:pt x="8920206" y="482687"/>
                  </a:cubicBezTo>
                  <a:cubicBezTo>
                    <a:pt x="8916804" y="482687"/>
                    <a:pt x="8916804" y="481352"/>
                    <a:pt x="8916804" y="481352"/>
                  </a:cubicBezTo>
                  <a:cubicBezTo>
                    <a:pt x="8896400" y="480014"/>
                    <a:pt x="8875995" y="484025"/>
                    <a:pt x="8855590" y="485361"/>
                  </a:cubicBezTo>
                  <a:cubicBezTo>
                    <a:pt x="8855590" y="485361"/>
                    <a:pt x="8852191" y="485361"/>
                    <a:pt x="8852191" y="486698"/>
                  </a:cubicBezTo>
                  <a:cubicBezTo>
                    <a:pt x="8831786" y="489371"/>
                    <a:pt x="8811382" y="485361"/>
                    <a:pt x="8790977" y="489371"/>
                  </a:cubicBezTo>
                  <a:cubicBezTo>
                    <a:pt x="8773972" y="490707"/>
                    <a:pt x="8756970" y="490707"/>
                    <a:pt x="8739964" y="490707"/>
                  </a:cubicBezTo>
                  <a:cubicBezTo>
                    <a:pt x="8719559" y="493380"/>
                    <a:pt x="8695755" y="492044"/>
                    <a:pt x="8675350" y="492044"/>
                  </a:cubicBezTo>
                  <a:cubicBezTo>
                    <a:pt x="8671948" y="492044"/>
                    <a:pt x="8671948" y="490707"/>
                    <a:pt x="8668549" y="490707"/>
                  </a:cubicBezTo>
                  <a:cubicBezTo>
                    <a:pt x="8665146" y="492044"/>
                    <a:pt x="8658345" y="492044"/>
                    <a:pt x="8654946" y="493380"/>
                  </a:cubicBezTo>
                  <a:cubicBezTo>
                    <a:pt x="8648144" y="493380"/>
                    <a:pt x="8644742" y="493380"/>
                    <a:pt x="8637940" y="493380"/>
                  </a:cubicBezTo>
                  <a:cubicBezTo>
                    <a:pt x="8634541" y="492044"/>
                    <a:pt x="8631138" y="490707"/>
                    <a:pt x="8627740" y="489371"/>
                  </a:cubicBezTo>
                  <a:cubicBezTo>
                    <a:pt x="8614136" y="489371"/>
                    <a:pt x="8600534" y="489371"/>
                    <a:pt x="8586930" y="489371"/>
                  </a:cubicBezTo>
                  <a:cubicBezTo>
                    <a:pt x="8586930" y="489371"/>
                    <a:pt x="8583528" y="490707"/>
                    <a:pt x="8583528" y="492044"/>
                  </a:cubicBezTo>
                  <a:cubicBezTo>
                    <a:pt x="8549520" y="492044"/>
                    <a:pt x="8515512" y="496053"/>
                    <a:pt x="8481504" y="488034"/>
                  </a:cubicBezTo>
                  <a:cubicBezTo>
                    <a:pt x="8474702" y="485361"/>
                    <a:pt x="8464502" y="489371"/>
                    <a:pt x="8461100" y="492044"/>
                  </a:cubicBezTo>
                  <a:cubicBezTo>
                    <a:pt x="8454298" y="492044"/>
                    <a:pt x="8444098" y="492044"/>
                    <a:pt x="8433894" y="492044"/>
                  </a:cubicBezTo>
                  <a:cubicBezTo>
                    <a:pt x="8420290" y="486698"/>
                    <a:pt x="8386282" y="492044"/>
                    <a:pt x="8382884" y="480014"/>
                  </a:cubicBezTo>
                  <a:cubicBezTo>
                    <a:pt x="8379481" y="480014"/>
                    <a:pt x="8376082" y="478678"/>
                    <a:pt x="8372680" y="478678"/>
                  </a:cubicBezTo>
                  <a:cubicBezTo>
                    <a:pt x="8372680" y="478678"/>
                    <a:pt x="8369280" y="478678"/>
                    <a:pt x="8369280" y="478678"/>
                  </a:cubicBezTo>
                  <a:cubicBezTo>
                    <a:pt x="8355677" y="484025"/>
                    <a:pt x="8389685" y="490707"/>
                    <a:pt x="8369280" y="496053"/>
                  </a:cubicBezTo>
                  <a:cubicBezTo>
                    <a:pt x="8355677" y="496053"/>
                    <a:pt x="8345473" y="496053"/>
                    <a:pt x="8331870" y="496053"/>
                  </a:cubicBezTo>
                  <a:cubicBezTo>
                    <a:pt x="8325068" y="497390"/>
                    <a:pt x="8318267" y="497390"/>
                    <a:pt x="8311466" y="497390"/>
                  </a:cubicBezTo>
                  <a:cubicBezTo>
                    <a:pt x="8291060" y="500064"/>
                    <a:pt x="8270656" y="501399"/>
                    <a:pt x="8250251" y="497390"/>
                  </a:cubicBezTo>
                  <a:lnTo>
                    <a:pt x="8241182" y="493826"/>
                  </a:lnTo>
                  <a:lnTo>
                    <a:pt x="8243450" y="493380"/>
                  </a:lnTo>
                  <a:lnTo>
                    <a:pt x="8243450" y="492044"/>
                  </a:lnTo>
                  <a:cubicBezTo>
                    <a:pt x="8243450" y="492044"/>
                    <a:pt x="8240050" y="493380"/>
                    <a:pt x="8240050" y="493380"/>
                  </a:cubicBezTo>
                  <a:lnTo>
                    <a:pt x="8241182" y="493826"/>
                  </a:lnTo>
                  <a:lnTo>
                    <a:pt x="8223045" y="497390"/>
                  </a:lnTo>
                  <a:cubicBezTo>
                    <a:pt x="8185638" y="501399"/>
                    <a:pt x="8148228" y="497390"/>
                    <a:pt x="8110821" y="498726"/>
                  </a:cubicBezTo>
                  <a:cubicBezTo>
                    <a:pt x="8107418" y="498726"/>
                    <a:pt x="8100617" y="498726"/>
                    <a:pt x="8093815" y="497390"/>
                  </a:cubicBezTo>
                  <a:cubicBezTo>
                    <a:pt x="8073411" y="497390"/>
                    <a:pt x="8049607" y="497390"/>
                    <a:pt x="8029202" y="497390"/>
                  </a:cubicBezTo>
                  <a:cubicBezTo>
                    <a:pt x="8029202" y="497390"/>
                    <a:pt x="8025800" y="496053"/>
                    <a:pt x="8025800" y="496053"/>
                  </a:cubicBezTo>
                  <a:cubicBezTo>
                    <a:pt x="8025800" y="497390"/>
                    <a:pt x="8022401" y="497390"/>
                    <a:pt x="8022401" y="498726"/>
                  </a:cubicBezTo>
                  <a:cubicBezTo>
                    <a:pt x="7988393" y="504073"/>
                    <a:pt x="7954385" y="505410"/>
                    <a:pt x="7916975" y="501399"/>
                  </a:cubicBezTo>
                  <a:cubicBezTo>
                    <a:pt x="7910173" y="501399"/>
                    <a:pt x="7903372" y="501399"/>
                    <a:pt x="7896570" y="501399"/>
                  </a:cubicBezTo>
                  <a:cubicBezTo>
                    <a:pt x="7886370" y="504073"/>
                    <a:pt x="7872767" y="504073"/>
                    <a:pt x="7862562" y="500064"/>
                  </a:cubicBezTo>
                  <a:cubicBezTo>
                    <a:pt x="7862562" y="500064"/>
                    <a:pt x="7862562" y="498726"/>
                    <a:pt x="7862562" y="498726"/>
                  </a:cubicBezTo>
                  <a:cubicBezTo>
                    <a:pt x="7855761" y="500064"/>
                    <a:pt x="7848959" y="498726"/>
                    <a:pt x="7845560" y="500064"/>
                  </a:cubicBezTo>
                  <a:cubicBezTo>
                    <a:pt x="7825156" y="504073"/>
                    <a:pt x="7804751" y="502737"/>
                    <a:pt x="7784346" y="500064"/>
                  </a:cubicBezTo>
                  <a:cubicBezTo>
                    <a:pt x="7774142" y="497390"/>
                    <a:pt x="7760539" y="504073"/>
                    <a:pt x="7753737" y="497390"/>
                  </a:cubicBezTo>
                  <a:cubicBezTo>
                    <a:pt x="7750338" y="498726"/>
                    <a:pt x="7746936" y="498726"/>
                    <a:pt x="7743533" y="500064"/>
                  </a:cubicBezTo>
                  <a:cubicBezTo>
                    <a:pt x="7692523" y="505410"/>
                    <a:pt x="7641510" y="501399"/>
                    <a:pt x="7590500" y="502737"/>
                  </a:cubicBezTo>
                  <a:cubicBezTo>
                    <a:pt x="7587101" y="502737"/>
                    <a:pt x="7583698" y="501399"/>
                    <a:pt x="7580299" y="500064"/>
                  </a:cubicBezTo>
                  <a:cubicBezTo>
                    <a:pt x="7559895" y="498726"/>
                    <a:pt x="7539487" y="497390"/>
                    <a:pt x="7519085" y="496053"/>
                  </a:cubicBezTo>
                  <a:cubicBezTo>
                    <a:pt x="7515683" y="496053"/>
                    <a:pt x="7512284" y="497390"/>
                    <a:pt x="7508881" y="498726"/>
                  </a:cubicBezTo>
                  <a:cubicBezTo>
                    <a:pt x="7502080" y="497390"/>
                    <a:pt x="7495278" y="497390"/>
                    <a:pt x="7488477" y="496053"/>
                  </a:cubicBezTo>
                  <a:cubicBezTo>
                    <a:pt x="7457871" y="497390"/>
                    <a:pt x="7427263" y="497390"/>
                    <a:pt x="7396657" y="498726"/>
                  </a:cubicBezTo>
                  <a:cubicBezTo>
                    <a:pt x="7386453" y="497390"/>
                    <a:pt x="7376253" y="497390"/>
                    <a:pt x="7366048" y="496053"/>
                  </a:cubicBezTo>
                  <a:cubicBezTo>
                    <a:pt x="7362650" y="496053"/>
                    <a:pt x="7359247" y="496053"/>
                    <a:pt x="7355848" y="496053"/>
                  </a:cubicBezTo>
                  <a:cubicBezTo>
                    <a:pt x="7301432" y="494717"/>
                    <a:pt x="7247023" y="494717"/>
                    <a:pt x="7192610" y="494717"/>
                  </a:cubicBezTo>
                  <a:cubicBezTo>
                    <a:pt x="7192610" y="493380"/>
                    <a:pt x="7192610" y="493380"/>
                    <a:pt x="7189208" y="492044"/>
                  </a:cubicBezTo>
                  <a:cubicBezTo>
                    <a:pt x="7182406" y="492044"/>
                    <a:pt x="7179007" y="490707"/>
                    <a:pt x="7172206" y="490707"/>
                  </a:cubicBezTo>
                  <a:cubicBezTo>
                    <a:pt x="7158603" y="497390"/>
                    <a:pt x="7145000" y="490707"/>
                    <a:pt x="7131393" y="490707"/>
                  </a:cubicBezTo>
                  <a:cubicBezTo>
                    <a:pt x="7134795" y="493380"/>
                    <a:pt x="7131393" y="493380"/>
                    <a:pt x="7127994" y="494717"/>
                  </a:cubicBezTo>
                  <a:lnTo>
                    <a:pt x="7124595" y="494717"/>
                  </a:lnTo>
                  <a:lnTo>
                    <a:pt x="7121192" y="494717"/>
                  </a:lnTo>
                  <a:cubicBezTo>
                    <a:pt x="7104190" y="498726"/>
                    <a:pt x="7087185" y="498726"/>
                    <a:pt x="7070182" y="494717"/>
                  </a:cubicBezTo>
                  <a:cubicBezTo>
                    <a:pt x="7053177" y="489371"/>
                    <a:pt x="7029369" y="496053"/>
                    <a:pt x="7008968" y="490707"/>
                  </a:cubicBezTo>
                  <a:cubicBezTo>
                    <a:pt x="6991963" y="492044"/>
                    <a:pt x="6974961" y="492044"/>
                    <a:pt x="6957955" y="492044"/>
                  </a:cubicBezTo>
                  <a:cubicBezTo>
                    <a:pt x="6903542" y="494717"/>
                    <a:pt x="6849130" y="492044"/>
                    <a:pt x="6794717" y="486698"/>
                  </a:cubicBezTo>
                  <a:cubicBezTo>
                    <a:pt x="6784517" y="482687"/>
                    <a:pt x="6767511" y="486698"/>
                    <a:pt x="6753908" y="484025"/>
                  </a:cubicBezTo>
                  <a:cubicBezTo>
                    <a:pt x="6753908" y="482687"/>
                    <a:pt x="6753908" y="482687"/>
                    <a:pt x="6753908" y="482687"/>
                  </a:cubicBezTo>
                  <a:cubicBezTo>
                    <a:pt x="6723303" y="482687"/>
                    <a:pt x="6692694" y="482687"/>
                    <a:pt x="6662089" y="482687"/>
                  </a:cubicBezTo>
                  <a:cubicBezTo>
                    <a:pt x="6655287" y="482687"/>
                    <a:pt x="6648486" y="482687"/>
                    <a:pt x="6641684" y="482687"/>
                  </a:cubicBezTo>
                  <a:cubicBezTo>
                    <a:pt x="6638282" y="484025"/>
                    <a:pt x="6634883" y="485361"/>
                    <a:pt x="6631480" y="485361"/>
                  </a:cubicBezTo>
                  <a:cubicBezTo>
                    <a:pt x="6611075" y="489371"/>
                    <a:pt x="6597472" y="485361"/>
                    <a:pt x="6580470" y="482687"/>
                  </a:cubicBezTo>
                  <a:lnTo>
                    <a:pt x="6577067" y="482687"/>
                  </a:lnTo>
                  <a:lnTo>
                    <a:pt x="6573668" y="482687"/>
                  </a:lnTo>
                  <a:cubicBezTo>
                    <a:pt x="6570266" y="482687"/>
                    <a:pt x="6566867" y="481352"/>
                    <a:pt x="6566867" y="480014"/>
                  </a:cubicBezTo>
                  <a:cubicBezTo>
                    <a:pt x="6543060" y="477341"/>
                    <a:pt x="6512454" y="484025"/>
                    <a:pt x="6488647" y="476005"/>
                  </a:cubicBezTo>
                  <a:cubicBezTo>
                    <a:pt x="6481846" y="482687"/>
                    <a:pt x="6468243" y="482687"/>
                    <a:pt x="6454639" y="484025"/>
                  </a:cubicBezTo>
                  <a:lnTo>
                    <a:pt x="6451240" y="484025"/>
                  </a:lnTo>
                  <a:lnTo>
                    <a:pt x="6447838" y="484025"/>
                  </a:lnTo>
                  <a:cubicBezTo>
                    <a:pt x="6424034" y="480014"/>
                    <a:pt x="6396828" y="485361"/>
                    <a:pt x="6373021" y="480014"/>
                  </a:cubicBezTo>
                  <a:cubicBezTo>
                    <a:pt x="6369622" y="480014"/>
                    <a:pt x="6369622" y="480014"/>
                    <a:pt x="6369622" y="478678"/>
                  </a:cubicBezTo>
                  <a:cubicBezTo>
                    <a:pt x="6325410" y="488034"/>
                    <a:pt x="6284600" y="477341"/>
                    <a:pt x="6240392" y="477341"/>
                  </a:cubicBezTo>
                  <a:cubicBezTo>
                    <a:pt x="6236989" y="477341"/>
                    <a:pt x="6233590" y="477341"/>
                    <a:pt x="6230188" y="477341"/>
                  </a:cubicBezTo>
                  <a:cubicBezTo>
                    <a:pt x="6223386" y="480014"/>
                    <a:pt x="6216585" y="480014"/>
                    <a:pt x="6209783" y="478678"/>
                  </a:cubicBezTo>
                  <a:cubicBezTo>
                    <a:pt x="6206384" y="478678"/>
                    <a:pt x="6206384" y="477341"/>
                    <a:pt x="6206384" y="477341"/>
                  </a:cubicBezTo>
                  <a:cubicBezTo>
                    <a:pt x="6196180" y="477341"/>
                    <a:pt x="6189379" y="477341"/>
                    <a:pt x="6179178" y="477341"/>
                  </a:cubicBezTo>
                  <a:cubicBezTo>
                    <a:pt x="6172376" y="474668"/>
                    <a:pt x="6158773" y="476005"/>
                    <a:pt x="6148569" y="474668"/>
                  </a:cubicBezTo>
                  <a:cubicBezTo>
                    <a:pt x="6148569" y="474668"/>
                    <a:pt x="6145170" y="476005"/>
                    <a:pt x="6145170" y="476005"/>
                  </a:cubicBezTo>
                  <a:cubicBezTo>
                    <a:pt x="6134966" y="476005"/>
                    <a:pt x="6124765" y="477341"/>
                    <a:pt x="6114561" y="474668"/>
                  </a:cubicBezTo>
                  <a:cubicBezTo>
                    <a:pt x="6111162" y="474668"/>
                    <a:pt x="6107760" y="474668"/>
                    <a:pt x="6104361" y="474668"/>
                  </a:cubicBezTo>
                  <a:cubicBezTo>
                    <a:pt x="6073752" y="477341"/>
                    <a:pt x="6043147" y="481352"/>
                    <a:pt x="6012538" y="474668"/>
                  </a:cubicBezTo>
                  <a:lnTo>
                    <a:pt x="6009139" y="473332"/>
                  </a:lnTo>
                  <a:lnTo>
                    <a:pt x="6005736" y="473332"/>
                  </a:lnTo>
                  <a:cubicBezTo>
                    <a:pt x="6002337" y="473332"/>
                    <a:pt x="6002337" y="473332"/>
                    <a:pt x="6002337" y="471995"/>
                  </a:cubicBezTo>
                  <a:cubicBezTo>
                    <a:pt x="6005736" y="470659"/>
                    <a:pt x="6005736" y="470659"/>
                    <a:pt x="6005736" y="470659"/>
                  </a:cubicBezTo>
                  <a:cubicBezTo>
                    <a:pt x="6005736" y="470659"/>
                    <a:pt x="6002337" y="470659"/>
                    <a:pt x="6002337" y="470659"/>
                  </a:cubicBezTo>
                  <a:cubicBezTo>
                    <a:pt x="5978530" y="470659"/>
                    <a:pt x="5954727" y="471995"/>
                    <a:pt x="5930919" y="471995"/>
                  </a:cubicBezTo>
                  <a:lnTo>
                    <a:pt x="5927520" y="471995"/>
                  </a:lnTo>
                  <a:cubicBezTo>
                    <a:pt x="5893512" y="466648"/>
                    <a:pt x="5856102" y="473332"/>
                    <a:pt x="5822094" y="467986"/>
                  </a:cubicBezTo>
                  <a:cubicBezTo>
                    <a:pt x="5784688" y="467986"/>
                    <a:pt x="5747277" y="467986"/>
                    <a:pt x="5709870" y="467986"/>
                  </a:cubicBezTo>
                  <a:cubicBezTo>
                    <a:pt x="5699666" y="471995"/>
                    <a:pt x="5686063" y="471995"/>
                    <a:pt x="5675863" y="470659"/>
                  </a:cubicBezTo>
                  <a:cubicBezTo>
                    <a:pt x="5653757" y="467986"/>
                    <a:pt x="5631652" y="467651"/>
                    <a:pt x="5609547" y="467985"/>
                  </a:cubicBezTo>
                  <a:lnTo>
                    <a:pt x="5543963" y="469307"/>
                  </a:lnTo>
                  <a:lnTo>
                    <a:pt x="5543991" y="469322"/>
                  </a:lnTo>
                  <a:cubicBezTo>
                    <a:pt x="5523586" y="469322"/>
                    <a:pt x="5503181" y="470659"/>
                    <a:pt x="5482777" y="470659"/>
                  </a:cubicBezTo>
                  <a:cubicBezTo>
                    <a:pt x="5475975" y="473332"/>
                    <a:pt x="5465775" y="471995"/>
                    <a:pt x="5458973" y="474668"/>
                  </a:cubicBezTo>
                  <a:cubicBezTo>
                    <a:pt x="5441967" y="473332"/>
                    <a:pt x="5428364" y="473332"/>
                    <a:pt x="5411362" y="473332"/>
                  </a:cubicBezTo>
                  <a:cubicBezTo>
                    <a:pt x="5390957" y="473332"/>
                    <a:pt x="5373952" y="473332"/>
                    <a:pt x="5356950" y="473332"/>
                  </a:cubicBezTo>
                  <a:cubicBezTo>
                    <a:pt x="5329743" y="474668"/>
                    <a:pt x="5302537" y="476005"/>
                    <a:pt x="5275331" y="477341"/>
                  </a:cubicBezTo>
                  <a:cubicBezTo>
                    <a:pt x="5261728" y="478678"/>
                    <a:pt x="5248125" y="480014"/>
                    <a:pt x="5234521" y="481352"/>
                  </a:cubicBezTo>
                  <a:cubicBezTo>
                    <a:pt x="5234521" y="480014"/>
                    <a:pt x="5234521" y="478678"/>
                    <a:pt x="5234521" y="477341"/>
                  </a:cubicBezTo>
                  <a:cubicBezTo>
                    <a:pt x="5216666" y="476339"/>
                    <a:pt x="5193073" y="481351"/>
                    <a:pt x="5180958" y="476025"/>
                  </a:cubicBezTo>
                  <a:lnTo>
                    <a:pt x="5174703" y="468359"/>
                  </a:lnTo>
                  <a:lnTo>
                    <a:pt x="5121534" y="467986"/>
                  </a:lnTo>
                  <a:lnTo>
                    <a:pt x="5114203" y="468562"/>
                  </a:lnTo>
                  <a:lnTo>
                    <a:pt x="5115492" y="469322"/>
                  </a:lnTo>
                  <a:cubicBezTo>
                    <a:pt x="5122294" y="473332"/>
                    <a:pt x="5122294" y="477341"/>
                    <a:pt x="5112093" y="481352"/>
                  </a:cubicBezTo>
                  <a:cubicBezTo>
                    <a:pt x="5108691" y="481352"/>
                    <a:pt x="5105292" y="482687"/>
                    <a:pt x="5101889" y="482687"/>
                  </a:cubicBezTo>
                  <a:cubicBezTo>
                    <a:pt x="5081485" y="485361"/>
                    <a:pt x="5057681" y="481352"/>
                    <a:pt x="5037276" y="485361"/>
                  </a:cubicBezTo>
                  <a:cubicBezTo>
                    <a:pt x="5030475" y="485361"/>
                    <a:pt x="5027072" y="485361"/>
                    <a:pt x="5020271" y="485361"/>
                  </a:cubicBezTo>
                  <a:cubicBezTo>
                    <a:pt x="5016872" y="485361"/>
                    <a:pt x="5013469" y="484025"/>
                    <a:pt x="5010070" y="482687"/>
                  </a:cubicBezTo>
                  <a:cubicBezTo>
                    <a:pt x="5006667" y="482687"/>
                    <a:pt x="5006667" y="481352"/>
                    <a:pt x="5006667" y="481352"/>
                  </a:cubicBezTo>
                  <a:cubicBezTo>
                    <a:pt x="4986263" y="480014"/>
                    <a:pt x="4965858" y="484025"/>
                    <a:pt x="4945453" y="485361"/>
                  </a:cubicBezTo>
                  <a:cubicBezTo>
                    <a:pt x="4945453" y="485361"/>
                    <a:pt x="4942054" y="485361"/>
                    <a:pt x="4942054" y="486698"/>
                  </a:cubicBezTo>
                  <a:cubicBezTo>
                    <a:pt x="4921650" y="489371"/>
                    <a:pt x="4901245" y="485361"/>
                    <a:pt x="4880840" y="489371"/>
                  </a:cubicBezTo>
                  <a:cubicBezTo>
                    <a:pt x="4863835" y="490707"/>
                    <a:pt x="4846833" y="490707"/>
                    <a:pt x="4829827" y="490707"/>
                  </a:cubicBezTo>
                  <a:cubicBezTo>
                    <a:pt x="4809422" y="493380"/>
                    <a:pt x="4785618" y="492044"/>
                    <a:pt x="4765214" y="492044"/>
                  </a:cubicBezTo>
                  <a:cubicBezTo>
                    <a:pt x="4761811" y="492044"/>
                    <a:pt x="4761811" y="490707"/>
                    <a:pt x="4758412" y="490707"/>
                  </a:cubicBezTo>
                  <a:cubicBezTo>
                    <a:pt x="4755010" y="492044"/>
                    <a:pt x="4748208" y="492044"/>
                    <a:pt x="4744809" y="493380"/>
                  </a:cubicBezTo>
                  <a:cubicBezTo>
                    <a:pt x="4738008" y="493380"/>
                    <a:pt x="4734605" y="493380"/>
                    <a:pt x="4727803" y="493380"/>
                  </a:cubicBezTo>
                  <a:cubicBezTo>
                    <a:pt x="4724404" y="492044"/>
                    <a:pt x="4721002" y="490707"/>
                    <a:pt x="4717603" y="489371"/>
                  </a:cubicBezTo>
                  <a:cubicBezTo>
                    <a:pt x="4704000" y="489371"/>
                    <a:pt x="4690397" y="489371"/>
                    <a:pt x="4676794" y="489371"/>
                  </a:cubicBezTo>
                  <a:cubicBezTo>
                    <a:pt x="4676794" y="489371"/>
                    <a:pt x="4673391" y="490707"/>
                    <a:pt x="4673391" y="492044"/>
                  </a:cubicBezTo>
                  <a:cubicBezTo>
                    <a:pt x="4639383" y="492044"/>
                    <a:pt x="4605375" y="496053"/>
                    <a:pt x="4571368" y="488034"/>
                  </a:cubicBezTo>
                  <a:cubicBezTo>
                    <a:pt x="4564566" y="485361"/>
                    <a:pt x="4554365" y="489371"/>
                    <a:pt x="4550963" y="492044"/>
                  </a:cubicBezTo>
                  <a:cubicBezTo>
                    <a:pt x="4544161" y="492044"/>
                    <a:pt x="4533961" y="492044"/>
                    <a:pt x="4523757" y="492044"/>
                  </a:cubicBezTo>
                  <a:cubicBezTo>
                    <a:pt x="4510153" y="486698"/>
                    <a:pt x="4476146" y="492044"/>
                    <a:pt x="4472747" y="480014"/>
                  </a:cubicBezTo>
                  <a:cubicBezTo>
                    <a:pt x="4469344" y="480014"/>
                    <a:pt x="4465945" y="478678"/>
                    <a:pt x="4462543" y="478678"/>
                  </a:cubicBezTo>
                  <a:cubicBezTo>
                    <a:pt x="4462543" y="478678"/>
                    <a:pt x="4459144" y="478678"/>
                    <a:pt x="4459144" y="478678"/>
                  </a:cubicBezTo>
                  <a:cubicBezTo>
                    <a:pt x="4445540" y="484025"/>
                    <a:pt x="4479548" y="490707"/>
                    <a:pt x="4459144" y="496053"/>
                  </a:cubicBezTo>
                  <a:cubicBezTo>
                    <a:pt x="4445540" y="496053"/>
                    <a:pt x="4435336" y="496053"/>
                    <a:pt x="4421733" y="496053"/>
                  </a:cubicBezTo>
                  <a:cubicBezTo>
                    <a:pt x="4414932" y="497390"/>
                    <a:pt x="4408130" y="497390"/>
                    <a:pt x="4401329" y="497390"/>
                  </a:cubicBezTo>
                  <a:cubicBezTo>
                    <a:pt x="4380924" y="500064"/>
                    <a:pt x="4360519" y="501399"/>
                    <a:pt x="4340114" y="497390"/>
                  </a:cubicBezTo>
                  <a:lnTo>
                    <a:pt x="4331046" y="493826"/>
                  </a:lnTo>
                  <a:lnTo>
                    <a:pt x="4333313" y="493380"/>
                  </a:lnTo>
                  <a:lnTo>
                    <a:pt x="4333313" y="492044"/>
                  </a:lnTo>
                  <a:cubicBezTo>
                    <a:pt x="4333313" y="492044"/>
                    <a:pt x="4329914" y="493380"/>
                    <a:pt x="4329914" y="493380"/>
                  </a:cubicBezTo>
                  <a:lnTo>
                    <a:pt x="4331046" y="493826"/>
                  </a:lnTo>
                  <a:lnTo>
                    <a:pt x="4312908" y="497390"/>
                  </a:lnTo>
                  <a:cubicBezTo>
                    <a:pt x="4275501" y="501399"/>
                    <a:pt x="4238091" y="497390"/>
                    <a:pt x="4200684" y="498726"/>
                  </a:cubicBezTo>
                  <a:cubicBezTo>
                    <a:pt x="4197282" y="498726"/>
                    <a:pt x="4190480" y="498726"/>
                    <a:pt x="4183678" y="497390"/>
                  </a:cubicBezTo>
                  <a:cubicBezTo>
                    <a:pt x="4163274" y="497390"/>
                    <a:pt x="4139470" y="497390"/>
                    <a:pt x="4119065" y="497390"/>
                  </a:cubicBezTo>
                  <a:cubicBezTo>
                    <a:pt x="4119065" y="497390"/>
                    <a:pt x="4115663" y="496053"/>
                    <a:pt x="4115663" y="496053"/>
                  </a:cubicBezTo>
                  <a:cubicBezTo>
                    <a:pt x="4115663" y="497390"/>
                    <a:pt x="4112264" y="497390"/>
                    <a:pt x="4112264" y="498726"/>
                  </a:cubicBezTo>
                  <a:cubicBezTo>
                    <a:pt x="4078256" y="504073"/>
                    <a:pt x="4044248" y="505410"/>
                    <a:pt x="4006838" y="501399"/>
                  </a:cubicBezTo>
                  <a:cubicBezTo>
                    <a:pt x="4000036" y="501399"/>
                    <a:pt x="3993235" y="501399"/>
                    <a:pt x="3986433" y="501399"/>
                  </a:cubicBezTo>
                  <a:cubicBezTo>
                    <a:pt x="3976233" y="504073"/>
                    <a:pt x="3962630" y="504073"/>
                    <a:pt x="3952425" y="500064"/>
                  </a:cubicBezTo>
                  <a:cubicBezTo>
                    <a:pt x="3952425" y="500064"/>
                    <a:pt x="3952425" y="498726"/>
                    <a:pt x="3952425" y="498726"/>
                  </a:cubicBezTo>
                  <a:cubicBezTo>
                    <a:pt x="3945624" y="500064"/>
                    <a:pt x="3938822" y="498726"/>
                    <a:pt x="3935423" y="500064"/>
                  </a:cubicBezTo>
                  <a:cubicBezTo>
                    <a:pt x="3915019" y="504073"/>
                    <a:pt x="3894614" y="502737"/>
                    <a:pt x="3874209" y="500064"/>
                  </a:cubicBezTo>
                  <a:cubicBezTo>
                    <a:pt x="3864005" y="497390"/>
                    <a:pt x="3850402" y="504073"/>
                    <a:pt x="3843600" y="497390"/>
                  </a:cubicBezTo>
                  <a:cubicBezTo>
                    <a:pt x="3840201" y="498726"/>
                    <a:pt x="3836799" y="498726"/>
                    <a:pt x="3833396" y="500064"/>
                  </a:cubicBezTo>
                  <a:cubicBezTo>
                    <a:pt x="3782386" y="505410"/>
                    <a:pt x="3731373" y="501399"/>
                    <a:pt x="3680363" y="502737"/>
                  </a:cubicBezTo>
                  <a:cubicBezTo>
                    <a:pt x="3676964" y="502737"/>
                    <a:pt x="3673561" y="501399"/>
                    <a:pt x="3670162" y="500064"/>
                  </a:cubicBezTo>
                  <a:cubicBezTo>
                    <a:pt x="3649758" y="498726"/>
                    <a:pt x="3629350" y="497390"/>
                    <a:pt x="3608948" y="496053"/>
                  </a:cubicBezTo>
                  <a:cubicBezTo>
                    <a:pt x="3605546" y="496053"/>
                    <a:pt x="3602147" y="497390"/>
                    <a:pt x="3598744" y="498726"/>
                  </a:cubicBezTo>
                  <a:cubicBezTo>
                    <a:pt x="3591943" y="497390"/>
                    <a:pt x="3585141" y="497390"/>
                    <a:pt x="3578340" y="496053"/>
                  </a:cubicBezTo>
                  <a:cubicBezTo>
                    <a:pt x="3547734" y="497390"/>
                    <a:pt x="3517125" y="497390"/>
                    <a:pt x="3486520" y="498726"/>
                  </a:cubicBezTo>
                  <a:cubicBezTo>
                    <a:pt x="3476316" y="497390"/>
                    <a:pt x="3466115" y="497390"/>
                    <a:pt x="3455911" y="496053"/>
                  </a:cubicBezTo>
                  <a:cubicBezTo>
                    <a:pt x="3452513" y="496053"/>
                    <a:pt x="3449110" y="496053"/>
                    <a:pt x="3445711" y="496053"/>
                  </a:cubicBezTo>
                  <a:cubicBezTo>
                    <a:pt x="3391295" y="494717"/>
                    <a:pt x="3336886" y="494717"/>
                    <a:pt x="3282473" y="494717"/>
                  </a:cubicBezTo>
                  <a:cubicBezTo>
                    <a:pt x="3282473" y="493380"/>
                    <a:pt x="3282473" y="493380"/>
                    <a:pt x="3279071" y="492044"/>
                  </a:cubicBezTo>
                  <a:cubicBezTo>
                    <a:pt x="3272269" y="492044"/>
                    <a:pt x="3268870" y="490707"/>
                    <a:pt x="3262069" y="490707"/>
                  </a:cubicBezTo>
                  <a:cubicBezTo>
                    <a:pt x="3248466" y="497390"/>
                    <a:pt x="3234863" y="490707"/>
                    <a:pt x="3221256" y="490707"/>
                  </a:cubicBezTo>
                  <a:cubicBezTo>
                    <a:pt x="3224658" y="493380"/>
                    <a:pt x="3221256" y="493380"/>
                    <a:pt x="3217857" y="494717"/>
                  </a:cubicBezTo>
                  <a:lnTo>
                    <a:pt x="3214458" y="494717"/>
                  </a:lnTo>
                  <a:lnTo>
                    <a:pt x="3211055" y="494717"/>
                  </a:lnTo>
                  <a:cubicBezTo>
                    <a:pt x="3194053" y="498726"/>
                    <a:pt x="3177047" y="498726"/>
                    <a:pt x="3160045" y="494717"/>
                  </a:cubicBezTo>
                  <a:cubicBezTo>
                    <a:pt x="3143039" y="489371"/>
                    <a:pt x="3119232" y="496053"/>
                    <a:pt x="3098831" y="490707"/>
                  </a:cubicBezTo>
                  <a:cubicBezTo>
                    <a:pt x="3081825" y="492044"/>
                    <a:pt x="3064824" y="492044"/>
                    <a:pt x="3047818" y="492044"/>
                  </a:cubicBezTo>
                  <a:cubicBezTo>
                    <a:pt x="2993405" y="494717"/>
                    <a:pt x="2938993" y="492044"/>
                    <a:pt x="2884580" y="486698"/>
                  </a:cubicBezTo>
                  <a:cubicBezTo>
                    <a:pt x="2874380" y="482687"/>
                    <a:pt x="2857374" y="486698"/>
                    <a:pt x="2843771" y="484025"/>
                  </a:cubicBezTo>
                  <a:cubicBezTo>
                    <a:pt x="2843771" y="482687"/>
                    <a:pt x="2843771" y="482687"/>
                    <a:pt x="2843771" y="482687"/>
                  </a:cubicBezTo>
                  <a:cubicBezTo>
                    <a:pt x="2813166" y="482687"/>
                    <a:pt x="2782557" y="482687"/>
                    <a:pt x="2751952" y="482687"/>
                  </a:cubicBezTo>
                  <a:cubicBezTo>
                    <a:pt x="2745150" y="482687"/>
                    <a:pt x="2738348" y="482687"/>
                    <a:pt x="2731547" y="482687"/>
                  </a:cubicBezTo>
                  <a:cubicBezTo>
                    <a:pt x="2728145" y="484025"/>
                    <a:pt x="2724746" y="485361"/>
                    <a:pt x="2721343" y="485361"/>
                  </a:cubicBezTo>
                  <a:cubicBezTo>
                    <a:pt x="2700938" y="489371"/>
                    <a:pt x="2687335" y="485361"/>
                    <a:pt x="2670333" y="482687"/>
                  </a:cubicBezTo>
                  <a:lnTo>
                    <a:pt x="2666930" y="482687"/>
                  </a:lnTo>
                  <a:lnTo>
                    <a:pt x="2663531" y="482687"/>
                  </a:lnTo>
                  <a:cubicBezTo>
                    <a:pt x="2660129" y="482687"/>
                    <a:pt x="2656730" y="481352"/>
                    <a:pt x="2656730" y="480014"/>
                  </a:cubicBezTo>
                  <a:cubicBezTo>
                    <a:pt x="2632923" y="477341"/>
                    <a:pt x="2602317" y="484025"/>
                    <a:pt x="2578510" y="476005"/>
                  </a:cubicBezTo>
                  <a:cubicBezTo>
                    <a:pt x="2571709" y="482687"/>
                    <a:pt x="2558106" y="482687"/>
                    <a:pt x="2544502" y="484025"/>
                  </a:cubicBezTo>
                  <a:lnTo>
                    <a:pt x="2541103" y="484025"/>
                  </a:lnTo>
                  <a:lnTo>
                    <a:pt x="2537701" y="484025"/>
                  </a:lnTo>
                  <a:cubicBezTo>
                    <a:pt x="2513897" y="480014"/>
                    <a:pt x="2486691" y="485361"/>
                    <a:pt x="2462884" y="480014"/>
                  </a:cubicBezTo>
                  <a:cubicBezTo>
                    <a:pt x="2459484" y="480014"/>
                    <a:pt x="2459484" y="480014"/>
                    <a:pt x="2459484" y="478678"/>
                  </a:cubicBezTo>
                  <a:cubicBezTo>
                    <a:pt x="2415272" y="488034"/>
                    <a:pt x="2374463" y="477341"/>
                    <a:pt x="2330255" y="477341"/>
                  </a:cubicBezTo>
                  <a:cubicBezTo>
                    <a:pt x="2326852" y="477341"/>
                    <a:pt x="2323453" y="477341"/>
                    <a:pt x="2320051" y="477341"/>
                  </a:cubicBezTo>
                  <a:cubicBezTo>
                    <a:pt x="2313249" y="480014"/>
                    <a:pt x="2306448" y="480014"/>
                    <a:pt x="2299646" y="478678"/>
                  </a:cubicBezTo>
                  <a:cubicBezTo>
                    <a:pt x="2296247" y="478678"/>
                    <a:pt x="2296247" y="477341"/>
                    <a:pt x="2296247" y="477341"/>
                  </a:cubicBezTo>
                  <a:cubicBezTo>
                    <a:pt x="2286043" y="477341"/>
                    <a:pt x="2279242" y="477341"/>
                    <a:pt x="2269041" y="477341"/>
                  </a:cubicBezTo>
                  <a:cubicBezTo>
                    <a:pt x="2262239" y="474668"/>
                    <a:pt x="2248636" y="476005"/>
                    <a:pt x="2238432" y="474668"/>
                  </a:cubicBezTo>
                  <a:cubicBezTo>
                    <a:pt x="2238432" y="474668"/>
                    <a:pt x="2235033" y="476005"/>
                    <a:pt x="2235033" y="476005"/>
                  </a:cubicBezTo>
                  <a:cubicBezTo>
                    <a:pt x="2224829" y="476005"/>
                    <a:pt x="2214628" y="477341"/>
                    <a:pt x="2204424" y="474668"/>
                  </a:cubicBezTo>
                  <a:cubicBezTo>
                    <a:pt x="2201025" y="474668"/>
                    <a:pt x="2197623" y="474668"/>
                    <a:pt x="2194224" y="474668"/>
                  </a:cubicBezTo>
                  <a:cubicBezTo>
                    <a:pt x="2163615" y="477341"/>
                    <a:pt x="2133010" y="481352"/>
                    <a:pt x="2102401" y="474668"/>
                  </a:cubicBezTo>
                  <a:lnTo>
                    <a:pt x="2099002" y="473332"/>
                  </a:lnTo>
                  <a:lnTo>
                    <a:pt x="2095599" y="473332"/>
                  </a:lnTo>
                  <a:cubicBezTo>
                    <a:pt x="2092200" y="473332"/>
                    <a:pt x="2092200" y="473332"/>
                    <a:pt x="2092200" y="471995"/>
                  </a:cubicBezTo>
                  <a:cubicBezTo>
                    <a:pt x="2095599" y="470659"/>
                    <a:pt x="2095599" y="470659"/>
                    <a:pt x="2095599" y="470659"/>
                  </a:cubicBezTo>
                  <a:cubicBezTo>
                    <a:pt x="2095599" y="470659"/>
                    <a:pt x="2092200" y="470659"/>
                    <a:pt x="2092200" y="470659"/>
                  </a:cubicBezTo>
                  <a:cubicBezTo>
                    <a:pt x="2068393" y="470659"/>
                    <a:pt x="2044590" y="471995"/>
                    <a:pt x="2020782" y="471995"/>
                  </a:cubicBezTo>
                  <a:lnTo>
                    <a:pt x="2017383" y="471995"/>
                  </a:lnTo>
                  <a:cubicBezTo>
                    <a:pt x="1983375" y="466648"/>
                    <a:pt x="1945965" y="473332"/>
                    <a:pt x="1911957" y="467986"/>
                  </a:cubicBezTo>
                  <a:cubicBezTo>
                    <a:pt x="1874551" y="467986"/>
                    <a:pt x="1837140" y="467986"/>
                    <a:pt x="1799733" y="467986"/>
                  </a:cubicBezTo>
                  <a:cubicBezTo>
                    <a:pt x="1789529" y="471995"/>
                    <a:pt x="1775926" y="471995"/>
                    <a:pt x="1765725" y="470659"/>
                  </a:cubicBezTo>
                  <a:cubicBezTo>
                    <a:pt x="1721514" y="465313"/>
                    <a:pt x="1677305" y="469322"/>
                    <a:pt x="1633093" y="469322"/>
                  </a:cubicBezTo>
                  <a:cubicBezTo>
                    <a:pt x="1622893" y="465313"/>
                    <a:pt x="1609290" y="467986"/>
                    <a:pt x="1599086" y="465313"/>
                  </a:cubicBezTo>
                  <a:cubicBezTo>
                    <a:pt x="1599086" y="463975"/>
                    <a:pt x="1599086" y="463975"/>
                    <a:pt x="1599086" y="463975"/>
                  </a:cubicBezTo>
                  <a:cubicBezTo>
                    <a:pt x="1520869" y="463975"/>
                    <a:pt x="1442650" y="463975"/>
                    <a:pt x="1364433" y="463975"/>
                  </a:cubicBezTo>
                  <a:cubicBezTo>
                    <a:pt x="1364433" y="465313"/>
                    <a:pt x="1361031" y="465313"/>
                    <a:pt x="1357632" y="465313"/>
                  </a:cubicBezTo>
                  <a:cubicBezTo>
                    <a:pt x="1357632" y="465313"/>
                    <a:pt x="1357632" y="466648"/>
                    <a:pt x="1354229" y="467986"/>
                  </a:cubicBezTo>
                  <a:cubicBezTo>
                    <a:pt x="1306618" y="465313"/>
                    <a:pt x="1259008" y="471995"/>
                    <a:pt x="1211396" y="467986"/>
                  </a:cubicBezTo>
                  <a:cubicBezTo>
                    <a:pt x="1207997" y="470659"/>
                    <a:pt x="1201196" y="470659"/>
                    <a:pt x="1194394" y="469322"/>
                  </a:cubicBezTo>
                  <a:cubicBezTo>
                    <a:pt x="1190992" y="473332"/>
                    <a:pt x="1180791" y="474668"/>
                    <a:pt x="1170587" y="471995"/>
                  </a:cubicBezTo>
                  <a:cubicBezTo>
                    <a:pt x="1163786" y="471995"/>
                    <a:pt x="1156984" y="471995"/>
                    <a:pt x="1150182" y="471995"/>
                  </a:cubicBezTo>
                  <a:cubicBezTo>
                    <a:pt x="1095770" y="474668"/>
                    <a:pt x="1044760" y="470659"/>
                    <a:pt x="990348" y="473332"/>
                  </a:cubicBezTo>
                  <a:cubicBezTo>
                    <a:pt x="973342" y="474668"/>
                    <a:pt x="959739" y="473332"/>
                    <a:pt x="956340" y="465313"/>
                  </a:cubicBezTo>
                  <a:cubicBezTo>
                    <a:pt x="952937" y="461302"/>
                    <a:pt x="952937" y="455956"/>
                    <a:pt x="952937" y="451947"/>
                  </a:cubicBezTo>
                  <a:cubicBezTo>
                    <a:pt x="949538" y="451947"/>
                    <a:pt x="949538" y="451947"/>
                    <a:pt x="946136" y="451947"/>
                  </a:cubicBezTo>
                  <a:cubicBezTo>
                    <a:pt x="922332" y="449274"/>
                    <a:pt x="912128" y="438581"/>
                    <a:pt x="888324" y="426551"/>
                  </a:cubicBezTo>
                  <a:cubicBezTo>
                    <a:pt x="918929" y="457293"/>
                    <a:pt x="857715" y="441254"/>
                    <a:pt x="844112" y="447936"/>
                  </a:cubicBezTo>
                  <a:cubicBezTo>
                    <a:pt x="840713" y="449274"/>
                    <a:pt x="833912" y="451947"/>
                    <a:pt x="830509" y="454620"/>
                  </a:cubicBezTo>
                  <a:cubicBezTo>
                    <a:pt x="827110" y="454620"/>
                    <a:pt x="827110" y="454620"/>
                    <a:pt x="827110" y="454620"/>
                  </a:cubicBezTo>
                  <a:cubicBezTo>
                    <a:pt x="830509" y="457293"/>
                    <a:pt x="833912" y="458629"/>
                    <a:pt x="844112" y="457293"/>
                  </a:cubicBezTo>
                  <a:cubicBezTo>
                    <a:pt x="891723" y="450610"/>
                    <a:pt x="895126" y="451947"/>
                    <a:pt x="891723" y="470659"/>
                  </a:cubicBezTo>
                  <a:cubicBezTo>
                    <a:pt x="888324" y="471995"/>
                    <a:pt x="884922" y="471995"/>
                    <a:pt x="881523" y="473332"/>
                  </a:cubicBezTo>
                  <a:cubicBezTo>
                    <a:pt x="871318" y="473332"/>
                    <a:pt x="861118" y="474668"/>
                    <a:pt x="850914" y="474668"/>
                  </a:cubicBezTo>
                  <a:cubicBezTo>
                    <a:pt x="837311" y="478678"/>
                    <a:pt x="820309" y="480014"/>
                    <a:pt x="810104" y="476005"/>
                  </a:cubicBezTo>
                  <a:cubicBezTo>
                    <a:pt x="782898" y="465313"/>
                    <a:pt x="759095" y="470659"/>
                    <a:pt x="735287" y="474668"/>
                  </a:cubicBezTo>
                  <a:lnTo>
                    <a:pt x="731888" y="474668"/>
                  </a:lnTo>
                  <a:lnTo>
                    <a:pt x="728486" y="474668"/>
                  </a:lnTo>
                  <a:cubicBezTo>
                    <a:pt x="725087" y="478678"/>
                    <a:pt x="714883" y="477341"/>
                    <a:pt x="708081" y="480014"/>
                  </a:cubicBezTo>
                  <a:cubicBezTo>
                    <a:pt x="691079" y="477341"/>
                    <a:pt x="691079" y="471995"/>
                    <a:pt x="687676" y="466648"/>
                  </a:cubicBezTo>
                  <a:cubicBezTo>
                    <a:pt x="691079" y="461302"/>
                    <a:pt x="680875" y="458629"/>
                    <a:pt x="674073" y="455956"/>
                  </a:cubicBezTo>
                  <a:cubicBezTo>
                    <a:pt x="667272" y="447936"/>
                    <a:pt x="674073" y="445263"/>
                    <a:pt x="691079" y="443927"/>
                  </a:cubicBezTo>
                  <a:cubicBezTo>
                    <a:pt x="694478" y="443927"/>
                    <a:pt x="694478" y="443927"/>
                    <a:pt x="694478" y="443927"/>
                  </a:cubicBezTo>
                  <a:cubicBezTo>
                    <a:pt x="694478" y="442590"/>
                    <a:pt x="697881" y="442590"/>
                    <a:pt x="697881" y="441254"/>
                  </a:cubicBezTo>
                  <a:cubicBezTo>
                    <a:pt x="701279" y="441254"/>
                    <a:pt x="701279" y="441254"/>
                    <a:pt x="701279" y="441254"/>
                  </a:cubicBezTo>
                  <a:cubicBezTo>
                    <a:pt x="701279" y="438581"/>
                    <a:pt x="701279" y="437244"/>
                    <a:pt x="701279" y="434571"/>
                  </a:cubicBezTo>
                  <a:cubicBezTo>
                    <a:pt x="697881" y="430562"/>
                    <a:pt x="694478" y="427888"/>
                    <a:pt x="691079" y="423878"/>
                  </a:cubicBezTo>
                  <a:cubicBezTo>
                    <a:pt x="684277" y="426551"/>
                    <a:pt x="680875" y="427888"/>
                    <a:pt x="674073" y="429224"/>
                  </a:cubicBezTo>
                  <a:cubicBezTo>
                    <a:pt x="674073" y="429224"/>
                    <a:pt x="670674" y="430562"/>
                    <a:pt x="670674" y="430562"/>
                  </a:cubicBezTo>
                  <a:cubicBezTo>
                    <a:pt x="670674" y="434571"/>
                    <a:pt x="670674" y="438581"/>
                    <a:pt x="657071" y="438581"/>
                  </a:cubicBezTo>
                  <a:cubicBezTo>
                    <a:pt x="657071" y="439917"/>
                    <a:pt x="657071" y="439917"/>
                    <a:pt x="657071" y="441254"/>
                  </a:cubicBezTo>
                  <a:cubicBezTo>
                    <a:pt x="657071" y="446601"/>
                    <a:pt x="653669" y="451947"/>
                    <a:pt x="643468" y="455956"/>
                  </a:cubicBezTo>
                  <a:cubicBezTo>
                    <a:pt x="643468" y="457293"/>
                    <a:pt x="643468" y="458629"/>
                    <a:pt x="643468" y="459966"/>
                  </a:cubicBezTo>
                  <a:cubicBezTo>
                    <a:pt x="623063" y="462639"/>
                    <a:pt x="623063" y="454620"/>
                    <a:pt x="612859" y="451947"/>
                  </a:cubicBezTo>
                  <a:cubicBezTo>
                    <a:pt x="609460" y="449274"/>
                    <a:pt x="606058" y="446601"/>
                    <a:pt x="602659" y="443927"/>
                  </a:cubicBezTo>
                  <a:cubicBezTo>
                    <a:pt x="595857" y="441254"/>
                    <a:pt x="595857" y="438581"/>
                    <a:pt x="602659" y="435908"/>
                  </a:cubicBezTo>
                  <a:cubicBezTo>
                    <a:pt x="606058" y="435908"/>
                    <a:pt x="606058" y="435908"/>
                    <a:pt x="609460" y="437244"/>
                  </a:cubicBezTo>
                  <a:cubicBezTo>
                    <a:pt x="609460" y="437244"/>
                    <a:pt x="609460" y="435908"/>
                    <a:pt x="606058" y="434571"/>
                  </a:cubicBezTo>
                  <a:cubicBezTo>
                    <a:pt x="602659" y="431898"/>
                    <a:pt x="602659" y="430562"/>
                    <a:pt x="602659" y="429224"/>
                  </a:cubicBezTo>
                  <a:cubicBezTo>
                    <a:pt x="599256" y="429224"/>
                    <a:pt x="599256" y="429224"/>
                    <a:pt x="595857" y="429224"/>
                  </a:cubicBezTo>
                  <a:cubicBezTo>
                    <a:pt x="592455" y="435908"/>
                    <a:pt x="585653" y="439917"/>
                    <a:pt x="568651" y="441254"/>
                  </a:cubicBezTo>
                  <a:cubicBezTo>
                    <a:pt x="551645" y="441254"/>
                    <a:pt x="534643" y="445263"/>
                    <a:pt x="517637" y="442590"/>
                  </a:cubicBezTo>
                  <a:cubicBezTo>
                    <a:pt x="507437" y="439917"/>
                    <a:pt x="500635" y="437244"/>
                    <a:pt x="487032" y="438581"/>
                  </a:cubicBezTo>
                  <a:lnTo>
                    <a:pt x="471208" y="444800"/>
                  </a:lnTo>
                  <a:lnTo>
                    <a:pt x="473425" y="450611"/>
                  </a:lnTo>
                  <a:cubicBezTo>
                    <a:pt x="463225" y="450611"/>
                    <a:pt x="453021" y="450611"/>
                    <a:pt x="442820" y="450611"/>
                  </a:cubicBezTo>
                  <a:lnTo>
                    <a:pt x="442820" y="442702"/>
                  </a:lnTo>
                  <a:lnTo>
                    <a:pt x="425818" y="439917"/>
                  </a:lnTo>
                  <a:cubicBezTo>
                    <a:pt x="422415" y="431898"/>
                    <a:pt x="408812" y="433235"/>
                    <a:pt x="395209" y="434571"/>
                  </a:cubicBezTo>
                  <a:cubicBezTo>
                    <a:pt x="388408" y="433235"/>
                    <a:pt x="371406" y="430562"/>
                    <a:pt x="391810" y="426551"/>
                  </a:cubicBezTo>
                  <a:cubicBezTo>
                    <a:pt x="425818" y="421205"/>
                    <a:pt x="442820" y="431898"/>
                    <a:pt x="466627" y="438581"/>
                  </a:cubicBezTo>
                  <a:cubicBezTo>
                    <a:pt x="473429" y="435908"/>
                    <a:pt x="476828" y="431898"/>
                    <a:pt x="480231" y="427888"/>
                  </a:cubicBezTo>
                  <a:cubicBezTo>
                    <a:pt x="476828" y="426551"/>
                    <a:pt x="473429" y="425215"/>
                    <a:pt x="470026" y="423878"/>
                  </a:cubicBezTo>
                  <a:cubicBezTo>
                    <a:pt x="463225" y="414523"/>
                    <a:pt x="442820" y="413185"/>
                    <a:pt x="425818" y="410512"/>
                  </a:cubicBezTo>
                  <a:cubicBezTo>
                    <a:pt x="415614" y="403830"/>
                    <a:pt x="402011" y="398484"/>
                    <a:pt x="385009" y="394473"/>
                  </a:cubicBezTo>
                  <a:cubicBezTo>
                    <a:pt x="378207" y="395811"/>
                    <a:pt x="374805" y="379772"/>
                    <a:pt x="364604" y="394473"/>
                  </a:cubicBezTo>
                  <a:cubicBezTo>
                    <a:pt x="361201" y="397147"/>
                    <a:pt x="351001" y="397147"/>
                    <a:pt x="344199" y="394473"/>
                  </a:cubicBezTo>
                  <a:cubicBezTo>
                    <a:pt x="296588" y="398484"/>
                    <a:pt x="296588" y="398484"/>
                    <a:pt x="265980" y="374425"/>
                  </a:cubicBezTo>
                  <a:cubicBezTo>
                    <a:pt x="265980" y="371752"/>
                    <a:pt x="269382" y="370415"/>
                    <a:pt x="272781" y="369079"/>
                  </a:cubicBezTo>
                  <a:cubicBezTo>
                    <a:pt x="286384" y="365069"/>
                    <a:pt x="299987" y="366406"/>
                    <a:pt x="316993" y="366406"/>
                  </a:cubicBezTo>
                  <a:cubicBezTo>
                    <a:pt x="310192" y="365069"/>
                    <a:pt x="299987" y="363733"/>
                    <a:pt x="293186" y="362396"/>
                  </a:cubicBezTo>
                  <a:cubicBezTo>
                    <a:pt x="289787" y="362396"/>
                    <a:pt x="286384" y="361060"/>
                    <a:pt x="282985" y="361060"/>
                  </a:cubicBezTo>
                  <a:cubicBezTo>
                    <a:pt x="276184" y="362396"/>
                    <a:pt x="272781" y="365069"/>
                    <a:pt x="269382" y="366406"/>
                  </a:cubicBezTo>
                  <a:cubicBezTo>
                    <a:pt x="265980" y="366406"/>
                    <a:pt x="259178" y="367742"/>
                    <a:pt x="252377" y="367742"/>
                  </a:cubicBezTo>
                  <a:cubicBezTo>
                    <a:pt x="252377" y="367742"/>
                    <a:pt x="252377" y="369079"/>
                    <a:pt x="252377" y="369079"/>
                  </a:cubicBezTo>
                  <a:lnTo>
                    <a:pt x="226049" y="370113"/>
                  </a:lnTo>
                  <a:lnTo>
                    <a:pt x="228573" y="373090"/>
                  </a:lnTo>
                  <a:cubicBezTo>
                    <a:pt x="238773" y="374425"/>
                    <a:pt x="245575" y="377099"/>
                    <a:pt x="245575" y="381109"/>
                  </a:cubicBezTo>
                  <a:cubicBezTo>
                    <a:pt x="225170" y="379772"/>
                    <a:pt x="201367" y="386455"/>
                    <a:pt x="194565" y="373090"/>
                  </a:cubicBezTo>
                  <a:lnTo>
                    <a:pt x="194565" y="369565"/>
                  </a:lnTo>
                  <a:lnTo>
                    <a:pt x="171608" y="368744"/>
                  </a:lnTo>
                  <a:cubicBezTo>
                    <a:pt x="155455" y="369413"/>
                    <a:pt x="138453" y="370415"/>
                    <a:pt x="119748" y="369079"/>
                  </a:cubicBezTo>
                  <a:cubicBezTo>
                    <a:pt x="140153" y="366406"/>
                    <a:pt x="153756" y="363733"/>
                    <a:pt x="174160" y="361060"/>
                  </a:cubicBezTo>
                  <a:cubicBezTo>
                    <a:pt x="157155" y="357049"/>
                    <a:pt x="143552" y="355713"/>
                    <a:pt x="126549" y="351703"/>
                  </a:cubicBezTo>
                  <a:cubicBezTo>
                    <a:pt x="177559" y="346357"/>
                    <a:pt x="170758" y="339674"/>
                    <a:pt x="136750" y="332991"/>
                  </a:cubicBezTo>
                  <a:cubicBezTo>
                    <a:pt x="133351" y="331655"/>
                    <a:pt x="133351" y="328982"/>
                    <a:pt x="136750" y="327645"/>
                  </a:cubicBezTo>
                  <a:cubicBezTo>
                    <a:pt x="150353" y="323636"/>
                    <a:pt x="160557" y="320962"/>
                    <a:pt x="177559" y="323636"/>
                  </a:cubicBezTo>
                  <a:lnTo>
                    <a:pt x="177559" y="322298"/>
                  </a:lnTo>
                  <a:cubicBezTo>
                    <a:pt x="187764" y="324971"/>
                    <a:pt x="201367" y="326309"/>
                    <a:pt x="218369" y="324971"/>
                  </a:cubicBezTo>
                  <a:cubicBezTo>
                    <a:pt x="245575" y="322298"/>
                    <a:pt x="252377" y="327645"/>
                    <a:pt x="252377" y="337001"/>
                  </a:cubicBezTo>
                  <a:cubicBezTo>
                    <a:pt x="269382" y="330318"/>
                    <a:pt x="293186" y="331655"/>
                    <a:pt x="316993" y="331655"/>
                  </a:cubicBezTo>
                  <a:cubicBezTo>
                    <a:pt x="333995" y="332991"/>
                    <a:pt x="351001" y="332991"/>
                    <a:pt x="364604" y="334328"/>
                  </a:cubicBezTo>
                  <a:cubicBezTo>
                    <a:pt x="347598" y="323636"/>
                    <a:pt x="361201" y="322298"/>
                    <a:pt x="385009" y="322298"/>
                  </a:cubicBezTo>
                  <a:cubicBezTo>
                    <a:pt x="381606" y="322298"/>
                    <a:pt x="381606" y="322298"/>
                    <a:pt x="381606" y="322298"/>
                  </a:cubicBezTo>
                  <a:cubicBezTo>
                    <a:pt x="381606" y="320962"/>
                    <a:pt x="378207" y="318289"/>
                    <a:pt x="374805" y="316952"/>
                  </a:cubicBezTo>
                  <a:cubicBezTo>
                    <a:pt x="354400" y="324971"/>
                    <a:pt x="323795" y="323636"/>
                    <a:pt x="299987" y="326309"/>
                  </a:cubicBezTo>
                  <a:lnTo>
                    <a:pt x="279144" y="325171"/>
                  </a:lnTo>
                  <a:lnTo>
                    <a:pt x="289787" y="324971"/>
                  </a:lnTo>
                  <a:cubicBezTo>
                    <a:pt x="293186" y="322298"/>
                    <a:pt x="296588" y="319625"/>
                    <a:pt x="303390" y="318289"/>
                  </a:cubicBezTo>
                  <a:cubicBezTo>
                    <a:pt x="296588" y="318289"/>
                    <a:pt x="293186" y="315616"/>
                    <a:pt x="289787" y="312943"/>
                  </a:cubicBezTo>
                  <a:cubicBezTo>
                    <a:pt x="276184" y="298240"/>
                    <a:pt x="299987" y="299577"/>
                    <a:pt x="320392" y="303586"/>
                  </a:cubicBezTo>
                  <a:cubicBezTo>
                    <a:pt x="337398" y="306259"/>
                    <a:pt x="337398" y="315616"/>
                    <a:pt x="347598" y="320962"/>
                  </a:cubicBezTo>
                  <a:cubicBezTo>
                    <a:pt x="351001" y="319625"/>
                    <a:pt x="357802" y="316952"/>
                    <a:pt x="361201" y="315616"/>
                  </a:cubicBezTo>
                  <a:cubicBezTo>
                    <a:pt x="344199" y="311606"/>
                    <a:pt x="351001" y="306259"/>
                    <a:pt x="347598" y="300913"/>
                  </a:cubicBezTo>
                  <a:cubicBezTo>
                    <a:pt x="327194" y="286211"/>
                    <a:pt x="289787" y="298240"/>
                    <a:pt x="262581" y="292894"/>
                  </a:cubicBezTo>
                  <a:cubicBezTo>
                    <a:pt x="262581" y="294231"/>
                    <a:pt x="259178" y="294231"/>
                    <a:pt x="259178" y="294231"/>
                  </a:cubicBezTo>
                  <a:cubicBezTo>
                    <a:pt x="252377" y="294231"/>
                    <a:pt x="248978" y="294231"/>
                    <a:pt x="245575" y="292894"/>
                  </a:cubicBezTo>
                  <a:cubicBezTo>
                    <a:pt x="242176" y="288885"/>
                    <a:pt x="235374" y="286211"/>
                    <a:pt x="225170" y="284874"/>
                  </a:cubicBezTo>
                  <a:cubicBezTo>
                    <a:pt x="218369" y="283538"/>
                    <a:pt x="211567" y="283538"/>
                    <a:pt x="211567" y="279528"/>
                  </a:cubicBezTo>
                  <a:cubicBezTo>
                    <a:pt x="211567" y="275519"/>
                    <a:pt x="221771" y="274181"/>
                    <a:pt x="228573" y="272846"/>
                  </a:cubicBezTo>
                  <a:cubicBezTo>
                    <a:pt x="228573" y="272846"/>
                    <a:pt x="231972" y="272846"/>
                    <a:pt x="231972" y="272846"/>
                  </a:cubicBezTo>
                  <a:cubicBezTo>
                    <a:pt x="286384" y="271508"/>
                    <a:pt x="337398" y="276855"/>
                    <a:pt x="391810" y="271508"/>
                  </a:cubicBezTo>
                  <a:cubicBezTo>
                    <a:pt x="412215" y="271508"/>
                    <a:pt x="432620" y="272846"/>
                    <a:pt x="432620" y="260816"/>
                  </a:cubicBezTo>
                  <a:cubicBezTo>
                    <a:pt x="422415" y="256807"/>
                    <a:pt x="412215" y="252796"/>
                    <a:pt x="419017" y="246114"/>
                  </a:cubicBezTo>
                  <a:cubicBezTo>
                    <a:pt x="422415" y="244777"/>
                    <a:pt x="422415" y="243441"/>
                    <a:pt x="425818" y="243441"/>
                  </a:cubicBezTo>
                  <a:cubicBezTo>
                    <a:pt x="408812" y="235421"/>
                    <a:pt x="398612" y="247450"/>
                    <a:pt x="381606" y="246114"/>
                  </a:cubicBezTo>
                  <a:cubicBezTo>
                    <a:pt x="374805" y="246114"/>
                    <a:pt x="371406" y="244777"/>
                    <a:pt x="371406" y="242104"/>
                  </a:cubicBezTo>
                  <a:cubicBezTo>
                    <a:pt x="374805" y="242104"/>
                    <a:pt x="374805" y="242104"/>
                    <a:pt x="374805" y="242104"/>
                  </a:cubicBezTo>
                  <a:cubicBezTo>
                    <a:pt x="374805" y="240768"/>
                    <a:pt x="374805" y="240768"/>
                    <a:pt x="374805" y="240768"/>
                  </a:cubicBezTo>
                  <a:cubicBezTo>
                    <a:pt x="374805" y="238095"/>
                    <a:pt x="371406" y="239431"/>
                    <a:pt x="368003" y="240768"/>
                  </a:cubicBezTo>
                  <a:cubicBezTo>
                    <a:pt x="351001" y="240768"/>
                    <a:pt x="333995" y="243441"/>
                    <a:pt x="313591" y="243441"/>
                  </a:cubicBezTo>
                  <a:cubicBezTo>
                    <a:pt x="303390" y="246114"/>
                    <a:pt x="293186" y="248787"/>
                    <a:pt x="282985" y="247450"/>
                  </a:cubicBezTo>
                  <a:cubicBezTo>
                    <a:pt x="279583" y="244777"/>
                    <a:pt x="279583" y="240768"/>
                    <a:pt x="279583" y="236757"/>
                  </a:cubicBezTo>
                  <a:cubicBezTo>
                    <a:pt x="272781" y="228738"/>
                    <a:pt x="276184" y="222056"/>
                    <a:pt x="289787" y="216709"/>
                  </a:cubicBezTo>
                  <a:cubicBezTo>
                    <a:pt x="276184" y="224729"/>
                    <a:pt x="259178" y="230075"/>
                    <a:pt x="242176" y="236757"/>
                  </a:cubicBezTo>
                  <a:cubicBezTo>
                    <a:pt x="238773" y="236757"/>
                    <a:pt x="238773" y="236757"/>
                    <a:pt x="238773" y="236757"/>
                  </a:cubicBezTo>
                  <a:cubicBezTo>
                    <a:pt x="242176" y="236757"/>
                    <a:pt x="242176" y="239431"/>
                    <a:pt x="245575" y="240768"/>
                  </a:cubicBezTo>
                  <a:cubicBezTo>
                    <a:pt x="245575" y="243441"/>
                    <a:pt x="245575" y="246114"/>
                    <a:pt x="245575" y="248787"/>
                  </a:cubicBezTo>
                  <a:cubicBezTo>
                    <a:pt x="235374" y="248787"/>
                    <a:pt x="228573" y="247450"/>
                    <a:pt x="218369" y="247450"/>
                  </a:cubicBezTo>
                  <a:cubicBezTo>
                    <a:pt x="221771" y="243441"/>
                    <a:pt x="221771" y="240768"/>
                    <a:pt x="225170" y="236757"/>
                  </a:cubicBezTo>
                  <a:cubicBezTo>
                    <a:pt x="211567" y="234084"/>
                    <a:pt x="197964" y="231411"/>
                    <a:pt x="184361" y="228738"/>
                  </a:cubicBezTo>
                  <a:cubicBezTo>
                    <a:pt x="184361" y="227402"/>
                    <a:pt x="184361" y="226065"/>
                    <a:pt x="184361" y="224729"/>
                  </a:cubicBezTo>
                  <a:cubicBezTo>
                    <a:pt x="191163" y="223392"/>
                    <a:pt x="197964" y="223392"/>
                    <a:pt x="204766" y="223392"/>
                  </a:cubicBezTo>
                  <a:cubicBezTo>
                    <a:pt x="214970" y="219383"/>
                    <a:pt x="221771" y="214036"/>
                    <a:pt x="235374" y="211363"/>
                  </a:cubicBezTo>
                  <a:cubicBezTo>
                    <a:pt x="248978" y="206017"/>
                    <a:pt x="262581" y="206017"/>
                    <a:pt x="279583" y="208690"/>
                  </a:cubicBezTo>
                  <a:cubicBezTo>
                    <a:pt x="282985" y="208690"/>
                    <a:pt x="286384" y="208690"/>
                    <a:pt x="286384" y="210026"/>
                  </a:cubicBezTo>
                  <a:cubicBezTo>
                    <a:pt x="289787" y="200671"/>
                    <a:pt x="323795" y="206017"/>
                    <a:pt x="327194" y="196660"/>
                  </a:cubicBezTo>
                  <a:cubicBezTo>
                    <a:pt x="320392" y="189978"/>
                    <a:pt x="364604" y="181958"/>
                    <a:pt x="320392" y="176612"/>
                  </a:cubicBezTo>
                  <a:cubicBezTo>
                    <a:pt x="316993" y="176612"/>
                    <a:pt x="316993" y="175275"/>
                    <a:pt x="316993" y="175275"/>
                  </a:cubicBezTo>
                  <a:cubicBezTo>
                    <a:pt x="327194" y="181958"/>
                    <a:pt x="323795" y="187305"/>
                    <a:pt x="303390" y="189978"/>
                  </a:cubicBezTo>
                  <a:cubicBezTo>
                    <a:pt x="299987" y="189978"/>
                    <a:pt x="293186" y="189978"/>
                    <a:pt x="286384" y="189978"/>
                  </a:cubicBezTo>
                  <a:cubicBezTo>
                    <a:pt x="286384" y="191314"/>
                    <a:pt x="286384" y="191314"/>
                    <a:pt x="282985" y="192651"/>
                  </a:cubicBezTo>
                  <a:cubicBezTo>
                    <a:pt x="272781" y="195324"/>
                    <a:pt x="262581" y="195324"/>
                    <a:pt x="248978" y="193987"/>
                  </a:cubicBezTo>
                  <a:cubicBezTo>
                    <a:pt x="231972" y="187305"/>
                    <a:pt x="191163" y="195324"/>
                    <a:pt x="184361" y="179285"/>
                  </a:cubicBezTo>
                  <a:cubicBezTo>
                    <a:pt x="184361" y="177948"/>
                    <a:pt x="184361" y="176612"/>
                    <a:pt x="184361" y="175275"/>
                  </a:cubicBezTo>
                  <a:cubicBezTo>
                    <a:pt x="184361" y="169929"/>
                    <a:pt x="153756" y="164582"/>
                    <a:pt x="184361" y="159236"/>
                  </a:cubicBezTo>
                  <a:cubicBezTo>
                    <a:pt x="218369" y="152554"/>
                    <a:pt x="201367" y="171264"/>
                    <a:pt x="225170" y="171264"/>
                  </a:cubicBezTo>
                  <a:cubicBezTo>
                    <a:pt x="238773" y="171264"/>
                    <a:pt x="255779" y="172602"/>
                    <a:pt x="245575" y="163246"/>
                  </a:cubicBezTo>
                  <a:cubicBezTo>
                    <a:pt x="238773" y="151216"/>
                    <a:pt x="262581" y="156563"/>
                    <a:pt x="276184" y="155227"/>
                  </a:cubicBezTo>
                  <a:cubicBezTo>
                    <a:pt x="282985" y="153890"/>
                    <a:pt x="282985" y="153890"/>
                    <a:pt x="286384" y="155227"/>
                  </a:cubicBezTo>
                  <a:cubicBezTo>
                    <a:pt x="289787" y="153890"/>
                    <a:pt x="289787" y="153890"/>
                    <a:pt x="289787" y="153890"/>
                  </a:cubicBezTo>
                  <a:cubicBezTo>
                    <a:pt x="296588" y="152554"/>
                    <a:pt x="303390" y="152554"/>
                    <a:pt x="310192" y="153890"/>
                  </a:cubicBezTo>
                  <a:cubicBezTo>
                    <a:pt x="310192" y="153890"/>
                    <a:pt x="310192" y="155227"/>
                    <a:pt x="310192" y="155227"/>
                  </a:cubicBezTo>
                  <a:cubicBezTo>
                    <a:pt x="316993" y="155227"/>
                    <a:pt x="323795" y="153890"/>
                    <a:pt x="330596" y="153890"/>
                  </a:cubicBezTo>
                  <a:cubicBezTo>
                    <a:pt x="330596" y="153890"/>
                    <a:pt x="333995" y="155227"/>
                    <a:pt x="337398" y="155227"/>
                  </a:cubicBezTo>
                  <a:cubicBezTo>
                    <a:pt x="344199" y="153890"/>
                    <a:pt x="354400" y="152554"/>
                    <a:pt x="361201" y="151216"/>
                  </a:cubicBezTo>
                  <a:cubicBezTo>
                    <a:pt x="364604" y="149881"/>
                    <a:pt x="371406" y="149881"/>
                    <a:pt x="378207" y="149881"/>
                  </a:cubicBezTo>
                  <a:cubicBezTo>
                    <a:pt x="395209" y="149881"/>
                    <a:pt x="412215" y="149881"/>
                    <a:pt x="429217" y="149881"/>
                  </a:cubicBezTo>
                  <a:cubicBezTo>
                    <a:pt x="436019" y="149881"/>
                    <a:pt x="442820" y="149881"/>
                    <a:pt x="449622" y="149881"/>
                  </a:cubicBezTo>
                  <a:cubicBezTo>
                    <a:pt x="446223" y="148543"/>
                    <a:pt x="446223" y="148543"/>
                    <a:pt x="446223" y="147207"/>
                  </a:cubicBezTo>
                  <a:cubicBezTo>
                    <a:pt x="442820" y="147207"/>
                    <a:pt x="439421" y="147207"/>
                    <a:pt x="436019" y="147207"/>
                  </a:cubicBezTo>
                  <a:cubicBezTo>
                    <a:pt x="425818" y="147207"/>
                    <a:pt x="412215" y="149881"/>
                    <a:pt x="408812" y="143197"/>
                  </a:cubicBezTo>
                  <a:cubicBezTo>
                    <a:pt x="405413" y="143197"/>
                    <a:pt x="405413" y="144533"/>
                    <a:pt x="405413" y="144533"/>
                  </a:cubicBezTo>
                  <a:cubicBezTo>
                    <a:pt x="395209" y="145870"/>
                    <a:pt x="388408" y="145870"/>
                    <a:pt x="378207" y="143197"/>
                  </a:cubicBezTo>
                  <a:cubicBezTo>
                    <a:pt x="374805" y="141861"/>
                    <a:pt x="374805" y="141861"/>
                    <a:pt x="374805" y="141861"/>
                  </a:cubicBezTo>
                  <a:cubicBezTo>
                    <a:pt x="361201" y="152554"/>
                    <a:pt x="340797" y="151216"/>
                    <a:pt x="316993" y="145870"/>
                  </a:cubicBezTo>
                  <a:cubicBezTo>
                    <a:pt x="313591" y="145870"/>
                    <a:pt x="306789" y="144533"/>
                    <a:pt x="303390" y="144533"/>
                  </a:cubicBezTo>
                  <a:cubicBezTo>
                    <a:pt x="310192" y="141861"/>
                    <a:pt x="320392" y="140524"/>
                    <a:pt x="327194" y="137851"/>
                  </a:cubicBezTo>
                  <a:cubicBezTo>
                    <a:pt x="333995" y="129831"/>
                    <a:pt x="313591" y="128495"/>
                    <a:pt x="303390" y="124485"/>
                  </a:cubicBezTo>
                  <a:cubicBezTo>
                    <a:pt x="320392" y="119139"/>
                    <a:pt x="347598" y="127158"/>
                    <a:pt x="357802" y="117801"/>
                  </a:cubicBezTo>
                  <a:cubicBezTo>
                    <a:pt x="354400" y="115130"/>
                    <a:pt x="354400" y="113792"/>
                    <a:pt x="361201" y="113792"/>
                  </a:cubicBezTo>
                  <a:cubicBezTo>
                    <a:pt x="381606" y="115130"/>
                    <a:pt x="385009" y="104436"/>
                    <a:pt x="402011" y="105773"/>
                  </a:cubicBezTo>
                  <a:cubicBezTo>
                    <a:pt x="402011" y="97753"/>
                    <a:pt x="398612" y="88398"/>
                    <a:pt x="436019" y="93744"/>
                  </a:cubicBezTo>
                  <a:cubicBezTo>
                    <a:pt x="449622" y="95080"/>
                    <a:pt x="463225" y="93744"/>
                    <a:pt x="476828" y="93744"/>
                  </a:cubicBezTo>
                  <a:cubicBezTo>
                    <a:pt x="480231" y="95080"/>
                    <a:pt x="483630" y="96418"/>
                    <a:pt x="483630" y="99091"/>
                  </a:cubicBezTo>
                  <a:cubicBezTo>
                    <a:pt x="483630" y="99091"/>
                    <a:pt x="483630" y="100427"/>
                    <a:pt x="483630" y="100427"/>
                  </a:cubicBezTo>
                  <a:cubicBezTo>
                    <a:pt x="490431" y="100427"/>
                    <a:pt x="497233" y="100427"/>
                    <a:pt x="504034" y="100427"/>
                  </a:cubicBezTo>
                  <a:cubicBezTo>
                    <a:pt x="507437" y="101764"/>
                    <a:pt x="527841" y="97753"/>
                    <a:pt x="514238" y="104436"/>
                  </a:cubicBezTo>
                  <a:cubicBezTo>
                    <a:pt x="510836" y="105773"/>
                    <a:pt x="510836" y="107110"/>
                    <a:pt x="507437" y="108446"/>
                  </a:cubicBezTo>
                  <a:cubicBezTo>
                    <a:pt x="510836" y="108446"/>
                    <a:pt x="510836" y="108446"/>
                    <a:pt x="510836" y="108446"/>
                  </a:cubicBezTo>
                  <a:cubicBezTo>
                    <a:pt x="521040" y="111119"/>
                    <a:pt x="527841" y="109783"/>
                    <a:pt x="534643" y="108446"/>
                  </a:cubicBezTo>
                  <a:cubicBezTo>
                    <a:pt x="534643" y="107110"/>
                    <a:pt x="534643" y="107110"/>
                    <a:pt x="534643" y="107110"/>
                  </a:cubicBezTo>
                  <a:cubicBezTo>
                    <a:pt x="534643" y="104436"/>
                    <a:pt x="534643" y="103100"/>
                    <a:pt x="538042" y="101764"/>
                  </a:cubicBezTo>
                  <a:cubicBezTo>
                    <a:pt x="541445" y="100427"/>
                    <a:pt x="548246" y="99091"/>
                    <a:pt x="544844" y="96418"/>
                  </a:cubicBezTo>
                  <a:cubicBezTo>
                    <a:pt x="544844" y="95080"/>
                    <a:pt x="544844" y="95080"/>
                    <a:pt x="544844" y="95080"/>
                  </a:cubicBezTo>
                  <a:cubicBezTo>
                    <a:pt x="531241" y="97753"/>
                    <a:pt x="524439" y="93744"/>
                    <a:pt x="521040" y="88398"/>
                  </a:cubicBezTo>
                  <a:cubicBezTo>
                    <a:pt x="521040" y="87061"/>
                    <a:pt x="521040" y="87061"/>
                    <a:pt x="521040" y="85725"/>
                  </a:cubicBezTo>
                  <a:cubicBezTo>
                    <a:pt x="510836" y="83052"/>
                    <a:pt x="504034" y="81715"/>
                    <a:pt x="497233" y="79041"/>
                  </a:cubicBezTo>
                  <a:cubicBezTo>
                    <a:pt x="507437" y="75032"/>
                    <a:pt x="514238" y="68349"/>
                    <a:pt x="527841" y="67013"/>
                  </a:cubicBezTo>
                  <a:cubicBezTo>
                    <a:pt x="555048" y="64338"/>
                    <a:pt x="548246" y="76368"/>
                    <a:pt x="561849" y="79041"/>
                  </a:cubicBezTo>
                  <a:cubicBezTo>
                    <a:pt x="585653" y="71022"/>
                    <a:pt x="592455" y="81715"/>
                    <a:pt x="609460" y="89734"/>
                  </a:cubicBezTo>
                  <a:cubicBezTo>
                    <a:pt x="606058" y="65676"/>
                    <a:pt x="640065" y="79041"/>
                    <a:pt x="660470" y="77704"/>
                  </a:cubicBezTo>
                  <a:cubicBezTo>
                    <a:pt x="663873" y="77704"/>
                    <a:pt x="670674" y="79041"/>
                    <a:pt x="674073" y="80379"/>
                  </a:cubicBezTo>
                  <a:cubicBezTo>
                    <a:pt x="687676" y="79041"/>
                    <a:pt x="697881" y="81715"/>
                    <a:pt x="701279" y="87061"/>
                  </a:cubicBezTo>
                  <a:cubicBezTo>
                    <a:pt x="694478" y="89734"/>
                    <a:pt x="680875" y="92407"/>
                    <a:pt x="670674" y="93744"/>
                  </a:cubicBezTo>
                  <a:cubicBezTo>
                    <a:pt x="670674" y="93744"/>
                    <a:pt x="670674" y="95080"/>
                    <a:pt x="670674" y="95080"/>
                  </a:cubicBezTo>
                  <a:cubicBezTo>
                    <a:pt x="667272" y="96418"/>
                    <a:pt x="667272" y="99091"/>
                    <a:pt x="663873" y="100427"/>
                  </a:cubicBezTo>
                  <a:cubicBezTo>
                    <a:pt x="667272" y="100427"/>
                    <a:pt x="670674" y="100427"/>
                    <a:pt x="674073" y="100427"/>
                  </a:cubicBezTo>
                  <a:cubicBezTo>
                    <a:pt x="674073" y="101764"/>
                    <a:pt x="677476" y="103100"/>
                    <a:pt x="680875" y="103100"/>
                  </a:cubicBezTo>
                  <a:cubicBezTo>
                    <a:pt x="684277" y="103100"/>
                    <a:pt x="687676" y="103100"/>
                    <a:pt x="691079" y="103100"/>
                  </a:cubicBezTo>
                  <a:cubicBezTo>
                    <a:pt x="697881" y="100427"/>
                    <a:pt x="704682" y="96418"/>
                    <a:pt x="704682" y="92407"/>
                  </a:cubicBezTo>
                  <a:cubicBezTo>
                    <a:pt x="708081" y="92407"/>
                    <a:pt x="711484" y="91070"/>
                    <a:pt x="714883" y="91070"/>
                  </a:cubicBezTo>
                  <a:cubicBezTo>
                    <a:pt x="718285" y="87061"/>
                    <a:pt x="718285" y="81715"/>
                    <a:pt x="721684" y="77704"/>
                  </a:cubicBezTo>
                  <a:cubicBezTo>
                    <a:pt x="725087" y="76368"/>
                    <a:pt x="728486" y="75032"/>
                    <a:pt x="731888" y="73695"/>
                  </a:cubicBezTo>
                  <a:cubicBezTo>
                    <a:pt x="748890" y="75032"/>
                    <a:pt x="762494" y="75032"/>
                    <a:pt x="776097" y="75032"/>
                  </a:cubicBezTo>
                  <a:cubicBezTo>
                    <a:pt x="782898" y="75032"/>
                    <a:pt x="793102" y="75032"/>
                    <a:pt x="796501" y="71022"/>
                  </a:cubicBezTo>
                  <a:cubicBezTo>
                    <a:pt x="799904" y="71022"/>
                    <a:pt x="799904" y="71022"/>
                    <a:pt x="803303" y="71022"/>
                  </a:cubicBezTo>
                  <a:cubicBezTo>
                    <a:pt x="803303" y="71022"/>
                    <a:pt x="803303" y="69686"/>
                    <a:pt x="803303" y="69686"/>
                  </a:cubicBezTo>
                  <a:cubicBezTo>
                    <a:pt x="803303" y="68349"/>
                    <a:pt x="806705" y="68349"/>
                    <a:pt x="806705" y="67013"/>
                  </a:cubicBezTo>
                  <a:cubicBezTo>
                    <a:pt x="796501" y="67013"/>
                    <a:pt x="789700" y="68349"/>
                    <a:pt x="782898" y="71022"/>
                  </a:cubicBezTo>
                  <a:cubicBezTo>
                    <a:pt x="755692" y="73695"/>
                    <a:pt x="755692" y="68349"/>
                    <a:pt x="759095" y="60329"/>
                  </a:cubicBezTo>
                  <a:cubicBezTo>
                    <a:pt x="765896" y="54983"/>
                    <a:pt x="782898" y="52310"/>
                    <a:pt x="796501" y="48301"/>
                  </a:cubicBezTo>
                  <a:cubicBezTo>
                    <a:pt x="816906" y="44290"/>
                    <a:pt x="830509" y="61667"/>
                    <a:pt x="854316" y="50973"/>
                  </a:cubicBezTo>
                  <a:cubicBezTo>
                    <a:pt x="888324" y="40281"/>
                    <a:pt x="929134" y="45628"/>
                    <a:pt x="966540" y="46964"/>
                  </a:cubicBezTo>
                  <a:cubicBezTo>
                    <a:pt x="976745" y="48301"/>
                    <a:pt x="990348" y="50973"/>
                    <a:pt x="1000548" y="48301"/>
                  </a:cubicBezTo>
                  <a:cubicBezTo>
                    <a:pt x="1014151" y="41617"/>
                    <a:pt x="1031157" y="49637"/>
                    <a:pt x="1048159" y="48301"/>
                  </a:cubicBezTo>
                  <a:cubicBezTo>
                    <a:pt x="1051562" y="48301"/>
                    <a:pt x="1051562" y="49637"/>
                    <a:pt x="1051562" y="50973"/>
                  </a:cubicBezTo>
                  <a:cubicBezTo>
                    <a:pt x="1061762" y="49637"/>
                    <a:pt x="1068564" y="49637"/>
                    <a:pt x="1078768" y="48301"/>
                  </a:cubicBezTo>
                  <a:cubicBezTo>
                    <a:pt x="1078768" y="46964"/>
                    <a:pt x="1078768" y="45628"/>
                    <a:pt x="1078768" y="44290"/>
                  </a:cubicBezTo>
                  <a:cubicBezTo>
                    <a:pt x="1099173" y="42955"/>
                    <a:pt x="1119577" y="42955"/>
                    <a:pt x="1139982" y="42955"/>
                  </a:cubicBezTo>
                  <a:cubicBezTo>
                    <a:pt x="1143381" y="42955"/>
                    <a:pt x="1146783" y="42955"/>
                    <a:pt x="1150182" y="42955"/>
                  </a:cubicBezTo>
                  <a:cubicBezTo>
                    <a:pt x="1150182" y="42955"/>
                    <a:pt x="1150182" y="41617"/>
                    <a:pt x="1153585" y="41617"/>
                  </a:cubicBezTo>
                  <a:cubicBezTo>
                    <a:pt x="1167188" y="42955"/>
                    <a:pt x="1180791" y="40281"/>
                    <a:pt x="1190992" y="44290"/>
                  </a:cubicBezTo>
                  <a:cubicBezTo>
                    <a:pt x="1194394" y="44290"/>
                    <a:pt x="1197793" y="44290"/>
                    <a:pt x="1201196" y="44290"/>
                  </a:cubicBezTo>
                  <a:cubicBezTo>
                    <a:pt x="1207997" y="44290"/>
                    <a:pt x="1214799" y="44290"/>
                    <a:pt x="1221601" y="44290"/>
                  </a:cubicBezTo>
                  <a:cubicBezTo>
                    <a:pt x="1252206" y="38944"/>
                    <a:pt x="1282815" y="44290"/>
                    <a:pt x="1310021" y="46964"/>
                  </a:cubicBezTo>
                  <a:cubicBezTo>
                    <a:pt x="1327023" y="48301"/>
                    <a:pt x="1344029" y="53647"/>
                    <a:pt x="1357632" y="44290"/>
                  </a:cubicBezTo>
                  <a:cubicBezTo>
                    <a:pt x="1367832" y="42955"/>
                    <a:pt x="1378036" y="42955"/>
                    <a:pt x="1388237" y="42955"/>
                  </a:cubicBezTo>
                  <a:cubicBezTo>
                    <a:pt x="1388237" y="42955"/>
                    <a:pt x="1391640" y="44290"/>
                    <a:pt x="1391640" y="45628"/>
                  </a:cubicBezTo>
                  <a:cubicBezTo>
                    <a:pt x="1435848" y="41617"/>
                    <a:pt x="1483459" y="44290"/>
                    <a:pt x="1527671" y="45628"/>
                  </a:cubicBezTo>
                  <a:cubicBezTo>
                    <a:pt x="1531070" y="44290"/>
                    <a:pt x="1537872" y="42955"/>
                    <a:pt x="1541274" y="41617"/>
                  </a:cubicBezTo>
                  <a:cubicBezTo>
                    <a:pt x="1541274" y="30925"/>
                    <a:pt x="1568480" y="32262"/>
                    <a:pt x="1582083" y="26916"/>
                  </a:cubicBezTo>
                  <a:cubicBezTo>
                    <a:pt x="1588885" y="26916"/>
                    <a:pt x="1595686" y="26916"/>
                    <a:pt x="1602488" y="26916"/>
                  </a:cubicBezTo>
                  <a:cubicBezTo>
                    <a:pt x="1602488" y="26916"/>
                    <a:pt x="1602488" y="28251"/>
                    <a:pt x="1602488" y="29589"/>
                  </a:cubicBezTo>
                  <a:cubicBezTo>
                    <a:pt x="1602488" y="29589"/>
                    <a:pt x="1605887" y="30925"/>
                    <a:pt x="1609290" y="30925"/>
                  </a:cubicBezTo>
                  <a:cubicBezTo>
                    <a:pt x="1616091" y="32262"/>
                    <a:pt x="1622893" y="32262"/>
                    <a:pt x="1629694" y="33598"/>
                  </a:cubicBezTo>
                  <a:cubicBezTo>
                    <a:pt x="1633093" y="32262"/>
                    <a:pt x="1636496" y="30925"/>
                    <a:pt x="1639895" y="29589"/>
                  </a:cubicBezTo>
                  <a:cubicBezTo>
                    <a:pt x="1639895" y="29589"/>
                    <a:pt x="1636496" y="29589"/>
                    <a:pt x="1636496" y="28251"/>
                  </a:cubicBezTo>
                  <a:cubicBezTo>
                    <a:pt x="1680704" y="24241"/>
                    <a:pt x="1721514" y="21569"/>
                    <a:pt x="1762323" y="20232"/>
                  </a:cubicBezTo>
                  <a:cubicBezTo>
                    <a:pt x="1779329" y="20232"/>
                    <a:pt x="1799733" y="21569"/>
                    <a:pt x="1816735" y="18896"/>
                  </a:cubicBezTo>
                  <a:cubicBezTo>
                    <a:pt x="1823537" y="18896"/>
                    <a:pt x="1833741" y="18896"/>
                    <a:pt x="1840543" y="18896"/>
                  </a:cubicBezTo>
                  <a:cubicBezTo>
                    <a:pt x="1857544" y="21569"/>
                    <a:pt x="1877950" y="21569"/>
                    <a:pt x="1894955" y="18896"/>
                  </a:cubicBezTo>
                  <a:cubicBezTo>
                    <a:pt x="1922161" y="18896"/>
                    <a:pt x="1945965" y="18896"/>
                    <a:pt x="1973171" y="18896"/>
                  </a:cubicBezTo>
                  <a:cubicBezTo>
                    <a:pt x="1986774" y="22905"/>
                    <a:pt x="2007179" y="16223"/>
                    <a:pt x="2017383" y="24241"/>
                  </a:cubicBezTo>
                  <a:cubicBezTo>
                    <a:pt x="2013980" y="25578"/>
                    <a:pt x="2013980" y="25578"/>
                    <a:pt x="2013980" y="26916"/>
                  </a:cubicBezTo>
                  <a:cubicBezTo>
                    <a:pt x="2020782" y="29589"/>
                    <a:pt x="2024185" y="30925"/>
                    <a:pt x="2030986" y="33598"/>
                  </a:cubicBezTo>
                  <a:cubicBezTo>
                    <a:pt x="2034385" y="28251"/>
                    <a:pt x="2044590" y="22905"/>
                    <a:pt x="2054790" y="18896"/>
                  </a:cubicBezTo>
                  <a:cubicBezTo>
                    <a:pt x="2058193" y="18896"/>
                    <a:pt x="2061592" y="18896"/>
                    <a:pt x="2064994" y="18896"/>
                  </a:cubicBezTo>
                  <a:cubicBezTo>
                    <a:pt x="2078597" y="21569"/>
                    <a:pt x="2092200" y="26916"/>
                    <a:pt x="2109202" y="22905"/>
                  </a:cubicBezTo>
                  <a:cubicBezTo>
                    <a:pt x="2112605" y="20232"/>
                    <a:pt x="2116004" y="16223"/>
                    <a:pt x="2119407" y="16223"/>
                  </a:cubicBezTo>
                  <a:cubicBezTo>
                    <a:pt x="2180621" y="22905"/>
                    <a:pt x="2241835" y="5530"/>
                    <a:pt x="2299646" y="18896"/>
                  </a:cubicBezTo>
                  <a:cubicBezTo>
                    <a:pt x="2309850" y="20232"/>
                    <a:pt x="2320051" y="21569"/>
                    <a:pt x="2323453" y="25578"/>
                  </a:cubicBezTo>
                  <a:cubicBezTo>
                    <a:pt x="2337056" y="10875"/>
                    <a:pt x="2374463" y="18896"/>
                    <a:pt x="2401670" y="14886"/>
                  </a:cubicBezTo>
                  <a:cubicBezTo>
                    <a:pt x="2405072" y="14886"/>
                    <a:pt x="2408471" y="16223"/>
                    <a:pt x="2408471" y="16223"/>
                  </a:cubicBezTo>
                  <a:cubicBezTo>
                    <a:pt x="2408471" y="14886"/>
                    <a:pt x="2411874" y="13550"/>
                    <a:pt x="2411874" y="12213"/>
                  </a:cubicBezTo>
                  <a:cubicBezTo>
                    <a:pt x="2445882" y="12213"/>
                    <a:pt x="2483288" y="14886"/>
                    <a:pt x="2517296" y="10875"/>
                  </a:cubicBezTo>
                  <a:cubicBezTo>
                    <a:pt x="2520698" y="10875"/>
                    <a:pt x="2527500" y="10875"/>
                    <a:pt x="2534302" y="10875"/>
                  </a:cubicBezTo>
                  <a:cubicBezTo>
                    <a:pt x="2544502" y="14886"/>
                    <a:pt x="2558106" y="10875"/>
                    <a:pt x="2568310" y="14886"/>
                  </a:cubicBezTo>
                  <a:cubicBezTo>
                    <a:pt x="2568310" y="14886"/>
                    <a:pt x="2571709" y="14886"/>
                    <a:pt x="2571709" y="14886"/>
                  </a:cubicBezTo>
                  <a:cubicBezTo>
                    <a:pt x="2575111" y="13550"/>
                    <a:pt x="2581913" y="12213"/>
                    <a:pt x="2585312" y="13550"/>
                  </a:cubicBezTo>
                  <a:cubicBezTo>
                    <a:pt x="2588714" y="14886"/>
                    <a:pt x="2592113" y="14886"/>
                    <a:pt x="2595516" y="14886"/>
                  </a:cubicBezTo>
                  <a:cubicBezTo>
                    <a:pt x="2602317" y="16223"/>
                    <a:pt x="2612518" y="14886"/>
                    <a:pt x="2619320" y="16223"/>
                  </a:cubicBezTo>
                  <a:cubicBezTo>
                    <a:pt x="2622722" y="16223"/>
                    <a:pt x="2626121" y="16223"/>
                    <a:pt x="2626121" y="14886"/>
                  </a:cubicBezTo>
                  <a:cubicBezTo>
                    <a:pt x="2639724" y="12213"/>
                    <a:pt x="2656730" y="12213"/>
                    <a:pt x="2670333" y="14886"/>
                  </a:cubicBezTo>
                  <a:cubicBezTo>
                    <a:pt x="2711142" y="12213"/>
                    <a:pt x="2751952" y="24241"/>
                    <a:pt x="2792761" y="14886"/>
                  </a:cubicBezTo>
                  <a:cubicBezTo>
                    <a:pt x="2830168" y="12213"/>
                    <a:pt x="2864176" y="13550"/>
                    <a:pt x="2901586" y="13550"/>
                  </a:cubicBezTo>
                  <a:cubicBezTo>
                    <a:pt x="2904985" y="13550"/>
                    <a:pt x="2904985" y="13550"/>
                    <a:pt x="2908388" y="14886"/>
                  </a:cubicBezTo>
                  <a:cubicBezTo>
                    <a:pt x="2925390" y="10875"/>
                    <a:pt x="2945794" y="12213"/>
                    <a:pt x="2966199" y="13550"/>
                  </a:cubicBezTo>
                  <a:cubicBezTo>
                    <a:pt x="2969602" y="13550"/>
                    <a:pt x="2973001" y="13550"/>
                    <a:pt x="2976403" y="13550"/>
                  </a:cubicBezTo>
                  <a:cubicBezTo>
                    <a:pt x="2996808" y="8204"/>
                    <a:pt x="3020611" y="13550"/>
                    <a:pt x="3041016" y="9539"/>
                  </a:cubicBezTo>
                  <a:cubicBezTo>
                    <a:pt x="3044419" y="9539"/>
                    <a:pt x="3044419" y="9539"/>
                    <a:pt x="3047818" y="9539"/>
                  </a:cubicBezTo>
                  <a:cubicBezTo>
                    <a:pt x="3092030" y="12213"/>
                    <a:pt x="3139641" y="9539"/>
                    <a:pt x="3183849" y="10875"/>
                  </a:cubicBezTo>
                  <a:cubicBezTo>
                    <a:pt x="3187248" y="10875"/>
                    <a:pt x="3190651" y="12213"/>
                    <a:pt x="3194053" y="13550"/>
                  </a:cubicBezTo>
                  <a:cubicBezTo>
                    <a:pt x="3228061" y="14886"/>
                    <a:pt x="3262069" y="26916"/>
                    <a:pt x="3296077" y="13550"/>
                  </a:cubicBezTo>
                  <a:cubicBezTo>
                    <a:pt x="3299475" y="14886"/>
                    <a:pt x="3306277" y="17559"/>
                    <a:pt x="3309680" y="20232"/>
                  </a:cubicBezTo>
                  <a:cubicBezTo>
                    <a:pt x="3309680" y="20232"/>
                    <a:pt x="3313079" y="20232"/>
                    <a:pt x="3313079" y="20232"/>
                  </a:cubicBezTo>
                  <a:cubicBezTo>
                    <a:pt x="3316481" y="16223"/>
                    <a:pt x="3319880" y="10875"/>
                    <a:pt x="3336886" y="12213"/>
                  </a:cubicBezTo>
                  <a:cubicBezTo>
                    <a:pt x="3340285" y="12213"/>
                    <a:pt x="3343688" y="12213"/>
                    <a:pt x="3347087" y="12213"/>
                  </a:cubicBezTo>
                  <a:cubicBezTo>
                    <a:pt x="3435507" y="8204"/>
                    <a:pt x="3523927" y="9539"/>
                    <a:pt x="3612347" y="10875"/>
                  </a:cubicBezTo>
                  <a:cubicBezTo>
                    <a:pt x="3619149" y="12213"/>
                    <a:pt x="3625951" y="12213"/>
                    <a:pt x="3632752" y="12213"/>
                  </a:cubicBezTo>
                  <a:cubicBezTo>
                    <a:pt x="3653157" y="8204"/>
                    <a:pt x="3673561" y="12213"/>
                    <a:pt x="3693966" y="8204"/>
                  </a:cubicBezTo>
                  <a:cubicBezTo>
                    <a:pt x="3731373" y="9539"/>
                    <a:pt x="3772186" y="13550"/>
                    <a:pt x="3809592" y="8204"/>
                  </a:cubicBezTo>
                  <a:cubicBezTo>
                    <a:pt x="3812995" y="9539"/>
                    <a:pt x="3812995" y="9539"/>
                    <a:pt x="3816394" y="8204"/>
                  </a:cubicBezTo>
                  <a:cubicBezTo>
                    <a:pt x="3843600" y="14886"/>
                    <a:pt x="3874209" y="8204"/>
                    <a:pt x="3901415" y="8204"/>
                  </a:cubicBezTo>
                  <a:cubicBezTo>
                    <a:pt x="3904814" y="9539"/>
                    <a:pt x="3904814" y="9539"/>
                    <a:pt x="3908217" y="8204"/>
                  </a:cubicBezTo>
                  <a:cubicBezTo>
                    <a:pt x="3925219" y="9539"/>
                    <a:pt x="3942225" y="13550"/>
                    <a:pt x="3962630" y="8204"/>
                  </a:cubicBezTo>
                  <a:cubicBezTo>
                    <a:pt x="3983034" y="1520"/>
                    <a:pt x="4000036" y="12213"/>
                    <a:pt x="4020441" y="9539"/>
                  </a:cubicBezTo>
                  <a:cubicBezTo>
                    <a:pt x="4020441" y="9539"/>
                    <a:pt x="4023844" y="10875"/>
                    <a:pt x="4023844" y="10875"/>
                  </a:cubicBezTo>
                  <a:cubicBezTo>
                    <a:pt x="4023844" y="10875"/>
                    <a:pt x="4023844" y="9539"/>
                    <a:pt x="4023844" y="8204"/>
                  </a:cubicBezTo>
                  <a:cubicBezTo>
                    <a:pt x="4034044" y="8204"/>
                    <a:pt x="4047647" y="8204"/>
                    <a:pt x="4057851" y="8204"/>
                  </a:cubicBezTo>
                  <a:cubicBezTo>
                    <a:pt x="4057851" y="8204"/>
                    <a:pt x="4061250" y="6866"/>
                    <a:pt x="4064653" y="6866"/>
                  </a:cubicBezTo>
                  <a:cubicBezTo>
                    <a:pt x="4071455" y="5530"/>
                    <a:pt x="4078256" y="5530"/>
                    <a:pt x="4085058" y="8204"/>
                  </a:cubicBezTo>
                  <a:cubicBezTo>
                    <a:pt x="4102060" y="12213"/>
                    <a:pt x="4119065" y="184"/>
                    <a:pt x="4136068" y="9539"/>
                  </a:cubicBezTo>
                  <a:cubicBezTo>
                    <a:pt x="4136068" y="10875"/>
                    <a:pt x="4136068" y="10875"/>
                    <a:pt x="4136068" y="12213"/>
                  </a:cubicBezTo>
                  <a:cubicBezTo>
                    <a:pt x="4142869" y="10875"/>
                    <a:pt x="4149671" y="9539"/>
                    <a:pt x="4156472" y="8204"/>
                  </a:cubicBezTo>
                  <a:cubicBezTo>
                    <a:pt x="4187081" y="4193"/>
                    <a:pt x="4221089" y="9539"/>
                    <a:pt x="4251694" y="4193"/>
                  </a:cubicBezTo>
                  <a:cubicBezTo>
                    <a:pt x="4275501" y="4193"/>
                    <a:pt x="4295906" y="4193"/>
                    <a:pt x="4319710" y="4193"/>
                  </a:cubicBezTo>
                  <a:cubicBezTo>
                    <a:pt x="4346916" y="10875"/>
                    <a:pt x="4384326" y="184"/>
                    <a:pt x="4408130" y="12213"/>
                  </a:cubicBezTo>
                  <a:cubicBezTo>
                    <a:pt x="4408130" y="12213"/>
                    <a:pt x="4408130" y="13550"/>
                    <a:pt x="4408130" y="13550"/>
                  </a:cubicBezTo>
                  <a:cubicBezTo>
                    <a:pt x="4421733" y="4193"/>
                    <a:pt x="4445540" y="2857"/>
                    <a:pt x="4472747" y="2857"/>
                  </a:cubicBezTo>
                  <a:cubicBezTo>
                    <a:pt x="4499953" y="2857"/>
                    <a:pt x="4530558" y="5530"/>
                    <a:pt x="4557764" y="1520"/>
                  </a:cubicBezTo>
                  <a:cubicBezTo>
                    <a:pt x="4561167" y="1520"/>
                    <a:pt x="4567969" y="1520"/>
                    <a:pt x="4571368" y="1520"/>
                  </a:cubicBezTo>
                  <a:cubicBezTo>
                    <a:pt x="4581572" y="2857"/>
                    <a:pt x="4588373" y="5530"/>
                    <a:pt x="4595175" y="9539"/>
                  </a:cubicBezTo>
                  <a:cubicBezTo>
                    <a:pt x="4595175" y="8204"/>
                    <a:pt x="4595175" y="8204"/>
                    <a:pt x="4595175" y="8204"/>
                  </a:cubicBezTo>
                  <a:cubicBezTo>
                    <a:pt x="4595175" y="8204"/>
                    <a:pt x="4591772" y="6866"/>
                    <a:pt x="4591772" y="6866"/>
                  </a:cubicBezTo>
                  <a:cubicBezTo>
                    <a:pt x="4605375" y="-2491"/>
                    <a:pt x="4629183" y="5530"/>
                    <a:pt x="4646185" y="184"/>
                  </a:cubicBezTo>
                  <a:close/>
                </a:path>
              </a:pathLst>
            </a:custGeom>
            <a:solidFill>
              <a:schemeClr val="accent3"/>
            </a:solidFill>
            <a:ln w="9525" cap="flat">
              <a:noFill/>
              <a:prstDash val="solid"/>
              <a:miter/>
            </a:ln>
          </p:spPr>
          <p:txBody>
            <a:bodyPr wrap="square" rtlCol="0" anchor="ctr">
              <a:noAutofit/>
            </a:bodyPr>
            <a:lstStyle/>
            <a:p>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068BDE-80A8-6144-B16A-FBD5749B2E34}"/>
                </a:ext>
              </a:extLst>
            </p:cNvPr>
            <p:cNvSpPr txBox="1"/>
            <p:nvPr/>
          </p:nvSpPr>
          <p:spPr>
            <a:xfrm>
              <a:off x="5743073" y="1148170"/>
              <a:ext cx="3000875" cy="584775"/>
            </a:xfrm>
            <a:prstGeom prst="rect">
              <a:avLst/>
            </a:prstGeom>
            <a:noFill/>
          </p:spPr>
          <p:txBody>
            <a:bodyPr wrap="square">
              <a:spAutoFit/>
            </a:bodyPr>
            <a:lstStyle/>
            <a:p>
              <a:pPr marL="0" marR="0" algn="ctr">
                <a:spcBef>
                  <a:spcPts val="0"/>
                </a:spcBef>
                <a:spcAft>
                  <a:spcPts val="800"/>
                </a:spcAft>
              </a:pPr>
              <a:r>
                <a:rPr lang="en-VN" sz="3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Lịch sử riêng, chế độ riêng</a:t>
              </a:r>
              <a:r>
                <a:rPr lang="en-VN" sz="3200" b="1" dirty="0">
                  <a:solidFill>
                    <a:schemeClr val="bg1"/>
                  </a:solidFill>
                  <a:effectLst/>
                  <a:latin typeface="Calibri" panose="020F0502020204030204" pitchFamily="34" charset="0"/>
                  <a:cs typeface="Calibri" panose="020F0502020204030204" pitchFamily="34" charset="0"/>
                </a:rPr>
                <a:t> </a:t>
              </a:r>
              <a:endParaRPr lang="en-US" sz="3200" b="1" dirty="0">
                <a:solidFill>
                  <a:schemeClr val="bg1"/>
                </a:solidFill>
                <a:latin typeface="Calibri" panose="020F0502020204030204" pitchFamily="34" charset="0"/>
                <a:cs typeface="Calibri" panose="020F0502020204030204" pitchFamily="34" charset="0"/>
              </a:endParaRPr>
            </a:p>
          </p:txBody>
        </p:sp>
      </p:grpSp>
      <p:sp>
        <p:nvSpPr>
          <p:cNvPr id="13" name="TextBox 12">
            <a:extLst>
              <a:ext uri="{FF2B5EF4-FFF2-40B4-BE49-F238E27FC236}">
                <a16:creationId xmlns:a16="http://schemas.microsoft.com/office/drawing/2014/main" id="{D6E0BB24-E126-3F48-98EE-2F6F0DD599E5}"/>
              </a:ext>
            </a:extLst>
          </p:cNvPr>
          <p:cNvSpPr txBox="1"/>
          <p:nvPr/>
        </p:nvSpPr>
        <p:spPr>
          <a:xfrm>
            <a:off x="419524" y="4749246"/>
            <a:ext cx="10405791" cy="954107"/>
          </a:xfrm>
          <a:prstGeom prst="rect">
            <a:avLst/>
          </a:prstGeom>
          <a:noFill/>
        </p:spPr>
        <p:txBody>
          <a:bodyPr wrap="square">
            <a:spAutoFit/>
          </a:bodyPr>
          <a:lstStyle/>
          <a:p>
            <a:pPr marL="457200" indent="-457200" algn="just">
              <a:buFont typeface="System Font Regular"/>
              <a:buChar char="☞"/>
            </a:pPr>
            <a:r>
              <a:rPr lang="en-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Từ Triệu, Đinh, Lí, Trần bao đời gây nền độc lập</a:t>
            </a:r>
            <a:endParaRPr lang="en-US" sz="28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28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Cùng Hán, Đường, Tống, Nguyên mỗi bên xưng đế một phương</a:t>
            </a:r>
            <a:r>
              <a:rPr lang="vi-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VN" sz="2800" i="1" dirty="0">
                <a:effectLst/>
                <a:latin typeface="Calibri" panose="020F0502020204030204" pitchFamily="34" charset="0"/>
                <a:cs typeface="Calibri" panose="020F0502020204030204" pitchFamily="34" charset="0"/>
              </a:rPr>
              <a:t> </a:t>
            </a:r>
            <a:endParaRPr lang="vi-VN" sz="2800" i="1" dirty="0">
              <a:latin typeface="Calibri" panose="020F0502020204030204" pitchFamily="34" charset="0"/>
              <a:cs typeface="Calibri" panose="020F0502020204030204" pitchFamily="34" charset="0"/>
            </a:endParaRPr>
          </a:p>
        </p:txBody>
      </p:sp>
      <p:pic>
        <p:nvPicPr>
          <p:cNvPr id="4098" name="Picture 2" descr="Kinh thành Thăng Long thời Lý | Tạp chí Quê Hương Online | Ủy ban Nhà nước  về người Việt Nam ở nước ngoài">
            <a:extLst>
              <a:ext uri="{FF2B5EF4-FFF2-40B4-BE49-F238E27FC236}">
                <a16:creationId xmlns:a16="http://schemas.microsoft.com/office/drawing/2014/main" id="{EA2E01EE-EDBF-DF43-98A1-8C3255F467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1034" y="1832048"/>
            <a:ext cx="4070092" cy="2901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14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circle(in)">
                                      <p:cBhvr>
                                        <p:cTn id="13"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9072303" y="238459"/>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739615" y="234700"/>
            <a:ext cx="6517635"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629100" y="-2801320"/>
            <a:ext cx="738664" cy="6730599"/>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Nêu cao luận đề chính nghĩa</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6" name="文本框 14">
            <a:extLst>
              <a:ext uri="{FF2B5EF4-FFF2-40B4-BE49-F238E27FC236}">
                <a16:creationId xmlns:a16="http://schemas.microsoft.com/office/drawing/2014/main" id="{B6CAB83B-D27F-3D41-B0A0-FB86321E7B09}"/>
              </a:ext>
            </a:extLst>
          </p:cNvPr>
          <p:cNvSpPr txBox="1"/>
          <p:nvPr/>
        </p:nvSpPr>
        <p:spPr>
          <a:xfrm rot="16200000">
            <a:off x="3810004" y="-3267525"/>
            <a:ext cx="738664" cy="9489067"/>
          </a:xfrm>
          <a:prstGeom prst="rect">
            <a:avLst/>
          </a:prstGeom>
          <a:noFill/>
        </p:spPr>
        <p:txBody>
          <a:bodyPr vert="eaVert" wrap="square" rtlCol="0">
            <a:spAutoFit/>
          </a:bodyPr>
          <a:lstStyle/>
          <a:p>
            <a:pPr algn="ctr"/>
            <a:r>
              <a:rPr lang="vi-VN" altLang="zh-CN" sz="3600" b="1" dirty="0">
                <a:solidFill>
                  <a:srgbClr val="C00000"/>
                </a:solidFill>
                <a:latin typeface="Calibri" panose="020F0502020204030204" pitchFamily="34" charset="0"/>
                <a:cs typeface="Calibri" panose="020F0502020204030204" pitchFamily="34" charset="0"/>
              </a:rPr>
              <a:t>b. Khẳng định sự độc lập của dân tộc</a:t>
            </a:r>
            <a:endParaRPr lang="zh-CN" altLang="en-US" sz="3600" b="1" dirty="0">
              <a:solidFill>
                <a:srgbClr val="C00000"/>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A8E3AC55-628C-0D4C-A627-5D81E6AAE549}"/>
              </a:ext>
            </a:extLst>
          </p:cNvPr>
          <p:cNvGrpSpPr/>
          <p:nvPr/>
        </p:nvGrpSpPr>
        <p:grpSpPr>
          <a:xfrm>
            <a:off x="1270002" y="2265494"/>
            <a:ext cx="6359830" cy="678501"/>
            <a:chOff x="5743073" y="1132661"/>
            <a:chExt cx="3000875" cy="678501"/>
          </a:xfrm>
          <a:solidFill>
            <a:srgbClr val="D09183"/>
          </a:solidFill>
        </p:grpSpPr>
        <p:sp>
          <p:nvSpPr>
            <p:cNvPr id="10" name="Freeform: Shape 13">
              <a:extLst>
                <a:ext uri="{FF2B5EF4-FFF2-40B4-BE49-F238E27FC236}">
                  <a16:creationId xmlns:a16="http://schemas.microsoft.com/office/drawing/2014/main" id="{75F1F154-9D1C-1C4A-9634-4DB5E96B08D9}"/>
                </a:ext>
              </a:extLst>
            </p:cNvPr>
            <p:cNvSpPr/>
            <p:nvPr/>
          </p:nvSpPr>
          <p:spPr>
            <a:xfrm>
              <a:off x="5743073" y="1132661"/>
              <a:ext cx="2775283" cy="678501"/>
            </a:xfrm>
            <a:custGeom>
              <a:avLst/>
              <a:gdLst>
                <a:gd name="connsiteX0" fmla="*/ 8243450 w 10525375"/>
                <a:gd name="connsiteY0" fmla="*/ 473332 h 503731"/>
                <a:gd name="connsiteX1" fmla="*/ 8250251 w 10525375"/>
                <a:gd name="connsiteY1" fmla="*/ 477341 h 503731"/>
                <a:gd name="connsiteX2" fmla="*/ 8257053 w 10525375"/>
                <a:gd name="connsiteY2" fmla="*/ 476005 h 503731"/>
                <a:gd name="connsiteX3" fmla="*/ 8263854 w 10525375"/>
                <a:gd name="connsiteY3" fmla="*/ 473332 h 503731"/>
                <a:gd name="connsiteX4" fmla="*/ 8243450 w 10525375"/>
                <a:gd name="connsiteY4" fmla="*/ 473332 h 503731"/>
                <a:gd name="connsiteX5" fmla="*/ 4333313 w 10525375"/>
                <a:gd name="connsiteY5" fmla="*/ 473332 h 503731"/>
                <a:gd name="connsiteX6" fmla="*/ 4340114 w 10525375"/>
                <a:gd name="connsiteY6" fmla="*/ 477341 h 503731"/>
                <a:gd name="connsiteX7" fmla="*/ 4346916 w 10525375"/>
                <a:gd name="connsiteY7" fmla="*/ 476005 h 503731"/>
                <a:gd name="connsiteX8" fmla="*/ 4353718 w 10525375"/>
                <a:gd name="connsiteY8" fmla="*/ 473332 h 503731"/>
                <a:gd name="connsiteX9" fmla="*/ 4333313 w 10525375"/>
                <a:gd name="connsiteY9" fmla="*/ 473332 h 503731"/>
                <a:gd name="connsiteX10" fmla="*/ 8824985 w 10525375"/>
                <a:gd name="connsiteY10" fmla="*/ 450610 h 503731"/>
                <a:gd name="connsiteX11" fmla="*/ 8811382 w 10525375"/>
                <a:gd name="connsiteY11" fmla="*/ 459966 h 503731"/>
                <a:gd name="connsiteX12" fmla="*/ 8828384 w 10525375"/>
                <a:gd name="connsiteY12" fmla="*/ 463975 h 503731"/>
                <a:gd name="connsiteX13" fmla="*/ 8858992 w 10525375"/>
                <a:gd name="connsiteY13" fmla="*/ 450610 h 503731"/>
                <a:gd name="connsiteX14" fmla="*/ 8824985 w 10525375"/>
                <a:gd name="connsiteY14" fmla="*/ 450610 h 503731"/>
                <a:gd name="connsiteX15" fmla="*/ 9110650 w 10525375"/>
                <a:gd name="connsiteY15" fmla="*/ 447936 h 503731"/>
                <a:gd name="connsiteX16" fmla="*/ 9114050 w 10525375"/>
                <a:gd name="connsiteY16" fmla="*/ 453283 h 503731"/>
                <a:gd name="connsiteX17" fmla="*/ 9110650 w 10525375"/>
                <a:gd name="connsiteY17" fmla="*/ 454620 h 503731"/>
                <a:gd name="connsiteX18" fmla="*/ 9117452 w 10525375"/>
                <a:gd name="connsiteY18" fmla="*/ 459966 h 503731"/>
                <a:gd name="connsiteX19" fmla="*/ 9117452 w 10525375"/>
                <a:gd name="connsiteY19" fmla="*/ 458629 h 503731"/>
                <a:gd name="connsiteX20" fmla="*/ 9114050 w 10525375"/>
                <a:gd name="connsiteY20" fmla="*/ 447936 h 503731"/>
                <a:gd name="connsiteX21" fmla="*/ 9110650 w 10525375"/>
                <a:gd name="connsiteY21" fmla="*/ 447936 h 503731"/>
                <a:gd name="connsiteX22" fmla="*/ 6668890 w 10525375"/>
                <a:gd name="connsiteY22" fmla="*/ 441254 h 503731"/>
                <a:gd name="connsiteX23" fmla="*/ 6672289 w 10525375"/>
                <a:gd name="connsiteY23" fmla="*/ 443927 h 503731"/>
                <a:gd name="connsiteX24" fmla="*/ 6672289 w 10525375"/>
                <a:gd name="connsiteY24" fmla="*/ 441254 h 503731"/>
                <a:gd name="connsiteX25" fmla="*/ 6668890 w 10525375"/>
                <a:gd name="connsiteY25" fmla="*/ 441254 h 503731"/>
                <a:gd name="connsiteX26" fmla="*/ 2758753 w 10525375"/>
                <a:gd name="connsiteY26" fmla="*/ 441254 h 503731"/>
                <a:gd name="connsiteX27" fmla="*/ 2762152 w 10525375"/>
                <a:gd name="connsiteY27" fmla="*/ 443927 h 503731"/>
                <a:gd name="connsiteX28" fmla="*/ 2762152 w 10525375"/>
                <a:gd name="connsiteY28" fmla="*/ 441254 h 503731"/>
                <a:gd name="connsiteX29" fmla="*/ 2758753 w 10525375"/>
                <a:gd name="connsiteY29" fmla="*/ 441254 h 503731"/>
                <a:gd name="connsiteX30" fmla="*/ 9338501 w 10525375"/>
                <a:gd name="connsiteY30" fmla="*/ 438581 h 503731"/>
                <a:gd name="connsiteX31" fmla="*/ 9341904 w 10525375"/>
                <a:gd name="connsiteY31" fmla="*/ 441254 h 503731"/>
                <a:gd name="connsiteX32" fmla="*/ 9362308 w 10525375"/>
                <a:gd name="connsiteY32" fmla="*/ 438581 h 503731"/>
                <a:gd name="connsiteX33" fmla="*/ 9365707 w 10525375"/>
                <a:gd name="connsiteY33" fmla="*/ 439917 h 503731"/>
                <a:gd name="connsiteX34" fmla="*/ 9365707 w 10525375"/>
                <a:gd name="connsiteY34" fmla="*/ 438581 h 503731"/>
                <a:gd name="connsiteX35" fmla="*/ 9362308 w 10525375"/>
                <a:gd name="connsiteY35" fmla="*/ 438581 h 503731"/>
                <a:gd name="connsiteX36" fmla="*/ 8413488 w 10525375"/>
                <a:gd name="connsiteY36" fmla="*/ 433235 h 503731"/>
                <a:gd name="connsiteX37" fmla="*/ 8406687 w 10525375"/>
                <a:gd name="connsiteY37" fmla="*/ 434571 h 503731"/>
                <a:gd name="connsiteX38" fmla="*/ 8416892 w 10525375"/>
                <a:gd name="connsiteY38" fmla="*/ 439917 h 503731"/>
                <a:gd name="connsiteX39" fmla="*/ 8413488 w 10525375"/>
                <a:gd name="connsiteY39" fmla="*/ 433235 h 503731"/>
                <a:gd name="connsiteX40" fmla="*/ 4503352 w 10525375"/>
                <a:gd name="connsiteY40" fmla="*/ 433235 h 503731"/>
                <a:gd name="connsiteX41" fmla="*/ 4496550 w 10525375"/>
                <a:gd name="connsiteY41" fmla="*/ 434571 h 503731"/>
                <a:gd name="connsiteX42" fmla="*/ 4506755 w 10525375"/>
                <a:gd name="connsiteY42" fmla="*/ 439917 h 503731"/>
                <a:gd name="connsiteX43" fmla="*/ 4503352 w 10525375"/>
                <a:gd name="connsiteY43" fmla="*/ 433235 h 503731"/>
                <a:gd name="connsiteX44" fmla="*/ 9624166 w 10525375"/>
                <a:gd name="connsiteY44" fmla="*/ 426551 h 503731"/>
                <a:gd name="connsiteX45" fmla="*/ 9617365 w 10525375"/>
                <a:gd name="connsiteY45" fmla="*/ 430562 h 503731"/>
                <a:gd name="connsiteX46" fmla="*/ 9654776 w 10525375"/>
                <a:gd name="connsiteY46" fmla="*/ 430562 h 503731"/>
                <a:gd name="connsiteX47" fmla="*/ 9624166 w 10525375"/>
                <a:gd name="connsiteY47" fmla="*/ 427888 h 503731"/>
                <a:gd name="connsiteX48" fmla="*/ 9624166 w 10525375"/>
                <a:gd name="connsiteY48" fmla="*/ 426551 h 503731"/>
                <a:gd name="connsiteX49" fmla="*/ 248974 w 10525375"/>
                <a:gd name="connsiteY49" fmla="*/ 418532 h 503731"/>
                <a:gd name="connsiteX50" fmla="*/ 279583 w 10525375"/>
                <a:gd name="connsiteY50" fmla="*/ 418532 h 503731"/>
                <a:gd name="connsiteX51" fmla="*/ 310188 w 10525375"/>
                <a:gd name="connsiteY51" fmla="*/ 426551 h 503731"/>
                <a:gd name="connsiteX52" fmla="*/ 279583 w 10525375"/>
                <a:gd name="connsiteY52" fmla="*/ 438581 h 503731"/>
                <a:gd name="connsiteX53" fmla="*/ 269379 w 10525375"/>
                <a:gd name="connsiteY53" fmla="*/ 434571 h 503731"/>
                <a:gd name="connsiteX54" fmla="*/ 259178 w 10525375"/>
                <a:gd name="connsiteY54" fmla="*/ 426551 h 503731"/>
                <a:gd name="connsiteX55" fmla="*/ 248974 w 10525375"/>
                <a:gd name="connsiteY55" fmla="*/ 418532 h 503731"/>
                <a:gd name="connsiteX56" fmla="*/ 9481334 w 10525375"/>
                <a:gd name="connsiteY56" fmla="*/ 397147 h 503731"/>
                <a:gd name="connsiteX57" fmla="*/ 9481334 w 10525375"/>
                <a:gd name="connsiteY57" fmla="*/ 399820 h 503731"/>
                <a:gd name="connsiteX58" fmla="*/ 9488135 w 10525375"/>
                <a:gd name="connsiteY58" fmla="*/ 398484 h 503731"/>
                <a:gd name="connsiteX59" fmla="*/ 9481334 w 10525375"/>
                <a:gd name="connsiteY59" fmla="*/ 397147 h 503731"/>
                <a:gd name="connsiteX60" fmla="*/ 548246 w 10525375"/>
                <a:gd name="connsiteY60" fmla="*/ 390464 h 503731"/>
                <a:gd name="connsiteX61" fmla="*/ 548246 w 10525375"/>
                <a:gd name="connsiteY61" fmla="*/ 391800 h 503731"/>
                <a:gd name="connsiteX62" fmla="*/ 541445 w 10525375"/>
                <a:gd name="connsiteY62" fmla="*/ 393137 h 503731"/>
                <a:gd name="connsiteX63" fmla="*/ 538042 w 10525375"/>
                <a:gd name="connsiteY63" fmla="*/ 409176 h 503731"/>
                <a:gd name="connsiteX64" fmla="*/ 565248 w 10525375"/>
                <a:gd name="connsiteY64" fmla="*/ 411850 h 503731"/>
                <a:gd name="connsiteX65" fmla="*/ 548246 w 10525375"/>
                <a:gd name="connsiteY65" fmla="*/ 390464 h 503731"/>
                <a:gd name="connsiteX66" fmla="*/ 10305597 w 10525375"/>
                <a:gd name="connsiteY66" fmla="*/ 390129 h 503731"/>
                <a:gd name="connsiteX67" fmla="*/ 10317926 w 10525375"/>
                <a:gd name="connsiteY67" fmla="*/ 393137 h 503731"/>
                <a:gd name="connsiteX68" fmla="*/ 10317926 w 10525375"/>
                <a:gd name="connsiteY68" fmla="*/ 401157 h 503731"/>
                <a:gd name="connsiteX69" fmla="*/ 10311124 w 10525375"/>
                <a:gd name="connsiteY69" fmla="*/ 401157 h 503731"/>
                <a:gd name="connsiteX70" fmla="*/ 10290720 w 10525375"/>
                <a:gd name="connsiteY70" fmla="*/ 393137 h 503731"/>
                <a:gd name="connsiteX71" fmla="*/ 10305597 w 10525375"/>
                <a:gd name="connsiteY71" fmla="*/ 390129 h 503731"/>
                <a:gd name="connsiteX72" fmla="*/ 9913234 w 10525375"/>
                <a:gd name="connsiteY72" fmla="*/ 387791 h 503731"/>
                <a:gd name="connsiteX73" fmla="*/ 9913234 w 10525375"/>
                <a:gd name="connsiteY73" fmla="*/ 397147 h 503731"/>
                <a:gd name="connsiteX74" fmla="*/ 9903030 w 10525375"/>
                <a:gd name="connsiteY74" fmla="*/ 403830 h 503731"/>
                <a:gd name="connsiteX75" fmla="*/ 9906433 w 10525375"/>
                <a:gd name="connsiteY75" fmla="*/ 405166 h 503731"/>
                <a:gd name="connsiteX76" fmla="*/ 9906433 w 10525375"/>
                <a:gd name="connsiteY76" fmla="*/ 410512 h 503731"/>
                <a:gd name="connsiteX77" fmla="*/ 9971046 w 10525375"/>
                <a:gd name="connsiteY77" fmla="*/ 401157 h 503731"/>
                <a:gd name="connsiteX78" fmla="*/ 9971046 w 10525375"/>
                <a:gd name="connsiteY78" fmla="*/ 393137 h 503731"/>
                <a:gd name="connsiteX79" fmla="*/ 9913234 w 10525375"/>
                <a:gd name="connsiteY79" fmla="*/ 387791 h 503731"/>
                <a:gd name="connsiteX80" fmla="*/ 1228402 w 10525375"/>
                <a:gd name="connsiteY80" fmla="*/ 386454 h 503731"/>
                <a:gd name="connsiteX81" fmla="*/ 1228402 w 10525375"/>
                <a:gd name="connsiteY81" fmla="*/ 390464 h 503731"/>
                <a:gd name="connsiteX82" fmla="*/ 1259008 w 10525375"/>
                <a:gd name="connsiteY82" fmla="*/ 391800 h 503731"/>
                <a:gd name="connsiteX83" fmla="*/ 1262410 w 10525375"/>
                <a:gd name="connsiteY83" fmla="*/ 387791 h 503731"/>
                <a:gd name="connsiteX84" fmla="*/ 1255608 w 10525375"/>
                <a:gd name="connsiteY84" fmla="*/ 387791 h 503731"/>
                <a:gd name="connsiteX85" fmla="*/ 1252206 w 10525375"/>
                <a:gd name="connsiteY85" fmla="*/ 386454 h 503731"/>
                <a:gd name="connsiteX86" fmla="*/ 1228402 w 10525375"/>
                <a:gd name="connsiteY86" fmla="*/ 386454 h 503731"/>
                <a:gd name="connsiteX87" fmla="*/ 9749997 w 10525375"/>
                <a:gd name="connsiteY87" fmla="*/ 385118 h 503731"/>
                <a:gd name="connsiteX88" fmla="*/ 9753396 w 10525375"/>
                <a:gd name="connsiteY88" fmla="*/ 390464 h 503731"/>
                <a:gd name="connsiteX89" fmla="*/ 9753396 w 10525375"/>
                <a:gd name="connsiteY89" fmla="*/ 386454 h 503731"/>
                <a:gd name="connsiteX90" fmla="*/ 9749997 w 10525375"/>
                <a:gd name="connsiteY90" fmla="*/ 385118 h 503731"/>
                <a:gd name="connsiteX91" fmla="*/ 8865794 w 10525375"/>
                <a:gd name="connsiteY91" fmla="*/ 370415 h 503731"/>
                <a:gd name="connsiteX92" fmla="*/ 8869193 w 10525375"/>
                <a:gd name="connsiteY92" fmla="*/ 371752 h 503731"/>
                <a:gd name="connsiteX93" fmla="*/ 8869193 w 10525375"/>
                <a:gd name="connsiteY93" fmla="*/ 370415 h 503731"/>
                <a:gd name="connsiteX94" fmla="*/ 8865794 w 10525375"/>
                <a:gd name="connsiteY94" fmla="*/ 370415 h 503731"/>
                <a:gd name="connsiteX95" fmla="*/ 820309 w 10525375"/>
                <a:gd name="connsiteY95" fmla="*/ 370415 h 503731"/>
                <a:gd name="connsiteX96" fmla="*/ 844112 w 10525375"/>
                <a:gd name="connsiteY96" fmla="*/ 378434 h 503731"/>
                <a:gd name="connsiteX97" fmla="*/ 837311 w 10525375"/>
                <a:gd name="connsiteY97" fmla="*/ 373088 h 503731"/>
                <a:gd name="connsiteX98" fmla="*/ 820309 w 10525375"/>
                <a:gd name="connsiteY98" fmla="*/ 370415 h 503731"/>
                <a:gd name="connsiteX99" fmla="*/ 1007353 w 10525375"/>
                <a:gd name="connsiteY99" fmla="*/ 369580 h 503731"/>
                <a:gd name="connsiteX100" fmla="*/ 976745 w 10525375"/>
                <a:gd name="connsiteY100" fmla="*/ 373088 h 503731"/>
                <a:gd name="connsiteX101" fmla="*/ 973342 w 10525375"/>
                <a:gd name="connsiteY101" fmla="*/ 374425 h 503731"/>
                <a:gd name="connsiteX102" fmla="*/ 969943 w 10525375"/>
                <a:gd name="connsiteY102" fmla="*/ 377099 h 503731"/>
                <a:gd name="connsiteX103" fmla="*/ 966540 w 10525375"/>
                <a:gd name="connsiteY103" fmla="*/ 378434 h 503731"/>
                <a:gd name="connsiteX104" fmla="*/ 959739 w 10525375"/>
                <a:gd name="connsiteY104" fmla="*/ 385118 h 503731"/>
                <a:gd name="connsiteX105" fmla="*/ 973342 w 10525375"/>
                <a:gd name="connsiteY105" fmla="*/ 387791 h 503731"/>
                <a:gd name="connsiteX106" fmla="*/ 1014151 w 10525375"/>
                <a:gd name="connsiteY106" fmla="*/ 377099 h 503731"/>
                <a:gd name="connsiteX107" fmla="*/ 1037958 w 10525375"/>
                <a:gd name="connsiteY107" fmla="*/ 391800 h 503731"/>
                <a:gd name="connsiteX108" fmla="*/ 1071966 w 10525375"/>
                <a:gd name="connsiteY108" fmla="*/ 393137 h 503731"/>
                <a:gd name="connsiteX109" fmla="*/ 1075365 w 10525375"/>
                <a:gd name="connsiteY109" fmla="*/ 395811 h 503731"/>
                <a:gd name="connsiteX110" fmla="*/ 1078768 w 10525375"/>
                <a:gd name="connsiteY110" fmla="*/ 394473 h 503731"/>
                <a:gd name="connsiteX111" fmla="*/ 1082167 w 10525375"/>
                <a:gd name="connsiteY111" fmla="*/ 393137 h 503731"/>
                <a:gd name="connsiteX112" fmla="*/ 1078768 w 10525375"/>
                <a:gd name="connsiteY112" fmla="*/ 393137 h 503731"/>
                <a:gd name="connsiteX113" fmla="*/ 1037958 w 10525375"/>
                <a:gd name="connsiteY113" fmla="*/ 373088 h 503731"/>
                <a:gd name="connsiteX114" fmla="*/ 1007353 w 10525375"/>
                <a:gd name="connsiteY114" fmla="*/ 369580 h 503731"/>
                <a:gd name="connsiteX115" fmla="*/ 34727 w 10525375"/>
                <a:gd name="connsiteY115" fmla="*/ 366406 h 503731"/>
                <a:gd name="connsiteX116" fmla="*/ 51729 w 10525375"/>
                <a:gd name="connsiteY116" fmla="*/ 366406 h 503731"/>
                <a:gd name="connsiteX117" fmla="*/ 58530 w 10525375"/>
                <a:gd name="connsiteY117" fmla="*/ 375763 h 503731"/>
                <a:gd name="connsiteX118" fmla="*/ 31324 w 10525375"/>
                <a:gd name="connsiteY118" fmla="*/ 375763 h 503731"/>
                <a:gd name="connsiteX119" fmla="*/ 34727 w 10525375"/>
                <a:gd name="connsiteY119" fmla="*/ 366406 h 503731"/>
                <a:gd name="connsiteX120" fmla="*/ 8671948 w 10525375"/>
                <a:gd name="connsiteY120" fmla="*/ 365069 h 503731"/>
                <a:gd name="connsiteX121" fmla="*/ 8671948 w 10525375"/>
                <a:gd name="connsiteY121" fmla="*/ 369079 h 503731"/>
                <a:gd name="connsiteX122" fmla="*/ 8675350 w 10525375"/>
                <a:gd name="connsiteY122" fmla="*/ 365069 h 503731"/>
                <a:gd name="connsiteX123" fmla="*/ 8671948 w 10525375"/>
                <a:gd name="connsiteY123" fmla="*/ 365069 h 503731"/>
                <a:gd name="connsiteX124" fmla="*/ 840713 w 10525375"/>
                <a:gd name="connsiteY124" fmla="*/ 358387 h 503731"/>
                <a:gd name="connsiteX125" fmla="*/ 844112 w 10525375"/>
                <a:gd name="connsiteY125" fmla="*/ 363733 h 503731"/>
                <a:gd name="connsiteX126" fmla="*/ 861118 w 10525375"/>
                <a:gd name="connsiteY126" fmla="*/ 359722 h 503731"/>
                <a:gd name="connsiteX127" fmla="*/ 840713 w 10525375"/>
                <a:gd name="connsiteY127" fmla="*/ 358387 h 503731"/>
                <a:gd name="connsiteX128" fmla="*/ 9909832 w 10525375"/>
                <a:gd name="connsiteY128" fmla="*/ 349030 h 503731"/>
                <a:gd name="connsiteX129" fmla="*/ 9896229 w 10525375"/>
                <a:gd name="connsiteY129" fmla="*/ 350367 h 503731"/>
                <a:gd name="connsiteX130" fmla="*/ 9892830 w 10525375"/>
                <a:gd name="connsiteY130" fmla="*/ 350367 h 503731"/>
                <a:gd name="connsiteX131" fmla="*/ 9903030 w 10525375"/>
                <a:gd name="connsiteY131" fmla="*/ 354376 h 503731"/>
                <a:gd name="connsiteX132" fmla="*/ 9909832 w 10525375"/>
                <a:gd name="connsiteY132" fmla="*/ 349030 h 503731"/>
                <a:gd name="connsiteX133" fmla="*/ 7520 w 10525375"/>
                <a:gd name="connsiteY133" fmla="*/ 343683 h 503731"/>
                <a:gd name="connsiteX134" fmla="*/ 48330 w 10525375"/>
                <a:gd name="connsiteY134" fmla="*/ 343683 h 503731"/>
                <a:gd name="connsiteX135" fmla="*/ 34727 w 10525375"/>
                <a:gd name="connsiteY135" fmla="*/ 353040 h 503731"/>
                <a:gd name="connsiteX136" fmla="*/ 17721 w 10525375"/>
                <a:gd name="connsiteY136" fmla="*/ 353040 h 503731"/>
                <a:gd name="connsiteX137" fmla="*/ 7520 w 10525375"/>
                <a:gd name="connsiteY137" fmla="*/ 343683 h 503731"/>
                <a:gd name="connsiteX138" fmla="*/ 253944 w 10525375"/>
                <a:gd name="connsiteY138" fmla="*/ 323786 h 503731"/>
                <a:gd name="connsiteX139" fmla="*/ 254080 w 10525375"/>
                <a:gd name="connsiteY139" fmla="*/ 323803 h 503731"/>
                <a:gd name="connsiteX140" fmla="*/ 279144 w 10525375"/>
                <a:gd name="connsiteY140" fmla="*/ 325171 h 503731"/>
                <a:gd name="connsiteX141" fmla="*/ 263005 w 10525375"/>
                <a:gd name="connsiteY141" fmla="*/ 325472 h 503731"/>
                <a:gd name="connsiteX142" fmla="*/ 650270 w 10525375"/>
                <a:gd name="connsiteY142" fmla="*/ 308932 h 503731"/>
                <a:gd name="connsiteX143" fmla="*/ 646867 w 10525375"/>
                <a:gd name="connsiteY143" fmla="*/ 311606 h 503731"/>
                <a:gd name="connsiteX144" fmla="*/ 670674 w 10525375"/>
                <a:gd name="connsiteY144" fmla="*/ 311606 h 503731"/>
                <a:gd name="connsiteX145" fmla="*/ 650270 w 10525375"/>
                <a:gd name="connsiteY145" fmla="*/ 308932 h 503731"/>
                <a:gd name="connsiteX146" fmla="*/ 10008456 w 10525375"/>
                <a:gd name="connsiteY146" fmla="*/ 299577 h 503731"/>
                <a:gd name="connsiteX147" fmla="*/ 10001655 w 10525375"/>
                <a:gd name="connsiteY147" fmla="*/ 312943 h 503731"/>
                <a:gd name="connsiteX148" fmla="*/ 10022060 w 10525375"/>
                <a:gd name="connsiteY148" fmla="*/ 306259 h 503731"/>
                <a:gd name="connsiteX149" fmla="*/ 10025458 w 10525375"/>
                <a:gd name="connsiteY149" fmla="*/ 306259 h 503731"/>
                <a:gd name="connsiteX150" fmla="*/ 10032260 w 10525375"/>
                <a:gd name="connsiteY150" fmla="*/ 302250 h 503731"/>
                <a:gd name="connsiteX151" fmla="*/ 10008456 w 10525375"/>
                <a:gd name="connsiteY151" fmla="*/ 299577 h 503731"/>
                <a:gd name="connsiteX152" fmla="*/ 9926838 w 10525375"/>
                <a:gd name="connsiteY152" fmla="*/ 294231 h 503731"/>
                <a:gd name="connsiteX153" fmla="*/ 9920036 w 10525375"/>
                <a:gd name="connsiteY153" fmla="*/ 295567 h 503731"/>
                <a:gd name="connsiteX154" fmla="*/ 9920036 w 10525375"/>
                <a:gd name="connsiteY154" fmla="*/ 299577 h 503731"/>
                <a:gd name="connsiteX155" fmla="*/ 9926838 w 10525375"/>
                <a:gd name="connsiteY155" fmla="*/ 299577 h 503731"/>
                <a:gd name="connsiteX156" fmla="*/ 9954044 w 10525375"/>
                <a:gd name="connsiteY156" fmla="*/ 304923 h 503731"/>
                <a:gd name="connsiteX157" fmla="*/ 9926838 w 10525375"/>
                <a:gd name="connsiteY157" fmla="*/ 294231 h 503731"/>
                <a:gd name="connsiteX158" fmla="*/ 208168 w 10525375"/>
                <a:gd name="connsiteY158" fmla="*/ 294231 h 503731"/>
                <a:gd name="connsiteX159" fmla="*/ 248978 w 10525375"/>
                <a:gd name="connsiteY159" fmla="*/ 308932 h 503731"/>
                <a:gd name="connsiteX160" fmla="*/ 238773 w 10525375"/>
                <a:gd name="connsiteY160" fmla="*/ 320962 h 503731"/>
                <a:gd name="connsiteX161" fmla="*/ 253944 w 10525375"/>
                <a:gd name="connsiteY161" fmla="*/ 323786 h 503731"/>
                <a:gd name="connsiteX162" fmla="*/ 208168 w 10525375"/>
                <a:gd name="connsiteY162" fmla="*/ 318289 h 503731"/>
                <a:gd name="connsiteX163" fmla="*/ 177559 w 10525375"/>
                <a:gd name="connsiteY163" fmla="*/ 322298 h 503731"/>
                <a:gd name="connsiteX164" fmla="*/ 177559 w 10525375"/>
                <a:gd name="connsiteY164" fmla="*/ 319625 h 503731"/>
                <a:gd name="connsiteX165" fmla="*/ 119748 w 10525375"/>
                <a:gd name="connsiteY165" fmla="*/ 320962 h 503731"/>
                <a:gd name="connsiteX166" fmla="*/ 99343 w 10525375"/>
                <a:gd name="connsiteY166" fmla="*/ 306259 h 503731"/>
                <a:gd name="connsiteX167" fmla="*/ 119748 w 10525375"/>
                <a:gd name="connsiteY167" fmla="*/ 304923 h 503731"/>
                <a:gd name="connsiteX168" fmla="*/ 180962 w 10525375"/>
                <a:gd name="connsiteY168" fmla="*/ 310270 h 503731"/>
                <a:gd name="connsiteX169" fmla="*/ 191163 w 10525375"/>
                <a:gd name="connsiteY169" fmla="*/ 310270 h 503731"/>
                <a:gd name="connsiteX170" fmla="*/ 208168 w 10525375"/>
                <a:gd name="connsiteY170" fmla="*/ 294231 h 503731"/>
                <a:gd name="connsiteX171" fmla="*/ 561849 w 10525375"/>
                <a:gd name="connsiteY171" fmla="*/ 292894 h 503731"/>
                <a:gd name="connsiteX172" fmla="*/ 544844 w 10525375"/>
                <a:gd name="connsiteY172" fmla="*/ 296904 h 503731"/>
                <a:gd name="connsiteX173" fmla="*/ 565248 w 10525375"/>
                <a:gd name="connsiteY173" fmla="*/ 292894 h 503731"/>
                <a:gd name="connsiteX174" fmla="*/ 561849 w 10525375"/>
                <a:gd name="connsiteY174" fmla="*/ 292894 h 503731"/>
                <a:gd name="connsiteX175" fmla="*/ 10113879 w 10525375"/>
                <a:gd name="connsiteY175" fmla="*/ 286211 h 503731"/>
                <a:gd name="connsiteX176" fmla="*/ 10093474 w 10525375"/>
                <a:gd name="connsiteY176" fmla="*/ 288885 h 503731"/>
                <a:gd name="connsiteX177" fmla="*/ 10100276 w 10525375"/>
                <a:gd name="connsiteY177" fmla="*/ 292894 h 503731"/>
                <a:gd name="connsiteX178" fmla="*/ 10113879 w 10525375"/>
                <a:gd name="connsiteY178" fmla="*/ 288885 h 503731"/>
                <a:gd name="connsiteX179" fmla="*/ 10113879 w 10525375"/>
                <a:gd name="connsiteY179" fmla="*/ 286211 h 503731"/>
                <a:gd name="connsiteX180" fmla="*/ 495533 w 10525375"/>
                <a:gd name="connsiteY180" fmla="*/ 279528 h 503731"/>
                <a:gd name="connsiteX181" fmla="*/ 476828 w 10525375"/>
                <a:gd name="connsiteY181" fmla="*/ 282201 h 503731"/>
                <a:gd name="connsiteX182" fmla="*/ 514238 w 10525375"/>
                <a:gd name="connsiteY182" fmla="*/ 280865 h 503731"/>
                <a:gd name="connsiteX183" fmla="*/ 495533 w 10525375"/>
                <a:gd name="connsiteY183" fmla="*/ 279528 h 503731"/>
                <a:gd name="connsiteX184" fmla="*/ 6995362 w 10525375"/>
                <a:gd name="connsiteY184" fmla="*/ 248787 h 503731"/>
                <a:gd name="connsiteX185" fmla="*/ 6988564 w 10525375"/>
                <a:gd name="connsiteY185" fmla="*/ 254134 h 503731"/>
                <a:gd name="connsiteX186" fmla="*/ 6998764 w 10525375"/>
                <a:gd name="connsiteY186" fmla="*/ 255469 h 503731"/>
                <a:gd name="connsiteX187" fmla="*/ 6995362 w 10525375"/>
                <a:gd name="connsiteY187" fmla="*/ 248787 h 503731"/>
                <a:gd name="connsiteX188" fmla="*/ 3085225 w 10525375"/>
                <a:gd name="connsiteY188" fmla="*/ 248787 h 503731"/>
                <a:gd name="connsiteX189" fmla="*/ 3078427 w 10525375"/>
                <a:gd name="connsiteY189" fmla="*/ 254134 h 503731"/>
                <a:gd name="connsiteX190" fmla="*/ 3088627 w 10525375"/>
                <a:gd name="connsiteY190" fmla="*/ 255469 h 503731"/>
                <a:gd name="connsiteX191" fmla="*/ 3085225 w 10525375"/>
                <a:gd name="connsiteY191" fmla="*/ 248787 h 503731"/>
                <a:gd name="connsiteX192" fmla="*/ 10124083 w 10525375"/>
                <a:gd name="connsiteY192" fmla="*/ 247450 h 503731"/>
                <a:gd name="connsiteX193" fmla="*/ 10124083 w 10525375"/>
                <a:gd name="connsiteY193" fmla="*/ 254134 h 503731"/>
                <a:gd name="connsiteX194" fmla="*/ 10130884 w 10525375"/>
                <a:gd name="connsiteY194" fmla="*/ 256807 h 503731"/>
                <a:gd name="connsiteX195" fmla="*/ 10158090 w 10525375"/>
                <a:gd name="connsiteY195" fmla="*/ 259480 h 503731"/>
                <a:gd name="connsiteX196" fmla="*/ 10124083 w 10525375"/>
                <a:gd name="connsiteY196" fmla="*/ 247450 h 503731"/>
                <a:gd name="connsiteX197" fmla="*/ 786301 w 10525375"/>
                <a:gd name="connsiteY197" fmla="*/ 244777 h 503731"/>
                <a:gd name="connsiteX198" fmla="*/ 810104 w 10525375"/>
                <a:gd name="connsiteY198" fmla="*/ 248787 h 503731"/>
                <a:gd name="connsiteX199" fmla="*/ 806705 w 10525375"/>
                <a:gd name="connsiteY199" fmla="*/ 246114 h 503731"/>
                <a:gd name="connsiteX200" fmla="*/ 786301 w 10525375"/>
                <a:gd name="connsiteY200" fmla="*/ 244777 h 503731"/>
                <a:gd name="connsiteX201" fmla="*/ 592455 w 10525375"/>
                <a:gd name="connsiteY201" fmla="*/ 243441 h 503731"/>
                <a:gd name="connsiteX202" fmla="*/ 548246 w 10525375"/>
                <a:gd name="connsiteY202" fmla="*/ 248787 h 503731"/>
                <a:gd name="connsiteX203" fmla="*/ 558447 w 10525375"/>
                <a:gd name="connsiteY203" fmla="*/ 258143 h 503731"/>
                <a:gd name="connsiteX204" fmla="*/ 551645 w 10525375"/>
                <a:gd name="connsiteY204" fmla="*/ 266162 h 503731"/>
                <a:gd name="connsiteX205" fmla="*/ 565248 w 10525375"/>
                <a:gd name="connsiteY205" fmla="*/ 267499 h 503731"/>
                <a:gd name="connsiteX206" fmla="*/ 575452 w 10525375"/>
                <a:gd name="connsiteY206" fmla="*/ 268835 h 503731"/>
                <a:gd name="connsiteX207" fmla="*/ 585653 w 10525375"/>
                <a:gd name="connsiteY207" fmla="*/ 267499 h 503731"/>
                <a:gd name="connsiteX208" fmla="*/ 606058 w 10525375"/>
                <a:gd name="connsiteY208" fmla="*/ 250123 h 503731"/>
                <a:gd name="connsiteX209" fmla="*/ 602659 w 10525375"/>
                <a:gd name="connsiteY209" fmla="*/ 250123 h 503731"/>
                <a:gd name="connsiteX210" fmla="*/ 592455 w 10525375"/>
                <a:gd name="connsiteY210" fmla="*/ 243441 h 503731"/>
                <a:gd name="connsiteX211" fmla="*/ 10212503 w 10525375"/>
                <a:gd name="connsiteY211" fmla="*/ 238095 h 503731"/>
                <a:gd name="connsiteX212" fmla="*/ 10212503 w 10525375"/>
                <a:gd name="connsiteY212" fmla="*/ 242104 h 503731"/>
                <a:gd name="connsiteX213" fmla="*/ 10222704 w 10525375"/>
                <a:gd name="connsiteY213" fmla="*/ 238095 h 503731"/>
                <a:gd name="connsiteX214" fmla="*/ 10212503 w 10525375"/>
                <a:gd name="connsiteY214" fmla="*/ 238095 h 503731"/>
                <a:gd name="connsiteX215" fmla="*/ 10501568 w 10525375"/>
                <a:gd name="connsiteY215" fmla="*/ 235421 h 503731"/>
                <a:gd name="connsiteX216" fmla="*/ 10515171 w 10525375"/>
                <a:gd name="connsiteY216" fmla="*/ 243441 h 503731"/>
                <a:gd name="connsiteX217" fmla="*/ 10477764 w 10525375"/>
                <a:gd name="connsiteY217" fmla="*/ 247450 h 503731"/>
                <a:gd name="connsiteX218" fmla="*/ 10501568 w 10525375"/>
                <a:gd name="connsiteY218" fmla="*/ 235421 h 503731"/>
                <a:gd name="connsiteX219" fmla="*/ 492556 w 10525375"/>
                <a:gd name="connsiteY219" fmla="*/ 224228 h 503731"/>
                <a:gd name="connsiteX220" fmla="*/ 483630 w 10525375"/>
                <a:gd name="connsiteY220" fmla="*/ 232748 h 503731"/>
                <a:gd name="connsiteX221" fmla="*/ 456423 w 10525375"/>
                <a:gd name="connsiteY221" fmla="*/ 232748 h 503731"/>
                <a:gd name="connsiteX222" fmla="*/ 419017 w 10525375"/>
                <a:gd name="connsiteY222" fmla="*/ 232748 h 503731"/>
                <a:gd name="connsiteX223" fmla="*/ 463225 w 10525375"/>
                <a:gd name="connsiteY223" fmla="*/ 251460 h 503731"/>
                <a:gd name="connsiteX224" fmla="*/ 453024 w 10525375"/>
                <a:gd name="connsiteY224" fmla="*/ 260816 h 503731"/>
                <a:gd name="connsiteX225" fmla="*/ 493834 w 10525375"/>
                <a:gd name="connsiteY225" fmla="*/ 254134 h 503731"/>
                <a:gd name="connsiteX226" fmla="*/ 497233 w 10525375"/>
                <a:gd name="connsiteY226" fmla="*/ 254134 h 503731"/>
                <a:gd name="connsiteX227" fmla="*/ 541445 w 10525375"/>
                <a:gd name="connsiteY227" fmla="*/ 243441 h 503731"/>
                <a:gd name="connsiteX228" fmla="*/ 524439 w 10525375"/>
                <a:gd name="connsiteY228" fmla="*/ 235421 h 503731"/>
                <a:gd name="connsiteX229" fmla="*/ 514238 w 10525375"/>
                <a:gd name="connsiteY229" fmla="*/ 224729 h 503731"/>
                <a:gd name="connsiteX230" fmla="*/ 492556 w 10525375"/>
                <a:gd name="connsiteY230" fmla="*/ 224228 h 503731"/>
                <a:gd name="connsiteX231" fmla="*/ 10266916 w 10525375"/>
                <a:gd name="connsiteY231" fmla="*/ 220718 h 503731"/>
                <a:gd name="connsiteX232" fmla="*/ 10249910 w 10525375"/>
                <a:gd name="connsiteY232" fmla="*/ 226065 h 503731"/>
                <a:gd name="connsiteX233" fmla="*/ 10266916 w 10525375"/>
                <a:gd name="connsiteY233" fmla="*/ 227402 h 503731"/>
                <a:gd name="connsiteX234" fmla="*/ 10263513 w 10525375"/>
                <a:gd name="connsiteY234" fmla="*/ 222056 h 503731"/>
                <a:gd name="connsiteX235" fmla="*/ 10266916 w 10525375"/>
                <a:gd name="connsiteY235" fmla="*/ 220718 h 503731"/>
                <a:gd name="connsiteX236" fmla="*/ 10079871 w 10525375"/>
                <a:gd name="connsiteY236" fmla="*/ 219383 h 503731"/>
                <a:gd name="connsiteX237" fmla="*/ 10079871 w 10525375"/>
                <a:gd name="connsiteY237" fmla="*/ 222056 h 503731"/>
                <a:gd name="connsiteX238" fmla="*/ 10083274 w 10525375"/>
                <a:gd name="connsiteY238" fmla="*/ 223392 h 503731"/>
                <a:gd name="connsiteX239" fmla="*/ 10079871 w 10525375"/>
                <a:gd name="connsiteY239" fmla="*/ 219383 h 503731"/>
                <a:gd name="connsiteX240" fmla="*/ 131652 w 10525375"/>
                <a:gd name="connsiteY240" fmla="*/ 212365 h 503731"/>
                <a:gd name="connsiteX241" fmla="*/ 157155 w 10525375"/>
                <a:gd name="connsiteY241" fmla="*/ 216709 h 503731"/>
                <a:gd name="connsiteX242" fmla="*/ 146954 w 10525375"/>
                <a:gd name="connsiteY242" fmla="*/ 231411 h 503731"/>
                <a:gd name="connsiteX243" fmla="*/ 116345 w 10525375"/>
                <a:gd name="connsiteY243" fmla="*/ 218045 h 503731"/>
                <a:gd name="connsiteX244" fmla="*/ 131652 w 10525375"/>
                <a:gd name="connsiteY244" fmla="*/ 212365 h 503731"/>
                <a:gd name="connsiteX245" fmla="*/ 442820 w 10525375"/>
                <a:gd name="connsiteY245" fmla="*/ 188641 h 503731"/>
                <a:gd name="connsiteX246" fmla="*/ 453024 w 10525375"/>
                <a:gd name="connsiteY246" fmla="*/ 202006 h 503731"/>
                <a:gd name="connsiteX247" fmla="*/ 456423 w 10525375"/>
                <a:gd name="connsiteY247" fmla="*/ 197997 h 503731"/>
                <a:gd name="connsiteX248" fmla="*/ 442820 w 10525375"/>
                <a:gd name="connsiteY248" fmla="*/ 188641 h 503731"/>
                <a:gd name="connsiteX249" fmla="*/ 10147886 w 10525375"/>
                <a:gd name="connsiteY249" fmla="*/ 183294 h 503731"/>
                <a:gd name="connsiteX250" fmla="*/ 10141085 w 10525375"/>
                <a:gd name="connsiteY250" fmla="*/ 187305 h 503731"/>
                <a:gd name="connsiteX251" fmla="*/ 10151289 w 10525375"/>
                <a:gd name="connsiteY251" fmla="*/ 189978 h 503731"/>
                <a:gd name="connsiteX252" fmla="*/ 10181894 w 10525375"/>
                <a:gd name="connsiteY252" fmla="*/ 200671 h 503731"/>
                <a:gd name="connsiteX253" fmla="*/ 10188696 w 10525375"/>
                <a:gd name="connsiteY253" fmla="*/ 203344 h 503731"/>
                <a:gd name="connsiteX254" fmla="*/ 10188696 w 10525375"/>
                <a:gd name="connsiteY254" fmla="*/ 202006 h 503731"/>
                <a:gd name="connsiteX255" fmla="*/ 10209100 w 10525375"/>
                <a:gd name="connsiteY255" fmla="*/ 189978 h 503731"/>
                <a:gd name="connsiteX256" fmla="*/ 10212503 w 10525375"/>
                <a:gd name="connsiteY256" fmla="*/ 185967 h 503731"/>
                <a:gd name="connsiteX257" fmla="*/ 10192098 w 10525375"/>
                <a:gd name="connsiteY257" fmla="*/ 184632 h 503731"/>
                <a:gd name="connsiteX258" fmla="*/ 10188696 w 10525375"/>
                <a:gd name="connsiteY258" fmla="*/ 183294 h 503731"/>
                <a:gd name="connsiteX259" fmla="*/ 10147886 w 10525375"/>
                <a:gd name="connsiteY259" fmla="*/ 183294 h 503731"/>
                <a:gd name="connsiteX260" fmla="*/ 10387784 w 10525375"/>
                <a:gd name="connsiteY260" fmla="*/ 179252 h 503731"/>
                <a:gd name="connsiteX261" fmla="*/ 10389344 w 10525375"/>
                <a:gd name="connsiteY261" fmla="*/ 179285 h 503731"/>
                <a:gd name="connsiteX262" fmla="*/ 10389344 w 10525375"/>
                <a:gd name="connsiteY262" fmla="*/ 180621 h 503731"/>
                <a:gd name="connsiteX263" fmla="*/ 507437 w 10525375"/>
                <a:gd name="connsiteY263" fmla="*/ 177948 h 503731"/>
                <a:gd name="connsiteX264" fmla="*/ 504034 w 10525375"/>
                <a:gd name="connsiteY264" fmla="*/ 179285 h 503731"/>
                <a:gd name="connsiteX265" fmla="*/ 521040 w 10525375"/>
                <a:gd name="connsiteY265" fmla="*/ 189978 h 503731"/>
                <a:gd name="connsiteX266" fmla="*/ 507437 w 10525375"/>
                <a:gd name="connsiteY266" fmla="*/ 177948 h 503731"/>
                <a:gd name="connsiteX267" fmla="*/ 10490092 w 10525375"/>
                <a:gd name="connsiteY267" fmla="*/ 175610 h 503731"/>
                <a:gd name="connsiteX268" fmla="*/ 10515171 w 10525375"/>
                <a:gd name="connsiteY268" fmla="*/ 177949 h 503731"/>
                <a:gd name="connsiteX269" fmla="*/ 10525375 w 10525375"/>
                <a:gd name="connsiteY269" fmla="*/ 187305 h 503731"/>
                <a:gd name="connsiteX270" fmla="*/ 10477764 w 10525375"/>
                <a:gd name="connsiteY270" fmla="*/ 183296 h 503731"/>
                <a:gd name="connsiteX271" fmla="*/ 10490092 w 10525375"/>
                <a:gd name="connsiteY271" fmla="*/ 175610 h 503731"/>
                <a:gd name="connsiteX272" fmla="*/ 374805 w 10525375"/>
                <a:gd name="connsiteY272" fmla="*/ 172602 h 503731"/>
                <a:gd name="connsiteX273" fmla="*/ 361201 w 10525375"/>
                <a:gd name="connsiteY273" fmla="*/ 183294 h 503731"/>
                <a:gd name="connsiteX274" fmla="*/ 361201 w 10525375"/>
                <a:gd name="connsiteY274" fmla="*/ 191314 h 503731"/>
                <a:gd name="connsiteX275" fmla="*/ 371406 w 10525375"/>
                <a:gd name="connsiteY275" fmla="*/ 187305 h 503731"/>
                <a:gd name="connsiteX276" fmla="*/ 391810 w 10525375"/>
                <a:gd name="connsiteY276" fmla="*/ 183294 h 503731"/>
                <a:gd name="connsiteX277" fmla="*/ 415614 w 10525375"/>
                <a:gd name="connsiteY277" fmla="*/ 176612 h 503731"/>
                <a:gd name="connsiteX278" fmla="*/ 412215 w 10525375"/>
                <a:gd name="connsiteY278" fmla="*/ 176612 h 503731"/>
                <a:gd name="connsiteX279" fmla="*/ 388408 w 10525375"/>
                <a:gd name="connsiteY279" fmla="*/ 172602 h 503731"/>
                <a:gd name="connsiteX280" fmla="*/ 374805 w 10525375"/>
                <a:gd name="connsiteY280" fmla="*/ 172602 h 503731"/>
                <a:gd name="connsiteX281" fmla="*/ 10117282 w 10525375"/>
                <a:gd name="connsiteY281" fmla="*/ 171264 h 503731"/>
                <a:gd name="connsiteX282" fmla="*/ 10117282 w 10525375"/>
                <a:gd name="connsiteY282" fmla="*/ 177948 h 503731"/>
                <a:gd name="connsiteX283" fmla="*/ 10124083 w 10525375"/>
                <a:gd name="connsiteY283" fmla="*/ 179285 h 503731"/>
                <a:gd name="connsiteX284" fmla="*/ 10117282 w 10525375"/>
                <a:gd name="connsiteY284" fmla="*/ 171264 h 503731"/>
                <a:gd name="connsiteX285" fmla="*/ 10419949 w 10525375"/>
                <a:gd name="connsiteY285" fmla="*/ 168593 h 503731"/>
                <a:gd name="connsiteX286" fmla="*/ 10450558 w 10525375"/>
                <a:gd name="connsiteY286" fmla="*/ 183294 h 503731"/>
                <a:gd name="connsiteX287" fmla="*/ 10409748 w 10525375"/>
                <a:gd name="connsiteY287" fmla="*/ 191314 h 503731"/>
                <a:gd name="connsiteX288" fmla="*/ 10389344 w 10525375"/>
                <a:gd name="connsiteY288" fmla="*/ 183294 h 503731"/>
                <a:gd name="connsiteX289" fmla="*/ 10389344 w 10525375"/>
                <a:gd name="connsiteY289" fmla="*/ 180621 h 503731"/>
                <a:gd name="connsiteX290" fmla="*/ 10419949 w 10525375"/>
                <a:gd name="connsiteY290" fmla="*/ 168593 h 503731"/>
                <a:gd name="connsiteX291" fmla="*/ 10181894 w 10525375"/>
                <a:gd name="connsiteY291" fmla="*/ 159236 h 503731"/>
                <a:gd name="connsiteX292" fmla="*/ 10175093 w 10525375"/>
                <a:gd name="connsiteY292" fmla="*/ 167255 h 503731"/>
                <a:gd name="connsiteX293" fmla="*/ 10195498 w 10525375"/>
                <a:gd name="connsiteY293" fmla="*/ 175275 h 503731"/>
                <a:gd name="connsiteX294" fmla="*/ 10222704 w 10525375"/>
                <a:gd name="connsiteY294" fmla="*/ 171264 h 503731"/>
                <a:gd name="connsiteX295" fmla="*/ 10219305 w 10525375"/>
                <a:gd name="connsiteY295" fmla="*/ 169929 h 503731"/>
                <a:gd name="connsiteX296" fmla="*/ 10192098 w 10525375"/>
                <a:gd name="connsiteY296" fmla="*/ 159236 h 503731"/>
                <a:gd name="connsiteX297" fmla="*/ 10181894 w 10525375"/>
                <a:gd name="connsiteY297" fmla="*/ 159236 h 503731"/>
                <a:gd name="connsiteX298" fmla="*/ 9967647 w 10525375"/>
                <a:gd name="connsiteY298" fmla="*/ 157899 h 503731"/>
                <a:gd name="connsiteX299" fmla="*/ 9954044 w 10525375"/>
                <a:gd name="connsiteY299" fmla="*/ 161909 h 503731"/>
                <a:gd name="connsiteX300" fmla="*/ 9964244 w 10525375"/>
                <a:gd name="connsiteY300" fmla="*/ 161909 h 503731"/>
                <a:gd name="connsiteX301" fmla="*/ 9967647 w 10525375"/>
                <a:gd name="connsiteY301" fmla="*/ 157899 h 503731"/>
                <a:gd name="connsiteX302" fmla="*/ 10249910 w 10525375"/>
                <a:gd name="connsiteY302" fmla="*/ 133842 h 503731"/>
                <a:gd name="connsiteX303" fmla="*/ 10256712 w 10525375"/>
                <a:gd name="connsiteY303" fmla="*/ 147207 h 503731"/>
                <a:gd name="connsiteX304" fmla="*/ 10283918 w 10525375"/>
                <a:gd name="connsiteY304" fmla="*/ 148543 h 503731"/>
                <a:gd name="connsiteX305" fmla="*/ 10290720 w 10525375"/>
                <a:gd name="connsiteY305" fmla="*/ 136515 h 503731"/>
                <a:gd name="connsiteX306" fmla="*/ 10253312 w 10525375"/>
                <a:gd name="connsiteY306" fmla="*/ 135178 h 503731"/>
                <a:gd name="connsiteX307" fmla="*/ 10249910 w 10525375"/>
                <a:gd name="connsiteY307" fmla="*/ 133842 h 503731"/>
                <a:gd name="connsiteX308" fmla="*/ 10175093 w 10525375"/>
                <a:gd name="connsiteY308" fmla="*/ 131167 h 503731"/>
                <a:gd name="connsiteX309" fmla="*/ 10171694 w 10525375"/>
                <a:gd name="connsiteY309" fmla="*/ 132504 h 503731"/>
                <a:gd name="connsiteX310" fmla="*/ 10164892 w 10525375"/>
                <a:gd name="connsiteY310" fmla="*/ 135178 h 503731"/>
                <a:gd name="connsiteX311" fmla="*/ 10181894 w 10525375"/>
                <a:gd name="connsiteY311" fmla="*/ 140524 h 503731"/>
                <a:gd name="connsiteX312" fmla="*/ 10192098 w 10525375"/>
                <a:gd name="connsiteY312" fmla="*/ 136515 h 503731"/>
                <a:gd name="connsiteX313" fmla="*/ 10171694 w 10525375"/>
                <a:gd name="connsiteY313" fmla="*/ 133842 h 503731"/>
                <a:gd name="connsiteX314" fmla="*/ 10175093 w 10525375"/>
                <a:gd name="connsiteY314" fmla="*/ 131167 h 503731"/>
                <a:gd name="connsiteX315" fmla="*/ 578851 w 10525375"/>
                <a:gd name="connsiteY315" fmla="*/ 124485 h 503731"/>
                <a:gd name="connsiteX316" fmla="*/ 568651 w 10525375"/>
                <a:gd name="connsiteY316" fmla="*/ 129831 h 503731"/>
                <a:gd name="connsiteX317" fmla="*/ 582254 w 10525375"/>
                <a:gd name="connsiteY317" fmla="*/ 125822 h 503731"/>
                <a:gd name="connsiteX318" fmla="*/ 578851 w 10525375"/>
                <a:gd name="connsiteY318" fmla="*/ 124485 h 503731"/>
                <a:gd name="connsiteX319" fmla="*/ 10453957 w 10525375"/>
                <a:gd name="connsiteY319" fmla="*/ 116467 h 503731"/>
                <a:gd name="connsiteX320" fmla="*/ 10487964 w 10525375"/>
                <a:gd name="connsiteY320" fmla="*/ 120476 h 503731"/>
                <a:gd name="connsiteX321" fmla="*/ 10474365 w 10525375"/>
                <a:gd name="connsiteY321" fmla="*/ 132506 h 503731"/>
                <a:gd name="connsiteX322" fmla="*/ 10423352 w 10525375"/>
                <a:gd name="connsiteY322" fmla="*/ 123150 h 503731"/>
                <a:gd name="connsiteX323" fmla="*/ 10453957 w 10525375"/>
                <a:gd name="connsiteY323" fmla="*/ 116467 h 503731"/>
                <a:gd name="connsiteX324" fmla="*/ 10025458 w 10525375"/>
                <a:gd name="connsiteY324" fmla="*/ 100427 h 503731"/>
                <a:gd name="connsiteX325" fmla="*/ 10028861 w 10525375"/>
                <a:gd name="connsiteY325" fmla="*/ 111119 h 503731"/>
                <a:gd name="connsiteX326" fmla="*/ 10049266 w 10525375"/>
                <a:gd name="connsiteY326" fmla="*/ 111119 h 503731"/>
                <a:gd name="connsiteX327" fmla="*/ 10025458 w 10525375"/>
                <a:gd name="connsiteY327" fmla="*/ 100427 h 503731"/>
                <a:gd name="connsiteX328" fmla="*/ 10100276 w 10525375"/>
                <a:gd name="connsiteY328" fmla="*/ 96418 h 503731"/>
                <a:gd name="connsiteX329" fmla="*/ 10076472 w 10525375"/>
                <a:gd name="connsiteY329" fmla="*/ 100427 h 503731"/>
                <a:gd name="connsiteX330" fmla="*/ 10103678 w 10525375"/>
                <a:gd name="connsiteY330" fmla="*/ 99091 h 503731"/>
                <a:gd name="connsiteX331" fmla="*/ 10100276 w 10525375"/>
                <a:gd name="connsiteY331" fmla="*/ 96418 h 503731"/>
                <a:gd name="connsiteX332" fmla="*/ 350577 w 10525375"/>
                <a:gd name="connsiteY332" fmla="*/ 82049 h 503731"/>
                <a:gd name="connsiteX333" fmla="*/ 357802 w 10525375"/>
                <a:gd name="connsiteY333" fmla="*/ 83052 h 503731"/>
                <a:gd name="connsiteX334" fmla="*/ 357802 w 10525375"/>
                <a:gd name="connsiteY334" fmla="*/ 88398 h 503731"/>
                <a:gd name="connsiteX335" fmla="*/ 337398 w 10525375"/>
                <a:gd name="connsiteY335" fmla="*/ 87061 h 503731"/>
                <a:gd name="connsiteX336" fmla="*/ 340800 w 10525375"/>
                <a:gd name="connsiteY336" fmla="*/ 83052 h 503731"/>
                <a:gd name="connsiteX337" fmla="*/ 350577 w 10525375"/>
                <a:gd name="connsiteY337" fmla="*/ 82049 h 503731"/>
                <a:gd name="connsiteX338" fmla="*/ 10025458 w 10525375"/>
                <a:gd name="connsiteY338" fmla="*/ 76368 h 503731"/>
                <a:gd name="connsiteX339" fmla="*/ 9981250 w 10525375"/>
                <a:gd name="connsiteY339" fmla="*/ 87061 h 503731"/>
                <a:gd name="connsiteX340" fmla="*/ 9991450 w 10525375"/>
                <a:gd name="connsiteY340" fmla="*/ 87061 h 503731"/>
                <a:gd name="connsiteX341" fmla="*/ 10001655 w 10525375"/>
                <a:gd name="connsiteY341" fmla="*/ 84388 h 503731"/>
                <a:gd name="connsiteX342" fmla="*/ 10042464 w 10525375"/>
                <a:gd name="connsiteY342" fmla="*/ 83052 h 503731"/>
                <a:gd name="connsiteX343" fmla="*/ 10039062 w 10525375"/>
                <a:gd name="connsiteY343" fmla="*/ 81715 h 503731"/>
                <a:gd name="connsiteX344" fmla="*/ 10042464 w 10525375"/>
                <a:gd name="connsiteY344" fmla="*/ 79041 h 503731"/>
                <a:gd name="connsiteX345" fmla="*/ 10025458 w 10525375"/>
                <a:gd name="connsiteY345" fmla="*/ 76368 h 503731"/>
                <a:gd name="connsiteX346" fmla="*/ 9943840 w 10525375"/>
                <a:gd name="connsiteY346" fmla="*/ 72359 h 503731"/>
                <a:gd name="connsiteX347" fmla="*/ 9920036 w 10525375"/>
                <a:gd name="connsiteY347" fmla="*/ 75032 h 503731"/>
                <a:gd name="connsiteX348" fmla="*/ 9916634 w 10525375"/>
                <a:gd name="connsiteY348" fmla="*/ 75032 h 503731"/>
                <a:gd name="connsiteX349" fmla="*/ 9906433 w 10525375"/>
                <a:gd name="connsiteY349" fmla="*/ 76368 h 503731"/>
                <a:gd name="connsiteX350" fmla="*/ 9903030 w 10525375"/>
                <a:gd name="connsiteY350" fmla="*/ 83052 h 503731"/>
                <a:gd name="connsiteX351" fmla="*/ 9923435 w 10525375"/>
                <a:gd name="connsiteY351" fmla="*/ 83052 h 503731"/>
                <a:gd name="connsiteX352" fmla="*/ 9930236 w 10525375"/>
                <a:gd name="connsiteY352" fmla="*/ 77704 h 503731"/>
                <a:gd name="connsiteX353" fmla="*/ 9943840 w 10525375"/>
                <a:gd name="connsiteY353" fmla="*/ 72359 h 503731"/>
                <a:gd name="connsiteX354" fmla="*/ 10229506 w 10525375"/>
                <a:gd name="connsiteY354" fmla="*/ 71022 h 503731"/>
                <a:gd name="connsiteX355" fmla="*/ 10273714 w 10525375"/>
                <a:gd name="connsiteY355" fmla="*/ 87061 h 503731"/>
                <a:gd name="connsiteX356" fmla="*/ 10273714 w 10525375"/>
                <a:gd name="connsiteY356" fmla="*/ 89734 h 503731"/>
                <a:gd name="connsiteX357" fmla="*/ 10311124 w 10525375"/>
                <a:gd name="connsiteY357" fmla="*/ 91071 h 503731"/>
                <a:gd name="connsiteX358" fmla="*/ 10382538 w 10525375"/>
                <a:gd name="connsiteY358" fmla="*/ 93744 h 503731"/>
                <a:gd name="connsiteX359" fmla="*/ 10311124 w 10525375"/>
                <a:gd name="connsiteY359" fmla="*/ 99091 h 503731"/>
                <a:gd name="connsiteX360" fmla="*/ 10287317 w 10525375"/>
                <a:gd name="connsiteY360" fmla="*/ 103100 h 503731"/>
                <a:gd name="connsiteX361" fmla="*/ 10273714 w 10525375"/>
                <a:gd name="connsiteY361" fmla="*/ 103100 h 503731"/>
                <a:gd name="connsiteX362" fmla="*/ 10249910 w 10525375"/>
                <a:gd name="connsiteY362" fmla="*/ 99091 h 503731"/>
                <a:gd name="connsiteX363" fmla="*/ 10239706 w 10525375"/>
                <a:gd name="connsiteY363" fmla="*/ 99091 h 503731"/>
                <a:gd name="connsiteX364" fmla="*/ 10192095 w 10525375"/>
                <a:gd name="connsiteY364" fmla="*/ 87061 h 503731"/>
                <a:gd name="connsiteX365" fmla="*/ 10205698 w 10525375"/>
                <a:gd name="connsiteY365" fmla="*/ 83052 h 503731"/>
                <a:gd name="connsiteX366" fmla="*/ 10229506 w 10525375"/>
                <a:gd name="connsiteY366" fmla="*/ 71022 h 503731"/>
                <a:gd name="connsiteX367" fmla="*/ 9814610 w 10525375"/>
                <a:gd name="connsiteY367" fmla="*/ 67013 h 503731"/>
                <a:gd name="connsiteX368" fmla="*/ 9821412 w 10525375"/>
                <a:gd name="connsiteY368" fmla="*/ 69686 h 503731"/>
                <a:gd name="connsiteX369" fmla="*/ 9824814 w 10525375"/>
                <a:gd name="connsiteY369" fmla="*/ 67013 h 503731"/>
                <a:gd name="connsiteX370" fmla="*/ 9814610 w 10525375"/>
                <a:gd name="connsiteY370" fmla="*/ 67013 h 503731"/>
                <a:gd name="connsiteX371" fmla="*/ 837311 w 10525375"/>
                <a:gd name="connsiteY371" fmla="*/ 64338 h 503731"/>
                <a:gd name="connsiteX372" fmla="*/ 830509 w 10525375"/>
                <a:gd name="connsiteY372" fmla="*/ 65676 h 503731"/>
                <a:gd name="connsiteX373" fmla="*/ 837311 w 10525375"/>
                <a:gd name="connsiteY373" fmla="*/ 67013 h 503731"/>
                <a:gd name="connsiteX374" fmla="*/ 837311 w 10525375"/>
                <a:gd name="connsiteY374" fmla="*/ 64338 h 503731"/>
                <a:gd name="connsiteX375" fmla="*/ 929134 w 10525375"/>
                <a:gd name="connsiteY375" fmla="*/ 60329 h 503731"/>
                <a:gd name="connsiteX376" fmla="*/ 925731 w 10525375"/>
                <a:gd name="connsiteY376" fmla="*/ 63002 h 503731"/>
                <a:gd name="connsiteX377" fmla="*/ 932533 w 10525375"/>
                <a:gd name="connsiteY377" fmla="*/ 65676 h 503731"/>
                <a:gd name="connsiteX378" fmla="*/ 929134 w 10525375"/>
                <a:gd name="connsiteY378" fmla="*/ 72359 h 503731"/>
                <a:gd name="connsiteX379" fmla="*/ 935935 w 10525375"/>
                <a:gd name="connsiteY379" fmla="*/ 72359 h 503731"/>
                <a:gd name="connsiteX380" fmla="*/ 935935 w 10525375"/>
                <a:gd name="connsiteY380" fmla="*/ 71022 h 503731"/>
                <a:gd name="connsiteX381" fmla="*/ 942737 w 10525375"/>
                <a:gd name="connsiteY381" fmla="*/ 67013 h 503731"/>
                <a:gd name="connsiteX382" fmla="*/ 935935 w 10525375"/>
                <a:gd name="connsiteY382" fmla="*/ 61667 h 503731"/>
                <a:gd name="connsiteX383" fmla="*/ 929134 w 10525375"/>
                <a:gd name="connsiteY383" fmla="*/ 60329 h 503731"/>
                <a:gd name="connsiteX384" fmla="*/ 701279 w 10525375"/>
                <a:gd name="connsiteY384" fmla="*/ 50974 h 503731"/>
                <a:gd name="connsiteX385" fmla="*/ 708081 w 10525375"/>
                <a:gd name="connsiteY385" fmla="*/ 53647 h 503731"/>
                <a:gd name="connsiteX386" fmla="*/ 691075 w 10525375"/>
                <a:gd name="connsiteY386" fmla="*/ 63004 h 503731"/>
                <a:gd name="connsiteX387" fmla="*/ 680875 w 10525375"/>
                <a:gd name="connsiteY387" fmla="*/ 61667 h 503731"/>
                <a:gd name="connsiteX388" fmla="*/ 701279 w 10525375"/>
                <a:gd name="connsiteY388" fmla="*/ 50974 h 503731"/>
                <a:gd name="connsiteX389" fmla="*/ 602659 w 10525375"/>
                <a:gd name="connsiteY389" fmla="*/ 50974 h 503731"/>
                <a:gd name="connsiteX390" fmla="*/ 657071 w 10525375"/>
                <a:gd name="connsiteY390" fmla="*/ 50974 h 503731"/>
                <a:gd name="connsiteX391" fmla="*/ 629865 w 10525375"/>
                <a:gd name="connsiteY391" fmla="*/ 63004 h 503731"/>
                <a:gd name="connsiteX392" fmla="*/ 602659 w 10525375"/>
                <a:gd name="connsiteY392" fmla="*/ 50974 h 503731"/>
                <a:gd name="connsiteX393" fmla="*/ 9624166 w 10525375"/>
                <a:gd name="connsiteY393" fmla="*/ 38944 h 503731"/>
                <a:gd name="connsiteX394" fmla="*/ 9617365 w 10525375"/>
                <a:gd name="connsiteY394" fmla="*/ 46964 h 503731"/>
                <a:gd name="connsiteX395" fmla="*/ 9637770 w 10525375"/>
                <a:gd name="connsiteY395" fmla="*/ 42955 h 503731"/>
                <a:gd name="connsiteX396" fmla="*/ 9624166 w 10525375"/>
                <a:gd name="connsiteY396" fmla="*/ 38944 h 503731"/>
                <a:gd name="connsiteX397" fmla="*/ 10168292 w 10525375"/>
                <a:gd name="connsiteY397" fmla="*/ 28253 h 503731"/>
                <a:gd name="connsiteX398" fmla="*/ 10175093 w 10525375"/>
                <a:gd name="connsiteY398" fmla="*/ 28253 h 503731"/>
                <a:gd name="connsiteX399" fmla="*/ 10164888 w 10525375"/>
                <a:gd name="connsiteY399" fmla="*/ 38945 h 503731"/>
                <a:gd name="connsiteX400" fmla="*/ 10168292 w 10525375"/>
                <a:gd name="connsiteY400" fmla="*/ 28253 h 503731"/>
                <a:gd name="connsiteX401" fmla="*/ 4646185 w 10525375"/>
                <a:gd name="connsiteY401" fmla="*/ 184 h 503731"/>
                <a:gd name="connsiteX402" fmla="*/ 4758412 w 10525375"/>
                <a:gd name="connsiteY402" fmla="*/ 1520 h 503731"/>
                <a:gd name="connsiteX403" fmla="*/ 4778817 w 10525375"/>
                <a:gd name="connsiteY403" fmla="*/ 1520 h 503731"/>
                <a:gd name="connsiteX404" fmla="*/ 4840031 w 10525375"/>
                <a:gd name="connsiteY404" fmla="*/ 1520 h 503731"/>
                <a:gd name="connsiteX405" fmla="*/ 4908047 w 10525375"/>
                <a:gd name="connsiteY405" fmla="*/ 2857 h 503731"/>
                <a:gd name="connsiteX406" fmla="*/ 4914848 w 10525375"/>
                <a:gd name="connsiteY406" fmla="*/ 184 h 503731"/>
                <a:gd name="connsiteX407" fmla="*/ 4931850 w 10525375"/>
                <a:gd name="connsiteY407" fmla="*/ 184 h 503731"/>
                <a:gd name="connsiteX408" fmla="*/ 4986263 w 10525375"/>
                <a:gd name="connsiteY408" fmla="*/ 2857 h 503731"/>
                <a:gd name="connsiteX409" fmla="*/ 5044078 w 10525375"/>
                <a:gd name="connsiteY409" fmla="*/ 4193 h 503731"/>
                <a:gd name="connsiteX410" fmla="*/ 5054278 w 10525375"/>
                <a:gd name="connsiteY410" fmla="*/ 4193 h 503731"/>
                <a:gd name="connsiteX411" fmla="*/ 5108691 w 10525375"/>
                <a:gd name="connsiteY411" fmla="*/ 184 h 503731"/>
                <a:gd name="connsiteX412" fmla="*/ 5122294 w 10525375"/>
                <a:gd name="connsiteY412" fmla="*/ 184 h 503731"/>
                <a:gd name="connsiteX413" fmla="*/ 5193712 w 10525375"/>
                <a:gd name="connsiteY413" fmla="*/ 2857 h 503731"/>
                <a:gd name="connsiteX414" fmla="*/ 5200514 w 10525375"/>
                <a:gd name="connsiteY414" fmla="*/ 1520 h 503731"/>
                <a:gd name="connsiteX415" fmla="*/ 5489578 w 10525375"/>
                <a:gd name="connsiteY415" fmla="*/ 8204 h 503731"/>
                <a:gd name="connsiteX416" fmla="*/ 5595004 w 10525375"/>
                <a:gd name="connsiteY416" fmla="*/ 6866 h 503731"/>
                <a:gd name="connsiteX417" fmla="*/ 5622210 w 10525375"/>
                <a:gd name="connsiteY417" fmla="*/ 6866 h 503731"/>
                <a:gd name="connsiteX418" fmla="*/ 5629012 w 10525375"/>
                <a:gd name="connsiteY418" fmla="*/ 8204 h 503731"/>
                <a:gd name="connsiteX419" fmla="*/ 5629012 w 10525375"/>
                <a:gd name="connsiteY419" fmla="*/ 9539 h 503731"/>
                <a:gd name="connsiteX420" fmla="*/ 5768442 w 10525375"/>
                <a:gd name="connsiteY420" fmla="*/ 10875 h 503731"/>
                <a:gd name="connsiteX421" fmla="*/ 5822855 w 10525375"/>
                <a:gd name="connsiteY421" fmla="*/ 14886 h 503731"/>
                <a:gd name="connsiteX422" fmla="*/ 5850061 w 10525375"/>
                <a:gd name="connsiteY422" fmla="*/ 10875 h 503731"/>
                <a:gd name="connsiteX423" fmla="*/ 5901074 w 10525375"/>
                <a:gd name="connsiteY423" fmla="*/ 16223 h 503731"/>
                <a:gd name="connsiteX424" fmla="*/ 5897672 w 10525375"/>
                <a:gd name="connsiteY424" fmla="*/ 17559 h 503731"/>
                <a:gd name="connsiteX425" fmla="*/ 5901074 w 10525375"/>
                <a:gd name="connsiteY425" fmla="*/ 17559 h 503731"/>
                <a:gd name="connsiteX426" fmla="*/ 5952084 w 10525375"/>
                <a:gd name="connsiteY426" fmla="*/ 17559 h 503731"/>
                <a:gd name="connsiteX427" fmla="*/ 5972489 w 10525375"/>
                <a:gd name="connsiteY427" fmla="*/ 17559 h 503731"/>
                <a:gd name="connsiteX428" fmla="*/ 6013298 w 10525375"/>
                <a:gd name="connsiteY428" fmla="*/ 21569 h 503731"/>
                <a:gd name="connsiteX429" fmla="*/ 6023502 w 10525375"/>
                <a:gd name="connsiteY429" fmla="*/ 17559 h 503731"/>
                <a:gd name="connsiteX430" fmla="*/ 6027504 w 10525375"/>
                <a:gd name="connsiteY430" fmla="*/ 17559 h 503731"/>
                <a:gd name="connsiteX431" fmla="*/ 6029544 w 10525375"/>
                <a:gd name="connsiteY431" fmla="*/ 16223 h 503731"/>
                <a:gd name="connsiteX432" fmla="*/ 6067905 w 10525375"/>
                <a:gd name="connsiteY432" fmla="*/ 17358 h 503731"/>
                <a:gd name="connsiteX433" fmla="*/ 6077064 w 10525375"/>
                <a:gd name="connsiteY433" fmla="*/ 17225 h 503731"/>
                <a:gd name="connsiteX434" fmla="*/ 6077767 w 10525375"/>
                <a:gd name="connsiteY434" fmla="*/ 17449 h 503731"/>
                <a:gd name="connsiteX435" fmla="*/ 6120940 w 10525375"/>
                <a:gd name="connsiteY435" fmla="*/ 15053 h 503731"/>
                <a:gd name="connsiteX436" fmla="*/ 6209783 w 10525375"/>
                <a:gd name="connsiteY436" fmla="*/ 18896 h 503731"/>
                <a:gd name="connsiteX437" fmla="*/ 6233590 w 10525375"/>
                <a:gd name="connsiteY437" fmla="*/ 25578 h 503731"/>
                <a:gd name="connsiteX438" fmla="*/ 6311807 w 10525375"/>
                <a:gd name="connsiteY438" fmla="*/ 14886 h 503731"/>
                <a:gd name="connsiteX439" fmla="*/ 6318608 w 10525375"/>
                <a:gd name="connsiteY439" fmla="*/ 16223 h 503731"/>
                <a:gd name="connsiteX440" fmla="*/ 6322011 w 10525375"/>
                <a:gd name="connsiteY440" fmla="*/ 12213 h 503731"/>
                <a:gd name="connsiteX441" fmla="*/ 6427433 w 10525375"/>
                <a:gd name="connsiteY441" fmla="*/ 10875 h 503731"/>
                <a:gd name="connsiteX442" fmla="*/ 6444439 w 10525375"/>
                <a:gd name="connsiteY442" fmla="*/ 10875 h 503731"/>
                <a:gd name="connsiteX443" fmla="*/ 6478447 w 10525375"/>
                <a:gd name="connsiteY443" fmla="*/ 14886 h 503731"/>
                <a:gd name="connsiteX444" fmla="*/ 6481846 w 10525375"/>
                <a:gd name="connsiteY444" fmla="*/ 14886 h 503731"/>
                <a:gd name="connsiteX445" fmla="*/ 6495449 w 10525375"/>
                <a:gd name="connsiteY445" fmla="*/ 13550 h 503731"/>
                <a:gd name="connsiteX446" fmla="*/ 6505653 w 10525375"/>
                <a:gd name="connsiteY446" fmla="*/ 14886 h 503731"/>
                <a:gd name="connsiteX447" fmla="*/ 6529457 w 10525375"/>
                <a:gd name="connsiteY447" fmla="*/ 16223 h 503731"/>
                <a:gd name="connsiteX448" fmla="*/ 6536258 w 10525375"/>
                <a:gd name="connsiteY448" fmla="*/ 14886 h 503731"/>
                <a:gd name="connsiteX449" fmla="*/ 6580470 w 10525375"/>
                <a:gd name="connsiteY449" fmla="*/ 14886 h 503731"/>
                <a:gd name="connsiteX450" fmla="*/ 6702898 w 10525375"/>
                <a:gd name="connsiteY450" fmla="*/ 14886 h 503731"/>
                <a:gd name="connsiteX451" fmla="*/ 6811723 w 10525375"/>
                <a:gd name="connsiteY451" fmla="*/ 13550 h 503731"/>
                <a:gd name="connsiteX452" fmla="*/ 6818525 w 10525375"/>
                <a:gd name="connsiteY452" fmla="*/ 14886 h 503731"/>
                <a:gd name="connsiteX453" fmla="*/ 6876336 w 10525375"/>
                <a:gd name="connsiteY453" fmla="*/ 13550 h 503731"/>
                <a:gd name="connsiteX454" fmla="*/ 6886540 w 10525375"/>
                <a:gd name="connsiteY454" fmla="*/ 13550 h 503731"/>
                <a:gd name="connsiteX455" fmla="*/ 6951153 w 10525375"/>
                <a:gd name="connsiteY455" fmla="*/ 9539 h 503731"/>
                <a:gd name="connsiteX456" fmla="*/ 6957955 w 10525375"/>
                <a:gd name="connsiteY456" fmla="*/ 9539 h 503731"/>
                <a:gd name="connsiteX457" fmla="*/ 7093986 w 10525375"/>
                <a:gd name="connsiteY457" fmla="*/ 10875 h 503731"/>
                <a:gd name="connsiteX458" fmla="*/ 7104190 w 10525375"/>
                <a:gd name="connsiteY458" fmla="*/ 13550 h 503731"/>
                <a:gd name="connsiteX459" fmla="*/ 7206214 w 10525375"/>
                <a:gd name="connsiteY459" fmla="*/ 13550 h 503731"/>
                <a:gd name="connsiteX460" fmla="*/ 7219817 w 10525375"/>
                <a:gd name="connsiteY460" fmla="*/ 20232 h 503731"/>
                <a:gd name="connsiteX461" fmla="*/ 7223216 w 10525375"/>
                <a:gd name="connsiteY461" fmla="*/ 20232 h 503731"/>
                <a:gd name="connsiteX462" fmla="*/ 7247023 w 10525375"/>
                <a:gd name="connsiteY462" fmla="*/ 12213 h 503731"/>
                <a:gd name="connsiteX463" fmla="*/ 7257224 w 10525375"/>
                <a:gd name="connsiteY463" fmla="*/ 12213 h 503731"/>
                <a:gd name="connsiteX464" fmla="*/ 7522484 w 10525375"/>
                <a:gd name="connsiteY464" fmla="*/ 10875 h 503731"/>
                <a:gd name="connsiteX465" fmla="*/ 7542889 w 10525375"/>
                <a:gd name="connsiteY465" fmla="*/ 12213 h 503731"/>
                <a:gd name="connsiteX466" fmla="*/ 7604103 w 10525375"/>
                <a:gd name="connsiteY466" fmla="*/ 8204 h 503731"/>
                <a:gd name="connsiteX467" fmla="*/ 7719730 w 10525375"/>
                <a:gd name="connsiteY467" fmla="*/ 8204 h 503731"/>
                <a:gd name="connsiteX468" fmla="*/ 7726531 w 10525375"/>
                <a:gd name="connsiteY468" fmla="*/ 8204 h 503731"/>
                <a:gd name="connsiteX469" fmla="*/ 7811552 w 10525375"/>
                <a:gd name="connsiteY469" fmla="*/ 8204 h 503731"/>
                <a:gd name="connsiteX470" fmla="*/ 7818354 w 10525375"/>
                <a:gd name="connsiteY470" fmla="*/ 8204 h 503731"/>
                <a:gd name="connsiteX471" fmla="*/ 7872767 w 10525375"/>
                <a:gd name="connsiteY471" fmla="*/ 8204 h 503731"/>
                <a:gd name="connsiteX472" fmla="*/ 7930578 w 10525375"/>
                <a:gd name="connsiteY472" fmla="*/ 9539 h 503731"/>
                <a:gd name="connsiteX473" fmla="*/ 7933980 w 10525375"/>
                <a:gd name="connsiteY473" fmla="*/ 10875 h 503731"/>
                <a:gd name="connsiteX474" fmla="*/ 7933980 w 10525375"/>
                <a:gd name="connsiteY474" fmla="*/ 8204 h 503731"/>
                <a:gd name="connsiteX475" fmla="*/ 7967988 w 10525375"/>
                <a:gd name="connsiteY475" fmla="*/ 8204 h 503731"/>
                <a:gd name="connsiteX476" fmla="*/ 7974790 w 10525375"/>
                <a:gd name="connsiteY476" fmla="*/ 6866 h 503731"/>
                <a:gd name="connsiteX477" fmla="*/ 7995194 w 10525375"/>
                <a:gd name="connsiteY477" fmla="*/ 8204 h 503731"/>
                <a:gd name="connsiteX478" fmla="*/ 8046204 w 10525375"/>
                <a:gd name="connsiteY478" fmla="*/ 9539 h 503731"/>
                <a:gd name="connsiteX479" fmla="*/ 8046204 w 10525375"/>
                <a:gd name="connsiteY479" fmla="*/ 12213 h 503731"/>
                <a:gd name="connsiteX480" fmla="*/ 8066609 w 10525375"/>
                <a:gd name="connsiteY480" fmla="*/ 8204 h 503731"/>
                <a:gd name="connsiteX481" fmla="*/ 8161831 w 10525375"/>
                <a:gd name="connsiteY481" fmla="*/ 4193 h 503731"/>
                <a:gd name="connsiteX482" fmla="*/ 8229846 w 10525375"/>
                <a:gd name="connsiteY482" fmla="*/ 4193 h 503731"/>
                <a:gd name="connsiteX483" fmla="*/ 8318267 w 10525375"/>
                <a:gd name="connsiteY483" fmla="*/ 12213 h 503731"/>
                <a:gd name="connsiteX484" fmla="*/ 8318267 w 10525375"/>
                <a:gd name="connsiteY484" fmla="*/ 13550 h 503731"/>
                <a:gd name="connsiteX485" fmla="*/ 8382884 w 10525375"/>
                <a:gd name="connsiteY485" fmla="*/ 2857 h 503731"/>
                <a:gd name="connsiteX486" fmla="*/ 8467901 w 10525375"/>
                <a:gd name="connsiteY486" fmla="*/ 1520 h 503731"/>
                <a:gd name="connsiteX487" fmla="*/ 8481504 w 10525375"/>
                <a:gd name="connsiteY487" fmla="*/ 1520 h 503731"/>
                <a:gd name="connsiteX488" fmla="*/ 8505312 w 10525375"/>
                <a:gd name="connsiteY488" fmla="*/ 9539 h 503731"/>
                <a:gd name="connsiteX489" fmla="*/ 8505312 w 10525375"/>
                <a:gd name="connsiteY489" fmla="*/ 8204 h 503731"/>
                <a:gd name="connsiteX490" fmla="*/ 8501909 w 10525375"/>
                <a:gd name="connsiteY490" fmla="*/ 6866 h 503731"/>
                <a:gd name="connsiteX491" fmla="*/ 8556322 w 10525375"/>
                <a:gd name="connsiteY491" fmla="*/ 184 h 503731"/>
                <a:gd name="connsiteX492" fmla="*/ 8668549 w 10525375"/>
                <a:gd name="connsiteY492" fmla="*/ 1520 h 503731"/>
                <a:gd name="connsiteX493" fmla="*/ 8688954 w 10525375"/>
                <a:gd name="connsiteY493" fmla="*/ 1520 h 503731"/>
                <a:gd name="connsiteX494" fmla="*/ 8750168 w 10525375"/>
                <a:gd name="connsiteY494" fmla="*/ 1520 h 503731"/>
                <a:gd name="connsiteX495" fmla="*/ 8818184 w 10525375"/>
                <a:gd name="connsiteY495" fmla="*/ 2857 h 503731"/>
                <a:gd name="connsiteX496" fmla="*/ 8824985 w 10525375"/>
                <a:gd name="connsiteY496" fmla="*/ 184 h 503731"/>
                <a:gd name="connsiteX497" fmla="*/ 8841987 w 10525375"/>
                <a:gd name="connsiteY497" fmla="*/ 184 h 503731"/>
                <a:gd name="connsiteX498" fmla="*/ 8896400 w 10525375"/>
                <a:gd name="connsiteY498" fmla="*/ 2857 h 503731"/>
                <a:gd name="connsiteX499" fmla="*/ 8954214 w 10525375"/>
                <a:gd name="connsiteY499" fmla="*/ 4193 h 503731"/>
                <a:gd name="connsiteX500" fmla="*/ 8964415 w 10525375"/>
                <a:gd name="connsiteY500" fmla="*/ 4193 h 503731"/>
                <a:gd name="connsiteX501" fmla="*/ 9018828 w 10525375"/>
                <a:gd name="connsiteY501" fmla="*/ 184 h 503731"/>
                <a:gd name="connsiteX502" fmla="*/ 9032430 w 10525375"/>
                <a:gd name="connsiteY502" fmla="*/ 184 h 503731"/>
                <a:gd name="connsiteX503" fmla="*/ 9103849 w 10525375"/>
                <a:gd name="connsiteY503" fmla="*/ 2857 h 503731"/>
                <a:gd name="connsiteX504" fmla="*/ 9110650 w 10525375"/>
                <a:gd name="connsiteY504" fmla="*/ 1520 h 503731"/>
                <a:gd name="connsiteX505" fmla="*/ 9399715 w 10525375"/>
                <a:gd name="connsiteY505" fmla="*/ 8204 h 503731"/>
                <a:gd name="connsiteX506" fmla="*/ 9505141 w 10525375"/>
                <a:gd name="connsiteY506" fmla="*/ 6866 h 503731"/>
                <a:gd name="connsiteX507" fmla="*/ 9532347 w 10525375"/>
                <a:gd name="connsiteY507" fmla="*/ 6866 h 503731"/>
                <a:gd name="connsiteX508" fmla="*/ 9539148 w 10525375"/>
                <a:gd name="connsiteY508" fmla="*/ 8204 h 503731"/>
                <a:gd name="connsiteX509" fmla="*/ 9539148 w 10525375"/>
                <a:gd name="connsiteY509" fmla="*/ 9539 h 503731"/>
                <a:gd name="connsiteX510" fmla="*/ 9678579 w 10525375"/>
                <a:gd name="connsiteY510" fmla="*/ 10875 h 503731"/>
                <a:gd name="connsiteX511" fmla="*/ 9732992 w 10525375"/>
                <a:gd name="connsiteY511" fmla="*/ 14886 h 503731"/>
                <a:gd name="connsiteX512" fmla="*/ 9760198 w 10525375"/>
                <a:gd name="connsiteY512" fmla="*/ 10875 h 503731"/>
                <a:gd name="connsiteX513" fmla="*/ 9811211 w 10525375"/>
                <a:gd name="connsiteY513" fmla="*/ 16223 h 503731"/>
                <a:gd name="connsiteX514" fmla="*/ 9807808 w 10525375"/>
                <a:gd name="connsiteY514" fmla="*/ 17559 h 503731"/>
                <a:gd name="connsiteX515" fmla="*/ 9811211 w 10525375"/>
                <a:gd name="connsiteY515" fmla="*/ 17559 h 503731"/>
                <a:gd name="connsiteX516" fmla="*/ 9862221 w 10525375"/>
                <a:gd name="connsiteY516" fmla="*/ 17559 h 503731"/>
                <a:gd name="connsiteX517" fmla="*/ 9882626 w 10525375"/>
                <a:gd name="connsiteY517" fmla="*/ 17559 h 503731"/>
                <a:gd name="connsiteX518" fmla="*/ 9923435 w 10525375"/>
                <a:gd name="connsiteY518" fmla="*/ 21569 h 503731"/>
                <a:gd name="connsiteX519" fmla="*/ 9933639 w 10525375"/>
                <a:gd name="connsiteY519" fmla="*/ 17559 h 503731"/>
                <a:gd name="connsiteX520" fmla="*/ 9964244 w 10525375"/>
                <a:gd name="connsiteY520" fmla="*/ 17559 h 503731"/>
                <a:gd name="connsiteX521" fmla="*/ 10005054 w 10525375"/>
                <a:gd name="connsiteY521" fmla="*/ 22905 h 503731"/>
                <a:gd name="connsiteX522" fmla="*/ 10049266 w 10525375"/>
                <a:gd name="connsiteY522" fmla="*/ 24241 h 503731"/>
                <a:gd name="connsiteX523" fmla="*/ 10035662 w 10525375"/>
                <a:gd name="connsiteY523" fmla="*/ 34935 h 503731"/>
                <a:gd name="connsiteX524" fmla="*/ 9971046 w 10525375"/>
                <a:gd name="connsiteY524" fmla="*/ 33598 h 503731"/>
                <a:gd name="connsiteX525" fmla="*/ 9967647 w 10525375"/>
                <a:gd name="connsiteY525" fmla="*/ 29589 h 503731"/>
                <a:gd name="connsiteX526" fmla="*/ 9967647 w 10525375"/>
                <a:gd name="connsiteY526" fmla="*/ 30925 h 503731"/>
                <a:gd name="connsiteX527" fmla="*/ 9950642 w 10525375"/>
                <a:gd name="connsiteY527" fmla="*/ 34935 h 503731"/>
                <a:gd name="connsiteX528" fmla="*/ 9974448 w 10525375"/>
                <a:gd name="connsiteY528" fmla="*/ 54983 h 503731"/>
                <a:gd name="connsiteX529" fmla="*/ 10008456 w 10525375"/>
                <a:gd name="connsiteY529" fmla="*/ 54983 h 503731"/>
                <a:gd name="connsiteX530" fmla="*/ 10083274 w 10525375"/>
                <a:gd name="connsiteY530" fmla="*/ 58993 h 503731"/>
                <a:gd name="connsiteX531" fmla="*/ 10056068 w 10525375"/>
                <a:gd name="connsiteY531" fmla="*/ 53647 h 503731"/>
                <a:gd name="connsiteX532" fmla="*/ 10103678 w 10525375"/>
                <a:gd name="connsiteY532" fmla="*/ 52310 h 503731"/>
                <a:gd name="connsiteX533" fmla="*/ 10103678 w 10525375"/>
                <a:gd name="connsiteY533" fmla="*/ 48301 h 503731"/>
                <a:gd name="connsiteX534" fmla="*/ 10093474 w 10525375"/>
                <a:gd name="connsiteY534" fmla="*/ 42955 h 503731"/>
                <a:gd name="connsiteX535" fmla="*/ 10093474 w 10525375"/>
                <a:gd name="connsiteY535" fmla="*/ 38944 h 503731"/>
                <a:gd name="connsiteX536" fmla="*/ 10093474 w 10525375"/>
                <a:gd name="connsiteY536" fmla="*/ 26916 h 503731"/>
                <a:gd name="connsiteX537" fmla="*/ 10124083 w 10525375"/>
                <a:gd name="connsiteY537" fmla="*/ 42955 h 503731"/>
                <a:gd name="connsiteX538" fmla="*/ 10124083 w 10525375"/>
                <a:gd name="connsiteY538" fmla="*/ 48301 h 503731"/>
                <a:gd name="connsiteX539" fmla="*/ 10147886 w 10525375"/>
                <a:gd name="connsiteY539" fmla="*/ 56320 h 503731"/>
                <a:gd name="connsiteX540" fmla="*/ 10134284 w 10525375"/>
                <a:gd name="connsiteY540" fmla="*/ 64338 h 503731"/>
                <a:gd name="connsiteX541" fmla="*/ 10103678 w 10525375"/>
                <a:gd name="connsiteY541" fmla="*/ 72359 h 503731"/>
                <a:gd name="connsiteX542" fmla="*/ 10113879 w 10525375"/>
                <a:gd name="connsiteY542" fmla="*/ 76368 h 503731"/>
                <a:gd name="connsiteX543" fmla="*/ 10181894 w 10525375"/>
                <a:gd name="connsiteY543" fmla="*/ 77704 h 503731"/>
                <a:gd name="connsiteX544" fmla="*/ 10181894 w 10525375"/>
                <a:gd name="connsiteY544" fmla="*/ 80379 h 503731"/>
                <a:gd name="connsiteX545" fmla="*/ 10134284 w 10525375"/>
                <a:gd name="connsiteY545" fmla="*/ 88398 h 503731"/>
                <a:gd name="connsiteX546" fmla="*/ 10178496 w 10525375"/>
                <a:gd name="connsiteY546" fmla="*/ 91070 h 503731"/>
                <a:gd name="connsiteX547" fmla="*/ 10154688 w 10525375"/>
                <a:gd name="connsiteY547" fmla="*/ 113792 h 503731"/>
                <a:gd name="connsiteX548" fmla="*/ 10171694 w 10525375"/>
                <a:gd name="connsiteY548" fmla="*/ 124485 h 503731"/>
                <a:gd name="connsiteX549" fmla="*/ 10232908 w 10525375"/>
                <a:gd name="connsiteY549" fmla="*/ 113792 h 503731"/>
                <a:gd name="connsiteX550" fmla="*/ 10232908 w 10525375"/>
                <a:gd name="connsiteY550" fmla="*/ 125822 h 503731"/>
                <a:gd name="connsiteX551" fmla="*/ 10243108 w 10525375"/>
                <a:gd name="connsiteY551" fmla="*/ 125822 h 503731"/>
                <a:gd name="connsiteX552" fmla="*/ 10243108 w 10525375"/>
                <a:gd name="connsiteY552" fmla="*/ 124485 h 503731"/>
                <a:gd name="connsiteX553" fmla="*/ 10277116 w 10525375"/>
                <a:gd name="connsiteY553" fmla="*/ 116466 h 503731"/>
                <a:gd name="connsiteX554" fmla="*/ 10348534 w 10525375"/>
                <a:gd name="connsiteY554" fmla="*/ 116466 h 503731"/>
                <a:gd name="connsiteX555" fmla="*/ 10396146 w 10525375"/>
                <a:gd name="connsiteY555" fmla="*/ 116466 h 503731"/>
                <a:gd name="connsiteX556" fmla="*/ 10368939 w 10525375"/>
                <a:gd name="connsiteY556" fmla="*/ 132504 h 503731"/>
                <a:gd name="connsiteX557" fmla="*/ 10368939 w 10525375"/>
                <a:gd name="connsiteY557" fmla="*/ 144533 h 503731"/>
                <a:gd name="connsiteX558" fmla="*/ 10406346 w 10525375"/>
                <a:gd name="connsiteY558" fmla="*/ 141861 h 503731"/>
                <a:gd name="connsiteX559" fmla="*/ 10436954 w 10525375"/>
                <a:gd name="connsiteY559" fmla="*/ 155227 h 503731"/>
                <a:gd name="connsiteX560" fmla="*/ 10406346 w 10525375"/>
                <a:gd name="connsiteY560" fmla="*/ 161909 h 503731"/>
                <a:gd name="connsiteX561" fmla="*/ 10368939 w 10525375"/>
                <a:gd name="connsiteY561" fmla="*/ 157899 h 503731"/>
                <a:gd name="connsiteX562" fmla="*/ 10338330 w 10525375"/>
                <a:gd name="connsiteY562" fmla="*/ 148543 h 503731"/>
                <a:gd name="connsiteX563" fmla="*/ 10314526 w 10525375"/>
                <a:gd name="connsiteY563" fmla="*/ 160573 h 503731"/>
                <a:gd name="connsiteX564" fmla="*/ 10273718 w 10525375"/>
                <a:gd name="connsiteY564" fmla="*/ 168593 h 503731"/>
                <a:gd name="connsiteX565" fmla="*/ 10287320 w 10525375"/>
                <a:gd name="connsiteY565" fmla="*/ 176612 h 503731"/>
                <a:gd name="connsiteX566" fmla="*/ 10328130 w 10525375"/>
                <a:gd name="connsiteY566" fmla="*/ 172602 h 503731"/>
                <a:gd name="connsiteX567" fmla="*/ 10379779 w 10525375"/>
                <a:gd name="connsiteY567" fmla="*/ 172226 h 503731"/>
                <a:gd name="connsiteX568" fmla="*/ 10387784 w 10525375"/>
                <a:gd name="connsiteY568" fmla="*/ 179252 h 503731"/>
                <a:gd name="connsiteX569" fmla="*/ 10373612 w 10525375"/>
                <a:gd name="connsiteY569" fmla="*/ 178951 h 503731"/>
                <a:gd name="connsiteX570" fmla="*/ 10365536 w 10525375"/>
                <a:gd name="connsiteY570" fmla="*/ 184632 h 503731"/>
                <a:gd name="connsiteX571" fmla="*/ 10328130 w 10525375"/>
                <a:gd name="connsiteY571" fmla="*/ 196660 h 503731"/>
                <a:gd name="connsiteX572" fmla="*/ 10253312 w 10525375"/>
                <a:gd name="connsiteY572" fmla="*/ 203344 h 503731"/>
                <a:gd name="connsiteX573" fmla="*/ 10280519 w 10525375"/>
                <a:gd name="connsiteY573" fmla="*/ 208690 h 503731"/>
                <a:gd name="connsiteX574" fmla="*/ 10290720 w 10525375"/>
                <a:gd name="connsiteY574" fmla="*/ 212699 h 503731"/>
                <a:gd name="connsiteX575" fmla="*/ 10294122 w 10525375"/>
                <a:gd name="connsiteY575" fmla="*/ 210026 h 503731"/>
                <a:gd name="connsiteX576" fmla="*/ 10362138 w 10525375"/>
                <a:gd name="connsiteY576" fmla="*/ 208690 h 503731"/>
                <a:gd name="connsiteX577" fmla="*/ 10379140 w 10525375"/>
                <a:gd name="connsiteY577" fmla="*/ 212699 h 503731"/>
                <a:gd name="connsiteX578" fmla="*/ 10392743 w 10525375"/>
                <a:gd name="connsiteY578" fmla="*/ 216709 h 503731"/>
                <a:gd name="connsiteX579" fmla="*/ 10464161 w 10525375"/>
                <a:gd name="connsiteY579" fmla="*/ 248787 h 503731"/>
                <a:gd name="connsiteX580" fmla="*/ 10433552 w 10525375"/>
                <a:gd name="connsiteY580" fmla="*/ 252796 h 503731"/>
                <a:gd name="connsiteX581" fmla="*/ 10402947 w 10525375"/>
                <a:gd name="connsiteY581" fmla="*/ 240768 h 503731"/>
                <a:gd name="connsiteX582" fmla="*/ 10409748 w 10525375"/>
                <a:gd name="connsiteY582" fmla="*/ 254134 h 503731"/>
                <a:gd name="connsiteX583" fmla="*/ 10385941 w 10525375"/>
                <a:gd name="connsiteY583" fmla="*/ 255469 h 503731"/>
                <a:gd name="connsiteX584" fmla="*/ 10368939 w 10525375"/>
                <a:gd name="connsiteY584" fmla="*/ 263489 h 503731"/>
                <a:gd name="connsiteX585" fmla="*/ 10358735 w 10525375"/>
                <a:gd name="connsiteY585" fmla="*/ 264826 h 503731"/>
                <a:gd name="connsiteX586" fmla="*/ 10266916 w 10525375"/>
                <a:gd name="connsiteY586" fmla="*/ 260816 h 503731"/>
                <a:gd name="connsiteX587" fmla="*/ 10266916 w 10525375"/>
                <a:gd name="connsiteY587" fmla="*/ 272846 h 503731"/>
                <a:gd name="connsiteX588" fmla="*/ 10277116 w 10525375"/>
                <a:gd name="connsiteY588" fmla="*/ 276855 h 503731"/>
                <a:gd name="connsiteX589" fmla="*/ 10317926 w 10525375"/>
                <a:gd name="connsiteY589" fmla="*/ 275519 h 503731"/>
                <a:gd name="connsiteX590" fmla="*/ 10338330 w 10525375"/>
                <a:gd name="connsiteY590" fmla="*/ 278192 h 503731"/>
                <a:gd name="connsiteX591" fmla="*/ 10368939 w 10525375"/>
                <a:gd name="connsiteY591" fmla="*/ 283538 h 503731"/>
                <a:gd name="connsiteX592" fmla="*/ 10379140 w 10525375"/>
                <a:gd name="connsiteY592" fmla="*/ 286211 h 503731"/>
                <a:gd name="connsiteX593" fmla="*/ 10358735 w 10525375"/>
                <a:gd name="connsiteY593" fmla="*/ 294231 h 503731"/>
                <a:gd name="connsiteX594" fmla="*/ 10297521 w 10525375"/>
                <a:gd name="connsiteY594" fmla="*/ 298240 h 503731"/>
                <a:gd name="connsiteX595" fmla="*/ 10246511 w 10525375"/>
                <a:gd name="connsiteY595" fmla="*/ 292894 h 503731"/>
                <a:gd name="connsiteX596" fmla="*/ 10243108 w 10525375"/>
                <a:gd name="connsiteY596" fmla="*/ 282201 h 503731"/>
                <a:gd name="connsiteX597" fmla="*/ 10246511 w 10525375"/>
                <a:gd name="connsiteY597" fmla="*/ 282201 h 503731"/>
                <a:gd name="connsiteX598" fmla="*/ 10209100 w 10525375"/>
                <a:gd name="connsiteY598" fmla="*/ 287547 h 503731"/>
                <a:gd name="connsiteX599" fmla="*/ 10205702 w 10525375"/>
                <a:gd name="connsiteY599" fmla="*/ 290220 h 503731"/>
                <a:gd name="connsiteX600" fmla="*/ 10215902 w 10525375"/>
                <a:gd name="connsiteY600" fmla="*/ 294231 h 503731"/>
                <a:gd name="connsiteX601" fmla="*/ 10215902 w 10525375"/>
                <a:gd name="connsiteY601" fmla="*/ 306259 h 503731"/>
                <a:gd name="connsiteX602" fmla="*/ 10175093 w 10525375"/>
                <a:gd name="connsiteY602" fmla="*/ 306259 h 503731"/>
                <a:gd name="connsiteX603" fmla="*/ 10127482 w 10525375"/>
                <a:gd name="connsiteY603" fmla="*/ 302250 h 503731"/>
                <a:gd name="connsiteX604" fmla="*/ 10103678 w 10525375"/>
                <a:gd name="connsiteY604" fmla="*/ 306259 h 503731"/>
                <a:gd name="connsiteX605" fmla="*/ 10076472 w 10525375"/>
                <a:gd name="connsiteY605" fmla="*/ 310270 h 503731"/>
                <a:gd name="connsiteX606" fmla="*/ 10093474 w 10525375"/>
                <a:gd name="connsiteY606" fmla="*/ 314279 h 503731"/>
                <a:gd name="connsiteX607" fmla="*/ 10141085 w 10525375"/>
                <a:gd name="connsiteY607" fmla="*/ 319625 h 503731"/>
                <a:gd name="connsiteX608" fmla="*/ 10096876 w 10525375"/>
                <a:gd name="connsiteY608" fmla="*/ 322298 h 503731"/>
                <a:gd name="connsiteX609" fmla="*/ 10090075 w 10525375"/>
                <a:gd name="connsiteY609" fmla="*/ 322298 h 503731"/>
                <a:gd name="connsiteX610" fmla="*/ 10117282 w 10525375"/>
                <a:gd name="connsiteY610" fmla="*/ 332991 h 503731"/>
                <a:gd name="connsiteX611" fmla="*/ 10137686 w 10525375"/>
                <a:gd name="connsiteY611" fmla="*/ 338337 h 503731"/>
                <a:gd name="connsiteX612" fmla="*/ 10168292 w 10525375"/>
                <a:gd name="connsiteY612" fmla="*/ 338337 h 503731"/>
                <a:gd name="connsiteX613" fmla="*/ 10171694 w 10525375"/>
                <a:gd name="connsiteY613" fmla="*/ 339674 h 503731"/>
                <a:gd name="connsiteX614" fmla="*/ 10175093 w 10525375"/>
                <a:gd name="connsiteY614" fmla="*/ 337001 h 503731"/>
                <a:gd name="connsiteX615" fmla="*/ 10243108 w 10525375"/>
                <a:gd name="connsiteY615" fmla="*/ 338337 h 503731"/>
                <a:gd name="connsiteX616" fmla="*/ 10355336 w 10525375"/>
                <a:gd name="connsiteY616" fmla="*/ 342348 h 503731"/>
                <a:gd name="connsiteX617" fmla="*/ 10375740 w 10525375"/>
                <a:gd name="connsiteY617" fmla="*/ 339674 h 503731"/>
                <a:gd name="connsiteX618" fmla="*/ 10498169 w 10525375"/>
                <a:gd name="connsiteY618" fmla="*/ 347694 h 503731"/>
                <a:gd name="connsiteX619" fmla="*/ 10498169 w 10525375"/>
                <a:gd name="connsiteY619" fmla="*/ 350367 h 503731"/>
                <a:gd name="connsiteX620" fmla="*/ 10447156 w 10525375"/>
                <a:gd name="connsiteY620" fmla="*/ 355713 h 503731"/>
                <a:gd name="connsiteX621" fmla="*/ 10385941 w 10525375"/>
                <a:gd name="connsiteY621" fmla="*/ 355713 h 503731"/>
                <a:gd name="connsiteX622" fmla="*/ 10375740 w 10525375"/>
                <a:gd name="connsiteY622" fmla="*/ 354376 h 503731"/>
                <a:gd name="connsiteX623" fmla="*/ 10345132 w 10525375"/>
                <a:gd name="connsiteY623" fmla="*/ 351703 h 503731"/>
                <a:gd name="connsiteX624" fmla="*/ 10222704 w 10525375"/>
                <a:gd name="connsiteY624" fmla="*/ 359722 h 503731"/>
                <a:gd name="connsiteX625" fmla="*/ 10222704 w 10525375"/>
                <a:gd name="connsiteY625" fmla="*/ 357049 h 503731"/>
                <a:gd name="connsiteX626" fmla="*/ 10137686 w 10525375"/>
                <a:gd name="connsiteY626" fmla="*/ 369079 h 503731"/>
                <a:gd name="connsiteX627" fmla="*/ 10100276 w 10525375"/>
                <a:gd name="connsiteY627" fmla="*/ 367742 h 503731"/>
                <a:gd name="connsiteX628" fmla="*/ 10096876 w 10525375"/>
                <a:gd name="connsiteY628" fmla="*/ 366406 h 503731"/>
                <a:gd name="connsiteX629" fmla="*/ 10069670 w 10525375"/>
                <a:gd name="connsiteY629" fmla="*/ 366406 h 503731"/>
                <a:gd name="connsiteX630" fmla="*/ 10045863 w 10525375"/>
                <a:gd name="connsiteY630" fmla="*/ 367742 h 503731"/>
                <a:gd name="connsiteX631" fmla="*/ 10042464 w 10525375"/>
                <a:gd name="connsiteY631" fmla="*/ 366406 h 503731"/>
                <a:gd name="connsiteX632" fmla="*/ 10028861 w 10525375"/>
                <a:gd name="connsiteY632" fmla="*/ 366406 h 503731"/>
                <a:gd name="connsiteX633" fmla="*/ 10018657 w 10525375"/>
                <a:gd name="connsiteY633" fmla="*/ 366406 h 503731"/>
                <a:gd name="connsiteX634" fmla="*/ 10011856 w 10525375"/>
                <a:gd name="connsiteY634" fmla="*/ 369079 h 503731"/>
                <a:gd name="connsiteX635" fmla="*/ 9977848 w 10525375"/>
                <a:gd name="connsiteY635" fmla="*/ 371752 h 503731"/>
                <a:gd name="connsiteX636" fmla="*/ 9971046 w 10525375"/>
                <a:gd name="connsiteY636" fmla="*/ 369079 h 503731"/>
                <a:gd name="connsiteX637" fmla="*/ 9971046 w 10525375"/>
                <a:gd name="connsiteY637" fmla="*/ 375761 h 503731"/>
                <a:gd name="connsiteX638" fmla="*/ 9998252 w 10525375"/>
                <a:gd name="connsiteY638" fmla="*/ 381108 h 503731"/>
                <a:gd name="connsiteX639" fmla="*/ 10001655 w 10525375"/>
                <a:gd name="connsiteY639" fmla="*/ 378434 h 503731"/>
                <a:gd name="connsiteX640" fmla="*/ 10056068 w 10525375"/>
                <a:gd name="connsiteY640" fmla="*/ 377099 h 503731"/>
                <a:gd name="connsiteX641" fmla="*/ 10069670 w 10525375"/>
                <a:gd name="connsiteY641" fmla="*/ 381108 h 503731"/>
                <a:gd name="connsiteX642" fmla="*/ 10069670 w 10525375"/>
                <a:gd name="connsiteY642" fmla="*/ 385118 h 503731"/>
                <a:gd name="connsiteX643" fmla="*/ 10110480 w 10525375"/>
                <a:gd name="connsiteY643" fmla="*/ 389127 h 503731"/>
                <a:gd name="connsiteX644" fmla="*/ 10110480 w 10525375"/>
                <a:gd name="connsiteY644" fmla="*/ 393137 h 503731"/>
                <a:gd name="connsiteX645" fmla="*/ 10151289 w 10525375"/>
                <a:gd name="connsiteY645" fmla="*/ 386454 h 503731"/>
                <a:gd name="connsiteX646" fmla="*/ 10161490 w 10525375"/>
                <a:gd name="connsiteY646" fmla="*/ 390464 h 503731"/>
                <a:gd name="connsiteX647" fmla="*/ 10168292 w 10525375"/>
                <a:gd name="connsiteY647" fmla="*/ 391800 h 503731"/>
                <a:gd name="connsiteX648" fmla="*/ 10232908 w 10525375"/>
                <a:gd name="connsiteY648" fmla="*/ 397147 h 503731"/>
                <a:gd name="connsiteX649" fmla="*/ 10266916 w 10525375"/>
                <a:gd name="connsiteY649" fmla="*/ 405166 h 503731"/>
                <a:gd name="connsiteX650" fmla="*/ 10243108 w 10525375"/>
                <a:gd name="connsiteY650" fmla="*/ 411850 h 503731"/>
                <a:gd name="connsiteX651" fmla="*/ 10243108 w 10525375"/>
                <a:gd name="connsiteY651" fmla="*/ 415859 h 503731"/>
                <a:gd name="connsiteX652" fmla="*/ 10181894 w 10525375"/>
                <a:gd name="connsiteY652" fmla="*/ 415859 h 503731"/>
                <a:gd name="connsiteX653" fmla="*/ 10175093 w 10525375"/>
                <a:gd name="connsiteY653" fmla="*/ 419869 h 503731"/>
                <a:gd name="connsiteX654" fmla="*/ 10212503 w 10525375"/>
                <a:gd name="connsiteY654" fmla="*/ 433235 h 503731"/>
                <a:gd name="connsiteX655" fmla="*/ 10212503 w 10525375"/>
                <a:gd name="connsiteY655" fmla="*/ 441254 h 503731"/>
                <a:gd name="connsiteX656" fmla="*/ 10181894 w 10525375"/>
                <a:gd name="connsiteY656" fmla="*/ 439917 h 503731"/>
                <a:gd name="connsiteX657" fmla="*/ 10147886 w 10525375"/>
                <a:gd name="connsiteY657" fmla="*/ 419869 h 503731"/>
                <a:gd name="connsiteX658" fmla="*/ 10117282 w 10525375"/>
                <a:gd name="connsiteY658" fmla="*/ 419869 h 503731"/>
                <a:gd name="connsiteX659" fmla="*/ 10130884 w 10525375"/>
                <a:gd name="connsiteY659" fmla="*/ 410512 h 503731"/>
                <a:gd name="connsiteX660" fmla="*/ 10127482 w 10525375"/>
                <a:gd name="connsiteY660" fmla="*/ 405166 h 503731"/>
                <a:gd name="connsiteX661" fmla="*/ 10124083 w 10525375"/>
                <a:gd name="connsiteY661" fmla="*/ 402493 h 503731"/>
                <a:gd name="connsiteX662" fmla="*/ 10086672 w 10525375"/>
                <a:gd name="connsiteY662" fmla="*/ 402493 h 503731"/>
                <a:gd name="connsiteX663" fmla="*/ 10076472 w 10525375"/>
                <a:gd name="connsiteY663" fmla="*/ 411850 h 503731"/>
                <a:gd name="connsiteX664" fmla="*/ 10073070 w 10525375"/>
                <a:gd name="connsiteY664" fmla="*/ 415859 h 503731"/>
                <a:gd name="connsiteX665" fmla="*/ 10083274 w 10525375"/>
                <a:gd name="connsiteY665" fmla="*/ 426551 h 503731"/>
                <a:gd name="connsiteX666" fmla="*/ 10096876 w 10525375"/>
                <a:gd name="connsiteY666" fmla="*/ 427888 h 503731"/>
                <a:gd name="connsiteX667" fmla="*/ 10141085 w 10525375"/>
                <a:gd name="connsiteY667" fmla="*/ 434571 h 503731"/>
                <a:gd name="connsiteX668" fmla="*/ 10137686 w 10525375"/>
                <a:gd name="connsiteY668" fmla="*/ 438581 h 503731"/>
                <a:gd name="connsiteX669" fmla="*/ 10090075 w 10525375"/>
                <a:gd name="connsiteY669" fmla="*/ 437244 h 503731"/>
                <a:gd name="connsiteX670" fmla="*/ 10066268 w 10525375"/>
                <a:gd name="connsiteY670" fmla="*/ 437244 h 503731"/>
                <a:gd name="connsiteX671" fmla="*/ 10039062 w 10525375"/>
                <a:gd name="connsiteY671" fmla="*/ 433235 h 503731"/>
                <a:gd name="connsiteX672" fmla="*/ 10018657 w 10525375"/>
                <a:gd name="connsiteY672" fmla="*/ 445263 h 503731"/>
                <a:gd name="connsiteX673" fmla="*/ 9984649 w 10525375"/>
                <a:gd name="connsiteY673" fmla="*/ 433235 h 503731"/>
                <a:gd name="connsiteX674" fmla="*/ 9903030 w 10525375"/>
                <a:gd name="connsiteY674" fmla="*/ 437244 h 503731"/>
                <a:gd name="connsiteX675" fmla="*/ 9889428 w 10525375"/>
                <a:gd name="connsiteY675" fmla="*/ 451947 h 503731"/>
                <a:gd name="connsiteX676" fmla="*/ 9855420 w 10525375"/>
                <a:gd name="connsiteY676" fmla="*/ 451947 h 503731"/>
                <a:gd name="connsiteX677" fmla="*/ 9838418 w 10525375"/>
                <a:gd name="connsiteY677" fmla="*/ 453283 h 503731"/>
                <a:gd name="connsiteX678" fmla="*/ 9804410 w 10525375"/>
                <a:gd name="connsiteY678" fmla="*/ 455956 h 503731"/>
                <a:gd name="connsiteX679" fmla="*/ 9801007 w 10525375"/>
                <a:gd name="connsiteY679" fmla="*/ 455956 h 503731"/>
                <a:gd name="connsiteX680" fmla="*/ 9749997 w 10525375"/>
                <a:gd name="connsiteY680" fmla="*/ 454620 h 503731"/>
                <a:gd name="connsiteX681" fmla="*/ 9743196 w 10525375"/>
                <a:gd name="connsiteY681" fmla="*/ 453283 h 503731"/>
                <a:gd name="connsiteX682" fmla="*/ 9743196 w 10525375"/>
                <a:gd name="connsiteY682" fmla="*/ 457293 h 503731"/>
                <a:gd name="connsiteX683" fmla="*/ 9702386 w 10525375"/>
                <a:gd name="connsiteY683" fmla="*/ 457293 h 503731"/>
                <a:gd name="connsiteX684" fmla="*/ 9600363 w 10525375"/>
                <a:gd name="connsiteY684" fmla="*/ 462639 h 503731"/>
                <a:gd name="connsiteX685" fmla="*/ 9579958 w 10525375"/>
                <a:gd name="connsiteY685" fmla="*/ 442590 h 503731"/>
                <a:gd name="connsiteX686" fmla="*/ 9569754 w 10525375"/>
                <a:gd name="connsiteY686" fmla="*/ 441254 h 503731"/>
                <a:gd name="connsiteX687" fmla="*/ 9566355 w 10525375"/>
                <a:gd name="connsiteY687" fmla="*/ 441254 h 503731"/>
                <a:gd name="connsiteX688" fmla="*/ 9566355 w 10525375"/>
                <a:gd name="connsiteY688" fmla="*/ 442590 h 503731"/>
                <a:gd name="connsiteX689" fmla="*/ 9545950 w 10525375"/>
                <a:gd name="connsiteY689" fmla="*/ 442590 h 503731"/>
                <a:gd name="connsiteX690" fmla="*/ 9525260 w 10525375"/>
                <a:gd name="connsiteY690" fmla="*/ 443494 h 503731"/>
                <a:gd name="connsiteX691" fmla="*/ 9545946 w 10525375"/>
                <a:gd name="connsiteY691" fmla="*/ 449274 h 503731"/>
                <a:gd name="connsiteX692" fmla="*/ 9542548 w 10525375"/>
                <a:gd name="connsiteY692" fmla="*/ 453283 h 503731"/>
                <a:gd name="connsiteX693" fmla="*/ 9511939 w 10525375"/>
                <a:gd name="connsiteY693" fmla="*/ 453283 h 503731"/>
                <a:gd name="connsiteX694" fmla="*/ 9471133 w 10525375"/>
                <a:gd name="connsiteY694" fmla="*/ 453283 h 503731"/>
                <a:gd name="connsiteX695" fmla="*/ 9467730 w 10525375"/>
                <a:gd name="connsiteY695" fmla="*/ 450611 h 503731"/>
                <a:gd name="connsiteX696" fmla="*/ 9467730 w 10525375"/>
                <a:gd name="connsiteY696" fmla="*/ 446007 h 503731"/>
                <a:gd name="connsiteX697" fmla="*/ 9454128 w 10525375"/>
                <a:gd name="connsiteY697" fmla="*/ 446601 h 503731"/>
                <a:gd name="connsiteX698" fmla="*/ 9433723 w 10525375"/>
                <a:gd name="connsiteY698" fmla="*/ 458629 h 503731"/>
                <a:gd name="connsiteX699" fmla="*/ 9454128 w 10525375"/>
                <a:gd name="connsiteY699" fmla="*/ 469322 h 503731"/>
                <a:gd name="connsiteX700" fmla="*/ 9392914 w 10525375"/>
                <a:gd name="connsiteY700" fmla="*/ 470659 h 503731"/>
                <a:gd name="connsiteX701" fmla="*/ 9369110 w 10525375"/>
                <a:gd name="connsiteY701" fmla="*/ 474668 h 503731"/>
                <a:gd name="connsiteX702" fmla="*/ 9321499 w 10525375"/>
                <a:gd name="connsiteY702" fmla="*/ 473332 h 503731"/>
                <a:gd name="connsiteX703" fmla="*/ 9267086 w 10525375"/>
                <a:gd name="connsiteY703" fmla="*/ 473332 h 503731"/>
                <a:gd name="connsiteX704" fmla="*/ 9185468 w 10525375"/>
                <a:gd name="connsiteY704" fmla="*/ 477341 h 503731"/>
                <a:gd name="connsiteX705" fmla="*/ 9144658 w 10525375"/>
                <a:gd name="connsiteY705" fmla="*/ 481352 h 503731"/>
                <a:gd name="connsiteX706" fmla="*/ 9144658 w 10525375"/>
                <a:gd name="connsiteY706" fmla="*/ 477341 h 503731"/>
                <a:gd name="connsiteX707" fmla="*/ 9083444 w 10525375"/>
                <a:gd name="connsiteY707" fmla="*/ 466648 h 503731"/>
                <a:gd name="connsiteX708" fmla="*/ 9042635 w 10525375"/>
                <a:gd name="connsiteY708" fmla="*/ 458629 h 503731"/>
                <a:gd name="connsiteX709" fmla="*/ 9018828 w 10525375"/>
                <a:gd name="connsiteY709" fmla="*/ 465313 h 503731"/>
                <a:gd name="connsiteX710" fmla="*/ 9025629 w 10525375"/>
                <a:gd name="connsiteY710" fmla="*/ 469322 h 503731"/>
                <a:gd name="connsiteX711" fmla="*/ 9022230 w 10525375"/>
                <a:gd name="connsiteY711" fmla="*/ 481352 h 503731"/>
                <a:gd name="connsiteX712" fmla="*/ 9012026 w 10525375"/>
                <a:gd name="connsiteY712" fmla="*/ 482687 h 503731"/>
                <a:gd name="connsiteX713" fmla="*/ 8947413 w 10525375"/>
                <a:gd name="connsiteY713" fmla="*/ 485361 h 503731"/>
                <a:gd name="connsiteX714" fmla="*/ 8930408 w 10525375"/>
                <a:gd name="connsiteY714" fmla="*/ 485361 h 503731"/>
                <a:gd name="connsiteX715" fmla="*/ 8920206 w 10525375"/>
                <a:gd name="connsiteY715" fmla="*/ 482687 h 503731"/>
                <a:gd name="connsiteX716" fmla="*/ 8916804 w 10525375"/>
                <a:gd name="connsiteY716" fmla="*/ 481352 h 503731"/>
                <a:gd name="connsiteX717" fmla="*/ 8855590 w 10525375"/>
                <a:gd name="connsiteY717" fmla="*/ 485361 h 503731"/>
                <a:gd name="connsiteX718" fmla="*/ 8852191 w 10525375"/>
                <a:gd name="connsiteY718" fmla="*/ 486698 h 503731"/>
                <a:gd name="connsiteX719" fmla="*/ 8790977 w 10525375"/>
                <a:gd name="connsiteY719" fmla="*/ 489371 h 503731"/>
                <a:gd name="connsiteX720" fmla="*/ 8739964 w 10525375"/>
                <a:gd name="connsiteY720" fmla="*/ 490707 h 503731"/>
                <a:gd name="connsiteX721" fmla="*/ 8675350 w 10525375"/>
                <a:gd name="connsiteY721" fmla="*/ 492044 h 503731"/>
                <a:gd name="connsiteX722" fmla="*/ 8668549 w 10525375"/>
                <a:gd name="connsiteY722" fmla="*/ 490707 h 503731"/>
                <a:gd name="connsiteX723" fmla="*/ 8654946 w 10525375"/>
                <a:gd name="connsiteY723" fmla="*/ 493380 h 503731"/>
                <a:gd name="connsiteX724" fmla="*/ 8637940 w 10525375"/>
                <a:gd name="connsiteY724" fmla="*/ 493380 h 503731"/>
                <a:gd name="connsiteX725" fmla="*/ 8627740 w 10525375"/>
                <a:gd name="connsiteY725" fmla="*/ 489371 h 503731"/>
                <a:gd name="connsiteX726" fmla="*/ 8586930 w 10525375"/>
                <a:gd name="connsiteY726" fmla="*/ 489371 h 503731"/>
                <a:gd name="connsiteX727" fmla="*/ 8583528 w 10525375"/>
                <a:gd name="connsiteY727" fmla="*/ 492044 h 503731"/>
                <a:gd name="connsiteX728" fmla="*/ 8481504 w 10525375"/>
                <a:gd name="connsiteY728" fmla="*/ 488034 h 503731"/>
                <a:gd name="connsiteX729" fmla="*/ 8461100 w 10525375"/>
                <a:gd name="connsiteY729" fmla="*/ 492044 h 503731"/>
                <a:gd name="connsiteX730" fmla="*/ 8433894 w 10525375"/>
                <a:gd name="connsiteY730" fmla="*/ 492044 h 503731"/>
                <a:gd name="connsiteX731" fmla="*/ 8382884 w 10525375"/>
                <a:gd name="connsiteY731" fmla="*/ 480014 h 503731"/>
                <a:gd name="connsiteX732" fmla="*/ 8372680 w 10525375"/>
                <a:gd name="connsiteY732" fmla="*/ 478678 h 503731"/>
                <a:gd name="connsiteX733" fmla="*/ 8369280 w 10525375"/>
                <a:gd name="connsiteY733" fmla="*/ 478678 h 503731"/>
                <a:gd name="connsiteX734" fmla="*/ 8369280 w 10525375"/>
                <a:gd name="connsiteY734" fmla="*/ 496053 h 503731"/>
                <a:gd name="connsiteX735" fmla="*/ 8331870 w 10525375"/>
                <a:gd name="connsiteY735" fmla="*/ 496053 h 503731"/>
                <a:gd name="connsiteX736" fmla="*/ 8311466 w 10525375"/>
                <a:gd name="connsiteY736" fmla="*/ 497390 h 503731"/>
                <a:gd name="connsiteX737" fmla="*/ 8250251 w 10525375"/>
                <a:gd name="connsiteY737" fmla="*/ 497390 h 503731"/>
                <a:gd name="connsiteX738" fmla="*/ 8241182 w 10525375"/>
                <a:gd name="connsiteY738" fmla="*/ 493826 h 503731"/>
                <a:gd name="connsiteX739" fmla="*/ 8243450 w 10525375"/>
                <a:gd name="connsiteY739" fmla="*/ 493380 h 503731"/>
                <a:gd name="connsiteX740" fmla="*/ 8243450 w 10525375"/>
                <a:gd name="connsiteY740" fmla="*/ 492044 h 503731"/>
                <a:gd name="connsiteX741" fmla="*/ 8240050 w 10525375"/>
                <a:gd name="connsiteY741" fmla="*/ 493380 h 503731"/>
                <a:gd name="connsiteX742" fmla="*/ 8241182 w 10525375"/>
                <a:gd name="connsiteY742" fmla="*/ 493826 h 503731"/>
                <a:gd name="connsiteX743" fmla="*/ 8223045 w 10525375"/>
                <a:gd name="connsiteY743" fmla="*/ 497390 h 503731"/>
                <a:gd name="connsiteX744" fmla="*/ 8110821 w 10525375"/>
                <a:gd name="connsiteY744" fmla="*/ 498726 h 503731"/>
                <a:gd name="connsiteX745" fmla="*/ 8093815 w 10525375"/>
                <a:gd name="connsiteY745" fmla="*/ 497390 h 503731"/>
                <a:gd name="connsiteX746" fmla="*/ 8029202 w 10525375"/>
                <a:gd name="connsiteY746" fmla="*/ 497390 h 503731"/>
                <a:gd name="connsiteX747" fmla="*/ 8025800 w 10525375"/>
                <a:gd name="connsiteY747" fmla="*/ 496053 h 503731"/>
                <a:gd name="connsiteX748" fmla="*/ 8022401 w 10525375"/>
                <a:gd name="connsiteY748" fmla="*/ 498726 h 503731"/>
                <a:gd name="connsiteX749" fmla="*/ 7916975 w 10525375"/>
                <a:gd name="connsiteY749" fmla="*/ 501399 h 503731"/>
                <a:gd name="connsiteX750" fmla="*/ 7896570 w 10525375"/>
                <a:gd name="connsiteY750" fmla="*/ 501399 h 503731"/>
                <a:gd name="connsiteX751" fmla="*/ 7862562 w 10525375"/>
                <a:gd name="connsiteY751" fmla="*/ 500064 h 503731"/>
                <a:gd name="connsiteX752" fmla="*/ 7862562 w 10525375"/>
                <a:gd name="connsiteY752" fmla="*/ 498726 h 503731"/>
                <a:gd name="connsiteX753" fmla="*/ 7845560 w 10525375"/>
                <a:gd name="connsiteY753" fmla="*/ 500064 h 503731"/>
                <a:gd name="connsiteX754" fmla="*/ 7784346 w 10525375"/>
                <a:gd name="connsiteY754" fmla="*/ 500064 h 503731"/>
                <a:gd name="connsiteX755" fmla="*/ 7753737 w 10525375"/>
                <a:gd name="connsiteY755" fmla="*/ 497390 h 503731"/>
                <a:gd name="connsiteX756" fmla="*/ 7743533 w 10525375"/>
                <a:gd name="connsiteY756" fmla="*/ 500064 h 503731"/>
                <a:gd name="connsiteX757" fmla="*/ 7590500 w 10525375"/>
                <a:gd name="connsiteY757" fmla="*/ 502737 h 503731"/>
                <a:gd name="connsiteX758" fmla="*/ 7580299 w 10525375"/>
                <a:gd name="connsiteY758" fmla="*/ 500064 h 503731"/>
                <a:gd name="connsiteX759" fmla="*/ 7519085 w 10525375"/>
                <a:gd name="connsiteY759" fmla="*/ 496053 h 503731"/>
                <a:gd name="connsiteX760" fmla="*/ 7508881 w 10525375"/>
                <a:gd name="connsiteY760" fmla="*/ 498726 h 503731"/>
                <a:gd name="connsiteX761" fmla="*/ 7488477 w 10525375"/>
                <a:gd name="connsiteY761" fmla="*/ 496053 h 503731"/>
                <a:gd name="connsiteX762" fmla="*/ 7396657 w 10525375"/>
                <a:gd name="connsiteY762" fmla="*/ 498726 h 503731"/>
                <a:gd name="connsiteX763" fmla="*/ 7366048 w 10525375"/>
                <a:gd name="connsiteY763" fmla="*/ 496053 h 503731"/>
                <a:gd name="connsiteX764" fmla="*/ 7355848 w 10525375"/>
                <a:gd name="connsiteY764" fmla="*/ 496053 h 503731"/>
                <a:gd name="connsiteX765" fmla="*/ 7192610 w 10525375"/>
                <a:gd name="connsiteY765" fmla="*/ 494717 h 503731"/>
                <a:gd name="connsiteX766" fmla="*/ 7189208 w 10525375"/>
                <a:gd name="connsiteY766" fmla="*/ 492044 h 503731"/>
                <a:gd name="connsiteX767" fmla="*/ 7172206 w 10525375"/>
                <a:gd name="connsiteY767" fmla="*/ 490707 h 503731"/>
                <a:gd name="connsiteX768" fmla="*/ 7131393 w 10525375"/>
                <a:gd name="connsiteY768" fmla="*/ 490707 h 503731"/>
                <a:gd name="connsiteX769" fmla="*/ 7127994 w 10525375"/>
                <a:gd name="connsiteY769" fmla="*/ 494717 h 503731"/>
                <a:gd name="connsiteX770" fmla="*/ 7124595 w 10525375"/>
                <a:gd name="connsiteY770" fmla="*/ 494717 h 503731"/>
                <a:gd name="connsiteX771" fmla="*/ 7121192 w 10525375"/>
                <a:gd name="connsiteY771" fmla="*/ 494717 h 503731"/>
                <a:gd name="connsiteX772" fmla="*/ 7070182 w 10525375"/>
                <a:gd name="connsiteY772" fmla="*/ 494717 h 503731"/>
                <a:gd name="connsiteX773" fmla="*/ 7008968 w 10525375"/>
                <a:gd name="connsiteY773" fmla="*/ 490707 h 503731"/>
                <a:gd name="connsiteX774" fmla="*/ 6957955 w 10525375"/>
                <a:gd name="connsiteY774" fmla="*/ 492044 h 503731"/>
                <a:gd name="connsiteX775" fmla="*/ 6794717 w 10525375"/>
                <a:gd name="connsiteY775" fmla="*/ 486698 h 503731"/>
                <a:gd name="connsiteX776" fmla="*/ 6753908 w 10525375"/>
                <a:gd name="connsiteY776" fmla="*/ 484025 h 503731"/>
                <a:gd name="connsiteX777" fmla="*/ 6753908 w 10525375"/>
                <a:gd name="connsiteY777" fmla="*/ 482687 h 503731"/>
                <a:gd name="connsiteX778" fmla="*/ 6662089 w 10525375"/>
                <a:gd name="connsiteY778" fmla="*/ 482687 h 503731"/>
                <a:gd name="connsiteX779" fmla="*/ 6641684 w 10525375"/>
                <a:gd name="connsiteY779" fmla="*/ 482687 h 503731"/>
                <a:gd name="connsiteX780" fmla="*/ 6631480 w 10525375"/>
                <a:gd name="connsiteY780" fmla="*/ 485361 h 503731"/>
                <a:gd name="connsiteX781" fmla="*/ 6580470 w 10525375"/>
                <a:gd name="connsiteY781" fmla="*/ 482687 h 503731"/>
                <a:gd name="connsiteX782" fmla="*/ 6577067 w 10525375"/>
                <a:gd name="connsiteY782" fmla="*/ 482687 h 503731"/>
                <a:gd name="connsiteX783" fmla="*/ 6573668 w 10525375"/>
                <a:gd name="connsiteY783" fmla="*/ 482687 h 503731"/>
                <a:gd name="connsiteX784" fmla="*/ 6566867 w 10525375"/>
                <a:gd name="connsiteY784" fmla="*/ 480014 h 503731"/>
                <a:gd name="connsiteX785" fmla="*/ 6488647 w 10525375"/>
                <a:gd name="connsiteY785" fmla="*/ 476005 h 503731"/>
                <a:gd name="connsiteX786" fmla="*/ 6454639 w 10525375"/>
                <a:gd name="connsiteY786" fmla="*/ 484025 h 503731"/>
                <a:gd name="connsiteX787" fmla="*/ 6451240 w 10525375"/>
                <a:gd name="connsiteY787" fmla="*/ 484025 h 503731"/>
                <a:gd name="connsiteX788" fmla="*/ 6447838 w 10525375"/>
                <a:gd name="connsiteY788" fmla="*/ 484025 h 503731"/>
                <a:gd name="connsiteX789" fmla="*/ 6373021 w 10525375"/>
                <a:gd name="connsiteY789" fmla="*/ 480014 h 503731"/>
                <a:gd name="connsiteX790" fmla="*/ 6369622 w 10525375"/>
                <a:gd name="connsiteY790" fmla="*/ 478678 h 503731"/>
                <a:gd name="connsiteX791" fmla="*/ 6240392 w 10525375"/>
                <a:gd name="connsiteY791" fmla="*/ 477341 h 503731"/>
                <a:gd name="connsiteX792" fmla="*/ 6230188 w 10525375"/>
                <a:gd name="connsiteY792" fmla="*/ 477341 h 503731"/>
                <a:gd name="connsiteX793" fmla="*/ 6209783 w 10525375"/>
                <a:gd name="connsiteY793" fmla="*/ 478678 h 503731"/>
                <a:gd name="connsiteX794" fmla="*/ 6206384 w 10525375"/>
                <a:gd name="connsiteY794" fmla="*/ 477341 h 503731"/>
                <a:gd name="connsiteX795" fmla="*/ 6179178 w 10525375"/>
                <a:gd name="connsiteY795" fmla="*/ 477341 h 503731"/>
                <a:gd name="connsiteX796" fmla="*/ 6148569 w 10525375"/>
                <a:gd name="connsiteY796" fmla="*/ 474668 h 503731"/>
                <a:gd name="connsiteX797" fmla="*/ 6145170 w 10525375"/>
                <a:gd name="connsiteY797" fmla="*/ 476005 h 503731"/>
                <a:gd name="connsiteX798" fmla="*/ 6114561 w 10525375"/>
                <a:gd name="connsiteY798" fmla="*/ 474668 h 503731"/>
                <a:gd name="connsiteX799" fmla="*/ 6104361 w 10525375"/>
                <a:gd name="connsiteY799" fmla="*/ 474668 h 503731"/>
                <a:gd name="connsiteX800" fmla="*/ 6012538 w 10525375"/>
                <a:gd name="connsiteY800" fmla="*/ 474668 h 503731"/>
                <a:gd name="connsiteX801" fmla="*/ 6009139 w 10525375"/>
                <a:gd name="connsiteY801" fmla="*/ 473332 h 503731"/>
                <a:gd name="connsiteX802" fmla="*/ 6005736 w 10525375"/>
                <a:gd name="connsiteY802" fmla="*/ 473332 h 503731"/>
                <a:gd name="connsiteX803" fmla="*/ 6002337 w 10525375"/>
                <a:gd name="connsiteY803" fmla="*/ 471995 h 503731"/>
                <a:gd name="connsiteX804" fmla="*/ 6005736 w 10525375"/>
                <a:gd name="connsiteY804" fmla="*/ 470659 h 503731"/>
                <a:gd name="connsiteX805" fmla="*/ 6002337 w 10525375"/>
                <a:gd name="connsiteY805" fmla="*/ 470659 h 503731"/>
                <a:gd name="connsiteX806" fmla="*/ 5930919 w 10525375"/>
                <a:gd name="connsiteY806" fmla="*/ 471995 h 503731"/>
                <a:gd name="connsiteX807" fmla="*/ 5927520 w 10525375"/>
                <a:gd name="connsiteY807" fmla="*/ 471995 h 503731"/>
                <a:gd name="connsiteX808" fmla="*/ 5822094 w 10525375"/>
                <a:gd name="connsiteY808" fmla="*/ 467986 h 503731"/>
                <a:gd name="connsiteX809" fmla="*/ 5709870 w 10525375"/>
                <a:gd name="connsiteY809" fmla="*/ 467986 h 503731"/>
                <a:gd name="connsiteX810" fmla="*/ 5675863 w 10525375"/>
                <a:gd name="connsiteY810" fmla="*/ 470659 h 503731"/>
                <a:gd name="connsiteX811" fmla="*/ 5609547 w 10525375"/>
                <a:gd name="connsiteY811" fmla="*/ 467985 h 503731"/>
                <a:gd name="connsiteX812" fmla="*/ 5543963 w 10525375"/>
                <a:gd name="connsiteY812" fmla="*/ 469307 h 503731"/>
                <a:gd name="connsiteX813" fmla="*/ 5543991 w 10525375"/>
                <a:gd name="connsiteY813" fmla="*/ 469322 h 503731"/>
                <a:gd name="connsiteX814" fmla="*/ 5482777 w 10525375"/>
                <a:gd name="connsiteY814" fmla="*/ 470659 h 503731"/>
                <a:gd name="connsiteX815" fmla="*/ 5458973 w 10525375"/>
                <a:gd name="connsiteY815" fmla="*/ 474668 h 503731"/>
                <a:gd name="connsiteX816" fmla="*/ 5411362 w 10525375"/>
                <a:gd name="connsiteY816" fmla="*/ 473332 h 503731"/>
                <a:gd name="connsiteX817" fmla="*/ 5356950 w 10525375"/>
                <a:gd name="connsiteY817" fmla="*/ 473332 h 503731"/>
                <a:gd name="connsiteX818" fmla="*/ 5275331 w 10525375"/>
                <a:gd name="connsiteY818" fmla="*/ 477341 h 503731"/>
                <a:gd name="connsiteX819" fmla="*/ 5234521 w 10525375"/>
                <a:gd name="connsiteY819" fmla="*/ 481352 h 503731"/>
                <a:gd name="connsiteX820" fmla="*/ 5234521 w 10525375"/>
                <a:gd name="connsiteY820" fmla="*/ 477341 h 503731"/>
                <a:gd name="connsiteX821" fmla="*/ 5180958 w 10525375"/>
                <a:gd name="connsiteY821" fmla="*/ 476025 h 503731"/>
                <a:gd name="connsiteX822" fmla="*/ 5174703 w 10525375"/>
                <a:gd name="connsiteY822" fmla="*/ 468359 h 503731"/>
                <a:gd name="connsiteX823" fmla="*/ 5121534 w 10525375"/>
                <a:gd name="connsiteY823" fmla="*/ 467986 h 503731"/>
                <a:gd name="connsiteX824" fmla="*/ 5114203 w 10525375"/>
                <a:gd name="connsiteY824" fmla="*/ 468562 h 503731"/>
                <a:gd name="connsiteX825" fmla="*/ 5115492 w 10525375"/>
                <a:gd name="connsiteY825" fmla="*/ 469322 h 503731"/>
                <a:gd name="connsiteX826" fmla="*/ 5112093 w 10525375"/>
                <a:gd name="connsiteY826" fmla="*/ 481352 h 503731"/>
                <a:gd name="connsiteX827" fmla="*/ 5101889 w 10525375"/>
                <a:gd name="connsiteY827" fmla="*/ 482687 h 503731"/>
                <a:gd name="connsiteX828" fmla="*/ 5037276 w 10525375"/>
                <a:gd name="connsiteY828" fmla="*/ 485361 h 503731"/>
                <a:gd name="connsiteX829" fmla="*/ 5020271 w 10525375"/>
                <a:gd name="connsiteY829" fmla="*/ 485361 h 503731"/>
                <a:gd name="connsiteX830" fmla="*/ 5010070 w 10525375"/>
                <a:gd name="connsiteY830" fmla="*/ 482687 h 503731"/>
                <a:gd name="connsiteX831" fmla="*/ 5006667 w 10525375"/>
                <a:gd name="connsiteY831" fmla="*/ 481352 h 503731"/>
                <a:gd name="connsiteX832" fmla="*/ 4945453 w 10525375"/>
                <a:gd name="connsiteY832" fmla="*/ 485361 h 503731"/>
                <a:gd name="connsiteX833" fmla="*/ 4942054 w 10525375"/>
                <a:gd name="connsiteY833" fmla="*/ 486698 h 503731"/>
                <a:gd name="connsiteX834" fmla="*/ 4880840 w 10525375"/>
                <a:gd name="connsiteY834" fmla="*/ 489371 h 503731"/>
                <a:gd name="connsiteX835" fmla="*/ 4829827 w 10525375"/>
                <a:gd name="connsiteY835" fmla="*/ 490707 h 503731"/>
                <a:gd name="connsiteX836" fmla="*/ 4765214 w 10525375"/>
                <a:gd name="connsiteY836" fmla="*/ 492044 h 503731"/>
                <a:gd name="connsiteX837" fmla="*/ 4758412 w 10525375"/>
                <a:gd name="connsiteY837" fmla="*/ 490707 h 503731"/>
                <a:gd name="connsiteX838" fmla="*/ 4744809 w 10525375"/>
                <a:gd name="connsiteY838" fmla="*/ 493380 h 503731"/>
                <a:gd name="connsiteX839" fmla="*/ 4727803 w 10525375"/>
                <a:gd name="connsiteY839" fmla="*/ 493380 h 503731"/>
                <a:gd name="connsiteX840" fmla="*/ 4717603 w 10525375"/>
                <a:gd name="connsiteY840" fmla="*/ 489371 h 503731"/>
                <a:gd name="connsiteX841" fmla="*/ 4676794 w 10525375"/>
                <a:gd name="connsiteY841" fmla="*/ 489371 h 503731"/>
                <a:gd name="connsiteX842" fmla="*/ 4673391 w 10525375"/>
                <a:gd name="connsiteY842" fmla="*/ 492044 h 503731"/>
                <a:gd name="connsiteX843" fmla="*/ 4571368 w 10525375"/>
                <a:gd name="connsiteY843" fmla="*/ 488034 h 503731"/>
                <a:gd name="connsiteX844" fmla="*/ 4550963 w 10525375"/>
                <a:gd name="connsiteY844" fmla="*/ 492044 h 503731"/>
                <a:gd name="connsiteX845" fmla="*/ 4523757 w 10525375"/>
                <a:gd name="connsiteY845" fmla="*/ 492044 h 503731"/>
                <a:gd name="connsiteX846" fmla="*/ 4472747 w 10525375"/>
                <a:gd name="connsiteY846" fmla="*/ 480014 h 503731"/>
                <a:gd name="connsiteX847" fmla="*/ 4462543 w 10525375"/>
                <a:gd name="connsiteY847" fmla="*/ 478678 h 503731"/>
                <a:gd name="connsiteX848" fmla="*/ 4459144 w 10525375"/>
                <a:gd name="connsiteY848" fmla="*/ 478678 h 503731"/>
                <a:gd name="connsiteX849" fmla="*/ 4459144 w 10525375"/>
                <a:gd name="connsiteY849" fmla="*/ 496053 h 503731"/>
                <a:gd name="connsiteX850" fmla="*/ 4421733 w 10525375"/>
                <a:gd name="connsiteY850" fmla="*/ 496053 h 503731"/>
                <a:gd name="connsiteX851" fmla="*/ 4401329 w 10525375"/>
                <a:gd name="connsiteY851" fmla="*/ 497390 h 503731"/>
                <a:gd name="connsiteX852" fmla="*/ 4340114 w 10525375"/>
                <a:gd name="connsiteY852" fmla="*/ 497390 h 503731"/>
                <a:gd name="connsiteX853" fmla="*/ 4331046 w 10525375"/>
                <a:gd name="connsiteY853" fmla="*/ 493826 h 503731"/>
                <a:gd name="connsiteX854" fmla="*/ 4333313 w 10525375"/>
                <a:gd name="connsiteY854" fmla="*/ 493380 h 503731"/>
                <a:gd name="connsiteX855" fmla="*/ 4333313 w 10525375"/>
                <a:gd name="connsiteY855" fmla="*/ 492044 h 503731"/>
                <a:gd name="connsiteX856" fmla="*/ 4329914 w 10525375"/>
                <a:gd name="connsiteY856" fmla="*/ 493380 h 503731"/>
                <a:gd name="connsiteX857" fmla="*/ 4331046 w 10525375"/>
                <a:gd name="connsiteY857" fmla="*/ 493826 h 503731"/>
                <a:gd name="connsiteX858" fmla="*/ 4312908 w 10525375"/>
                <a:gd name="connsiteY858" fmla="*/ 497390 h 503731"/>
                <a:gd name="connsiteX859" fmla="*/ 4200684 w 10525375"/>
                <a:gd name="connsiteY859" fmla="*/ 498726 h 503731"/>
                <a:gd name="connsiteX860" fmla="*/ 4183678 w 10525375"/>
                <a:gd name="connsiteY860" fmla="*/ 497390 h 503731"/>
                <a:gd name="connsiteX861" fmla="*/ 4119065 w 10525375"/>
                <a:gd name="connsiteY861" fmla="*/ 497390 h 503731"/>
                <a:gd name="connsiteX862" fmla="*/ 4115663 w 10525375"/>
                <a:gd name="connsiteY862" fmla="*/ 496053 h 503731"/>
                <a:gd name="connsiteX863" fmla="*/ 4112264 w 10525375"/>
                <a:gd name="connsiteY863" fmla="*/ 498726 h 503731"/>
                <a:gd name="connsiteX864" fmla="*/ 4006838 w 10525375"/>
                <a:gd name="connsiteY864" fmla="*/ 501399 h 503731"/>
                <a:gd name="connsiteX865" fmla="*/ 3986433 w 10525375"/>
                <a:gd name="connsiteY865" fmla="*/ 501399 h 503731"/>
                <a:gd name="connsiteX866" fmla="*/ 3952425 w 10525375"/>
                <a:gd name="connsiteY866" fmla="*/ 500064 h 503731"/>
                <a:gd name="connsiteX867" fmla="*/ 3952425 w 10525375"/>
                <a:gd name="connsiteY867" fmla="*/ 498726 h 503731"/>
                <a:gd name="connsiteX868" fmla="*/ 3935423 w 10525375"/>
                <a:gd name="connsiteY868" fmla="*/ 500064 h 503731"/>
                <a:gd name="connsiteX869" fmla="*/ 3874209 w 10525375"/>
                <a:gd name="connsiteY869" fmla="*/ 500064 h 503731"/>
                <a:gd name="connsiteX870" fmla="*/ 3843600 w 10525375"/>
                <a:gd name="connsiteY870" fmla="*/ 497390 h 503731"/>
                <a:gd name="connsiteX871" fmla="*/ 3833396 w 10525375"/>
                <a:gd name="connsiteY871" fmla="*/ 500064 h 503731"/>
                <a:gd name="connsiteX872" fmla="*/ 3680363 w 10525375"/>
                <a:gd name="connsiteY872" fmla="*/ 502737 h 503731"/>
                <a:gd name="connsiteX873" fmla="*/ 3670162 w 10525375"/>
                <a:gd name="connsiteY873" fmla="*/ 500064 h 503731"/>
                <a:gd name="connsiteX874" fmla="*/ 3608948 w 10525375"/>
                <a:gd name="connsiteY874" fmla="*/ 496053 h 503731"/>
                <a:gd name="connsiteX875" fmla="*/ 3598744 w 10525375"/>
                <a:gd name="connsiteY875" fmla="*/ 498726 h 503731"/>
                <a:gd name="connsiteX876" fmla="*/ 3578340 w 10525375"/>
                <a:gd name="connsiteY876" fmla="*/ 496053 h 503731"/>
                <a:gd name="connsiteX877" fmla="*/ 3486520 w 10525375"/>
                <a:gd name="connsiteY877" fmla="*/ 498726 h 503731"/>
                <a:gd name="connsiteX878" fmla="*/ 3455911 w 10525375"/>
                <a:gd name="connsiteY878" fmla="*/ 496053 h 503731"/>
                <a:gd name="connsiteX879" fmla="*/ 3445711 w 10525375"/>
                <a:gd name="connsiteY879" fmla="*/ 496053 h 503731"/>
                <a:gd name="connsiteX880" fmla="*/ 3282473 w 10525375"/>
                <a:gd name="connsiteY880" fmla="*/ 494717 h 503731"/>
                <a:gd name="connsiteX881" fmla="*/ 3279071 w 10525375"/>
                <a:gd name="connsiteY881" fmla="*/ 492044 h 503731"/>
                <a:gd name="connsiteX882" fmla="*/ 3262069 w 10525375"/>
                <a:gd name="connsiteY882" fmla="*/ 490707 h 503731"/>
                <a:gd name="connsiteX883" fmla="*/ 3221256 w 10525375"/>
                <a:gd name="connsiteY883" fmla="*/ 490707 h 503731"/>
                <a:gd name="connsiteX884" fmla="*/ 3217857 w 10525375"/>
                <a:gd name="connsiteY884" fmla="*/ 494717 h 503731"/>
                <a:gd name="connsiteX885" fmla="*/ 3214458 w 10525375"/>
                <a:gd name="connsiteY885" fmla="*/ 494717 h 503731"/>
                <a:gd name="connsiteX886" fmla="*/ 3211055 w 10525375"/>
                <a:gd name="connsiteY886" fmla="*/ 494717 h 503731"/>
                <a:gd name="connsiteX887" fmla="*/ 3160045 w 10525375"/>
                <a:gd name="connsiteY887" fmla="*/ 494717 h 503731"/>
                <a:gd name="connsiteX888" fmla="*/ 3098831 w 10525375"/>
                <a:gd name="connsiteY888" fmla="*/ 490707 h 503731"/>
                <a:gd name="connsiteX889" fmla="*/ 3047818 w 10525375"/>
                <a:gd name="connsiteY889" fmla="*/ 492044 h 503731"/>
                <a:gd name="connsiteX890" fmla="*/ 2884580 w 10525375"/>
                <a:gd name="connsiteY890" fmla="*/ 486698 h 503731"/>
                <a:gd name="connsiteX891" fmla="*/ 2843771 w 10525375"/>
                <a:gd name="connsiteY891" fmla="*/ 484025 h 503731"/>
                <a:gd name="connsiteX892" fmla="*/ 2843771 w 10525375"/>
                <a:gd name="connsiteY892" fmla="*/ 482687 h 503731"/>
                <a:gd name="connsiteX893" fmla="*/ 2751952 w 10525375"/>
                <a:gd name="connsiteY893" fmla="*/ 482687 h 503731"/>
                <a:gd name="connsiteX894" fmla="*/ 2731547 w 10525375"/>
                <a:gd name="connsiteY894" fmla="*/ 482687 h 503731"/>
                <a:gd name="connsiteX895" fmla="*/ 2721343 w 10525375"/>
                <a:gd name="connsiteY895" fmla="*/ 485361 h 503731"/>
                <a:gd name="connsiteX896" fmla="*/ 2670333 w 10525375"/>
                <a:gd name="connsiteY896" fmla="*/ 482687 h 503731"/>
                <a:gd name="connsiteX897" fmla="*/ 2666930 w 10525375"/>
                <a:gd name="connsiteY897" fmla="*/ 482687 h 503731"/>
                <a:gd name="connsiteX898" fmla="*/ 2663531 w 10525375"/>
                <a:gd name="connsiteY898" fmla="*/ 482687 h 503731"/>
                <a:gd name="connsiteX899" fmla="*/ 2656730 w 10525375"/>
                <a:gd name="connsiteY899" fmla="*/ 480014 h 503731"/>
                <a:gd name="connsiteX900" fmla="*/ 2578510 w 10525375"/>
                <a:gd name="connsiteY900" fmla="*/ 476005 h 503731"/>
                <a:gd name="connsiteX901" fmla="*/ 2544502 w 10525375"/>
                <a:gd name="connsiteY901" fmla="*/ 484025 h 503731"/>
                <a:gd name="connsiteX902" fmla="*/ 2541103 w 10525375"/>
                <a:gd name="connsiteY902" fmla="*/ 484025 h 503731"/>
                <a:gd name="connsiteX903" fmla="*/ 2537701 w 10525375"/>
                <a:gd name="connsiteY903" fmla="*/ 484025 h 503731"/>
                <a:gd name="connsiteX904" fmla="*/ 2462884 w 10525375"/>
                <a:gd name="connsiteY904" fmla="*/ 480014 h 503731"/>
                <a:gd name="connsiteX905" fmla="*/ 2459484 w 10525375"/>
                <a:gd name="connsiteY905" fmla="*/ 478678 h 503731"/>
                <a:gd name="connsiteX906" fmla="*/ 2330255 w 10525375"/>
                <a:gd name="connsiteY906" fmla="*/ 477341 h 503731"/>
                <a:gd name="connsiteX907" fmla="*/ 2320051 w 10525375"/>
                <a:gd name="connsiteY907" fmla="*/ 477341 h 503731"/>
                <a:gd name="connsiteX908" fmla="*/ 2299646 w 10525375"/>
                <a:gd name="connsiteY908" fmla="*/ 478678 h 503731"/>
                <a:gd name="connsiteX909" fmla="*/ 2296247 w 10525375"/>
                <a:gd name="connsiteY909" fmla="*/ 477341 h 503731"/>
                <a:gd name="connsiteX910" fmla="*/ 2269041 w 10525375"/>
                <a:gd name="connsiteY910" fmla="*/ 477341 h 503731"/>
                <a:gd name="connsiteX911" fmla="*/ 2238432 w 10525375"/>
                <a:gd name="connsiteY911" fmla="*/ 474668 h 503731"/>
                <a:gd name="connsiteX912" fmla="*/ 2235033 w 10525375"/>
                <a:gd name="connsiteY912" fmla="*/ 476005 h 503731"/>
                <a:gd name="connsiteX913" fmla="*/ 2204424 w 10525375"/>
                <a:gd name="connsiteY913" fmla="*/ 474668 h 503731"/>
                <a:gd name="connsiteX914" fmla="*/ 2194224 w 10525375"/>
                <a:gd name="connsiteY914" fmla="*/ 474668 h 503731"/>
                <a:gd name="connsiteX915" fmla="*/ 2102401 w 10525375"/>
                <a:gd name="connsiteY915" fmla="*/ 474668 h 503731"/>
                <a:gd name="connsiteX916" fmla="*/ 2099002 w 10525375"/>
                <a:gd name="connsiteY916" fmla="*/ 473332 h 503731"/>
                <a:gd name="connsiteX917" fmla="*/ 2095599 w 10525375"/>
                <a:gd name="connsiteY917" fmla="*/ 473332 h 503731"/>
                <a:gd name="connsiteX918" fmla="*/ 2092200 w 10525375"/>
                <a:gd name="connsiteY918" fmla="*/ 471995 h 503731"/>
                <a:gd name="connsiteX919" fmla="*/ 2095599 w 10525375"/>
                <a:gd name="connsiteY919" fmla="*/ 470659 h 503731"/>
                <a:gd name="connsiteX920" fmla="*/ 2092200 w 10525375"/>
                <a:gd name="connsiteY920" fmla="*/ 470659 h 503731"/>
                <a:gd name="connsiteX921" fmla="*/ 2020782 w 10525375"/>
                <a:gd name="connsiteY921" fmla="*/ 471995 h 503731"/>
                <a:gd name="connsiteX922" fmla="*/ 2017383 w 10525375"/>
                <a:gd name="connsiteY922" fmla="*/ 471995 h 503731"/>
                <a:gd name="connsiteX923" fmla="*/ 1911957 w 10525375"/>
                <a:gd name="connsiteY923" fmla="*/ 467986 h 503731"/>
                <a:gd name="connsiteX924" fmla="*/ 1799733 w 10525375"/>
                <a:gd name="connsiteY924" fmla="*/ 467986 h 503731"/>
                <a:gd name="connsiteX925" fmla="*/ 1765725 w 10525375"/>
                <a:gd name="connsiteY925" fmla="*/ 470659 h 503731"/>
                <a:gd name="connsiteX926" fmla="*/ 1633093 w 10525375"/>
                <a:gd name="connsiteY926" fmla="*/ 469322 h 503731"/>
                <a:gd name="connsiteX927" fmla="*/ 1599086 w 10525375"/>
                <a:gd name="connsiteY927" fmla="*/ 465313 h 503731"/>
                <a:gd name="connsiteX928" fmla="*/ 1599086 w 10525375"/>
                <a:gd name="connsiteY928" fmla="*/ 463975 h 503731"/>
                <a:gd name="connsiteX929" fmla="*/ 1364433 w 10525375"/>
                <a:gd name="connsiteY929" fmla="*/ 463975 h 503731"/>
                <a:gd name="connsiteX930" fmla="*/ 1357632 w 10525375"/>
                <a:gd name="connsiteY930" fmla="*/ 465313 h 503731"/>
                <a:gd name="connsiteX931" fmla="*/ 1354229 w 10525375"/>
                <a:gd name="connsiteY931" fmla="*/ 467986 h 503731"/>
                <a:gd name="connsiteX932" fmla="*/ 1211396 w 10525375"/>
                <a:gd name="connsiteY932" fmla="*/ 467986 h 503731"/>
                <a:gd name="connsiteX933" fmla="*/ 1194394 w 10525375"/>
                <a:gd name="connsiteY933" fmla="*/ 469322 h 503731"/>
                <a:gd name="connsiteX934" fmla="*/ 1170587 w 10525375"/>
                <a:gd name="connsiteY934" fmla="*/ 471995 h 503731"/>
                <a:gd name="connsiteX935" fmla="*/ 1150182 w 10525375"/>
                <a:gd name="connsiteY935" fmla="*/ 471995 h 503731"/>
                <a:gd name="connsiteX936" fmla="*/ 990348 w 10525375"/>
                <a:gd name="connsiteY936" fmla="*/ 473332 h 503731"/>
                <a:gd name="connsiteX937" fmla="*/ 956340 w 10525375"/>
                <a:gd name="connsiteY937" fmla="*/ 465313 h 503731"/>
                <a:gd name="connsiteX938" fmla="*/ 952937 w 10525375"/>
                <a:gd name="connsiteY938" fmla="*/ 451947 h 503731"/>
                <a:gd name="connsiteX939" fmla="*/ 946136 w 10525375"/>
                <a:gd name="connsiteY939" fmla="*/ 451947 h 503731"/>
                <a:gd name="connsiteX940" fmla="*/ 888324 w 10525375"/>
                <a:gd name="connsiteY940" fmla="*/ 426551 h 503731"/>
                <a:gd name="connsiteX941" fmla="*/ 844112 w 10525375"/>
                <a:gd name="connsiteY941" fmla="*/ 447936 h 503731"/>
                <a:gd name="connsiteX942" fmla="*/ 830509 w 10525375"/>
                <a:gd name="connsiteY942" fmla="*/ 454620 h 503731"/>
                <a:gd name="connsiteX943" fmla="*/ 827110 w 10525375"/>
                <a:gd name="connsiteY943" fmla="*/ 454620 h 503731"/>
                <a:gd name="connsiteX944" fmla="*/ 844112 w 10525375"/>
                <a:gd name="connsiteY944" fmla="*/ 457293 h 503731"/>
                <a:gd name="connsiteX945" fmla="*/ 891723 w 10525375"/>
                <a:gd name="connsiteY945" fmla="*/ 470659 h 503731"/>
                <a:gd name="connsiteX946" fmla="*/ 881523 w 10525375"/>
                <a:gd name="connsiteY946" fmla="*/ 473332 h 503731"/>
                <a:gd name="connsiteX947" fmla="*/ 850914 w 10525375"/>
                <a:gd name="connsiteY947" fmla="*/ 474668 h 503731"/>
                <a:gd name="connsiteX948" fmla="*/ 810104 w 10525375"/>
                <a:gd name="connsiteY948" fmla="*/ 476005 h 503731"/>
                <a:gd name="connsiteX949" fmla="*/ 735287 w 10525375"/>
                <a:gd name="connsiteY949" fmla="*/ 474668 h 503731"/>
                <a:gd name="connsiteX950" fmla="*/ 731888 w 10525375"/>
                <a:gd name="connsiteY950" fmla="*/ 474668 h 503731"/>
                <a:gd name="connsiteX951" fmla="*/ 728486 w 10525375"/>
                <a:gd name="connsiteY951" fmla="*/ 474668 h 503731"/>
                <a:gd name="connsiteX952" fmla="*/ 708081 w 10525375"/>
                <a:gd name="connsiteY952" fmla="*/ 480014 h 503731"/>
                <a:gd name="connsiteX953" fmla="*/ 687676 w 10525375"/>
                <a:gd name="connsiteY953" fmla="*/ 466648 h 503731"/>
                <a:gd name="connsiteX954" fmla="*/ 674073 w 10525375"/>
                <a:gd name="connsiteY954" fmla="*/ 455956 h 503731"/>
                <a:gd name="connsiteX955" fmla="*/ 691079 w 10525375"/>
                <a:gd name="connsiteY955" fmla="*/ 443927 h 503731"/>
                <a:gd name="connsiteX956" fmla="*/ 694478 w 10525375"/>
                <a:gd name="connsiteY956" fmla="*/ 443927 h 503731"/>
                <a:gd name="connsiteX957" fmla="*/ 697881 w 10525375"/>
                <a:gd name="connsiteY957" fmla="*/ 441254 h 503731"/>
                <a:gd name="connsiteX958" fmla="*/ 701279 w 10525375"/>
                <a:gd name="connsiteY958" fmla="*/ 441254 h 503731"/>
                <a:gd name="connsiteX959" fmla="*/ 701279 w 10525375"/>
                <a:gd name="connsiteY959" fmla="*/ 434571 h 503731"/>
                <a:gd name="connsiteX960" fmla="*/ 691079 w 10525375"/>
                <a:gd name="connsiteY960" fmla="*/ 423878 h 503731"/>
                <a:gd name="connsiteX961" fmla="*/ 674073 w 10525375"/>
                <a:gd name="connsiteY961" fmla="*/ 429224 h 503731"/>
                <a:gd name="connsiteX962" fmla="*/ 670674 w 10525375"/>
                <a:gd name="connsiteY962" fmla="*/ 430562 h 503731"/>
                <a:gd name="connsiteX963" fmla="*/ 657071 w 10525375"/>
                <a:gd name="connsiteY963" fmla="*/ 438581 h 503731"/>
                <a:gd name="connsiteX964" fmla="*/ 657071 w 10525375"/>
                <a:gd name="connsiteY964" fmla="*/ 441254 h 503731"/>
                <a:gd name="connsiteX965" fmla="*/ 643468 w 10525375"/>
                <a:gd name="connsiteY965" fmla="*/ 455956 h 503731"/>
                <a:gd name="connsiteX966" fmla="*/ 643468 w 10525375"/>
                <a:gd name="connsiteY966" fmla="*/ 459966 h 503731"/>
                <a:gd name="connsiteX967" fmla="*/ 612859 w 10525375"/>
                <a:gd name="connsiteY967" fmla="*/ 451947 h 503731"/>
                <a:gd name="connsiteX968" fmla="*/ 602659 w 10525375"/>
                <a:gd name="connsiteY968" fmla="*/ 443927 h 503731"/>
                <a:gd name="connsiteX969" fmla="*/ 602659 w 10525375"/>
                <a:gd name="connsiteY969" fmla="*/ 435908 h 503731"/>
                <a:gd name="connsiteX970" fmla="*/ 609460 w 10525375"/>
                <a:gd name="connsiteY970" fmla="*/ 437244 h 503731"/>
                <a:gd name="connsiteX971" fmla="*/ 606058 w 10525375"/>
                <a:gd name="connsiteY971" fmla="*/ 434571 h 503731"/>
                <a:gd name="connsiteX972" fmla="*/ 602659 w 10525375"/>
                <a:gd name="connsiteY972" fmla="*/ 429224 h 503731"/>
                <a:gd name="connsiteX973" fmla="*/ 595857 w 10525375"/>
                <a:gd name="connsiteY973" fmla="*/ 429224 h 503731"/>
                <a:gd name="connsiteX974" fmla="*/ 568651 w 10525375"/>
                <a:gd name="connsiteY974" fmla="*/ 441254 h 503731"/>
                <a:gd name="connsiteX975" fmla="*/ 517637 w 10525375"/>
                <a:gd name="connsiteY975" fmla="*/ 442590 h 503731"/>
                <a:gd name="connsiteX976" fmla="*/ 487032 w 10525375"/>
                <a:gd name="connsiteY976" fmla="*/ 438581 h 503731"/>
                <a:gd name="connsiteX977" fmla="*/ 471208 w 10525375"/>
                <a:gd name="connsiteY977" fmla="*/ 444800 h 503731"/>
                <a:gd name="connsiteX978" fmla="*/ 473425 w 10525375"/>
                <a:gd name="connsiteY978" fmla="*/ 450611 h 503731"/>
                <a:gd name="connsiteX979" fmla="*/ 442820 w 10525375"/>
                <a:gd name="connsiteY979" fmla="*/ 450611 h 503731"/>
                <a:gd name="connsiteX980" fmla="*/ 442820 w 10525375"/>
                <a:gd name="connsiteY980" fmla="*/ 442702 h 503731"/>
                <a:gd name="connsiteX981" fmla="*/ 425818 w 10525375"/>
                <a:gd name="connsiteY981" fmla="*/ 439917 h 503731"/>
                <a:gd name="connsiteX982" fmla="*/ 395209 w 10525375"/>
                <a:gd name="connsiteY982" fmla="*/ 434571 h 503731"/>
                <a:gd name="connsiteX983" fmla="*/ 391810 w 10525375"/>
                <a:gd name="connsiteY983" fmla="*/ 426551 h 503731"/>
                <a:gd name="connsiteX984" fmla="*/ 466627 w 10525375"/>
                <a:gd name="connsiteY984" fmla="*/ 438581 h 503731"/>
                <a:gd name="connsiteX985" fmla="*/ 480231 w 10525375"/>
                <a:gd name="connsiteY985" fmla="*/ 427888 h 503731"/>
                <a:gd name="connsiteX986" fmla="*/ 470026 w 10525375"/>
                <a:gd name="connsiteY986" fmla="*/ 423878 h 503731"/>
                <a:gd name="connsiteX987" fmla="*/ 425818 w 10525375"/>
                <a:gd name="connsiteY987" fmla="*/ 410512 h 503731"/>
                <a:gd name="connsiteX988" fmla="*/ 385009 w 10525375"/>
                <a:gd name="connsiteY988" fmla="*/ 394473 h 503731"/>
                <a:gd name="connsiteX989" fmla="*/ 364604 w 10525375"/>
                <a:gd name="connsiteY989" fmla="*/ 394473 h 503731"/>
                <a:gd name="connsiteX990" fmla="*/ 344199 w 10525375"/>
                <a:gd name="connsiteY990" fmla="*/ 394473 h 503731"/>
                <a:gd name="connsiteX991" fmla="*/ 265980 w 10525375"/>
                <a:gd name="connsiteY991" fmla="*/ 374425 h 503731"/>
                <a:gd name="connsiteX992" fmla="*/ 272781 w 10525375"/>
                <a:gd name="connsiteY992" fmla="*/ 369079 h 503731"/>
                <a:gd name="connsiteX993" fmla="*/ 316993 w 10525375"/>
                <a:gd name="connsiteY993" fmla="*/ 366406 h 503731"/>
                <a:gd name="connsiteX994" fmla="*/ 293186 w 10525375"/>
                <a:gd name="connsiteY994" fmla="*/ 362396 h 503731"/>
                <a:gd name="connsiteX995" fmla="*/ 282985 w 10525375"/>
                <a:gd name="connsiteY995" fmla="*/ 361060 h 503731"/>
                <a:gd name="connsiteX996" fmla="*/ 269382 w 10525375"/>
                <a:gd name="connsiteY996" fmla="*/ 366406 h 503731"/>
                <a:gd name="connsiteX997" fmla="*/ 252377 w 10525375"/>
                <a:gd name="connsiteY997" fmla="*/ 367742 h 503731"/>
                <a:gd name="connsiteX998" fmla="*/ 252377 w 10525375"/>
                <a:gd name="connsiteY998" fmla="*/ 369079 h 503731"/>
                <a:gd name="connsiteX999" fmla="*/ 226049 w 10525375"/>
                <a:gd name="connsiteY999" fmla="*/ 370113 h 503731"/>
                <a:gd name="connsiteX1000" fmla="*/ 228573 w 10525375"/>
                <a:gd name="connsiteY1000" fmla="*/ 373090 h 503731"/>
                <a:gd name="connsiteX1001" fmla="*/ 245575 w 10525375"/>
                <a:gd name="connsiteY1001" fmla="*/ 381109 h 503731"/>
                <a:gd name="connsiteX1002" fmla="*/ 194565 w 10525375"/>
                <a:gd name="connsiteY1002" fmla="*/ 373090 h 503731"/>
                <a:gd name="connsiteX1003" fmla="*/ 194565 w 10525375"/>
                <a:gd name="connsiteY1003" fmla="*/ 369565 h 503731"/>
                <a:gd name="connsiteX1004" fmla="*/ 171608 w 10525375"/>
                <a:gd name="connsiteY1004" fmla="*/ 368744 h 503731"/>
                <a:gd name="connsiteX1005" fmla="*/ 119748 w 10525375"/>
                <a:gd name="connsiteY1005" fmla="*/ 369079 h 503731"/>
                <a:gd name="connsiteX1006" fmla="*/ 174160 w 10525375"/>
                <a:gd name="connsiteY1006" fmla="*/ 361060 h 503731"/>
                <a:gd name="connsiteX1007" fmla="*/ 126549 w 10525375"/>
                <a:gd name="connsiteY1007" fmla="*/ 351703 h 503731"/>
                <a:gd name="connsiteX1008" fmla="*/ 136750 w 10525375"/>
                <a:gd name="connsiteY1008" fmla="*/ 332991 h 503731"/>
                <a:gd name="connsiteX1009" fmla="*/ 136750 w 10525375"/>
                <a:gd name="connsiteY1009" fmla="*/ 327645 h 503731"/>
                <a:gd name="connsiteX1010" fmla="*/ 177559 w 10525375"/>
                <a:gd name="connsiteY1010" fmla="*/ 323636 h 503731"/>
                <a:gd name="connsiteX1011" fmla="*/ 177559 w 10525375"/>
                <a:gd name="connsiteY1011" fmla="*/ 322298 h 503731"/>
                <a:gd name="connsiteX1012" fmla="*/ 218369 w 10525375"/>
                <a:gd name="connsiteY1012" fmla="*/ 324971 h 503731"/>
                <a:gd name="connsiteX1013" fmla="*/ 252377 w 10525375"/>
                <a:gd name="connsiteY1013" fmla="*/ 337001 h 503731"/>
                <a:gd name="connsiteX1014" fmla="*/ 316993 w 10525375"/>
                <a:gd name="connsiteY1014" fmla="*/ 331655 h 503731"/>
                <a:gd name="connsiteX1015" fmla="*/ 364604 w 10525375"/>
                <a:gd name="connsiteY1015" fmla="*/ 334328 h 503731"/>
                <a:gd name="connsiteX1016" fmla="*/ 385009 w 10525375"/>
                <a:gd name="connsiteY1016" fmla="*/ 322298 h 503731"/>
                <a:gd name="connsiteX1017" fmla="*/ 381606 w 10525375"/>
                <a:gd name="connsiteY1017" fmla="*/ 322298 h 503731"/>
                <a:gd name="connsiteX1018" fmla="*/ 374805 w 10525375"/>
                <a:gd name="connsiteY1018" fmla="*/ 316952 h 503731"/>
                <a:gd name="connsiteX1019" fmla="*/ 299987 w 10525375"/>
                <a:gd name="connsiteY1019" fmla="*/ 326309 h 503731"/>
                <a:gd name="connsiteX1020" fmla="*/ 279144 w 10525375"/>
                <a:gd name="connsiteY1020" fmla="*/ 325171 h 503731"/>
                <a:gd name="connsiteX1021" fmla="*/ 289787 w 10525375"/>
                <a:gd name="connsiteY1021" fmla="*/ 324971 h 503731"/>
                <a:gd name="connsiteX1022" fmla="*/ 303390 w 10525375"/>
                <a:gd name="connsiteY1022" fmla="*/ 318289 h 503731"/>
                <a:gd name="connsiteX1023" fmla="*/ 289787 w 10525375"/>
                <a:gd name="connsiteY1023" fmla="*/ 312943 h 503731"/>
                <a:gd name="connsiteX1024" fmla="*/ 320392 w 10525375"/>
                <a:gd name="connsiteY1024" fmla="*/ 303586 h 503731"/>
                <a:gd name="connsiteX1025" fmla="*/ 347598 w 10525375"/>
                <a:gd name="connsiteY1025" fmla="*/ 320962 h 503731"/>
                <a:gd name="connsiteX1026" fmla="*/ 361201 w 10525375"/>
                <a:gd name="connsiteY1026" fmla="*/ 315616 h 503731"/>
                <a:gd name="connsiteX1027" fmla="*/ 347598 w 10525375"/>
                <a:gd name="connsiteY1027" fmla="*/ 300913 h 503731"/>
                <a:gd name="connsiteX1028" fmla="*/ 262581 w 10525375"/>
                <a:gd name="connsiteY1028" fmla="*/ 292894 h 503731"/>
                <a:gd name="connsiteX1029" fmla="*/ 259178 w 10525375"/>
                <a:gd name="connsiteY1029" fmla="*/ 294231 h 503731"/>
                <a:gd name="connsiteX1030" fmla="*/ 245575 w 10525375"/>
                <a:gd name="connsiteY1030" fmla="*/ 292894 h 503731"/>
                <a:gd name="connsiteX1031" fmla="*/ 225170 w 10525375"/>
                <a:gd name="connsiteY1031" fmla="*/ 284874 h 503731"/>
                <a:gd name="connsiteX1032" fmla="*/ 211567 w 10525375"/>
                <a:gd name="connsiteY1032" fmla="*/ 279528 h 503731"/>
                <a:gd name="connsiteX1033" fmla="*/ 228573 w 10525375"/>
                <a:gd name="connsiteY1033" fmla="*/ 272846 h 503731"/>
                <a:gd name="connsiteX1034" fmla="*/ 231972 w 10525375"/>
                <a:gd name="connsiteY1034" fmla="*/ 272846 h 503731"/>
                <a:gd name="connsiteX1035" fmla="*/ 391810 w 10525375"/>
                <a:gd name="connsiteY1035" fmla="*/ 271508 h 503731"/>
                <a:gd name="connsiteX1036" fmla="*/ 432620 w 10525375"/>
                <a:gd name="connsiteY1036" fmla="*/ 260816 h 503731"/>
                <a:gd name="connsiteX1037" fmla="*/ 419017 w 10525375"/>
                <a:gd name="connsiteY1037" fmla="*/ 246114 h 503731"/>
                <a:gd name="connsiteX1038" fmla="*/ 425818 w 10525375"/>
                <a:gd name="connsiteY1038" fmla="*/ 243441 h 503731"/>
                <a:gd name="connsiteX1039" fmla="*/ 381606 w 10525375"/>
                <a:gd name="connsiteY1039" fmla="*/ 246114 h 503731"/>
                <a:gd name="connsiteX1040" fmla="*/ 371406 w 10525375"/>
                <a:gd name="connsiteY1040" fmla="*/ 242104 h 503731"/>
                <a:gd name="connsiteX1041" fmla="*/ 374805 w 10525375"/>
                <a:gd name="connsiteY1041" fmla="*/ 242104 h 503731"/>
                <a:gd name="connsiteX1042" fmla="*/ 374805 w 10525375"/>
                <a:gd name="connsiteY1042" fmla="*/ 240768 h 503731"/>
                <a:gd name="connsiteX1043" fmla="*/ 368003 w 10525375"/>
                <a:gd name="connsiteY1043" fmla="*/ 240768 h 503731"/>
                <a:gd name="connsiteX1044" fmla="*/ 313591 w 10525375"/>
                <a:gd name="connsiteY1044" fmla="*/ 243441 h 503731"/>
                <a:gd name="connsiteX1045" fmla="*/ 282985 w 10525375"/>
                <a:gd name="connsiteY1045" fmla="*/ 247450 h 503731"/>
                <a:gd name="connsiteX1046" fmla="*/ 279583 w 10525375"/>
                <a:gd name="connsiteY1046" fmla="*/ 236757 h 503731"/>
                <a:gd name="connsiteX1047" fmla="*/ 289787 w 10525375"/>
                <a:gd name="connsiteY1047" fmla="*/ 216709 h 503731"/>
                <a:gd name="connsiteX1048" fmla="*/ 242176 w 10525375"/>
                <a:gd name="connsiteY1048" fmla="*/ 236757 h 503731"/>
                <a:gd name="connsiteX1049" fmla="*/ 238773 w 10525375"/>
                <a:gd name="connsiteY1049" fmla="*/ 236757 h 503731"/>
                <a:gd name="connsiteX1050" fmla="*/ 245575 w 10525375"/>
                <a:gd name="connsiteY1050" fmla="*/ 240768 h 503731"/>
                <a:gd name="connsiteX1051" fmla="*/ 245575 w 10525375"/>
                <a:gd name="connsiteY1051" fmla="*/ 248787 h 503731"/>
                <a:gd name="connsiteX1052" fmla="*/ 218369 w 10525375"/>
                <a:gd name="connsiteY1052" fmla="*/ 247450 h 503731"/>
                <a:gd name="connsiteX1053" fmla="*/ 225170 w 10525375"/>
                <a:gd name="connsiteY1053" fmla="*/ 236757 h 503731"/>
                <a:gd name="connsiteX1054" fmla="*/ 184361 w 10525375"/>
                <a:gd name="connsiteY1054" fmla="*/ 228738 h 503731"/>
                <a:gd name="connsiteX1055" fmla="*/ 184361 w 10525375"/>
                <a:gd name="connsiteY1055" fmla="*/ 224729 h 503731"/>
                <a:gd name="connsiteX1056" fmla="*/ 204766 w 10525375"/>
                <a:gd name="connsiteY1056" fmla="*/ 223392 h 503731"/>
                <a:gd name="connsiteX1057" fmla="*/ 235374 w 10525375"/>
                <a:gd name="connsiteY1057" fmla="*/ 211363 h 503731"/>
                <a:gd name="connsiteX1058" fmla="*/ 279583 w 10525375"/>
                <a:gd name="connsiteY1058" fmla="*/ 208690 h 503731"/>
                <a:gd name="connsiteX1059" fmla="*/ 286384 w 10525375"/>
                <a:gd name="connsiteY1059" fmla="*/ 210026 h 503731"/>
                <a:gd name="connsiteX1060" fmla="*/ 327194 w 10525375"/>
                <a:gd name="connsiteY1060" fmla="*/ 196660 h 503731"/>
                <a:gd name="connsiteX1061" fmla="*/ 320392 w 10525375"/>
                <a:gd name="connsiteY1061" fmla="*/ 176612 h 503731"/>
                <a:gd name="connsiteX1062" fmla="*/ 316993 w 10525375"/>
                <a:gd name="connsiteY1062" fmla="*/ 175275 h 503731"/>
                <a:gd name="connsiteX1063" fmla="*/ 303390 w 10525375"/>
                <a:gd name="connsiteY1063" fmla="*/ 189978 h 503731"/>
                <a:gd name="connsiteX1064" fmla="*/ 286384 w 10525375"/>
                <a:gd name="connsiteY1064" fmla="*/ 189978 h 503731"/>
                <a:gd name="connsiteX1065" fmla="*/ 282985 w 10525375"/>
                <a:gd name="connsiteY1065" fmla="*/ 192651 h 503731"/>
                <a:gd name="connsiteX1066" fmla="*/ 248978 w 10525375"/>
                <a:gd name="connsiteY1066" fmla="*/ 193987 h 503731"/>
                <a:gd name="connsiteX1067" fmla="*/ 184361 w 10525375"/>
                <a:gd name="connsiteY1067" fmla="*/ 179285 h 503731"/>
                <a:gd name="connsiteX1068" fmla="*/ 184361 w 10525375"/>
                <a:gd name="connsiteY1068" fmla="*/ 175275 h 503731"/>
                <a:gd name="connsiteX1069" fmla="*/ 184361 w 10525375"/>
                <a:gd name="connsiteY1069" fmla="*/ 159236 h 503731"/>
                <a:gd name="connsiteX1070" fmla="*/ 225170 w 10525375"/>
                <a:gd name="connsiteY1070" fmla="*/ 171264 h 503731"/>
                <a:gd name="connsiteX1071" fmla="*/ 245575 w 10525375"/>
                <a:gd name="connsiteY1071" fmla="*/ 163246 h 503731"/>
                <a:gd name="connsiteX1072" fmla="*/ 276184 w 10525375"/>
                <a:gd name="connsiteY1072" fmla="*/ 155227 h 503731"/>
                <a:gd name="connsiteX1073" fmla="*/ 286384 w 10525375"/>
                <a:gd name="connsiteY1073" fmla="*/ 155227 h 503731"/>
                <a:gd name="connsiteX1074" fmla="*/ 289787 w 10525375"/>
                <a:gd name="connsiteY1074" fmla="*/ 153890 h 503731"/>
                <a:gd name="connsiteX1075" fmla="*/ 310192 w 10525375"/>
                <a:gd name="connsiteY1075" fmla="*/ 153890 h 503731"/>
                <a:gd name="connsiteX1076" fmla="*/ 310192 w 10525375"/>
                <a:gd name="connsiteY1076" fmla="*/ 155227 h 503731"/>
                <a:gd name="connsiteX1077" fmla="*/ 330596 w 10525375"/>
                <a:gd name="connsiteY1077" fmla="*/ 153890 h 503731"/>
                <a:gd name="connsiteX1078" fmla="*/ 337398 w 10525375"/>
                <a:gd name="connsiteY1078" fmla="*/ 155227 h 503731"/>
                <a:gd name="connsiteX1079" fmla="*/ 361201 w 10525375"/>
                <a:gd name="connsiteY1079" fmla="*/ 151216 h 503731"/>
                <a:gd name="connsiteX1080" fmla="*/ 378207 w 10525375"/>
                <a:gd name="connsiteY1080" fmla="*/ 149881 h 503731"/>
                <a:gd name="connsiteX1081" fmla="*/ 429217 w 10525375"/>
                <a:gd name="connsiteY1081" fmla="*/ 149881 h 503731"/>
                <a:gd name="connsiteX1082" fmla="*/ 449622 w 10525375"/>
                <a:gd name="connsiteY1082" fmla="*/ 149881 h 503731"/>
                <a:gd name="connsiteX1083" fmla="*/ 446223 w 10525375"/>
                <a:gd name="connsiteY1083" fmla="*/ 147207 h 503731"/>
                <a:gd name="connsiteX1084" fmla="*/ 436019 w 10525375"/>
                <a:gd name="connsiteY1084" fmla="*/ 147207 h 503731"/>
                <a:gd name="connsiteX1085" fmla="*/ 408812 w 10525375"/>
                <a:gd name="connsiteY1085" fmla="*/ 143197 h 503731"/>
                <a:gd name="connsiteX1086" fmla="*/ 405413 w 10525375"/>
                <a:gd name="connsiteY1086" fmla="*/ 144533 h 503731"/>
                <a:gd name="connsiteX1087" fmla="*/ 378207 w 10525375"/>
                <a:gd name="connsiteY1087" fmla="*/ 143197 h 503731"/>
                <a:gd name="connsiteX1088" fmla="*/ 374805 w 10525375"/>
                <a:gd name="connsiteY1088" fmla="*/ 141861 h 503731"/>
                <a:gd name="connsiteX1089" fmla="*/ 316993 w 10525375"/>
                <a:gd name="connsiteY1089" fmla="*/ 145870 h 503731"/>
                <a:gd name="connsiteX1090" fmla="*/ 303390 w 10525375"/>
                <a:gd name="connsiteY1090" fmla="*/ 144533 h 503731"/>
                <a:gd name="connsiteX1091" fmla="*/ 327194 w 10525375"/>
                <a:gd name="connsiteY1091" fmla="*/ 137851 h 503731"/>
                <a:gd name="connsiteX1092" fmla="*/ 303390 w 10525375"/>
                <a:gd name="connsiteY1092" fmla="*/ 124485 h 503731"/>
                <a:gd name="connsiteX1093" fmla="*/ 357802 w 10525375"/>
                <a:gd name="connsiteY1093" fmla="*/ 117801 h 503731"/>
                <a:gd name="connsiteX1094" fmla="*/ 361201 w 10525375"/>
                <a:gd name="connsiteY1094" fmla="*/ 113792 h 503731"/>
                <a:gd name="connsiteX1095" fmla="*/ 402011 w 10525375"/>
                <a:gd name="connsiteY1095" fmla="*/ 105773 h 503731"/>
                <a:gd name="connsiteX1096" fmla="*/ 436019 w 10525375"/>
                <a:gd name="connsiteY1096" fmla="*/ 93744 h 503731"/>
                <a:gd name="connsiteX1097" fmla="*/ 476828 w 10525375"/>
                <a:gd name="connsiteY1097" fmla="*/ 93744 h 503731"/>
                <a:gd name="connsiteX1098" fmla="*/ 483630 w 10525375"/>
                <a:gd name="connsiteY1098" fmla="*/ 99091 h 503731"/>
                <a:gd name="connsiteX1099" fmla="*/ 483630 w 10525375"/>
                <a:gd name="connsiteY1099" fmla="*/ 100427 h 503731"/>
                <a:gd name="connsiteX1100" fmla="*/ 504034 w 10525375"/>
                <a:gd name="connsiteY1100" fmla="*/ 100427 h 503731"/>
                <a:gd name="connsiteX1101" fmla="*/ 514238 w 10525375"/>
                <a:gd name="connsiteY1101" fmla="*/ 104436 h 503731"/>
                <a:gd name="connsiteX1102" fmla="*/ 507437 w 10525375"/>
                <a:gd name="connsiteY1102" fmla="*/ 108446 h 503731"/>
                <a:gd name="connsiteX1103" fmla="*/ 510836 w 10525375"/>
                <a:gd name="connsiteY1103" fmla="*/ 108446 h 503731"/>
                <a:gd name="connsiteX1104" fmla="*/ 534643 w 10525375"/>
                <a:gd name="connsiteY1104" fmla="*/ 108446 h 503731"/>
                <a:gd name="connsiteX1105" fmla="*/ 534643 w 10525375"/>
                <a:gd name="connsiteY1105" fmla="*/ 107110 h 503731"/>
                <a:gd name="connsiteX1106" fmla="*/ 538042 w 10525375"/>
                <a:gd name="connsiteY1106" fmla="*/ 101764 h 503731"/>
                <a:gd name="connsiteX1107" fmla="*/ 544844 w 10525375"/>
                <a:gd name="connsiteY1107" fmla="*/ 96418 h 503731"/>
                <a:gd name="connsiteX1108" fmla="*/ 544844 w 10525375"/>
                <a:gd name="connsiteY1108" fmla="*/ 95080 h 503731"/>
                <a:gd name="connsiteX1109" fmla="*/ 521040 w 10525375"/>
                <a:gd name="connsiteY1109" fmla="*/ 88398 h 503731"/>
                <a:gd name="connsiteX1110" fmla="*/ 521040 w 10525375"/>
                <a:gd name="connsiteY1110" fmla="*/ 85725 h 503731"/>
                <a:gd name="connsiteX1111" fmla="*/ 497233 w 10525375"/>
                <a:gd name="connsiteY1111" fmla="*/ 79041 h 503731"/>
                <a:gd name="connsiteX1112" fmla="*/ 527841 w 10525375"/>
                <a:gd name="connsiteY1112" fmla="*/ 67013 h 503731"/>
                <a:gd name="connsiteX1113" fmla="*/ 561849 w 10525375"/>
                <a:gd name="connsiteY1113" fmla="*/ 79041 h 503731"/>
                <a:gd name="connsiteX1114" fmla="*/ 609460 w 10525375"/>
                <a:gd name="connsiteY1114" fmla="*/ 89734 h 503731"/>
                <a:gd name="connsiteX1115" fmla="*/ 660470 w 10525375"/>
                <a:gd name="connsiteY1115" fmla="*/ 77704 h 503731"/>
                <a:gd name="connsiteX1116" fmla="*/ 674073 w 10525375"/>
                <a:gd name="connsiteY1116" fmla="*/ 80379 h 503731"/>
                <a:gd name="connsiteX1117" fmla="*/ 701279 w 10525375"/>
                <a:gd name="connsiteY1117" fmla="*/ 87061 h 503731"/>
                <a:gd name="connsiteX1118" fmla="*/ 670674 w 10525375"/>
                <a:gd name="connsiteY1118" fmla="*/ 93744 h 503731"/>
                <a:gd name="connsiteX1119" fmla="*/ 670674 w 10525375"/>
                <a:gd name="connsiteY1119" fmla="*/ 95080 h 503731"/>
                <a:gd name="connsiteX1120" fmla="*/ 663873 w 10525375"/>
                <a:gd name="connsiteY1120" fmla="*/ 100427 h 503731"/>
                <a:gd name="connsiteX1121" fmla="*/ 674073 w 10525375"/>
                <a:gd name="connsiteY1121" fmla="*/ 100427 h 503731"/>
                <a:gd name="connsiteX1122" fmla="*/ 680875 w 10525375"/>
                <a:gd name="connsiteY1122" fmla="*/ 103100 h 503731"/>
                <a:gd name="connsiteX1123" fmla="*/ 691079 w 10525375"/>
                <a:gd name="connsiteY1123" fmla="*/ 103100 h 503731"/>
                <a:gd name="connsiteX1124" fmla="*/ 704682 w 10525375"/>
                <a:gd name="connsiteY1124" fmla="*/ 92407 h 503731"/>
                <a:gd name="connsiteX1125" fmla="*/ 714883 w 10525375"/>
                <a:gd name="connsiteY1125" fmla="*/ 91070 h 503731"/>
                <a:gd name="connsiteX1126" fmla="*/ 721684 w 10525375"/>
                <a:gd name="connsiteY1126" fmla="*/ 77704 h 503731"/>
                <a:gd name="connsiteX1127" fmla="*/ 731888 w 10525375"/>
                <a:gd name="connsiteY1127" fmla="*/ 73695 h 503731"/>
                <a:gd name="connsiteX1128" fmla="*/ 776097 w 10525375"/>
                <a:gd name="connsiteY1128" fmla="*/ 75032 h 503731"/>
                <a:gd name="connsiteX1129" fmla="*/ 796501 w 10525375"/>
                <a:gd name="connsiteY1129" fmla="*/ 71022 h 503731"/>
                <a:gd name="connsiteX1130" fmla="*/ 803303 w 10525375"/>
                <a:gd name="connsiteY1130" fmla="*/ 71022 h 503731"/>
                <a:gd name="connsiteX1131" fmla="*/ 803303 w 10525375"/>
                <a:gd name="connsiteY1131" fmla="*/ 69686 h 503731"/>
                <a:gd name="connsiteX1132" fmla="*/ 806705 w 10525375"/>
                <a:gd name="connsiteY1132" fmla="*/ 67013 h 503731"/>
                <a:gd name="connsiteX1133" fmla="*/ 782898 w 10525375"/>
                <a:gd name="connsiteY1133" fmla="*/ 71022 h 503731"/>
                <a:gd name="connsiteX1134" fmla="*/ 759095 w 10525375"/>
                <a:gd name="connsiteY1134" fmla="*/ 60329 h 503731"/>
                <a:gd name="connsiteX1135" fmla="*/ 796501 w 10525375"/>
                <a:gd name="connsiteY1135" fmla="*/ 48301 h 503731"/>
                <a:gd name="connsiteX1136" fmla="*/ 854316 w 10525375"/>
                <a:gd name="connsiteY1136" fmla="*/ 50973 h 503731"/>
                <a:gd name="connsiteX1137" fmla="*/ 966540 w 10525375"/>
                <a:gd name="connsiteY1137" fmla="*/ 46964 h 503731"/>
                <a:gd name="connsiteX1138" fmla="*/ 1000548 w 10525375"/>
                <a:gd name="connsiteY1138" fmla="*/ 48301 h 503731"/>
                <a:gd name="connsiteX1139" fmla="*/ 1048159 w 10525375"/>
                <a:gd name="connsiteY1139" fmla="*/ 48301 h 503731"/>
                <a:gd name="connsiteX1140" fmla="*/ 1051562 w 10525375"/>
                <a:gd name="connsiteY1140" fmla="*/ 50973 h 503731"/>
                <a:gd name="connsiteX1141" fmla="*/ 1078768 w 10525375"/>
                <a:gd name="connsiteY1141" fmla="*/ 48301 h 503731"/>
                <a:gd name="connsiteX1142" fmla="*/ 1078768 w 10525375"/>
                <a:gd name="connsiteY1142" fmla="*/ 44290 h 503731"/>
                <a:gd name="connsiteX1143" fmla="*/ 1139982 w 10525375"/>
                <a:gd name="connsiteY1143" fmla="*/ 42955 h 503731"/>
                <a:gd name="connsiteX1144" fmla="*/ 1150182 w 10525375"/>
                <a:gd name="connsiteY1144" fmla="*/ 42955 h 503731"/>
                <a:gd name="connsiteX1145" fmla="*/ 1153585 w 10525375"/>
                <a:gd name="connsiteY1145" fmla="*/ 41617 h 503731"/>
                <a:gd name="connsiteX1146" fmla="*/ 1190992 w 10525375"/>
                <a:gd name="connsiteY1146" fmla="*/ 44290 h 503731"/>
                <a:gd name="connsiteX1147" fmla="*/ 1201196 w 10525375"/>
                <a:gd name="connsiteY1147" fmla="*/ 44290 h 503731"/>
                <a:gd name="connsiteX1148" fmla="*/ 1221601 w 10525375"/>
                <a:gd name="connsiteY1148" fmla="*/ 44290 h 503731"/>
                <a:gd name="connsiteX1149" fmla="*/ 1310021 w 10525375"/>
                <a:gd name="connsiteY1149" fmla="*/ 46964 h 503731"/>
                <a:gd name="connsiteX1150" fmla="*/ 1357632 w 10525375"/>
                <a:gd name="connsiteY1150" fmla="*/ 44290 h 503731"/>
                <a:gd name="connsiteX1151" fmla="*/ 1388237 w 10525375"/>
                <a:gd name="connsiteY1151" fmla="*/ 42955 h 503731"/>
                <a:gd name="connsiteX1152" fmla="*/ 1391640 w 10525375"/>
                <a:gd name="connsiteY1152" fmla="*/ 45628 h 503731"/>
                <a:gd name="connsiteX1153" fmla="*/ 1527671 w 10525375"/>
                <a:gd name="connsiteY1153" fmla="*/ 45628 h 503731"/>
                <a:gd name="connsiteX1154" fmla="*/ 1541274 w 10525375"/>
                <a:gd name="connsiteY1154" fmla="*/ 41617 h 503731"/>
                <a:gd name="connsiteX1155" fmla="*/ 1582083 w 10525375"/>
                <a:gd name="connsiteY1155" fmla="*/ 26916 h 503731"/>
                <a:gd name="connsiteX1156" fmla="*/ 1602488 w 10525375"/>
                <a:gd name="connsiteY1156" fmla="*/ 26916 h 503731"/>
                <a:gd name="connsiteX1157" fmla="*/ 1602488 w 10525375"/>
                <a:gd name="connsiteY1157" fmla="*/ 29589 h 503731"/>
                <a:gd name="connsiteX1158" fmla="*/ 1609290 w 10525375"/>
                <a:gd name="connsiteY1158" fmla="*/ 30925 h 503731"/>
                <a:gd name="connsiteX1159" fmla="*/ 1629694 w 10525375"/>
                <a:gd name="connsiteY1159" fmla="*/ 33598 h 503731"/>
                <a:gd name="connsiteX1160" fmla="*/ 1639895 w 10525375"/>
                <a:gd name="connsiteY1160" fmla="*/ 29589 h 503731"/>
                <a:gd name="connsiteX1161" fmla="*/ 1636496 w 10525375"/>
                <a:gd name="connsiteY1161" fmla="*/ 28251 h 503731"/>
                <a:gd name="connsiteX1162" fmla="*/ 1762323 w 10525375"/>
                <a:gd name="connsiteY1162" fmla="*/ 20232 h 503731"/>
                <a:gd name="connsiteX1163" fmla="*/ 1816735 w 10525375"/>
                <a:gd name="connsiteY1163" fmla="*/ 18896 h 503731"/>
                <a:gd name="connsiteX1164" fmla="*/ 1840543 w 10525375"/>
                <a:gd name="connsiteY1164" fmla="*/ 18896 h 503731"/>
                <a:gd name="connsiteX1165" fmla="*/ 1894955 w 10525375"/>
                <a:gd name="connsiteY1165" fmla="*/ 18896 h 503731"/>
                <a:gd name="connsiteX1166" fmla="*/ 1973171 w 10525375"/>
                <a:gd name="connsiteY1166" fmla="*/ 18896 h 503731"/>
                <a:gd name="connsiteX1167" fmla="*/ 2017383 w 10525375"/>
                <a:gd name="connsiteY1167" fmla="*/ 24241 h 503731"/>
                <a:gd name="connsiteX1168" fmla="*/ 2013980 w 10525375"/>
                <a:gd name="connsiteY1168" fmla="*/ 26916 h 503731"/>
                <a:gd name="connsiteX1169" fmla="*/ 2030986 w 10525375"/>
                <a:gd name="connsiteY1169" fmla="*/ 33598 h 503731"/>
                <a:gd name="connsiteX1170" fmla="*/ 2054790 w 10525375"/>
                <a:gd name="connsiteY1170" fmla="*/ 18896 h 503731"/>
                <a:gd name="connsiteX1171" fmla="*/ 2064994 w 10525375"/>
                <a:gd name="connsiteY1171" fmla="*/ 18896 h 503731"/>
                <a:gd name="connsiteX1172" fmla="*/ 2109202 w 10525375"/>
                <a:gd name="connsiteY1172" fmla="*/ 22905 h 503731"/>
                <a:gd name="connsiteX1173" fmla="*/ 2119407 w 10525375"/>
                <a:gd name="connsiteY1173" fmla="*/ 16223 h 503731"/>
                <a:gd name="connsiteX1174" fmla="*/ 2299646 w 10525375"/>
                <a:gd name="connsiteY1174" fmla="*/ 18896 h 503731"/>
                <a:gd name="connsiteX1175" fmla="*/ 2323453 w 10525375"/>
                <a:gd name="connsiteY1175" fmla="*/ 25578 h 503731"/>
                <a:gd name="connsiteX1176" fmla="*/ 2401670 w 10525375"/>
                <a:gd name="connsiteY1176" fmla="*/ 14886 h 503731"/>
                <a:gd name="connsiteX1177" fmla="*/ 2408471 w 10525375"/>
                <a:gd name="connsiteY1177" fmla="*/ 16223 h 503731"/>
                <a:gd name="connsiteX1178" fmla="*/ 2411874 w 10525375"/>
                <a:gd name="connsiteY1178" fmla="*/ 12213 h 503731"/>
                <a:gd name="connsiteX1179" fmla="*/ 2517296 w 10525375"/>
                <a:gd name="connsiteY1179" fmla="*/ 10875 h 503731"/>
                <a:gd name="connsiteX1180" fmla="*/ 2534302 w 10525375"/>
                <a:gd name="connsiteY1180" fmla="*/ 10875 h 503731"/>
                <a:gd name="connsiteX1181" fmla="*/ 2568310 w 10525375"/>
                <a:gd name="connsiteY1181" fmla="*/ 14886 h 503731"/>
                <a:gd name="connsiteX1182" fmla="*/ 2571709 w 10525375"/>
                <a:gd name="connsiteY1182" fmla="*/ 14886 h 503731"/>
                <a:gd name="connsiteX1183" fmla="*/ 2585312 w 10525375"/>
                <a:gd name="connsiteY1183" fmla="*/ 13550 h 503731"/>
                <a:gd name="connsiteX1184" fmla="*/ 2595516 w 10525375"/>
                <a:gd name="connsiteY1184" fmla="*/ 14886 h 503731"/>
                <a:gd name="connsiteX1185" fmla="*/ 2619320 w 10525375"/>
                <a:gd name="connsiteY1185" fmla="*/ 16223 h 503731"/>
                <a:gd name="connsiteX1186" fmla="*/ 2626121 w 10525375"/>
                <a:gd name="connsiteY1186" fmla="*/ 14886 h 503731"/>
                <a:gd name="connsiteX1187" fmla="*/ 2670333 w 10525375"/>
                <a:gd name="connsiteY1187" fmla="*/ 14886 h 503731"/>
                <a:gd name="connsiteX1188" fmla="*/ 2792761 w 10525375"/>
                <a:gd name="connsiteY1188" fmla="*/ 14886 h 503731"/>
                <a:gd name="connsiteX1189" fmla="*/ 2901586 w 10525375"/>
                <a:gd name="connsiteY1189" fmla="*/ 13550 h 503731"/>
                <a:gd name="connsiteX1190" fmla="*/ 2908388 w 10525375"/>
                <a:gd name="connsiteY1190" fmla="*/ 14886 h 503731"/>
                <a:gd name="connsiteX1191" fmla="*/ 2966199 w 10525375"/>
                <a:gd name="connsiteY1191" fmla="*/ 13550 h 503731"/>
                <a:gd name="connsiteX1192" fmla="*/ 2976403 w 10525375"/>
                <a:gd name="connsiteY1192" fmla="*/ 13550 h 503731"/>
                <a:gd name="connsiteX1193" fmla="*/ 3041016 w 10525375"/>
                <a:gd name="connsiteY1193" fmla="*/ 9539 h 503731"/>
                <a:gd name="connsiteX1194" fmla="*/ 3047818 w 10525375"/>
                <a:gd name="connsiteY1194" fmla="*/ 9539 h 503731"/>
                <a:gd name="connsiteX1195" fmla="*/ 3183849 w 10525375"/>
                <a:gd name="connsiteY1195" fmla="*/ 10875 h 503731"/>
                <a:gd name="connsiteX1196" fmla="*/ 3194053 w 10525375"/>
                <a:gd name="connsiteY1196" fmla="*/ 13550 h 503731"/>
                <a:gd name="connsiteX1197" fmla="*/ 3296077 w 10525375"/>
                <a:gd name="connsiteY1197" fmla="*/ 13550 h 503731"/>
                <a:gd name="connsiteX1198" fmla="*/ 3309680 w 10525375"/>
                <a:gd name="connsiteY1198" fmla="*/ 20232 h 503731"/>
                <a:gd name="connsiteX1199" fmla="*/ 3313079 w 10525375"/>
                <a:gd name="connsiteY1199" fmla="*/ 20232 h 503731"/>
                <a:gd name="connsiteX1200" fmla="*/ 3336886 w 10525375"/>
                <a:gd name="connsiteY1200" fmla="*/ 12213 h 503731"/>
                <a:gd name="connsiteX1201" fmla="*/ 3347087 w 10525375"/>
                <a:gd name="connsiteY1201" fmla="*/ 12213 h 503731"/>
                <a:gd name="connsiteX1202" fmla="*/ 3612347 w 10525375"/>
                <a:gd name="connsiteY1202" fmla="*/ 10875 h 503731"/>
                <a:gd name="connsiteX1203" fmla="*/ 3632752 w 10525375"/>
                <a:gd name="connsiteY1203" fmla="*/ 12213 h 503731"/>
                <a:gd name="connsiteX1204" fmla="*/ 3693966 w 10525375"/>
                <a:gd name="connsiteY1204" fmla="*/ 8204 h 503731"/>
                <a:gd name="connsiteX1205" fmla="*/ 3809592 w 10525375"/>
                <a:gd name="connsiteY1205" fmla="*/ 8204 h 503731"/>
                <a:gd name="connsiteX1206" fmla="*/ 3816394 w 10525375"/>
                <a:gd name="connsiteY1206" fmla="*/ 8204 h 503731"/>
                <a:gd name="connsiteX1207" fmla="*/ 3901415 w 10525375"/>
                <a:gd name="connsiteY1207" fmla="*/ 8204 h 503731"/>
                <a:gd name="connsiteX1208" fmla="*/ 3908217 w 10525375"/>
                <a:gd name="connsiteY1208" fmla="*/ 8204 h 503731"/>
                <a:gd name="connsiteX1209" fmla="*/ 3962630 w 10525375"/>
                <a:gd name="connsiteY1209" fmla="*/ 8204 h 503731"/>
                <a:gd name="connsiteX1210" fmla="*/ 4020441 w 10525375"/>
                <a:gd name="connsiteY1210" fmla="*/ 9539 h 503731"/>
                <a:gd name="connsiteX1211" fmla="*/ 4023844 w 10525375"/>
                <a:gd name="connsiteY1211" fmla="*/ 10875 h 503731"/>
                <a:gd name="connsiteX1212" fmla="*/ 4023844 w 10525375"/>
                <a:gd name="connsiteY1212" fmla="*/ 8204 h 503731"/>
                <a:gd name="connsiteX1213" fmla="*/ 4057851 w 10525375"/>
                <a:gd name="connsiteY1213" fmla="*/ 8204 h 503731"/>
                <a:gd name="connsiteX1214" fmla="*/ 4064653 w 10525375"/>
                <a:gd name="connsiteY1214" fmla="*/ 6866 h 503731"/>
                <a:gd name="connsiteX1215" fmla="*/ 4085058 w 10525375"/>
                <a:gd name="connsiteY1215" fmla="*/ 8204 h 503731"/>
                <a:gd name="connsiteX1216" fmla="*/ 4136068 w 10525375"/>
                <a:gd name="connsiteY1216" fmla="*/ 9539 h 503731"/>
                <a:gd name="connsiteX1217" fmla="*/ 4136068 w 10525375"/>
                <a:gd name="connsiteY1217" fmla="*/ 12213 h 503731"/>
                <a:gd name="connsiteX1218" fmla="*/ 4156472 w 10525375"/>
                <a:gd name="connsiteY1218" fmla="*/ 8204 h 503731"/>
                <a:gd name="connsiteX1219" fmla="*/ 4251694 w 10525375"/>
                <a:gd name="connsiteY1219" fmla="*/ 4193 h 503731"/>
                <a:gd name="connsiteX1220" fmla="*/ 4319710 w 10525375"/>
                <a:gd name="connsiteY1220" fmla="*/ 4193 h 503731"/>
                <a:gd name="connsiteX1221" fmla="*/ 4408130 w 10525375"/>
                <a:gd name="connsiteY1221" fmla="*/ 12213 h 503731"/>
                <a:gd name="connsiteX1222" fmla="*/ 4408130 w 10525375"/>
                <a:gd name="connsiteY1222" fmla="*/ 13550 h 503731"/>
                <a:gd name="connsiteX1223" fmla="*/ 4472747 w 10525375"/>
                <a:gd name="connsiteY1223" fmla="*/ 2857 h 503731"/>
                <a:gd name="connsiteX1224" fmla="*/ 4557764 w 10525375"/>
                <a:gd name="connsiteY1224" fmla="*/ 1520 h 503731"/>
                <a:gd name="connsiteX1225" fmla="*/ 4571368 w 10525375"/>
                <a:gd name="connsiteY1225" fmla="*/ 1520 h 503731"/>
                <a:gd name="connsiteX1226" fmla="*/ 4595175 w 10525375"/>
                <a:gd name="connsiteY1226" fmla="*/ 9539 h 503731"/>
                <a:gd name="connsiteX1227" fmla="*/ 4595175 w 10525375"/>
                <a:gd name="connsiteY1227" fmla="*/ 8204 h 503731"/>
                <a:gd name="connsiteX1228" fmla="*/ 4591772 w 10525375"/>
                <a:gd name="connsiteY1228" fmla="*/ 6866 h 503731"/>
                <a:gd name="connsiteX1229" fmla="*/ 4646185 w 10525375"/>
                <a:gd name="connsiteY1229" fmla="*/ 184 h 50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Lst>
              <a:rect l="l" t="t" r="r" b="b"/>
              <a:pathLst>
                <a:path w="10525375" h="503731">
                  <a:moveTo>
                    <a:pt x="8243450" y="473332"/>
                  </a:moveTo>
                  <a:cubicBezTo>
                    <a:pt x="8246852" y="474668"/>
                    <a:pt x="8246852" y="476005"/>
                    <a:pt x="8250251" y="477341"/>
                  </a:cubicBezTo>
                  <a:cubicBezTo>
                    <a:pt x="8253654" y="476005"/>
                    <a:pt x="8253654" y="476005"/>
                    <a:pt x="8257053" y="476005"/>
                  </a:cubicBezTo>
                  <a:cubicBezTo>
                    <a:pt x="8260456" y="476005"/>
                    <a:pt x="8270656" y="474668"/>
                    <a:pt x="8263854" y="473332"/>
                  </a:cubicBezTo>
                  <a:cubicBezTo>
                    <a:pt x="8260456" y="470659"/>
                    <a:pt x="8250251" y="471995"/>
                    <a:pt x="8243450" y="473332"/>
                  </a:cubicBezTo>
                  <a:close/>
                  <a:moveTo>
                    <a:pt x="4333313" y="473332"/>
                  </a:moveTo>
                  <a:cubicBezTo>
                    <a:pt x="4336715" y="474668"/>
                    <a:pt x="4336715" y="476005"/>
                    <a:pt x="4340114" y="477341"/>
                  </a:cubicBezTo>
                  <a:cubicBezTo>
                    <a:pt x="4343517" y="476005"/>
                    <a:pt x="4343517" y="476005"/>
                    <a:pt x="4346916" y="476005"/>
                  </a:cubicBezTo>
                  <a:cubicBezTo>
                    <a:pt x="4350319" y="476005"/>
                    <a:pt x="4360519" y="474668"/>
                    <a:pt x="4353718" y="473332"/>
                  </a:cubicBezTo>
                  <a:cubicBezTo>
                    <a:pt x="4350319" y="470659"/>
                    <a:pt x="4340114" y="471995"/>
                    <a:pt x="4333313" y="473332"/>
                  </a:cubicBezTo>
                  <a:close/>
                  <a:moveTo>
                    <a:pt x="8824985" y="450610"/>
                  </a:moveTo>
                  <a:cubicBezTo>
                    <a:pt x="8831786" y="454620"/>
                    <a:pt x="8821582" y="457293"/>
                    <a:pt x="8811382" y="459966"/>
                  </a:cubicBezTo>
                  <a:cubicBezTo>
                    <a:pt x="8818184" y="461302"/>
                    <a:pt x="8821582" y="462639"/>
                    <a:pt x="8828384" y="463975"/>
                  </a:cubicBezTo>
                  <a:cubicBezTo>
                    <a:pt x="8835186" y="458629"/>
                    <a:pt x="8848788" y="454620"/>
                    <a:pt x="8858992" y="450610"/>
                  </a:cubicBezTo>
                  <a:cubicBezTo>
                    <a:pt x="8848788" y="450610"/>
                    <a:pt x="8835186" y="450610"/>
                    <a:pt x="8824985" y="450610"/>
                  </a:cubicBezTo>
                  <a:close/>
                  <a:moveTo>
                    <a:pt x="9110650" y="447936"/>
                  </a:moveTo>
                  <a:cubicBezTo>
                    <a:pt x="9114050" y="449274"/>
                    <a:pt x="9114050" y="450610"/>
                    <a:pt x="9114050" y="453283"/>
                  </a:cubicBezTo>
                  <a:cubicBezTo>
                    <a:pt x="9114050" y="454620"/>
                    <a:pt x="9110650" y="454620"/>
                    <a:pt x="9110650" y="454620"/>
                  </a:cubicBezTo>
                  <a:cubicBezTo>
                    <a:pt x="9117452" y="454620"/>
                    <a:pt x="9120851" y="455956"/>
                    <a:pt x="9117452" y="459966"/>
                  </a:cubicBezTo>
                  <a:cubicBezTo>
                    <a:pt x="9117452" y="458629"/>
                    <a:pt x="9117452" y="458629"/>
                    <a:pt x="9117452" y="458629"/>
                  </a:cubicBezTo>
                  <a:cubicBezTo>
                    <a:pt x="9127652" y="454620"/>
                    <a:pt x="9117452" y="450610"/>
                    <a:pt x="9114050" y="447936"/>
                  </a:cubicBezTo>
                  <a:cubicBezTo>
                    <a:pt x="9114050" y="447936"/>
                    <a:pt x="9110650" y="447936"/>
                    <a:pt x="9110650" y="447936"/>
                  </a:cubicBezTo>
                  <a:close/>
                  <a:moveTo>
                    <a:pt x="6668890" y="441254"/>
                  </a:moveTo>
                  <a:cubicBezTo>
                    <a:pt x="6668890" y="442590"/>
                    <a:pt x="6672289" y="443927"/>
                    <a:pt x="6672289" y="443927"/>
                  </a:cubicBezTo>
                  <a:cubicBezTo>
                    <a:pt x="6672289" y="442590"/>
                    <a:pt x="6672289" y="442590"/>
                    <a:pt x="6672289" y="441254"/>
                  </a:cubicBezTo>
                  <a:cubicBezTo>
                    <a:pt x="6668890" y="441254"/>
                    <a:pt x="6668890" y="441254"/>
                    <a:pt x="6668890" y="441254"/>
                  </a:cubicBezTo>
                  <a:close/>
                  <a:moveTo>
                    <a:pt x="2758753" y="441254"/>
                  </a:moveTo>
                  <a:cubicBezTo>
                    <a:pt x="2758753" y="442590"/>
                    <a:pt x="2762152" y="443927"/>
                    <a:pt x="2762152" y="443927"/>
                  </a:cubicBezTo>
                  <a:cubicBezTo>
                    <a:pt x="2762152" y="442590"/>
                    <a:pt x="2762152" y="442590"/>
                    <a:pt x="2762152" y="441254"/>
                  </a:cubicBezTo>
                  <a:cubicBezTo>
                    <a:pt x="2758753" y="441254"/>
                    <a:pt x="2758753" y="441254"/>
                    <a:pt x="2758753" y="441254"/>
                  </a:cubicBezTo>
                  <a:close/>
                  <a:moveTo>
                    <a:pt x="9338501" y="438581"/>
                  </a:moveTo>
                  <a:cubicBezTo>
                    <a:pt x="9338501" y="439917"/>
                    <a:pt x="9341904" y="439917"/>
                    <a:pt x="9341904" y="441254"/>
                  </a:cubicBezTo>
                  <a:cubicBezTo>
                    <a:pt x="9348705" y="438581"/>
                    <a:pt x="9355506" y="438581"/>
                    <a:pt x="9362308" y="438581"/>
                  </a:cubicBezTo>
                  <a:cubicBezTo>
                    <a:pt x="9365707" y="438581"/>
                    <a:pt x="9365707" y="438581"/>
                    <a:pt x="9365707" y="439917"/>
                  </a:cubicBezTo>
                  <a:cubicBezTo>
                    <a:pt x="9365707" y="438581"/>
                    <a:pt x="9365707" y="438581"/>
                    <a:pt x="9365707" y="438581"/>
                  </a:cubicBezTo>
                  <a:lnTo>
                    <a:pt x="9362308" y="438581"/>
                  </a:lnTo>
                  <a:close/>
                  <a:moveTo>
                    <a:pt x="8413488" y="433235"/>
                  </a:moveTo>
                  <a:cubicBezTo>
                    <a:pt x="8410090" y="434571"/>
                    <a:pt x="8410090" y="434571"/>
                    <a:pt x="8406687" y="434571"/>
                  </a:cubicBezTo>
                  <a:cubicBezTo>
                    <a:pt x="8410090" y="435908"/>
                    <a:pt x="8413488" y="437244"/>
                    <a:pt x="8416892" y="439917"/>
                  </a:cubicBezTo>
                  <a:cubicBezTo>
                    <a:pt x="8413488" y="437244"/>
                    <a:pt x="8413488" y="435908"/>
                    <a:pt x="8413488" y="433235"/>
                  </a:cubicBezTo>
                  <a:close/>
                  <a:moveTo>
                    <a:pt x="4503352" y="433235"/>
                  </a:moveTo>
                  <a:cubicBezTo>
                    <a:pt x="4499953" y="434571"/>
                    <a:pt x="4499953" y="434571"/>
                    <a:pt x="4496550" y="434571"/>
                  </a:cubicBezTo>
                  <a:cubicBezTo>
                    <a:pt x="4499953" y="435908"/>
                    <a:pt x="4503352" y="437244"/>
                    <a:pt x="4506755" y="439917"/>
                  </a:cubicBezTo>
                  <a:cubicBezTo>
                    <a:pt x="4503352" y="437244"/>
                    <a:pt x="4503352" y="435908"/>
                    <a:pt x="4503352" y="433235"/>
                  </a:cubicBezTo>
                  <a:close/>
                  <a:moveTo>
                    <a:pt x="9624166" y="426551"/>
                  </a:moveTo>
                  <a:cubicBezTo>
                    <a:pt x="9624166" y="429224"/>
                    <a:pt x="9624166" y="430562"/>
                    <a:pt x="9617365" y="430562"/>
                  </a:cubicBezTo>
                  <a:cubicBezTo>
                    <a:pt x="9630968" y="433235"/>
                    <a:pt x="9644571" y="434571"/>
                    <a:pt x="9654776" y="430562"/>
                  </a:cubicBezTo>
                  <a:cubicBezTo>
                    <a:pt x="9644571" y="430562"/>
                    <a:pt x="9634370" y="430562"/>
                    <a:pt x="9624166" y="427888"/>
                  </a:cubicBezTo>
                  <a:cubicBezTo>
                    <a:pt x="9624166" y="426551"/>
                    <a:pt x="9624166" y="426551"/>
                    <a:pt x="9624166" y="426551"/>
                  </a:cubicBezTo>
                  <a:close/>
                  <a:moveTo>
                    <a:pt x="248974" y="418532"/>
                  </a:moveTo>
                  <a:cubicBezTo>
                    <a:pt x="259178" y="418532"/>
                    <a:pt x="269379" y="418532"/>
                    <a:pt x="279583" y="418532"/>
                  </a:cubicBezTo>
                  <a:cubicBezTo>
                    <a:pt x="289783" y="421205"/>
                    <a:pt x="299987" y="423878"/>
                    <a:pt x="310188" y="426551"/>
                  </a:cubicBezTo>
                  <a:cubicBezTo>
                    <a:pt x="296585" y="429224"/>
                    <a:pt x="303387" y="438581"/>
                    <a:pt x="279583" y="438581"/>
                  </a:cubicBezTo>
                  <a:cubicBezTo>
                    <a:pt x="276180" y="437244"/>
                    <a:pt x="272781" y="435908"/>
                    <a:pt x="269379" y="434571"/>
                  </a:cubicBezTo>
                  <a:cubicBezTo>
                    <a:pt x="262577" y="431898"/>
                    <a:pt x="259178" y="430562"/>
                    <a:pt x="259178" y="426551"/>
                  </a:cubicBezTo>
                  <a:cubicBezTo>
                    <a:pt x="255775" y="423878"/>
                    <a:pt x="252377" y="421205"/>
                    <a:pt x="248974" y="418532"/>
                  </a:cubicBezTo>
                  <a:close/>
                  <a:moveTo>
                    <a:pt x="9481334" y="397147"/>
                  </a:moveTo>
                  <a:cubicBezTo>
                    <a:pt x="9481334" y="398484"/>
                    <a:pt x="9481334" y="398484"/>
                    <a:pt x="9481334" y="399820"/>
                  </a:cubicBezTo>
                  <a:cubicBezTo>
                    <a:pt x="9481334" y="399820"/>
                    <a:pt x="9484736" y="399820"/>
                    <a:pt x="9488135" y="398484"/>
                  </a:cubicBezTo>
                  <a:cubicBezTo>
                    <a:pt x="9484736" y="398484"/>
                    <a:pt x="9484736" y="397147"/>
                    <a:pt x="9481334" y="397147"/>
                  </a:cubicBezTo>
                  <a:close/>
                  <a:moveTo>
                    <a:pt x="548246" y="390464"/>
                  </a:moveTo>
                  <a:cubicBezTo>
                    <a:pt x="548246" y="391800"/>
                    <a:pt x="548246" y="391800"/>
                    <a:pt x="548246" y="391800"/>
                  </a:cubicBezTo>
                  <a:cubicBezTo>
                    <a:pt x="544844" y="393137"/>
                    <a:pt x="544844" y="393137"/>
                    <a:pt x="541445" y="393137"/>
                  </a:cubicBezTo>
                  <a:cubicBezTo>
                    <a:pt x="541445" y="398484"/>
                    <a:pt x="538042" y="403830"/>
                    <a:pt x="538042" y="409176"/>
                  </a:cubicBezTo>
                  <a:cubicBezTo>
                    <a:pt x="548246" y="407839"/>
                    <a:pt x="558447" y="409176"/>
                    <a:pt x="565248" y="411850"/>
                  </a:cubicBezTo>
                  <a:cubicBezTo>
                    <a:pt x="568651" y="405166"/>
                    <a:pt x="599256" y="391800"/>
                    <a:pt x="548246" y="390464"/>
                  </a:cubicBezTo>
                  <a:close/>
                  <a:moveTo>
                    <a:pt x="10305597" y="390129"/>
                  </a:moveTo>
                  <a:cubicBezTo>
                    <a:pt x="10310274" y="390798"/>
                    <a:pt x="10314523" y="392468"/>
                    <a:pt x="10317926" y="393137"/>
                  </a:cubicBezTo>
                  <a:cubicBezTo>
                    <a:pt x="10317926" y="395811"/>
                    <a:pt x="10317926" y="398484"/>
                    <a:pt x="10317926" y="401157"/>
                  </a:cubicBezTo>
                  <a:cubicBezTo>
                    <a:pt x="10317926" y="401157"/>
                    <a:pt x="10314523" y="401157"/>
                    <a:pt x="10311124" y="401157"/>
                  </a:cubicBezTo>
                  <a:cubicBezTo>
                    <a:pt x="10300920" y="399820"/>
                    <a:pt x="10294118" y="397147"/>
                    <a:pt x="10290720" y="393137"/>
                  </a:cubicBezTo>
                  <a:cubicBezTo>
                    <a:pt x="10295822" y="389795"/>
                    <a:pt x="10300920" y="389461"/>
                    <a:pt x="10305597" y="390129"/>
                  </a:cubicBezTo>
                  <a:close/>
                  <a:moveTo>
                    <a:pt x="9913234" y="387791"/>
                  </a:moveTo>
                  <a:cubicBezTo>
                    <a:pt x="9913234" y="390464"/>
                    <a:pt x="9916634" y="394473"/>
                    <a:pt x="9913234" y="397147"/>
                  </a:cubicBezTo>
                  <a:cubicBezTo>
                    <a:pt x="9909832" y="398484"/>
                    <a:pt x="9906433" y="401157"/>
                    <a:pt x="9903030" y="403830"/>
                  </a:cubicBezTo>
                  <a:cubicBezTo>
                    <a:pt x="9903030" y="403830"/>
                    <a:pt x="9906433" y="405166"/>
                    <a:pt x="9906433" y="405166"/>
                  </a:cubicBezTo>
                  <a:cubicBezTo>
                    <a:pt x="9906433" y="406503"/>
                    <a:pt x="9906433" y="409176"/>
                    <a:pt x="9906433" y="410512"/>
                  </a:cubicBezTo>
                  <a:cubicBezTo>
                    <a:pt x="9930236" y="410512"/>
                    <a:pt x="9954044" y="410512"/>
                    <a:pt x="9971046" y="401157"/>
                  </a:cubicBezTo>
                  <a:cubicBezTo>
                    <a:pt x="9967647" y="398484"/>
                    <a:pt x="9967647" y="395811"/>
                    <a:pt x="9971046" y="393137"/>
                  </a:cubicBezTo>
                  <a:cubicBezTo>
                    <a:pt x="9950642" y="393137"/>
                    <a:pt x="9933639" y="390464"/>
                    <a:pt x="9913234" y="387791"/>
                  </a:cubicBezTo>
                  <a:close/>
                  <a:moveTo>
                    <a:pt x="1228402" y="386454"/>
                  </a:moveTo>
                  <a:cubicBezTo>
                    <a:pt x="1228402" y="387791"/>
                    <a:pt x="1228402" y="389127"/>
                    <a:pt x="1228402" y="390464"/>
                  </a:cubicBezTo>
                  <a:cubicBezTo>
                    <a:pt x="1238603" y="389127"/>
                    <a:pt x="1248807" y="389127"/>
                    <a:pt x="1259008" y="391800"/>
                  </a:cubicBezTo>
                  <a:cubicBezTo>
                    <a:pt x="1259008" y="390464"/>
                    <a:pt x="1262410" y="389127"/>
                    <a:pt x="1262410" y="387791"/>
                  </a:cubicBezTo>
                  <a:cubicBezTo>
                    <a:pt x="1259008" y="387791"/>
                    <a:pt x="1255608" y="387791"/>
                    <a:pt x="1255608" y="387791"/>
                  </a:cubicBezTo>
                  <a:cubicBezTo>
                    <a:pt x="1255608" y="387791"/>
                    <a:pt x="1252206" y="386454"/>
                    <a:pt x="1252206" y="386454"/>
                  </a:cubicBezTo>
                  <a:cubicBezTo>
                    <a:pt x="1245404" y="387791"/>
                    <a:pt x="1235204" y="387791"/>
                    <a:pt x="1228402" y="386454"/>
                  </a:cubicBezTo>
                  <a:close/>
                  <a:moveTo>
                    <a:pt x="9749997" y="385118"/>
                  </a:moveTo>
                  <a:cubicBezTo>
                    <a:pt x="9749997" y="387791"/>
                    <a:pt x="9749997" y="389127"/>
                    <a:pt x="9753396" y="390464"/>
                  </a:cubicBezTo>
                  <a:cubicBezTo>
                    <a:pt x="9749997" y="389127"/>
                    <a:pt x="9749997" y="387791"/>
                    <a:pt x="9753396" y="386454"/>
                  </a:cubicBezTo>
                  <a:cubicBezTo>
                    <a:pt x="9753396" y="386454"/>
                    <a:pt x="9749997" y="386454"/>
                    <a:pt x="9749997" y="385118"/>
                  </a:cubicBezTo>
                  <a:close/>
                  <a:moveTo>
                    <a:pt x="8865794" y="370415"/>
                  </a:moveTo>
                  <a:cubicBezTo>
                    <a:pt x="8865794" y="370415"/>
                    <a:pt x="8869193" y="371752"/>
                    <a:pt x="8869193" y="371752"/>
                  </a:cubicBezTo>
                  <a:cubicBezTo>
                    <a:pt x="8869193" y="370415"/>
                    <a:pt x="8869193" y="370415"/>
                    <a:pt x="8869193" y="370415"/>
                  </a:cubicBezTo>
                  <a:cubicBezTo>
                    <a:pt x="8869193" y="370415"/>
                    <a:pt x="8865794" y="370415"/>
                    <a:pt x="8865794" y="370415"/>
                  </a:cubicBezTo>
                  <a:close/>
                  <a:moveTo>
                    <a:pt x="820309" y="370415"/>
                  </a:moveTo>
                  <a:cubicBezTo>
                    <a:pt x="810104" y="379772"/>
                    <a:pt x="833912" y="377099"/>
                    <a:pt x="844112" y="378434"/>
                  </a:cubicBezTo>
                  <a:cubicBezTo>
                    <a:pt x="840713" y="377099"/>
                    <a:pt x="837311" y="375761"/>
                    <a:pt x="837311" y="373088"/>
                  </a:cubicBezTo>
                  <a:cubicBezTo>
                    <a:pt x="833912" y="371752"/>
                    <a:pt x="827110" y="371752"/>
                    <a:pt x="820309" y="370415"/>
                  </a:cubicBezTo>
                  <a:close/>
                  <a:moveTo>
                    <a:pt x="1007353" y="369580"/>
                  </a:moveTo>
                  <a:cubicBezTo>
                    <a:pt x="997149" y="369079"/>
                    <a:pt x="986949" y="369747"/>
                    <a:pt x="976745" y="373088"/>
                  </a:cubicBezTo>
                  <a:cubicBezTo>
                    <a:pt x="976745" y="373088"/>
                    <a:pt x="973342" y="374425"/>
                    <a:pt x="973342" y="374425"/>
                  </a:cubicBezTo>
                  <a:cubicBezTo>
                    <a:pt x="973342" y="375761"/>
                    <a:pt x="969943" y="375761"/>
                    <a:pt x="969943" y="377099"/>
                  </a:cubicBezTo>
                  <a:cubicBezTo>
                    <a:pt x="969943" y="378434"/>
                    <a:pt x="966540" y="378434"/>
                    <a:pt x="966540" y="378434"/>
                  </a:cubicBezTo>
                  <a:cubicBezTo>
                    <a:pt x="969943" y="382445"/>
                    <a:pt x="966540" y="383781"/>
                    <a:pt x="959739" y="385118"/>
                  </a:cubicBezTo>
                  <a:cubicBezTo>
                    <a:pt x="966540" y="385118"/>
                    <a:pt x="969943" y="386454"/>
                    <a:pt x="973342" y="387791"/>
                  </a:cubicBezTo>
                  <a:cubicBezTo>
                    <a:pt x="980144" y="379772"/>
                    <a:pt x="997149" y="377099"/>
                    <a:pt x="1014151" y="377099"/>
                  </a:cubicBezTo>
                  <a:cubicBezTo>
                    <a:pt x="1034556" y="378434"/>
                    <a:pt x="1048159" y="381108"/>
                    <a:pt x="1037958" y="391800"/>
                  </a:cubicBezTo>
                  <a:cubicBezTo>
                    <a:pt x="1051562" y="390464"/>
                    <a:pt x="1061762" y="390464"/>
                    <a:pt x="1071966" y="393137"/>
                  </a:cubicBezTo>
                  <a:cubicBezTo>
                    <a:pt x="1075365" y="393137"/>
                    <a:pt x="1075365" y="394473"/>
                    <a:pt x="1075365" y="395811"/>
                  </a:cubicBezTo>
                  <a:cubicBezTo>
                    <a:pt x="1078768" y="395811"/>
                    <a:pt x="1078768" y="394473"/>
                    <a:pt x="1078768" y="394473"/>
                  </a:cubicBezTo>
                  <a:cubicBezTo>
                    <a:pt x="1082167" y="393137"/>
                    <a:pt x="1082167" y="393137"/>
                    <a:pt x="1082167" y="393137"/>
                  </a:cubicBezTo>
                  <a:cubicBezTo>
                    <a:pt x="1082167" y="393137"/>
                    <a:pt x="1078768" y="393137"/>
                    <a:pt x="1078768" y="393137"/>
                  </a:cubicBezTo>
                  <a:cubicBezTo>
                    <a:pt x="1082167" y="381108"/>
                    <a:pt x="1054961" y="378434"/>
                    <a:pt x="1037958" y="373088"/>
                  </a:cubicBezTo>
                  <a:cubicBezTo>
                    <a:pt x="1027758" y="371751"/>
                    <a:pt x="1017554" y="370081"/>
                    <a:pt x="1007353" y="369580"/>
                  </a:cubicBezTo>
                  <a:close/>
                  <a:moveTo>
                    <a:pt x="34727" y="366406"/>
                  </a:moveTo>
                  <a:cubicBezTo>
                    <a:pt x="41528" y="366406"/>
                    <a:pt x="48330" y="366406"/>
                    <a:pt x="51729" y="366406"/>
                  </a:cubicBezTo>
                  <a:cubicBezTo>
                    <a:pt x="58530" y="369079"/>
                    <a:pt x="68734" y="371752"/>
                    <a:pt x="58530" y="375763"/>
                  </a:cubicBezTo>
                  <a:cubicBezTo>
                    <a:pt x="51729" y="378434"/>
                    <a:pt x="38126" y="378434"/>
                    <a:pt x="31324" y="375763"/>
                  </a:cubicBezTo>
                  <a:cubicBezTo>
                    <a:pt x="17721" y="371752"/>
                    <a:pt x="31324" y="369079"/>
                    <a:pt x="34727" y="366406"/>
                  </a:cubicBezTo>
                  <a:close/>
                  <a:moveTo>
                    <a:pt x="8671948" y="365069"/>
                  </a:moveTo>
                  <a:cubicBezTo>
                    <a:pt x="8668549" y="366406"/>
                    <a:pt x="8671948" y="367742"/>
                    <a:pt x="8671948" y="369079"/>
                  </a:cubicBezTo>
                  <a:cubicBezTo>
                    <a:pt x="8671948" y="366406"/>
                    <a:pt x="8671948" y="366406"/>
                    <a:pt x="8675350" y="365069"/>
                  </a:cubicBezTo>
                  <a:cubicBezTo>
                    <a:pt x="8675350" y="365069"/>
                    <a:pt x="8671948" y="365069"/>
                    <a:pt x="8671948" y="365069"/>
                  </a:cubicBezTo>
                  <a:close/>
                  <a:moveTo>
                    <a:pt x="840713" y="358387"/>
                  </a:moveTo>
                  <a:cubicBezTo>
                    <a:pt x="840713" y="361060"/>
                    <a:pt x="844112" y="362396"/>
                    <a:pt x="844112" y="363733"/>
                  </a:cubicBezTo>
                  <a:cubicBezTo>
                    <a:pt x="847515" y="362396"/>
                    <a:pt x="854316" y="362396"/>
                    <a:pt x="861118" y="359722"/>
                  </a:cubicBezTo>
                  <a:cubicBezTo>
                    <a:pt x="854316" y="359722"/>
                    <a:pt x="847515" y="359722"/>
                    <a:pt x="840713" y="358387"/>
                  </a:cubicBezTo>
                  <a:close/>
                  <a:moveTo>
                    <a:pt x="9909832" y="349030"/>
                  </a:moveTo>
                  <a:cubicBezTo>
                    <a:pt x="9906433" y="349030"/>
                    <a:pt x="9899632" y="350367"/>
                    <a:pt x="9896229" y="350367"/>
                  </a:cubicBezTo>
                  <a:cubicBezTo>
                    <a:pt x="9896229" y="350367"/>
                    <a:pt x="9892830" y="350367"/>
                    <a:pt x="9892830" y="350367"/>
                  </a:cubicBezTo>
                  <a:cubicBezTo>
                    <a:pt x="9896229" y="351703"/>
                    <a:pt x="9899632" y="353040"/>
                    <a:pt x="9903030" y="354376"/>
                  </a:cubicBezTo>
                  <a:cubicBezTo>
                    <a:pt x="9906433" y="351703"/>
                    <a:pt x="9909832" y="350367"/>
                    <a:pt x="9909832" y="349030"/>
                  </a:cubicBezTo>
                  <a:close/>
                  <a:moveTo>
                    <a:pt x="7520" y="343683"/>
                  </a:moveTo>
                  <a:cubicBezTo>
                    <a:pt x="21124" y="339674"/>
                    <a:pt x="38126" y="339674"/>
                    <a:pt x="48330" y="343683"/>
                  </a:cubicBezTo>
                  <a:cubicBezTo>
                    <a:pt x="58530" y="349030"/>
                    <a:pt x="38126" y="349030"/>
                    <a:pt x="34727" y="353040"/>
                  </a:cubicBezTo>
                  <a:cubicBezTo>
                    <a:pt x="27925" y="353040"/>
                    <a:pt x="24522" y="353040"/>
                    <a:pt x="17721" y="353040"/>
                  </a:cubicBezTo>
                  <a:cubicBezTo>
                    <a:pt x="14322" y="350367"/>
                    <a:pt x="-12884" y="349030"/>
                    <a:pt x="7520" y="343683"/>
                  </a:cubicBezTo>
                  <a:close/>
                  <a:moveTo>
                    <a:pt x="253944" y="323786"/>
                  </a:moveTo>
                  <a:lnTo>
                    <a:pt x="254080" y="323803"/>
                  </a:lnTo>
                  <a:lnTo>
                    <a:pt x="279144" y="325171"/>
                  </a:lnTo>
                  <a:lnTo>
                    <a:pt x="263005" y="325472"/>
                  </a:lnTo>
                  <a:close/>
                  <a:moveTo>
                    <a:pt x="650270" y="308932"/>
                  </a:moveTo>
                  <a:cubicBezTo>
                    <a:pt x="650270" y="310270"/>
                    <a:pt x="650270" y="311606"/>
                    <a:pt x="646867" y="311606"/>
                  </a:cubicBezTo>
                  <a:cubicBezTo>
                    <a:pt x="657071" y="312943"/>
                    <a:pt x="663873" y="312943"/>
                    <a:pt x="670674" y="311606"/>
                  </a:cubicBezTo>
                  <a:cubicBezTo>
                    <a:pt x="663873" y="311606"/>
                    <a:pt x="657071" y="310270"/>
                    <a:pt x="650270" y="308932"/>
                  </a:cubicBezTo>
                  <a:close/>
                  <a:moveTo>
                    <a:pt x="10008456" y="299577"/>
                  </a:moveTo>
                  <a:cubicBezTo>
                    <a:pt x="9994854" y="303586"/>
                    <a:pt x="9998252" y="308932"/>
                    <a:pt x="10001655" y="312943"/>
                  </a:cubicBezTo>
                  <a:cubicBezTo>
                    <a:pt x="10005054" y="308932"/>
                    <a:pt x="10011856" y="307597"/>
                    <a:pt x="10022060" y="306259"/>
                  </a:cubicBezTo>
                  <a:cubicBezTo>
                    <a:pt x="10022060" y="306259"/>
                    <a:pt x="10025458" y="306259"/>
                    <a:pt x="10025458" y="306259"/>
                  </a:cubicBezTo>
                  <a:cubicBezTo>
                    <a:pt x="10028861" y="304923"/>
                    <a:pt x="10028861" y="303586"/>
                    <a:pt x="10032260" y="302250"/>
                  </a:cubicBezTo>
                  <a:cubicBezTo>
                    <a:pt x="10025458" y="302250"/>
                    <a:pt x="10015258" y="302250"/>
                    <a:pt x="10008456" y="299577"/>
                  </a:cubicBezTo>
                  <a:close/>
                  <a:moveTo>
                    <a:pt x="9926838" y="294231"/>
                  </a:moveTo>
                  <a:cubicBezTo>
                    <a:pt x="9923435" y="294231"/>
                    <a:pt x="9923435" y="295567"/>
                    <a:pt x="9920036" y="295567"/>
                  </a:cubicBezTo>
                  <a:cubicBezTo>
                    <a:pt x="9920036" y="296904"/>
                    <a:pt x="9923435" y="298240"/>
                    <a:pt x="9920036" y="299577"/>
                  </a:cubicBezTo>
                  <a:cubicBezTo>
                    <a:pt x="9923435" y="299577"/>
                    <a:pt x="9923435" y="299577"/>
                    <a:pt x="9926838" y="299577"/>
                  </a:cubicBezTo>
                  <a:cubicBezTo>
                    <a:pt x="9937038" y="300913"/>
                    <a:pt x="9943840" y="302250"/>
                    <a:pt x="9954044" y="304923"/>
                  </a:cubicBezTo>
                  <a:cubicBezTo>
                    <a:pt x="9943840" y="300913"/>
                    <a:pt x="9933639" y="298240"/>
                    <a:pt x="9926838" y="294231"/>
                  </a:cubicBezTo>
                  <a:close/>
                  <a:moveTo>
                    <a:pt x="208168" y="294231"/>
                  </a:moveTo>
                  <a:cubicBezTo>
                    <a:pt x="221771" y="298240"/>
                    <a:pt x="248978" y="296904"/>
                    <a:pt x="248978" y="308932"/>
                  </a:cubicBezTo>
                  <a:cubicBezTo>
                    <a:pt x="282985" y="316952"/>
                    <a:pt x="242176" y="316952"/>
                    <a:pt x="238773" y="320962"/>
                  </a:cubicBezTo>
                  <a:lnTo>
                    <a:pt x="253944" y="323786"/>
                  </a:lnTo>
                  <a:lnTo>
                    <a:pt x="208168" y="318289"/>
                  </a:lnTo>
                  <a:cubicBezTo>
                    <a:pt x="191163" y="318289"/>
                    <a:pt x="187764" y="322298"/>
                    <a:pt x="177559" y="322298"/>
                  </a:cubicBezTo>
                  <a:lnTo>
                    <a:pt x="177559" y="319625"/>
                  </a:lnTo>
                  <a:cubicBezTo>
                    <a:pt x="157155" y="322298"/>
                    <a:pt x="140153" y="324971"/>
                    <a:pt x="119748" y="320962"/>
                  </a:cubicBezTo>
                  <a:cubicBezTo>
                    <a:pt x="112946" y="316952"/>
                    <a:pt x="95941" y="312943"/>
                    <a:pt x="99343" y="306259"/>
                  </a:cubicBezTo>
                  <a:cubicBezTo>
                    <a:pt x="106145" y="306259"/>
                    <a:pt x="112946" y="304923"/>
                    <a:pt x="119748" y="304923"/>
                  </a:cubicBezTo>
                  <a:cubicBezTo>
                    <a:pt x="143552" y="303586"/>
                    <a:pt x="163956" y="300913"/>
                    <a:pt x="180962" y="310270"/>
                  </a:cubicBezTo>
                  <a:cubicBezTo>
                    <a:pt x="184361" y="310270"/>
                    <a:pt x="187764" y="310270"/>
                    <a:pt x="191163" y="310270"/>
                  </a:cubicBezTo>
                  <a:cubicBezTo>
                    <a:pt x="191163" y="303586"/>
                    <a:pt x="177559" y="295567"/>
                    <a:pt x="208168" y="294231"/>
                  </a:cubicBezTo>
                  <a:close/>
                  <a:moveTo>
                    <a:pt x="561849" y="292894"/>
                  </a:moveTo>
                  <a:cubicBezTo>
                    <a:pt x="555048" y="295567"/>
                    <a:pt x="551645" y="296904"/>
                    <a:pt x="544844" y="296904"/>
                  </a:cubicBezTo>
                  <a:cubicBezTo>
                    <a:pt x="551645" y="298240"/>
                    <a:pt x="558447" y="295567"/>
                    <a:pt x="565248" y="292894"/>
                  </a:cubicBezTo>
                  <a:cubicBezTo>
                    <a:pt x="565248" y="292894"/>
                    <a:pt x="561849" y="292894"/>
                    <a:pt x="561849" y="292894"/>
                  </a:cubicBezTo>
                  <a:close/>
                  <a:moveTo>
                    <a:pt x="10113879" y="286211"/>
                  </a:moveTo>
                  <a:cubicBezTo>
                    <a:pt x="10107077" y="286211"/>
                    <a:pt x="10100276" y="287547"/>
                    <a:pt x="10093474" y="288885"/>
                  </a:cubicBezTo>
                  <a:cubicBezTo>
                    <a:pt x="10096876" y="288885"/>
                    <a:pt x="10100276" y="290220"/>
                    <a:pt x="10100276" y="292894"/>
                  </a:cubicBezTo>
                  <a:cubicBezTo>
                    <a:pt x="10100276" y="290220"/>
                    <a:pt x="10107077" y="288885"/>
                    <a:pt x="10113879" y="288885"/>
                  </a:cubicBezTo>
                  <a:cubicBezTo>
                    <a:pt x="10113879" y="287547"/>
                    <a:pt x="10113879" y="287547"/>
                    <a:pt x="10113879" y="286211"/>
                  </a:cubicBezTo>
                  <a:close/>
                  <a:moveTo>
                    <a:pt x="495533" y="279528"/>
                  </a:moveTo>
                  <a:cubicBezTo>
                    <a:pt x="489581" y="280530"/>
                    <a:pt x="483630" y="282201"/>
                    <a:pt x="476828" y="282201"/>
                  </a:cubicBezTo>
                  <a:cubicBezTo>
                    <a:pt x="487032" y="291558"/>
                    <a:pt x="500635" y="292894"/>
                    <a:pt x="514238" y="280865"/>
                  </a:cubicBezTo>
                  <a:cubicBezTo>
                    <a:pt x="507437" y="278192"/>
                    <a:pt x="501485" y="278526"/>
                    <a:pt x="495533" y="279528"/>
                  </a:cubicBezTo>
                  <a:close/>
                  <a:moveTo>
                    <a:pt x="6995362" y="248787"/>
                  </a:moveTo>
                  <a:cubicBezTo>
                    <a:pt x="6991963" y="250123"/>
                    <a:pt x="6991963" y="252796"/>
                    <a:pt x="6988564" y="254134"/>
                  </a:cubicBezTo>
                  <a:cubicBezTo>
                    <a:pt x="6991963" y="254134"/>
                    <a:pt x="6995362" y="254134"/>
                    <a:pt x="6998764" y="255469"/>
                  </a:cubicBezTo>
                  <a:cubicBezTo>
                    <a:pt x="6998764" y="252796"/>
                    <a:pt x="6998764" y="251460"/>
                    <a:pt x="6995362" y="248787"/>
                  </a:cubicBezTo>
                  <a:close/>
                  <a:moveTo>
                    <a:pt x="3085225" y="248787"/>
                  </a:moveTo>
                  <a:cubicBezTo>
                    <a:pt x="3081825" y="250123"/>
                    <a:pt x="3081825" y="252796"/>
                    <a:pt x="3078427" y="254134"/>
                  </a:cubicBezTo>
                  <a:cubicBezTo>
                    <a:pt x="3081825" y="254134"/>
                    <a:pt x="3085225" y="254134"/>
                    <a:pt x="3088627" y="255469"/>
                  </a:cubicBezTo>
                  <a:cubicBezTo>
                    <a:pt x="3088627" y="252796"/>
                    <a:pt x="3088627" y="251460"/>
                    <a:pt x="3085225" y="248787"/>
                  </a:cubicBezTo>
                  <a:close/>
                  <a:moveTo>
                    <a:pt x="10124083" y="247450"/>
                  </a:moveTo>
                  <a:cubicBezTo>
                    <a:pt x="10124083" y="248787"/>
                    <a:pt x="10124083" y="251460"/>
                    <a:pt x="10124083" y="254134"/>
                  </a:cubicBezTo>
                  <a:cubicBezTo>
                    <a:pt x="10127482" y="255469"/>
                    <a:pt x="10127482" y="255469"/>
                    <a:pt x="10130884" y="256807"/>
                  </a:cubicBezTo>
                  <a:cubicBezTo>
                    <a:pt x="10141085" y="260816"/>
                    <a:pt x="10151289" y="260816"/>
                    <a:pt x="10158090" y="259480"/>
                  </a:cubicBezTo>
                  <a:cubicBezTo>
                    <a:pt x="10144488" y="256807"/>
                    <a:pt x="10130884" y="252796"/>
                    <a:pt x="10124083" y="247450"/>
                  </a:cubicBezTo>
                  <a:close/>
                  <a:moveTo>
                    <a:pt x="786301" y="244777"/>
                  </a:moveTo>
                  <a:cubicBezTo>
                    <a:pt x="789700" y="247450"/>
                    <a:pt x="799904" y="248787"/>
                    <a:pt x="810104" y="248787"/>
                  </a:cubicBezTo>
                  <a:cubicBezTo>
                    <a:pt x="810104" y="247450"/>
                    <a:pt x="806705" y="247450"/>
                    <a:pt x="806705" y="246114"/>
                  </a:cubicBezTo>
                  <a:cubicBezTo>
                    <a:pt x="799904" y="243441"/>
                    <a:pt x="793102" y="243441"/>
                    <a:pt x="786301" y="244777"/>
                  </a:cubicBezTo>
                  <a:close/>
                  <a:moveTo>
                    <a:pt x="592455" y="243441"/>
                  </a:moveTo>
                  <a:cubicBezTo>
                    <a:pt x="582254" y="247450"/>
                    <a:pt x="568651" y="251460"/>
                    <a:pt x="548246" y="248787"/>
                  </a:cubicBezTo>
                  <a:cubicBezTo>
                    <a:pt x="555048" y="251460"/>
                    <a:pt x="558447" y="254134"/>
                    <a:pt x="558447" y="258143"/>
                  </a:cubicBezTo>
                  <a:cubicBezTo>
                    <a:pt x="558447" y="262153"/>
                    <a:pt x="555048" y="263489"/>
                    <a:pt x="551645" y="266162"/>
                  </a:cubicBezTo>
                  <a:cubicBezTo>
                    <a:pt x="555048" y="264826"/>
                    <a:pt x="561849" y="266162"/>
                    <a:pt x="565248" y="267499"/>
                  </a:cubicBezTo>
                  <a:cubicBezTo>
                    <a:pt x="568651" y="268835"/>
                    <a:pt x="572050" y="268835"/>
                    <a:pt x="575452" y="268835"/>
                  </a:cubicBezTo>
                  <a:cubicBezTo>
                    <a:pt x="578851" y="267499"/>
                    <a:pt x="582254" y="267499"/>
                    <a:pt x="585653" y="267499"/>
                  </a:cubicBezTo>
                  <a:cubicBezTo>
                    <a:pt x="602659" y="263489"/>
                    <a:pt x="606058" y="256807"/>
                    <a:pt x="606058" y="250123"/>
                  </a:cubicBezTo>
                  <a:cubicBezTo>
                    <a:pt x="606058" y="250123"/>
                    <a:pt x="602659" y="250123"/>
                    <a:pt x="602659" y="250123"/>
                  </a:cubicBezTo>
                  <a:cubicBezTo>
                    <a:pt x="595857" y="248787"/>
                    <a:pt x="592455" y="246114"/>
                    <a:pt x="592455" y="243441"/>
                  </a:cubicBezTo>
                  <a:close/>
                  <a:moveTo>
                    <a:pt x="10212503" y="238095"/>
                  </a:moveTo>
                  <a:cubicBezTo>
                    <a:pt x="10212503" y="239431"/>
                    <a:pt x="10212503" y="242104"/>
                    <a:pt x="10212503" y="242104"/>
                  </a:cubicBezTo>
                  <a:cubicBezTo>
                    <a:pt x="10219305" y="242104"/>
                    <a:pt x="10219305" y="239431"/>
                    <a:pt x="10222704" y="238095"/>
                  </a:cubicBezTo>
                  <a:cubicBezTo>
                    <a:pt x="10219305" y="238095"/>
                    <a:pt x="10215902" y="238095"/>
                    <a:pt x="10212503" y="238095"/>
                  </a:cubicBezTo>
                  <a:close/>
                  <a:moveTo>
                    <a:pt x="10501568" y="235421"/>
                  </a:moveTo>
                  <a:cubicBezTo>
                    <a:pt x="10521972" y="234084"/>
                    <a:pt x="10515171" y="240768"/>
                    <a:pt x="10515171" y="243441"/>
                  </a:cubicBezTo>
                  <a:cubicBezTo>
                    <a:pt x="10501568" y="244777"/>
                    <a:pt x="10494766" y="254134"/>
                    <a:pt x="10477764" y="247450"/>
                  </a:cubicBezTo>
                  <a:cubicBezTo>
                    <a:pt x="10467560" y="238093"/>
                    <a:pt x="10484566" y="236757"/>
                    <a:pt x="10501568" y="235421"/>
                  </a:cubicBezTo>
                  <a:close/>
                  <a:moveTo>
                    <a:pt x="492556" y="224228"/>
                  </a:moveTo>
                  <a:cubicBezTo>
                    <a:pt x="485329" y="224060"/>
                    <a:pt x="480231" y="225397"/>
                    <a:pt x="483630" y="232748"/>
                  </a:cubicBezTo>
                  <a:cubicBezTo>
                    <a:pt x="473429" y="238095"/>
                    <a:pt x="463225" y="235421"/>
                    <a:pt x="456423" y="232748"/>
                  </a:cubicBezTo>
                  <a:cubicBezTo>
                    <a:pt x="446223" y="235421"/>
                    <a:pt x="436019" y="234084"/>
                    <a:pt x="419017" y="232748"/>
                  </a:cubicBezTo>
                  <a:cubicBezTo>
                    <a:pt x="439421" y="238095"/>
                    <a:pt x="453024" y="243441"/>
                    <a:pt x="463225" y="251460"/>
                  </a:cubicBezTo>
                  <a:cubicBezTo>
                    <a:pt x="463225" y="255469"/>
                    <a:pt x="459826" y="258143"/>
                    <a:pt x="453024" y="260816"/>
                  </a:cubicBezTo>
                  <a:cubicBezTo>
                    <a:pt x="473429" y="264826"/>
                    <a:pt x="476828" y="254134"/>
                    <a:pt x="493834" y="254134"/>
                  </a:cubicBezTo>
                  <a:cubicBezTo>
                    <a:pt x="493834" y="254134"/>
                    <a:pt x="493834" y="254134"/>
                    <a:pt x="497233" y="254134"/>
                  </a:cubicBezTo>
                  <a:cubicBezTo>
                    <a:pt x="507437" y="248787"/>
                    <a:pt x="521040" y="243441"/>
                    <a:pt x="541445" y="243441"/>
                  </a:cubicBezTo>
                  <a:cubicBezTo>
                    <a:pt x="538042" y="240768"/>
                    <a:pt x="531241" y="238095"/>
                    <a:pt x="524439" y="235421"/>
                  </a:cubicBezTo>
                  <a:cubicBezTo>
                    <a:pt x="521040" y="232748"/>
                    <a:pt x="517637" y="228738"/>
                    <a:pt x="514238" y="224729"/>
                  </a:cubicBezTo>
                  <a:cubicBezTo>
                    <a:pt x="509136" y="226065"/>
                    <a:pt x="499786" y="224395"/>
                    <a:pt x="492556" y="224228"/>
                  </a:cubicBezTo>
                  <a:close/>
                  <a:moveTo>
                    <a:pt x="10266916" y="220718"/>
                  </a:moveTo>
                  <a:cubicBezTo>
                    <a:pt x="10260114" y="222056"/>
                    <a:pt x="10256712" y="224729"/>
                    <a:pt x="10249910" y="226065"/>
                  </a:cubicBezTo>
                  <a:cubicBezTo>
                    <a:pt x="10256712" y="224729"/>
                    <a:pt x="10260114" y="226065"/>
                    <a:pt x="10266916" y="227402"/>
                  </a:cubicBezTo>
                  <a:cubicBezTo>
                    <a:pt x="10263513" y="226065"/>
                    <a:pt x="10263513" y="224729"/>
                    <a:pt x="10263513" y="222056"/>
                  </a:cubicBezTo>
                  <a:cubicBezTo>
                    <a:pt x="10263513" y="220718"/>
                    <a:pt x="10266916" y="220718"/>
                    <a:pt x="10266916" y="220718"/>
                  </a:cubicBezTo>
                  <a:close/>
                  <a:moveTo>
                    <a:pt x="10079871" y="219383"/>
                  </a:moveTo>
                  <a:cubicBezTo>
                    <a:pt x="10079871" y="220718"/>
                    <a:pt x="10079871" y="222056"/>
                    <a:pt x="10079871" y="222056"/>
                  </a:cubicBezTo>
                  <a:cubicBezTo>
                    <a:pt x="10079871" y="222056"/>
                    <a:pt x="10083274" y="223392"/>
                    <a:pt x="10083274" y="223392"/>
                  </a:cubicBezTo>
                  <a:cubicBezTo>
                    <a:pt x="10079871" y="222056"/>
                    <a:pt x="10079871" y="220718"/>
                    <a:pt x="10079871" y="219383"/>
                  </a:cubicBezTo>
                  <a:close/>
                  <a:moveTo>
                    <a:pt x="131652" y="212365"/>
                  </a:moveTo>
                  <a:cubicBezTo>
                    <a:pt x="139303" y="211697"/>
                    <a:pt x="148654" y="212699"/>
                    <a:pt x="157155" y="216709"/>
                  </a:cubicBezTo>
                  <a:cubicBezTo>
                    <a:pt x="153756" y="220718"/>
                    <a:pt x="150353" y="226065"/>
                    <a:pt x="146954" y="231411"/>
                  </a:cubicBezTo>
                  <a:cubicBezTo>
                    <a:pt x="123147" y="231411"/>
                    <a:pt x="109544" y="223392"/>
                    <a:pt x="116345" y="218045"/>
                  </a:cubicBezTo>
                  <a:cubicBezTo>
                    <a:pt x="118048" y="215372"/>
                    <a:pt x="124000" y="213033"/>
                    <a:pt x="131652" y="212365"/>
                  </a:cubicBezTo>
                  <a:close/>
                  <a:moveTo>
                    <a:pt x="442820" y="188641"/>
                  </a:moveTo>
                  <a:cubicBezTo>
                    <a:pt x="432620" y="195324"/>
                    <a:pt x="442820" y="199333"/>
                    <a:pt x="453024" y="202006"/>
                  </a:cubicBezTo>
                  <a:cubicBezTo>
                    <a:pt x="453024" y="200671"/>
                    <a:pt x="453024" y="199333"/>
                    <a:pt x="456423" y="197997"/>
                  </a:cubicBezTo>
                  <a:cubicBezTo>
                    <a:pt x="446223" y="196660"/>
                    <a:pt x="439421" y="193987"/>
                    <a:pt x="442820" y="188641"/>
                  </a:cubicBezTo>
                  <a:close/>
                  <a:moveTo>
                    <a:pt x="10147886" y="183294"/>
                  </a:moveTo>
                  <a:cubicBezTo>
                    <a:pt x="10144488" y="184632"/>
                    <a:pt x="10144488" y="185967"/>
                    <a:pt x="10141085" y="187305"/>
                  </a:cubicBezTo>
                  <a:cubicBezTo>
                    <a:pt x="10144488" y="188641"/>
                    <a:pt x="10144488" y="189978"/>
                    <a:pt x="10151289" y="189978"/>
                  </a:cubicBezTo>
                  <a:cubicBezTo>
                    <a:pt x="10171694" y="189978"/>
                    <a:pt x="10175093" y="195324"/>
                    <a:pt x="10181894" y="200671"/>
                  </a:cubicBezTo>
                  <a:cubicBezTo>
                    <a:pt x="10185297" y="202006"/>
                    <a:pt x="10185297" y="202006"/>
                    <a:pt x="10188696" y="203344"/>
                  </a:cubicBezTo>
                  <a:cubicBezTo>
                    <a:pt x="10188696" y="203344"/>
                    <a:pt x="10188696" y="203344"/>
                    <a:pt x="10188696" y="202006"/>
                  </a:cubicBezTo>
                  <a:cubicBezTo>
                    <a:pt x="10181894" y="193987"/>
                    <a:pt x="10192098" y="191314"/>
                    <a:pt x="10209100" y="189978"/>
                  </a:cubicBezTo>
                  <a:cubicBezTo>
                    <a:pt x="10209100" y="188641"/>
                    <a:pt x="10212503" y="187305"/>
                    <a:pt x="10212503" y="185967"/>
                  </a:cubicBezTo>
                  <a:cubicBezTo>
                    <a:pt x="10205702" y="185967"/>
                    <a:pt x="10198900" y="185967"/>
                    <a:pt x="10192098" y="184632"/>
                  </a:cubicBezTo>
                  <a:cubicBezTo>
                    <a:pt x="10188696" y="184632"/>
                    <a:pt x="10188696" y="183294"/>
                    <a:pt x="10188696" y="183294"/>
                  </a:cubicBezTo>
                  <a:cubicBezTo>
                    <a:pt x="10175093" y="183294"/>
                    <a:pt x="10161490" y="183294"/>
                    <a:pt x="10147886" y="183294"/>
                  </a:cubicBezTo>
                  <a:close/>
                  <a:moveTo>
                    <a:pt x="10387784" y="179252"/>
                  </a:moveTo>
                  <a:lnTo>
                    <a:pt x="10389344" y="179285"/>
                  </a:lnTo>
                  <a:lnTo>
                    <a:pt x="10389344" y="180621"/>
                  </a:lnTo>
                  <a:close/>
                  <a:moveTo>
                    <a:pt x="507437" y="177948"/>
                  </a:moveTo>
                  <a:cubicBezTo>
                    <a:pt x="504034" y="177948"/>
                    <a:pt x="504034" y="179285"/>
                    <a:pt x="504034" y="179285"/>
                  </a:cubicBezTo>
                  <a:cubicBezTo>
                    <a:pt x="514238" y="181958"/>
                    <a:pt x="507437" y="188641"/>
                    <a:pt x="521040" y="189978"/>
                  </a:cubicBezTo>
                  <a:cubicBezTo>
                    <a:pt x="514238" y="187305"/>
                    <a:pt x="510836" y="183294"/>
                    <a:pt x="507437" y="177948"/>
                  </a:cubicBezTo>
                  <a:close/>
                  <a:moveTo>
                    <a:pt x="10490092" y="175610"/>
                  </a:moveTo>
                  <a:cubicBezTo>
                    <a:pt x="10497319" y="175610"/>
                    <a:pt x="10506670" y="177280"/>
                    <a:pt x="10515171" y="177949"/>
                  </a:cubicBezTo>
                  <a:cubicBezTo>
                    <a:pt x="10518574" y="180623"/>
                    <a:pt x="10521972" y="184632"/>
                    <a:pt x="10525375" y="187305"/>
                  </a:cubicBezTo>
                  <a:cubicBezTo>
                    <a:pt x="10504970" y="193988"/>
                    <a:pt x="10491367" y="187305"/>
                    <a:pt x="10477764" y="183296"/>
                  </a:cubicBezTo>
                  <a:cubicBezTo>
                    <a:pt x="10477764" y="177280"/>
                    <a:pt x="10482866" y="175610"/>
                    <a:pt x="10490092" y="175610"/>
                  </a:cubicBezTo>
                  <a:close/>
                  <a:moveTo>
                    <a:pt x="374805" y="172602"/>
                  </a:moveTo>
                  <a:cubicBezTo>
                    <a:pt x="374805" y="176612"/>
                    <a:pt x="368003" y="180621"/>
                    <a:pt x="361201" y="183294"/>
                  </a:cubicBezTo>
                  <a:cubicBezTo>
                    <a:pt x="354400" y="185967"/>
                    <a:pt x="357802" y="188641"/>
                    <a:pt x="361201" y="191314"/>
                  </a:cubicBezTo>
                  <a:cubicBezTo>
                    <a:pt x="364604" y="189978"/>
                    <a:pt x="368003" y="188641"/>
                    <a:pt x="371406" y="187305"/>
                  </a:cubicBezTo>
                  <a:cubicBezTo>
                    <a:pt x="378207" y="184632"/>
                    <a:pt x="381606" y="184632"/>
                    <a:pt x="391810" y="183294"/>
                  </a:cubicBezTo>
                  <a:cubicBezTo>
                    <a:pt x="398612" y="180621"/>
                    <a:pt x="412215" y="180621"/>
                    <a:pt x="415614" y="176612"/>
                  </a:cubicBezTo>
                  <a:cubicBezTo>
                    <a:pt x="412215" y="176612"/>
                    <a:pt x="412215" y="176612"/>
                    <a:pt x="412215" y="176612"/>
                  </a:cubicBezTo>
                  <a:cubicBezTo>
                    <a:pt x="398612" y="177948"/>
                    <a:pt x="395209" y="175275"/>
                    <a:pt x="388408" y="172602"/>
                  </a:cubicBezTo>
                  <a:cubicBezTo>
                    <a:pt x="385009" y="173939"/>
                    <a:pt x="381606" y="173939"/>
                    <a:pt x="374805" y="172602"/>
                  </a:cubicBezTo>
                  <a:close/>
                  <a:moveTo>
                    <a:pt x="10117282" y="171264"/>
                  </a:moveTo>
                  <a:cubicBezTo>
                    <a:pt x="10117282" y="173939"/>
                    <a:pt x="10120680" y="175275"/>
                    <a:pt x="10117282" y="177948"/>
                  </a:cubicBezTo>
                  <a:cubicBezTo>
                    <a:pt x="10120680" y="177948"/>
                    <a:pt x="10124083" y="179285"/>
                    <a:pt x="10124083" y="179285"/>
                  </a:cubicBezTo>
                  <a:cubicBezTo>
                    <a:pt x="10124083" y="176612"/>
                    <a:pt x="10120680" y="173939"/>
                    <a:pt x="10117282" y="171264"/>
                  </a:cubicBezTo>
                  <a:close/>
                  <a:moveTo>
                    <a:pt x="10419949" y="168593"/>
                  </a:moveTo>
                  <a:cubicBezTo>
                    <a:pt x="10433552" y="172602"/>
                    <a:pt x="10450558" y="175275"/>
                    <a:pt x="10450558" y="183294"/>
                  </a:cubicBezTo>
                  <a:cubicBezTo>
                    <a:pt x="10436954" y="184632"/>
                    <a:pt x="10436954" y="197997"/>
                    <a:pt x="10409748" y="191314"/>
                  </a:cubicBezTo>
                  <a:cubicBezTo>
                    <a:pt x="10399544" y="189978"/>
                    <a:pt x="10392743" y="187305"/>
                    <a:pt x="10389344" y="183294"/>
                  </a:cubicBezTo>
                  <a:lnTo>
                    <a:pt x="10389344" y="180621"/>
                  </a:lnTo>
                  <a:cubicBezTo>
                    <a:pt x="10413148" y="181958"/>
                    <a:pt x="10409748" y="172602"/>
                    <a:pt x="10419949" y="168593"/>
                  </a:cubicBezTo>
                  <a:close/>
                  <a:moveTo>
                    <a:pt x="10181894" y="159236"/>
                  </a:moveTo>
                  <a:cubicBezTo>
                    <a:pt x="10171694" y="160573"/>
                    <a:pt x="10175093" y="164582"/>
                    <a:pt x="10175093" y="167255"/>
                  </a:cubicBezTo>
                  <a:cubicBezTo>
                    <a:pt x="10181894" y="169929"/>
                    <a:pt x="10188696" y="172602"/>
                    <a:pt x="10195498" y="175275"/>
                  </a:cubicBezTo>
                  <a:cubicBezTo>
                    <a:pt x="10205702" y="173939"/>
                    <a:pt x="10212503" y="172602"/>
                    <a:pt x="10222704" y="171264"/>
                  </a:cubicBezTo>
                  <a:cubicBezTo>
                    <a:pt x="10222704" y="171264"/>
                    <a:pt x="10219305" y="169929"/>
                    <a:pt x="10219305" y="169929"/>
                  </a:cubicBezTo>
                  <a:cubicBezTo>
                    <a:pt x="10215902" y="167255"/>
                    <a:pt x="10195498" y="167255"/>
                    <a:pt x="10192098" y="159236"/>
                  </a:cubicBezTo>
                  <a:cubicBezTo>
                    <a:pt x="10188696" y="160573"/>
                    <a:pt x="10185297" y="160573"/>
                    <a:pt x="10181894" y="159236"/>
                  </a:cubicBezTo>
                  <a:close/>
                  <a:moveTo>
                    <a:pt x="9967647" y="157899"/>
                  </a:moveTo>
                  <a:cubicBezTo>
                    <a:pt x="9964244" y="159236"/>
                    <a:pt x="9957443" y="160573"/>
                    <a:pt x="9954044" y="161909"/>
                  </a:cubicBezTo>
                  <a:cubicBezTo>
                    <a:pt x="9957443" y="160573"/>
                    <a:pt x="9960846" y="161909"/>
                    <a:pt x="9964244" y="161909"/>
                  </a:cubicBezTo>
                  <a:cubicBezTo>
                    <a:pt x="9967647" y="160573"/>
                    <a:pt x="9967647" y="159236"/>
                    <a:pt x="9967647" y="157899"/>
                  </a:cubicBezTo>
                  <a:close/>
                  <a:moveTo>
                    <a:pt x="10249910" y="133842"/>
                  </a:moveTo>
                  <a:cubicBezTo>
                    <a:pt x="10249910" y="137851"/>
                    <a:pt x="10249910" y="143197"/>
                    <a:pt x="10256712" y="147207"/>
                  </a:cubicBezTo>
                  <a:cubicBezTo>
                    <a:pt x="10266916" y="145870"/>
                    <a:pt x="10277116" y="147207"/>
                    <a:pt x="10283918" y="148543"/>
                  </a:cubicBezTo>
                  <a:cubicBezTo>
                    <a:pt x="10280519" y="144533"/>
                    <a:pt x="10283918" y="140524"/>
                    <a:pt x="10290720" y="136515"/>
                  </a:cubicBezTo>
                  <a:cubicBezTo>
                    <a:pt x="10280519" y="137851"/>
                    <a:pt x="10266916" y="137851"/>
                    <a:pt x="10253312" y="135178"/>
                  </a:cubicBezTo>
                  <a:cubicBezTo>
                    <a:pt x="10253312" y="135178"/>
                    <a:pt x="10249910" y="133842"/>
                    <a:pt x="10249910" y="133842"/>
                  </a:cubicBezTo>
                  <a:close/>
                  <a:moveTo>
                    <a:pt x="10175093" y="131167"/>
                  </a:moveTo>
                  <a:cubicBezTo>
                    <a:pt x="10175093" y="131167"/>
                    <a:pt x="10171694" y="132504"/>
                    <a:pt x="10171694" y="132504"/>
                  </a:cubicBezTo>
                  <a:cubicBezTo>
                    <a:pt x="10171694" y="133842"/>
                    <a:pt x="10168292" y="133842"/>
                    <a:pt x="10164892" y="135178"/>
                  </a:cubicBezTo>
                  <a:cubicBezTo>
                    <a:pt x="10168292" y="137851"/>
                    <a:pt x="10171694" y="140524"/>
                    <a:pt x="10181894" y="140524"/>
                  </a:cubicBezTo>
                  <a:cubicBezTo>
                    <a:pt x="10185297" y="137851"/>
                    <a:pt x="10188696" y="137851"/>
                    <a:pt x="10192098" y="136515"/>
                  </a:cubicBezTo>
                  <a:cubicBezTo>
                    <a:pt x="10188696" y="135178"/>
                    <a:pt x="10181894" y="133842"/>
                    <a:pt x="10171694" y="133842"/>
                  </a:cubicBezTo>
                  <a:cubicBezTo>
                    <a:pt x="10175093" y="132504"/>
                    <a:pt x="10175093" y="132504"/>
                    <a:pt x="10175093" y="131167"/>
                  </a:cubicBezTo>
                  <a:close/>
                  <a:moveTo>
                    <a:pt x="578851" y="124485"/>
                  </a:moveTo>
                  <a:cubicBezTo>
                    <a:pt x="572050" y="125822"/>
                    <a:pt x="572050" y="127158"/>
                    <a:pt x="568651" y="129831"/>
                  </a:cubicBezTo>
                  <a:cubicBezTo>
                    <a:pt x="572050" y="128495"/>
                    <a:pt x="578851" y="127158"/>
                    <a:pt x="582254" y="125822"/>
                  </a:cubicBezTo>
                  <a:cubicBezTo>
                    <a:pt x="582254" y="125822"/>
                    <a:pt x="578851" y="124485"/>
                    <a:pt x="578851" y="124485"/>
                  </a:cubicBezTo>
                  <a:close/>
                  <a:moveTo>
                    <a:pt x="10453957" y="116467"/>
                  </a:moveTo>
                  <a:cubicBezTo>
                    <a:pt x="10464161" y="117803"/>
                    <a:pt x="10477764" y="119140"/>
                    <a:pt x="10487964" y="120476"/>
                  </a:cubicBezTo>
                  <a:cubicBezTo>
                    <a:pt x="10501568" y="127160"/>
                    <a:pt x="10501568" y="127160"/>
                    <a:pt x="10474365" y="132506"/>
                  </a:cubicBezTo>
                  <a:cubicBezTo>
                    <a:pt x="10457360" y="128495"/>
                    <a:pt x="10443756" y="125822"/>
                    <a:pt x="10423352" y="123150"/>
                  </a:cubicBezTo>
                  <a:cubicBezTo>
                    <a:pt x="10430153" y="116467"/>
                    <a:pt x="10447156" y="120476"/>
                    <a:pt x="10453957" y="116467"/>
                  </a:cubicBezTo>
                  <a:close/>
                  <a:moveTo>
                    <a:pt x="10025458" y="100427"/>
                  </a:moveTo>
                  <a:cubicBezTo>
                    <a:pt x="10028861" y="104436"/>
                    <a:pt x="10028861" y="107110"/>
                    <a:pt x="10028861" y="111119"/>
                  </a:cubicBezTo>
                  <a:cubicBezTo>
                    <a:pt x="10035662" y="111119"/>
                    <a:pt x="10042464" y="112456"/>
                    <a:pt x="10049266" y="111119"/>
                  </a:cubicBezTo>
                  <a:cubicBezTo>
                    <a:pt x="10042464" y="107110"/>
                    <a:pt x="10035662" y="103100"/>
                    <a:pt x="10025458" y="100427"/>
                  </a:cubicBezTo>
                  <a:close/>
                  <a:moveTo>
                    <a:pt x="10100276" y="96418"/>
                  </a:moveTo>
                  <a:cubicBezTo>
                    <a:pt x="10093474" y="99091"/>
                    <a:pt x="10086672" y="100427"/>
                    <a:pt x="10076472" y="100427"/>
                  </a:cubicBezTo>
                  <a:cubicBezTo>
                    <a:pt x="10079871" y="104436"/>
                    <a:pt x="10093474" y="101764"/>
                    <a:pt x="10103678" y="99091"/>
                  </a:cubicBezTo>
                  <a:cubicBezTo>
                    <a:pt x="10103678" y="99091"/>
                    <a:pt x="10103678" y="97753"/>
                    <a:pt x="10100276" y="96418"/>
                  </a:cubicBezTo>
                  <a:close/>
                  <a:moveTo>
                    <a:pt x="350577" y="82049"/>
                  </a:moveTo>
                  <a:cubicBezTo>
                    <a:pt x="353553" y="81715"/>
                    <a:pt x="356103" y="81715"/>
                    <a:pt x="357802" y="83052"/>
                  </a:cubicBezTo>
                  <a:cubicBezTo>
                    <a:pt x="361201" y="84388"/>
                    <a:pt x="361201" y="87061"/>
                    <a:pt x="357802" y="88398"/>
                  </a:cubicBezTo>
                  <a:cubicBezTo>
                    <a:pt x="351001" y="92407"/>
                    <a:pt x="344199" y="89734"/>
                    <a:pt x="337398" y="87061"/>
                  </a:cubicBezTo>
                  <a:cubicBezTo>
                    <a:pt x="337398" y="85725"/>
                    <a:pt x="340800" y="84388"/>
                    <a:pt x="340800" y="83052"/>
                  </a:cubicBezTo>
                  <a:cubicBezTo>
                    <a:pt x="344201" y="83052"/>
                    <a:pt x="347602" y="82384"/>
                    <a:pt x="350577" y="82049"/>
                  </a:cubicBezTo>
                  <a:close/>
                  <a:moveTo>
                    <a:pt x="10025458" y="76368"/>
                  </a:moveTo>
                  <a:cubicBezTo>
                    <a:pt x="10008456" y="79041"/>
                    <a:pt x="9977848" y="71022"/>
                    <a:pt x="9981250" y="87061"/>
                  </a:cubicBezTo>
                  <a:cubicBezTo>
                    <a:pt x="9984649" y="87061"/>
                    <a:pt x="9988052" y="87061"/>
                    <a:pt x="9991450" y="87061"/>
                  </a:cubicBezTo>
                  <a:cubicBezTo>
                    <a:pt x="9994854" y="85725"/>
                    <a:pt x="9998252" y="85725"/>
                    <a:pt x="10001655" y="84388"/>
                  </a:cubicBezTo>
                  <a:cubicBezTo>
                    <a:pt x="10015258" y="81715"/>
                    <a:pt x="10028861" y="79041"/>
                    <a:pt x="10042464" y="83052"/>
                  </a:cubicBezTo>
                  <a:cubicBezTo>
                    <a:pt x="10042464" y="83052"/>
                    <a:pt x="10039062" y="81715"/>
                    <a:pt x="10039062" y="81715"/>
                  </a:cubicBezTo>
                  <a:cubicBezTo>
                    <a:pt x="10039062" y="80379"/>
                    <a:pt x="10042464" y="80379"/>
                    <a:pt x="10042464" y="79041"/>
                  </a:cubicBezTo>
                  <a:cubicBezTo>
                    <a:pt x="10035662" y="80379"/>
                    <a:pt x="10028861" y="77704"/>
                    <a:pt x="10025458" y="76368"/>
                  </a:cubicBezTo>
                  <a:close/>
                  <a:moveTo>
                    <a:pt x="9943840" y="72359"/>
                  </a:moveTo>
                  <a:cubicBezTo>
                    <a:pt x="9937038" y="75032"/>
                    <a:pt x="9930236" y="76368"/>
                    <a:pt x="9920036" y="75032"/>
                  </a:cubicBezTo>
                  <a:cubicBezTo>
                    <a:pt x="9920036" y="75032"/>
                    <a:pt x="9916634" y="75032"/>
                    <a:pt x="9916634" y="75032"/>
                  </a:cubicBezTo>
                  <a:cubicBezTo>
                    <a:pt x="9913234" y="76368"/>
                    <a:pt x="9909832" y="76368"/>
                    <a:pt x="9906433" y="76368"/>
                  </a:cubicBezTo>
                  <a:cubicBezTo>
                    <a:pt x="9903030" y="77704"/>
                    <a:pt x="9903030" y="80379"/>
                    <a:pt x="9903030" y="83052"/>
                  </a:cubicBezTo>
                  <a:cubicBezTo>
                    <a:pt x="9909832" y="83052"/>
                    <a:pt x="9916634" y="83052"/>
                    <a:pt x="9923435" y="83052"/>
                  </a:cubicBezTo>
                  <a:cubicBezTo>
                    <a:pt x="9916634" y="80379"/>
                    <a:pt x="9920036" y="77704"/>
                    <a:pt x="9930236" y="77704"/>
                  </a:cubicBezTo>
                  <a:cubicBezTo>
                    <a:pt x="9954044" y="76368"/>
                    <a:pt x="9943840" y="75032"/>
                    <a:pt x="9943840" y="72359"/>
                  </a:cubicBezTo>
                  <a:close/>
                  <a:moveTo>
                    <a:pt x="10229506" y="71022"/>
                  </a:moveTo>
                  <a:cubicBezTo>
                    <a:pt x="10266912" y="67013"/>
                    <a:pt x="10253309" y="84388"/>
                    <a:pt x="10273714" y="87061"/>
                  </a:cubicBezTo>
                  <a:cubicBezTo>
                    <a:pt x="10273714" y="88398"/>
                    <a:pt x="10273714" y="88398"/>
                    <a:pt x="10273714" y="89734"/>
                  </a:cubicBezTo>
                  <a:cubicBezTo>
                    <a:pt x="10287317" y="89734"/>
                    <a:pt x="10297521" y="91071"/>
                    <a:pt x="10311124" y="91071"/>
                  </a:cubicBezTo>
                  <a:cubicBezTo>
                    <a:pt x="10331528" y="89734"/>
                    <a:pt x="10355332" y="89734"/>
                    <a:pt x="10382538" y="93744"/>
                  </a:cubicBezTo>
                  <a:cubicBezTo>
                    <a:pt x="10358735" y="103100"/>
                    <a:pt x="10334928" y="99091"/>
                    <a:pt x="10311124" y="99091"/>
                  </a:cubicBezTo>
                  <a:cubicBezTo>
                    <a:pt x="10304322" y="100427"/>
                    <a:pt x="10294118" y="101764"/>
                    <a:pt x="10287317" y="103100"/>
                  </a:cubicBezTo>
                  <a:cubicBezTo>
                    <a:pt x="10283918" y="103100"/>
                    <a:pt x="10277116" y="103100"/>
                    <a:pt x="10273714" y="103100"/>
                  </a:cubicBezTo>
                  <a:cubicBezTo>
                    <a:pt x="10266912" y="101764"/>
                    <a:pt x="10256712" y="100427"/>
                    <a:pt x="10249910" y="99091"/>
                  </a:cubicBezTo>
                  <a:cubicBezTo>
                    <a:pt x="10246508" y="99091"/>
                    <a:pt x="10243108" y="99091"/>
                    <a:pt x="10239706" y="99091"/>
                  </a:cubicBezTo>
                  <a:cubicBezTo>
                    <a:pt x="10215902" y="100427"/>
                    <a:pt x="10192095" y="101764"/>
                    <a:pt x="10192095" y="87061"/>
                  </a:cubicBezTo>
                  <a:cubicBezTo>
                    <a:pt x="10195498" y="85725"/>
                    <a:pt x="10202299" y="84388"/>
                    <a:pt x="10205698" y="83052"/>
                  </a:cubicBezTo>
                  <a:cubicBezTo>
                    <a:pt x="10212500" y="77705"/>
                    <a:pt x="10212500" y="72359"/>
                    <a:pt x="10229506" y="71022"/>
                  </a:cubicBezTo>
                  <a:close/>
                  <a:moveTo>
                    <a:pt x="9814610" y="67013"/>
                  </a:moveTo>
                  <a:cubicBezTo>
                    <a:pt x="9818012" y="67013"/>
                    <a:pt x="9818012" y="68349"/>
                    <a:pt x="9821412" y="69686"/>
                  </a:cubicBezTo>
                  <a:cubicBezTo>
                    <a:pt x="9821412" y="68349"/>
                    <a:pt x="9821412" y="67013"/>
                    <a:pt x="9824814" y="67013"/>
                  </a:cubicBezTo>
                  <a:cubicBezTo>
                    <a:pt x="9821412" y="67013"/>
                    <a:pt x="9818012" y="67013"/>
                    <a:pt x="9814610" y="67013"/>
                  </a:cubicBezTo>
                  <a:close/>
                  <a:moveTo>
                    <a:pt x="837311" y="64338"/>
                  </a:moveTo>
                  <a:cubicBezTo>
                    <a:pt x="833912" y="64338"/>
                    <a:pt x="830509" y="65676"/>
                    <a:pt x="830509" y="65676"/>
                  </a:cubicBezTo>
                  <a:cubicBezTo>
                    <a:pt x="830509" y="65676"/>
                    <a:pt x="833912" y="67013"/>
                    <a:pt x="837311" y="67013"/>
                  </a:cubicBezTo>
                  <a:cubicBezTo>
                    <a:pt x="837311" y="65676"/>
                    <a:pt x="837311" y="65676"/>
                    <a:pt x="837311" y="64338"/>
                  </a:cubicBezTo>
                  <a:close/>
                  <a:moveTo>
                    <a:pt x="929134" y="60329"/>
                  </a:moveTo>
                  <a:cubicBezTo>
                    <a:pt x="929134" y="61667"/>
                    <a:pt x="925731" y="61667"/>
                    <a:pt x="925731" y="63002"/>
                  </a:cubicBezTo>
                  <a:cubicBezTo>
                    <a:pt x="929134" y="63002"/>
                    <a:pt x="929134" y="64338"/>
                    <a:pt x="932533" y="65676"/>
                  </a:cubicBezTo>
                  <a:cubicBezTo>
                    <a:pt x="935935" y="68349"/>
                    <a:pt x="932533" y="71022"/>
                    <a:pt x="929134" y="72359"/>
                  </a:cubicBezTo>
                  <a:cubicBezTo>
                    <a:pt x="929134" y="72359"/>
                    <a:pt x="932533" y="72359"/>
                    <a:pt x="935935" y="72359"/>
                  </a:cubicBezTo>
                  <a:cubicBezTo>
                    <a:pt x="935935" y="72359"/>
                    <a:pt x="935935" y="71022"/>
                    <a:pt x="935935" y="71022"/>
                  </a:cubicBezTo>
                  <a:cubicBezTo>
                    <a:pt x="939334" y="69686"/>
                    <a:pt x="939334" y="68349"/>
                    <a:pt x="942737" y="67013"/>
                  </a:cubicBezTo>
                  <a:cubicBezTo>
                    <a:pt x="939334" y="65676"/>
                    <a:pt x="935935" y="64338"/>
                    <a:pt x="935935" y="61667"/>
                  </a:cubicBezTo>
                  <a:cubicBezTo>
                    <a:pt x="932533" y="61667"/>
                    <a:pt x="932533" y="60329"/>
                    <a:pt x="929134" y="60329"/>
                  </a:cubicBezTo>
                  <a:close/>
                  <a:moveTo>
                    <a:pt x="701279" y="50974"/>
                  </a:moveTo>
                  <a:cubicBezTo>
                    <a:pt x="704678" y="50974"/>
                    <a:pt x="708081" y="52311"/>
                    <a:pt x="708081" y="53647"/>
                  </a:cubicBezTo>
                  <a:cubicBezTo>
                    <a:pt x="711480" y="58993"/>
                    <a:pt x="701279" y="61667"/>
                    <a:pt x="691075" y="63004"/>
                  </a:cubicBezTo>
                  <a:cubicBezTo>
                    <a:pt x="687676" y="61667"/>
                    <a:pt x="684274" y="61667"/>
                    <a:pt x="680875" y="61667"/>
                  </a:cubicBezTo>
                  <a:cubicBezTo>
                    <a:pt x="680875" y="56320"/>
                    <a:pt x="684274" y="52311"/>
                    <a:pt x="701279" y="50974"/>
                  </a:cubicBezTo>
                  <a:close/>
                  <a:moveTo>
                    <a:pt x="602659" y="50974"/>
                  </a:moveTo>
                  <a:cubicBezTo>
                    <a:pt x="623063" y="50974"/>
                    <a:pt x="640065" y="50974"/>
                    <a:pt x="657071" y="50974"/>
                  </a:cubicBezTo>
                  <a:cubicBezTo>
                    <a:pt x="660470" y="60331"/>
                    <a:pt x="646871" y="63004"/>
                    <a:pt x="629865" y="63004"/>
                  </a:cubicBezTo>
                  <a:cubicBezTo>
                    <a:pt x="623063" y="58993"/>
                    <a:pt x="612863" y="56320"/>
                    <a:pt x="602659" y="50974"/>
                  </a:cubicBezTo>
                  <a:close/>
                  <a:moveTo>
                    <a:pt x="9624166" y="38944"/>
                  </a:moveTo>
                  <a:cubicBezTo>
                    <a:pt x="9624166" y="41617"/>
                    <a:pt x="9620768" y="44290"/>
                    <a:pt x="9617365" y="46964"/>
                  </a:cubicBezTo>
                  <a:cubicBezTo>
                    <a:pt x="9620768" y="44290"/>
                    <a:pt x="9630968" y="42955"/>
                    <a:pt x="9637770" y="42955"/>
                  </a:cubicBezTo>
                  <a:cubicBezTo>
                    <a:pt x="9630968" y="42955"/>
                    <a:pt x="9627569" y="41617"/>
                    <a:pt x="9624166" y="38944"/>
                  </a:cubicBezTo>
                  <a:close/>
                  <a:moveTo>
                    <a:pt x="10168292" y="28253"/>
                  </a:moveTo>
                  <a:cubicBezTo>
                    <a:pt x="10171690" y="28253"/>
                    <a:pt x="10171690" y="28253"/>
                    <a:pt x="10175093" y="28253"/>
                  </a:cubicBezTo>
                  <a:cubicBezTo>
                    <a:pt x="10195498" y="34936"/>
                    <a:pt x="10175093" y="36272"/>
                    <a:pt x="10164888" y="38945"/>
                  </a:cubicBezTo>
                  <a:cubicBezTo>
                    <a:pt x="10137682" y="33599"/>
                    <a:pt x="10168292" y="30926"/>
                    <a:pt x="10168292" y="28253"/>
                  </a:cubicBezTo>
                  <a:close/>
                  <a:moveTo>
                    <a:pt x="4646185" y="184"/>
                  </a:moveTo>
                  <a:cubicBezTo>
                    <a:pt x="4683595" y="1520"/>
                    <a:pt x="4721002" y="1520"/>
                    <a:pt x="4758412" y="1520"/>
                  </a:cubicBezTo>
                  <a:cubicBezTo>
                    <a:pt x="4765214" y="1520"/>
                    <a:pt x="4772015" y="1520"/>
                    <a:pt x="4778817" y="1520"/>
                  </a:cubicBezTo>
                  <a:cubicBezTo>
                    <a:pt x="4799222" y="2857"/>
                    <a:pt x="4819626" y="-2491"/>
                    <a:pt x="4840031" y="1520"/>
                  </a:cubicBezTo>
                  <a:cubicBezTo>
                    <a:pt x="4860436" y="4193"/>
                    <a:pt x="4884239" y="1520"/>
                    <a:pt x="4908047" y="2857"/>
                  </a:cubicBezTo>
                  <a:cubicBezTo>
                    <a:pt x="4908047" y="1520"/>
                    <a:pt x="4911446" y="184"/>
                    <a:pt x="4914848" y="184"/>
                  </a:cubicBezTo>
                  <a:cubicBezTo>
                    <a:pt x="4921650" y="184"/>
                    <a:pt x="4925049" y="184"/>
                    <a:pt x="4931850" y="184"/>
                  </a:cubicBezTo>
                  <a:cubicBezTo>
                    <a:pt x="4948856" y="6866"/>
                    <a:pt x="4965858" y="2857"/>
                    <a:pt x="4986263" y="2857"/>
                  </a:cubicBezTo>
                  <a:cubicBezTo>
                    <a:pt x="5006667" y="1520"/>
                    <a:pt x="5027072" y="-1154"/>
                    <a:pt x="5044078" y="4193"/>
                  </a:cubicBezTo>
                  <a:cubicBezTo>
                    <a:pt x="5047477" y="5530"/>
                    <a:pt x="5050879" y="5530"/>
                    <a:pt x="5054278" y="4193"/>
                  </a:cubicBezTo>
                  <a:cubicBezTo>
                    <a:pt x="5071284" y="-1154"/>
                    <a:pt x="5091689" y="4193"/>
                    <a:pt x="5108691" y="184"/>
                  </a:cubicBezTo>
                  <a:cubicBezTo>
                    <a:pt x="5112093" y="184"/>
                    <a:pt x="5118895" y="184"/>
                    <a:pt x="5122294" y="184"/>
                  </a:cubicBezTo>
                  <a:cubicBezTo>
                    <a:pt x="5142699" y="4193"/>
                    <a:pt x="5169905" y="-1154"/>
                    <a:pt x="5193712" y="2857"/>
                  </a:cubicBezTo>
                  <a:cubicBezTo>
                    <a:pt x="5197111" y="2857"/>
                    <a:pt x="5197111" y="1520"/>
                    <a:pt x="5200514" y="1520"/>
                  </a:cubicBezTo>
                  <a:cubicBezTo>
                    <a:pt x="5299135" y="184"/>
                    <a:pt x="5394356" y="1520"/>
                    <a:pt x="5489578" y="8204"/>
                  </a:cubicBezTo>
                  <a:cubicBezTo>
                    <a:pt x="5523586" y="10875"/>
                    <a:pt x="5560996" y="8204"/>
                    <a:pt x="5595004" y="6866"/>
                  </a:cubicBezTo>
                  <a:cubicBezTo>
                    <a:pt x="5605205" y="6866"/>
                    <a:pt x="5612006" y="6866"/>
                    <a:pt x="5622210" y="6866"/>
                  </a:cubicBezTo>
                  <a:cubicBezTo>
                    <a:pt x="5625609" y="6866"/>
                    <a:pt x="5625609" y="8204"/>
                    <a:pt x="5629012" y="8204"/>
                  </a:cubicBezTo>
                  <a:cubicBezTo>
                    <a:pt x="5629012" y="8204"/>
                    <a:pt x="5629012" y="9539"/>
                    <a:pt x="5629012" y="9539"/>
                  </a:cubicBezTo>
                  <a:cubicBezTo>
                    <a:pt x="5673220" y="8204"/>
                    <a:pt x="5720831" y="5530"/>
                    <a:pt x="5768442" y="10875"/>
                  </a:cubicBezTo>
                  <a:cubicBezTo>
                    <a:pt x="5785448" y="16223"/>
                    <a:pt x="5802450" y="18896"/>
                    <a:pt x="5822855" y="14886"/>
                  </a:cubicBezTo>
                  <a:cubicBezTo>
                    <a:pt x="5833059" y="16223"/>
                    <a:pt x="5843259" y="13550"/>
                    <a:pt x="5850061" y="10875"/>
                  </a:cubicBezTo>
                  <a:cubicBezTo>
                    <a:pt x="5870466" y="6866"/>
                    <a:pt x="5884069" y="12213"/>
                    <a:pt x="5901074" y="16223"/>
                  </a:cubicBezTo>
                  <a:cubicBezTo>
                    <a:pt x="5901074" y="16223"/>
                    <a:pt x="5897672" y="17559"/>
                    <a:pt x="5897672" y="17559"/>
                  </a:cubicBezTo>
                  <a:cubicBezTo>
                    <a:pt x="5897672" y="17559"/>
                    <a:pt x="5901074" y="17559"/>
                    <a:pt x="5901074" y="17559"/>
                  </a:cubicBezTo>
                  <a:cubicBezTo>
                    <a:pt x="5918077" y="17559"/>
                    <a:pt x="5935082" y="17559"/>
                    <a:pt x="5952084" y="17559"/>
                  </a:cubicBezTo>
                  <a:cubicBezTo>
                    <a:pt x="5958886" y="17559"/>
                    <a:pt x="5965687" y="17559"/>
                    <a:pt x="5972489" y="17559"/>
                  </a:cubicBezTo>
                  <a:cubicBezTo>
                    <a:pt x="5986092" y="18896"/>
                    <a:pt x="5999695" y="20232"/>
                    <a:pt x="6013298" y="21569"/>
                  </a:cubicBezTo>
                  <a:cubicBezTo>
                    <a:pt x="6016701" y="20232"/>
                    <a:pt x="6020100" y="18896"/>
                    <a:pt x="6023502" y="17559"/>
                  </a:cubicBezTo>
                  <a:lnTo>
                    <a:pt x="6027504" y="17559"/>
                  </a:lnTo>
                  <a:lnTo>
                    <a:pt x="6029544" y="16223"/>
                  </a:lnTo>
                  <a:lnTo>
                    <a:pt x="6067905" y="17358"/>
                  </a:lnTo>
                  <a:lnTo>
                    <a:pt x="6077064" y="17225"/>
                  </a:lnTo>
                  <a:lnTo>
                    <a:pt x="6077767" y="17449"/>
                  </a:lnTo>
                  <a:lnTo>
                    <a:pt x="6120940" y="15053"/>
                  </a:lnTo>
                  <a:cubicBezTo>
                    <a:pt x="6151121" y="13216"/>
                    <a:pt x="6180878" y="12213"/>
                    <a:pt x="6209783" y="18896"/>
                  </a:cubicBezTo>
                  <a:cubicBezTo>
                    <a:pt x="6219987" y="20232"/>
                    <a:pt x="6230188" y="21569"/>
                    <a:pt x="6233590" y="25578"/>
                  </a:cubicBezTo>
                  <a:cubicBezTo>
                    <a:pt x="6247194" y="10875"/>
                    <a:pt x="6284600" y="18896"/>
                    <a:pt x="6311807" y="14886"/>
                  </a:cubicBezTo>
                  <a:cubicBezTo>
                    <a:pt x="6315209" y="14886"/>
                    <a:pt x="6318608" y="16223"/>
                    <a:pt x="6318608" y="16223"/>
                  </a:cubicBezTo>
                  <a:cubicBezTo>
                    <a:pt x="6318608" y="14886"/>
                    <a:pt x="6322011" y="13550"/>
                    <a:pt x="6322011" y="12213"/>
                  </a:cubicBezTo>
                  <a:cubicBezTo>
                    <a:pt x="6356019" y="12213"/>
                    <a:pt x="6393425" y="14886"/>
                    <a:pt x="6427433" y="10875"/>
                  </a:cubicBezTo>
                  <a:cubicBezTo>
                    <a:pt x="6430836" y="10875"/>
                    <a:pt x="6437637" y="10875"/>
                    <a:pt x="6444439" y="10875"/>
                  </a:cubicBezTo>
                  <a:cubicBezTo>
                    <a:pt x="6454639" y="14886"/>
                    <a:pt x="6468243" y="10875"/>
                    <a:pt x="6478447" y="14886"/>
                  </a:cubicBezTo>
                  <a:cubicBezTo>
                    <a:pt x="6478447" y="14886"/>
                    <a:pt x="6481846" y="14886"/>
                    <a:pt x="6481846" y="14886"/>
                  </a:cubicBezTo>
                  <a:cubicBezTo>
                    <a:pt x="6485248" y="13550"/>
                    <a:pt x="6492050" y="12213"/>
                    <a:pt x="6495449" y="13550"/>
                  </a:cubicBezTo>
                  <a:cubicBezTo>
                    <a:pt x="6498851" y="14886"/>
                    <a:pt x="6502250" y="14886"/>
                    <a:pt x="6505653" y="14886"/>
                  </a:cubicBezTo>
                  <a:cubicBezTo>
                    <a:pt x="6512454" y="16223"/>
                    <a:pt x="6522655" y="14886"/>
                    <a:pt x="6529457" y="16223"/>
                  </a:cubicBezTo>
                  <a:cubicBezTo>
                    <a:pt x="6532859" y="16223"/>
                    <a:pt x="6536258" y="16223"/>
                    <a:pt x="6536258" y="14886"/>
                  </a:cubicBezTo>
                  <a:cubicBezTo>
                    <a:pt x="6549861" y="12213"/>
                    <a:pt x="6566867" y="12213"/>
                    <a:pt x="6580470" y="14886"/>
                  </a:cubicBezTo>
                  <a:cubicBezTo>
                    <a:pt x="6621279" y="12213"/>
                    <a:pt x="6662089" y="24241"/>
                    <a:pt x="6702898" y="14886"/>
                  </a:cubicBezTo>
                  <a:cubicBezTo>
                    <a:pt x="6740305" y="12213"/>
                    <a:pt x="6774313" y="13550"/>
                    <a:pt x="6811723" y="13550"/>
                  </a:cubicBezTo>
                  <a:cubicBezTo>
                    <a:pt x="6815122" y="13550"/>
                    <a:pt x="6815122" y="13550"/>
                    <a:pt x="6818525" y="14886"/>
                  </a:cubicBezTo>
                  <a:cubicBezTo>
                    <a:pt x="6835527" y="10875"/>
                    <a:pt x="6855931" y="12213"/>
                    <a:pt x="6876336" y="13550"/>
                  </a:cubicBezTo>
                  <a:cubicBezTo>
                    <a:pt x="6879739" y="13550"/>
                    <a:pt x="6883138" y="13550"/>
                    <a:pt x="6886540" y="13550"/>
                  </a:cubicBezTo>
                  <a:cubicBezTo>
                    <a:pt x="6906945" y="8204"/>
                    <a:pt x="6930749" y="13550"/>
                    <a:pt x="6951153" y="9539"/>
                  </a:cubicBezTo>
                  <a:cubicBezTo>
                    <a:pt x="6954556" y="9539"/>
                    <a:pt x="6954556" y="9539"/>
                    <a:pt x="6957955" y="9539"/>
                  </a:cubicBezTo>
                  <a:cubicBezTo>
                    <a:pt x="7002167" y="12213"/>
                    <a:pt x="7049778" y="9539"/>
                    <a:pt x="7093986" y="10875"/>
                  </a:cubicBezTo>
                  <a:cubicBezTo>
                    <a:pt x="7097385" y="10875"/>
                    <a:pt x="7100788" y="12213"/>
                    <a:pt x="7104190" y="13550"/>
                  </a:cubicBezTo>
                  <a:cubicBezTo>
                    <a:pt x="7138198" y="14886"/>
                    <a:pt x="7172206" y="26916"/>
                    <a:pt x="7206214" y="13550"/>
                  </a:cubicBezTo>
                  <a:cubicBezTo>
                    <a:pt x="7209613" y="14886"/>
                    <a:pt x="7216414" y="17559"/>
                    <a:pt x="7219817" y="20232"/>
                  </a:cubicBezTo>
                  <a:cubicBezTo>
                    <a:pt x="7219817" y="20232"/>
                    <a:pt x="7223216" y="20232"/>
                    <a:pt x="7223216" y="20232"/>
                  </a:cubicBezTo>
                  <a:cubicBezTo>
                    <a:pt x="7226618" y="16223"/>
                    <a:pt x="7230017" y="10875"/>
                    <a:pt x="7247023" y="12213"/>
                  </a:cubicBezTo>
                  <a:cubicBezTo>
                    <a:pt x="7250422" y="12213"/>
                    <a:pt x="7253825" y="12213"/>
                    <a:pt x="7257224" y="12213"/>
                  </a:cubicBezTo>
                  <a:cubicBezTo>
                    <a:pt x="7345644" y="8204"/>
                    <a:pt x="7434064" y="9539"/>
                    <a:pt x="7522484" y="10875"/>
                  </a:cubicBezTo>
                  <a:cubicBezTo>
                    <a:pt x="7529286" y="12213"/>
                    <a:pt x="7536088" y="12213"/>
                    <a:pt x="7542889" y="12213"/>
                  </a:cubicBezTo>
                  <a:cubicBezTo>
                    <a:pt x="7563294" y="8204"/>
                    <a:pt x="7583698" y="12213"/>
                    <a:pt x="7604103" y="8204"/>
                  </a:cubicBezTo>
                  <a:cubicBezTo>
                    <a:pt x="7641510" y="9539"/>
                    <a:pt x="7682323" y="13550"/>
                    <a:pt x="7719730" y="8204"/>
                  </a:cubicBezTo>
                  <a:cubicBezTo>
                    <a:pt x="7723132" y="9539"/>
                    <a:pt x="7723132" y="9539"/>
                    <a:pt x="7726531" y="8204"/>
                  </a:cubicBezTo>
                  <a:cubicBezTo>
                    <a:pt x="7753737" y="14886"/>
                    <a:pt x="7784346" y="8204"/>
                    <a:pt x="7811552" y="8204"/>
                  </a:cubicBezTo>
                  <a:cubicBezTo>
                    <a:pt x="7814951" y="9539"/>
                    <a:pt x="7814951" y="9539"/>
                    <a:pt x="7818354" y="8204"/>
                  </a:cubicBezTo>
                  <a:cubicBezTo>
                    <a:pt x="7835356" y="9539"/>
                    <a:pt x="7852362" y="13550"/>
                    <a:pt x="7872767" y="8204"/>
                  </a:cubicBezTo>
                  <a:cubicBezTo>
                    <a:pt x="7893171" y="1520"/>
                    <a:pt x="7910173" y="12213"/>
                    <a:pt x="7930578" y="9539"/>
                  </a:cubicBezTo>
                  <a:cubicBezTo>
                    <a:pt x="7930578" y="9539"/>
                    <a:pt x="7933980" y="10875"/>
                    <a:pt x="7933980" y="10875"/>
                  </a:cubicBezTo>
                  <a:cubicBezTo>
                    <a:pt x="7933980" y="10875"/>
                    <a:pt x="7933980" y="9539"/>
                    <a:pt x="7933980" y="8204"/>
                  </a:cubicBezTo>
                  <a:cubicBezTo>
                    <a:pt x="7944181" y="8204"/>
                    <a:pt x="7957784" y="8204"/>
                    <a:pt x="7967988" y="8204"/>
                  </a:cubicBezTo>
                  <a:cubicBezTo>
                    <a:pt x="7967988" y="8204"/>
                    <a:pt x="7971387" y="6866"/>
                    <a:pt x="7974790" y="6866"/>
                  </a:cubicBezTo>
                  <a:cubicBezTo>
                    <a:pt x="7981592" y="5530"/>
                    <a:pt x="7988393" y="5530"/>
                    <a:pt x="7995194" y="8204"/>
                  </a:cubicBezTo>
                  <a:cubicBezTo>
                    <a:pt x="8012196" y="12213"/>
                    <a:pt x="8029202" y="184"/>
                    <a:pt x="8046204" y="9539"/>
                  </a:cubicBezTo>
                  <a:cubicBezTo>
                    <a:pt x="8046204" y="10875"/>
                    <a:pt x="8046204" y="10875"/>
                    <a:pt x="8046204" y="12213"/>
                  </a:cubicBezTo>
                  <a:cubicBezTo>
                    <a:pt x="8053006" y="10875"/>
                    <a:pt x="8059808" y="9539"/>
                    <a:pt x="8066609" y="8204"/>
                  </a:cubicBezTo>
                  <a:cubicBezTo>
                    <a:pt x="8097218" y="4193"/>
                    <a:pt x="8131226" y="9539"/>
                    <a:pt x="8161831" y="4193"/>
                  </a:cubicBezTo>
                  <a:cubicBezTo>
                    <a:pt x="8185638" y="4193"/>
                    <a:pt x="8206043" y="4193"/>
                    <a:pt x="8229846" y="4193"/>
                  </a:cubicBezTo>
                  <a:cubicBezTo>
                    <a:pt x="8257053" y="10875"/>
                    <a:pt x="8294463" y="184"/>
                    <a:pt x="8318267" y="12213"/>
                  </a:cubicBezTo>
                  <a:cubicBezTo>
                    <a:pt x="8318267" y="12213"/>
                    <a:pt x="8318267" y="13550"/>
                    <a:pt x="8318267" y="13550"/>
                  </a:cubicBezTo>
                  <a:cubicBezTo>
                    <a:pt x="8331870" y="4193"/>
                    <a:pt x="8355677" y="2857"/>
                    <a:pt x="8382884" y="2857"/>
                  </a:cubicBezTo>
                  <a:cubicBezTo>
                    <a:pt x="8410090" y="2857"/>
                    <a:pt x="8440695" y="5530"/>
                    <a:pt x="8467901" y="1520"/>
                  </a:cubicBezTo>
                  <a:cubicBezTo>
                    <a:pt x="8471304" y="1520"/>
                    <a:pt x="8478106" y="1520"/>
                    <a:pt x="8481504" y="1520"/>
                  </a:cubicBezTo>
                  <a:cubicBezTo>
                    <a:pt x="8491708" y="2857"/>
                    <a:pt x="8498510" y="5530"/>
                    <a:pt x="8505312" y="9539"/>
                  </a:cubicBezTo>
                  <a:cubicBezTo>
                    <a:pt x="8505312" y="8204"/>
                    <a:pt x="8505312" y="8204"/>
                    <a:pt x="8505312" y="8204"/>
                  </a:cubicBezTo>
                  <a:cubicBezTo>
                    <a:pt x="8505312" y="8204"/>
                    <a:pt x="8501909" y="6866"/>
                    <a:pt x="8501909" y="6866"/>
                  </a:cubicBezTo>
                  <a:cubicBezTo>
                    <a:pt x="8515512" y="-2491"/>
                    <a:pt x="8539320" y="5530"/>
                    <a:pt x="8556322" y="184"/>
                  </a:cubicBezTo>
                  <a:cubicBezTo>
                    <a:pt x="8593732" y="1520"/>
                    <a:pt x="8631138" y="1520"/>
                    <a:pt x="8668549" y="1520"/>
                  </a:cubicBezTo>
                  <a:cubicBezTo>
                    <a:pt x="8675350" y="1520"/>
                    <a:pt x="8682152" y="1520"/>
                    <a:pt x="8688954" y="1520"/>
                  </a:cubicBezTo>
                  <a:cubicBezTo>
                    <a:pt x="8709358" y="2857"/>
                    <a:pt x="8729763" y="-2491"/>
                    <a:pt x="8750168" y="1520"/>
                  </a:cubicBezTo>
                  <a:cubicBezTo>
                    <a:pt x="8770572" y="4193"/>
                    <a:pt x="8794376" y="1520"/>
                    <a:pt x="8818184" y="2857"/>
                  </a:cubicBezTo>
                  <a:cubicBezTo>
                    <a:pt x="8818184" y="1520"/>
                    <a:pt x="8821582" y="184"/>
                    <a:pt x="8824985" y="184"/>
                  </a:cubicBezTo>
                  <a:cubicBezTo>
                    <a:pt x="8831786" y="184"/>
                    <a:pt x="8835186" y="184"/>
                    <a:pt x="8841987" y="184"/>
                  </a:cubicBezTo>
                  <a:cubicBezTo>
                    <a:pt x="8858992" y="6866"/>
                    <a:pt x="8875995" y="2857"/>
                    <a:pt x="8896400" y="2857"/>
                  </a:cubicBezTo>
                  <a:cubicBezTo>
                    <a:pt x="8916804" y="1520"/>
                    <a:pt x="8937209" y="-1154"/>
                    <a:pt x="8954214" y="4193"/>
                  </a:cubicBezTo>
                  <a:cubicBezTo>
                    <a:pt x="8957614" y="5530"/>
                    <a:pt x="8961016" y="5530"/>
                    <a:pt x="8964415" y="4193"/>
                  </a:cubicBezTo>
                  <a:cubicBezTo>
                    <a:pt x="8981421" y="-1154"/>
                    <a:pt x="9001826" y="4193"/>
                    <a:pt x="9018828" y="184"/>
                  </a:cubicBezTo>
                  <a:cubicBezTo>
                    <a:pt x="9022230" y="184"/>
                    <a:pt x="9029032" y="184"/>
                    <a:pt x="9032430" y="184"/>
                  </a:cubicBezTo>
                  <a:cubicBezTo>
                    <a:pt x="9052836" y="4193"/>
                    <a:pt x="9080042" y="-1154"/>
                    <a:pt x="9103849" y="2857"/>
                  </a:cubicBezTo>
                  <a:cubicBezTo>
                    <a:pt x="9107248" y="2857"/>
                    <a:pt x="9107248" y="1520"/>
                    <a:pt x="9110650" y="1520"/>
                  </a:cubicBezTo>
                  <a:cubicBezTo>
                    <a:pt x="9209272" y="184"/>
                    <a:pt x="9304493" y="1520"/>
                    <a:pt x="9399715" y="8204"/>
                  </a:cubicBezTo>
                  <a:cubicBezTo>
                    <a:pt x="9433723" y="10875"/>
                    <a:pt x="9471133" y="8204"/>
                    <a:pt x="9505141" y="6866"/>
                  </a:cubicBezTo>
                  <a:cubicBezTo>
                    <a:pt x="9515342" y="6866"/>
                    <a:pt x="9522143" y="6866"/>
                    <a:pt x="9532347" y="6866"/>
                  </a:cubicBezTo>
                  <a:cubicBezTo>
                    <a:pt x="9535746" y="6866"/>
                    <a:pt x="9535746" y="8204"/>
                    <a:pt x="9539148" y="8204"/>
                  </a:cubicBezTo>
                  <a:cubicBezTo>
                    <a:pt x="9539148" y="8204"/>
                    <a:pt x="9539148" y="9539"/>
                    <a:pt x="9539148" y="9539"/>
                  </a:cubicBezTo>
                  <a:cubicBezTo>
                    <a:pt x="9583357" y="8204"/>
                    <a:pt x="9630968" y="5530"/>
                    <a:pt x="9678579" y="10875"/>
                  </a:cubicBezTo>
                  <a:cubicBezTo>
                    <a:pt x="9695584" y="16223"/>
                    <a:pt x="9712586" y="18896"/>
                    <a:pt x="9732992" y="14886"/>
                  </a:cubicBezTo>
                  <a:cubicBezTo>
                    <a:pt x="9743196" y="16223"/>
                    <a:pt x="9753396" y="13550"/>
                    <a:pt x="9760198" y="10875"/>
                  </a:cubicBezTo>
                  <a:cubicBezTo>
                    <a:pt x="9780602" y="6866"/>
                    <a:pt x="9794206" y="12213"/>
                    <a:pt x="9811211" y="16223"/>
                  </a:cubicBezTo>
                  <a:cubicBezTo>
                    <a:pt x="9811211" y="16223"/>
                    <a:pt x="9807808" y="17559"/>
                    <a:pt x="9807808" y="17559"/>
                  </a:cubicBezTo>
                  <a:cubicBezTo>
                    <a:pt x="9807808" y="17559"/>
                    <a:pt x="9811211" y="17559"/>
                    <a:pt x="9811211" y="17559"/>
                  </a:cubicBezTo>
                  <a:cubicBezTo>
                    <a:pt x="9828214" y="17559"/>
                    <a:pt x="9845219" y="17559"/>
                    <a:pt x="9862221" y="17559"/>
                  </a:cubicBezTo>
                  <a:cubicBezTo>
                    <a:pt x="9869022" y="17559"/>
                    <a:pt x="9875824" y="17559"/>
                    <a:pt x="9882626" y="17559"/>
                  </a:cubicBezTo>
                  <a:cubicBezTo>
                    <a:pt x="9896229" y="18896"/>
                    <a:pt x="9909832" y="20232"/>
                    <a:pt x="9923435" y="21569"/>
                  </a:cubicBezTo>
                  <a:cubicBezTo>
                    <a:pt x="9926838" y="20232"/>
                    <a:pt x="9930236" y="18896"/>
                    <a:pt x="9933639" y="17559"/>
                  </a:cubicBezTo>
                  <a:cubicBezTo>
                    <a:pt x="9943840" y="17559"/>
                    <a:pt x="9954044" y="17559"/>
                    <a:pt x="9964244" y="17559"/>
                  </a:cubicBezTo>
                  <a:cubicBezTo>
                    <a:pt x="9981250" y="16223"/>
                    <a:pt x="9994854" y="16223"/>
                    <a:pt x="10005054" y="22905"/>
                  </a:cubicBezTo>
                  <a:cubicBezTo>
                    <a:pt x="10018657" y="25578"/>
                    <a:pt x="10039062" y="16223"/>
                    <a:pt x="10049266" y="24241"/>
                  </a:cubicBezTo>
                  <a:cubicBezTo>
                    <a:pt x="10056068" y="29589"/>
                    <a:pt x="10045863" y="33598"/>
                    <a:pt x="10035662" y="34935"/>
                  </a:cubicBezTo>
                  <a:cubicBezTo>
                    <a:pt x="10015258" y="36271"/>
                    <a:pt x="9991450" y="37607"/>
                    <a:pt x="9971046" y="33598"/>
                  </a:cubicBezTo>
                  <a:cubicBezTo>
                    <a:pt x="9967647" y="33598"/>
                    <a:pt x="9967647" y="32262"/>
                    <a:pt x="9967647" y="29589"/>
                  </a:cubicBezTo>
                  <a:cubicBezTo>
                    <a:pt x="9967647" y="29589"/>
                    <a:pt x="9967647" y="30925"/>
                    <a:pt x="9967647" y="30925"/>
                  </a:cubicBezTo>
                  <a:cubicBezTo>
                    <a:pt x="9960846" y="32262"/>
                    <a:pt x="9957443" y="33598"/>
                    <a:pt x="9950642" y="34935"/>
                  </a:cubicBezTo>
                  <a:cubicBezTo>
                    <a:pt x="9981250" y="37607"/>
                    <a:pt x="9960846" y="49637"/>
                    <a:pt x="9974448" y="54983"/>
                  </a:cubicBezTo>
                  <a:cubicBezTo>
                    <a:pt x="9988052" y="54983"/>
                    <a:pt x="9998252" y="54983"/>
                    <a:pt x="10008456" y="54983"/>
                  </a:cubicBezTo>
                  <a:cubicBezTo>
                    <a:pt x="10018657" y="65676"/>
                    <a:pt x="10039062" y="67013"/>
                    <a:pt x="10083274" y="58993"/>
                  </a:cubicBezTo>
                  <a:cubicBezTo>
                    <a:pt x="10076472" y="57656"/>
                    <a:pt x="10066268" y="56320"/>
                    <a:pt x="10056068" y="53647"/>
                  </a:cubicBezTo>
                  <a:cubicBezTo>
                    <a:pt x="10073070" y="49637"/>
                    <a:pt x="10090075" y="52310"/>
                    <a:pt x="10103678" y="52310"/>
                  </a:cubicBezTo>
                  <a:cubicBezTo>
                    <a:pt x="10103678" y="50973"/>
                    <a:pt x="10103678" y="49637"/>
                    <a:pt x="10103678" y="48301"/>
                  </a:cubicBezTo>
                  <a:cubicBezTo>
                    <a:pt x="10100276" y="45628"/>
                    <a:pt x="10096876" y="44290"/>
                    <a:pt x="10093474" y="42955"/>
                  </a:cubicBezTo>
                  <a:cubicBezTo>
                    <a:pt x="10093474" y="41617"/>
                    <a:pt x="10093474" y="40281"/>
                    <a:pt x="10093474" y="38944"/>
                  </a:cubicBezTo>
                  <a:cubicBezTo>
                    <a:pt x="10076472" y="34935"/>
                    <a:pt x="10076472" y="30925"/>
                    <a:pt x="10093474" y="26916"/>
                  </a:cubicBezTo>
                  <a:cubicBezTo>
                    <a:pt x="10130884" y="24241"/>
                    <a:pt x="10134284" y="32262"/>
                    <a:pt x="10124083" y="42955"/>
                  </a:cubicBezTo>
                  <a:cubicBezTo>
                    <a:pt x="10127482" y="45628"/>
                    <a:pt x="10127482" y="46964"/>
                    <a:pt x="10124083" y="48301"/>
                  </a:cubicBezTo>
                  <a:cubicBezTo>
                    <a:pt x="10134284" y="50973"/>
                    <a:pt x="10141085" y="53647"/>
                    <a:pt x="10147886" y="56320"/>
                  </a:cubicBezTo>
                  <a:cubicBezTo>
                    <a:pt x="10144488" y="60329"/>
                    <a:pt x="10144488" y="63002"/>
                    <a:pt x="10134284" y="64338"/>
                  </a:cubicBezTo>
                  <a:cubicBezTo>
                    <a:pt x="10124083" y="67013"/>
                    <a:pt x="10113879" y="69686"/>
                    <a:pt x="10103678" y="72359"/>
                  </a:cubicBezTo>
                  <a:cubicBezTo>
                    <a:pt x="10107077" y="73695"/>
                    <a:pt x="10110480" y="75032"/>
                    <a:pt x="10113879" y="76368"/>
                  </a:cubicBezTo>
                  <a:cubicBezTo>
                    <a:pt x="10137686" y="75032"/>
                    <a:pt x="10161490" y="67013"/>
                    <a:pt x="10181894" y="77704"/>
                  </a:cubicBezTo>
                  <a:cubicBezTo>
                    <a:pt x="10181894" y="79041"/>
                    <a:pt x="10181894" y="79041"/>
                    <a:pt x="10181894" y="80379"/>
                  </a:cubicBezTo>
                  <a:cubicBezTo>
                    <a:pt x="10175093" y="91070"/>
                    <a:pt x="10137686" y="73695"/>
                    <a:pt x="10134284" y="88398"/>
                  </a:cubicBezTo>
                  <a:cubicBezTo>
                    <a:pt x="10151289" y="89734"/>
                    <a:pt x="10168292" y="85725"/>
                    <a:pt x="10178496" y="91070"/>
                  </a:cubicBezTo>
                  <a:cubicBezTo>
                    <a:pt x="10205702" y="104436"/>
                    <a:pt x="10181894" y="109783"/>
                    <a:pt x="10154688" y="113792"/>
                  </a:cubicBezTo>
                  <a:cubicBezTo>
                    <a:pt x="10161490" y="116466"/>
                    <a:pt x="10158090" y="123149"/>
                    <a:pt x="10171694" y="124485"/>
                  </a:cubicBezTo>
                  <a:cubicBezTo>
                    <a:pt x="10175093" y="105773"/>
                    <a:pt x="10209100" y="116466"/>
                    <a:pt x="10232908" y="113792"/>
                  </a:cubicBezTo>
                  <a:cubicBezTo>
                    <a:pt x="10232908" y="117801"/>
                    <a:pt x="10232908" y="121812"/>
                    <a:pt x="10232908" y="125822"/>
                  </a:cubicBezTo>
                  <a:cubicBezTo>
                    <a:pt x="10236307" y="124485"/>
                    <a:pt x="10239710" y="125822"/>
                    <a:pt x="10243108" y="125822"/>
                  </a:cubicBezTo>
                  <a:cubicBezTo>
                    <a:pt x="10243108" y="124485"/>
                    <a:pt x="10243108" y="124485"/>
                    <a:pt x="10243108" y="124485"/>
                  </a:cubicBezTo>
                  <a:cubicBezTo>
                    <a:pt x="10253312" y="120476"/>
                    <a:pt x="10270314" y="121812"/>
                    <a:pt x="10277116" y="116466"/>
                  </a:cubicBezTo>
                  <a:cubicBezTo>
                    <a:pt x="10300924" y="109783"/>
                    <a:pt x="10324727" y="117801"/>
                    <a:pt x="10348534" y="116466"/>
                  </a:cubicBezTo>
                  <a:cubicBezTo>
                    <a:pt x="10362138" y="116466"/>
                    <a:pt x="10379140" y="116466"/>
                    <a:pt x="10396146" y="116466"/>
                  </a:cubicBezTo>
                  <a:cubicBezTo>
                    <a:pt x="10423352" y="132504"/>
                    <a:pt x="10385941" y="131167"/>
                    <a:pt x="10368939" y="132504"/>
                  </a:cubicBezTo>
                  <a:cubicBezTo>
                    <a:pt x="10328130" y="136515"/>
                    <a:pt x="10351934" y="140524"/>
                    <a:pt x="10368939" y="144533"/>
                  </a:cubicBezTo>
                  <a:cubicBezTo>
                    <a:pt x="10379140" y="140524"/>
                    <a:pt x="10392743" y="143197"/>
                    <a:pt x="10406346" y="141861"/>
                  </a:cubicBezTo>
                  <a:cubicBezTo>
                    <a:pt x="10433552" y="139188"/>
                    <a:pt x="10436954" y="148543"/>
                    <a:pt x="10436954" y="155227"/>
                  </a:cubicBezTo>
                  <a:cubicBezTo>
                    <a:pt x="10440354" y="164582"/>
                    <a:pt x="10419949" y="163246"/>
                    <a:pt x="10406346" y="161909"/>
                  </a:cubicBezTo>
                  <a:cubicBezTo>
                    <a:pt x="10392743" y="160573"/>
                    <a:pt x="10379140" y="161909"/>
                    <a:pt x="10368939" y="157899"/>
                  </a:cubicBezTo>
                  <a:cubicBezTo>
                    <a:pt x="10358735" y="155227"/>
                    <a:pt x="10355336" y="148543"/>
                    <a:pt x="10338330" y="148543"/>
                  </a:cubicBezTo>
                  <a:cubicBezTo>
                    <a:pt x="10331528" y="152554"/>
                    <a:pt x="10321328" y="156563"/>
                    <a:pt x="10314526" y="160573"/>
                  </a:cubicBezTo>
                  <a:cubicBezTo>
                    <a:pt x="10307725" y="167255"/>
                    <a:pt x="10280519" y="161909"/>
                    <a:pt x="10273718" y="168593"/>
                  </a:cubicBezTo>
                  <a:cubicBezTo>
                    <a:pt x="10266916" y="173939"/>
                    <a:pt x="10253312" y="180621"/>
                    <a:pt x="10287320" y="176612"/>
                  </a:cubicBezTo>
                  <a:cubicBezTo>
                    <a:pt x="10297521" y="168593"/>
                    <a:pt x="10311124" y="169929"/>
                    <a:pt x="10328130" y="172602"/>
                  </a:cubicBezTo>
                  <a:cubicBezTo>
                    <a:pt x="10343432" y="173605"/>
                    <a:pt x="10366390" y="167841"/>
                    <a:pt x="10379779" y="172226"/>
                  </a:cubicBezTo>
                  <a:lnTo>
                    <a:pt x="10387784" y="179252"/>
                  </a:lnTo>
                  <a:lnTo>
                    <a:pt x="10373612" y="178951"/>
                  </a:lnTo>
                  <a:cubicBezTo>
                    <a:pt x="10368939" y="179285"/>
                    <a:pt x="10365536" y="180621"/>
                    <a:pt x="10365536" y="184632"/>
                  </a:cubicBezTo>
                  <a:cubicBezTo>
                    <a:pt x="10362138" y="192651"/>
                    <a:pt x="10351934" y="197997"/>
                    <a:pt x="10328130" y="196660"/>
                  </a:cubicBezTo>
                  <a:cubicBezTo>
                    <a:pt x="10304322" y="200671"/>
                    <a:pt x="10273718" y="195324"/>
                    <a:pt x="10253312" y="203344"/>
                  </a:cubicBezTo>
                  <a:cubicBezTo>
                    <a:pt x="10260114" y="206017"/>
                    <a:pt x="10277116" y="203344"/>
                    <a:pt x="10280519" y="208690"/>
                  </a:cubicBezTo>
                  <a:cubicBezTo>
                    <a:pt x="10283918" y="210026"/>
                    <a:pt x="10287320" y="211363"/>
                    <a:pt x="10290720" y="212699"/>
                  </a:cubicBezTo>
                  <a:cubicBezTo>
                    <a:pt x="10290720" y="212699"/>
                    <a:pt x="10290720" y="211363"/>
                    <a:pt x="10294122" y="210026"/>
                  </a:cubicBezTo>
                  <a:cubicBezTo>
                    <a:pt x="10317926" y="206017"/>
                    <a:pt x="10338330" y="200671"/>
                    <a:pt x="10362138" y="208690"/>
                  </a:cubicBezTo>
                  <a:cubicBezTo>
                    <a:pt x="10362138" y="212699"/>
                    <a:pt x="10368939" y="212699"/>
                    <a:pt x="10379140" y="212699"/>
                  </a:cubicBezTo>
                  <a:cubicBezTo>
                    <a:pt x="10382542" y="214036"/>
                    <a:pt x="10389344" y="215372"/>
                    <a:pt x="10392743" y="216709"/>
                  </a:cubicBezTo>
                  <a:cubicBezTo>
                    <a:pt x="10457360" y="215372"/>
                    <a:pt x="10470962" y="220718"/>
                    <a:pt x="10464161" y="248787"/>
                  </a:cubicBezTo>
                  <a:cubicBezTo>
                    <a:pt x="10453957" y="250123"/>
                    <a:pt x="10443756" y="251460"/>
                    <a:pt x="10433552" y="252796"/>
                  </a:cubicBezTo>
                  <a:cubicBezTo>
                    <a:pt x="10413148" y="251460"/>
                    <a:pt x="10409748" y="244777"/>
                    <a:pt x="10402947" y="240768"/>
                  </a:cubicBezTo>
                  <a:cubicBezTo>
                    <a:pt x="10399544" y="244777"/>
                    <a:pt x="10389344" y="246114"/>
                    <a:pt x="10409748" y="254134"/>
                  </a:cubicBezTo>
                  <a:cubicBezTo>
                    <a:pt x="10402947" y="258143"/>
                    <a:pt x="10392743" y="256807"/>
                    <a:pt x="10385941" y="255469"/>
                  </a:cubicBezTo>
                  <a:cubicBezTo>
                    <a:pt x="10385941" y="259480"/>
                    <a:pt x="10379140" y="262153"/>
                    <a:pt x="10368939" y="263489"/>
                  </a:cubicBezTo>
                  <a:cubicBezTo>
                    <a:pt x="10365536" y="263489"/>
                    <a:pt x="10362138" y="263489"/>
                    <a:pt x="10358735" y="264826"/>
                  </a:cubicBezTo>
                  <a:cubicBezTo>
                    <a:pt x="10328130" y="268835"/>
                    <a:pt x="10297521" y="264826"/>
                    <a:pt x="10266916" y="260816"/>
                  </a:cubicBezTo>
                  <a:cubicBezTo>
                    <a:pt x="10266916" y="264826"/>
                    <a:pt x="10266916" y="268835"/>
                    <a:pt x="10266916" y="272846"/>
                  </a:cubicBezTo>
                  <a:cubicBezTo>
                    <a:pt x="10270314" y="274181"/>
                    <a:pt x="10273718" y="275519"/>
                    <a:pt x="10277116" y="276855"/>
                  </a:cubicBezTo>
                  <a:cubicBezTo>
                    <a:pt x="10290720" y="274181"/>
                    <a:pt x="10304322" y="271508"/>
                    <a:pt x="10317926" y="275519"/>
                  </a:cubicBezTo>
                  <a:cubicBezTo>
                    <a:pt x="10324727" y="275519"/>
                    <a:pt x="10331528" y="276855"/>
                    <a:pt x="10338330" y="278192"/>
                  </a:cubicBezTo>
                  <a:cubicBezTo>
                    <a:pt x="10348534" y="280865"/>
                    <a:pt x="10362138" y="279528"/>
                    <a:pt x="10368939" y="283538"/>
                  </a:cubicBezTo>
                  <a:cubicBezTo>
                    <a:pt x="10372338" y="283538"/>
                    <a:pt x="10375740" y="284874"/>
                    <a:pt x="10379140" y="286211"/>
                  </a:cubicBezTo>
                  <a:cubicBezTo>
                    <a:pt x="10389344" y="295567"/>
                    <a:pt x="10379140" y="296904"/>
                    <a:pt x="10358735" y="294231"/>
                  </a:cubicBezTo>
                  <a:cubicBezTo>
                    <a:pt x="10338330" y="295567"/>
                    <a:pt x="10317926" y="296904"/>
                    <a:pt x="10297521" y="298240"/>
                  </a:cubicBezTo>
                  <a:cubicBezTo>
                    <a:pt x="10277116" y="299577"/>
                    <a:pt x="10263513" y="295567"/>
                    <a:pt x="10246511" y="292894"/>
                  </a:cubicBezTo>
                  <a:cubicBezTo>
                    <a:pt x="10232908" y="290220"/>
                    <a:pt x="10232908" y="286211"/>
                    <a:pt x="10243108" y="282201"/>
                  </a:cubicBezTo>
                  <a:cubicBezTo>
                    <a:pt x="10243108" y="282201"/>
                    <a:pt x="10246511" y="282201"/>
                    <a:pt x="10246511" y="282201"/>
                  </a:cubicBezTo>
                  <a:cubicBezTo>
                    <a:pt x="10222704" y="267499"/>
                    <a:pt x="10222704" y="286211"/>
                    <a:pt x="10209100" y="287547"/>
                  </a:cubicBezTo>
                  <a:cubicBezTo>
                    <a:pt x="10209100" y="288885"/>
                    <a:pt x="10205702" y="288885"/>
                    <a:pt x="10205702" y="290220"/>
                  </a:cubicBezTo>
                  <a:cubicBezTo>
                    <a:pt x="10209100" y="291558"/>
                    <a:pt x="10212503" y="292894"/>
                    <a:pt x="10215902" y="294231"/>
                  </a:cubicBezTo>
                  <a:cubicBezTo>
                    <a:pt x="10215902" y="298240"/>
                    <a:pt x="10215902" y="302250"/>
                    <a:pt x="10215902" y="306259"/>
                  </a:cubicBezTo>
                  <a:cubicBezTo>
                    <a:pt x="10202299" y="306259"/>
                    <a:pt x="10188696" y="306259"/>
                    <a:pt x="10175093" y="306259"/>
                  </a:cubicBezTo>
                  <a:cubicBezTo>
                    <a:pt x="10158090" y="307597"/>
                    <a:pt x="10141085" y="307597"/>
                    <a:pt x="10127482" y="302250"/>
                  </a:cubicBezTo>
                  <a:cubicBezTo>
                    <a:pt x="10120680" y="303586"/>
                    <a:pt x="10110480" y="304923"/>
                    <a:pt x="10103678" y="306259"/>
                  </a:cubicBezTo>
                  <a:cubicBezTo>
                    <a:pt x="10096876" y="307597"/>
                    <a:pt x="10086672" y="308932"/>
                    <a:pt x="10076472" y="310270"/>
                  </a:cubicBezTo>
                  <a:cubicBezTo>
                    <a:pt x="10083274" y="311606"/>
                    <a:pt x="10086672" y="312943"/>
                    <a:pt x="10093474" y="314279"/>
                  </a:cubicBezTo>
                  <a:cubicBezTo>
                    <a:pt x="10107077" y="320962"/>
                    <a:pt x="10127482" y="314279"/>
                    <a:pt x="10141085" y="319625"/>
                  </a:cubicBezTo>
                  <a:cubicBezTo>
                    <a:pt x="10127482" y="324971"/>
                    <a:pt x="10110480" y="318289"/>
                    <a:pt x="10096876" y="322298"/>
                  </a:cubicBezTo>
                  <a:cubicBezTo>
                    <a:pt x="10093474" y="322298"/>
                    <a:pt x="10093474" y="322298"/>
                    <a:pt x="10090075" y="322298"/>
                  </a:cubicBezTo>
                  <a:cubicBezTo>
                    <a:pt x="10096876" y="327645"/>
                    <a:pt x="10107077" y="330318"/>
                    <a:pt x="10117282" y="332991"/>
                  </a:cubicBezTo>
                  <a:cubicBezTo>
                    <a:pt x="10124083" y="334328"/>
                    <a:pt x="10134284" y="334328"/>
                    <a:pt x="10137686" y="338337"/>
                  </a:cubicBezTo>
                  <a:cubicBezTo>
                    <a:pt x="10147886" y="338337"/>
                    <a:pt x="10158090" y="338337"/>
                    <a:pt x="10168292" y="338337"/>
                  </a:cubicBezTo>
                  <a:cubicBezTo>
                    <a:pt x="10168292" y="339674"/>
                    <a:pt x="10171694" y="339674"/>
                    <a:pt x="10171694" y="339674"/>
                  </a:cubicBezTo>
                  <a:cubicBezTo>
                    <a:pt x="10171694" y="338337"/>
                    <a:pt x="10175093" y="338337"/>
                    <a:pt x="10175093" y="337001"/>
                  </a:cubicBezTo>
                  <a:cubicBezTo>
                    <a:pt x="10198900" y="337001"/>
                    <a:pt x="10219305" y="335664"/>
                    <a:pt x="10243108" y="338337"/>
                  </a:cubicBezTo>
                  <a:cubicBezTo>
                    <a:pt x="10283918" y="331655"/>
                    <a:pt x="10321328" y="335664"/>
                    <a:pt x="10355336" y="342348"/>
                  </a:cubicBezTo>
                  <a:cubicBezTo>
                    <a:pt x="10358735" y="338337"/>
                    <a:pt x="10368939" y="339674"/>
                    <a:pt x="10375740" y="339674"/>
                  </a:cubicBezTo>
                  <a:cubicBezTo>
                    <a:pt x="10419949" y="334328"/>
                    <a:pt x="10457360" y="347694"/>
                    <a:pt x="10498169" y="347694"/>
                  </a:cubicBezTo>
                  <a:cubicBezTo>
                    <a:pt x="10498169" y="349030"/>
                    <a:pt x="10498169" y="349030"/>
                    <a:pt x="10498169" y="350367"/>
                  </a:cubicBezTo>
                  <a:cubicBezTo>
                    <a:pt x="10484566" y="359722"/>
                    <a:pt x="10467560" y="358387"/>
                    <a:pt x="10447156" y="355713"/>
                  </a:cubicBezTo>
                  <a:cubicBezTo>
                    <a:pt x="10426750" y="355713"/>
                    <a:pt x="10406346" y="355713"/>
                    <a:pt x="10385941" y="355713"/>
                  </a:cubicBezTo>
                  <a:cubicBezTo>
                    <a:pt x="10382542" y="355713"/>
                    <a:pt x="10379140" y="354376"/>
                    <a:pt x="10375740" y="354376"/>
                  </a:cubicBezTo>
                  <a:cubicBezTo>
                    <a:pt x="10365536" y="355713"/>
                    <a:pt x="10351934" y="357049"/>
                    <a:pt x="10345132" y="351703"/>
                  </a:cubicBezTo>
                  <a:cubicBezTo>
                    <a:pt x="10300924" y="349030"/>
                    <a:pt x="10263513" y="359722"/>
                    <a:pt x="10222704" y="359722"/>
                  </a:cubicBezTo>
                  <a:cubicBezTo>
                    <a:pt x="10222704" y="358387"/>
                    <a:pt x="10222704" y="358387"/>
                    <a:pt x="10222704" y="357049"/>
                  </a:cubicBezTo>
                  <a:cubicBezTo>
                    <a:pt x="10198900" y="363733"/>
                    <a:pt x="10151289" y="347694"/>
                    <a:pt x="10137686" y="369079"/>
                  </a:cubicBezTo>
                  <a:cubicBezTo>
                    <a:pt x="10137686" y="370415"/>
                    <a:pt x="10113879" y="367742"/>
                    <a:pt x="10100276" y="367742"/>
                  </a:cubicBezTo>
                  <a:cubicBezTo>
                    <a:pt x="10100276" y="366406"/>
                    <a:pt x="10096876" y="366406"/>
                    <a:pt x="10096876" y="366406"/>
                  </a:cubicBezTo>
                  <a:cubicBezTo>
                    <a:pt x="10086672" y="366406"/>
                    <a:pt x="10079871" y="366406"/>
                    <a:pt x="10069670" y="366406"/>
                  </a:cubicBezTo>
                  <a:cubicBezTo>
                    <a:pt x="10062869" y="369079"/>
                    <a:pt x="10052665" y="369079"/>
                    <a:pt x="10045863" y="367742"/>
                  </a:cubicBezTo>
                  <a:cubicBezTo>
                    <a:pt x="10045863" y="367742"/>
                    <a:pt x="10042464" y="366406"/>
                    <a:pt x="10042464" y="366406"/>
                  </a:cubicBezTo>
                  <a:cubicBezTo>
                    <a:pt x="10039062" y="366406"/>
                    <a:pt x="10032260" y="366406"/>
                    <a:pt x="10028861" y="366406"/>
                  </a:cubicBezTo>
                  <a:cubicBezTo>
                    <a:pt x="10025458" y="367742"/>
                    <a:pt x="10022060" y="367742"/>
                    <a:pt x="10018657" y="366406"/>
                  </a:cubicBezTo>
                  <a:cubicBezTo>
                    <a:pt x="10015258" y="366406"/>
                    <a:pt x="10015258" y="367742"/>
                    <a:pt x="10011856" y="369079"/>
                  </a:cubicBezTo>
                  <a:cubicBezTo>
                    <a:pt x="10001655" y="373088"/>
                    <a:pt x="9991450" y="373088"/>
                    <a:pt x="9977848" y="371752"/>
                  </a:cubicBezTo>
                  <a:cubicBezTo>
                    <a:pt x="9974448" y="370415"/>
                    <a:pt x="9974448" y="370415"/>
                    <a:pt x="9971046" y="369079"/>
                  </a:cubicBezTo>
                  <a:cubicBezTo>
                    <a:pt x="9964244" y="370415"/>
                    <a:pt x="9967647" y="373088"/>
                    <a:pt x="9971046" y="375761"/>
                  </a:cubicBezTo>
                  <a:cubicBezTo>
                    <a:pt x="9981250" y="377099"/>
                    <a:pt x="9991450" y="377099"/>
                    <a:pt x="9998252" y="381108"/>
                  </a:cubicBezTo>
                  <a:cubicBezTo>
                    <a:pt x="9998252" y="379772"/>
                    <a:pt x="9998252" y="379772"/>
                    <a:pt x="10001655" y="378434"/>
                  </a:cubicBezTo>
                  <a:cubicBezTo>
                    <a:pt x="10018657" y="375761"/>
                    <a:pt x="10039062" y="375761"/>
                    <a:pt x="10056068" y="377099"/>
                  </a:cubicBezTo>
                  <a:cubicBezTo>
                    <a:pt x="10062869" y="378434"/>
                    <a:pt x="10066268" y="379772"/>
                    <a:pt x="10069670" y="381108"/>
                  </a:cubicBezTo>
                  <a:cubicBezTo>
                    <a:pt x="10069670" y="382445"/>
                    <a:pt x="10069670" y="383781"/>
                    <a:pt x="10069670" y="385118"/>
                  </a:cubicBezTo>
                  <a:cubicBezTo>
                    <a:pt x="10083274" y="387791"/>
                    <a:pt x="10100276" y="383781"/>
                    <a:pt x="10110480" y="389127"/>
                  </a:cubicBezTo>
                  <a:cubicBezTo>
                    <a:pt x="10110480" y="390464"/>
                    <a:pt x="10110480" y="391800"/>
                    <a:pt x="10110480" y="393137"/>
                  </a:cubicBezTo>
                  <a:cubicBezTo>
                    <a:pt x="10127482" y="394473"/>
                    <a:pt x="10141085" y="390464"/>
                    <a:pt x="10151289" y="386454"/>
                  </a:cubicBezTo>
                  <a:cubicBezTo>
                    <a:pt x="10154688" y="387791"/>
                    <a:pt x="10158090" y="389127"/>
                    <a:pt x="10161490" y="390464"/>
                  </a:cubicBezTo>
                  <a:cubicBezTo>
                    <a:pt x="10161490" y="391800"/>
                    <a:pt x="10164892" y="391800"/>
                    <a:pt x="10168292" y="391800"/>
                  </a:cubicBezTo>
                  <a:cubicBezTo>
                    <a:pt x="10181894" y="406503"/>
                    <a:pt x="10209100" y="401157"/>
                    <a:pt x="10232908" y="397147"/>
                  </a:cubicBezTo>
                  <a:cubicBezTo>
                    <a:pt x="10253312" y="394473"/>
                    <a:pt x="10263513" y="399820"/>
                    <a:pt x="10266916" y="405166"/>
                  </a:cubicBezTo>
                  <a:cubicBezTo>
                    <a:pt x="10273718" y="414523"/>
                    <a:pt x="10253312" y="410512"/>
                    <a:pt x="10243108" y="411850"/>
                  </a:cubicBezTo>
                  <a:cubicBezTo>
                    <a:pt x="10243108" y="413185"/>
                    <a:pt x="10243108" y="414523"/>
                    <a:pt x="10243108" y="415859"/>
                  </a:cubicBezTo>
                  <a:cubicBezTo>
                    <a:pt x="10222704" y="423878"/>
                    <a:pt x="10202299" y="409176"/>
                    <a:pt x="10181894" y="415859"/>
                  </a:cubicBezTo>
                  <a:cubicBezTo>
                    <a:pt x="10175093" y="415859"/>
                    <a:pt x="10175093" y="417196"/>
                    <a:pt x="10175093" y="419869"/>
                  </a:cubicBezTo>
                  <a:cubicBezTo>
                    <a:pt x="10185297" y="425215"/>
                    <a:pt x="10198900" y="429224"/>
                    <a:pt x="10212503" y="433235"/>
                  </a:cubicBezTo>
                  <a:cubicBezTo>
                    <a:pt x="10219305" y="435908"/>
                    <a:pt x="10215902" y="438581"/>
                    <a:pt x="10212503" y="441254"/>
                  </a:cubicBezTo>
                  <a:cubicBezTo>
                    <a:pt x="10202299" y="442590"/>
                    <a:pt x="10192098" y="443927"/>
                    <a:pt x="10181894" y="439917"/>
                  </a:cubicBezTo>
                  <a:cubicBezTo>
                    <a:pt x="10178496" y="430562"/>
                    <a:pt x="10154688" y="426551"/>
                    <a:pt x="10147886" y="419869"/>
                  </a:cubicBezTo>
                  <a:cubicBezTo>
                    <a:pt x="10137686" y="419869"/>
                    <a:pt x="10127482" y="419869"/>
                    <a:pt x="10117282" y="419869"/>
                  </a:cubicBezTo>
                  <a:cubicBezTo>
                    <a:pt x="10113879" y="414523"/>
                    <a:pt x="10124083" y="413185"/>
                    <a:pt x="10130884" y="410512"/>
                  </a:cubicBezTo>
                  <a:cubicBezTo>
                    <a:pt x="10134284" y="407839"/>
                    <a:pt x="10130884" y="406503"/>
                    <a:pt x="10127482" y="405166"/>
                  </a:cubicBezTo>
                  <a:cubicBezTo>
                    <a:pt x="10124083" y="403830"/>
                    <a:pt x="10124083" y="403830"/>
                    <a:pt x="10124083" y="402493"/>
                  </a:cubicBezTo>
                  <a:cubicBezTo>
                    <a:pt x="10110480" y="402493"/>
                    <a:pt x="10100276" y="402493"/>
                    <a:pt x="10086672" y="402493"/>
                  </a:cubicBezTo>
                  <a:cubicBezTo>
                    <a:pt x="10076472" y="405166"/>
                    <a:pt x="10069670" y="407839"/>
                    <a:pt x="10076472" y="411850"/>
                  </a:cubicBezTo>
                  <a:cubicBezTo>
                    <a:pt x="10076472" y="413185"/>
                    <a:pt x="10073070" y="414523"/>
                    <a:pt x="10073070" y="415859"/>
                  </a:cubicBezTo>
                  <a:cubicBezTo>
                    <a:pt x="10076472" y="419869"/>
                    <a:pt x="10079871" y="422542"/>
                    <a:pt x="10083274" y="426551"/>
                  </a:cubicBezTo>
                  <a:cubicBezTo>
                    <a:pt x="10086672" y="427888"/>
                    <a:pt x="10093474" y="427888"/>
                    <a:pt x="10096876" y="427888"/>
                  </a:cubicBezTo>
                  <a:cubicBezTo>
                    <a:pt x="10113879" y="429224"/>
                    <a:pt x="10134284" y="426551"/>
                    <a:pt x="10141085" y="434571"/>
                  </a:cubicBezTo>
                  <a:cubicBezTo>
                    <a:pt x="10141085" y="435908"/>
                    <a:pt x="10141085" y="438581"/>
                    <a:pt x="10137686" y="438581"/>
                  </a:cubicBezTo>
                  <a:cubicBezTo>
                    <a:pt x="10120680" y="443927"/>
                    <a:pt x="10103678" y="438581"/>
                    <a:pt x="10090075" y="437244"/>
                  </a:cubicBezTo>
                  <a:cubicBezTo>
                    <a:pt x="10083274" y="439917"/>
                    <a:pt x="10073070" y="442590"/>
                    <a:pt x="10066268" y="437244"/>
                  </a:cubicBezTo>
                  <a:cubicBezTo>
                    <a:pt x="10059466" y="434571"/>
                    <a:pt x="10052665" y="431898"/>
                    <a:pt x="10039062" y="433235"/>
                  </a:cubicBezTo>
                  <a:cubicBezTo>
                    <a:pt x="10035662" y="438581"/>
                    <a:pt x="10035662" y="445263"/>
                    <a:pt x="10018657" y="445263"/>
                  </a:cubicBezTo>
                  <a:cubicBezTo>
                    <a:pt x="9998252" y="445263"/>
                    <a:pt x="9991450" y="438581"/>
                    <a:pt x="9984649" y="433235"/>
                  </a:cubicBezTo>
                  <a:cubicBezTo>
                    <a:pt x="9974448" y="435908"/>
                    <a:pt x="9920036" y="438581"/>
                    <a:pt x="9903030" y="437244"/>
                  </a:cubicBezTo>
                  <a:cubicBezTo>
                    <a:pt x="9896229" y="441254"/>
                    <a:pt x="9892830" y="446601"/>
                    <a:pt x="9889428" y="451947"/>
                  </a:cubicBezTo>
                  <a:cubicBezTo>
                    <a:pt x="9875824" y="451947"/>
                    <a:pt x="9865624" y="451947"/>
                    <a:pt x="9855420" y="451947"/>
                  </a:cubicBezTo>
                  <a:cubicBezTo>
                    <a:pt x="9848618" y="451947"/>
                    <a:pt x="9841816" y="451947"/>
                    <a:pt x="9838418" y="453283"/>
                  </a:cubicBezTo>
                  <a:cubicBezTo>
                    <a:pt x="9828214" y="454620"/>
                    <a:pt x="9814610" y="453283"/>
                    <a:pt x="9804410" y="455956"/>
                  </a:cubicBezTo>
                  <a:lnTo>
                    <a:pt x="9801007" y="455956"/>
                  </a:lnTo>
                  <a:cubicBezTo>
                    <a:pt x="9784005" y="453283"/>
                    <a:pt x="9766999" y="455956"/>
                    <a:pt x="9749997" y="454620"/>
                  </a:cubicBezTo>
                  <a:cubicBezTo>
                    <a:pt x="9746594" y="454620"/>
                    <a:pt x="9743196" y="453283"/>
                    <a:pt x="9743196" y="453283"/>
                  </a:cubicBezTo>
                  <a:cubicBezTo>
                    <a:pt x="9743196" y="454620"/>
                    <a:pt x="9743196" y="455956"/>
                    <a:pt x="9743196" y="457293"/>
                  </a:cubicBezTo>
                  <a:cubicBezTo>
                    <a:pt x="9729592" y="457293"/>
                    <a:pt x="9715990" y="457293"/>
                    <a:pt x="9702386" y="457293"/>
                  </a:cubicBezTo>
                  <a:cubicBezTo>
                    <a:pt x="9668378" y="459966"/>
                    <a:pt x="9634370" y="461302"/>
                    <a:pt x="9600363" y="462639"/>
                  </a:cubicBezTo>
                  <a:cubicBezTo>
                    <a:pt x="9593561" y="455956"/>
                    <a:pt x="9586760" y="449274"/>
                    <a:pt x="9579958" y="442590"/>
                  </a:cubicBezTo>
                  <a:cubicBezTo>
                    <a:pt x="9576556" y="441254"/>
                    <a:pt x="9573156" y="441254"/>
                    <a:pt x="9569754" y="441254"/>
                  </a:cubicBezTo>
                  <a:cubicBezTo>
                    <a:pt x="9566355" y="441254"/>
                    <a:pt x="9566355" y="441254"/>
                    <a:pt x="9566355" y="441254"/>
                  </a:cubicBezTo>
                  <a:cubicBezTo>
                    <a:pt x="9566355" y="441254"/>
                    <a:pt x="9566355" y="442590"/>
                    <a:pt x="9566355" y="442590"/>
                  </a:cubicBezTo>
                  <a:cubicBezTo>
                    <a:pt x="9559554" y="443927"/>
                    <a:pt x="9552752" y="445263"/>
                    <a:pt x="9545950" y="442590"/>
                  </a:cubicBezTo>
                  <a:lnTo>
                    <a:pt x="9525260" y="443494"/>
                  </a:lnTo>
                  <a:lnTo>
                    <a:pt x="9545946" y="449274"/>
                  </a:lnTo>
                  <a:cubicBezTo>
                    <a:pt x="9545946" y="450611"/>
                    <a:pt x="9542548" y="451947"/>
                    <a:pt x="9542548" y="453283"/>
                  </a:cubicBezTo>
                  <a:cubicBezTo>
                    <a:pt x="9532344" y="453283"/>
                    <a:pt x="9522143" y="453283"/>
                    <a:pt x="9511939" y="453283"/>
                  </a:cubicBezTo>
                  <a:cubicBezTo>
                    <a:pt x="9498336" y="455957"/>
                    <a:pt x="9484736" y="457293"/>
                    <a:pt x="9471133" y="453283"/>
                  </a:cubicBezTo>
                  <a:cubicBezTo>
                    <a:pt x="9471133" y="453283"/>
                    <a:pt x="9467730" y="451947"/>
                    <a:pt x="9467730" y="450611"/>
                  </a:cubicBezTo>
                  <a:lnTo>
                    <a:pt x="9467730" y="446007"/>
                  </a:lnTo>
                  <a:lnTo>
                    <a:pt x="9454128" y="446601"/>
                  </a:lnTo>
                  <a:cubicBezTo>
                    <a:pt x="9447326" y="450610"/>
                    <a:pt x="9440524" y="454620"/>
                    <a:pt x="9433723" y="458629"/>
                  </a:cubicBezTo>
                  <a:cubicBezTo>
                    <a:pt x="9443927" y="461302"/>
                    <a:pt x="9450728" y="463975"/>
                    <a:pt x="9454128" y="469322"/>
                  </a:cubicBezTo>
                  <a:cubicBezTo>
                    <a:pt x="9433723" y="469322"/>
                    <a:pt x="9413318" y="470659"/>
                    <a:pt x="9392914" y="470659"/>
                  </a:cubicBezTo>
                  <a:cubicBezTo>
                    <a:pt x="9386112" y="473332"/>
                    <a:pt x="9375912" y="471995"/>
                    <a:pt x="9369110" y="474668"/>
                  </a:cubicBezTo>
                  <a:cubicBezTo>
                    <a:pt x="9352104" y="473332"/>
                    <a:pt x="9338501" y="473332"/>
                    <a:pt x="9321499" y="473332"/>
                  </a:cubicBezTo>
                  <a:cubicBezTo>
                    <a:pt x="9301094" y="473332"/>
                    <a:pt x="9284088" y="473332"/>
                    <a:pt x="9267086" y="473332"/>
                  </a:cubicBezTo>
                  <a:cubicBezTo>
                    <a:pt x="9239880" y="474668"/>
                    <a:pt x="9212674" y="476005"/>
                    <a:pt x="9185468" y="477341"/>
                  </a:cubicBezTo>
                  <a:cubicBezTo>
                    <a:pt x="9171864" y="478678"/>
                    <a:pt x="9158262" y="480014"/>
                    <a:pt x="9144658" y="481352"/>
                  </a:cubicBezTo>
                  <a:cubicBezTo>
                    <a:pt x="9144658" y="480014"/>
                    <a:pt x="9144658" y="478678"/>
                    <a:pt x="9144658" y="477341"/>
                  </a:cubicBezTo>
                  <a:cubicBezTo>
                    <a:pt x="9120851" y="476005"/>
                    <a:pt x="9086843" y="485361"/>
                    <a:pt x="9083444" y="466648"/>
                  </a:cubicBezTo>
                  <a:cubicBezTo>
                    <a:pt x="9076642" y="458629"/>
                    <a:pt x="9052836" y="465313"/>
                    <a:pt x="9042635" y="458629"/>
                  </a:cubicBezTo>
                  <a:cubicBezTo>
                    <a:pt x="9039232" y="461302"/>
                    <a:pt x="9029032" y="463975"/>
                    <a:pt x="9018828" y="465313"/>
                  </a:cubicBezTo>
                  <a:cubicBezTo>
                    <a:pt x="9015428" y="466648"/>
                    <a:pt x="9022230" y="467986"/>
                    <a:pt x="9025629" y="469322"/>
                  </a:cubicBezTo>
                  <a:cubicBezTo>
                    <a:pt x="9032430" y="473332"/>
                    <a:pt x="9032430" y="477341"/>
                    <a:pt x="9022230" y="481352"/>
                  </a:cubicBezTo>
                  <a:cubicBezTo>
                    <a:pt x="9018828" y="481352"/>
                    <a:pt x="9015428" y="482687"/>
                    <a:pt x="9012026" y="482687"/>
                  </a:cubicBezTo>
                  <a:cubicBezTo>
                    <a:pt x="8991622" y="485361"/>
                    <a:pt x="8967818" y="481352"/>
                    <a:pt x="8947413" y="485361"/>
                  </a:cubicBezTo>
                  <a:cubicBezTo>
                    <a:pt x="8940612" y="485361"/>
                    <a:pt x="8937209" y="485361"/>
                    <a:pt x="8930408" y="485361"/>
                  </a:cubicBezTo>
                  <a:cubicBezTo>
                    <a:pt x="8927008" y="485361"/>
                    <a:pt x="8923606" y="484025"/>
                    <a:pt x="8920206" y="482687"/>
                  </a:cubicBezTo>
                  <a:cubicBezTo>
                    <a:pt x="8916804" y="482687"/>
                    <a:pt x="8916804" y="481352"/>
                    <a:pt x="8916804" y="481352"/>
                  </a:cubicBezTo>
                  <a:cubicBezTo>
                    <a:pt x="8896400" y="480014"/>
                    <a:pt x="8875995" y="484025"/>
                    <a:pt x="8855590" y="485361"/>
                  </a:cubicBezTo>
                  <a:cubicBezTo>
                    <a:pt x="8855590" y="485361"/>
                    <a:pt x="8852191" y="485361"/>
                    <a:pt x="8852191" y="486698"/>
                  </a:cubicBezTo>
                  <a:cubicBezTo>
                    <a:pt x="8831786" y="489371"/>
                    <a:pt x="8811382" y="485361"/>
                    <a:pt x="8790977" y="489371"/>
                  </a:cubicBezTo>
                  <a:cubicBezTo>
                    <a:pt x="8773972" y="490707"/>
                    <a:pt x="8756970" y="490707"/>
                    <a:pt x="8739964" y="490707"/>
                  </a:cubicBezTo>
                  <a:cubicBezTo>
                    <a:pt x="8719559" y="493380"/>
                    <a:pt x="8695755" y="492044"/>
                    <a:pt x="8675350" y="492044"/>
                  </a:cubicBezTo>
                  <a:cubicBezTo>
                    <a:pt x="8671948" y="492044"/>
                    <a:pt x="8671948" y="490707"/>
                    <a:pt x="8668549" y="490707"/>
                  </a:cubicBezTo>
                  <a:cubicBezTo>
                    <a:pt x="8665146" y="492044"/>
                    <a:pt x="8658345" y="492044"/>
                    <a:pt x="8654946" y="493380"/>
                  </a:cubicBezTo>
                  <a:cubicBezTo>
                    <a:pt x="8648144" y="493380"/>
                    <a:pt x="8644742" y="493380"/>
                    <a:pt x="8637940" y="493380"/>
                  </a:cubicBezTo>
                  <a:cubicBezTo>
                    <a:pt x="8634541" y="492044"/>
                    <a:pt x="8631138" y="490707"/>
                    <a:pt x="8627740" y="489371"/>
                  </a:cubicBezTo>
                  <a:cubicBezTo>
                    <a:pt x="8614136" y="489371"/>
                    <a:pt x="8600534" y="489371"/>
                    <a:pt x="8586930" y="489371"/>
                  </a:cubicBezTo>
                  <a:cubicBezTo>
                    <a:pt x="8586930" y="489371"/>
                    <a:pt x="8583528" y="490707"/>
                    <a:pt x="8583528" y="492044"/>
                  </a:cubicBezTo>
                  <a:cubicBezTo>
                    <a:pt x="8549520" y="492044"/>
                    <a:pt x="8515512" y="496053"/>
                    <a:pt x="8481504" y="488034"/>
                  </a:cubicBezTo>
                  <a:cubicBezTo>
                    <a:pt x="8474702" y="485361"/>
                    <a:pt x="8464502" y="489371"/>
                    <a:pt x="8461100" y="492044"/>
                  </a:cubicBezTo>
                  <a:cubicBezTo>
                    <a:pt x="8454298" y="492044"/>
                    <a:pt x="8444098" y="492044"/>
                    <a:pt x="8433894" y="492044"/>
                  </a:cubicBezTo>
                  <a:cubicBezTo>
                    <a:pt x="8420290" y="486698"/>
                    <a:pt x="8386282" y="492044"/>
                    <a:pt x="8382884" y="480014"/>
                  </a:cubicBezTo>
                  <a:cubicBezTo>
                    <a:pt x="8379481" y="480014"/>
                    <a:pt x="8376082" y="478678"/>
                    <a:pt x="8372680" y="478678"/>
                  </a:cubicBezTo>
                  <a:cubicBezTo>
                    <a:pt x="8372680" y="478678"/>
                    <a:pt x="8369280" y="478678"/>
                    <a:pt x="8369280" y="478678"/>
                  </a:cubicBezTo>
                  <a:cubicBezTo>
                    <a:pt x="8355677" y="484025"/>
                    <a:pt x="8389685" y="490707"/>
                    <a:pt x="8369280" y="496053"/>
                  </a:cubicBezTo>
                  <a:cubicBezTo>
                    <a:pt x="8355677" y="496053"/>
                    <a:pt x="8345473" y="496053"/>
                    <a:pt x="8331870" y="496053"/>
                  </a:cubicBezTo>
                  <a:cubicBezTo>
                    <a:pt x="8325068" y="497390"/>
                    <a:pt x="8318267" y="497390"/>
                    <a:pt x="8311466" y="497390"/>
                  </a:cubicBezTo>
                  <a:cubicBezTo>
                    <a:pt x="8291060" y="500064"/>
                    <a:pt x="8270656" y="501399"/>
                    <a:pt x="8250251" y="497390"/>
                  </a:cubicBezTo>
                  <a:lnTo>
                    <a:pt x="8241182" y="493826"/>
                  </a:lnTo>
                  <a:lnTo>
                    <a:pt x="8243450" y="493380"/>
                  </a:lnTo>
                  <a:lnTo>
                    <a:pt x="8243450" y="492044"/>
                  </a:lnTo>
                  <a:cubicBezTo>
                    <a:pt x="8243450" y="492044"/>
                    <a:pt x="8240050" y="493380"/>
                    <a:pt x="8240050" y="493380"/>
                  </a:cubicBezTo>
                  <a:lnTo>
                    <a:pt x="8241182" y="493826"/>
                  </a:lnTo>
                  <a:lnTo>
                    <a:pt x="8223045" y="497390"/>
                  </a:lnTo>
                  <a:cubicBezTo>
                    <a:pt x="8185638" y="501399"/>
                    <a:pt x="8148228" y="497390"/>
                    <a:pt x="8110821" y="498726"/>
                  </a:cubicBezTo>
                  <a:cubicBezTo>
                    <a:pt x="8107418" y="498726"/>
                    <a:pt x="8100617" y="498726"/>
                    <a:pt x="8093815" y="497390"/>
                  </a:cubicBezTo>
                  <a:cubicBezTo>
                    <a:pt x="8073411" y="497390"/>
                    <a:pt x="8049607" y="497390"/>
                    <a:pt x="8029202" y="497390"/>
                  </a:cubicBezTo>
                  <a:cubicBezTo>
                    <a:pt x="8029202" y="497390"/>
                    <a:pt x="8025800" y="496053"/>
                    <a:pt x="8025800" y="496053"/>
                  </a:cubicBezTo>
                  <a:cubicBezTo>
                    <a:pt x="8025800" y="497390"/>
                    <a:pt x="8022401" y="497390"/>
                    <a:pt x="8022401" y="498726"/>
                  </a:cubicBezTo>
                  <a:cubicBezTo>
                    <a:pt x="7988393" y="504073"/>
                    <a:pt x="7954385" y="505410"/>
                    <a:pt x="7916975" y="501399"/>
                  </a:cubicBezTo>
                  <a:cubicBezTo>
                    <a:pt x="7910173" y="501399"/>
                    <a:pt x="7903372" y="501399"/>
                    <a:pt x="7896570" y="501399"/>
                  </a:cubicBezTo>
                  <a:cubicBezTo>
                    <a:pt x="7886370" y="504073"/>
                    <a:pt x="7872767" y="504073"/>
                    <a:pt x="7862562" y="500064"/>
                  </a:cubicBezTo>
                  <a:cubicBezTo>
                    <a:pt x="7862562" y="500064"/>
                    <a:pt x="7862562" y="498726"/>
                    <a:pt x="7862562" y="498726"/>
                  </a:cubicBezTo>
                  <a:cubicBezTo>
                    <a:pt x="7855761" y="500064"/>
                    <a:pt x="7848959" y="498726"/>
                    <a:pt x="7845560" y="500064"/>
                  </a:cubicBezTo>
                  <a:cubicBezTo>
                    <a:pt x="7825156" y="504073"/>
                    <a:pt x="7804751" y="502737"/>
                    <a:pt x="7784346" y="500064"/>
                  </a:cubicBezTo>
                  <a:cubicBezTo>
                    <a:pt x="7774142" y="497390"/>
                    <a:pt x="7760539" y="504073"/>
                    <a:pt x="7753737" y="497390"/>
                  </a:cubicBezTo>
                  <a:cubicBezTo>
                    <a:pt x="7750338" y="498726"/>
                    <a:pt x="7746936" y="498726"/>
                    <a:pt x="7743533" y="500064"/>
                  </a:cubicBezTo>
                  <a:cubicBezTo>
                    <a:pt x="7692523" y="505410"/>
                    <a:pt x="7641510" y="501399"/>
                    <a:pt x="7590500" y="502737"/>
                  </a:cubicBezTo>
                  <a:cubicBezTo>
                    <a:pt x="7587101" y="502737"/>
                    <a:pt x="7583698" y="501399"/>
                    <a:pt x="7580299" y="500064"/>
                  </a:cubicBezTo>
                  <a:cubicBezTo>
                    <a:pt x="7559895" y="498726"/>
                    <a:pt x="7539487" y="497390"/>
                    <a:pt x="7519085" y="496053"/>
                  </a:cubicBezTo>
                  <a:cubicBezTo>
                    <a:pt x="7515683" y="496053"/>
                    <a:pt x="7512284" y="497390"/>
                    <a:pt x="7508881" y="498726"/>
                  </a:cubicBezTo>
                  <a:cubicBezTo>
                    <a:pt x="7502080" y="497390"/>
                    <a:pt x="7495278" y="497390"/>
                    <a:pt x="7488477" y="496053"/>
                  </a:cubicBezTo>
                  <a:cubicBezTo>
                    <a:pt x="7457871" y="497390"/>
                    <a:pt x="7427263" y="497390"/>
                    <a:pt x="7396657" y="498726"/>
                  </a:cubicBezTo>
                  <a:cubicBezTo>
                    <a:pt x="7386453" y="497390"/>
                    <a:pt x="7376253" y="497390"/>
                    <a:pt x="7366048" y="496053"/>
                  </a:cubicBezTo>
                  <a:cubicBezTo>
                    <a:pt x="7362650" y="496053"/>
                    <a:pt x="7359247" y="496053"/>
                    <a:pt x="7355848" y="496053"/>
                  </a:cubicBezTo>
                  <a:cubicBezTo>
                    <a:pt x="7301432" y="494717"/>
                    <a:pt x="7247023" y="494717"/>
                    <a:pt x="7192610" y="494717"/>
                  </a:cubicBezTo>
                  <a:cubicBezTo>
                    <a:pt x="7192610" y="493380"/>
                    <a:pt x="7192610" y="493380"/>
                    <a:pt x="7189208" y="492044"/>
                  </a:cubicBezTo>
                  <a:cubicBezTo>
                    <a:pt x="7182406" y="492044"/>
                    <a:pt x="7179007" y="490707"/>
                    <a:pt x="7172206" y="490707"/>
                  </a:cubicBezTo>
                  <a:cubicBezTo>
                    <a:pt x="7158603" y="497390"/>
                    <a:pt x="7145000" y="490707"/>
                    <a:pt x="7131393" y="490707"/>
                  </a:cubicBezTo>
                  <a:cubicBezTo>
                    <a:pt x="7134795" y="493380"/>
                    <a:pt x="7131393" y="493380"/>
                    <a:pt x="7127994" y="494717"/>
                  </a:cubicBezTo>
                  <a:lnTo>
                    <a:pt x="7124595" y="494717"/>
                  </a:lnTo>
                  <a:lnTo>
                    <a:pt x="7121192" y="494717"/>
                  </a:lnTo>
                  <a:cubicBezTo>
                    <a:pt x="7104190" y="498726"/>
                    <a:pt x="7087185" y="498726"/>
                    <a:pt x="7070182" y="494717"/>
                  </a:cubicBezTo>
                  <a:cubicBezTo>
                    <a:pt x="7053177" y="489371"/>
                    <a:pt x="7029369" y="496053"/>
                    <a:pt x="7008968" y="490707"/>
                  </a:cubicBezTo>
                  <a:cubicBezTo>
                    <a:pt x="6991963" y="492044"/>
                    <a:pt x="6974961" y="492044"/>
                    <a:pt x="6957955" y="492044"/>
                  </a:cubicBezTo>
                  <a:cubicBezTo>
                    <a:pt x="6903542" y="494717"/>
                    <a:pt x="6849130" y="492044"/>
                    <a:pt x="6794717" y="486698"/>
                  </a:cubicBezTo>
                  <a:cubicBezTo>
                    <a:pt x="6784517" y="482687"/>
                    <a:pt x="6767511" y="486698"/>
                    <a:pt x="6753908" y="484025"/>
                  </a:cubicBezTo>
                  <a:cubicBezTo>
                    <a:pt x="6753908" y="482687"/>
                    <a:pt x="6753908" y="482687"/>
                    <a:pt x="6753908" y="482687"/>
                  </a:cubicBezTo>
                  <a:cubicBezTo>
                    <a:pt x="6723303" y="482687"/>
                    <a:pt x="6692694" y="482687"/>
                    <a:pt x="6662089" y="482687"/>
                  </a:cubicBezTo>
                  <a:cubicBezTo>
                    <a:pt x="6655287" y="482687"/>
                    <a:pt x="6648486" y="482687"/>
                    <a:pt x="6641684" y="482687"/>
                  </a:cubicBezTo>
                  <a:cubicBezTo>
                    <a:pt x="6638282" y="484025"/>
                    <a:pt x="6634883" y="485361"/>
                    <a:pt x="6631480" y="485361"/>
                  </a:cubicBezTo>
                  <a:cubicBezTo>
                    <a:pt x="6611075" y="489371"/>
                    <a:pt x="6597472" y="485361"/>
                    <a:pt x="6580470" y="482687"/>
                  </a:cubicBezTo>
                  <a:lnTo>
                    <a:pt x="6577067" y="482687"/>
                  </a:lnTo>
                  <a:lnTo>
                    <a:pt x="6573668" y="482687"/>
                  </a:lnTo>
                  <a:cubicBezTo>
                    <a:pt x="6570266" y="482687"/>
                    <a:pt x="6566867" y="481352"/>
                    <a:pt x="6566867" y="480014"/>
                  </a:cubicBezTo>
                  <a:cubicBezTo>
                    <a:pt x="6543060" y="477341"/>
                    <a:pt x="6512454" y="484025"/>
                    <a:pt x="6488647" y="476005"/>
                  </a:cubicBezTo>
                  <a:cubicBezTo>
                    <a:pt x="6481846" y="482687"/>
                    <a:pt x="6468243" y="482687"/>
                    <a:pt x="6454639" y="484025"/>
                  </a:cubicBezTo>
                  <a:lnTo>
                    <a:pt x="6451240" y="484025"/>
                  </a:lnTo>
                  <a:lnTo>
                    <a:pt x="6447838" y="484025"/>
                  </a:lnTo>
                  <a:cubicBezTo>
                    <a:pt x="6424034" y="480014"/>
                    <a:pt x="6396828" y="485361"/>
                    <a:pt x="6373021" y="480014"/>
                  </a:cubicBezTo>
                  <a:cubicBezTo>
                    <a:pt x="6369622" y="480014"/>
                    <a:pt x="6369622" y="480014"/>
                    <a:pt x="6369622" y="478678"/>
                  </a:cubicBezTo>
                  <a:cubicBezTo>
                    <a:pt x="6325410" y="488034"/>
                    <a:pt x="6284600" y="477341"/>
                    <a:pt x="6240392" y="477341"/>
                  </a:cubicBezTo>
                  <a:cubicBezTo>
                    <a:pt x="6236989" y="477341"/>
                    <a:pt x="6233590" y="477341"/>
                    <a:pt x="6230188" y="477341"/>
                  </a:cubicBezTo>
                  <a:cubicBezTo>
                    <a:pt x="6223386" y="480014"/>
                    <a:pt x="6216585" y="480014"/>
                    <a:pt x="6209783" y="478678"/>
                  </a:cubicBezTo>
                  <a:cubicBezTo>
                    <a:pt x="6206384" y="478678"/>
                    <a:pt x="6206384" y="477341"/>
                    <a:pt x="6206384" y="477341"/>
                  </a:cubicBezTo>
                  <a:cubicBezTo>
                    <a:pt x="6196180" y="477341"/>
                    <a:pt x="6189379" y="477341"/>
                    <a:pt x="6179178" y="477341"/>
                  </a:cubicBezTo>
                  <a:cubicBezTo>
                    <a:pt x="6172376" y="474668"/>
                    <a:pt x="6158773" y="476005"/>
                    <a:pt x="6148569" y="474668"/>
                  </a:cubicBezTo>
                  <a:cubicBezTo>
                    <a:pt x="6148569" y="474668"/>
                    <a:pt x="6145170" y="476005"/>
                    <a:pt x="6145170" y="476005"/>
                  </a:cubicBezTo>
                  <a:cubicBezTo>
                    <a:pt x="6134966" y="476005"/>
                    <a:pt x="6124765" y="477341"/>
                    <a:pt x="6114561" y="474668"/>
                  </a:cubicBezTo>
                  <a:cubicBezTo>
                    <a:pt x="6111162" y="474668"/>
                    <a:pt x="6107760" y="474668"/>
                    <a:pt x="6104361" y="474668"/>
                  </a:cubicBezTo>
                  <a:cubicBezTo>
                    <a:pt x="6073752" y="477341"/>
                    <a:pt x="6043147" y="481352"/>
                    <a:pt x="6012538" y="474668"/>
                  </a:cubicBezTo>
                  <a:lnTo>
                    <a:pt x="6009139" y="473332"/>
                  </a:lnTo>
                  <a:lnTo>
                    <a:pt x="6005736" y="473332"/>
                  </a:lnTo>
                  <a:cubicBezTo>
                    <a:pt x="6002337" y="473332"/>
                    <a:pt x="6002337" y="473332"/>
                    <a:pt x="6002337" y="471995"/>
                  </a:cubicBezTo>
                  <a:cubicBezTo>
                    <a:pt x="6005736" y="470659"/>
                    <a:pt x="6005736" y="470659"/>
                    <a:pt x="6005736" y="470659"/>
                  </a:cubicBezTo>
                  <a:cubicBezTo>
                    <a:pt x="6005736" y="470659"/>
                    <a:pt x="6002337" y="470659"/>
                    <a:pt x="6002337" y="470659"/>
                  </a:cubicBezTo>
                  <a:cubicBezTo>
                    <a:pt x="5978530" y="470659"/>
                    <a:pt x="5954727" y="471995"/>
                    <a:pt x="5930919" y="471995"/>
                  </a:cubicBezTo>
                  <a:lnTo>
                    <a:pt x="5927520" y="471995"/>
                  </a:lnTo>
                  <a:cubicBezTo>
                    <a:pt x="5893512" y="466648"/>
                    <a:pt x="5856102" y="473332"/>
                    <a:pt x="5822094" y="467986"/>
                  </a:cubicBezTo>
                  <a:cubicBezTo>
                    <a:pt x="5784688" y="467986"/>
                    <a:pt x="5747277" y="467986"/>
                    <a:pt x="5709870" y="467986"/>
                  </a:cubicBezTo>
                  <a:cubicBezTo>
                    <a:pt x="5699666" y="471995"/>
                    <a:pt x="5686063" y="471995"/>
                    <a:pt x="5675863" y="470659"/>
                  </a:cubicBezTo>
                  <a:cubicBezTo>
                    <a:pt x="5653757" y="467986"/>
                    <a:pt x="5631652" y="467651"/>
                    <a:pt x="5609547" y="467985"/>
                  </a:cubicBezTo>
                  <a:lnTo>
                    <a:pt x="5543963" y="469307"/>
                  </a:lnTo>
                  <a:lnTo>
                    <a:pt x="5543991" y="469322"/>
                  </a:lnTo>
                  <a:cubicBezTo>
                    <a:pt x="5523586" y="469322"/>
                    <a:pt x="5503181" y="470659"/>
                    <a:pt x="5482777" y="470659"/>
                  </a:cubicBezTo>
                  <a:cubicBezTo>
                    <a:pt x="5475975" y="473332"/>
                    <a:pt x="5465775" y="471995"/>
                    <a:pt x="5458973" y="474668"/>
                  </a:cubicBezTo>
                  <a:cubicBezTo>
                    <a:pt x="5441967" y="473332"/>
                    <a:pt x="5428364" y="473332"/>
                    <a:pt x="5411362" y="473332"/>
                  </a:cubicBezTo>
                  <a:cubicBezTo>
                    <a:pt x="5390957" y="473332"/>
                    <a:pt x="5373952" y="473332"/>
                    <a:pt x="5356950" y="473332"/>
                  </a:cubicBezTo>
                  <a:cubicBezTo>
                    <a:pt x="5329743" y="474668"/>
                    <a:pt x="5302537" y="476005"/>
                    <a:pt x="5275331" y="477341"/>
                  </a:cubicBezTo>
                  <a:cubicBezTo>
                    <a:pt x="5261728" y="478678"/>
                    <a:pt x="5248125" y="480014"/>
                    <a:pt x="5234521" y="481352"/>
                  </a:cubicBezTo>
                  <a:cubicBezTo>
                    <a:pt x="5234521" y="480014"/>
                    <a:pt x="5234521" y="478678"/>
                    <a:pt x="5234521" y="477341"/>
                  </a:cubicBezTo>
                  <a:cubicBezTo>
                    <a:pt x="5216666" y="476339"/>
                    <a:pt x="5193073" y="481351"/>
                    <a:pt x="5180958" y="476025"/>
                  </a:cubicBezTo>
                  <a:lnTo>
                    <a:pt x="5174703" y="468359"/>
                  </a:lnTo>
                  <a:lnTo>
                    <a:pt x="5121534" y="467986"/>
                  </a:lnTo>
                  <a:lnTo>
                    <a:pt x="5114203" y="468562"/>
                  </a:lnTo>
                  <a:lnTo>
                    <a:pt x="5115492" y="469322"/>
                  </a:lnTo>
                  <a:cubicBezTo>
                    <a:pt x="5122294" y="473332"/>
                    <a:pt x="5122294" y="477341"/>
                    <a:pt x="5112093" y="481352"/>
                  </a:cubicBezTo>
                  <a:cubicBezTo>
                    <a:pt x="5108691" y="481352"/>
                    <a:pt x="5105292" y="482687"/>
                    <a:pt x="5101889" y="482687"/>
                  </a:cubicBezTo>
                  <a:cubicBezTo>
                    <a:pt x="5081485" y="485361"/>
                    <a:pt x="5057681" y="481352"/>
                    <a:pt x="5037276" y="485361"/>
                  </a:cubicBezTo>
                  <a:cubicBezTo>
                    <a:pt x="5030475" y="485361"/>
                    <a:pt x="5027072" y="485361"/>
                    <a:pt x="5020271" y="485361"/>
                  </a:cubicBezTo>
                  <a:cubicBezTo>
                    <a:pt x="5016872" y="485361"/>
                    <a:pt x="5013469" y="484025"/>
                    <a:pt x="5010070" y="482687"/>
                  </a:cubicBezTo>
                  <a:cubicBezTo>
                    <a:pt x="5006667" y="482687"/>
                    <a:pt x="5006667" y="481352"/>
                    <a:pt x="5006667" y="481352"/>
                  </a:cubicBezTo>
                  <a:cubicBezTo>
                    <a:pt x="4986263" y="480014"/>
                    <a:pt x="4965858" y="484025"/>
                    <a:pt x="4945453" y="485361"/>
                  </a:cubicBezTo>
                  <a:cubicBezTo>
                    <a:pt x="4945453" y="485361"/>
                    <a:pt x="4942054" y="485361"/>
                    <a:pt x="4942054" y="486698"/>
                  </a:cubicBezTo>
                  <a:cubicBezTo>
                    <a:pt x="4921650" y="489371"/>
                    <a:pt x="4901245" y="485361"/>
                    <a:pt x="4880840" y="489371"/>
                  </a:cubicBezTo>
                  <a:cubicBezTo>
                    <a:pt x="4863835" y="490707"/>
                    <a:pt x="4846833" y="490707"/>
                    <a:pt x="4829827" y="490707"/>
                  </a:cubicBezTo>
                  <a:cubicBezTo>
                    <a:pt x="4809422" y="493380"/>
                    <a:pt x="4785618" y="492044"/>
                    <a:pt x="4765214" y="492044"/>
                  </a:cubicBezTo>
                  <a:cubicBezTo>
                    <a:pt x="4761811" y="492044"/>
                    <a:pt x="4761811" y="490707"/>
                    <a:pt x="4758412" y="490707"/>
                  </a:cubicBezTo>
                  <a:cubicBezTo>
                    <a:pt x="4755010" y="492044"/>
                    <a:pt x="4748208" y="492044"/>
                    <a:pt x="4744809" y="493380"/>
                  </a:cubicBezTo>
                  <a:cubicBezTo>
                    <a:pt x="4738008" y="493380"/>
                    <a:pt x="4734605" y="493380"/>
                    <a:pt x="4727803" y="493380"/>
                  </a:cubicBezTo>
                  <a:cubicBezTo>
                    <a:pt x="4724404" y="492044"/>
                    <a:pt x="4721002" y="490707"/>
                    <a:pt x="4717603" y="489371"/>
                  </a:cubicBezTo>
                  <a:cubicBezTo>
                    <a:pt x="4704000" y="489371"/>
                    <a:pt x="4690397" y="489371"/>
                    <a:pt x="4676794" y="489371"/>
                  </a:cubicBezTo>
                  <a:cubicBezTo>
                    <a:pt x="4676794" y="489371"/>
                    <a:pt x="4673391" y="490707"/>
                    <a:pt x="4673391" y="492044"/>
                  </a:cubicBezTo>
                  <a:cubicBezTo>
                    <a:pt x="4639383" y="492044"/>
                    <a:pt x="4605375" y="496053"/>
                    <a:pt x="4571368" y="488034"/>
                  </a:cubicBezTo>
                  <a:cubicBezTo>
                    <a:pt x="4564566" y="485361"/>
                    <a:pt x="4554365" y="489371"/>
                    <a:pt x="4550963" y="492044"/>
                  </a:cubicBezTo>
                  <a:cubicBezTo>
                    <a:pt x="4544161" y="492044"/>
                    <a:pt x="4533961" y="492044"/>
                    <a:pt x="4523757" y="492044"/>
                  </a:cubicBezTo>
                  <a:cubicBezTo>
                    <a:pt x="4510153" y="486698"/>
                    <a:pt x="4476146" y="492044"/>
                    <a:pt x="4472747" y="480014"/>
                  </a:cubicBezTo>
                  <a:cubicBezTo>
                    <a:pt x="4469344" y="480014"/>
                    <a:pt x="4465945" y="478678"/>
                    <a:pt x="4462543" y="478678"/>
                  </a:cubicBezTo>
                  <a:cubicBezTo>
                    <a:pt x="4462543" y="478678"/>
                    <a:pt x="4459144" y="478678"/>
                    <a:pt x="4459144" y="478678"/>
                  </a:cubicBezTo>
                  <a:cubicBezTo>
                    <a:pt x="4445540" y="484025"/>
                    <a:pt x="4479548" y="490707"/>
                    <a:pt x="4459144" y="496053"/>
                  </a:cubicBezTo>
                  <a:cubicBezTo>
                    <a:pt x="4445540" y="496053"/>
                    <a:pt x="4435336" y="496053"/>
                    <a:pt x="4421733" y="496053"/>
                  </a:cubicBezTo>
                  <a:cubicBezTo>
                    <a:pt x="4414932" y="497390"/>
                    <a:pt x="4408130" y="497390"/>
                    <a:pt x="4401329" y="497390"/>
                  </a:cubicBezTo>
                  <a:cubicBezTo>
                    <a:pt x="4380924" y="500064"/>
                    <a:pt x="4360519" y="501399"/>
                    <a:pt x="4340114" y="497390"/>
                  </a:cubicBezTo>
                  <a:lnTo>
                    <a:pt x="4331046" y="493826"/>
                  </a:lnTo>
                  <a:lnTo>
                    <a:pt x="4333313" y="493380"/>
                  </a:lnTo>
                  <a:lnTo>
                    <a:pt x="4333313" y="492044"/>
                  </a:lnTo>
                  <a:cubicBezTo>
                    <a:pt x="4333313" y="492044"/>
                    <a:pt x="4329914" y="493380"/>
                    <a:pt x="4329914" y="493380"/>
                  </a:cubicBezTo>
                  <a:lnTo>
                    <a:pt x="4331046" y="493826"/>
                  </a:lnTo>
                  <a:lnTo>
                    <a:pt x="4312908" y="497390"/>
                  </a:lnTo>
                  <a:cubicBezTo>
                    <a:pt x="4275501" y="501399"/>
                    <a:pt x="4238091" y="497390"/>
                    <a:pt x="4200684" y="498726"/>
                  </a:cubicBezTo>
                  <a:cubicBezTo>
                    <a:pt x="4197282" y="498726"/>
                    <a:pt x="4190480" y="498726"/>
                    <a:pt x="4183678" y="497390"/>
                  </a:cubicBezTo>
                  <a:cubicBezTo>
                    <a:pt x="4163274" y="497390"/>
                    <a:pt x="4139470" y="497390"/>
                    <a:pt x="4119065" y="497390"/>
                  </a:cubicBezTo>
                  <a:cubicBezTo>
                    <a:pt x="4119065" y="497390"/>
                    <a:pt x="4115663" y="496053"/>
                    <a:pt x="4115663" y="496053"/>
                  </a:cubicBezTo>
                  <a:cubicBezTo>
                    <a:pt x="4115663" y="497390"/>
                    <a:pt x="4112264" y="497390"/>
                    <a:pt x="4112264" y="498726"/>
                  </a:cubicBezTo>
                  <a:cubicBezTo>
                    <a:pt x="4078256" y="504073"/>
                    <a:pt x="4044248" y="505410"/>
                    <a:pt x="4006838" y="501399"/>
                  </a:cubicBezTo>
                  <a:cubicBezTo>
                    <a:pt x="4000036" y="501399"/>
                    <a:pt x="3993235" y="501399"/>
                    <a:pt x="3986433" y="501399"/>
                  </a:cubicBezTo>
                  <a:cubicBezTo>
                    <a:pt x="3976233" y="504073"/>
                    <a:pt x="3962630" y="504073"/>
                    <a:pt x="3952425" y="500064"/>
                  </a:cubicBezTo>
                  <a:cubicBezTo>
                    <a:pt x="3952425" y="500064"/>
                    <a:pt x="3952425" y="498726"/>
                    <a:pt x="3952425" y="498726"/>
                  </a:cubicBezTo>
                  <a:cubicBezTo>
                    <a:pt x="3945624" y="500064"/>
                    <a:pt x="3938822" y="498726"/>
                    <a:pt x="3935423" y="500064"/>
                  </a:cubicBezTo>
                  <a:cubicBezTo>
                    <a:pt x="3915019" y="504073"/>
                    <a:pt x="3894614" y="502737"/>
                    <a:pt x="3874209" y="500064"/>
                  </a:cubicBezTo>
                  <a:cubicBezTo>
                    <a:pt x="3864005" y="497390"/>
                    <a:pt x="3850402" y="504073"/>
                    <a:pt x="3843600" y="497390"/>
                  </a:cubicBezTo>
                  <a:cubicBezTo>
                    <a:pt x="3840201" y="498726"/>
                    <a:pt x="3836799" y="498726"/>
                    <a:pt x="3833396" y="500064"/>
                  </a:cubicBezTo>
                  <a:cubicBezTo>
                    <a:pt x="3782386" y="505410"/>
                    <a:pt x="3731373" y="501399"/>
                    <a:pt x="3680363" y="502737"/>
                  </a:cubicBezTo>
                  <a:cubicBezTo>
                    <a:pt x="3676964" y="502737"/>
                    <a:pt x="3673561" y="501399"/>
                    <a:pt x="3670162" y="500064"/>
                  </a:cubicBezTo>
                  <a:cubicBezTo>
                    <a:pt x="3649758" y="498726"/>
                    <a:pt x="3629350" y="497390"/>
                    <a:pt x="3608948" y="496053"/>
                  </a:cubicBezTo>
                  <a:cubicBezTo>
                    <a:pt x="3605546" y="496053"/>
                    <a:pt x="3602147" y="497390"/>
                    <a:pt x="3598744" y="498726"/>
                  </a:cubicBezTo>
                  <a:cubicBezTo>
                    <a:pt x="3591943" y="497390"/>
                    <a:pt x="3585141" y="497390"/>
                    <a:pt x="3578340" y="496053"/>
                  </a:cubicBezTo>
                  <a:cubicBezTo>
                    <a:pt x="3547734" y="497390"/>
                    <a:pt x="3517125" y="497390"/>
                    <a:pt x="3486520" y="498726"/>
                  </a:cubicBezTo>
                  <a:cubicBezTo>
                    <a:pt x="3476316" y="497390"/>
                    <a:pt x="3466115" y="497390"/>
                    <a:pt x="3455911" y="496053"/>
                  </a:cubicBezTo>
                  <a:cubicBezTo>
                    <a:pt x="3452513" y="496053"/>
                    <a:pt x="3449110" y="496053"/>
                    <a:pt x="3445711" y="496053"/>
                  </a:cubicBezTo>
                  <a:cubicBezTo>
                    <a:pt x="3391295" y="494717"/>
                    <a:pt x="3336886" y="494717"/>
                    <a:pt x="3282473" y="494717"/>
                  </a:cubicBezTo>
                  <a:cubicBezTo>
                    <a:pt x="3282473" y="493380"/>
                    <a:pt x="3282473" y="493380"/>
                    <a:pt x="3279071" y="492044"/>
                  </a:cubicBezTo>
                  <a:cubicBezTo>
                    <a:pt x="3272269" y="492044"/>
                    <a:pt x="3268870" y="490707"/>
                    <a:pt x="3262069" y="490707"/>
                  </a:cubicBezTo>
                  <a:cubicBezTo>
                    <a:pt x="3248466" y="497390"/>
                    <a:pt x="3234863" y="490707"/>
                    <a:pt x="3221256" y="490707"/>
                  </a:cubicBezTo>
                  <a:cubicBezTo>
                    <a:pt x="3224658" y="493380"/>
                    <a:pt x="3221256" y="493380"/>
                    <a:pt x="3217857" y="494717"/>
                  </a:cubicBezTo>
                  <a:lnTo>
                    <a:pt x="3214458" y="494717"/>
                  </a:lnTo>
                  <a:lnTo>
                    <a:pt x="3211055" y="494717"/>
                  </a:lnTo>
                  <a:cubicBezTo>
                    <a:pt x="3194053" y="498726"/>
                    <a:pt x="3177047" y="498726"/>
                    <a:pt x="3160045" y="494717"/>
                  </a:cubicBezTo>
                  <a:cubicBezTo>
                    <a:pt x="3143039" y="489371"/>
                    <a:pt x="3119232" y="496053"/>
                    <a:pt x="3098831" y="490707"/>
                  </a:cubicBezTo>
                  <a:cubicBezTo>
                    <a:pt x="3081825" y="492044"/>
                    <a:pt x="3064824" y="492044"/>
                    <a:pt x="3047818" y="492044"/>
                  </a:cubicBezTo>
                  <a:cubicBezTo>
                    <a:pt x="2993405" y="494717"/>
                    <a:pt x="2938993" y="492044"/>
                    <a:pt x="2884580" y="486698"/>
                  </a:cubicBezTo>
                  <a:cubicBezTo>
                    <a:pt x="2874380" y="482687"/>
                    <a:pt x="2857374" y="486698"/>
                    <a:pt x="2843771" y="484025"/>
                  </a:cubicBezTo>
                  <a:cubicBezTo>
                    <a:pt x="2843771" y="482687"/>
                    <a:pt x="2843771" y="482687"/>
                    <a:pt x="2843771" y="482687"/>
                  </a:cubicBezTo>
                  <a:cubicBezTo>
                    <a:pt x="2813166" y="482687"/>
                    <a:pt x="2782557" y="482687"/>
                    <a:pt x="2751952" y="482687"/>
                  </a:cubicBezTo>
                  <a:cubicBezTo>
                    <a:pt x="2745150" y="482687"/>
                    <a:pt x="2738348" y="482687"/>
                    <a:pt x="2731547" y="482687"/>
                  </a:cubicBezTo>
                  <a:cubicBezTo>
                    <a:pt x="2728145" y="484025"/>
                    <a:pt x="2724746" y="485361"/>
                    <a:pt x="2721343" y="485361"/>
                  </a:cubicBezTo>
                  <a:cubicBezTo>
                    <a:pt x="2700938" y="489371"/>
                    <a:pt x="2687335" y="485361"/>
                    <a:pt x="2670333" y="482687"/>
                  </a:cubicBezTo>
                  <a:lnTo>
                    <a:pt x="2666930" y="482687"/>
                  </a:lnTo>
                  <a:lnTo>
                    <a:pt x="2663531" y="482687"/>
                  </a:lnTo>
                  <a:cubicBezTo>
                    <a:pt x="2660129" y="482687"/>
                    <a:pt x="2656730" y="481352"/>
                    <a:pt x="2656730" y="480014"/>
                  </a:cubicBezTo>
                  <a:cubicBezTo>
                    <a:pt x="2632923" y="477341"/>
                    <a:pt x="2602317" y="484025"/>
                    <a:pt x="2578510" y="476005"/>
                  </a:cubicBezTo>
                  <a:cubicBezTo>
                    <a:pt x="2571709" y="482687"/>
                    <a:pt x="2558106" y="482687"/>
                    <a:pt x="2544502" y="484025"/>
                  </a:cubicBezTo>
                  <a:lnTo>
                    <a:pt x="2541103" y="484025"/>
                  </a:lnTo>
                  <a:lnTo>
                    <a:pt x="2537701" y="484025"/>
                  </a:lnTo>
                  <a:cubicBezTo>
                    <a:pt x="2513897" y="480014"/>
                    <a:pt x="2486691" y="485361"/>
                    <a:pt x="2462884" y="480014"/>
                  </a:cubicBezTo>
                  <a:cubicBezTo>
                    <a:pt x="2459484" y="480014"/>
                    <a:pt x="2459484" y="480014"/>
                    <a:pt x="2459484" y="478678"/>
                  </a:cubicBezTo>
                  <a:cubicBezTo>
                    <a:pt x="2415272" y="488034"/>
                    <a:pt x="2374463" y="477341"/>
                    <a:pt x="2330255" y="477341"/>
                  </a:cubicBezTo>
                  <a:cubicBezTo>
                    <a:pt x="2326852" y="477341"/>
                    <a:pt x="2323453" y="477341"/>
                    <a:pt x="2320051" y="477341"/>
                  </a:cubicBezTo>
                  <a:cubicBezTo>
                    <a:pt x="2313249" y="480014"/>
                    <a:pt x="2306448" y="480014"/>
                    <a:pt x="2299646" y="478678"/>
                  </a:cubicBezTo>
                  <a:cubicBezTo>
                    <a:pt x="2296247" y="478678"/>
                    <a:pt x="2296247" y="477341"/>
                    <a:pt x="2296247" y="477341"/>
                  </a:cubicBezTo>
                  <a:cubicBezTo>
                    <a:pt x="2286043" y="477341"/>
                    <a:pt x="2279242" y="477341"/>
                    <a:pt x="2269041" y="477341"/>
                  </a:cubicBezTo>
                  <a:cubicBezTo>
                    <a:pt x="2262239" y="474668"/>
                    <a:pt x="2248636" y="476005"/>
                    <a:pt x="2238432" y="474668"/>
                  </a:cubicBezTo>
                  <a:cubicBezTo>
                    <a:pt x="2238432" y="474668"/>
                    <a:pt x="2235033" y="476005"/>
                    <a:pt x="2235033" y="476005"/>
                  </a:cubicBezTo>
                  <a:cubicBezTo>
                    <a:pt x="2224829" y="476005"/>
                    <a:pt x="2214628" y="477341"/>
                    <a:pt x="2204424" y="474668"/>
                  </a:cubicBezTo>
                  <a:cubicBezTo>
                    <a:pt x="2201025" y="474668"/>
                    <a:pt x="2197623" y="474668"/>
                    <a:pt x="2194224" y="474668"/>
                  </a:cubicBezTo>
                  <a:cubicBezTo>
                    <a:pt x="2163615" y="477341"/>
                    <a:pt x="2133010" y="481352"/>
                    <a:pt x="2102401" y="474668"/>
                  </a:cubicBezTo>
                  <a:lnTo>
                    <a:pt x="2099002" y="473332"/>
                  </a:lnTo>
                  <a:lnTo>
                    <a:pt x="2095599" y="473332"/>
                  </a:lnTo>
                  <a:cubicBezTo>
                    <a:pt x="2092200" y="473332"/>
                    <a:pt x="2092200" y="473332"/>
                    <a:pt x="2092200" y="471995"/>
                  </a:cubicBezTo>
                  <a:cubicBezTo>
                    <a:pt x="2095599" y="470659"/>
                    <a:pt x="2095599" y="470659"/>
                    <a:pt x="2095599" y="470659"/>
                  </a:cubicBezTo>
                  <a:cubicBezTo>
                    <a:pt x="2095599" y="470659"/>
                    <a:pt x="2092200" y="470659"/>
                    <a:pt x="2092200" y="470659"/>
                  </a:cubicBezTo>
                  <a:cubicBezTo>
                    <a:pt x="2068393" y="470659"/>
                    <a:pt x="2044590" y="471995"/>
                    <a:pt x="2020782" y="471995"/>
                  </a:cubicBezTo>
                  <a:lnTo>
                    <a:pt x="2017383" y="471995"/>
                  </a:lnTo>
                  <a:cubicBezTo>
                    <a:pt x="1983375" y="466648"/>
                    <a:pt x="1945965" y="473332"/>
                    <a:pt x="1911957" y="467986"/>
                  </a:cubicBezTo>
                  <a:cubicBezTo>
                    <a:pt x="1874551" y="467986"/>
                    <a:pt x="1837140" y="467986"/>
                    <a:pt x="1799733" y="467986"/>
                  </a:cubicBezTo>
                  <a:cubicBezTo>
                    <a:pt x="1789529" y="471995"/>
                    <a:pt x="1775926" y="471995"/>
                    <a:pt x="1765725" y="470659"/>
                  </a:cubicBezTo>
                  <a:cubicBezTo>
                    <a:pt x="1721514" y="465313"/>
                    <a:pt x="1677305" y="469322"/>
                    <a:pt x="1633093" y="469322"/>
                  </a:cubicBezTo>
                  <a:cubicBezTo>
                    <a:pt x="1622893" y="465313"/>
                    <a:pt x="1609290" y="467986"/>
                    <a:pt x="1599086" y="465313"/>
                  </a:cubicBezTo>
                  <a:cubicBezTo>
                    <a:pt x="1599086" y="463975"/>
                    <a:pt x="1599086" y="463975"/>
                    <a:pt x="1599086" y="463975"/>
                  </a:cubicBezTo>
                  <a:cubicBezTo>
                    <a:pt x="1520869" y="463975"/>
                    <a:pt x="1442650" y="463975"/>
                    <a:pt x="1364433" y="463975"/>
                  </a:cubicBezTo>
                  <a:cubicBezTo>
                    <a:pt x="1364433" y="465313"/>
                    <a:pt x="1361031" y="465313"/>
                    <a:pt x="1357632" y="465313"/>
                  </a:cubicBezTo>
                  <a:cubicBezTo>
                    <a:pt x="1357632" y="465313"/>
                    <a:pt x="1357632" y="466648"/>
                    <a:pt x="1354229" y="467986"/>
                  </a:cubicBezTo>
                  <a:cubicBezTo>
                    <a:pt x="1306618" y="465313"/>
                    <a:pt x="1259008" y="471995"/>
                    <a:pt x="1211396" y="467986"/>
                  </a:cubicBezTo>
                  <a:cubicBezTo>
                    <a:pt x="1207997" y="470659"/>
                    <a:pt x="1201196" y="470659"/>
                    <a:pt x="1194394" y="469322"/>
                  </a:cubicBezTo>
                  <a:cubicBezTo>
                    <a:pt x="1190992" y="473332"/>
                    <a:pt x="1180791" y="474668"/>
                    <a:pt x="1170587" y="471995"/>
                  </a:cubicBezTo>
                  <a:cubicBezTo>
                    <a:pt x="1163786" y="471995"/>
                    <a:pt x="1156984" y="471995"/>
                    <a:pt x="1150182" y="471995"/>
                  </a:cubicBezTo>
                  <a:cubicBezTo>
                    <a:pt x="1095770" y="474668"/>
                    <a:pt x="1044760" y="470659"/>
                    <a:pt x="990348" y="473332"/>
                  </a:cubicBezTo>
                  <a:cubicBezTo>
                    <a:pt x="973342" y="474668"/>
                    <a:pt x="959739" y="473332"/>
                    <a:pt x="956340" y="465313"/>
                  </a:cubicBezTo>
                  <a:cubicBezTo>
                    <a:pt x="952937" y="461302"/>
                    <a:pt x="952937" y="455956"/>
                    <a:pt x="952937" y="451947"/>
                  </a:cubicBezTo>
                  <a:cubicBezTo>
                    <a:pt x="949538" y="451947"/>
                    <a:pt x="949538" y="451947"/>
                    <a:pt x="946136" y="451947"/>
                  </a:cubicBezTo>
                  <a:cubicBezTo>
                    <a:pt x="922332" y="449274"/>
                    <a:pt x="912128" y="438581"/>
                    <a:pt x="888324" y="426551"/>
                  </a:cubicBezTo>
                  <a:cubicBezTo>
                    <a:pt x="918929" y="457293"/>
                    <a:pt x="857715" y="441254"/>
                    <a:pt x="844112" y="447936"/>
                  </a:cubicBezTo>
                  <a:cubicBezTo>
                    <a:pt x="840713" y="449274"/>
                    <a:pt x="833912" y="451947"/>
                    <a:pt x="830509" y="454620"/>
                  </a:cubicBezTo>
                  <a:cubicBezTo>
                    <a:pt x="827110" y="454620"/>
                    <a:pt x="827110" y="454620"/>
                    <a:pt x="827110" y="454620"/>
                  </a:cubicBezTo>
                  <a:cubicBezTo>
                    <a:pt x="830509" y="457293"/>
                    <a:pt x="833912" y="458629"/>
                    <a:pt x="844112" y="457293"/>
                  </a:cubicBezTo>
                  <a:cubicBezTo>
                    <a:pt x="891723" y="450610"/>
                    <a:pt x="895126" y="451947"/>
                    <a:pt x="891723" y="470659"/>
                  </a:cubicBezTo>
                  <a:cubicBezTo>
                    <a:pt x="888324" y="471995"/>
                    <a:pt x="884922" y="471995"/>
                    <a:pt x="881523" y="473332"/>
                  </a:cubicBezTo>
                  <a:cubicBezTo>
                    <a:pt x="871318" y="473332"/>
                    <a:pt x="861118" y="474668"/>
                    <a:pt x="850914" y="474668"/>
                  </a:cubicBezTo>
                  <a:cubicBezTo>
                    <a:pt x="837311" y="478678"/>
                    <a:pt x="820309" y="480014"/>
                    <a:pt x="810104" y="476005"/>
                  </a:cubicBezTo>
                  <a:cubicBezTo>
                    <a:pt x="782898" y="465313"/>
                    <a:pt x="759095" y="470659"/>
                    <a:pt x="735287" y="474668"/>
                  </a:cubicBezTo>
                  <a:lnTo>
                    <a:pt x="731888" y="474668"/>
                  </a:lnTo>
                  <a:lnTo>
                    <a:pt x="728486" y="474668"/>
                  </a:lnTo>
                  <a:cubicBezTo>
                    <a:pt x="725087" y="478678"/>
                    <a:pt x="714883" y="477341"/>
                    <a:pt x="708081" y="480014"/>
                  </a:cubicBezTo>
                  <a:cubicBezTo>
                    <a:pt x="691079" y="477341"/>
                    <a:pt x="691079" y="471995"/>
                    <a:pt x="687676" y="466648"/>
                  </a:cubicBezTo>
                  <a:cubicBezTo>
                    <a:pt x="691079" y="461302"/>
                    <a:pt x="680875" y="458629"/>
                    <a:pt x="674073" y="455956"/>
                  </a:cubicBezTo>
                  <a:cubicBezTo>
                    <a:pt x="667272" y="447936"/>
                    <a:pt x="674073" y="445263"/>
                    <a:pt x="691079" y="443927"/>
                  </a:cubicBezTo>
                  <a:cubicBezTo>
                    <a:pt x="694478" y="443927"/>
                    <a:pt x="694478" y="443927"/>
                    <a:pt x="694478" y="443927"/>
                  </a:cubicBezTo>
                  <a:cubicBezTo>
                    <a:pt x="694478" y="442590"/>
                    <a:pt x="697881" y="442590"/>
                    <a:pt x="697881" y="441254"/>
                  </a:cubicBezTo>
                  <a:cubicBezTo>
                    <a:pt x="701279" y="441254"/>
                    <a:pt x="701279" y="441254"/>
                    <a:pt x="701279" y="441254"/>
                  </a:cubicBezTo>
                  <a:cubicBezTo>
                    <a:pt x="701279" y="438581"/>
                    <a:pt x="701279" y="437244"/>
                    <a:pt x="701279" y="434571"/>
                  </a:cubicBezTo>
                  <a:cubicBezTo>
                    <a:pt x="697881" y="430562"/>
                    <a:pt x="694478" y="427888"/>
                    <a:pt x="691079" y="423878"/>
                  </a:cubicBezTo>
                  <a:cubicBezTo>
                    <a:pt x="684277" y="426551"/>
                    <a:pt x="680875" y="427888"/>
                    <a:pt x="674073" y="429224"/>
                  </a:cubicBezTo>
                  <a:cubicBezTo>
                    <a:pt x="674073" y="429224"/>
                    <a:pt x="670674" y="430562"/>
                    <a:pt x="670674" y="430562"/>
                  </a:cubicBezTo>
                  <a:cubicBezTo>
                    <a:pt x="670674" y="434571"/>
                    <a:pt x="670674" y="438581"/>
                    <a:pt x="657071" y="438581"/>
                  </a:cubicBezTo>
                  <a:cubicBezTo>
                    <a:pt x="657071" y="439917"/>
                    <a:pt x="657071" y="439917"/>
                    <a:pt x="657071" y="441254"/>
                  </a:cubicBezTo>
                  <a:cubicBezTo>
                    <a:pt x="657071" y="446601"/>
                    <a:pt x="653669" y="451947"/>
                    <a:pt x="643468" y="455956"/>
                  </a:cubicBezTo>
                  <a:cubicBezTo>
                    <a:pt x="643468" y="457293"/>
                    <a:pt x="643468" y="458629"/>
                    <a:pt x="643468" y="459966"/>
                  </a:cubicBezTo>
                  <a:cubicBezTo>
                    <a:pt x="623063" y="462639"/>
                    <a:pt x="623063" y="454620"/>
                    <a:pt x="612859" y="451947"/>
                  </a:cubicBezTo>
                  <a:cubicBezTo>
                    <a:pt x="609460" y="449274"/>
                    <a:pt x="606058" y="446601"/>
                    <a:pt x="602659" y="443927"/>
                  </a:cubicBezTo>
                  <a:cubicBezTo>
                    <a:pt x="595857" y="441254"/>
                    <a:pt x="595857" y="438581"/>
                    <a:pt x="602659" y="435908"/>
                  </a:cubicBezTo>
                  <a:cubicBezTo>
                    <a:pt x="606058" y="435908"/>
                    <a:pt x="606058" y="435908"/>
                    <a:pt x="609460" y="437244"/>
                  </a:cubicBezTo>
                  <a:cubicBezTo>
                    <a:pt x="609460" y="437244"/>
                    <a:pt x="609460" y="435908"/>
                    <a:pt x="606058" y="434571"/>
                  </a:cubicBezTo>
                  <a:cubicBezTo>
                    <a:pt x="602659" y="431898"/>
                    <a:pt x="602659" y="430562"/>
                    <a:pt x="602659" y="429224"/>
                  </a:cubicBezTo>
                  <a:cubicBezTo>
                    <a:pt x="599256" y="429224"/>
                    <a:pt x="599256" y="429224"/>
                    <a:pt x="595857" y="429224"/>
                  </a:cubicBezTo>
                  <a:cubicBezTo>
                    <a:pt x="592455" y="435908"/>
                    <a:pt x="585653" y="439917"/>
                    <a:pt x="568651" y="441254"/>
                  </a:cubicBezTo>
                  <a:cubicBezTo>
                    <a:pt x="551645" y="441254"/>
                    <a:pt x="534643" y="445263"/>
                    <a:pt x="517637" y="442590"/>
                  </a:cubicBezTo>
                  <a:cubicBezTo>
                    <a:pt x="507437" y="439917"/>
                    <a:pt x="500635" y="437244"/>
                    <a:pt x="487032" y="438581"/>
                  </a:cubicBezTo>
                  <a:lnTo>
                    <a:pt x="471208" y="444800"/>
                  </a:lnTo>
                  <a:lnTo>
                    <a:pt x="473425" y="450611"/>
                  </a:lnTo>
                  <a:cubicBezTo>
                    <a:pt x="463225" y="450611"/>
                    <a:pt x="453021" y="450611"/>
                    <a:pt x="442820" y="450611"/>
                  </a:cubicBezTo>
                  <a:lnTo>
                    <a:pt x="442820" y="442702"/>
                  </a:lnTo>
                  <a:lnTo>
                    <a:pt x="425818" y="439917"/>
                  </a:lnTo>
                  <a:cubicBezTo>
                    <a:pt x="422415" y="431898"/>
                    <a:pt x="408812" y="433235"/>
                    <a:pt x="395209" y="434571"/>
                  </a:cubicBezTo>
                  <a:cubicBezTo>
                    <a:pt x="388408" y="433235"/>
                    <a:pt x="371406" y="430562"/>
                    <a:pt x="391810" y="426551"/>
                  </a:cubicBezTo>
                  <a:cubicBezTo>
                    <a:pt x="425818" y="421205"/>
                    <a:pt x="442820" y="431898"/>
                    <a:pt x="466627" y="438581"/>
                  </a:cubicBezTo>
                  <a:cubicBezTo>
                    <a:pt x="473429" y="435908"/>
                    <a:pt x="476828" y="431898"/>
                    <a:pt x="480231" y="427888"/>
                  </a:cubicBezTo>
                  <a:cubicBezTo>
                    <a:pt x="476828" y="426551"/>
                    <a:pt x="473429" y="425215"/>
                    <a:pt x="470026" y="423878"/>
                  </a:cubicBezTo>
                  <a:cubicBezTo>
                    <a:pt x="463225" y="414523"/>
                    <a:pt x="442820" y="413185"/>
                    <a:pt x="425818" y="410512"/>
                  </a:cubicBezTo>
                  <a:cubicBezTo>
                    <a:pt x="415614" y="403830"/>
                    <a:pt x="402011" y="398484"/>
                    <a:pt x="385009" y="394473"/>
                  </a:cubicBezTo>
                  <a:cubicBezTo>
                    <a:pt x="378207" y="395811"/>
                    <a:pt x="374805" y="379772"/>
                    <a:pt x="364604" y="394473"/>
                  </a:cubicBezTo>
                  <a:cubicBezTo>
                    <a:pt x="361201" y="397147"/>
                    <a:pt x="351001" y="397147"/>
                    <a:pt x="344199" y="394473"/>
                  </a:cubicBezTo>
                  <a:cubicBezTo>
                    <a:pt x="296588" y="398484"/>
                    <a:pt x="296588" y="398484"/>
                    <a:pt x="265980" y="374425"/>
                  </a:cubicBezTo>
                  <a:cubicBezTo>
                    <a:pt x="265980" y="371752"/>
                    <a:pt x="269382" y="370415"/>
                    <a:pt x="272781" y="369079"/>
                  </a:cubicBezTo>
                  <a:cubicBezTo>
                    <a:pt x="286384" y="365069"/>
                    <a:pt x="299987" y="366406"/>
                    <a:pt x="316993" y="366406"/>
                  </a:cubicBezTo>
                  <a:cubicBezTo>
                    <a:pt x="310192" y="365069"/>
                    <a:pt x="299987" y="363733"/>
                    <a:pt x="293186" y="362396"/>
                  </a:cubicBezTo>
                  <a:cubicBezTo>
                    <a:pt x="289787" y="362396"/>
                    <a:pt x="286384" y="361060"/>
                    <a:pt x="282985" y="361060"/>
                  </a:cubicBezTo>
                  <a:cubicBezTo>
                    <a:pt x="276184" y="362396"/>
                    <a:pt x="272781" y="365069"/>
                    <a:pt x="269382" y="366406"/>
                  </a:cubicBezTo>
                  <a:cubicBezTo>
                    <a:pt x="265980" y="366406"/>
                    <a:pt x="259178" y="367742"/>
                    <a:pt x="252377" y="367742"/>
                  </a:cubicBezTo>
                  <a:cubicBezTo>
                    <a:pt x="252377" y="367742"/>
                    <a:pt x="252377" y="369079"/>
                    <a:pt x="252377" y="369079"/>
                  </a:cubicBezTo>
                  <a:lnTo>
                    <a:pt x="226049" y="370113"/>
                  </a:lnTo>
                  <a:lnTo>
                    <a:pt x="228573" y="373090"/>
                  </a:lnTo>
                  <a:cubicBezTo>
                    <a:pt x="238773" y="374425"/>
                    <a:pt x="245575" y="377099"/>
                    <a:pt x="245575" y="381109"/>
                  </a:cubicBezTo>
                  <a:cubicBezTo>
                    <a:pt x="225170" y="379772"/>
                    <a:pt x="201367" y="386455"/>
                    <a:pt x="194565" y="373090"/>
                  </a:cubicBezTo>
                  <a:lnTo>
                    <a:pt x="194565" y="369565"/>
                  </a:lnTo>
                  <a:lnTo>
                    <a:pt x="171608" y="368744"/>
                  </a:lnTo>
                  <a:cubicBezTo>
                    <a:pt x="155455" y="369413"/>
                    <a:pt x="138453" y="370415"/>
                    <a:pt x="119748" y="369079"/>
                  </a:cubicBezTo>
                  <a:cubicBezTo>
                    <a:pt x="140153" y="366406"/>
                    <a:pt x="153756" y="363733"/>
                    <a:pt x="174160" y="361060"/>
                  </a:cubicBezTo>
                  <a:cubicBezTo>
                    <a:pt x="157155" y="357049"/>
                    <a:pt x="143552" y="355713"/>
                    <a:pt x="126549" y="351703"/>
                  </a:cubicBezTo>
                  <a:cubicBezTo>
                    <a:pt x="177559" y="346357"/>
                    <a:pt x="170758" y="339674"/>
                    <a:pt x="136750" y="332991"/>
                  </a:cubicBezTo>
                  <a:cubicBezTo>
                    <a:pt x="133351" y="331655"/>
                    <a:pt x="133351" y="328982"/>
                    <a:pt x="136750" y="327645"/>
                  </a:cubicBezTo>
                  <a:cubicBezTo>
                    <a:pt x="150353" y="323636"/>
                    <a:pt x="160557" y="320962"/>
                    <a:pt x="177559" y="323636"/>
                  </a:cubicBezTo>
                  <a:lnTo>
                    <a:pt x="177559" y="322298"/>
                  </a:lnTo>
                  <a:cubicBezTo>
                    <a:pt x="187764" y="324971"/>
                    <a:pt x="201367" y="326309"/>
                    <a:pt x="218369" y="324971"/>
                  </a:cubicBezTo>
                  <a:cubicBezTo>
                    <a:pt x="245575" y="322298"/>
                    <a:pt x="252377" y="327645"/>
                    <a:pt x="252377" y="337001"/>
                  </a:cubicBezTo>
                  <a:cubicBezTo>
                    <a:pt x="269382" y="330318"/>
                    <a:pt x="293186" y="331655"/>
                    <a:pt x="316993" y="331655"/>
                  </a:cubicBezTo>
                  <a:cubicBezTo>
                    <a:pt x="333995" y="332991"/>
                    <a:pt x="351001" y="332991"/>
                    <a:pt x="364604" y="334328"/>
                  </a:cubicBezTo>
                  <a:cubicBezTo>
                    <a:pt x="347598" y="323636"/>
                    <a:pt x="361201" y="322298"/>
                    <a:pt x="385009" y="322298"/>
                  </a:cubicBezTo>
                  <a:cubicBezTo>
                    <a:pt x="381606" y="322298"/>
                    <a:pt x="381606" y="322298"/>
                    <a:pt x="381606" y="322298"/>
                  </a:cubicBezTo>
                  <a:cubicBezTo>
                    <a:pt x="381606" y="320962"/>
                    <a:pt x="378207" y="318289"/>
                    <a:pt x="374805" y="316952"/>
                  </a:cubicBezTo>
                  <a:cubicBezTo>
                    <a:pt x="354400" y="324971"/>
                    <a:pt x="323795" y="323636"/>
                    <a:pt x="299987" y="326309"/>
                  </a:cubicBezTo>
                  <a:lnTo>
                    <a:pt x="279144" y="325171"/>
                  </a:lnTo>
                  <a:lnTo>
                    <a:pt x="289787" y="324971"/>
                  </a:lnTo>
                  <a:cubicBezTo>
                    <a:pt x="293186" y="322298"/>
                    <a:pt x="296588" y="319625"/>
                    <a:pt x="303390" y="318289"/>
                  </a:cubicBezTo>
                  <a:cubicBezTo>
                    <a:pt x="296588" y="318289"/>
                    <a:pt x="293186" y="315616"/>
                    <a:pt x="289787" y="312943"/>
                  </a:cubicBezTo>
                  <a:cubicBezTo>
                    <a:pt x="276184" y="298240"/>
                    <a:pt x="299987" y="299577"/>
                    <a:pt x="320392" y="303586"/>
                  </a:cubicBezTo>
                  <a:cubicBezTo>
                    <a:pt x="337398" y="306259"/>
                    <a:pt x="337398" y="315616"/>
                    <a:pt x="347598" y="320962"/>
                  </a:cubicBezTo>
                  <a:cubicBezTo>
                    <a:pt x="351001" y="319625"/>
                    <a:pt x="357802" y="316952"/>
                    <a:pt x="361201" y="315616"/>
                  </a:cubicBezTo>
                  <a:cubicBezTo>
                    <a:pt x="344199" y="311606"/>
                    <a:pt x="351001" y="306259"/>
                    <a:pt x="347598" y="300913"/>
                  </a:cubicBezTo>
                  <a:cubicBezTo>
                    <a:pt x="327194" y="286211"/>
                    <a:pt x="289787" y="298240"/>
                    <a:pt x="262581" y="292894"/>
                  </a:cubicBezTo>
                  <a:cubicBezTo>
                    <a:pt x="262581" y="294231"/>
                    <a:pt x="259178" y="294231"/>
                    <a:pt x="259178" y="294231"/>
                  </a:cubicBezTo>
                  <a:cubicBezTo>
                    <a:pt x="252377" y="294231"/>
                    <a:pt x="248978" y="294231"/>
                    <a:pt x="245575" y="292894"/>
                  </a:cubicBezTo>
                  <a:cubicBezTo>
                    <a:pt x="242176" y="288885"/>
                    <a:pt x="235374" y="286211"/>
                    <a:pt x="225170" y="284874"/>
                  </a:cubicBezTo>
                  <a:cubicBezTo>
                    <a:pt x="218369" y="283538"/>
                    <a:pt x="211567" y="283538"/>
                    <a:pt x="211567" y="279528"/>
                  </a:cubicBezTo>
                  <a:cubicBezTo>
                    <a:pt x="211567" y="275519"/>
                    <a:pt x="221771" y="274181"/>
                    <a:pt x="228573" y="272846"/>
                  </a:cubicBezTo>
                  <a:cubicBezTo>
                    <a:pt x="228573" y="272846"/>
                    <a:pt x="231972" y="272846"/>
                    <a:pt x="231972" y="272846"/>
                  </a:cubicBezTo>
                  <a:cubicBezTo>
                    <a:pt x="286384" y="271508"/>
                    <a:pt x="337398" y="276855"/>
                    <a:pt x="391810" y="271508"/>
                  </a:cubicBezTo>
                  <a:cubicBezTo>
                    <a:pt x="412215" y="271508"/>
                    <a:pt x="432620" y="272846"/>
                    <a:pt x="432620" y="260816"/>
                  </a:cubicBezTo>
                  <a:cubicBezTo>
                    <a:pt x="422415" y="256807"/>
                    <a:pt x="412215" y="252796"/>
                    <a:pt x="419017" y="246114"/>
                  </a:cubicBezTo>
                  <a:cubicBezTo>
                    <a:pt x="422415" y="244777"/>
                    <a:pt x="422415" y="243441"/>
                    <a:pt x="425818" y="243441"/>
                  </a:cubicBezTo>
                  <a:cubicBezTo>
                    <a:pt x="408812" y="235421"/>
                    <a:pt x="398612" y="247450"/>
                    <a:pt x="381606" y="246114"/>
                  </a:cubicBezTo>
                  <a:cubicBezTo>
                    <a:pt x="374805" y="246114"/>
                    <a:pt x="371406" y="244777"/>
                    <a:pt x="371406" y="242104"/>
                  </a:cubicBezTo>
                  <a:cubicBezTo>
                    <a:pt x="374805" y="242104"/>
                    <a:pt x="374805" y="242104"/>
                    <a:pt x="374805" y="242104"/>
                  </a:cubicBezTo>
                  <a:cubicBezTo>
                    <a:pt x="374805" y="240768"/>
                    <a:pt x="374805" y="240768"/>
                    <a:pt x="374805" y="240768"/>
                  </a:cubicBezTo>
                  <a:cubicBezTo>
                    <a:pt x="374805" y="238095"/>
                    <a:pt x="371406" y="239431"/>
                    <a:pt x="368003" y="240768"/>
                  </a:cubicBezTo>
                  <a:cubicBezTo>
                    <a:pt x="351001" y="240768"/>
                    <a:pt x="333995" y="243441"/>
                    <a:pt x="313591" y="243441"/>
                  </a:cubicBezTo>
                  <a:cubicBezTo>
                    <a:pt x="303390" y="246114"/>
                    <a:pt x="293186" y="248787"/>
                    <a:pt x="282985" y="247450"/>
                  </a:cubicBezTo>
                  <a:cubicBezTo>
                    <a:pt x="279583" y="244777"/>
                    <a:pt x="279583" y="240768"/>
                    <a:pt x="279583" y="236757"/>
                  </a:cubicBezTo>
                  <a:cubicBezTo>
                    <a:pt x="272781" y="228738"/>
                    <a:pt x="276184" y="222056"/>
                    <a:pt x="289787" y="216709"/>
                  </a:cubicBezTo>
                  <a:cubicBezTo>
                    <a:pt x="276184" y="224729"/>
                    <a:pt x="259178" y="230075"/>
                    <a:pt x="242176" y="236757"/>
                  </a:cubicBezTo>
                  <a:cubicBezTo>
                    <a:pt x="238773" y="236757"/>
                    <a:pt x="238773" y="236757"/>
                    <a:pt x="238773" y="236757"/>
                  </a:cubicBezTo>
                  <a:cubicBezTo>
                    <a:pt x="242176" y="236757"/>
                    <a:pt x="242176" y="239431"/>
                    <a:pt x="245575" y="240768"/>
                  </a:cubicBezTo>
                  <a:cubicBezTo>
                    <a:pt x="245575" y="243441"/>
                    <a:pt x="245575" y="246114"/>
                    <a:pt x="245575" y="248787"/>
                  </a:cubicBezTo>
                  <a:cubicBezTo>
                    <a:pt x="235374" y="248787"/>
                    <a:pt x="228573" y="247450"/>
                    <a:pt x="218369" y="247450"/>
                  </a:cubicBezTo>
                  <a:cubicBezTo>
                    <a:pt x="221771" y="243441"/>
                    <a:pt x="221771" y="240768"/>
                    <a:pt x="225170" y="236757"/>
                  </a:cubicBezTo>
                  <a:cubicBezTo>
                    <a:pt x="211567" y="234084"/>
                    <a:pt x="197964" y="231411"/>
                    <a:pt x="184361" y="228738"/>
                  </a:cubicBezTo>
                  <a:cubicBezTo>
                    <a:pt x="184361" y="227402"/>
                    <a:pt x="184361" y="226065"/>
                    <a:pt x="184361" y="224729"/>
                  </a:cubicBezTo>
                  <a:cubicBezTo>
                    <a:pt x="191163" y="223392"/>
                    <a:pt x="197964" y="223392"/>
                    <a:pt x="204766" y="223392"/>
                  </a:cubicBezTo>
                  <a:cubicBezTo>
                    <a:pt x="214970" y="219383"/>
                    <a:pt x="221771" y="214036"/>
                    <a:pt x="235374" y="211363"/>
                  </a:cubicBezTo>
                  <a:cubicBezTo>
                    <a:pt x="248978" y="206017"/>
                    <a:pt x="262581" y="206017"/>
                    <a:pt x="279583" y="208690"/>
                  </a:cubicBezTo>
                  <a:cubicBezTo>
                    <a:pt x="282985" y="208690"/>
                    <a:pt x="286384" y="208690"/>
                    <a:pt x="286384" y="210026"/>
                  </a:cubicBezTo>
                  <a:cubicBezTo>
                    <a:pt x="289787" y="200671"/>
                    <a:pt x="323795" y="206017"/>
                    <a:pt x="327194" y="196660"/>
                  </a:cubicBezTo>
                  <a:cubicBezTo>
                    <a:pt x="320392" y="189978"/>
                    <a:pt x="364604" y="181958"/>
                    <a:pt x="320392" y="176612"/>
                  </a:cubicBezTo>
                  <a:cubicBezTo>
                    <a:pt x="316993" y="176612"/>
                    <a:pt x="316993" y="175275"/>
                    <a:pt x="316993" y="175275"/>
                  </a:cubicBezTo>
                  <a:cubicBezTo>
                    <a:pt x="327194" y="181958"/>
                    <a:pt x="323795" y="187305"/>
                    <a:pt x="303390" y="189978"/>
                  </a:cubicBezTo>
                  <a:cubicBezTo>
                    <a:pt x="299987" y="189978"/>
                    <a:pt x="293186" y="189978"/>
                    <a:pt x="286384" y="189978"/>
                  </a:cubicBezTo>
                  <a:cubicBezTo>
                    <a:pt x="286384" y="191314"/>
                    <a:pt x="286384" y="191314"/>
                    <a:pt x="282985" y="192651"/>
                  </a:cubicBezTo>
                  <a:cubicBezTo>
                    <a:pt x="272781" y="195324"/>
                    <a:pt x="262581" y="195324"/>
                    <a:pt x="248978" y="193987"/>
                  </a:cubicBezTo>
                  <a:cubicBezTo>
                    <a:pt x="231972" y="187305"/>
                    <a:pt x="191163" y="195324"/>
                    <a:pt x="184361" y="179285"/>
                  </a:cubicBezTo>
                  <a:cubicBezTo>
                    <a:pt x="184361" y="177948"/>
                    <a:pt x="184361" y="176612"/>
                    <a:pt x="184361" y="175275"/>
                  </a:cubicBezTo>
                  <a:cubicBezTo>
                    <a:pt x="184361" y="169929"/>
                    <a:pt x="153756" y="164582"/>
                    <a:pt x="184361" y="159236"/>
                  </a:cubicBezTo>
                  <a:cubicBezTo>
                    <a:pt x="218369" y="152554"/>
                    <a:pt x="201367" y="171264"/>
                    <a:pt x="225170" y="171264"/>
                  </a:cubicBezTo>
                  <a:cubicBezTo>
                    <a:pt x="238773" y="171264"/>
                    <a:pt x="255779" y="172602"/>
                    <a:pt x="245575" y="163246"/>
                  </a:cubicBezTo>
                  <a:cubicBezTo>
                    <a:pt x="238773" y="151216"/>
                    <a:pt x="262581" y="156563"/>
                    <a:pt x="276184" y="155227"/>
                  </a:cubicBezTo>
                  <a:cubicBezTo>
                    <a:pt x="282985" y="153890"/>
                    <a:pt x="282985" y="153890"/>
                    <a:pt x="286384" y="155227"/>
                  </a:cubicBezTo>
                  <a:cubicBezTo>
                    <a:pt x="289787" y="153890"/>
                    <a:pt x="289787" y="153890"/>
                    <a:pt x="289787" y="153890"/>
                  </a:cubicBezTo>
                  <a:cubicBezTo>
                    <a:pt x="296588" y="152554"/>
                    <a:pt x="303390" y="152554"/>
                    <a:pt x="310192" y="153890"/>
                  </a:cubicBezTo>
                  <a:cubicBezTo>
                    <a:pt x="310192" y="153890"/>
                    <a:pt x="310192" y="155227"/>
                    <a:pt x="310192" y="155227"/>
                  </a:cubicBezTo>
                  <a:cubicBezTo>
                    <a:pt x="316993" y="155227"/>
                    <a:pt x="323795" y="153890"/>
                    <a:pt x="330596" y="153890"/>
                  </a:cubicBezTo>
                  <a:cubicBezTo>
                    <a:pt x="330596" y="153890"/>
                    <a:pt x="333995" y="155227"/>
                    <a:pt x="337398" y="155227"/>
                  </a:cubicBezTo>
                  <a:cubicBezTo>
                    <a:pt x="344199" y="153890"/>
                    <a:pt x="354400" y="152554"/>
                    <a:pt x="361201" y="151216"/>
                  </a:cubicBezTo>
                  <a:cubicBezTo>
                    <a:pt x="364604" y="149881"/>
                    <a:pt x="371406" y="149881"/>
                    <a:pt x="378207" y="149881"/>
                  </a:cubicBezTo>
                  <a:cubicBezTo>
                    <a:pt x="395209" y="149881"/>
                    <a:pt x="412215" y="149881"/>
                    <a:pt x="429217" y="149881"/>
                  </a:cubicBezTo>
                  <a:cubicBezTo>
                    <a:pt x="436019" y="149881"/>
                    <a:pt x="442820" y="149881"/>
                    <a:pt x="449622" y="149881"/>
                  </a:cubicBezTo>
                  <a:cubicBezTo>
                    <a:pt x="446223" y="148543"/>
                    <a:pt x="446223" y="148543"/>
                    <a:pt x="446223" y="147207"/>
                  </a:cubicBezTo>
                  <a:cubicBezTo>
                    <a:pt x="442820" y="147207"/>
                    <a:pt x="439421" y="147207"/>
                    <a:pt x="436019" y="147207"/>
                  </a:cubicBezTo>
                  <a:cubicBezTo>
                    <a:pt x="425818" y="147207"/>
                    <a:pt x="412215" y="149881"/>
                    <a:pt x="408812" y="143197"/>
                  </a:cubicBezTo>
                  <a:cubicBezTo>
                    <a:pt x="405413" y="143197"/>
                    <a:pt x="405413" y="144533"/>
                    <a:pt x="405413" y="144533"/>
                  </a:cubicBezTo>
                  <a:cubicBezTo>
                    <a:pt x="395209" y="145870"/>
                    <a:pt x="388408" y="145870"/>
                    <a:pt x="378207" y="143197"/>
                  </a:cubicBezTo>
                  <a:cubicBezTo>
                    <a:pt x="374805" y="141861"/>
                    <a:pt x="374805" y="141861"/>
                    <a:pt x="374805" y="141861"/>
                  </a:cubicBezTo>
                  <a:cubicBezTo>
                    <a:pt x="361201" y="152554"/>
                    <a:pt x="340797" y="151216"/>
                    <a:pt x="316993" y="145870"/>
                  </a:cubicBezTo>
                  <a:cubicBezTo>
                    <a:pt x="313591" y="145870"/>
                    <a:pt x="306789" y="144533"/>
                    <a:pt x="303390" y="144533"/>
                  </a:cubicBezTo>
                  <a:cubicBezTo>
                    <a:pt x="310192" y="141861"/>
                    <a:pt x="320392" y="140524"/>
                    <a:pt x="327194" y="137851"/>
                  </a:cubicBezTo>
                  <a:cubicBezTo>
                    <a:pt x="333995" y="129831"/>
                    <a:pt x="313591" y="128495"/>
                    <a:pt x="303390" y="124485"/>
                  </a:cubicBezTo>
                  <a:cubicBezTo>
                    <a:pt x="320392" y="119139"/>
                    <a:pt x="347598" y="127158"/>
                    <a:pt x="357802" y="117801"/>
                  </a:cubicBezTo>
                  <a:cubicBezTo>
                    <a:pt x="354400" y="115130"/>
                    <a:pt x="354400" y="113792"/>
                    <a:pt x="361201" y="113792"/>
                  </a:cubicBezTo>
                  <a:cubicBezTo>
                    <a:pt x="381606" y="115130"/>
                    <a:pt x="385009" y="104436"/>
                    <a:pt x="402011" y="105773"/>
                  </a:cubicBezTo>
                  <a:cubicBezTo>
                    <a:pt x="402011" y="97753"/>
                    <a:pt x="398612" y="88398"/>
                    <a:pt x="436019" y="93744"/>
                  </a:cubicBezTo>
                  <a:cubicBezTo>
                    <a:pt x="449622" y="95080"/>
                    <a:pt x="463225" y="93744"/>
                    <a:pt x="476828" y="93744"/>
                  </a:cubicBezTo>
                  <a:cubicBezTo>
                    <a:pt x="480231" y="95080"/>
                    <a:pt x="483630" y="96418"/>
                    <a:pt x="483630" y="99091"/>
                  </a:cubicBezTo>
                  <a:cubicBezTo>
                    <a:pt x="483630" y="99091"/>
                    <a:pt x="483630" y="100427"/>
                    <a:pt x="483630" y="100427"/>
                  </a:cubicBezTo>
                  <a:cubicBezTo>
                    <a:pt x="490431" y="100427"/>
                    <a:pt x="497233" y="100427"/>
                    <a:pt x="504034" y="100427"/>
                  </a:cubicBezTo>
                  <a:cubicBezTo>
                    <a:pt x="507437" y="101764"/>
                    <a:pt x="527841" y="97753"/>
                    <a:pt x="514238" y="104436"/>
                  </a:cubicBezTo>
                  <a:cubicBezTo>
                    <a:pt x="510836" y="105773"/>
                    <a:pt x="510836" y="107110"/>
                    <a:pt x="507437" y="108446"/>
                  </a:cubicBezTo>
                  <a:cubicBezTo>
                    <a:pt x="510836" y="108446"/>
                    <a:pt x="510836" y="108446"/>
                    <a:pt x="510836" y="108446"/>
                  </a:cubicBezTo>
                  <a:cubicBezTo>
                    <a:pt x="521040" y="111119"/>
                    <a:pt x="527841" y="109783"/>
                    <a:pt x="534643" y="108446"/>
                  </a:cubicBezTo>
                  <a:cubicBezTo>
                    <a:pt x="534643" y="107110"/>
                    <a:pt x="534643" y="107110"/>
                    <a:pt x="534643" y="107110"/>
                  </a:cubicBezTo>
                  <a:cubicBezTo>
                    <a:pt x="534643" y="104436"/>
                    <a:pt x="534643" y="103100"/>
                    <a:pt x="538042" y="101764"/>
                  </a:cubicBezTo>
                  <a:cubicBezTo>
                    <a:pt x="541445" y="100427"/>
                    <a:pt x="548246" y="99091"/>
                    <a:pt x="544844" y="96418"/>
                  </a:cubicBezTo>
                  <a:cubicBezTo>
                    <a:pt x="544844" y="95080"/>
                    <a:pt x="544844" y="95080"/>
                    <a:pt x="544844" y="95080"/>
                  </a:cubicBezTo>
                  <a:cubicBezTo>
                    <a:pt x="531241" y="97753"/>
                    <a:pt x="524439" y="93744"/>
                    <a:pt x="521040" y="88398"/>
                  </a:cubicBezTo>
                  <a:cubicBezTo>
                    <a:pt x="521040" y="87061"/>
                    <a:pt x="521040" y="87061"/>
                    <a:pt x="521040" y="85725"/>
                  </a:cubicBezTo>
                  <a:cubicBezTo>
                    <a:pt x="510836" y="83052"/>
                    <a:pt x="504034" y="81715"/>
                    <a:pt x="497233" y="79041"/>
                  </a:cubicBezTo>
                  <a:cubicBezTo>
                    <a:pt x="507437" y="75032"/>
                    <a:pt x="514238" y="68349"/>
                    <a:pt x="527841" y="67013"/>
                  </a:cubicBezTo>
                  <a:cubicBezTo>
                    <a:pt x="555048" y="64338"/>
                    <a:pt x="548246" y="76368"/>
                    <a:pt x="561849" y="79041"/>
                  </a:cubicBezTo>
                  <a:cubicBezTo>
                    <a:pt x="585653" y="71022"/>
                    <a:pt x="592455" y="81715"/>
                    <a:pt x="609460" y="89734"/>
                  </a:cubicBezTo>
                  <a:cubicBezTo>
                    <a:pt x="606058" y="65676"/>
                    <a:pt x="640065" y="79041"/>
                    <a:pt x="660470" y="77704"/>
                  </a:cubicBezTo>
                  <a:cubicBezTo>
                    <a:pt x="663873" y="77704"/>
                    <a:pt x="670674" y="79041"/>
                    <a:pt x="674073" y="80379"/>
                  </a:cubicBezTo>
                  <a:cubicBezTo>
                    <a:pt x="687676" y="79041"/>
                    <a:pt x="697881" y="81715"/>
                    <a:pt x="701279" y="87061"/>
                  </a:cubicBezTo>
                  <a:cubicBezTo>
                    <a:pt x="694478" y="89734"/>
                    <a:pt x="680875" y="92407"/>
                    <a:pt x="670674" y="93744"/>
                  </a:cubicBezTo>
                  <a:cubicBezTo>
                    <a:pt x="670674" y="93744"/>
                    <a:pt x="670674" y="95080"/>
                    <a:pt x="670674" y="95080"/>
                  </a:cubicBezTo>
                  <a:cubicBezTo>
                    <a:pt x="667272" y="96418"/>
                    <a:pt x="667272" y="99091"/>
                    <a:pt x="663873" y="100427"/>
                  </a:cubicBezTo>
                  <a:cubicBezTo>
                    <a:pt x="667272" y="100427"/>
                    <a:pt x="670674" y="100427"/>
                    <a:pt x="674073" y="100427"/>
                  </a:cubicBezTo>
                  <a:cubicBezTo>
                    <a:pt x="674073" y="101764"/>
                    <a:pt x="677476" y="103100"/>
                    <a:pt x="680875" y="103100"/>
                  </a:cubicBezTo>
                  <a:cubicBezTo>
                    <a:pt x="684277" y="103100"/>
                    <a:pt x="687676" y="103100"/>
                    <a:pt x="691079" y="103100"/>
                  </a:cubicBezTo>
                  <a:cubicBezTo>
                    <a:pt x="697881" y="100427"/>
                    <a:pt x="704682" y="96418"/>
                    <a:pt x="704682" y="92407"/>
                  </a:cubicBezTo>
                  <a:cubicBezTo>
                    <a:pt x="708081" y="92407"/>
                    <a:pt x="711484" y="91070"/>
                    <a:pt x="714883" y="91070"/>
                  </a:cubicBezTo>
                  <a:cubicBezTo>
                    <a:pt x="718285" y="87061"/>
                    <a:pt x="718285" y="81715"/>
                    <a:pt x="721684" y="77704"/>
                  </a:cubicBezTo>
                  <a:cubicBezTo>
                    <a:pt x="725087" y="76368"/>
                    <a:pt x="728486" y="75032"/>
                    <a:pt x="731888" y="73695"/>
                  </a:cubicBezTo>
                  <a:cubicBezTo>
                    <a:pt x="748890" y="75032"/>
                    <a:pt x="762494" y="75032"/>
                    <a:pt x="776097" y="75032"/>
                  </a:cubicBezTo>
                  <a:cubicBezTo>
                    <a:pt x="782898" y="75032"/>
                    <a:pt x="793102" y="75032"/>
                    <a:pt x="796501" y="71022"/>
                  </a:cubicBezTo>
                  <a:cubicBezTo>
                    <a:pt x="799904" y="71022"/>
                    <a:pt x="799904" y="71022"/>
                    <a:pt x="803303" y="71022"/>
                  </a:cubicBezTo>
                  <a:cubicBezTo>
                    <a:pt x="803303" y="71022"/>
                    <a:pt x="803303" y="69686"/>
                    <a:pt x="803303" y="69686"/>
                  </a:cubicBezTo>
                  <a:cubicBezTo>
                    <a:pt x="803303" y="68349"/>
                    <a:pt x="806705" y="68349"/>
                    <a:pt x="806705" y="67013"/>
                  </a:cubicBezTo>
                  <a:cubicBezTo>
                    <a:pt x="796501" y="67013"/>
                    <a:pt x="789700" y="68349"/>
                    <a:pt x="782898" y="71022"/>
                  </a:cubicBezTo>
                  <a:cubicBezTo>
                    <a:pt x="755692" y="73695"/>
                    <a:pt x="755692" y="68349"/>
                    <a:pt x="759095" y="60329"/>
                  </a:cubicBezTo>
                  <a:cubicBezTo>
                    <a:pt x="765896" y="54983"/>
                    <a:pt x="782898" y="52310"/>
                    <a:pt x="796501" y="48301"/>
                  </a:cubicBezTo>
                  <a:cubicBezTo>
                    <a:pt x="816906" y="44290"/>
                    <a:pt x="830509" y="61667"/>
                    <a:pt x="854316" y="50973"/>
                  </a:cubicBezTo>
                  <a:cubicBezTo>
                    <a:pt x="888324" y="40281"/>
                    <a:pt x="929134" y="45628"/>
                    <a:pt x="966540" y="46964"/>
                  </a:cubicBezTo>
                  <a:cubicBezTo>
                    <a:pt x="976745" y="48301"/>
                    <a:pt x="990348" y="50973"/>
                    <a:pt x="1000548" y="48301"/>
                  </a:cubicBezTo>
                  <a:cubicBezTo>
                    <a:pt x="1014151" y="41617"/>
                    <a:pt x="1031157" y="49637"/>
                    <a:pt x="1048159" y="48301"/>
                  </a:cubicBezTo>
                  <a:cubicBezTo>
                    <a:pt x="1051562" y="48301"/>
                    <a:pt x="1051562" y="49637"/>
                    <a:pt x="1051562" y="50973"/>
                  </a:cubicBezTo>
                  <a:cubicBezTo>
                    <a:pt x="1061762" y="49637"/>
                    <a:pt x="1068564" y="49637"/>
                    <a:pt x="1078768" y="48301"/>
                  </a:cubicBezTo>
                  <a:cubicBezTo>
                    <a:pt x="1078768" y="46964"/>
                    <a:pt x="1078768" y="45628"/>
                    <a:pt x="1078768" y="44290"/>
                  </a:cubicBezTo>
                  <a:cubicBezTo>
                    <a:pt x="1099173" y="42955"/>
                    <a:pt x="1119577" y="42955"/>
                    <a:pt x="1139982" y="42955"/>
                  </a:cubicBezTo>
                  <a:cubicBezTo>
                    <a:pt x="1143381" y="42955"/>
                    <a:pt x="1146783" y="42955"/>
                    <a:pt x="1150182" y="42955"/>
                  </a:cubicBezTo>
                  <a:cubicBezTo>
                    <a:pt x="1150182" y="42955"/>
                    <a:pt x="1150182" y="41617"/>
                    <a:pt x="1153585" y="41617"/>
                  </a:cubicBezTo>
                  <a:cubicBezTo>
                    <a:pt x="1167188" y="42955"/>
                    <a:pt x="1180791" y="40281"/>
                    <a:pt x="1190992" y="44290"/>
                  </a:cubicBezTo>
                  <a:cubicBezTo>
                    <a:pt x="1194394" y="44290"/>
                    <a:pt x="1197793" y="44290"/>
                    <a:pt x="1201196" y="44290"/>
                  </a:cubicBezTo>
                  <a:cubicBezTo>
                    <a:pt x="1207997" y="44290"/>
                    <a:pt x="1214799" y="44290"/>
                    <a:pt x="1221601" y="44290"/>
                  </a:cubicBezTo>
                  <a:cubicBezTo>
                    <a:pt x="1252206" y="38944"/>
                    <a:pt x="1282815" y="44290"/>
                    <a:pt x="1310021" y="46964"/>
                  </a:cubicBezTo>
                  <a:cubicBezTo>
                    <a:pt x="1327023" y="48301"/>
                    <a:pt x="1344029" y="53647"/>
                    <a:pt x="1357632" y="44290"/>
                  </a:cubicBezTo>
                  <a:cubicBezTo>
                    <a:pt x="1367832" y="42955"/>
                    <a:pt x="1378036" y="42955"/>
                    <a:pt x="1388237" y="42955"/>
                  </a:cubicBezTo>
                  <a:cubicBezTo>
                    <a:pt x="1388237" y="42955"/>
                    <a:pt x="1391640" y="44290"/>
                    <a:pt x="1391640" y="45628"/>
                  </a:cubicBezTo>
                  <a:cubicBezTo>
                    <a:pt x="1435848" y="41617"/>
                    <a:pt x="1483459" y="44290"/>
                    <a:pt x="1527671" y="45628"/>
                  </a:cubicBezTo>
                  <a:cubicBezTo>
                    <a:pt x="1531070" y="44290"/>
                    <a:pt x="1537872" y="42955"/>
                    <a:pt x="1541274" y="41617"/>
                  </a:cubicBezTo>
                  <a:cubicBezTo>
                    <a:pt x="1541274" y="30925"/>
                    <a:pt x="1568480" y="32262"/>
                    <a:pt x="1582083" y="26916"/>
                  </a:cubicBezTo>
                  <a:cubicBezTo>
                    <a:pt x="1588885" y="26916"/>
                    <a:pt x="1595686" y="26916"/>
                    <a:pt x="1602488" y="26916"/>
                  </a:cubicBezTo>
                  <a:cubicBezTo>
                    <a:pt x="1602488" y="26916"/>
                    <a:pt x="1602488" y="28251"/>
                    <a:pt x="1602488" y="29589"/>
                  </a:cubicBezTo>
                  <a:cubicBezTo>
                    <a:pt x="1602488" y="29589"/>
                    <a:pt x="1605887" y="30925"/>
                    <a:pt x="1609290" y="30925"/>
                  </a:cubicBezTo>
                  <a:cubicBezTo>
                    <a:pt x="1616091" y="32262"/>
                    <a:pt x="1622893" y="32262"/>
                    <a:pt x="1629694" y="33598"/>
                  </a:cubicBezTo>
                  <a:cubicBezTo>
                    <a:pt x="1633093" y="32262"/>
                    <a:pt x="1636496" y="30925"/>
                    <a:pt x="1639895" y="29589"/>
                  </a:cubicBezTo>
                  <a:cubicBezTo>
                    <a:pt x="1639895" y="29589"/>
                    <a:pt x="1636496" y="29589"/>
                    <a:pt x="1636496" y="28251"/>
                  </a:cubicBezTo>
                  <a:cubicBezTo>
                    <a:pt x="1680704" y="24241"/>
                    <a:pt x="1721514" y="21569"/>
                    <a:pt x="1762323" y="20232"/>
                  </a:cubicBezTo>
                  <a:cubicBezTo>
                    <a:pt x="1779329" y="20232"/>
                    <a:pt x="1799733" y="21569"/>
                    <a:pt x="1816735" y="18896"/>
                  </a:cubicBezTo>
                  <a:cubicBezTo>
                    <a:pt x="1823537" y="18896"/>
                    <a:pt x="1833741" y="18896"/>
                    <a:pt x="1840543" y="18896"/>
                  </a:cubicBezTo>
                  <a:cubicBezTo>
                    <a:pt x="1857544" y="21569"/>
                    <a:pt x="1877950" y="21569"/>
                    <a:pt x="1894955" y="18896"/>
                  </a:cubicBezTo>
                  <a:cubicBezTo>
                    <a:pt x="1922161" y="18896"/>
                    <a:pt x="1945965" y="18896"/>
                    <a:pt x="1973171" y="18896"/>
                  </a:cubicBezTo>
                  <a:cubicBezTo>
                    <a:pt x="1986774" y="22905"/>
                    <a:pt x="2007179" y="16223"/>
                    <a:pt x="2017383" y="24241"/>
                  </a:cubicBezTo>
                  <a:cubicBezTo>
                    <a:pt x="2013980" y="25578"/>
                    <a:pt x="2013980" y="25578"/>
                    <a:pt x="2013980" y="26916"/>
                  </a:cubicBezTo>
                  <a:cubicBezTo>
                    <a:pt x="2020782" y="29589"/>
                    <a:pt x="2024185" y="30925"/>
                    <a:pt x="2030986" y="33598"/>
                  </a:cubicBezTo>
                  <a:cubicBezTo>
                    <a:pt x="2034385" y="28251"/>
                    <a:pt x="2044590" y="22905"/>
                    <a:pt x="2054790" y="18896"/>
                  </a:cubicBezTo>
                  <a:cubicBezTo>
                    <a:pt x="2058193" y="18896"/>
                    <a:pt x="2061592" y="18896"/>
                    <a:pt x="2064994" y="18896"/>
                  </a:cubicBezTo>
                  <a:cubicBezTo>
                    <a:pt x="2078597" y="21569"/>
                    <a:pt x="2092200" y="26916"/>
                    <a:pt x="2109202" y="22905"/>
                  </a:cubicBezTo>
                  <a:cubicBezTo>
                    <a:pt x="2112605" y="20232"/>
                    <a:pt x="2116004" y="16223"/>
                    <a:pt x="2119407" y="16223"/>
                  </a:cubicBezTo>
                  <a:cubicBezTo>
                    <a:pt x="2180621" y="22905"/>
                    <a:pt x="2241835" y="5530"/>
                    <a:pt x="2299646" y="18896"/>
                  </a:cubicBezTo>
                  <a:cubicBezTo>
                    <a:pt x="2309850" y="20232"/>
                    <a:pt x="2320051" y="21569"/>
                    <a:pt x="2323453" y="25578"/>
                  </a:cubicBezTo>
                  <a:cubicBezTo>
                    <a:pt x="2337056" y="10875"/>
                    <a:pt x="2374463" y="18896"/>
                    <a:pt x="2401670" y="14886"/>
                  </a:cubicBezTo>
                  <a:cubicBezTo>
                    <a:pt x="2405072" y="14886"/>
                    <a:pt x="2408471" y="16223"/>
                    <a:pt x="2408471" y="16223"/>
                  </a:cubicBezTo>
                  <a:cubicBezTo>
                    <a:pt x="2408471" y="14886"/>
                    <a:pt x="2411874" y="13550"/>
                    <a:pt x="2411874" y="12213"/>
                  </a:cubicBezTo>
                  <a:cubicBezTo>
                    <a:pt x="2445882" y="12213"/>
                    <a:pt x="2483288" y="14886"/>
                    <a:pt x="2517296" y="10875"/>
                  </a:cubicBezTo>
                  <a:cubicBezTo>
                    <a:pt x="2520698" y="10875"/>
                    <a:pt x="2527500" y="10875"/>
                    <a:pt x="2534302" y="10875"/>
                  </a:cubicBezTo>
                  <a:cubicBezTo>
                    <a:pt x="2544502" y="14886"/>
                    <a:pt x="2558106" y="10875"/>
                    <a:pt x="2568310" y="14886"/>
                  </a:cubicBezTo>
                  <a:cubicBezTo>
                    <a:pt x="2568310" y="14886"/>
                    <a:pt x="2571709" y="14886"/>
                    <a:pt x="2571709" y="14886"/>
                  </a:cubicBezTo>
                  <a:cubicBezTo>
                    <a:pt x="2575111" y="13550"/>
                    <a:pt x="2581913" y="12213"/>
                    <a:pt x="2585312" y="13550"/>
                  </a:cubicBezTo>
                  <a:cubicBezTo>
                    <a:pt x="2588714" y="14886"/>
                    <a:pt x="2592113" y="14886"/>
                    <a:pt x="2595516" y="14886"/>
                  </a:cubicBezTo>
                  <a:cubicBezTo>
                    <a:pt x="2602317" y="16223"/>
                    <a:pt x="2612518" y="14886"/>
                    <a:pt x="2619320" y="16223"/>
                  </a:cubicBezTo>
                  <a:cubicBezTo>
                    <a:pt x="2622722" y="16223"/>
                    <a:pt x="2626121" y="16223"/>
                    <a:pt x="2626121" y="14886"/>
                  </a:cubicBezTo>
                  <a:cubicBezTo>
                    <a:pt x="2639724" y="12213"/>
                    <a:pt x="2656730" y="12213"/>
                    <a:pt x="2670333" y="14886"/>
                  </a:cubicBezTo>
                  <a:cubicBezTo>
                    <a:pt x="2711142" y="12213"/>
                    <a:pt x="2751952" y="24241"/>
                    <a:pt x="2792761" y="14886"/>
                  </a:cubicBezTo>
                  <a:cubicBezTo>
                    <a:pt x="2830168" y="12213"/>
                    <a:pt x="2864176" y="13550"/>
                    <a:pt x="2901586" y="13550"/>
                  </a:cubicBezTo>
                  <a:cubicBezTo>
                    <a:pt x="2904985" y="13550"/>
                    <a:pt x="2904985" y="13550"/>
                    <a:pt x="2908388" y="14886"/>
                  </a:cubicBezTo>
                  <a:cubicBezTo>
                    <a:pt x="2925390" y="10875"/>
                    <a:pt x="2945794" y="12213"/>
                    <a:pt x="2966199" y="13550"/>
                  </a:cubicBezTo>
                  <a:cubicBezTo>
                    <a:pt x="2969602" y="13550"/>
                    <a:pt x="2973001" y="13550"/>
                    <a:pt x="2976403" y="13550"/>
                  </a:cubicBezTo>
                  <a:cubicBezTo>
                    <a:pt x="2996808" y="8204"/>
                    <a:pt x="3020611" y="13550"/>
                    <a:pt x="3041016" y="9539"/>
                  </a:cubicBezTo>
                  <a:cubicBezTo>
                    <a:pt x="3044419" y="9539"/>
                    <a:pt x="3044419" y="9539"/>
                    <a:pt x="3047818" y="9539"/>
                  </a:cubicBezTo>
                  <a:cubicBezTo>
                    <a:pt x="3092030" y="12213"/>
                    <a:pt x="3139641" y="9539"/>
                    <a:pt x="3183849" y="10875"/>
                  </a:cubicBezTo>
                  <a:cubicBezTo>
                    <a:pt x="3187248" y="10875"/>
                    <a:pt x="3190651" y="12213"/>
                    <a:pt x="3194053" y="13550"/>
                  </a:cubicBezTo>
                  <a:cubicBezTo>
                    <a:pt x="3228061" y="14886"/>
                    <a:pt x="3262069" y="26916"/>
                    <a:pt x="3296077" y="13550"/>
                  </a:cubicBezTo>
                  <a:cubicBezTo>
                    <a:pt x="3299475" y="14886"/>
                    <a:pt x="3306277" y="17559"/>
                    <a:pt x="3309680" y="20232"/>
                  </a:cubicBezTo>
                  <a:cubicBezTo>
                    <a:pt x="3309680" y="20232"/>
                    <a:pt x="3313079" y="20232"/>
                    <a:pt x="3313079" y="20232"/>
                  </a:cubicBezTo>
                  <a:cubicBezTo>
                    <a:pt x="3316481" y="16223"/>
                    <a:pt x="3319880" y="10875"/>
                    <a:pt x="3336886" y="12213"/>
                  </a:cubicBezTo>
                  <a:cubicBezTo>
                    <a:pt x="3340285" y="12213"/>
                    <a:pt x="3343688" y="12213"/>
                    <a:pt x="3347087" y="12213"/>
                  </a:cubicBezTo>
                  <a:cubicBezTo>
                    <a:pt x="3435507" y="8204"/>
                    <a:pt x="3523927" y="9539"/>
                    <a:pt x="3612347" y="10875"/>
                  </a:cubicBezTo>
                  <a:cubicBezTo>
                    <a:pt x="3619149" y="12213"/>
                    <a:pt x="3625951" y="12213"/>
                    <a:pt x="3632752" y="12213"/>
                  </a:cubicBezTo>
                  <a:cubicBezTo>
                    <a:pt x="3653157" y="8204"/>
                    <a:pt x="3673561" y="12213"/>
                    <a:pt x="3693966" y="8204"/>
                  </a:cubicBezTo>
                  <a:cubicBezTo>
                    <a:pt x="3731373" y="9539"/>
                    <a:pt x="3772186" y="13550"/>
                    <a:pt x="3809592" y="8204"/>
                  </a:cubicBezTo>
                  <a:cubicBezTo>
                    <a:pt x="3812995" y="9539"/>
                    <a:pt x="3812995" y="9539"/>
                    <a:pt x="3816394" y="8204"/>
                  </a:cubicBezTo>
                  <a:cubicBezTo>
                    <a:pt x="3843600" y="14886"/>
                    <a:pt x="3874209" y="8204"/>
                    <a:pt x="3901415" y="8204"/>
                  </a:cubicBezTo>
                  <a:cubicBezTo>
                    <a:pt x="3904814" y="9539"/>
                    <a:pt x="3904814" y="9539"/>
                    <a:pt x="3908217" y="8204"/>
                  </a:cubicBezTo>
                  <a:cubicBezTo>
                    <a:pt x="3925219" y="9539"/>
                    <a:pt x="3942225" y="13550"/>
                    <a:pt x="3962630" y="8204"/>
                  </a:cubicBezTo>
                  <a:cubicBezTo>
                    <a:pt x="3983034" y="1520"/>
                    <a:pt x="4000036" y="12213"/>
                    <a:pt x="4020441" y="9539"/>
                  </a:cubicBezTo>
                  <a:cubicBezTo>
                    <a:pt x="4020441" y="9539"/>
                    <a:pt x="4023844" y="10875"/>
                    <a:pt x="4023844" y="10875"/>
                  </a:cubicBezTo>
                  <a:cubicBezTo>
                    <a:pt x="4023844" y="10875"/>
                    <a:pt x="4023844" y="9539"/>
                    <a:pt x="4023844" y="8204"/>
                  </a:cubicBezTo>
                  <a:cubicBezTo>
                    <a:pt x="4034044" y="8204"/>
                    <a:pt x="4047647" y="8204"/>
                    <a:pt x="4057851" y="8204"/>
                  </a:cubicBezTo>
                  <a:cubicBezTo>
                    <a:pt x="4057851" y="8204"/>
                    <a:pt x="4061250" y="6866"/>
                    <a:pt x="4064653" y="6866"/>
                  </a:cubicBezTo>
                  <a:cubicBezTo>
                    <a:pt x="4071455" y="5530"/>
                    <a:pt x="4078256" y="5530"/>
                    <a:pt x="4085058" y="8204"/>
                  </a:cubicBezTo>
                  <a:cubicBezTo>
                    <a:pt x="4102060" y="12213"/>
                    <a:pt x="4119065" y="184"/>
                    <a:pt x="4136068" y="9539"/>
                  </a:cubicBezTo>
                  <a:cubicBezTo>
                    <a:pt x="4136068" y="10875"/>
                    <a:pt x="4136068" y="10875"/>
                    <a:pt x="4136068" y="12213"/>
                  </a:cubicBezTo>
                  <a:cubicBezTo>
                    <a:pt x="4142869" y="10875"/>
                    <a:pt x="4149671" y="9539"/>
                    <a:pt x="4156472" y="8204"/>
                  </a:cubicBezTo>
                  <a:cubicBezTo>
                    <a:pt x="4187081" y="4193"/>
                    <a:pt x="4221089" y="9539"/>
                    <a:pt x="4251694" y="4193"/>
                  </a:cubicBezTo>
                  <a:cubicBezTo>
                    <a:pt x="4275501" y="4193"/>
                    <a:pt x="4295906" y="4193"/>
                    <a:pt x="4319710" y="4193"/>
                  </a:cubicBezTo>
                  <a:cubicBezTo>
                    <a:pt x="4346916" y="10875"/>
                    <a:pt x="4384326" y="184"/>
                    <a:pt x="4408130" y="12213"/>
                  </a:cubicBezTo>
                  <a:cubicBezTo>
                    <a:pt x="4408130" y="12213"/>
                    <a:pt x="4408130" y="13550"/>
                    <a:pt x="4408130" y="13550"/>
                  </a:cubicBezTo>
                  <a:cubicBezTo>
                    <a:pt x="4421733" y="4193"/>
                    <a:pt x="4445540" y="2857"/>
                    <a:pt x="4472747" y="2857"/>
                  </a:cubicBezTo>
                  <a:cubicBezTo>
                    <a:pt x="4499953" y="2857"/>
                    <a:pt x="4530558" y="5530"/>
                    <a:pt x="4557764" y="1520"/>
                  </a:cubicBezTo>
                  <a:cubicBezTo>
                    <a:pt x="4561167" y="1520"/>
                    <a:pt x="4567969" y="1520"/>
                    <a:pt x="4571368" y="1520"/>
                  </a:cubicBezTo>
                  <a:cubicBezTo>
                    <a:pt x="4581572" y="2857"/>
                    <a:pt x="4588373" y="5530"/>
                    <a:pt x="4595175" y="9539"/>
                  </a:cubicBezTo>
                  <a:cubicBezTo>
                    <a:pt x="4595175" y="8204"/>
                    <a:pt x="4595175" y="8204"/>
                    <a:pt x="4595175" y="8204"/>
                  </a:cubicBezTo>
                  <a:cubicBezTo>
                    <a:pt x="4595175" y="8204"/>
                    <a:pt x="4591772" y="6866"/>
                    <a:pt x="4591772" y="6866"/>
                  </a:cubicBezTo>
                  <a:cubicBezTo>
                    <a:pt x="4605375" y="-2491"/>
                    <a:pt x="4629183" y="5530"/>
                    <a:pt x="4646185" y="184"/>
                  </a:cubicBezTo>
                  <a:close/>
                </a:path>
              </a:pathLst>
            </a:custGeom>
            <a:solidFill>
              <a:schemeClr val="accent3"/>
            </a:solidFill>
            <a:ln w="9525" cap="flat">
              <a:noFill/>
              <a:prstDash val="solid"/>
              <a:miter/>
            </a:ln>
          </p:spPr>
          <p:txBody>
            <a:bodyPr wrap="square" rtlCol="0" anchor="ctr">
              <a:noAutofit/>
            </a:bodyPr>
            <a:lstStyle/>
            <a:p>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068BDE-80A8-6144-B16A-FBD5749B2E34}"/>
                </a:ext>
              </a:extLst>
            </p:cNvPr>
            <p:cNvSpPr txBox="1"/>
            <p:nvPr/>
          </p:nvSpPr>
          <p:spPr>
            <a:xfrm>
              <a:off x="5743073" y="1148170"/>
              <a:ext cx="3000875" cy="584775"/>
            </a:xfrm>
            <a:prstGeom prst="rect">
              <a:avLst/>
            </a:prstGeom>
            <a:noFill/>
          </p:spPr>
          <p:txBody>
            <a:bodyPr wrap="square">
              <a:spAutoFit/>
            </a:bodyPr>
            <a:lstStyle/>
            <a:p>
              <a:pPr marL="0" marR="0" algn="ctr">
                <a:spcBef>
                  <a:spcPts val="0"/>
                </a:spcBef>
                <a:spcAft>
                  <a:spcPts val="800"/>
                </a:spcAft>
              </a:pPr>
              <a:r>
                <a:rPr lang="en-US" sz="32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Có</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nhiều</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anh</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hùng</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h</a:t>
              </a:r>
              <a:r>
                <a:rPr lang="en-VN" sz="3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ào kiệt</a:t>
              </a:r>
              <a:endParaRPr lang="en-US" sz="3200" b="1" dirty="0">
                <a:solidFill>
                  <a:schemeClr val="bg1"/>
                </a:solidFill>
                <a:latin typeface="Calibri" panose="020F0502020204030204" pitchFamily="34" charset="0"/>
                <a:cs typeface="Calibri" panose="020F0502020204030204" pitchFamily="34" charset="0"/>
              </a:endParaRPr>
            </a:p>
          </p:txBody>
        </p:sp>
      </p:grpSp>
      <p:sp>
        <p:nvSpPr>
          <p:cNvPr id="13" name="TextBox 12">
            <a:extLst>
              <a:ext uri="{FF2B5EF4-FFF2-40B4-BE49-F238E27FC236}">
                <a16:creationId xmlns:a16="http://schemas.microsoft.com/office/drawing/2014/main" id="{D6E0BB24-E126-3F48-98EE-2F6F0DD599E5}"/>
              </a:ext>
            </a:extLst>
          </p:cNvPr>
          <p:cNvSpPr txBox="1"/>
          <p:nvPr/>
        </p:nvSpPr>
        <p:spPr>
          <a:xfrm>
            <a:off x="6383868" y="3839249"/>
            <a:ext cx="6872403" cy="523220"/>
          </a:xfrm>
          <a:prstGeom prst="rect">
            <a:avLst/>
          </a:prstGeom>
          <a:noFill/>
        </p:spPr>
        <p:txBody>
          <a:bodyPr wrap="square">
            <a:spAutoFit/>
          </a:bodyPr>
          <a:lstStyle/>
          <a:p>
            <a:pPr marL="457200" indent="-457200" algn="just">
              <a:buFont typeface="System Font Regular"/>
              <a:buChar char="☞"/>
            </a:pPr>
            <a:r>
              <a:rPr lang="en-US" sz="28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Song </a:t>
            </a:r>
            <a:r>
              <a:rPr lang="en-US" sz="28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hào</a:t>
            </a:r>
            <a:r>
              <a:rPr lang="en-US" sz="28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kiệt</a:t>
            </a:r>
            <a:r>
              <a:rPr lang="en-US" sz="28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đ</a:t>
            </a:r>
            <a:r>
              <a:rPr lang="en-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ời nào cũng có</a:t>
            </a:r>
            <a:r>
              <a:rPr lang="en-VN" sz="2800" i="1" dirty="0">
                <a:effectLst/>
                <a:latin typeface="Calibri" panose="020F0502020204030204" pitchFamily="34" charset="0"/>
                <a:cs typeface="Calibri" panose="020F0502020204030204" pitchFamily="34" charset="0"/>
              </a:rPr>
              <a:t> </a:t>
            </a:r>
            <a:endParaRPr lang="vi-VN" sz="2800" i="1" dirty="0">
              <a:latin typeface="Calibri" panose="020F0502020204030204" pitchFamily="34" charset="0"/>
              <a:cs typeface="Calibri" panose="020F0502020204030204" pitchFamily="34" charset="0"/>
            </a:endParaRPr>
          </a:p>
        </p:txBody>
      </p:sp>
      <p:pic>
        <p:nvPicPr>
          <p:cNvPr id="5122" name="Picture 2" descr="Văn Miếu - Quốc Tử Giám: Từ di sản thành điểm du lịch cấp thành phố -  Hànộimới">
            <a:extLst>
              <a:ext uri="{FF2B5EF4-FFF2-40B4-BE49-F238E27FC236}">
                <a16:creationId xmlns:a16="http://schemas.microsoft.com/office/drawing/2014/main" id="{E6A7361F-1236-8B4C-AF59-0F99ABE27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9683" y="3614660"/>
            <a:ext cx="4776317" cy="279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722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randombar(horizontal)">
                                      <p:cBhvr>
                                        <p:cTn id="10" dur="500"/>
                                        <p:tgtEl>
                                          <p:spTgt spid="512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9072303" y="238459"/>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739615" y="234700"/>
            <a:ext cx="6517635"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629100" y="-2801320"/>
            <a:ext cx="738664" cy="6730599"/>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Nêu cao luận đề chính nghĩa</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6" name="文本框 14">
            <a:extLst>
              <a:ext uri="{FF2B5EF4-FFF2-40B4-BE49-F238E27FC236}">
                <a16:creationId xmlns:a16="http://schemas.microsoft.com/office/drawing/2014/main" id="{B6CAB83B-D27F-3D41-B0A0-FB86321E7B09}"/>
              </a:ext>
            </a:extLst>
          </p:cNvPr>
          <p:cNvSpPr txBox="1"/>
          <p:nvPr/>
        </p:nvSpPr>
        <p:spPr>
          <a:xfrm rot="16200000">
            <a:off x="3810004" y="-3267525"/>
            <a:ext cx="738664" cy="9489067"/>
          </a:xfrm>
          <a:prstGeom prst="rect">
            <a:avLst/>
          </a:prstGeom>
          <a:noFill/>
        </p:spPr>
        <p:txBody>
          <a:bodyPr vert="eaVert" wrap="square" rtlCol="0">
            <a:spAutoFit/>
          </a:bodyPr>
          <a:lstStyle/>
          <a:p>
            <a:pPr algn="ctr"/>
            <a:r>
              <a:rPr lang="vi-VN" altLang="zh-CN" sz="3600" b="1" dirty="0">
                <a:solidFill>
                  <a:srgbClr val="C00000"/>
                </a:solidFill>
                <a:latin typeface="Calibri" panose="020F0502020204030204" pitchFamily="34" charset="0"/>
                <a:cs typeface="Calibri" panose="020F0502020204030204" pitchFamily="34" charset="0"/>
              </a:rPr>
              <a:t>b. Khẳng định sự độc lập của dân tộc</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D78BDFE1-E831-AD4A-A191-A9CD691C15C1}"/>
              </a:ext>
            </a:extLst>
          </p:cNvPr>
          <p:cNvSpPr/>
          <p:nvPr/>
        </p:nvSpPr>
        <p:spPr>
          <a:xfrm>
            <a:off x="1015402" y="2073959"/>
            <a:ext cx="10236985" cy="2373067"/>
          </a:xfrm>
          <a:prstGeom prst="roundRect">
            <a:avLst/>
          </a:prstGeom>
          <a:solidFill>
            <a:schemeClr val="bg1"/>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VN" sz="2800" b="1" i="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Các từ ngữ: </a:t>
            </a:r>
            <a:r>
              <a:rPr lang="en-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“từ trước”, “đã lâu”, “vốn xưng”, “đã chia”, “cũng khác”</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cho thấy sự tồn tại hiển nhiên, vốn có, lâu đời của một nước Đại Việt độc lập, có chủ quyền và văn hiến.</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Rounded Rectangle 15">
            <a:extLst>
              <a:ext uri="{FF2B5EF4-FFF2-40B4-BE49-F238E27FC236}">
                <a16:creationId xmlns:a16="http://schemas.microsoft.com/office/drawing/2014/main" id="{6FC447C0-E0C7-C34B-BD3F-CAD0BD4A0C2C}"/>
              </a:ext>
            </a:extLst>
          </p:cNvPr>
          <p:cNvSpPr/>
          <p:nvPr/>
        </p:nvSpPr>
        <p:spPr>
          <a:xfrm>
            <a:off x="1011373" y="4725444"/>
            <a:ext cx="10236985" cy="1726158"/>
          </a:xfrm>
          <a:prstGeom prst="roundRect">
            <a:avLst/>
          </a:prstGeom>
          <a:solidFill>
            <a:schemeClr val="bg1"/>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VN" sz="2800" b="1" i="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Giọng điệu: </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trang trọng, hào hùng mang tính chất của một lời tuyên ngôn.</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5055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0.70"/>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
          <p:cNvSpPr/>
          <p:nvPr/>
        </p:nvSpPr>
        <p:spPr>
          <a:xfrm>
            <a:off x="834575" y="410938"/>
            <a:ext cx="10522857" cy="2227943"/>
          </a:xfrm>
          <a:prstGeom prst="snip2DiagRect">
            <a:avLst>
              <a:gd name="adj1" fmla="val 0"/>
              <a:gd name="adj2" fmla="val 16667"/>
            </a:avLst>
          </a:prstGeom>
          <a:solidFill>
            <a:srgbClr val="00206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3600" b="1" i="1" u="none" strike="noStrike" cap="none" dirty="0" err="1">
                <a:solidFill>
                  <a:schemeClr val="lt1"/>
                </a:solidFill>
                <a:latin typeface="Times New Roman"/>
                <a:ea typeface="Times New Roman"/>
                <a:cs typeface="Times New Roman"/>
                <a:sym typeface="Times New Roman"/>
              </a:rPr>
              <a:t>Câu</a:t>
            </a:r>
            <a:r>
              <a:rPr lang="en-US" sz="3600" b="1" i="1" u="none" strike="noStrike" cap="none"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hỏi</a:t>
            </a:r>
            <a:r>
              <a:rPr lang="en-US" sz="3600" b="1" i="1" u="none" strike="noStrike" cap="none" dirty="0">
                <a:solidFill>
                  <a:schemeClr val="lt1"/>
                </a:solidFill>
                <a:latin typeface="Times New Roman"/>
                <a:ea typeface="Times New Roman"/>
                <a:cs typeface="Times New Roman"/>
                <a:sym typeface="Times New Roman"/>
              </a:rPr>
              <a:t> 1: </a:t>
            </a:r>
            <a:r>
              <a:rPr lang="en-US" sz="3600" b="1" i="1" u="none" strike="noStrike" cap="none" dirty="0" err="1">
                <a:solidFill>
                  <a:schemeClr val="lt1"/>
                </a:solidFill>
                <a:latin typeface="Times New Roman"/>
                <a:ea typeface="Times New Roman"/>
                <a:cs typeface="Times New Roman"/>
                <a:sym typeface="Times New Roman"/>
              </a:rPr>
              <a:t>Tác</a:t>
            </a:r>
            <a:r>
              <a:rPr lang="en-US" sz="3600" b="1" i="1" u="none" strike="noStrike" cap="none"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giả</a:t>
            </a:r>
            <a:r>
              <a:rPr lang="en-US" sz="3600" b="1" i="1" u="none" strike="noStrike" cap="none"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Nguyễ</a:t>
            </a:r>
            <a:r>
              <a:rPr lang="en-US" sz="3600" b="1" i="1" dirty="0" err="1">
                <a:solidFill>
                  <a:schemeClr val="lt1"/>
                </a:solidFill>
                <a:latin typeface="Times New Roman"/>
                <a:ea typeface="Times New Roman"/>
                <a:cs typeface="Times New Roman"/>
                <a:sym typeface="Times New Roman"/>
              </a:rPr>
              <a:t>n</a:t>
            </a:r>
            <a:r>
              <a:rPr lang="en-US" sz="3600" b="1" i="1" dirty="0">
                <a:solidFill>
                  <a:schemeClr val="lt1"/>
                </a:solidFill>
                <a:latin typeface="Times New Roman"/>
                <a:ea typeface="Times New Roman"/>
                <a:cs typeface="Times New Roman"/>
                <a:sym typeface="Times New Roman"/>
              </a:rPr>
              <a:t> </a:t>
            </a:r>
            <a:r>
              <a:rPr lang="en-US" sz="3600" b="1" i="1" dirty="0" err="1">
                <a:solidFill>
                  <a:schemeClr val="lt1"/>
                </a:solidFill>
                <a:latin typeface="Times New Roman"/>
                <a:ea typeface="Times New Roman"/>
                <a:cs typeface="Times New Roman"/>
                <a:sym typeface="Times New Roman"/>
              </a:rPr>
              <a:t>Trãi</a:t>
            </a:r>
            <a:r>
              <a:rPr lang="en-US" sz="3600" b="1" i="1" dirty="0">
                <a:solidFill>
                  <a:schemeClr val="lt1"/>
                </a:solidFill>
                <a:latin typeface="Times New Roman"/>
                <a:ea typeface="Times New Roman"/>
                <a:cs typeface="Times New Roman"/>
                <a:sym typeface="Times New Roman"/>
              </a:rPr>
              <a:t> </a:t>
            </a:r>
            <a:r>
              <a:rPr lang="en-US" sz="3600" b="1" i="1" dirty="0" err="1">
                <a:solidFill>
                  <a:schemeClr val="lt1"/>
                </a:solidFill>
                <a:latin typeface="Times New Roman"/>
                <a:ea typeface="Times New Roman"/>
                <a:cs typeface="Times New Roman"/>
                <a:sym typeface="Times New Roman"/>
              </a:rPr>
              <a:t>lấy</a:t>
            </a:r>
            <a:r>
              <a:rPr lang="en-US" sz="3600" b="1" i="1"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tên</a:t>
            </a:r>
            <a:r>
              <a:rPr lang="en-US" sz="3600" b="1" i="1" u="none" strike="noStrike" cap="none"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hiệu</a:t>
            </a:r>
            <a:r>
              <a:rPr lang="en-US" sz="3600" b="1" i="1" u="none" strike="noStrike" cap="none"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là</a:t>
            </a:r>
            <a:r>
              <a:rPr lang="en-US" sz="3600" b="1" i="1" u="none" strike="noStrike" cap="none" dirty="0">
                <a:solidFill>
                  <a:schemeClr val="lt1"/>
                </a:solidFill>
                <a:latin typeface="Times New Roman"/>
                <a:ea typeface="Times New Roman"/>
                <a:cs typeface="Times New Roman"/>
                <a:sym typeface="Times New Roman"/>
              </a:rPr>
              <a:t>:</a:t>
            </a:r>
            <a:endParaRPr dirty="0"/>
          </a:p>
        </p:txBody>
      </p:sp>
      <p:sp>
        <p:nvSpPr>
          <p:cNvPr id="354" name="Google Shape;354;p3"/>
          <p:cNvSpPr/>
          <p:nvPr/>
        </p:nvSpPr>
        <p:spPr>
          <a:xfrm>
            <a:off x="829227" y="2832625"/>
            <a:ext cx="10522857" cy="2227943"/>
          </a:xfrm>
          <a:prstGeom prst="snip2DiagRect">
            <a:avLst>
              <a:gd name="adj1" fmla="val 0"/>
              <a:gd name="adj2" fmla="val 16667"/>
            </a:avLst>
          </a:prstGeom>
          <a:solidFill>
            <a:srgbClr val="7030A0">
              <a:alpha val="69803"/>
            </a:srgbClr>
          </a:solidFill>
          <a:ln>
            <a:noFill/>
          </a:ln>
        </p:spPr>
        <p:txBody>
          <a:bodyPr spcFirstLastPara="1" wrap="square" lIns="91375" tIns="45675" rIns="91375" bIns="45675" anchor="ctr" anchorCtr="0">
            <a:noAutofit/>
          </a:bodyPr>
          <a:lstStyle/>
          <a:p>
            <a:pPr lvl="0" algn="ctr"/>
            <a:r>
              <a:rPr lang="en-US" sz="6000" b="1" i="1" dirty="0" err="1">
                <a:solidFill>
                  <a:schemeClr val="lt1"/>
                </a:solidFill>
                <a:latin typeface="Times New Roman"/>
                <a:ea typeface="Times New Roman"/>
                <a:cs typeface="Times New Roman"/>
                <a:sym typeface="Times New Roman"/>
              </a:rPr>
              <a:t>Ức</a:t>
            </a:r>
            <a:r>
              <a:rPr lang="en-US" sz="6000" b="1" i="1" dirty="0">
                <a:solidFill>
                  <a:schemeClr val="lt1"/>
                </a:solidFill>
                <a:latin typeface="Times New Roman"/>
                <a:ea typeface="Times New Roman"/>
                <a:cs typeface="Times New Roman"/>
                <a:sym typeface="Times New Roman"/>
              </a:rPr>
              <a:t> Trai</a:t>
            </a:r>
            <a:endParaRPr sz="6000" b="1" i="1" u="none" strike="noStrike" cap="none" dirty="0">
              <a:solidFill>
                <a:srgbClr val="FF0000"/>
              </a:solidFill>
              <a:latin typeface="Times New Roman"/>
              <a:ea typeface="Times New Roman"/>
              <a:cs typeface="Times New Roman"/>
              <a:sym typeface="Times New Roman"/>
            </a:endParaRPr>
          </a:p>
        </p:txBody>
      </p:sp>
      <p:pic>
        <p:nvPicPr>
          <p:cNvPr id="355" name="Google Shape;355;p3">
            <a:hlinkClick r:id="rId3" action="ppaction://hlinksldjump"/>
          </p:cNvPr>
          <p:cNvPicPr preferRelativeResize="0"/>
          <p:nvPr/>
        </p:nvPicPr>
        <p:blipFill rotWithShape="1">
          <a:blip r:embed="rId4">
            <a:alphaModFix/>
          </a:blip>
          <a:srcRect/>
          <a:stretch/>
        </p:blipFill>
        <p:spPr>
          <a:xfrm>
            <a:off x="9753600" y="5388208"/>
            <a:ext cx="2400300" cy="1468203"/>
          </a:xfrm>
          <a:prstGeom prst="rect">
            <a:avLst/>
          </a:prstGeom>
          <a:noFill/>
          <a:ln>
            <a:noFill/>
          </a:ln>
        </p:spPr>
      </p:pic>
      <p:pic>
        <p:nvPicPr>
          <p:cNvPr id="356" name="Google Shape;356;p3">
            <a:hlinkClick r:id="rId5" action="ppaction://hlinksldjump"/>
          </p:cNvPr>
          <p:cNvPicPr preferRelativeResize="0"/>
          <p:nvPr/>
        </p:nvPicPr>
        <p:blipFill rotWithShape="1">
          <a:blip r:embed="rId6">
            <a:alphaModFix/>
          </a:blip>
          <a:srcRect/>
          <a:stretch/>
        </p:blipFill>
        <p:spPr>
          <a:xfrm>
            <a:off x="834572" y="5566839"/>
            <a:ext cx="2651990" cy="13259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1000"/>
                                        <p:tgtEl>
                                          <p:spTgt spid="3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4"/>
                                        </p:tgtEl>
                                        <p:attrNameLst>
                                          <p:attrName>style.visibility</p:attrName>
                                        </p:attrNameLst>
                                      </p:cBhvr>
                                      <p:to>
                                        <p:strVal val="visible"/>
                                      </p:to>
                                    </p:set>
                                    <p:animEffect transition="in" filter="fade">
                                      <p:cBhvr>
                                        <p:cTn id="12" dur="10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9072303" y="238459"/>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739615" y="234700"/>
            <a:ext cx="6517635"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629100" y="-2801320"/>
            <a:ext cx="738664" cy="6730599"/>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Nêu cao luận đề chính nghĩa</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6" name="文本框 14">
            <a:extLst>
              <a:ext uri="{FF2B5EF4-FFF2-40B4-BE49-F238E27FC236}">
                <a16:creationId xmlns:a16="http://schemas.microsoft.com/office/drawing/2014/main" id="{B6CAB83B-D27F-3D41-B0A0-FB86321E7B09}"/>
              </a:ext>
            </a:extLst>
          </p:cNvPr>
          <p:cNvSpPr txBox="1"/>
          <p:nvPr/>
        </p:nvSpPr>
        <p:spPr>
          <a:xfrm rot="16200000">
            <a:off x="4924929" y="-3179147"/>
            <a:ext cx="738664" cy="9489067"/>
          </a:xfrm>
          <a:prstGeom prst="rect">
            <a:avLst/>
          </a:prstGeom>
          <a:noFill/>
        </p:spPr>
        <p:txBody>
          <a:bodyPr vert="eaVert" wrap="square" rtlCol="0">
            <a:spAutoFit/>
          </a:bodyPr>
          <a:lstStyle/>
          <a:p>
            <a:r>
              <a:rPr lang="vi-VN" altLang="zh-CN" sz="3600" b="1" dirty="0">
                <a:solidFill>
                  <a:srgbClr val="C00000"/>
                </a:solidFill>
                <a:latin typeface="Calibri" panose="020F0502020204030204" pitchFamily="34" charset="0"/>
                <a:cs typeface="Calibri" panose="020F0502020204030204" pitchFamily="34" charset="0"/>
              </a:rPr>
              <a:t>c. </a:t>
            </a:r>
            <a:r>
              <a:rPr lang="en-US" altLang="zh-CN" sz="3600" b="1" dirty="0" err="1">
                <a:solidFill>
                  <a:srgbClr val="C00000"/>
                </a:solidFill>
                <a:latin typeface="Calibri" panose="020F0502020204030204" pitchFamily="34" charset="0"/>
                <a:cs typeface="Calibri" panose="020F0502020204030204" pitchFamily="34" charset="0"/>
              </a:rPr>
              <a:t>Hậu</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quả</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của</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kẻ</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thù</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khi</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chà</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đạp</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chân</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lí</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14" name="Google Shape;537;p22">
            <a:extLst>
              <a:ext uri="{FF2B5EF4-FFF2-40B4-BE49-F238E27FC236}">
                <a16:creationId xmlns:a16="http://schemas.microsoft.com/office/drawing/2014/main" id="{A7579067-017E-A04D-90AE-98333EEBC8F6}"/>
              </a:ext>
            </a:extLst>
          </p:cNvPr>
          <p:cNvSpPr txBox="1"/>
          <p:nvPr/>
        </p:nvSpPr>
        <p:spPr>
          <a:xfrm>
            <a:off x="2328847" y="2155920"/>
            <a:ext cx="9098481" cy="3539340"/>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Vậy</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nên</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a:t>
            </a:r>
            <a:endParaRPr sz="2400" i="1"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Lưu</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Cung</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tham</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công</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nên</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thất</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bại</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a:t>
            </a:r>
            <a:endParaRPr sz="2400" i="1"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Triệu</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Tiết</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thích</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lớn</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phải</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tiêu</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vong</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a:t>
            </a:r>
            <a:endParaRPr sz="2400" i="1"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Cửa</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Hàm</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tử</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bắt</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sống</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Toa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Đô</a:t>
            </a:r>
            <a:endParaRPr sz="2400" i="1"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Sông</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Bạch</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Đằng</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giết</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tươi</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Ô</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Mã</a:t>
            </a:r>
            <a:endParaRPr sz="2400" i="1"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Việc</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xưa</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xem</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xét</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a:t>
            </a:r>
            <a:endParaRPr sz="2400" i="1"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Chứng</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cớ</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còn</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ghi</a:t>
            </a:r>
            <a:r>
              <a:rPr lang="en-US" sz="3200" i="1" dirty="0">
                <a:solidFill>
                  <a:srgbClr val="000000"/>
                </a:solidFill>
                <a:latin typeface="Times New Roman" panose="02020603050405020304" pitchFamily="18" charset="0"/>
                <a:ea typeface="Times New Roman"/>
                <a:cs typeface="Times New Roman" panose="02020603050405020304" pitchFamily="18" charset="0"/>
                <a:sym typeface="Times New Roman"/>
              </a:rPr>
              <a:t>.”</a:t>
            </a:r>
            <a:endParaRPr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9072303" y="238459"/>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739615" y="234700"/>
            <a:ext cx="6517635"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629100" y="-2801320"/>
            <a:ext cx="738664" cy="6730599"/>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Nêu cao luận đề chính nghĩa</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6" name="文本框 14">
            <a:extLst>
              <a:ext uri="{FF2B5EF4-FFF2-40B4-BE49-F238E27FC236}">
                <a16:creationId xmlns:a16="http://schemas.microsoft.com/office/drawing/2014/main" id="{B6CAB83B-D27F-3D41-B0A0-FB86321E7B09}"/>
              </a:ext>
            </a:extLst>
          </p:cNvPr>
          <p:cNvSpPr txBox="1"/>
          <p:nvPr/>
        </p:nvSpPr>
        <p:spPr>
          <a:xfrm rot="16200000">
            <a:off x="4924929" y="-3179147"/>
            <a:ext cx="738664" cy="9489067"/>
          </a:xfrm>
          <a:prstGeom prst="rect">
            <a:avLst/>
          </a:prstGeom>
          <a:noFill/>
        </p:spPr>
        <p:txBody>
          <a:bodyPr vert="eaVert" wrap="square" rtlCol="0">
            <a:spAutoFit/>
          </a:bodyPr>
          <a:lstStyle/>
          <a:p>
            <a:r>
              <a:rPr lang="vi-VN" altLang="zh-CN" sz="3600" b="1" dirty="0">
                <a:solidFill>
                  <a:srgbClr val="C00000"/>
                </a:solidFill>
                <a:latin typeface="Calibri" panose="020F0502020204030204" pitchFamily="34" charset="0"/>
                <a:cs typeface="Calibri" panose="020F0502020204030204" pitchFamily="34" charset="0"/>
              </a:rPr>
              <a:t>c. </a:t>
            </a:r>
            <a:r>
              <a:rPr lang="en-US" altLang="zh-CN" sz="3600" b="1" dirty="0" err="1">
                <a:solidFill>
                  <a:srgbClr val="C00000"/>
                </a:solidFill>
                <a:latin typeface="Calibri" panose="020F0502020204030204" pitchFamily="34" charset="0"/>
                <a:cs typeface="Calibri" panose="020F0502020204030204" pitchFamily="34" charset="0"/>
              </a:rPr>
              <a:t>Hậu</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quả</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của</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kẻ</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thù</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khi</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chà</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đạp</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chân</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lí</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2B42CE8-22B9-0A47-BE39-FDD4E89AE9C3}"/>
              </a:ext>
            </a:extLst>
          </p:cNvPr>
          <p:cNvSpPr txBox="1"/>
          <p:nvPr/>
        </p:nvSpPr>
        <p:spPr>
          <a:xfrm>
            <a:off x="549727" y="2127169"/>
            <a:ext cx="11218940" cy="3246530"/>
          </a:xfrm>
          <a:prstGeom prst="rect">
            <a:avLst/>
          </a:prstGeom>
          <a:noFill/>
        </p:spPr>
        <p:txBody>
          <a:bodyPr wrap="square">
            <a:spAutoFit/>
          </a:bodyPr>
          <a:lstStyle/>
          <a:p>
            <a:pPr algn="just">
              <a:lnSpc>
                <a:spcPct val="150000"/>
              </a:lnSpc>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Sử</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dụng</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phép</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liệt</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kê</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dẫn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ra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kết</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cục</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kẻ</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chống</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lí</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thất</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bại</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tiêu</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vong</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bắt</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sống</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giết</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tươi</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buFont typeface="Symbol" pitchFamily="2" charset="2"/>
              <a:buChar char="Þ"/>
            </a:pP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Lời</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cảnh</a:t>
            </a:r>
            <a:r>
              <a:rPr lang="en-US" sz="2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cáo</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răn</a:t>
            </a:r>
            <a:r>
              <a:rPr lang="en-US" sz="2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đe</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đanh</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thép</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kẻ</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bất</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nhân</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bất</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nghĩa</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dám</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xâm</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phạm</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lãnh</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thổ</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chủ</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quyền</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dân</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tộc</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ta </a:t>
            </a:r>
            <a:r>
              <a:rPr lang="en-US" sz="28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đều</a:t>
            </a:r>
            <a:r>
              <a:rPr lang="en-US" sz="2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phải</a:t>
            </a:r>
            <a:r>
              <a:rPr lang="en-US" sz="2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trá</a:t>
            </a:r>
            <a:r>
              <a:rPr lang="en-US" sz="2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giá</a:t>
            </a:r>
            <a:r>
              <a:rPr lang="en-US" sz="2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đắt</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đồng</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thời</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cũng</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niềm</a:t>
            </a:r>
            <a:r>
              <a:rPr lang="en-US" sz="2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tự</a:t>
            </a:r>
            <a:r>
              <a:rPr lang="en-US" sz="2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bởi</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chiến</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công</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nhân</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dân</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Đại</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Việt</a:t>
            </a:r>
            <a:r>
              <a:rPr lang="en-US"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p:txBody>
      </p:sp>
    </p:spTree>
    <p:extLst>
      <p:ext uri="{BB962C8B-B14F-4D97-AF65-F5344CB8AC3E}">
        <p14:creationId xmlns:p14="http://schemas.microsoft.com/office/powerpoint/2010/main" val="416777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9072303" y="238459"/>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739615" y="234700"/>
            <a:ext cx="6517635"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629100" y="-2801320"/>
            <a:ext cx="738664" cy="6730599"/>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Nêu cao luận đề chính nghĩa</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6" name="文本框 14">
            <a:extLst>
              <a:ext uri="{FF2B5EF4-FFF2-40B4-BE49-F238E27FC236}">
                <a16:creationId xmlns:a16="http://schemas.microsoft.com/office/drawing/2014/main" id="{B6CAB83B-D27F-3D41-B0A0-FB86321E7B09}"/>
              </a:ext>
            </a:extLst>
          </p:cNvPr>
          <p:cNvSpPr txBox="1"/>
          <p:nvPr/>
        </p:nvSpPr>
        <p:spPr>
          <a:xfrm rot="16200000">
            <a:off x="4690537" y="-3148332"/>
            <a:ext cx="738664" cy="9489067"/>
          </a:xfrm>
          <a:prstGeom prst="rect">
            <a:avLst/>
          </a:prstGeom>
          <a:noFill/>
        </p:spPr>
        <p:txBody>
          <a:bodyPr vert="eaVert" wrap="square" rtlCol="0">
            <a:spAutoFit/>
          </a:bodyPr>
          <a:lstStyle/>
          <a:p>
            <a:pPr algn="ctr"/>
            <a:r>
              <a:rPr lang="vi-VN" altLang="zh-CN" sz="3600" b="1" dirty="0">
                <a:solidFill>
                  <a:srgbClr val="C00000"/>
                </a:solidFill>
                <a:latin typeface="Calibri" panose="020F0502020204030204" pitchFamily="34" charset="0"/>
                <a:cs typeface="Calibri" panose="020F0502020204030204" pitchFamily="34" charset="0"/>
              </a:rPr>
              <a:t>*So sánh với </a:t>
            </a:r>
            <a:r>
              <a:rPr lang="vi-VN" altLang="zh-CN" sz="3600" b="1" i="1" dirty="0">
                <a:solidFill>
                  <a:srgbClr val="C00000"/>
                </a:solidFill>
                <a:latin typeface="Calibri" panose="020F0502020204030204" pitchFamily="34" charset="0"/>
                <a:cs typeface="Calibri" panose="020F0502020204030204" pitchFamily="34" charset="0"/>
              </a:rPr>
              <a:t>Nam quốc sơn hà </a:t>
            </a:r>
            <a:r>
              <a:rPr lang="vi-VN" altLang="zh-CN" sz="3600" b="1" dirty="0">
                <a:solidFill>
                  <a:srgbClr val="C00000"/>
                </a:solidFill>
                <a:latin typeface="Calibri" panose="020F0502020204030204" pitchFamily="34" charset="0"/>
                <a:cs typeface="Calibri" panose="020F0502020204030204" pitchFamily="34" charset="0"/>
              </a:rPr>
              <a:t>(Lí Thường Kiệt)</a:t>
            </a:r>
            <a:endParaRPr lang="zh-CN" altLang="en-US" sz="3600" b="1" dirty="0">
              <a:solidFill>
                <a:srgbClr val="C00000"/>
              </a:solidFill>
              <a:latin typeface="Calibri" panose="020F0502020204030204" pitchFamily="34" charset="0"/>
              <a:cs typeface="Calibri" panose="020F0502020204030204" pitchFamily="34" charset="0"/>
            </a:endParaRPr>
          </a:p>
        </p:txBody>
      </p:sp>
      <p:graphicFrame>
        <p:nvGraphicFramePr>
          <p:cNvPr id="7" name="Diagram 6">
            <a:extLst>
              <a:ext uri="{FF2B5EF4-FFF2-40B4-BE49-F238E27FC236}">
                <a16:creationId xmlns:a16="http://schemas.microsoft.com/office/drawing/2014/main" id="{891DC1F5-139E-C249-B20E-42E67BBAF84D}"/>
              </a:ext>
            </a:extLst>
          </p:cNvPr>
          <p:cNvGraphicFramePr/>
          <p:nvPr>
            <p:extLst>
              <p:ext uri="{D42A27DB-BD31-4B8C-83A1-F6EECF244321}">
                <p14:modId xmlns:p14="http://schemas.microsoft.com/office/powerpoint/2010/main" val="1261917728"/>
              </p:ext>
            </p:extLst>
          </p:nvPr>
        </p:nvGraphicFramePr>
        <p:xfrm>
          <a:off x="499533" y="1609478"/>
          <a:ext cx="11192933" cy="42944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ounded Rectangle 3">
            <a:extLst>
              <a:ext uri="{FF2B5EF4-FFF2-40B4-BE49-F238E27FC236}">
                <a16:creationId xmlns:a16="http://schemas.microsoft.com/office/drawing/2014/main" id="{BD41861A-78C2-6D4B-9054-8A1127A8A48E}"/>
              </a:ext>
            </a:extLst>
          </p:cNvPr>
          <p:cNvSpPr/>
          <p:nvPr/>
        </p:nvSpPr>
        <p:spPr>
          <a:xfrm>
            <a:off x="3576966" y="5665973"/>
            <a:ext cx="5448504" cy="8035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itchFamily="2" charset="2"/>
              <a:buChar char="Ø"/>
            </a:pPr>
            <a:r>
              <a:rPr lang="vi-VN" sz="2800" b="1" i="1" dirty="0">
                <a:solidFill>
                  <a:schemeClr val="accent6">
                    <a:lumMod val="50000"/>
                  </a:schemeClr>
                </a:solidFill>
                <a:latin typeface="Calibri" panose="020F0502020204030204" pitchFamily="34" charset="0"/>
                <a:cs typeface="Calibri" panose="020F0502020204030204" pitchFamily="34" charset="0"/>
              </a:rPr>
              <a:t>Đại cáo bình Ngô </a:t>
            </a:r>
            <a:r>
              <a:rPr lang="vi-VN" sz="2800" b="1" dirty="0">
                <a:solidFill>
                  <a:schemeClr val="accent6">
                    <a:lumMod val="50000"/>
                  </a:schemeClr>
                </a:solidFill>
                <a:latin typeface="Calibri" panose="020F0502020204030204" pitchFamily="34" charset="0"/>
                <a:cs typeface="Calibri" panose="020F0502020204030204" pitchFamily="34" charset="0"/>
              </a:rPr>
              <a:t>toàn diện hơn.</a:t>
            </a:r>
          </a:p>
        </p:txBody>
      </p:sp>
    </p:spTree>
    <p:extLst>
      <p:ext uri="{BB962C8B-B14F-4D97-AF65-F5344CB8AC3E}">
        <p14:creationId xmlns:p14="http://schemas.microsoft.com/office/powerpoint/2010/main" val="181206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9072303" y="238459"/>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739615" y="234700"/>
            <a:ext cx="6517635"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629100" y="-2801320"/>
            <a:ext cx="738664" cy="6730599"/>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Nêu cao luận đề chính nghĩa</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6" name="文本框 14">
            <a:extLst>
              <a:ext uri="{FF2B5EF4-FFF2-40B4-BE49-F238E27FC236}">
                <a16:creationId xmlns:a16="http://schemas.microsoft.com/office/drawing/2014/main" id="{B6CAB83B-D27F-3D41-B0A0-FB86321E7B09}"/>
              </a:ext>
            </a:extLst>
          </p:cNvPr>
          <p:cNvSpPr txBox="1"/>
          <p:nvPr/>
        </p:nvSpPr>
        <p:spPr>
          <a:xfrm rot="16200000">
            <a:off x="4690537" y="-3148332"/>
            <a:ext cx="738664" cy="9489067"/>
          </a:xfrm>
          <a:prstGeom prst="rect">
            <a:avLst/>
          </a:prstGeom>
          <a:noFill/>
        </p:spPr>
        <p:txBody>
          <a:bodyPr vert="eaVert" wrap="square" rtlCol="0">
            <a:spAutoFit/>
          </a:bodyPr>
          <a:lstStyle/>
          <a:p>
            <a:pPr algn="ctr"/>
            <a:r>
              <a:rPr lang="vi-VN" altLang="zh-CN" sz="3600" b="1" dirty="0">
                <a:solidFill>
                  <a:srgbClr val="C00000"/>
                </a:solidFill>
                <a:latin typeface="Calibri" panose="020F0502020204030204" pitchFamily="34" charset="0"/>
                <a:cs typeface="Calibri" panose="020F0502020204030204" pitchFamily="34" charset="0"/>
              </a:rPr>
              <a:t>*So sánh với Nam quốc sơn hà (Lí Thường Kiệt)</a:t>
            </a:r>
            <a:endParaRPr lang="zh-CN" altLang="en-US" sz="3600" b="1" dirty="0">
              <a:solidFill>
                <a:srgbClr val="C00000"/>
              </a:solidFill>
              <a:latin typeface="Calibri" panose="020F0502020204030204" pitchFamily="34" charset="0"/>
              <a:cs typeface="Calibri" panose="020F0502020204030204" pitchFamily="34" charset="0"/>
            </a:endParaRPr>
          </a:p>
        </p:txBody>
      </p:sp>
      <p:graphicFrame>
        <p:nvGraphicFramePr>
          <p:cNvPr id="7" name="Diagram 6">
            <a:extLst>
              <a:ext uri="{FF2B5EF4-FFF2-40B4-BE49-F238E27FC236}">
                <a16:creationId xmlns:a16="http://schemas.microsoft.com/office/drawing/2014/main" id="{891DC1F5-139E-C249-B20E-42E67BBAF84D}"/>
              </a:ext>
            </a:extLst>
          </p:cNvPr>
          <p:cNvGraphicFramePr/>
          <p:nvPr>
            <p:extLst>
              <p:ext uri="{D42A27DB-BD31-4B8C-83A1-F6EECF244321}">
                <p14:modId xmlns:p14="http://schemas.microsoft.com/office/powerpoint/2010/main" val="832765422"/>
              </p:ext>
            </p:extLst>
          </p:nvPr>
        </p:nvGraphicFramePr>
        <p:xfrm>
          <a:off x="499533" y="1609478"/>
          <a:ext cx="11192933" cy="42944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ounded Rectangle 3">
            <a:extLst>
              <a:ext uri="{FF2B5EF4-FFF2-40B4-BE49-F238E27FC236}">
                <a16:creationId xmlns:a16="http://schemas.microsoft.com/office/drawing/2014/main" id="{BD41861A-78C2-6D4B-9054-8A1127A8A48E}"/>
              </a:ext>
            </a:extLst>
          </p:cNvPr>
          <p:cNvSpPr/>
          <p:nvPr/>
        </p:nvSpPr>
        <p:spPr>
          <a:xfrm>
            <a:off x="3576966" y="5665973"/>
            <a:ext cx="5448504" cy="8035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itchFamily="2" charset="2"/>
              <a:buChar char="Ø"/>
            </a:pPr>
            <a:r>
              <a:rPr lang="vi-VN" sz="2800" b="1" i="1" dirty="0">
                <a:solidFill>
                  <a:schemeClr val="accent6">
                    <a:lumMod val="50000"/>
                  </a:schemeClr>
                </a:solidFill>
                <a:latin typeface="Calibri" panose="020F0502020204030204" pitchFamily="34" charset="0"/>
                <a:cs typeface="Calibri" panose="020F0502020204030204" pitchFamily="34" charset="0"/>
              </a:rPr>
              <a:t>Đại cáo bình Ngô </a:t>
            </a:r>
            <a:r>
              <a:rPr lang="vi-VN" sz="2800" b="1" dirty="0">
                <a:solidFill>
                  <a:schemeClr val="accent6">
                    <a:lumMod val="50000"/>
                  </a:schemeClr>
                </a:solidFill>
                <a:latin typeface="Calibri" panose="020F0502020204030204" pitchFamily="34" charset="0"/>
                <a:cs typeface="Calibri" panose="020F0502020204030204" pitchFamily="34" charset="0"/>
              </a:rPr>
              <a:t>sâu sắc hơn.</a:t>
            </a:r>
          </a:p>
        </p:txBody>
      </p:sp>
    </p:spTree>
    <p:extLst>
      <p:ext uri="{BB962C8B-B14F-4D97-AF65-F5344CB8AC3E}">
        <p14:creationId xmlns:p14="http://schemas.microsoft.com/office/powerpoint/2010/main" val="190642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10426968" y="222308"/>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540933" y="234700"/>
            <a:ext cx="9127067"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735134" y="-4490984"/>
            <a:ext cx="738664" cy="10176534"/>
          </a:xfrm>
          <a:prstGeom prst="rect">
            <a:avLst/>
          </a:prstGeom>
          <a:noFill/>
        </p:spPr>
        <p:txBody>
          <a:bodyPr vert="eaVert" wrap="square" rtlCol="0">
            <a:spAutoFit/>
          </a:bodyPr>
          <a:lstStyle/>
          <a:p>
            <a:pPr algn="ctr"/>
            <a:r>
              <a:rPr lang="en-US" altLang="zh-CN" sz="3600" b="1" dirty="0">
                <a:solidFill>
                  <a:srgbClr val="FFFF00"/>
                </a:solidFill>
                <a:latin typeface="Calibri" panose="020F0502020204030204" pitchFamily="34" charset="0"/>
                <a:cs typeface="Calibri" panose="020F0502020204030204" pitchFamily="34" charset="0"/>
              </a:rPr>
              <a:t>2. </a:t>
            </a:r>
            <a:r>
              <a:rPr lang="en-US" altLang="zh-CN" sz="3600" b="1" dirty="0" err="1">
                <a:solidFill>
                  <a:srgbClr val="FFFF00"/>
                </a:solidFill>
                <a:latin typeface="Calibri" panose="020F0502020204030204" pitchFamily="34" charset="0"/>
                <a:cs typeface="Calibri" panose="020F0502020204030204" pitchFamily="34" charset="0"/>
              </a:rPr>
              <a:t>Đoạn</a:t>
            </a:r>
            <a:r>
              <a:rPr lang="en-US" altLang="zh-CN" sz="3600" b="1" dirty="0">
                <a:solidFill>
                  <a:srgbClr val="FFFF00"/>
                </a:solidFill>
                <a:latin typeface="Calibri" panose="020F0502020204030204" pitchFamily="34" charset="0"/>
                <a:cs typeface="Calibri" panose="020F0502020204030204" pitchFamily="34" charset="0"/>
              </a:rPr>
              <a:t> </a:t>
            </a:r>
            <a:r>
              <a:rPr lang="vi-VN" altLang="zh-CN" sz="3600" b="1" dirty="0">
                <a:solidFill>
                  <a:srgbClr val="FFFF00"/>
                </a:solidFill>
                <a:latin typeface="Calibri" panose="020F0502020204030204" pitchFamily="34" charset="0"/>
                <a:cs typeface="Calibri" panose="020F0502020204030204" pitchFamily="34" charset="0"/>
              </a:rPr>
              <a:t>2. </a:t>
            </a:r>
            <a:r>
              <a:rPr lang="en-US" altLang="zh-CN" sz="3600" b="1" dirty="0" err="1">
                <a:solidFill>
                  <a:srgbClr val="FFFF00"/>
                </a:solidFill>
                <a:latin typeface="Calibri" panose="020F0502020204030204" pitchFamily="34" charset="0"/>
                <a:cs typeface="Calibri" panose="020F0502020204030204" pitchFamily="34" charset="0"/>
              </a:rPr>
              <a:t>Tố</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cáo</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tội</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ác</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của</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giặc</a:t>
            </a:r>
            <a:r>
              <a:rPr lang="en-US" altLang="zh-CN" sz="3600" b="1" dirty="0">
                <a:solidFill>
                  <a:srgbClr val="FFFF00"/>
                </a:solidFill>
                <a:latin typeface="Calibri" panose="020F0502020204030204" pitchFamily="34" charset="0"/>
                <a:cs typeface="Calibri" panose="020F0502020204030204" pitchFamily="34" charset="0"/>
              </a:rPr>
              <a:t> Minh</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17" name="文本框 14">
            <a:extLst>
              <a:ext uri="{FF2B5EF4-FFF2-40B4-BE49-F238E27FC236}">
                <a16:creationId xmlns:a16="http://schemas.microsoft.com/office/drawing/2014/main" id="{AD003173-59F8-1440-B6B6-F1C461251357}"/>
              </a:ext>
            </a:extLst>
          </p:cNvPr>
          <p:cNvSpPr txBox="1"/>
          <p:nvPr/>
        </p:nvSpPr>
        <p:spPr>
          <a:xfrm rot="16200000">
            <a:off x="3166536" y="-3202968"/>
            <a:ext cx="738664" cy="9489067"/>
          </a:xfrm>
          <a:prstGeom prst="rect">
            <a:avLst/>
          </a:prstGeom>
          <a:noFill/>
        </p:spPr>
        <p:txBody>
          <a:bodyPr vert="eaVert" wrap="square" rtlCol="0">
            <a:spAutoFit/>
          </a:bodyPr>
          <a:lstStyle/>
          <a:p>
            <a:pPr algn="ctr"/>
            <a:r>
              <a:rPr lang="en-US" altLang="zh-CN" sz="3600" b="1" dirty="0">
                <a:solidFill>
                  <a:srgbClr val="C00000"/>
                </a:solidFill>
                <a:latin typeface="Calibri" panose="020F0502020204030204" pitchFamily="34" charset="0"/>
                <a:cs typeface="Calibri" panose="020F0502020204030204" pitchFamily="34" charset="0"/>
              </a:rPr>
              <a:t>*</a:t>
            </a:r>
            <a:r>
              <a:rPr lang="vi-VN" altLang="zh-CN" sz="3600" b="1" dirty="0">
                <a:solidFill>
                  <a:srgbClr val="C00000"/>
                </a:solidFill>
                <a:latin typeface="Calibri" panose="020F0502020204030204" pitchFamily="34" charset="0"/>
                <a:cs typeface="Calibri" panose="020F0502020204030204" pitchFamily="34" charset="0"/>
              </a:rPr>
              <a:t> Âm mưu xâm lược của kẻ thù</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9B3EADE-58E1-7744-8E95-48A7BA9F1713}"/>
              </a:ext>
            </a:extLst>
          </p:cNvPr>
          <p:cNvSpPr txBox="1"/>
          <p:nvPr/>
        </p:nvSpPr>
        <p:spPr>
          <a:xfrm>
            <a:off x="355599" y="1910898"/>
            <a:ext cx="11497733" cy="3903504"/>
          </a:xfrm>
          <a:prstGeom prst="rect">
            <a:avLst/>
          </a:prstGeom>
          <a:noFill/>
        </p:spPr>
        <p:txBody>
          <a:bodyPr wrap="square">
            <a:spAutoFit/>
          </a:bodyPr>
          <a:lstStyle/>
          <a:p>
            <a:pPr algn="just">
              <a:lnSpc>
                <a:spcPct val="150000"/>
              </a:lnSpc>
            </a:pP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Âm mưu xâm lược quỷ quyệt của giặc Minh:</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 rồi:</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VN" sz="2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Nhân </a:t>
            </a:r>
            <a:r>
              <a:rPr lang="en-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Hồ chính sự phiền hà,</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Để trong nước lòng dân oán hận.</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Quân cuồng Minh </a:t>
            </a:r>
            <a:r>
              <a:rPr lang="en-VN" sz="2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thừa cơ </a:t>
            </a:r>
            <a:r>
              <a:rPr lang="en-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 họa”.</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Rounded Rectangle 9">
            <a:extLst>
              <a:ext uri="{FF2B5EF4-FFF2-40B4-BE49-F238E27FC236}">
                <a16:creationId xmlns:a16="http://schemas.microsoft.com/office/drawing/2014/main" id="{72C705C3-95DA-DE41-B621-45CAEA012150}"/>
              </a:ext>
            </a:extLst>
          </p:cNvPr>
          <p:cNvSpPr/>
          <p:nvPr/>
        </p:nvSpPr>
        <p:spPr>
          <a:xfrm>
            <a:off x="6841067" y="2855180"/>
            <a:ext cx="4995334" cy="35820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Chữ “nhân”, “thừa cơ”</a:t>
            </a: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vạch rõ luận điệu giả nhân giả nghĩa, “mượn gió bẻ măng” của kẻ thù.</a:t>
            </a:r>
          </a:p>
          <a:p>
            <a:pPr algn="just"/>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buFont typeface="Symbol" pitchFamily="2" charset="2"/>
              <a:buChar char="Þ"/>
            </a:pPr>
            <a:r>
              <a:rPr lang="en-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Nguyễn Trãi đứng trên lập trường dân tộc.</a:t>
            </a:r>
          </a:p>
        </p:txBody>
      </p:sp>
    </p:spTree>
    <p:extLst>
      <p:ext uri="{BB962C8B-B14F-4D97-AF65-F5344CB8AC3E}">
        <p14:creationId xmlns:p14="http://schemas.microsoft.com/office/powerpoint/2010/main" val="24518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12192000" cy="6858000"/>
          </a:xfrm>
          <a:prstGeom prst="rect">
            <a:avLst/>
          </a:prstGeom>
        </p:spPr>
      </p:pic>
      <p:sp>
        <p:nvSpPr>
          <p:cNvPr id="17" name="文本框 14">
            <a:extLst>
              <a:ext uri="{FF2B5EF4-FFF2-40B4-BE49-F238E27FC236}">
                <a16:creationId xmlns:a16="http://schemas.microsoft.com/office/drawing/2014/main" id="{AD003173-59F8-1440-B6B6-F1C461251357}"/>
              </a:ext>
            </a:extLst>
          </p:cNvPr>
          <p:cNvSpPr txBox="1"/>
          <p:nvPr/>
        </p:nvSpPr>
        <p:spPr>
          <a:xfrm rot="16200000">
            <a:off x="3166536" y="-4038712"/>
            <a:ext cx="738664" cy="9489067"/>
          </a:xfrm>
          <a:prstGeom prst="rect">
            <a:avLst/>
          </a:prstGeom>
          <a:noFill/>
        </p:spPr>
        <p:txBody>
          <a:bodyPr vert="eaVert" wrap="square" rtlCol="0">
            <a:spAutoFit/>
          </a:bodyPr>
          <a:lstStyle/>
          <a:p>
            <a:pPr algn="ctr"/>
            <a:r>
              <a:rPr lang="en-US" altLang="zh-CN" sz="3600" b="1" dirty="0">
                <a:solidFill>
                  <a:srgbClr val="C00000"/>
                </a:solidFill>
                <a:latin typeface="Calibri" panose="020F0502020204030204" pitchFamily="34" charset="0"/>
                <a:cs typeface="Calibri" panose="020F0502020204030204" pitchFamily="34" charset="0"/>
              </a:rPr>
              <a:t>*</a:t>
            </a:r>
            <a:r>
              <a:rPr lang="vi-VN" altLang="zh-CN" sz="3600" b="1" dirty="0">
                <a:solidFill>
                  <a:srgbClr val="C00000"/>
                </a:solidFill>
                <a:latin typeface="Calibri" panose="020F0502020204030204" pitchFamily="34" charset="0"/>
                <a:cs typeface="Calibri" panose="020F0502020204030204" pitchFamily="34" charset="0"/>
              </a:rPr>
              <a:t> Âm mưu xâm lược của kẻ thù</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9B3EADE-58E1-7744-8E95-48A7BA9F1713}"/>
              </a:ext>
            </a:extLst>
          </p:cNvPr>
          <p:cNvSpPr txBox="1"/>
          <p:nvPr/>
        </p:nvSpPr>
        <p:spPr>
          <a:xfrm>
            <a:off x="355599" y="1202972"/>
            <a:ext cx="11497733" cy="4088170"/>
          </a:xfrm>
          <a:prstGeom prst="rect">
            <a:avLst/>
          </a:prstGeom>
          <a:noFill/>
        </p:spPr>
        <p:txBody>
          <a:bodyPr wrap="square">
            <a:spAutoFit/>
          </a:bodyPr>
          <a:lstStyle/>
          <a:p>
            <a:pPr algn="just">
              <a:lnSpc>
                <a:spcPct val="150000"/>
              </a:lnSpc>
            </a:pPr>
            <a:r>
              <a:rPr lang="vi-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Tố cáo chủ trương, chính sách cai trị vô nhân đạo, vô cùng hà khắc của kẻ thù:</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Tàn sát người vô tội: </a:t>
            </a:r>
            <a:r>
              <a:rPr lang="en-VN" sz="2800" i="1" dirty="0">
                <a:solidFill>
                  <a:srgbClr val="000000"/>
                </a:solidFill>
                <a:effectLst/>
                <a:latin typeface="Times New Roman" panose="02020603050405020304" pitchFamily="18" charset="0"/>
                <a:ea typeface="Times New Roman" panose="02020603050405020304" pitchFamily="18" charset="0"/>
              </a:rPr>
              <a:t>“Nướng dân đen... tai vạ”</a:t>
            </a:r>
            <a:r>
              <a:rPr lang="en-VN" sz="2800" dirty="0">
                <a:solidFill>
                  <a:srgbClr val="000000"/>
                </a:solidFill>
                <a:effectLst/>
                <a:latin typeface="Times New Roman" panose="02020603050405020304" pitchFamily="18" charset="0"/>
                <a:ea typeface="Times New Roman" panose="02020603050405020304" pitchFamily="18" charset="0"/>
              </a:rPr>
              <a:t>.</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Bóc lột tàn tệ, dã man: </a:t>
            </a:r>
            <a:r>
              <a:rPr lang="en-VN" sz="2800" i="1" dirty="0">
                <a:solidFill>
                  <a:srgbClr val="000000"/>
                </a:solidFill>
                <a:effectLst/>
                <a:latin typeface="Times New Roman" panose="02020603050405020304" pitchFamily="18" charset="0"/>
                <a:ea typeface="Times New Roman" panose="02020603050405020304" pitchFamily="18" charset="0"/>
              </a:rPr>
              <a:t>“Nặng thuế...núi”</a:t>
            </a:r>
            <a:r>
              <a:rPr lang="en-VN" sz="2800" dirty="0">
                <a:solidFill>
                  <a:srgbClr val="000000"/>
                </a:solidFill>
                <a:effectLst/>
                <a:latin typeface="Times New Roman" panose="02020603050405020304" pitchFamily="18" charset="0"/>
                <a:ea typeface="Times New Roman" panose="02020603050405020304" pitchFamily="18" charset="0"/>
              </a:rPr>
              <a:t>.</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Huỷ diệt môi trường sống: </a:t>
            </a:r>
            <a:r>
              <a:rPr lang="en-VN" sz="2800" i="1" dirty="0">
                <a:solidFill>
                  <a:srgbClr val="000000"/>
                </a:solidFill>
                <a:effectLst/>
                <a:latin typeface="Times New Roman" panose="02020603050405020304" pitchFamily="18" charset="0"/>
                <a:ea typeface="Times New Roman" panose="02020603050405020304" pitchFamily="18" charset="0"/>
              </a:rPr>
              <a:t>“Người bị ép...cây cỏ”</a:t>
            </a:r>
            <a:r>
              <a:rPr lang="en-VN" sz="2800" dirty="0">
                <a:solidFill>
                  <a:srgbClr val="000000"/>
                </a:solidFill>
                <a:effectLst/>
                <a:latin typeface="Times New Roman" panose="02020603050405020304" pitchFamily="18" charset="0"/>
                <a:ea typeface="Times New Roman" panose="02020603050405020304" pitchFamily="18" charset="0"/>
              </a:rPr>
              <a:t>.</a:t>
            </a:r>
            <a:endParaRPr lang="en-VN" sz="28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Rounded Rectangle 9">
            <a:extLst>
              <a:ext uri="{FF2B5EF4-FFF2-40B4-BE49-F238E27FC236}">
                <a16:creationId xmlns:a16="http://schemas.microsoft.com/office/drawing/2014/main" id="{72C705C3-95DA-DE41-B621-45CAEA012150}"/>
              </a:ext>
            </a:extLst>
          </p:cNvPr>
          <p:cNvSpPr/>
          <p:nvPr/>
        </p:nvSpPr>
        <p:spPr>
          <a:xfrm>
            <a:off x="1100764" y="5063310"/>
            <a:ext cx="10007401" cy="9718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Symbol" pitchFamily="2" charset="2"/>
              <a:buChar char="Þ"/>
            </a:pPr>
            <a:r>
              <a:rPr lang="en-US"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Hậu</a:t>
            </a:r>
            <a:r>
              <a:rPr lang="en-US"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quả</a:t>
            </a:r>
            <a:r>
              <a:rPr lang="en-US"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gây</a:t>
            </a:r>
            <a:r>
              <a:rPr lang="en-US"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ra</a:t>
            </a:r>
            <a:r>
              <a:rPr lang="en-US"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nỗi</a:t>
            </a:r>
            <a:r>
              <a:rPr lang="en-US"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đau</a:t>
            </a:r>
            <a:r>
              <a:rPr lang="en-US"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nhân</a:t>
            </a:r>
            <a:r>
              <a:rPr lang="en-US"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dân</a:t>
            </a:r>
            <a:r>
              <a:rPr lang="en-US"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ta: </a:t>
            </a:r>
            <a:r>
              <a:rPr lang="en-US"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vợ</a:t>
            </a:r>
            <a:r>
              <a:rPr lang="en-US"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mất</a:t>
            </a:r>
            <a:r>
              <a:rPr lang="en-US"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chồng</a:t>
            </a:r>
            <a:r>
              <a:rPr lang="en-US"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con </a:t>
            </a:r>
            <a:r>
              <a:rPr lang="en-US"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mất</a:t>
            </a:r>
            <a:r>
              <a:rPr lang="en-US"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cha.</a:t>
            </a:r>
            <a:endParaRPr lang="en-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4398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down)">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 calcmode="lin" valueType="num">
                                      <p:cBhvr>
                                        <p:cTn id="17" dur="1000" fill="hold"/>
                                        <p:tgtEl>
                                          <p:spTgt spid="18">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18">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18">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 calcmode="lin" valueType="num">
                                      <p:cBhvr>
                                        <p:cTn id="22" dur="1000" fill="hold"/>
                                        <p:tgtEl>
                                          <p:spTgt spid="18">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18">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18">
                                            <p:txEl>
                                              <p:pRg st="2" end="2"/>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 calcmode="lin" valueType="num">
                                      <p:cBhvr>
                                        <p:cTn id="27" dur="1000" fill="hold"/>
                                        <p:tgtEl>
                                          <p:spTgt spid="18">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18">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1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10426968" y="222308"/>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540933" y="234700"/>
            <a:ext cx="9127067"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735134" y="-4490984"/>
            <a:ext cx="738664" cy="10176534"/>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2. </a:t>
            </a:r>
            <a:r>
              <a:rPr lang="en-US" altLang="zh-CN" sz="3600" b="1" dirty="0" err="1">
                <a:solidFill>
                  <a:srgbClr val="FFFF00"/>
                </a:solidFill>
                <a:latin typeface="Calibri" panose="020F0502020204030204" pitchFamily="34" charset="0"/>
                <a:cs typeface="Calibri" panose="020F0502020204030204" pitchFamily="34" charset="0"/>
              </a:rPr>
              <a:t>Tố</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cáo</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tội</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ác</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của</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giặc</a:t>
            </a:r>
            <a:r>
              <a:rPr lang="en-US" altLang="zh-CN" sz="3600" b="1" dirty="0">
                <a:solidFill>
                  <a:srgbClr val="FFFF00"/>
                </a:solidFill>
                <a:latin typeface="Calibri" panose="020F0502020204030204" pitchFamily="34" charset="0"/>
                <a:cs typeface="Calibri" panose="020F0502020204030204" pitchFamily="34" charset="0"/>
              </a:rPr>
              <a:t> Minh</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17" name="文本框 14">
            <a:extLst>
              <a:ext uri="{FF2B5EF4-FFF2-40B4-BE49-F238E27FC236}">
                <a16:creationId xmlns:a16="http://schemas.microsoft.com/office/drawing/2014/main" id="{AD003173-59F8-1440-B6B6-F1C461251357}"/>
              </a:ext>
            </a:extLst>
          </p:cNvPr>
          <p:cNvSpPr txBox="1"/>
          <p:nvPr/>
        </p:nvSpPr>
        <p:spPr>
          <a:xfrm rot="16200000">
            <a:off x="3031071" y="-2147701"/>
            <a:ext cx="738664" cy="7423199"/>
          </a:xfrm>
          <a:prstGeom prst="rect">
            <a:avLst/>
          </a:prstGeom>
          <a:noFill/>
        </p:spPr>
        <p:txBody>
          <a:bodyPr vert="eaVert" wrap="square" rtlCol="0">
            <a:spAutoFit/>
          </a:bodyPr>
          <a:lstStyle/>
          <a:p>
            <a:pPr algn="ctr"/>
            <a:r>
              <a:rPr lang="en-US" altLang="zh-CN" sz="3600" b="1" dirty="0">
                <a:solidFill>
                  <a:srgbClr val="C00000"/>
                </a:solidFill>
                <a:latin typeface="Calibri" panose="020F0502020204030204" pitchFamily="34" charset="0"/>
                <a:cs typeface="Calibri" panose="020F0502020204030204" pitchFamily="34" charset="0"/>
              </a:rPr>
              <a:t>*</a:t>
            </a:r>
            <a:r>
              <a:rPr lang="vi-VN" altLang="zh-CN" sz="3600" b="1" dirty="0">
                <a:solidFill>
                  <a:srgbClr val="C00000"/>
                </a:solidFill>
                <a:latin typeface="Calibri" panose="020F0502020204030204" pitchFamily="34" charset="0"/>
                <a:cs typeface="Calibri" panose="020F0502020204030204" pitchFamily="34" charset="0"/>
              </a:rPr>
              <a:t> Nghệ thuật</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68E3A97-1773-7E48-9088-2A3671243229}"/>
              </a:ext>
            </a:extLst>
          </p:cNvPr>
          <p:cNvSpPr txBox="1"/>
          <p:nvPr/>
        </p:nvSpPr>
        <p:spPr>
          <a:xfrm>
            <a:off x="690032" y="1933231"/>
            <a:ext cx="11095567" cy="1481175"/>
          </a:xfrm>
          <a:prstGeom prst="rect">
            <a:avLst/>
          </a:prstGeom>
          <a:noFill/>
        </p:spPr>
        <p:txBody>
          <a:bodyPr wrap="square">
            <a:spAutoFit/>
          </a:bodyPr>
          <a:lstStyle/>
          <a:p>
            <a:pPr algn="just">
              <a:lnSpc>
                <a:spcPct val="150000"/>
              </a:lnSpc>
            </a:pPr>
            <a:r>
              <a:rPr lang="vi-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Dùng hình tượng để diễn tả tội ác của kẻ thù:</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pPr>
            <a:r>
              <a:rPr lang="en-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“Nướng dân đen ...tai vạ”</a:t>
            </a:r>
            <a:endParaRPr lang="en-VN" sz="2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E43B6E3D-3ADB-204F-863A-533330D4FFA0}"/>
              </a:ext>
            </a:extLst>
          </p:cNvPr>
          <p:cNvGraphicFramePr>
            <a:graphicFrameLocks noGrp="1"/>
          </p:cNvGraphicFramePr>
          <p:nvPr>
            <p:extLst>
              <p:ext uri="{D42A27DB-BD31-4B8C-83A1-F6EECF244321}">
                <p14:modId xmlns:p14="http://schemas.microsoft.com/office/powerpoint/2010/main" val="653691150"/>
              </p:ext>
            </p:extLst>
          </p:nvPr>
        </p:nvGraphicFramePr>
        <p:xfrm>
          <a:off x="649816" y="3866462"/>
          <a:ext cx="10892368" cy="2320735"/>
        </p:xfrm>
        <a:graphic>
          <a:graphicData uri="http://schemas.openxmlformats.org/drawingml/2006/table">
            <a:tbl>
              <a:tblPr firstRow="1" firstCol="1" bandRow="1">
                <a:tableStyleId>{5C22544A-7EE6-4342-B048-85BDC9FD1C3A}</a:tableStyleId>
              </a:tblPr>
              <a:tblGrid>
                <a:gridCol w="4317731">
                  <a:extLst>
                    <a:ext uri="{9D8B030D-6E8A-4147-A177-3AD203B41FA5}">
                      <a16:colId xmlns:a16="http://schemas.microsoft.com/office/drawing/2014/main" val="3319402662"/>
                    </a:ext>
                  </a:extLst>
                </a:gridCol>
                <a:gridCol w="2943180">
                  <a:extLst>
                    <a:ext uri="{9D8B030D-6E8A-4147-A177-3AD203B41FA5}">
                      <a16:colId xmlns:a16="http://schemas.microsoft.com/office/drawing/2014/main" val="1165718239"/>
                    </a:ext>
                  </a:extLst>
                </a:gridCol>
                <a:gridCol w="3631457">
                  <a:extLst>
                    <a:ext uri="{9D8B030D-6E8A-4147-A177-3AD203B41FA5}">
                      <a16:colId xmlns:a16="http://schemas.microsoft.com/office/drawing/2014/main" val="74070656"/>
                    </a:ext>
                  </a:extLst>
                </a:gridCol>
              </a:tblGrid>
              <a:tr h="0">
                <a:tc>
                  <a:txBody>
                    <a:bodyPr/>
                    <a:lstStyle/>
                    <a:p>
                      <a:pPr algn="ctr">
                        <a:lnSpc>
                          <a:spcPct val="150000"/>
                        </a:lnSpc>
                      </a:pPr>
                      <a:r>
                        <a:rPr lang="en-US" sz="2800" dirty="0" err="1">
                          <a:solidFill>
                            <a:schemeClr val="tx1">
                              <a:lumMod val="95000"/>
                              <a:lumOff val="5000"/>
                            </a:schemeClr>
                          </a:solidFill>
                          <a:effectLst/>
                          <a:latin typeface="Calibri" panose="020F0502020204030204" pitchFamily="34" charset="0"/>
                          <a:cs typeface="Calibri" panose="020F0502020204030204" pitchFamily="34" charset="0"/>
                        </a:rPr>
                        <a:t>Hình</a:t>
                      </a:r>
                      <a:r>
                        <a:rPr lang="en-US" sz="280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dirty="0" err="1">
                          <a:solidFill>
                            <a:schemeClr val="tx1">
                              <a:lumMod val="95000"/>
                              <a:lumOff val="5000"/>
                            </a:schemeClr>
                          </a:solidFill>
                          <a:effectLst/>
                          <a:latin typeface="Calibri" panose="020F0502020204030204" pitchFamily="34" charset="0"/>
                          <a:cs typeface="Calibri" panose="020F0502020204030204" pitchFamily="34" charset="0"/>
                        </a:rPr>
                        <a:t>ảnh</a:t>
                      </a:r>
                      <a:r>
                        <a:rPr lang="en-US" sz="280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dirty="0" err="1">
                          <a:solidFill>
                            <a:schemeClr val="tx1">
                              <a:lumMod val="95000"/>
                              <a:lumOff val="5000"/>
                            </a:schemeClr>
                          </a:solidFill>
                          <a:effectLst/>
                          <a:latin typeface="Calibri" panose="020F0502020204030204" pitchFamily="34" charset="0"/>
                          <a:cs typeface="Calibri" panose="020F0502020204030204" pitchFamily="34" charset="0"/>
                        </a:rPr>
                        <a:t>người</a:t>
                      </a:r>
                      <a:r>
                        <a:rPr lang="en-US" sz="280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dirty="0" err="1">
                          <a:solidFill>
                            <a:schemeClr val="tx1">
                              <a:lumMod val="95000"/>
                              <a:lumOff val="5000"/>
                            </a:schemeClr>
                          </a:solidFill>
                          <a:effectLst/>
                          <a:latin typeface="Calibri" panose="020F0502020204030204" pitchFamily="34" charset="0"/>
                          <a:cs typeface="Calibri" panose="020F0502020204030204" pitchFamily="34" charset="0"/>
                        </a:rPr>
                        <a:t>dân</a:t>
                      </a:r>
                      <a:r>
                        <a:rPr lang="en-US" sz="280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dirty="0" err="1">
                          <a:solidFill>
                            <a:schemeClr val="tx1">
                              <a:lumMod val="95000"/>
                              <a:lumOff val="5000"/>
                            </a:schemeClr>
                          </a:solidFill>
                          <a:effectLst/>
                          <a:latin typeface="Calibri" panose="020F0502020204030204" pitchFamily="34" charset="0"/>
                          <a:cs typeface="Calibri" panose="020F0502020204030204" pitchFamily="34" charset="0"/>
                        </a:rPr>
                        <a:t>vô</a:t>
                      </a:r>
                      <a:r>
                        <a:rPr lang="en-US" sz="280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dirty="0" err="1">
                          <a:solidFill>
                            <a:schemeClr val="tx1">
                              <a:lumMod val="95000"/>
                              <a:lumOff val="5000"/>
                            </a:schemeClr>
                          </a:solidFill>
                          <a:effectLst/>
                          <a:latin typeface="Calibri" panose="020F0502020204030204" pitchFamily="34" charset="0"/>
                          <a:cs typeface="Calibri" panose="020F0502020204030204" pitchFamily="34" charset="0"/>
                        </a:rPr>
                        <a:t>tội</a:t>
                      </a:r>
                    </a:p>
                    <a:p>
                      <a:pPr algn="ctr">
                        <a:lnSpc>
                          <a:spcPct val="150000"/>
                        </a:lnSpc>
                      </a:pPr>
                      <a:r>
                        <a:rPr lang="vi-VN" sz="2800" b="0" dirty="0">
                          <a:solidFill>
                            <a:schemeClr val="tx1">
                              <a:lumMod val="95000"/>
                              <a:lumOff val="5000"/>
                            </a:schemeClr>
                          </a:solidFill>
                          <a:effectLst/>
                          <a:latin typeface="Calibri" panose="020F0502020204030204" pitchFamily="34" charset="0"/>
                          <a:cs typeface="Calibri" panose="020F0502020204030204" pitchFamily="34" charset="0"/>
                        </a:rPr>
                        <a:t>(</a:t>
                      </a:r>
                      <a:r>
                        <a:rPr lang="en-US" sz="2800" b="0" dirty="0" err="1">
                          <a:solidFill>
                            <a:schemeClr val="tx1">
                              <a:lumMod val="95000"/>
                              <a:lumOff val="5000"/>
                            </a:schemeClr>
                          </a:solidFill>
                          <a:effectLst/>
                          <a:latin typeface="Calibri" panose="020F0502020204030204" pitchFamily="34" charset="0"/>
                          <a:cs typeface="Calibri" panose="020F0502020204030204" pitchFamily="34" charset="0"/>
                        </a:rPr>
                        <a:t>bị</a:t>
                      </a:r>
                      <a:r>
                        <a:rPr lang="en-US" sz="2800" b="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effectLst/>
                          <a:latin typeface="Calibri" panose="020F0502020204030204" pitchFamily="34" charset="0"/>
                          <a:cs typeface="Calibri" panose="020F0502020204030204" pitchFamily="34" charset="0"/>
                        </a:rPr>
                        <a:t>bóc</a:t>
                      </a:r>
                      <a:r>
                        <a:rPr lang="en-US" sz="2800" b="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effectLst/>
                          <a:latin typeface="Calibri" panose="020F0502020204030204" pitchFamily="34" charset="0"/>
                          <a:cs typeface="Calibri" panose="020F0502020204030204" pitchFamily="34" charset="0"/>
                        </a:rPr>
                        <a:t>lột</a:t>
                      </a:r>
                      <a:r>
                        <a:rPr lang="en-US" sz="2800" b="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effectLst/>
                          <a:latin typeface="Calibri" panose="020F0502020204030204" pitchFamily="34" charset="0"/>
                          <a:cs typeface="Calibri" panose="020F0502020204030204" pitchFamily="34" charset="0"/>
                        </a:rPr>
                        <a:t>tàn</a:t>
                      </a:r>
                      <a:r>
                        <a:rPr lang="en-US" sz="2800" b="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effectLst/>
                          <a:latin typeface="Calibri" panose="020F0502020204030204" pitchFamily="34" charset="0"/>
                          <a:cs typeface="Calibri" panose="020F0502020204030204" pitchFamily="34" charset="0"/>
                        </a:rPr>
                        <a:t>sát</a:t>
                      </a:r>
                      <a:r>
                        <a:rPr lang="en-US" sz="2800" b="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effectLst/>
                          <a:latin typeface="Calibri" panose="020F0502020204030204" pitchFamily="34" charset="0"/>
                          <a:cs typeface="Calibri" panose="020F0502020204030204" pitchFamily="34" charset="0"/>
                        </a:rPr>
                        <a:t>dã</a:t>
                      </a:r>
                      <a:r>
                        <a:rPr lang="en-US" sz="2800" b="0" dirty="0">
                          <a:solidFill>
                            <a:schemeClr val="tx1">
                              <a:lumMod val="95000"/>
                              <a:lumOff val="5000"/>
                            </a:schemeClr>
                          </a:solidFill>
                          <a:effectLst/>
                          <a:latin typeface="Calibri" panose="020F0502020204030204" pitchFamily="34" charset="0"/>
                          <a:cs typeface="Calibri" panose="020F0502020204030204" pitchFamily="34" charset="0"/>
                        </a:rPr>
                        <a:t> man</a:t>
                      </a:r>
                      <a:r>
                        <a:rPr lang="vi-VN" sz="2800" b="0" dirty="0">
                          <a:solidFill>
                            <a:schemeClr val="tx1">
                              <a:lumMod val="95000"/>
                              <a:lumOff val="5000"/>
                            </a:schemeClr>
                          </a:solidFill>
                          <a:effectLst/>
                          <a:latin typeface="Calibri" panose="020F0502020204030204" pitchFamily="34" charset="0"/>
                          <a:cs typeface="Calibri" panose="020F0502020204030204" pitchFamily="34" charset="0"/>
                        </a:rPr>
                        <a:t>)</a:t>
                      </a:r>
                      <a:endParaRPr lang="en-US" sz="2800" b="0" dirty="0">
                        <a:solidFill>
                          <a:schemeClr val="tx1">
                            <a:lumMod val="95000"/>
                            <a:lumOff val="5000"/>
                          </a:schemeClr>
                        </a:solidFill>
                        <a:effectLst/>
                        <a:latin typeface="Calibri" panose="020F0502020204030204" pitchFamily="34" charset="0"/>
                        <a:cs typeface="Calibri" panose="020F0502020204030204" pitchFamily="34" charset="0"/>
                      </a:endParaRPr>
                    </a:p>
                    <a:p>
                      <a:pPr algn="ctr">
                        <a:lnSpc>
                          <a:spcPct val="150000"/>
                        </a:lnSpc>
                      </a:pPr>
                      <a:r>
                        <a:rPr lang="en-VN" sz="2400" i="1" dirty="0">
                          <a:solidFill>
                            <a:srgbClr val="FF0000"/>
                          </a:solidFill>
                          <a:latin typeface="Calibri" panose="020F0502020204030204" pitchFamily="34" charset="0"/>
                          <a:cs typeface="Calibri" panose="020F0502020204030204" pitchFamily="34" charset="0"/>
                        </a:rPr>
                        <a:t>“Nặng nề</a:t>
                      </a:r>
                      <a:r>
                        <a:rPr lang="en-US" sz="2400" i="1" dirty="0">
                          <a:solidFill>
                            <a:srgbClr val="FF0000"/>
                          </a:solidFill>
                          <a:latin typeface="Calibri" panose="020F0502020204030204" pitchFamily="34" charset="0"/>
                          <a:cs typeface="Calibri" panose="020F0502020204030204" pitchFamily="34" charset="0"/>
                        </a:rPr>
                        <a:t> </a:t>
                      </a:r>
                      <a:r>
                        <a:rPr lang="en-US" sz="2400" i="1" dirty="0" err="1">
                          <a:solidFill>
                            <a:srgbClr val="FF0000"/>
                          </a:solidFill>
                          <a:latin typeface="Calibri" panose="020F0502020204030204" pitchFamily="34" charset="0"/>
                          <a:cs typeface="Calibri" panose="020F0502020204030204" pitchFamily="34" charset="0"/>
                        </a:rPr>
                        <a:t>những</a:t>
                      </a:r>
                      <a:r>
                        <a:rPr lang="en-US" sz="2400" i="1" dirty="0">
                          <a:solidFill>
                            <a:srgbClr val="FF0000"/>
                          </a:solidFill>
                          <a:latin typeface="Calibri" panose="020F0502020204030204" pitchFamily="34" charset="0"/>
                          <a:cs typeface="Calibri" panose="020F0502020204030204" pitchFamily="34" charset="0"/>
                        </a:rPr>
                        <a:t> </a:t>
                      </a:r>
                      <a:r>
                        <a:rPr lang="en-US" sz="2400" i="1" dirty="0" err="1">
                          <a:solidFill>
                            <a:srgbClr val="FF0000"/>
                          </a:solidFill>
                          <a:latin typeface="Calibri" panose="020F0502020204030204" pitchFamily="34" charset="0"/>
                          <a:cs typeface="Calibri" panose="020F0502020204030204" pitchFamily="34" charset="0"/>
                        </a:rPr>
                        <a:t>nỗi</a:t>
                      </a:r>
                      <a:r>
                        <a:rPr lang="en-US" sz="2400" i="1" dirty="0">
                          <a:solidFill>
                            <a:srgbClr val="FF0000"/>
                          </a:solidFill>
                          <a:latin typeface="Calibri" panose="020F0502020204030204" pitchFamily="34" charset="0"/>
                          <a:cs typeface="Calibri" panose="020F0502020204030204" pitchFamily="34" charset="0"/>
                        </a:rPr>
                        <a:t> </a:t>
                      </a:r>
                      <a:r>
                        <a:rPr lang="en-US" sz="2400" i="1" dirty="0" err="1">
                          <a:solidFill>
                            <a:srgbClr val="FF0000"/>
                          </a:solidFill>
                          <a:latin typeface="Calibri" panose="020F0502020204030204" pitchFamily="34" charset="0"/>
                          <a:cs typeface="Calibri" panose="020F0502020204030204" pitchFamily="34" charset="0"/>
                        </a:rPr>
                        <a:t>phu</a:t>
                      </a:r>
                      <a:r>
                        <a:rPr lang="en-US" sz="2400" i="1" dirty="0">
                          <a:solidFill>
                            <a:srgbClr val="FF0000"/>
                          </a:solidFill>
                          <a:latin typeface="Calibri" panose="020F0502020204030204" pitchFamily="34" charset="0"/>
                          <a:cs typeface="Calibri" panose="020F0502020204030204" pitchFamily="34" charset="0"/>
                        </a:rPr>
                        <a:t> </a:t>
                      </a:r>
                      <a:r>
                        <a:rPr lang="en-US" sz="2400" i="1" dirty="0" err="1">
                          <a:solidFill>
                            <a:srgbClr val="FF0000"/>
                          </a:solidFill>
                          <a:latin typeface="Calibri" panose="020F0502020204030204" pitchFamily="34" charset="0"/>
                          <a:cs typeface="Calibri" panose="020F0502020204030204" pitchFamily="34" charset="0"/>
                        </a:rPr>
                        <a:t>phen</a:t>
                      </a:r>
                      <a:endParaRPr lang="en-US" sz="2400" i="1" dirty="0">
                        <a:solidFill>
                          <a:srgbClr val="FF0000"/>
                        </a:solidFill>
                        <a:latin typeface="Calibri" panose="020F0502020204030204" pitchFamily="34" charset="0"/>
                        <a:cs typeface="Calibri" panose="020F0502020204030204" pitchFamily="34" charset="0"/>
                      </a:endParaRPr>
                    </a:p>
                    <a:p>
                      <a:pPr algn="ctr">
                        <a:lnSpc>
                          <a:spcPct val="150000"/>
                        </a:lnSpc>
                      </a:pPr>
                      <a:r>
                        <a:rPr lang="en-US" sz="2400" i="1" dirty="0">
                          <a:solidFill>
                            <a:srgbClr val="FF0000"/>
                          </a:solidFill>
                          <a:latin typeface="Calibri" panose="020F0502020204030204" pitchFamily="34" charset="0"/>
                          <a:cs typeface="Calibri" panose="020F0502020204030204" pitchFamily="34" charset="0"/>
                        </a:rPr>
                        <a:t>Tan </a:t>
                      </a:r>
                      <a:r>
                        <a:rPr lang="en-US" sz="2400" i="1" dirty="0" err="1">
                          <a:solidFill>
                            <a:srgbClr val="FF0000"/>
                          </a:solidFill>
                          <a:latin typeface="Calibri" panose="020F0502020204030204" pitchFamily="34" charset="0"/>
                          <a:cs typeface="Calibri" panose="020F0502020204030204" pitchFamily="34" charset="0"/>
                        </a:rPr>
                        <a:t>tác</a:t>
                      </a:r>
                      <a:r>
                        <a:rPr lang="en-US" sz="2400" i="1" dirty="0">
                          <a:solidFill>
                            <a:srgbClr val="FF0000"/>
                          </a:solidFill>
                          <a:latin typeface="Calibri" panose="020F0502020204030204" pitchFamily="34" charset="0"/>
                          <a:cs typeface="Calibri" panose="020F0502020204030204" pitchFamily="34" charset="0"/>
                        </a:rPr>
                        <a:t> </a:t>
                      </a:r>
                      <a:r>
                        <a:rPr lang="en-US" sz="2400" i="1" dirty="0" err="1">
                          <a:solidFill>
                            <a:srgbClr val="FF0000"/>
                          </a:solidFill>
                          <a:latin typeface="Calibri" panose="020F0502020204030204" pitchFamily="34" charset="0"/>
                          <a:cs typeface="Calibri" panose="020F0502020204030204" pitchFamily="34" charset="0"/>
                        </a:rPr>
                        <a:t>cả</a:t>
                      </a:r>
                      <a:r>
                        <a:rPr lang="en-US" sz="2400" i="1" dirty="0">
                          <a:solidFill>
                            <a:srgbClr val="FF0000"/>
                          </a:solidFill>
                          <a:latin typeface="Calibri" panose="020F0502020204030204" pitchFamily="34" charset="0"/>
                          <a:cs typeface="Calibri" panose="020F0502020204030204" pitchFamily="34" charset="0"/>
                        </a:rPr>
                        <a:t> </a:t>
                      </a:r>
                      <a:r>
                        <a:rPr lang="en-US" sz="2400" i="1" dirty="0" err="1">
                          <a:solidFill>
                            <a:srgbClr val="FF0000"/>
                          </a:solidFill>
                          <a:latin typeface="Calibri" panose="020F0502020204030204" pitchFamily="34" charset="0"/>
                          <a:cs typeface="Calibri" panose="020F0502020204030204" pitchFamily="34" charset="0"/>
                        </a:rPr>
                        <a:t>nghề</a:t>
                      </a:r>
                      <a:r>
                        <a:rPr lang="en-VN" sz="2400" i="1" dirty="0">
                          <a:solidFill>
                            <a:srgbClr val="FF0000"/>
                          </a:solidFill>
                          <a:latin typeface="Calibri" panose="020F0502020204030204" pitchFamily="34" charset="0"/>
                          <a:cs typeface="Calibri" panose="020F0502020204030204" pitchFamily="34" charset="0"/>
                        </a:rPr>
                        <a:t> canh cửi”,...</a:t>
                      </a:r>
                      <a:endParaRPr lang="en-VN" sz="2400" b="0" dirty="0">
                        <a:solidFill>
                          <a:schemeClr val="tx1">
                            <a:lumMod val="95000"/>
                            <a:lumOff val="5000"/>
                          </a:schemeClr>
                        </a:solidFill>
                        <a:effectLst/>
                        <a:latin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algn="ctr">
                        <a:lnSpc>
                          <a:spcPct val="150000"/>
                        </a:lnSpc>
                      </a:pPr>
                      <a:r>
                        <a:rPr lang="en-US" sz="7200" dirty="0">
                          <a:solidFill>
                            <a:schemeClr val="tx1">
                              <a:lumMod val="95000"/>
                              <a:lumOff val="5000"/>
                            </a:schemeClr>
                          </a:solidFill>
                          <a:effectLst/>
                          <a:latin typeface="Calibri" panose="020F0502020204030204" pitchFamily="34" charset="0"/>
                          <a:cs typeface="Calibri" panose="020F0502020204030204" pitchFamily="34" charset="0"/>
                        </a:rPr>
                        <a:t>&gt;&lt;</a:t>
                      </a:r>
                      <a:r>
                        <a:rPr lang="en-US" sz="5400" dirty="0">
                          <a:solidFill>
                            <a:schemeClr val="tx1">
                              <a:lumMod val="95000"/>
                              <a:lumOff val="5000"/>
                            </a:schemeClr>
                          </a:solidFill>
                          <a:effectLst/>
                          <a:latin typeface="Calibri" panose="020F0502020204030204" pitchFamily="34" charset="0"/>
                          <a:cs typeface="Calibri" panose="020F0502020204030204" pitchFamily="34" charset="0"/>
                        </a:rPr>
                        <a:t> </a:t>
                      </a:r>
                    </a:p>
                    <a:p>
                      <a:pPr algn="ctr">
                        <a:lnSpc>
                          <a:spcPct val="150000"/>
                        </a:lnSpc>
                      </a:pPr>
                      <a:r>
                        <a:rPr lang="en-US" sz="2800" dirty="0">
                          <a:solidFill>
                            <a:schemeClr val="tx1">
                              <a:lumMod val="95000"/>
                              <a:lumOff val="5000"/>
                            </a:schemeClr>
                          </a:solidFill>
                          <a:effectLst/>
                          <a:latin typeface="Calibri" panose="020F0502020204030204" pitchFamily="34" charset="0"/>
                          <a:cs typeface="Calibri" panose="020F0502020204030204" pitchFamily="34" charset="0"/>
                        </a:rPr>
                        <a:t>(</a:t>
                      </a:r>
                      <a:r>
                        <a:rPr lang="en-US" sz="2800" dirty="0" err="1">
                          <a:solidFill>
                            <a:schemeClr val="tx1">
                              <a:lumMod val="95000"/>
                              <a:lumOff val="5000"/>
                            </a:schemeClr>
                          </a:solidFill>
                          <a:effectLst/>
                          <a:latin typeface="Calibri" panose="020F0502020204030204" pitchFamily="34" charset="0"/>
                          <a:cs typeface="Calibri" panose="020F0502020204030204" pitchFamily="34" charset="0"/>
                        </a:rPr>
                        <a:t>Nghệ</a:t>
                      </a:r>
                      <a:r>
                        <a:rPr lang="en-US" sz="280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dirty="0" err="1">
                          <a:solidFill>
                            <a:schemeClr val="tx1">
                              <a:lumMod val="95000"/>
                              <a:lumOff val="5000"/>
                            </a:schemeClr>
                          </a:solidFill>
                          <a:effectLst/>
                          <a:latin typeface="Calibri" panose="020F0502020204030204" pitchFamily="34" charset="0"/>
                          <a:cs typeface="Calibri" panose="020F0502020204030204" pitchFamily="34" charset="0"/>
                        </a:rPr>
                        <a:t>thuật</a:t>
                      </a:r>
                      <a:r>
                        <a:rPr lang="en-US" sz="280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dirty="0" err="1">
                          <a:solidFill>
                            <a:schemeClr val="tx1">
                              <a:lumMod val="95000"/>
                              <a:lumOff val="5000"/>
                            </a:schemeClr>
                          </a:solidFill>
                          <a:effectLst/>
                          <a:latin typeface="Calibri" panose="020F0502020204030204" pitchFamily="34" charset="0"/>
                          <a:cs typeface="Calibri" panose="020F0502020204030204" pitchFamily="34" charset="0"/>
                        </a:rPr>
                        <a:t>đối</a:t>
                      </a:r>
                      <a:r>
                        <a:rPr lang="en-US" sz="2800" dirty="0">
                          <a:solidFill>
                            <a:schemeClr val="tx1">
                              <a:lumMod val="95000"/>
                              <a:lumOff val="5000"/>
                            </a:schemeClr>
                          </a:solidFill>
                          <a:effectLst/>
                          <a:latin typeface="Calibri" panose="020F0502020204030204" pitchFamily="34" charset="0"/>
                          <a:cs typeface="Calibri" panose="020F0502020204030204" pitchFamily="34" charset="0"/>
                        </a:rPr>
                        <a:t>) </a:t>
                      </a:r>
                      <a:endParaRPr lang="en-VN" sz="2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oFill/>
                  </a:tcPr>
                </a:tc>
                <a:tc>
                  <a:txBody>
                    <a:bodyPr/>
                    <a:lstStyle/>
                    <a:p>
                      <a:pPr algn="ctr">
                        <a:lnSpc>
                          <a:spcPct val="150000"/>
                        </a:lnSpc>
                      </a:pPr>
                      <a:r>
                        <a:rPr lang="en-US" sz="2800" dirty="0" err="1">
                          <a:solidFill>
                            <a:schemeClr val="tx1">
                              <a:lumMod val="95000"/>
                              <a:lumOff val="5000"/>
                            </a:schemeClr>
                          </a:solidFill>
                          <a:effectLst/>
                          <a:latin typeface="Calibri" panose="020F0502020204030204" pitchFamily="34" charset="0"/>
                          <a:cs typeface="Calibri" panose="020F0502020204030204" pitchFamily="34" charset="0"/>
                        </a:rPr>
                        <a:t>Kẻ</a:t>
                      </a:r>
                      <a:r>
                        <a:rPr lang="en-US" sz="280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dirty="0" err="1">
                          <a:solidFill>
                            <a:schemeClr val="tx1">
                              <a:lumMod val="95000"/>
                              <a:lumOff val="5000"/>
                            </a:schemeClr>
                          </a:solidFill>
                          <a:effectLst/>
                          <a:latin typeface="Calibri" panose="020F0502020204030204" pitchFamily="34" charset="0"/>
                          <a:cs typeface="Calibri" panose="020F0502020204030204" pitchFamily="34" charset="0"/>
                        </a:rPr>
                        <a:t>thù</a:t>
                      </a:r>
                      <a:endParaRPr lang="en-US" sz="2800" b="0" dirty="0" err="1">
                        <a:solidFill>
                          <a:schemeClr val="tx1">
                            <a:lumMod val="95000"/>
                            <a:lumOff val="5000"/>
                          </a:schemeClr>
                        </a:solidFill>
                        <a:effectLst/>
                        <a:latin typeface="Calibri" panose="020F0502020204030204" pitchFamily="34" charset="0"/>
                        <a:cs typeface="Calibri" panose="020F0502020204030204" pitchFamily="34" charset="0"/>
                      </a:endParaRPr>
                    </a:p>
                    <a:p>
                      <a:pPr algn="ctr">
                        <a:lnSpc>
                          <a:spcPct val="150000"/>
                        </a:lnSpc>
                      </a:pPr>
                      <a:r>
                        <a:rPr lang="vi-VN" sz="2800" b="0" dirty="0">
                          <a:solidFill>
                            <a:schemeClr val="tx1">
                              <a:lumMod val="95000"/>
                              <a:lumOff val="5000"/>
                            </a:schemeClr>
                          </a:solidFill>
                          <a:effectLst/>
                          <a:latin typeface="Calibri" panose="020F0502020204030204" pitchFamily="34" charset="0"/>
                          <a:cs typeface="Calibri" panose="020F0502020204030204" pitchFamily="34" charset="0"/>
                        </a:rPr>
                        <a:t>(</a:t>
                      </a:r>
                      <a:r>
                        <a:rPr lang="en-US" sz="2800" b="0" dirty="0" err="1">
                          <a:solidFill>
                            <a:schemeClr val="tx1">
                              <a:lumMod val="95000"/>
                              <a:lumOff val="5000"/>
                            </a:schemeClr>
                          </a:solidFill>
                          <a:effectLst/>
                          <a:latin typeface="Calibri" panose="020F0502020204030204" pitchFamily="34" charset="0"/>
                          <a:cs typeface="Calibri" panose="020F0502020204030204" pitchFamily="34" charset="0"/>
                        </a:rPr>
                        <a:t>tàn</a:t>
                      </a:r>
                      <a:r>
                        <a:rPr lang="en-US" sz="2800" b="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effectLst/>
                          <a:latin typeface="Calibri" panose="020F0502020204030204" pitchFamily="34" charset="0"/>
                          <a:cs typeface="Calibri" panose="020F0502020204030204" pitchFamily="34" charset="0"/>
                        </a:rPr>
                        <a:t>bạo</a:t>
                      </a:r>
                      <a:r>
                        <a:rPr lang="en-US" sz="2800" b="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effectLst/>
                          <a:latin typeface="Calibri" panose="020F0502020204030204" pitchFamily="34" charset="0"/>
                          <a:cs typeface="Calibri" panose="020F0502020204030204" pitchFamily="34" charset="0"/>
                        </a:rPr>
                        <a:t>vô</a:t>
                      </a:r>
                      <a:r>
                        <a:rPr lang="en-US" sz="2800" b="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effectLst/>
                          <a:latin typeface="Calibri" panose="020F0502020204030204" pitchFamily="34" charset="0"/>
                          <a:cs typeface="Calibri" panose="020F0502020204030204" pitchFamily="34" charset="0"/>
                        </a:rPr>
                        <a:t>nhân</a:t>
                      </a:r>
                      <a:r>
                        <a:rPr lang="en-US" sz="2800" b="0" dirty="0">
                          <a:solidFill>
                            <a:schemeClr val="tx1">
                              <a:lumMod val="95000"/>
                              <a:lumOff val="5000"/>
                            </a:schemeClr>
                          </a:solidFill>
                          <a:effectLst/>
                          <a:latin typeface="Calibri" panose="020F0502020204030204" pitchFamily="34" charset="0"/>
                          <a:cs typeface="Calibri" panose="020F0502020204030204" pitchFamily="34" charset="0"/>
                        </a:rPr>
                        <a:t> </a:t>
                      </a:r>
                      <a:r>
                        <a:rPr lang="en-US" sz="2800" b="0" dirty="0" err="1">
                          <a:solidFill>
                            <a:schemeClr val="tx1">
                              <a:lumMod val="95000"/>
                              <a:lumOff val="5000"/>
                            </a:schemeClr>
                          </a:solidFill>
                          <a:effectLst/>
                          <a:latin typeface="Calibri" panose="020F0502020204030204" pitchFamily="34" charset="0"/>
                          <a:cs typeface="Calibri" panose="020F0502020204030204" pitchFamily="34" charset="0"/>
                        </a:rPr>
                        <a:t>tính</a:t>
                      </a:r>
                      <a:r>
                        <a:rPr lang="vi-VN" sz="2800" b="0" dirty="0">
                          <a:solidFill>
                            <a:schemeClr val="tx1">
                              <a:lumMod val="95000"/>
                              <a:lumOff val="5000"/>
                            </a:schemeClr>
                          </a:solidFill>
                          <a:effectLst/>
                          <a:latin typeface="Calibri" panose="020F0502020204030204" pitchFamily="34" charset="0"/>
                          <a:cs typeface="Calibri" panose="020F0502020204030204" pitchFamily="34" charset="0"/>
                        </a:rPr>
                        <a:t>)</a:t>
                      </a:r>
                      <a:endParaRPr lang="en-US" sz="2800" b="0" dirty="0">
                        <a:solidFill>
                          <a:schemeClr val="tx1">
                            <a:lumMod val="95000"/>
                            <a:lumOff val="5000"/>
                          </a:schemeClr>
                        </a:solidFill>
                        <a:effectLst/>
                        <a:latin typeface="Calibri" panose="020F0502020204030204" pitchFamily="34" charset="0"/>
                        <a:cs typeface="Calibri" panose="020F0502020204030204" pitchFamily="34" charset="0"/>
                      </a:endParaRPr>
                    </a:p>
                    <a:p>
                      <a:pPr algn="ctr">
                        <a:lnSpc>
                          <a:spcPct val="150000"/>
                        </a:lnSpc>
                      </a:pPr>
                      <a:r>
                        <a:rPr lang="en-VN" sz="2400" i="1" dirty="0">
                          <a:solidFill>
                            <a:srgbClr val="FF0000"/>
                          </a:solidFill>
                          <a:latin typeface="Calibri" panose="020F0502020204030204" pitchFamily="34" charset="0"/>
                          <a:cs typeface="Calibri" panose="020F0502020204030204" pitchFamily="34" charset="0"/>
                        </a:rPr>
                        <a:t>“Thằng há miệng... chưa chán</a:t>
                      </a:r>
                      <a:r>
                        <a:rPr lang="en-US" sz="2400" i="1" dirty="0">
                          <a:solidFill>
                            <a:srgbClr val="FF0000"/>
                          </a:solidFill>
                          <a:latin typeface="Calibri" panose="020F0502020204030204" pitchFamily="34" charset="0"/>
                          <a:cs typeface="Calibri" panose="020F0502020204030204" pitchFamily="34" charset="0"/>
                        </a:rPr>
                        <a:t>”</a:t>
                      </a:r>
                      <a:endParaRPr lang="en-VN" sz="2400" b="0" dirty="0">
                        <a:solidFill>
                          <a:schemeClr val="tx1">
                            <a:lumMod val="95000"/>
                            <a:lumOff val="5000"/>
                          </a:schemeClr>
                        </a:solidFill>
                        <a:effectLst/>
                        <a:latin typeface="Calibri" panose="020F0502020204030204" pitchFamily="34" charset="0"/>
                        <a:cs typeface="Calibri" panose="020F0502020204030204" pitchFamily="34" charset="0"/>
                      </a:endParaRPr>
                    </a:p>
                  </a:txBody>
                  <a:tcPr marL="68580" marR="68580" marT="0" marB="0">
                    <a:solidFill>
                      <a:schemeClr val="bg2"/>
                    </a:solidFill>
                  </a:tcPr>
                </a:tc>
                <a:extLst>
                  <a:ext uri="{0D108BD9-81ED-4DB2-BD59-A6C34878D82A}">
                    <a16:rowId xmlns:a16="http://schemas.microsoft.com/office/drawing/2014/main" val="2340870783"/>
                  </a:ext>
                </a:extLst>
              </a:tr>
            </a:tbl>
          </a:graphicData>
        </a:graphic>
      </p:graphicFrame>
    </p:spTree>
    <p:extLst>
      <p:ext uri="{BB962C8B-B14F-4D97-AF65-F5344CB8AC3E}">
        <p14:creationId xmlns:p14="http://schemas.microsoft.com/office/powerpoint/2010/main" val="194542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10426968" y="222308"/>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540933" y="234700"/>
            <a:ext cx="9127067"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735134" y="-4490984"/>
            <a:ext cx="738664" cy="10176534"/>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2. </a:t>
            </a:r>
            <a:r>
              <a:rPr lang="en-US" altLang="zh-CN" sz="3600" b="1" dirty="0" err="1">
                <a:solidFill>
                  <a:srgbClr val="FFFF00"/>
                </a:solidFill>
                <a:latin typeface="Calibri" panose="020F0502020204030204" pitchFamily="34" charset="0"/>
                <a:cs typeface="Calibri" panose="020F0502020204030204" pitchFamily="34" charset="0"/>
              </a:rPr>
              <a:t>Tố</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cáo</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tội</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ác</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của</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giặc</a:t>
            </a:r>
            <a:r>
              <a:rPr lang="en-US" altLang="zh-CN" sz="3600" b="1" dirty="0">
                <a:solidFill>
                  <a:srgbClr val="FFFF00"/>
                </a:solidFill>
                <a:latin typeface="Calibri" panose="020F0502020204030204" pitchFamily="34" charset="0"/>
                <a:cs typeface="Calibri" panose="020F0502020204030204" pitchFamily="34" charset="0"/>
              </a:rPr>
              <a:t> Minh</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17" name="文本框 14">
            <a:extLst>
              <a:ext uri="{FF2B5EF4-FFF2-40B4-BE49-F238E27FC236}">
                <a16:creationId xmlns:a16="http://schemas.microsoft.com/office/drawing/2014/main" id="{AD003173-59F8-1440-B6B6-F1C461251357}"/>
              </a:ext>
            </a:extLst>
          </p:cNvPr>
          <p:cNvSpPr txBox="1"/>
          <p:nvPr/>
        </p:nvSpPr>
        <p:spPr>
          <a:xfrm rot="16200000">
            <a:off x="2023533" y="-2194744"/>
            <a:ext cx="738664" cy="7423199"/>
          </a:xfrm>
          <a:prstGeom prst="rect">
            <a:avLst/>
          </a:prstGeom>
          <a:noFill/>
        </p:spPr>
        <p:txBody>
          <a:bodyPr vert="eaVert" wrap="square" rtlCol="0">
            <a:spAutoFit/>
          </a:bodyPr>
          <a:lstStyle/>
          <a:p>
            <a:pPr algn="ctr"/>
            <a:r>
              <a:rPr lang="en-US" altLang="zh-CN" sz="3600" b="1" dirty="0">
                <a:solidFill>
                  <a:srgbClr val="C00000"/>
                </a:solidFill>
                <a:latin typeface="Calibri" panose="020F0502020204030204" pitchFamily="34" charset="0"/>
                <a:cs typeface="Calibri" panose="020F0502020204030204" pitchFamily="34" charset="0"/>
              </a:rPr>
              <a:t>*</a:t>
            </a:r>
            <a:r>
              <a:rPr lang="vi-VN" altLang="zh-CN" sz="3600" b="1" dirty="0">
                <a:solidFill>
                  <a:srgbClr val="C00000"/>
                </a:solidFill>
                <a:latin typeface="Calibri" panose="020F0502020204030204" pitchFamily="34" charset="0"/>
                <a:cs typeface="Calibri" panose="020F0502020204030204" pitchFamily="34" charset="0"/>
              </a:rPr>
              <a:t> Nghệ thuật</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68E3A97-1773-7E48-9088-2A3671243229}"/>
              </a:ext>
            </a:extLst>
          </p:cNvPr>
          <p:cNvSpPr txBox="1"/>
          <p:nvPr/>
        </p:nvSpPr>
        <p:spPr>
          <a:xfrm>
            <a:off x="1378290" y="1860089"/>
            <a:ext cx="11095567" cy="1077218"/>
          </a:xfrm>
          <a:prstGeom prst="rect">
            <a:avLst/>
          </a:prstGeom>
          <a:noFill/>
        </p:spPr>
        <p:txBody>
          <a:bodyPr wrap="square">
            <a:spAutoFit/>
          </a:bodyPr>
          <a:lstStyle/>
          <a:p>
            <a:pPr algn="just"/>
            <a:r>
              <a:rPr lang="vi-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Dùng hình tượng để diễn tả tội ác của kẻ thù:</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“Nướng dân đen ...tai vạ”</a:t>
            </a:r>
            <a:endParaRPr lang="en-VN" sz="2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5BC3997-873B-7744-B3FA-544CA64F44C8}"/>
              </a:ext>
            </a:extLst>
          </p:cNvPr>
          <p:cNvSpPr txBox="1"/>
          <p:nvPr/>
        </p:nvSpPr>
        <p:spPr>
          <a:xfrm>
            <a:off x="666747" y="2850965"/>
            <a:ext cx="10875435" cy="3892861"/>
          </a:xfrm>
          <a:prstGeom prst="rect">
            <a:avLst/>
          </a:prstGeom>
          <a:solidFill>
            <a:schemeClr val="bg1"/>
          </a:solidFill>
        </p:spPr>
        <p:txBody>
          <a:bodyPr wrap="square">
            <a:spAutoFit/>
          </a:bodyPr>
          <a:lstStyle/>
          <a:p>
            <a:pPr algn="just">
              <a:lnSpc>
                <a:spcPct val="150000"/>
              </a:lnSpc>
            </a:pPr>
            <a:r>
              <a:rPr lang="en-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 </a:t>
            </a:r>
            <a:r>
              <a:rPr lang="en-U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sánh</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a:t>
            </a:r>
            <a:r>
              <a:rPr lang="en-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hóng đại: </a:t>
            </a:r>
          </a:p>
          <a:p>
            <a:pPr algn="ctr">
              <a:lnSpc>
                <a:spcPct val="150000"/>
              </a:lnSpc>
            </a:pPr>
            <a:r>
              <a:rPr lang="en-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Trúc Nam Sơn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tội ác của kẻ thù.</a:t>
            </a:r>
            <a:endParaRPr lang="en-VN" sz="2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pPr>
            <a:r>
              <a:rPr lang="en-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Nước Đông Hải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sự nhơ bẩn của kẻ thù.</a:t>
            </a:r>
            <a:endPar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kẻ</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thù</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546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10426968" y="222308"/>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540933" y="234700"/>
            <a:ext cx="9127067"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735134" y="-4490984"/>
            <a:ext cx="738664" cy="10176534"/>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2. </a:t>
            </a:r>
            <a:r>
              <a:rPr lang="en-US" altLang="zh-CN" sz="3600" b="1" dirty="0" err="1">
                <a:solidFill>
                  <a:srgbClr val="FFFF00"/>
                </a:solidFill>
                <a:latin typeface="Calibri" panose="020F0502020204030204" pitchFamily="34" charset="0"/>
                <a:cs typeface="Calibri" panose="020F0502020204030204" pitchFamily="34" charset="0"/>
              </a:rPr>
              <a:t>Tố</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cáo</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tội</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ác</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của</a:t>
            </a:r>
            <a:r>
              <a:rPr lang="en-US" altLang="zh-CN" sz="3600" b="1" dirty="0">
                <a:solidFill>
                  <a:srgbClr val="FFFF00"/>
                </a:solidFill>
                <a:latin typeface="Calibri" panose="020F0502020204030204" pitchFamily="34" charset="0"/>
                <a:cs typeface="Calibri" panose="020F0502020204030204" pitchFamily="34" charset="0"/>
              </a:rPr>
              <a:t> </a:t>
            </a:r>
            <a:r>
              <a:rPr lang="en-US" altLang="zh-CN" sz="3600" b="1" dirty="0" err="1">
                <a:solidFill>
                  <a:srgbClr val="FFFF00"/>
                </a:solidFill>
                <a:latin typeface="Calibri" panose="020F0502020204030204" pitchFamily="34" charset="0"/>
                <a:cs typeface="Calibri" panose="020F0502020204030204" pitchFamily="34" charset="0"/>
              </a:rPr>
              <a:t>giặc</a:t>
            </a:r>
            <a:r>
              <a:rPr lang="en-US" altLang="zh-CN" sz="3600" b="1" dirty="0">
                <a:solidFill>
                  <a:srgbClr val="FFFF00"/>
                </a:solidFill>
                <a:latin typeface="Calibri" panose="020F0502020204030204" pitchFamily="34" charset="0"/>
                <a:cs typeface="Calibri" panose="020F0502020204030204" pitchFamily="34" charset="0"/>
              </a:rPr>
              <a:t> Minh</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17" name="文本框 14">
            <a:extLst>
              <a:ext uri="{FF2B5EF4-FFF2-40B4-BE49-F238E27FC236}">
                <a16:creationId xmlns:a16="http://schemas.microsoft.com/office/drawing/2014/main" id="{AD003173-59F8-1440-B6B6-F1C461251357}"/>
              </a:ext>
            </a:extLst>
          </p:cNvPr>
          <p:cNvSpPr txBox="1"/>
          <p:nvPr/>
        </p:nvSpPr>
        <p:spPr>
          <a:xfrm rot="16200000">
            <a:off x="3031071" y="-2147701"/>
            <a:ext cx="738664" cy="7423199"/>
          </a:xfrm>
          <a:prstGeom prst="rect">
            <a:avLst/>
          </a:prstGeom>
          <a:noFill/>
        </p:spPr>
        <p:txBody>
          <a:bodyPr vert="eaVert" wrap="square" rtlCol="0">
            <a:spAutoFit/>
          </a:bodyPr>
          <a:lstStyle/>
          <a:p>
            <a:pPr algn="ctr"/>
            <a:r>
              <a:rPr lang="en-US" altLang="zh-CN" sz="3600" b="1" dirty="0">
                <a:solidFill>
                  <a:srgbClr val="C00000"/>
                </a:solidFill>
                <a:latin typeface="Calibri" panose="020F0502020204030204" pitchFamily="34" charset="0"/>
                <a:cs typeface="Calibri" panose="020F0502020204030204" pitchFamily="34" charset="0"/>
              </a:rPr>
              <a:t>*</a:t>
            </a:r>
            <a:r>
              <a:rPr lang="vi-VN" altLang="zh-CN" sz="3600" b="1" dirty="0">
                <a:solidFill>
                  <a:srgbClr val="C00000"/>
                </a:solidFill>
                <a:latin typeface="Calibri" panose="020F0502020204030204" pitchFamily="34" charset="0"/>
                <a:cs typeface="Calibri" panose="020F0502020204030204" pitchFamily="34" charset="0"/>
              </a:rPr>
              <a:t> Nghệ thuật</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68E3A97-1773-7E48-9088-2A3671243229}"/>
              </a:ext>
            </a:extLst>
          </p:cNvPr>
          <p:cNvSpPr txBox="1"/>
          <p:nvPr/>
        </p:nvSpPr>
        <p:spPr>
          <a:xfrm>
            <a:off x="690032" y="1933231"/>
            <a:ext cx="11095567" cy="1481175"/>
          </a:xfrm>
          <a:prstGeom prst="rect">
            <a:avLst/>
          </a:prstGeom>
          <a:noFill/>
        </p:spPr>
        <p:txBody>
          <a:bodyPr wrap="square">
            <a:spAutoFit/>
          </a:bodyPr>
          <a:lstStyle/>
          <a:p>
            <a:pPr algn="just">
              <a:lnSpc>
                <a:spcPct val="150000"/>
              </a:lnSpc>
            </a:pPr>
            <a:r>
              <a:rPr lang="vi-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Dùng hình tượng để diễn tả tội ác của kẻ thù:</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pPr>
            <a:r>
              <a:rPr lang="en-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“Nướng dân đen ...tai vạ”</a:t>
            </a:r>
            <a:endParaRPr lang="en-VN" sz="2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5BC3997-873B-7744-B3FA-544CA64F44C8}"/>
              </a:ext>
            </a:extLst>
          </p:cNvPr>
          <p:cNvSpPr txBox="1"/>
          <p:nvPr/>
        </p:nvSpPr>
        <p:spPr>
          <a:xfrm>
            <a:off x="800097" y="3830781"/>
            <a:ext cx="10875435" cy="1318181"/>
          </a:xfrm>
          <a:prstGeom prst="rect">
            <a:avLst/>
          </a:prstGeom>
          <a:solidFill>
            <a:schemeClr val="bg1"/>
          </a:solidFill>
        </p:spPr>
        <p:txBody>
          <a:bodyPr wrap="square">
            <a:spAutoFit/>
          </a:bodyPr>
          <a:lstStyle/>
          <a:p>
            <a:pPr algn="just">
              <a:lnSpc>
                <a:spcPct val="150000"/>
              </a:lnSpc>
            </a:pP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Câu hỏi tu từ: </a:t>
            </a:r>
            <a:r>
              <a:rPr lang="en-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“Lẽ nào...chịu được?”</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50000"/>
              </a:lnSpc>
              <a:buFont typeface="Wingdings" pitchFamily="2" charset="2"/>
              <a:buChar char=""/>
            </a:pPr>
            <a:r>
              <a:rPr lang="en-VN" sz="2800" dirty="0">
                <a:solidFill>
                  <a:srgbClr val="000000"/>
                </a:solidFill>
                <a:latin typeface="Calibri" panose="020F0502020204030204" pitchFamily="34" charset="0"/>
                <a:ea typeface="Wingdings 3" pitchFamily="2" charset="2"/>
                <a:cs typeface="Calibri" panose="020F0502020204030204" pitchFamily="34" charset="0"/>
              </a:rPr>
              <a:t>T</a:t>
            </a:r>
            <a:r>
              <a:rPr lang="en-VN" sz="2800" dirty="0">
                <a:solidFill>
                  <a:srgbClr val="000000"/>
                </a:solidFill>
                <a:effectLst/>
                <a:latin typeface="Calibri" panose="020F0502020204030204" pitchFamily="34" charset="0"/>
                <a:ea typeface="Wingdings 3" pitchFamily="2" charset="2"/>
                <a:cs typeface="Calibri" panose="020F0502020204030204" pitchFamily="34" charset="0"/>
              </a:rPr>
              <a:t>ội ác trời không dung, đất không tha của quân thù.</a:t>
            </a:r>
            <a:endParaRPr lang="en-VN" sz="4000" i="1" dirty="0">
              <a:solidFill>
                <a:srgbClr val="000000"/>
              </a:solidFill>
              <a:latin typeface="Calibri" panose="020F0502020204030204" pitchFamily="34" charset="0"/>
              <a:ea typeface="Wingdings 3" pitchFamily="2" charset="2"/>
              <a:cs typeface="Calibri" panose="020F0502020204030204" pitchFamily="34" charset="0"/>
            </a:endParaRPr>
          </a:p>
        </p:txBody>
      </p:sp>
      <p:sp>
        <p:nvSpPr>
          <p:cNvPr id="10" name="TextBox 9">
            <a:extLst>
              <a:ext uri="{FF2B5EF4-FFF2-40B4-BE49-F238E27FC236}">
                <a16:creationId xmlns:a16="http://schemas.microsoft.com/office/drawing/2014/main" id="{31745654-1B91-3B4B-8E60-58040D7D2FA9}"/>
              </a:ext>
            </a:extLst>
          </p:cNvPr>
          <p:cNvSpPr txBox="1"/>
          <p:nvPr/>
        </p:nvSpPr>
        <p:spPr>
          <a:xfrm>
            <a:off x="800097" y="5545469"/>
            <a:ext cx="10875434" cy="671851"/>
          </a:xfrm>
          <a:prstGeom prst="rect">
            <a:avLst/>
          </a:prstGeom>
          <a:solidFill>
            <a:schemeClr val="bg1"/>
          </a:solidFill>
        </p:spPr>
        <p:txBody>
          <a:bodyPr wrap="square">
            <a:spAutoFit/>
          </a:bodyPr>
          <a:lstStyle/>
          <a:p>
            <a:pPr algn="just">
              <a:lnSpc>
                <a:spcPct val="150000"/>
              </a:lnSpc>
            </a:pP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Giọng điệu: uất hận trào sôi, cảm thương tha thiết, nghẹn ngào.</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98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10426968" y="222308"/>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98541" y="234700"/>
            <a:ext cx="9869460"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363939" y="-4490984"/>
            <a:ext cx="738664" cy="10176534"/>
          </a:xfrm>
          <a:prstGeom prst="rect">
            <a:avLst/>
          </a:prstGeom>
          <a:noFill/>
        </p:spPr>
        <p:txBody>
          <a:bodyPr vert="eaVert" wrap="square" rtlCol="0">
            <a:spAutoFit/>
          </a:bodyPr>
          <a:lstStyle/>
          <a:p>
            <a:pPr algn="ctr"/>
            <a:r>
              <a:rPr lang="en-US" altLang="zh-CN" sz="3600" b="1" dirty="0">
                <a:solidFill>
                  <a:srgbClr val="FFFF00"/>
                </a:solidFill>
                <a:latin typeface="Calibri" panose="020F0502020204030204" pitchFamily="34" charset="0"/>
                <a:cs typeface="Calibri" panose="020F0502020204030204" pitchFamily="34" charset="0"/>
              </a:rPr>
              <a:t>3. </a:t>
            </a:r>
            <a:r>
              <a:rPr lang="en-US" altLang="zh-CN" sz="3600" b="1" dirty="0" err="1">
                <a:solidFill>
                  <a:srgbClr val="FFFF00"/>
                </a:solidFill>
                <a:latin typeface="Calibri" panose="020F0502020204030204" pitchFamily="34" charset="0"/>
                <a:cs typeface="Calibri" panose="020F0502020204030204" pitchFamily="34" charset="0"/>
              </a:rPr>
              <a:t>Đoạn</a:t>
            </a:r>
            <a:r>
              <a:rPr lang="en-US" altLang="zh-CN" sz="3600" b="1" dirty="0">
                <a:solidFill>
                  <a:srgbClr val="FFFF00"/>
                </a:solidFill>
                <a:latin typeface="Calibri" panose="020F0502020204030204" pitchFamily="34" charset="0"/>
                <a:cs typeface="Calibri" panose="020F0502020204030204" pitchFamily="34" charset="0"/>
              </a:rPr>
              <a:t> </a:t>
            </a:r>
            <a:r>
              <a:rPr lang="vi-VN" altLang="zh-CN" sz="3600" b="1" dirty="0">
                <a:solidFill>
                  <a:srgbClr val="FFFF00"/>
                </a:solidFill>
                <a:latin typeface="Calibri" panose="020F0502020204030204" pitchFamily="34" charset="0"/>
                <a:cs typeface="Calibri" panose="020F0502020204030204" pitchFamily="34" charset="0"/>
              </a:rPr>
              <a:t>3. Bản hùng ca về cuộc khởi nghĩa </a:t>
            </a:r>
            <a:r>
              <a:rPr lang="en-US" altLang="zh-CN" sz="3600" b="1" dirty="0">
                <a:solidFill>
                  <a:srgbClr val="FFFF00"/>
                </a:solidFill>
                <a:latin typeface="Calibri" panose="020F0502020204030204" pitchFamily="34" charset="0"/>
                <a:cs typeface="Calibri" panose="020F0502020204030204" pitchFamily="34" charset="0"/>
              </a:rPr>
              <a:t>L</a:t>
            </a:r>
            <a:r>
              <a:rPr lang="vi-VN" altLang="zh-CN" sz="3600" b="1" dirty="0">
                <a:solidFill>
                  <a:srgbClr val="FFFF00"/>
                </a:solidFill>
                <a:latin typeface="Calibri" panose="020F0502020204030204" pitchFamily="34" charset="0"/>
                <a:cs typeface="Calibri" panose="020F0502020204030204" pitchFamily="34" charset="0"/>
              </a:rPr>
              <a:t>am Sơn</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17" name="文本框 14">
            <a:extLst>
              <a:ext uri="{FF2B5EF4-FFF2-40B4-BE49-F238E27FC236}">
                <a16:creationId xmlns:a16="http://schemas.microsoft.com/office/drawing/2014/main" id="{AD003173-59F8-1440-B6B6-F1C461251357}"/>
              </a:ext>
            </a:extLst>
          </p:cNvPr>
          <p:cNvSpPr txBox="1"/>
          <p:nvPr/>
        </p:nvSpPr>
        <p:spPr>
          <a:xfrm rot="16200000">
            <a:off x="3748669" y="-2147701"/>
            <a:ext cx="738664" cy="7423199"/>
          </a:xfrm>
          <a:prstGeom prst="rect">
            <a:avLst/>
          </a:prstGeom>
          <a:noFill/>
        </p:spPr>
        <p:txBody>
          <a:bodyPr vert="eaVert" wrap="square" rtlCol="0">
            <a:spAutoFit/>
          </a:bodyPr>
          <a:lstStyle/>
          <a:p>
            <a:pPr algn="ctr"/>
            <a:r>
              <a:rPr lang="vi-VN" altLang="zh-CN" sz="3600" b="1" dirty="0">
                <a:solidFill>
                  <a:srgbClr val="C00000"/>
                </a:solidFill>
                <a:latin typeface="Calibri" panose="020F0502020204030204" pitchFamily="34" charset="0"/>
                <a:cs typeface="Calibri" panose="020F0502020204030204" pitchFamily="34" charset="0"/>
              </a:rPr>
              <a:t>a. Hình tượng người chủ tướng Lê Lợi</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B9D6DD9-468E-6C40-9AB0-5CD1F5A01EBA}"/>
              </a:ext>
            </a:extLst>
          </p:cNvPr>
          <p:cNvSpPr txBox="1"/>
          <p:nvPr/>
        </p:nvSpPr>
        <p:spPr>
          <a:xfrm>
            <a:off x="406401" y="2067795"/>
            <a:ext cx="11396132" cy="2970685"/>
          </a:xfrm>
          <a:prstGeom prst="rect">
            <a:avLst/>
          </a:prstGeom>
          <a:noFill/>
        </p:spPr>
        <p:txBody>
          <a:bodyPr wrap="square">
            <a:spAutoFit/>
          </a:bodyPr>
          <a:lstStyle/>
          <a:p>
            <a:pPr marL="457200" indent="-457200" algn="just">
              <a:lnSpc>
                <a:spcPct val="150000"/>
              </a:lnSpc>
              <a:buFontTx/>
              <a:buChar char="-"/>
            </a:pPr>
            <a:r>
              <a:rPr lang="en-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Hình tượng chủ tướng Lê Lợi</a:t>
            </a:r>
            <a:r>
              <a:rPr lang="en-VN" sz="32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lnSpc>
                <a:spcPct val="150000"/>
              </a:lnSpc>
            </a:pPr>
            <a:r>
              <a:rPr lang="en-VN"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Cách xưng hô: </a:t>
            </a:r>
            <a:r>
              <a:rPr lang="en-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a:t>
            </a:r>
            <a:r>
              <a:rPr lang="vi-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en-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khiêm nhường.</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Nguồn gốc xuất thân: </a:t>
            </a:r>
            <a:r>
              <a:rPr lang="en-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chốn hoang dã nương mình </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VN" sz="32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B</a:t>
            </a:r>
            <a:r>
              <a:rPr lang="en-VN" sz="32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ình thường</a:t>
            </a:r>
            <a:r>
              <a:rPr lang="vi-VN" sz="32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32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người anh hùng áo vải.</a:t>
            </a:r>
            <a:endParaRPr lang="en-VN" sz="3200" b="1" i="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95616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
          <p:cNvSpPr/>
          <p:nvPr/>
        </p:nvSpPr>
        <p:spPr>
          <a:xfrm>
            <a:off x="834575" y="410938"/>
            <a:ext cx="10522857" cy="2227943"/>
          </a:xfrm>
          <a:prstGeom prst="snip2DiagRect">
            <a:avLst>
              <a:gd name="adj1" fmla="val 0"/>
              <a:gd name="adj2" fmla="val 16667"/>
            </a:avLst>
          </a:prstGeom>
          <a:solidFill>
            <a:srgbClr val="00206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3200" b="1" i="1" u="none" strike="noStrike" cap="none" dirty="0" err="1">
                <a:solidFill>
                  <a:srgbClr val="FFFFFF"/>
                </a:solidFill>
                <a:latin typeface="Times New Roman"/>
                <a:ea typeface="Times New Roman"/>
                <a:cs typeface="Times New Roman"/>
                <a:sym typeface="Times New Roman"/>
              </a:rPr>
              <a:t>Câu</a:t>
            </a:r>
            <a:r>
              <a:rPr lang="en-US" sz="3200" b="1" i="1" u="none" strike="noStrike" cap="none" dirty="0">
                <a:solidFill>
                  <a:srgbClr val="FFFFFF"/>
                </a:solidFill>
                <a:latin typeface="Times New Roman"/>
                <a:ea typeface="Times New Roman"/>
                <a:cs typeface="Times New Roman"/>
                <a:sym typeface="Times New Roman"/>
              </a:rPr>
              <a:t> </a:t>
            </a:r>
            <a:r>
              <a:rPr lang="en-US" sz="3200" b="1" i="1" u="none" strike="noStrike" cap="none" dirty="0" err="1">
                <a:solidFill>
                  <a:srgbClr val="FFFFFF"/>
                </a:solidFill>
                <a:latin typeface="Times New Roman"/>
                <a:ea typeface="Times New Roman"/>
                <a:cs typeface="Times New Roman"/>
                <a:sym typeface="Times New Roman"/>
              </a:rPr>
              <a:t>hỏi</a:t>
            </a:r>
            <a:r>
              <a:rPr lang="en-US" sz="3200" b="1" i="1" u="none" strike="noStrike" cap="none" dirty="0">
                <a:solidFill>
                  <a:srgbClr val="FFFFFF"/>
                </a:solidFill>
                <a:latin typeface="Times New Roman"/>
                <a:ea typeface="Times New Roman"/>
                <a:cs typeface="Times New Roman"/>
                <a:sym typeface="Times New Roman"/>
              </a:rPr>
              <a:t> 2:  </a:t>
            </a:r>
            <a:r>
              <a:rPr lang="en-US" sz="3200" b="1" i="1" u="none" strike="noStrike" cap="none" dirty="0" err="1">
                <a:solidFill>
                  <a:srgbClr val="FFFFFF"/>
                </a:solidFill>
                <a:latin typeface="Times New Roman"/>
                <a:ea typeface="Times New Roman"/>
                <a:cs typeface="Times New Roman"/>
                <a:sym typeface="Times New Roman"/>
              </a:rPr>
              <a:t>Năm</a:t>
            </a:r>
            <a:r>
              <a:rPr lang="en-US" sz="3200" b="1" i="1" u="none" strike="noStrike" cap="none" dirty="0">
                <a:solidFill>
                  <a:srgbClr val="FFFFFF"/>
                </a:solidFill>
                <a:latin typeface="Times New Roman"/>
                <a:ea typeface="Times New Roman"/>
                <a:cs typeface="Times New Roman"/>
                <a:sym typeface="Times New Roman"/>
              </a:rPr>
              <a:t> </a:t>
            </a:r>
            <a:r>
              <a:rPr lang="en-US" sz="3200" b="1" i="1" u="none" strike="noStrike" cap="none" dirty="0" err="1">
                <a:solidFill>
                  <a:srgbClr val="FFFFFF"/>
                </a:solidFill>
                <a:latin typeface="Times New Roman"/>
                <a:ea typeface="Times New Roman"/>
                <a:cs typeface="Times New Roman"/>
                <a:sym typeface="Times New Roman"/>
              </a:rPr>
              <a:t>sinh</a:t>
            </a:r>
            <a:r>
              <a:rPr lang="en-US" sz="3200" b="1" i="1" u="none" strike="noStrike" cap="none" dirty="0">
                <a:solidFill>
                  <a:srgbClr val="FFFFFF"/>
                </a:solidFill>
                <a:latin typeface="Times New Roman"/>
                <a:ea typeface="Times New Roman"/>
                <a:cs typeface="Times New Roman"/>
                <a:sym typeface="Times New Roman"/>
              </a:rPr>
              <a:t>, </a:t>
            </a:r>
            <a:r>
              <a:rPr lang="en-US" sz="3200" b="1" i="1" u="none" strike="noStrike" cap="none" dirty="0" err="1">
                <a:solidFill>
                  <a:srgbClr val="FFFFFF"/>
                </a:solidFill>
                <a:latin typeface="Times New Roman"/>
                <a:ea typeface="Times New Roman"/>
                <a:cs typeface="Times New Roman"/>
                <a:sym typeface="Times New Roman"/>
              </a:rPr>
              <a:t>năm</a:t>
            </a:r>
            <a:r>
              <a:rPr lang="en-US" sz="3200" b="1" i="1" u="none" strike="noStrike" cap="none" dirty="0">
                <a:solidFill>
                  <a:srgbClr val="FFFFFF"/>
                </a:solidFill>
                <a:latin typeface="Times New Roman"/>
                <a:ea typeface="Times New Roman"/>
                <a:cs typeface="Times New Roman"/>
                <a:sym typeface="Times New Roman"/>
              </a:rPr>
              <a:t> </a:t>
            </a:r>
            <a:r>
              <a:rPr lang="en-US" sz="3200" b="1" i="1" u="none" strike="noStrike" cap="none" dirty="0" err="1">
                <a:solidFill>
                  <a:srgbClr val="FFFFFF"/>
                </a:solidFill>
                <a:latin typeface="Times New Roman"/>
                <a:ea typeface="Times New Roman"/>
                <a:cs typeface="Times New Roman"/>
                <a:sym typeface="Times New Roman"/>
              </a:rPr>
              <a:t>mất</a:t>
            </a:r>
            <a:r>
              <a:rPr lang="en-US" sz="3200" b="1" i="1" u="none" strike="noStrike" cap="none" dirty="0">
                <a:solidFill>
                  <a:srgbClr val="FFFFFF"/>
                </a:solidFill>
                <a:latin typeface="Times New Roman"/>
                <a:ea typeface="Times New Roman"/>
                <a:cs typeface="Times New Roman"/>
                <a:sym typeface="Times New Roman"/>
              </a:rPr>
              <a:t> </a:t>
            </a:r>
            <a:r>
              <a:rPr lang="en-US" sz="3200" b="1" i="1" u="none" strike="noStrike" cap="none" dirty="0" err="1">
                <a:solidFill>
                  <a:srgbClr val="FFFFFF"/>
                </a:solidFill>
                <a:latin typeface="Times New Roman"/>
                <a:ea typeface="Times New Roman"/>
                <a:cs typeface="Times New Roman"/>
                <a:sym typeface="Times New Roman"/>
              </a:rPr>
              <a:t>của</a:t>
            </a:r>
            <a:r>
              <a:rPr lang="en-US" sz="3200" b="1" i="1" u="none" strike="noStrike" cap="none" dirty="0">
                <a:solidFill>
                  <a:srgbClr val="FFFFFF"/>
                </a:solidFill>
                <a:latin typeface="Times New Roman"/>
                <a:ea typeface="Times New Roman"/>
                <a:cs typeface="Times New Roman"/>
                <a:sym typeface="Times New Roman"/>
              </a:rPr>
              <a:t> </a:t>
            </a:r>
            <a:r>
              <a:rPr lang="en-US" sz="3200" b="1" i="1" u="none" strike="noStrike" cap="none" dirty="0" err="1">
                <a:solidFill>
                  <a:srgbClr val="FFFFFF"/>
                </a:solidFill>
                <a:latin typeface="Times New Roman"/>
                <a:ea typeface="Times New Roman"/>
                <a:cs typeface="Times New Roman"/>
                <a:sym typeface="Times New Roman"/>
              </a:rPr>
              <a:t>Nguyễn</a:t>
            </a:r>
            <a:r>
              <a:rPr lang="en-US" sz="3200" b="1" i="1" u="none" strike="noStrike" cap="none" dirty="0">
                <a:solidFill>
                  <a:srgbClr val="FFFFFF"/>
                </a:solidFill>
                <a:latin typeface="Times New Roman"/>
                <a:ea typeface="Times New Roman"/>
                <a:cs typeface="Times New Roman"/>
                <a:sym typeface="Times New Roman"/>
              </a:rPr>
              <a:t> </a:t>
            </a:r>
            <a:r>
              <a:rPr lang="en-US" sz="3200" b="1" i="1" u="none" strike="noStrike" cap="none" dirty="0" err="1">
                <a:solidFill>
                  <a:srgbClr val="FFFFFF"/>
                </a:solidFill>
                <a:latin typeface="Times New Roman"/>
                <a:ea typeface="Times New Roman"/>
                <a:cs typeface="Times New Roman"/>
                <a:sym typeface="Times New Roman"/>
              </a:rPr>
              <a:t>Trãi</a:t>
            </a:r>
            <a:r>
              <a:rPr lang="en-US" sz="3200" b="1" i="1" u="none" strike="noStrike" cap="none" dirty="0">
                <a:solidFill>
                  <a:srgbClr val="FFFFFF"/>
                </a:solidFill>
                <a:latin typeface="Times New Roman"/>
                <a:ea typeface="Times New Roman"/>
                <a:cs typeface="Times New Roman"/>
                <a:sym typeface="Times New Roman"/>
              </a:rPr>
              <a:t>?</a:t>
            </a:r>
            <a:endParaRPr sz="3200" b="1" i="1" u="none" strike="noStrike" cap="none" dirty="0">
              <a:solidFill>
                <a:srgbClr val="FFFFFF"/>
              </a:solidFill>
              <a:latin typeface="Times New Roman"/>
              <a:ea typeface="Times New Roman"/>
              <a:cs typeface="Times New Roman"/>
              <a:sym typeface="Times New Roman"/>
            </a:endParaRPr>
          </a:p>
        </p:txBody>
      </p:sp>
      <p:sp>
        <p:nvSpPr>
          <p:cNvPr id="362" name="Google Shape;362;p4"/>
          <p:cNvSpPr/>
          <p:nvPr/>
        </p:nvSpPr>
        <p:spPr>
          <a:xfrm>
            <a:off x="829227" y="2832625"/>
            <a:ext cx="10522857" cy="2227943"/>
          </a:xfrm>
          <a:prstGeom prst="snip2DiagRect">
            <a:avLst>
              <a:gd name="adj1" fmla="val 0"/>
              <a:gd name="adj2" fmla="val 16667"/>
            </a:avLst>
          </a:prstGeom>
          <a:solidFill>
            <a:srgbClr val="7030A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4800" b="1" i="1" u="none" strike="noStrike" cap="none" dirty="0">
                <a:solidFill>
                  <a:schemeClr val="bg1"/>
                </a:solidFill>
                <a:latin typeface="Times New Roman"/>
                <a:ea typeface="Times New Roman"/>
                <a:cs typeface="Times New Roman"/>
                <a:sym typeface="Times New Roman"/>
              </a:rPr>
              <a:t>1380 - 1442</a:t>
            </a:r>
            <a:endParaRPr sz="4800" b="1" i="1" u="none" strike="noStrike" cap="none" dirty="0">
              <a:solidFill>
                <a:schemeClr val="bg1"/>
              </a:solidFill>
              <a:latin typeface="Times New Roman"/>
              <a:ea typeface="Times New Roman"/>
              <a:cs typeface="Times New Roman"/>
              <a:sym typeface="Times New Roman"/>
            </a:endParaRPr>
          </a:p>
        </p:txBody>
      </p:sp>
      <p:pic>
        <p:nvPicPr>
          <p:cNvPr id="363" name="Google Shape;363;p4">
            <a:hlinkClick r:id="rId3" action="ppaction://hlinksldjump"/>
          </p:cNvPr>
          <p:cNvPicPr preferRelativeResize="0"/>
          <p:nvPr/>
        </p:nvPicPr>
        <p:blipFill rotWithShape="1">
          <a:blip r:embed="rId4">
            <a:alphaModFix/>
          </a:blip>
          <a:srcRect/>
          <a:stretch/>
        </p:blipFill>
        <p:spPr>
          <a:xfrm>
            <a:off x="9753600" y="5388208"/>
            <a:ext cx="2400300" cy="1468203"/>
          </a:xfrm>
          <a:prstGeom prst="rect">
            <a:avLst/>
          </a:prstGeom>
          <a:noFill/>
          <a:ln>
            <a:noFill/>
          </a:ln>
        </p:spPr>
      </p:pic>
      <p:pic>
        <p:nvPicPr>
          <p:cNvPr id="364" name="Google Shape;364;p4">
            <a:hlinkClick r:id="rId5" action="ppaction://hlinksldjump"/>
          </p:cNvPr>
          <p:cNvPicPr preferRelativeResize="0"/>
          <p:nvPr/>
        </p:nvPicPr>
        <p:blipFill rotWithShape="1">
          <a:blip r:embed="rId6">
            <a:alphaModFix/>
          </a:blip>
          <a:srcRect/>
          <a:stretch/>
        </p:blipFill>
        <p:spPr>
          <a:xfrm>
            <a:off x="1091822" y="5562584"/>
            <a:ext cx="2389357" cy="12954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1000"/>
                                        <p:tgtEl>
                                          <p:spTgt spid="3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
                                        </p:tgtEl>
                                        <p:attrNameLst>
                                          <p:attrName>style.visibility</p:attrName>
                                        </p:attrNameLst>
                                      </p:cBhvr>
                                      <p:to>
                                        <p:strVal val="visible"/>
                                      </p:to>
                                    </p:set>
                                    <p:animEffect transition="in" filter="fade">
                                      <p:cBhvr>
                                        <p:cTn id="12" dur="10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10426968" y="222308"/>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540933" y="234700"/>
            <a:ext cx="9127067"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735134" y="-4490984"/>
            <a:ext cx="738664" cy="10176534"/>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3. Bản hùng ca về cuộc khởi nghĩa </a:t>
            </a:r>
            <a:r>
              <a:rPr lang="en-US" altLang="zh-CN" sz="3600" b="1" dirty="0">
                <a:solidFill>
                  <a:srgbClr val="FFFF00"/>
                </a:solidFill>
                <a:latin typeface="Calibri" panose="020F0502020204030204" pitchFamily="34" charset="0"/>
                <a:cs typeface="Calibri" panose="020F0502020204030204" pitchFamily="34" charset="0"/>
              </a:rPr>
              <a:t>L</a:t>
            </a:r>
            <a:r>
              <a:rPr lang="vi-VN" altLang="zh-CN" sz="3600" b="1" dirty="0">
                <a:solidFill>
                  <a:srgbClr val="FFFF00"/>
                </a:solidFill>
                <a:latin typeface="Calibri" panose="020F0502020204030204" pitchFamily="34" charset="0"/>
                <a:cs typeface="Calibri" panose="020F0502020204030204" pitchFamily="34" charset="0"/>
              </a:rPr>
              <a:t>am Sơn</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17" name="文本框 14">
            <a:extLst>
              <a:ext uri="{FF2B5EF4-FFF2-40B4-BE49-F238E27FC236}">
                <a16:creationId xmlns:a16="http://schemas.microsoft.com/office/drawing/2014/main" id="{AD003173-59F8-1440-B6B6-F1C461251357}"/>
              </a:ext>
            </a:extLst>
          </p:cNvPr>
          <p:cNvSpPr txBox="1"/>
          <p:nvPr/>
        </p:nvSpPr>
        <p:spPr>
          <a:xfrm rot="16200000">
            <a:off x="3748669" y="-2147701"/>
            <a:ext cx="738664" cy="7423199"/>
          </a:xfrm>
          <a:prstGeom prst="rect">
            <a:avLst/>
          </a:prstGeom>
          <a:noFill/>
        </p:spPr>
        <p:txBody>
          <a:bodyPr vert="eaVert" wrap="square" rtlCol="0">
            <a:spAutoFit/>
          </a:bodyPr>
          <a:lstStyle/>
          <a:p>
            <a:pPr algn="ctr"/>
            <a:r>
              <a:rPr lang="vi-VN" altLang="zh-CN" sz="3600" b="1" dirty="0">
                <a:solidFill>
                  <a:srgbClr val="C00000"/>
                </a:solidFill>
                <a:latin typeface="Calibri" panose="020F0502020204030204" pitchFamily="34" charset="0"/>
                <a:cs typeface="Calibri" panose="020F0502020204030204" pitchFamily="34" charset="0"/>
              </a:rPr>
              <a:t>a. Hình tượng người chủ tướng Lê Lợi</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B9D6DD9-468E-6C40-9AB0-5CD1F5A01EBA}"/>
              </a:ext>
            </a:extLst>
          </p:cNvPr>
          <p:cNvSpPr txBox="1"/>
          <p:nvPr/>
        </p:nvSpPr>
        <p:spPr>
          <a:xfrm>
            <a:off x="406401" y="1882363"/>
            <a:ext cx="11396132" cy="4708981"/>
          </a:xfrm>
          <a:prstGeom prst="rect">
            <a:avLst/>
          </a:prstGeom>
          <a:noFill/>
        </p:spPr>
        <p:txBody>
          <a:bodyPr wrap="square">
            <a:spAutoFit/>
          </a:bodyPr>
          <a:lstStyle/>
          <a:p>
            <a:pPr marL="457200" indent="-457200" algn="just">
              <a:lnSpc>
                <a:spcPct val="150000"/>
              </a:lnSpc>
              <a:buFontTx/>
              <a:buChar char="-"/>
            </a:pPr>
            <a:r>
              <a:rPr lang="en-VN"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Hình tượng chủ tướng Lê Lợi</a:t>
            </a:r>
            <a:r>
              <a:rPr lang="en-VN" sz="32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lnSpc>
                <a:spcPct val="150000"/>
              </a:lnSpc>
            </a:pP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Có </a:t>
            </a:r>
            <a:r>
              <a:rPr lang="vi-VN" sz="2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tình yêu nước, ý chí:</a:t>
            </a:r>
            <a:endPar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Lòng căm thù giặc sâu sắc: </a:t>
            </a:r>
            <a:r>
              <a:rPr lang="en-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“Ngẫm thù lớn... ko cùng sống”, “Quên ăn vì giận...”</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Ý chí, hoài bão cao cả: ngày đêm vượt gian khó, cầu được nhiều người hiền giúp để hoàn thành sự nghiệp cứu nước: </a:t>
            </a:r>
            <a:r>
              <a:rPr lang="en-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“Đau lòng... đồ hồi”, “Tấm lòng cứu nước...phía tả”</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1663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 calcmode="lin" valueType="num">
                                      <p:cBhvr>
                                        <p:cTn id="12" dur="1000" fill="hold"/>
                                        <p:tgtEl>
                                          <p:spTgt spid="10">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10">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0">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 calcmode="lin" valueType="num">
                                      <p:cBhvr>
                                        <p:cTn id="17" dur="1000" fill="hold"/>
                                        <p:tgtEl>
                                          <p:spTgt spid="10">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10">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10426968" y="222308"/>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540933" y="234700"/>
            <a:ext cx="9127067" cy="725166"/>
          </a:xfrm>
          <a:prstGeom prst="rect">
            <a:avLst/>
          </a:prstGeom>
          <a:effectLst>
            <a:outerShdw blurRad="50800" dist="38100" dir="2700000" algn="tl" rotWithShape="0">
              <a:prstClr val="black">
                <a:alpha val="40000"/>
              </a:prstClr>
            </a:outerShdw>
          </a:effectLst>
        </p:spPr>
      </p:pic>
      <p:sp>
        <p:nvSpPr>
          <p:cNvPr id="17" name="文本框 14">
            <a:extLst>
              <a:ext uri="{FF2B5EF4-FFF2-40B4-BE49-F238E27FC236}">
                <a16:creationId xmlns:a16="http://schemas.microsoft.com/office/drawing/2014/main" id="{AD003173-59F8-1440-B6B6-F1C461251357}"/>
              </a:ext>
            </a:extLst>
          </p:cNvPr>
          <p:cNvSpPr txBox="1"/>
          <p:nvPr/>
        </p:nvSpPr>
        <p:spPr>
          <a:xfrm rot="16200000">
            <a:off x="5178404" y="-4152948"/>
            <a:ext cx="738664" cy="11402529"/>
          </a:xfrm>
          <a:prstGeom prst="rect">
            <a:avLst/>
          </a:prstGeom>
          <a:noFill/>
        </p:spPr>
        <p:txBody>
          <a:bodyPr vert="eaVert" wrap="square" rtlCol="0">
            <a:spAutoFit/>
          </a:bodyPr>
          <a:lstStyle/>
          <a:p>
            <a:pPr algn="ctr"/>
            <a:r>
              <a:rPr lang="vi-VN" altLang="zh-CN" sz="3600" b="1" dirty="0">
                <a:solidFill>
                  <a:srgbClr val="C00000"/>
                </a:solidFill>
                <a:latin typeface="Calibri" panose="020F0502020204030204" pitchFamily="34" charset="0"/>
                <a:cs typeface="Calibri" panose="020F0502020204030204" pitchFamily="34" charset="0"/>
              </a:rPr>
              <a:t>b. Những khó khăn của cuộc khởi nghĩa </a:t>
            </a:r>
            <a:r>
              <a:rPr lang="en-US" altLang="zh-CN" sz="3600" b="1" dirty="0">
                <a:solidFill>
                  <a:srgbClr val="C00000"/>
                </a:solidFill>
                <a:latin typeface="Calibri" panose="020F0502020204030204" pitchFamily="34" charset="0"/>
                <a:cs typeface="Calibri" panose="020F0502020204030204" pitchFamily="34" charset="0"/>
              </a:rPr>
              <a:t>L</a:t>
            </a:r>
            <a:r>
              <a:rPr lang="vi-VN" altLang="zh-CN" sz="3600" b="1" dirty="0">
                <a:solidFill>
                  <a:srgbClr val="C00000"/>
                </a:solidFill>
                <a:latin typeface="Calibri" panose="020F0502020204030204" pitchFamily="34" charset="0"/>
                <a:cs typeface="Calibri" panose="020F0502020204030204" pitchFamily="34" charset="0"/>
              </a:rPr>
              <a:t>am Sơn</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1F2FD9E7-AC25-DB4B-9E6C-CEB181D70144}"/>
              </a:ext>
            </a:extLst>
          </p:cNvPr>
          <p:cNvSpPr/>
          <p:nvPr/>
        </p:nvSpPr>
        <p:spPr>
          <a:xfrm>
            <a:off x="911939" y="2351218"/>
            <a:ext cx="4188932" cy="29868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Quân thù: </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đang mạnh, tàn bạo, xảo trá.</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Rounded Rectangle 10">
            <a:extLst>
              <a:ext uri="{FF2B5EF4-FFF2-40B4-BE49-F238E27FC236}">
                <a16:creationId xmlns:a16="http://schemas.microsoft.com/office/drawing/2014/main" id="{C818A85A-DD20-4F40-98F3-9ECE2282199A}"/>
              </a:ext>
            </a:extLst>
          </p:cNvPr>
          <p:cNvSpPr/>
          <p:nvPr/>
        </p:nvSpPr>
        <p:spPr>
          <a:xfrm>
            <a:off x="7003801" y="2351218"/>
            <a:ext cx="4188932" cy="29868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Quân ta: </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lực lượng mỏng, thiếu nhân tài, lương </a:t>
            </a:r>
            <a:r>
              <a:rPr lang="vi-VN" sz="28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a:t>
            </a:r>
            <a:r>
              <a:rPr lang="en-VN" sz="28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khan hiếm.</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文本框 14">
            <a:extLst>
              <a:ext uri="{FF2B5EF4-FFF2-40B4-BE49-F238E27FC236}">
                <a16:creationId xmlns:a16="http://schemas.microsoft.com/office/drawing/2014/main" id="{6DDA59DD-0C45-4F4F-88BD-2AA2AA8ED84D}"/>
              </a:ext>
            </a:extLst>
          </p:cNvPr>
          <p:cNvSpPr txBox="1"/>
          <p:nvPr/>
        </p:nvSpPr>
        <p:spPr>
          <a:xfrm rot="16200000">
            <a:off x="5735134" y="-4490984"/>
            <a:ext cx="738664" cy="10176534"/>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3. Bản hùng ca về cuộc khởi nghĩa </a:t>
            </a:r>
            <a:r>
              <a:rPr lang="en-US" altLang="zh-CN" sz="3600" b="1" dirty="0">
                <a:solidFill>
                  <a:srgbClr val="FFFF00"/>
                </a:solidFill>
                <a:latin typeface="Calibri" panose="020F0502020204030204" pitchFamily="34" charset="0"/>
                <a:cs typeface="Calibri" panose="020F0502020204030204" pitchFamily="34" charset="0"/>
              </a:rPr>
              <a:t>L</a:t>
            </a:r>
            <a:r>
              <a:rPr lang="vi-VN" altLang="zh-CN" sz="3600" b="1" dirty="0">
                <a:solidFill>
                  <a:srgbClr val="FFFF00"/>
                </a:solidFill>
                <a:latin typeface="Calibri" panose="020F0502020204030204" pitchFamily="34" charset="0"/>
                <a:cs typeface="Calibri" panose="020F0502020204030204" pitchFamily="34" charset="0"/>
              </a:rPr>
              <a:t>am Sơn</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7A514A0-9D68-7B40-AC8E-E1965E3571B6}"/>
              </a:ext>
            </a:extLst>
          </p:cNvPr>
          <p:cNvSpPr txBox="1"/>
          <p:nvPr/>
        </p:nvSpPr>
        <p:spPr>
          <a:xfrm>
            <a:off x="5665867" y="3064385"/>
            <a:ext cx="677334" cy="1323439"/>
          </a:xfrm>
          <a:prstGeom prst="rect">
            <a:avLst/>
          </a:prstGeom>
          <a:noFill/>
        </p:spPr>
        <p:txBody>
          <a:bodyPr wrap="square" rtlCol="0">
            <a:spAutoFit/>
          </a:bodyPr>
          <a:lstStyle/>
          <a:p>
            <a:r>
              <a:rPr lang="vi-VN" sz="8000" dirty="0"/>
              <a:t>x</a:t>
            </a:r>
          </a:p>
        </p:txBody>
      </p:sp>
    </p:spTree>
    <p:extLst>
      <p:ext uri="{BB962C8B-B14F-4D97-AF65-F5344CB8AC3E}">
        <p14:creationId xmlns:p14="http://schemas.microsoft.com/office/powerpoint/2010/main" val="149702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anim calcmode="lin" valueType="num">
                                      <p:cBhvr>
                                        <p:cTn id="25" dur="2000" fill="hold"/>
                                        <p:tgtEl>
                                          <p:spTgt spid="11"/>
                                        </p:tgtEl>
                                        <p:attrNameLst>
                                          <p:attrName>ppt_w</p:attrName>
                                        </p:attrNameLst>
                                      </p:cBhvr>
                                      <p:tavLst>
                                        <p:tav tm="0" fmla="#ppt_w*sin(2.5*pi*$)">
                                          <p:val>
                                            <p:fltVal val="0"/>
                                          </p:val>
                                        </p:tav>
                                        <p:tav tm="100000">
                                          <p:val>
                                            <p:fltVal val="1"/>
                                          </p:val>
                                        </p:tav>
                                      </p:tavLst>
                                    </p:anim>
                                    <p:anim calcmode="lin" valueType="num">
                                      <p:cBhvr>
                                        <p:cTn id="2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animBg="1"/>
      <p:bldP spid="11"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0" y="-11533"/>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13759"/>
          <a:stretch/>
        </p:blipFill>
        <p:spPr>
          <a:xfrm rot="5726277">
            <a:off x="10426968" y="222308"/>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540933" y="234700"/>
            <a:ext cx="9127067"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735134" y="-4490984"/>
            <a:ext cx="738664" cy="10176534"/>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3. Bản hùng ca về cuộc khởi nghĩa </a:t>
            </a:r>
            <a:r>
              <a:rPr lang="en-US" altLang="zh-CN" sz="3600" b="1" dirty="0">
                <a:solidFill>
                  <a:srgbClr val="FFFF00"/>
                </a:solidFill>
                <a:latin typeface="Calibri" panose="020F0502020204030204" pitchFamily="34" charset="0"/>
                <a:cs typeface="Calibri" panose="020F0502020204030204" pitchFamily="34" charset="0"/>
              </a:rPr>
              <a:t>L</a:t>
            </a:r>
            <a:r>
              <a:rPr lang="vi-VN" altLang="zh-CN" sz="3600" b="1" dirty="0">
                <a:solidFill>
                  <a:srgbClr val="FFFF00"/>
                </a:solidFill>
                <a:latin typeface="Calibri" panose="020F0502020204030204" pitchFamily="34" charset="0"/>
                <a:cs typeface="Calibri" panose="020F0502020204030204" pitchFamily="34" charset="0"/>
              </a:rPr>
              <a:t>am Sơn</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17" name="文本框 14">
            <a:extLst>
              <a:ext uri="{FF2B5EF4-FFF2-40B4-BE49-F238E27FC236}">
                <a16:creationId xmlns:a16="http://schemas.microsoft.com/office/drawing/2014/main" id="{AD003173-59F8-1440-B6B6-F1C461251357}"/>
              </a:ext>
            </a:extLst>
          </p:cNvPr>
          <p:cNvSpPr txBox="1"/>
          <p:nvPr/>
        </p:nvSpPr>
        <p:spPr>
          <a:xfrm rot="16200000">
            <a:off x="924806" y="2120074"/>
            <a:ext cx="2400657" cy="3572934"/>
          </a:xfrm>
          <a:prstGeom prst="rect">
            <a:avLst/>
          </a:prstGeom>
          <a:noFill/>
        </p:spPr>
        <p:txBody>
          <a:bodyPr vert="eaVert" wrap="square" rtlCol="0">
            <a:spAutoFit/>
          </a:bodyPr>
          <a:lstStyle/>
          <a:p>
            <a:pPr algn="ctr"/>
            <a:r>
              <a:rPr lang="en-US" altLang="zh-CN" sz="3600" b="1" dirty="0">
                <a:solidFill>
                  <a:srgbClr val="C00000"/>
                </a:solidFill>
                <a:latin typeface="Calibri" panose="020F0502020204030204" pitchFamily="34" charset="0"/>
                <a:cs typeface="Calibri" panose="020F0502020204030204" pitchFamily="34" charset="0"/>
              </a:rPr>
              <a:t>C. </a:t>
            </a:r>
            <a:r>
              <a:rPr lang="en-US" altLang="zh-CN" sz="3600" b="1" dirty="0" err="1">
                <a:solidFill>
                  <a:srgbClr val="C00000"/>
                </a:solidFill>
                <a:latin typeface="Calibri" panose="020F0502020204030204" pitchFamily="34" charset="0"/>
                <a:cs typeface="Calibri" panose="020F0502020204030204" pitchFamily="34" charset="0"/>
              </a:rPr>
              <a:t>Nhân</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tố</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góp</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phần</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làm</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nên</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chiến</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thắng</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của</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cuộc</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khởi</a:t>
            </a:r>
            <a:r>
              <a:rPr lang="en-US" altLang="zh-CN" sz="3600" b="1" dirty="0">
                <a:solidFill>
                  <a:srgbClr val="C00000"/>
                </a:solidFill>
                <a:latin typeface="Calibri" panose="020F0502020204030204" pitchFamily="34" charset="0"/>
                <a:cs typeface="Calibri" panose="020F0502020204030204" pitchFamily="34" charset="0"/>
              </a:rPr>
              <a:t> </a:t>
            </a:r>
            <a:r>
              <a:rPr lang="en-US" altLang="zh-CN" sz="3600" b="1" dirty="0" err="1">
                <a:solidFill>
                  <a:srgbClr val="C00000"/>
                </a:solidFill>
                <a:latin typeface="Calibri" panose="020F0502020204030204" pitchFamily="34" charset="0"/>
                <a:cs typeface="Calibri" panose="020F0502020204030204" pitchFamily="34" charset="0"/>
              </a:rPr>
              <a:t>nghĩa</a:t>
            </a:r>
            <a:r>
              <a:rPr lang="en-US" altLang="zh-CN" sz="3600" b="1" dirty="0">
                <a:solidFill>
                  <a:srgbClr val="C00000"/>
                </a:solidFill>
                <a:latin typeface="Calibri" panose="020F0502020204030204" pitchFamily="34" charset="0"/>
                <a:cs typeface="Calibri" panose="020F0502020204030204" pitchFamily="34" charset="0"/>
              </a:rPr>
              <a:t>:</a:t>
            </a:r>
            <a:endParaRPr lang="zh-CN" altLang="en-US" sz="3600" b="1" dirty="0">
              <a:solidFill>
                <a:srgbClr val="C00000"/>
              </a:solidFill>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4D7F6617-DB9B-5045-9504-D2DDE8C9A380}"/>
              </a:ext>
            </a:extLst>
          </p:cNvPr>
          <p:cNvGraphicFramePr/>
          <p:nvPr>
            <p:extLst>
              <p:ext uri="{D42A27DB-BD31-4B8C-83A1-F6EECF244321}">
                <p14:modId xmlns:p14="http://schemas.microsoft.com/office/powerpoint/2010/main" val="1290135770"/>
              </p:ext>
            </p:extLst>
          </p:nvPr>
        </p:nvGraphicFramePr>
        <p:xfrm>
          <a:off x="3403600" y="871233"/>
          <a:ext cx="8619066" cy="57520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6541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4"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6541"/>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10426968" y="222308"/>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540933" y="234700"/>
            <a:ext cx="9127067"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735134" y="-4490984"/>
            <a:ext cx="738664" cy="10176534"/>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3. Bản hùng ca về cuộc khởi nghĩa Nam Sơn</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17" name="文本框 14">
            <a:extLst>
              <a:ext uri="{FF2B5EF4-FFF2-40B4-BE49-F238E27FC236}">
                <a16:creationId xmlns:a16="http://schemas.microsoft.com/office/drawing/2014/main" id="{AD003173-59F8-1440-B6B6-F1C461251357}"/>
              </a:ext>
            </a:extLst>
          </p:cNvPr>
          <p:cNvSpPr txBox="1"/>
          <p:nvPr/>
        </p:nvSpPr>
        <p:spPr>
          <a:xfrm rot="16200000">
            <a:off x="5086584" y="-3512836"/>
            <a:ext cx="738664" cy="10176534"/>
          </a:xfrm>
          <a:prstGeom prst="rect">
            <a:avLst/>
          </a:prstGeom>
          <a:noFill/>
        </p:spPr>
        <p:txBody>
          <a:bodyPr vert="eaVert" wrap="square" rtlCol="0">
            <a:spAutoFit/>
          </a:bodyPr>
          <a:lstStyle/>
          <a:p>
            <a:r>
              <a:rPr lang="vi-VN" altLang="zh-CN" sz="3600" b="1" dirty="0">
                <a:solidFill>
                  <a:srgbClr val="C00000"/>
                </a:solidFill>
                <a:latin typeface="Calibri" panose="020F0502020204030204" pitchFamily="34" charset="0"/>
                <a:cs typeface="Calibri" panose="020F0502020204030204" pitchFamily="34" charset="0"/>
              </a:rPr>
              <a:t>d. Quá trình phản công và chiến thắng</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93A58B7-3596-A94D-9A76-4AD64006BF07}"/>
              </a:ext>
            </a:extLst>
          </p:cNvPr>
          <p:cNvSpPr txBox="1"/>
          <p:nvPr/>
        </p:nvSpPr>
        <p:spPr>
          <a:xfrm>
            <a:off x="367648" y="1975612"/>
            <a:ext cx="11417951" cy="754694"/>
          </a:xfrm>
          <a:prstGeom prst="rect">
            <a:avLst/>
          </a:prstGeom>
          <a:noFill/>
        </p:spPr>
        <p:txBody>
          <a:bodyPr wrap="square">
            <a:spAutoFit/>
          </a:bodyPr>
          <a:lstStyle/>
          <a:p>
            <a:pPr algn="just">
              <a:lnSpc>
                <a:spcPct val="150000"/>
              </a:lnSpc>
            </a:pPr>
            <a:r>
              <a:rPr lang="en-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Khí thế của quân ta</a:t>
            </a:r>
            <a:r>
              <a:rPr lang="en-VN"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a:t>
            </a:r>
            <a:r>
              <a:rPr lang="en-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hào hùng như sóng trào bão cuốn</a:t>
            </a:r>
            <a:r>
              <a:rPr lang="en-VN" sz="3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11" name="Group 10">
            <a:extLst>
              <a:ext uri="{FF2B5EF4-FFF2-40B4-BE49-F238E27FC236}">
                <a16:creationId xmlns:a16="http://schemas.microsoft.com/office/drawing/2014/main" id="{FBE8F103-0660-9242-98E6-43F7B82E524B}"/>
              </a:ext>
            </a:extLst>
          </p:cNvPr>
          <p:cNvGrpSpPr/>
          <p:nvPr/>
        </p:nvGrpSpPr>
        <p:grpSpPr>
          <a:xfrm>
            <a:off x="749207" y="3036383"/>
            <a:ext cx="4897488" cy="678501"/>
            <a:chOff x="5743073" y="1132661"/>
            <a:chExt cx="2775283" cy="678501"/>
          </a:xfrm>
          <a:solidFill>
            <a:srgbClr val="D09183"/>
          </a:solidFill>
        </p:grpSpPr>
        <p:sp>
          <p:nvSpPr>
            <p:cNvPr id="12" name="Freeform: Shape 13">
              <a:extLst>
                <a:ext uri="{FF2B5EF4-FFF2-40B4-BE49-F238E27FC236}">
                  <a16:creationId xmlns:a16="http://schemas.microsoft.com/office/drawing/2014/main" id="{1F1A23A8-1289-0345-AB84-FC8EBAF3ADEC}"/>
                </a:ext>
              </a:extLst>
            </p:cNvPr>
            <p:cNvSpPr/>
            <p:nvPr/>
          </p:nvSpPr>
          <p:spPr>
            <a:xfrm>
              <a:off x="5743073" y="1132661"/>
              <a:ext cx="2775283" cy="678501"/>
            </a:xfrm>
            <a:custGeom>
              <a:avLst/>
              <a:gdLst>
                <a:gd name="connsiteX0" fmla="*/ 8243450 w 10525375"/>
                <a:gd name="connsiteY0" fmla="*/ 473332 h 503731"/>
                <a:gd name="connsiteX1" fmla="*/ 8250251 w 10525375"/>
                <a:gd name="connsiteY1" fmla="*/ 477341 h 503731"/>
                <a:gd name="connsiteX2" fmla="*/ 8257053 w 10525375"/>
                <a:gd name="connsiteY2" fmla="*/ 476005 h 503731"/>
                <a:gd name="connsiteX3" fmla="*/ 8263854 w 10525375"/>
                <a:gd name="connsiteY3" fmla="*/ 473332 h 503731"/>
                <a:gd name="connsiteX4" fmla="*/ 8243450 w 10525375"/>
                <a:gd name="connsiteY4" fmla="*/ 473332 h 503731"/>
                <a:gd name="connsiteX5" fmla="*/ 4333313 w 10525375"/>
                <a:gd name="connsiteY5" fmla="*/ 473332 h 503731"/>
                <a:gd name="connsiteX6" fmla="*/ 4340114 w 10525375"/>
                <a:gd name="connsiteY6" fmla="*/ 477341 h 503731"/>
                <a:gd name="connsiteX7" fmla="*/ 4346916 w 10525375"/>
                <a:gd name="connsiteY7" fmla="*/ 476005 h 503731"/>
                <a:gd name="connsiteX8" fmla="*/ 4353718 w 10525375"/>
                <a:gd name="connsiteY8" fmla="*/ 473332 h 503731"/>
                <a:gd name="connsiteX9" fmla="*/ 4333313 w 10525375"/>
                <a:gd name="connsiteY9" fmla="*/ 473332 h 503731"/>
                <a:gd name="connsiteX10" fmla="*/ 8824985 w 10525375"/>
                <a:gd name="connsiteY10" fmla="*/ 450610 h 503731"/>
                <a:gd name="connsiteX11" fmla="*/ 8811382 w 10525375"/>
                <a:gd name="connsiteY11" fmla="*/ 459966 h 503731"/>
                <a:gd name="connsiteX12" fmla="*/ 8828384 w 10525375"/>
                <a:gd name="connsiteY12" fmla="*/ 463975 h 503731"/>
                <a:gd name="connsiteX13" fmla="*/ 8858992 w 10525375"/>
                <a:gd name="connsiteY13" fmla="*/ 450610 h 503731"/>
                <a:gd name="connsiteX14" fmla="*/ 8824985 w 10525375"/>
                <a:gd name="connsiteY14" fmla="*/ 450610 h 503731"/>
                <a:gd name="connsiteX15" fmla="*/ 9110650 w 10525375"/>
                <a:gd name="connsiteY15" fmla="*/ 447936 h 503731"/>
                <a:gd name="connsiteX16" fmla="*/ 9114050 w 10525375"/>
                <a:gd name="connsiteY16" fmla="*/ 453283 h 503731"/>
                <a:gd name="connsiteX17" fmla="*/ 9110650 w 10525375"/>
                <a:gd name="connsiteY17" fmla="*/ 454620 h 503731"/>
                <a:gd name="connsiteX18" fmla="*/ 9117452 w 10525375"/>
                <a:gd name="connsiteY18" fmla="*/ 459966 h 503731"/>
                <a:gd name="connsiteX19" fmla="*/ 9117452 w 10525375"/>
                <a:gd name="connsiteY19" fmla="*/ 458629 h 503731"/>
                <a:gd name="connsiteX20" fmla="*/ 9114050 w 10525375"/>
                <a:gd name="connsiteY20" fmla="*/ 447936 h 503731"/>
                <a:gd name="connsiteX21" fmla="*/ 9110650 w 10525375"/>
                <a:gd name="connsiteY21" fmla="*/ 447936 h 503731"/>
                <a:gd name="connsiteX22" fmla="*/ 6668890 w 10525375"/>
                <a:gd name="connsiteY22" fmla="*/ 441254 h 503731"/>
                <a:gd name="connsiteX23" fmla="*/ 6672289 w 10525375"/>
                <a:gd name="connsiteY23" fmla="*/ 443927 h 503731"/>
                <a:gd name="connsiteX24" fmla="*/ 6672289 w 10525375"/>
                <a:gd name="connsiteY24" fmla="*/ 441254 h 503731"/>
                <a:gd name="connsiteX25" fmla="*/ 6668890 w 10525375"/>
                <a:gd name="connsiteY25" fmla="*/ 441254 h 503731"/>
                <a:gd name="connsiteX26" fmla="*/ 2758753 w 10525375"/>
                <a:gd name="connsiteY26" fmla="*/ 441254 h 503731"/>
                <a:gd name="connsiteX27" fmla="*/ 2762152 w 10525375"/>
                <a:gd name="connsiteY27" fmla="*/ 443927 h 503731"/>
                <a:gd name="connsiteX28" fmla="*/ 2762152 w 10525375"/>
                <a:gd name="connsiteY28" fmla="*/ 441254 h 503731"/>
                <a:gd name="connsiteX29" fmla="*/ 2758753 w 10525375"/>
                <a:gd name="connsiteY29" fmla="*/ 441254 h 503731"/>
                <a:gd name="connsiteX30" fmla="*/ 9338501 w 10525375"/>
                <a:gd name="connsiteY30" fmla="*/ 438581 h 503731"/>
                <a:gd name="connsiteX31" fmla="*/ 9341904 w 10525375"/>
                <a:gd name="connsiteY31" fmla="*/ 441254 h 503731"/>
                <a:gd name="connsiteX32" fmla="*/ 9362308 w 10525375"/>
                <a:gd name="connsiteY32" fmla="*/ 438581 h 503731"/>
                <a:gd name="connsiteX33" fmla="*/ 9365707 w 10525375"/>
                <a:gd name="connsiteY33" fmla="*/ 439917 h 503731"/>
                <a:gd name="connsiteX34" fmla="*/ 9365707 w 10525375"/>
                <a:gd name="connsiteY34" fmla="*/ 438581 h 503731"/>
                <a:gd name="connsiteX35" fmla="*/ 9362308 w 10525375"/>
                <a:gd name="connsiteY35" fmla="*/ 438581 h 503731"/>
                <a:gd name="connsiteX36" fmla="*/ 8413488 w 10525375"/>
                <a:gd name="connsiteY36" fmla="*/ 433235 h 503731"/>
                <a:gd name="connsiteX37" fmla="*/ 8406687 w 10525375"/>
                <a:gd name="connsiteY37" fmla="*/ 434571 h 503731"/>
                <a:gd name="connsiteX38" fmla="*/ 8416892 w 10525375"/>
                <a:gd name="connsiteY38" fmla="*/ 439917 h 503731"/>
                <a:gd name="connsiteX39" fmla="*/ 8413488 w 10525375"/>
                <a:gd name="connsiteY39" fmla="*/ 433235 h 503731"/>
                <a:gd name="connsiteX40" fmla="*/ 4503352 w 10525375"/>
                <a:gd name="connsiteY40" fmla="*/ 433235 h 503731"/>
                <a:gd name="connsiteX41" fmla="*/ 4496550 w 10525375"/>
                <a:gd name="connsiteY41" fmla="*/ 434571 h 503731"/>
                <a:gd name="connsiteX42" fmla="*/ 4506755 w 10525375"/>
                <a:gd name="connsiteY42" fmla="*/ 439917 h 503731"/>
                <a:gd name="connsiteX43" fmla="*/ 4503352 w 10525375"/>
                <a:gd name="connsiteY43" fmla="*/ 433235 h 503731"/>
                <a:gd name="connsiteX44" fmla="*/ 9624166 w 10525375"/>
                <a:gd name="connsiteY44" fmla="*/ 426551 h 503731"/>
                <a:gd name="connsiteX45" fmla="*/ 9617365 w 10525375"/>
                <a:gd name="connsiteY45" fmla="*/ 430562 h 503731"/>
                <a:gd name="connsiteX46" fmla="*/ 9654776 w 10525375"/>
                <a:gd name="connsiteY46" fmla="*/ 430562 h 503731"/>
                <a:gd name="connsiteX47" fmla="*/ 9624166 w 10525375"/>
                <a:gd name="connsiteY47" fmla="*/ 427888 h 503731"/>
                <a:gd name="connsiteX48" fmla="*/ 9624166 w 10525375"/>
                <a:gd name="connsiteY48" fmla="*/ 426551 h 503731"/>
                <a:gd name="connsiteX49" fmla="*/ 248974 w 10525375"/>
                <a:gd name="connsiteY49" fmla="*/ 418532 h 503731"/>
                <a:gd name="connsiteX50" fmla="*/ 279583 w 10525375"/>
                <a:gd name="connsiteY50" fmla="*/ 418532 h 503731"/>
                <a:gd name="connsiteX51" fmla="*/ 310188 w 10525375"/>
                <a:gd name="connsiteY51" fmla="*/ 426551 h 503731"/>
                <a:gd name="connsiteX52" fmla="*/ 279583 w 10525375"/>
                <a:gd name="connsiteY52" fmla="*/ 438581 h 503731"/>
                <a:gd name="connsiteX53" fmla="*/ 269379 w 10525375"/>
                <a:gd name="connsiteY53" fmla="*/ 434571 h 503731"/>
                <a:gd name="connsiteX54" fmla="*/ 259178 w 10525375"/>
                <a:gd name="connsiteY54" fmla="*/ 426551 h 503731"/>
                <a:gd name="connsiteX55" fmla="*/ 248974 w 10525375"/>
                <a:gd name="connsiteY55" fmla="*/ 418532 h 503731"/>
                <a:gd name="connsiteX56" fmla="*/ 9481334 w 10525375"/>
                <a:gd name="connsiteY56" fmla="*/ 397147 h 503731"/>
                <a:gd name="connsiteX57" fmla="*/ 9481334 w 10525375"/>
                <a:gd name="connsiteY57" fmla="*/ 399820 h 503731"/>
                <a:gd name="connsiteX58" fmla="*/ 9488135 w 10525375"/>
                <a:gd name="connsiteY58" fmla="*/ 398484 h 503731"/>
                <a:gd name="connsiteX59" fmla="*/ 9481334 w 10525375"/>
                <a:gd name="connsiteY59" fmla="*/ 397147 h 503731"/>
                <a:gd name="connsiteX60" fmla="*/ 548246 w 10525375"/>
                <a:gd name="connsiteY60" fmla="*/ 390464 h 503731"/>
                <a:gd name="connsiteX61" fmla="*/ 548246 w 10525375"/>
                <a:gd name="connsiteY61" fmla="*/ 391800 h 503731"/>
                <a:gd name="connsiteX62" fmla="*/ 541445 w 10525375"/>
                <a:gd name="connsiteY62" fmla="*/ 393137 h 503731"/>
                <a:gd name="connsiteX63" fmla="*/ 538042 w 10525375"/>
                <a:gd name="connsiteY63" fmla="*/ 409176 h 503731"/>
                <a:gd name="connsiteX64" fmla="*/ 565248 w 10525375"/>
                <a:gd name="connsiteY64" fmla="*/ 411850 h 503731"/>
                <a:gd name="connsiteX65" fmla="*/ 548246 w 10525375"/>
                <a:gd name="connsiteY65" fmla="*/ 390464 h 503731"/>
                <a:gd name="connsiteX66" fmla="*/ 10305597 w 10525375"/>
                <a:gd name="connsiteY66" fmla="*/ 390129 h 503731"/>
                <a:gd name="connsiteX67" fmla="*/ 10317926 w 10525375"/>
                <a:gd name="connsiteY67" fmla="*/ 393137 h 503731"/>
                <a:gd name="connsiteX68" fmla="*/ 10317926 w 10525375"/>
                <a:gd name="connsiteY68" fmla="*/ 401157 h 503731"/>
                <a:gd name="connsiteX69" fmla="*/ 10311124 w 10525375"/>
                <a:gd name="connsiteY69" fmla="*/ 401157 h 503731"/>
                <a:gd name="connsiteX70" fmla="*/ 10290720 w 10525375"/>
                <a:gd name="connsiteY70" fmla="*/ 393137 h 503731"/>
                <a:gd name="connsiteX71" fmla="*/ 10305597 w 10525375"/>
                <a:gd name="connsiteY71" fmla="*/ 390129 h 503731"/>
                <a:gd name="connsiteX72" fmla="*/ 9913234 w 10525375"/>
                <a:gd name="connsiteY72" fmla="*/ 387791 h 503731"/>
                <a:gd name="connsiteX73" fmla="*/ 9913234 w 10525375"/>
                <a:gd name="connsiteY73" fmla="*/ 397147 h 503731"/>
                <a:gd name="connsiteX74" fmla="*/ 9903030 w 10525375"/>
                <a:gd name="connsiteY74" fmla="*/ 403830 h 503731"/>
                <a:gd name="connsiteX75" fmla="*/ 9906433 w 10525375"/>
                <a:gd name="connsiteY75" fmla="*/ 405166 h 503731"/>
                <a:gd name="connsiteX76" fmla="*/ 9906433 w 10525375"/>
                <a:gd name="connsiteY76" fmla="*/ 410512 h 503731"/>
                <a:gd name="connsiteX77" fmla="*/ 9971046 w 10525375"/>
                <a:gd name="connsiteY77" fmla="*/ 401157 h 503731"/>
                <a:gd name="connsiteX78" fmla="*/ 9971046 w 10525375"/>
                <a:gd name="connsiteY78" fmla="*/ 393137 h 503731"/>
                <a:gd name="connsiteX79" fmla="*/ 9913234 w 10525375"/>
                <a:gd name="connsiteY79" fmla="*/ 387791 h 503731"/>
                <a:gd name="connsiteX80" fmla="*/ 1228402 w 10525375"/>
                <a:gd name="connsiteY80" fmla="*/ 386454 h 503731"/>
                <a:gd name="connsiteX81" fmla="*/ 1228402 w 10525375"/>
                <a:gd name="connsiteY81" fmla="*/ 390464 h 503731"/>
                <a:gd name="connsiteX82" fmla="*/ 1259008 w 10525375"/>
                <a:gd name="connsiteY82" fmla="*/ 391800 h 503731"/>
                <a:gd name="connsiteX83" fmla="*/ 1262410 w 10525375"/>
                <a:gd name="connsiteY83" fmla="*/ 387791 h 503731"/>
                <a:gd name="connsiteX84" fmla="*/ 1255608 w 10525375"/>
                <a:gd name="connsiteY84" fmla="*/ 387791 h 503731"/>
                <a:gd name="connsiteX85" fmla="*/ 1252206 w 10525375"/>
                <a:gd name="connsiteY85" fmla="*/ 386454 h 503731"/>
                <a:gd name="connsiteX86" fmla="*/ 1228402 w 10525375"/>
                <a:gd name="connsiteY86" fmla="*/ 386454 h 503731"/>
                <a:gd name="connsiteX87" fmla="*/ 9749997 w 10525375"/>
                <a:gd name="connsiteY87" fmla="*/ 385118 h 503731"/>
                <a:gd name="connsiteX88" fmla="*/ 9753396 w 10525375"/>
                <a:gd name="connsiteY88" fmla="*/ 390464 h 503731"/>
                <a:gd name="connsiteX89" fmla="*/ 9753396 w 10525375"/>
                <a:gd name="connsiteY89" fmla="*/ 386454 h 503731"/>
                <a:gd name="connsiteX90" fmla="*/ 9749997 w 10525375"/>
                <a:gd name="connsiteY90" fmla="*/ 385118 h 503731"/>
                <a:gd name="connsiteX91" fmla="*/ 8865794 w 10525375"/>
                <a:gd name="connsiteY91" fmla="*/ 370415 h 503731"/>
                <a:gd name="connsiteX92" fmla="*/ 8869193 w 10525375"/>
                <a:gd name="connsiteY92" fmla="*/ 371752 h 503731"/>
                <a:gd name="connsiteX93" fmla="*/ 8869193 w 10525375"/>
                <a:gd name="connsiteY93" fmla="*/ 370415 h 503731"/>
                <a:gd name="connsiteX94" fmla="*/ 8865794 w 10525375"/>
                <a:gd name="connsiteY94" fmla="*/ 370415 h 503731"/>
                <a:gd name="connsiteX95" fmla="*/ 820309 w 10525375"/>
                <a:gd name="connsiteY95" fmla="*/ 370415 h 503731"/>
                <a:gd name="connsiteX96" fmla="*/ 844112 w 10525375"/>
                <a:gd name="connsiteY96" fmla="*/ 378434 h 503731"/>
                <a:gd name="connsiteX97" fmla="*/ 837311 w 10525375"/>
                <a:gd name="connsiteY97" fmla="*/ 373088 h 503731"/>
                <a:gd name="connsiteX98" fmla="*/ 820309 w 10525375"/>
                <a:gd name="connsiteY98" fmla="*/ 370415 h 503731"/>
                <a:gd name="connsiteX99" fmla="*/ 1007353 w 10525375"/>
                <a:gd name="connsiteY99" fmla="*/ 369580 h 503731"/>
                <a:gd name="connsiteX100" fmla="*/ 976745 w 10525375"/>
                <a:gd name="connsiteY100" fmla="*/ 373088 h 503731"/>
                <a:gd name="connsiteX101" fmla="*/ 973342 w 10525375"/>
                <a:gd name="connsiteY101" fmla="*/ 374425 h 503731"/>
                <a:gd name="connsiteX102" fmla="*/ 969943 w 10525375"/>
                <a:gd name="connsiteY102" fmla="*/ 377099 h 503731"/>
                <a:gd name="connsiteX103" fmla="*/ 966540 w 10525375"/>
                <a:gd name="connsiteY103" fmla="*/ 378434 h 503731"/>
                <a:gd name="connsiteX104" fmla="*/ 959739 w 10525375"/>
                <a:gd name="connsiteY104" fmla="*/ 385118 h 503731"/>
                <a:gd name="connsiteX105" fmla="*/ 973342 w 10525375"/>
                <a:gd name="connsiteY105" fmla="*/ 387791 h 503731"/>
                <a:gd name="connsiteX106" fmla="*/ 1014151 w 10525375"/>
                <a:gd name="connsiteY106" fmla="*/ 377099 h 503731"/>
                <a:gd name="connsiteX107" fmla="*/ 1037958 w 10525375"/>
                <a:gd name="connsiteY107" fmla="*/ 391800 h 503731"/>
                <a:gd name="connsiteX108" fmla="*/ 1071966 w 10525375"/>
                <a:gd name="connsiteY108" fmla="*/ 393137 h 503731"/>
                <a:gd name="connsiteX109" fmla="*/ 1075365 w 10525375"/>
                <a:gd name="connsiteY109" fmla="*/ 395811 h 503731"/>
                <a:gd name="connsiteX110" fmla="*/ 1078768 w 10525375"/>
                <a:gd name="connsiteY110" fmla="*/ 394473 h 503731"/>
                <a:gd name="connsiteX111" fmla="*/ 1082167 w 10525375"/>
                <a:gd name="connsiteY111" fmla="*/ 393137 h 503731"/>
                <a:gd name="connsiteX112" fmla="*/ 1078768 w 10525375"/>
                <a:gd name="connsiteY112" fmla="*/ 393137 h 503731"/>
                <a:gd name="connsiteX113" fmla="*/ 1037958 w 10525375"/>
                <a:gd name="connsiteY113" fmla="*/ 373088 h 503731"/>
                <a:gd name="connsiteX114" fmla="*/ 1007353 w 10525375"/>
                <a:gd name="connsiteY114" fmla="*/ 369580 h 503731"/>
                <a:gd name="connsiteX115" fmla="*/ 34727 w 10525375"/>
                <a:gd name="connsiteY115" fmla="*/ 366406 h 503731"/>
                <a:gd name="connsiteX116" fmla="*/ 51729 w 10525375"/>
                <a:gd name="connsiteY116" fmla="*/ 366406 h 503731"/>
                <a:gd name="connsiteX117" fmla="*/ 58530 w 10525375"/>
                <a:gd name="connsiteY117" fmla="*/ 375763 h 503731"/>
                <a:gd name="connsiteX118" fmla="*/ 31324 w 10525375"/>
                <a:gd name="connsiteY118" fmla="*/ 375763 h 503731"/>
                <a:gd name="connsiteX119" fmla="*/ 34727 w 10525375"/>
                <a:gd name="connsiteY119" fmla="*/ 366406 h 503731"/>
                <a:gd name="connsiteX120" fmla="*/ 8671948 w 10525375"/>
                <a:gd name="connsiteY120" fmla="*/ 365069 h 503731"/>
                <a:gd name="connsiteX121" fmla="*/ 8671948 w 10525375"/>
                <a:gd name="connsiteY121" fmla="*/ 369079 h 503731"/>
                <a:gd name="connsiteX122" fmla="*/ 8675350 w 10525375"/>
                <a:gd name="connsiteY122" fmla="*/ 365069 h 503731"/>
                <a:gd name="connsiteX123" fmla="*/ 8671948 w 10525375"/>
                <a:gd name="connsiteY123" fmla="*/ 365069 h 503731"/>
                <a:gd name="connsiteX124" fmla="*/ 840713 w 10525375"/>
                <a:gd name="connsiteY124" fmla="*/ 358387 h 503731"/>
                <a:gd name="connsiteX125" fmla="*/ 844112 w 10525375"/>
                <a:gd name="connsiteY125" fmla="*/ 363733 h 503731"/>
                <a:gd name="connsiteX126" fmla="*/ 861118 w 10525375"/>
                <a:gd name="connsiteY126" fmla="*/ 359722 h 503731"/>
                <a:gd name="connsiteX127" fmla="*/ 840713 w 10525375"/>
                <a:gd name="connsiteY127" fmla="*/ 358387 h 503731"/>
                <a:gd name="connsiteX128" fmla="*/ 9909832 w 10525375"/>
                <a:gd name="connsiteY128" fmla="*/ 349030 h 503731"/>
                <a:gd name="connsiteX129" fmla="*/ 9896229 w 10525375"/>
                <a:gd name="connsiteY129" fmla="*/ 350367 h 503731"/>
                <a:gd name="connsiteX130" fmla="*/ 9892830 w 10525375"/>
                <a:gd name="connsiteY130" fmla="*/ 350367 h 503731"/>
                <a:gd name="connsiteX131" fmla="*/ 9903030 w 10525375"/>
                <a:gd name="connsiteY131" fmla="*/ 354376 h 503731"/>
                <a:gd name="connsiteX132" fmla="*/ 9909832 w 10525375"/>
                <a:gd name="connsiteY132" fmla="*/ 349030 h 503731"/>
                <a:gd name="connsiteX133" fmla="*/ 7520 w 10525375"/>
                <a:gd name="connsiteY133" fmla="*/ 343683 h 503731"/>
                <a:gd name="connsiteX134" fmla="*/ 48330 w 10525375"/>
                <a:gd name="connsiteY134" fmla="*/ 343683 h 503731"/>
                <a:gd name="connsiteX135" fmla="*/ 34727 w 10525375"/>
                <a:gd name="connsiteY135" fmla="*/ 353040 h 503731"/>
                <a:gd name="connsiteX136" fmla="*/ 17721 w 10525375"/>
                <a:gd name="connsiteY136" fmla="*/ 353040 h 503731"/>
                <a:gd name="connsiteX137" fmla="*/ 7520 w 10525375"/>
                <a:gd name="connsiteY137" fmla="*/ 343683 h 503731"/>
                <a:gd name="connsiteX138" fmla="*/ 253944 w 10525375"/>
                <a:gd name="connsiteY138" fmla="*/ 323786 h 503731"/>
                <a:gd name="connsiteX139" fmla="*/ 254080 w 10525375"/>
                <a:gd name="connsiteY139" fmla="*/ 323803 h 503731"/>
                <a:gd name="connsiteX140" fmla="*/ 279144 w 10525375"/>
                <a:gd name="connsiteY140" fmla="*/ 325171 h 503731"/>
                <a:gd name="connsiteX141" fmla="*/ 263005 w 10525375"/>
                <a:gd name="connsiteY141" fmla="*/ 325472 h 503731"/>
                <a:gd name="connsiteX142" fmla="*/ 650270 w 10525375"/>
                <a:gd name="connsiteY142" fmla="*/ 308932 h 503731"/>
                <a:gd name="connsiteX143" fmla="*/ 646867 w 10525375"/>
                <a:gd name="connsiteY143" fmla="*/ 311606 h 503731"/>
                <a:gd name="connsiteX144" fmla="*/ 670674 w 10525375"/>
                <a:gd name="connsiteY144" fmla="*/ 311606 h 503731"/>
                <a:gd name="connsiteX145" fmla="*/ 650270 w 10525375"/>
                <a:gd name="connsiteY145" fmla="*/ 308932 h 503731"/>
                <a:gd name="connsiteX146" fmla="*/ 10008456 w 10525375"/>
                <a:gd name="connsiteY146" fmla="*/ 299577 h 503731"/>
                <a:gd name="connsiteX147" fmla="*/ 10001655 w 10525375"/>
                <a:gd name="connsiteY147" fmla="*/ 312943 h 503731"/>
                <a:gd name="connsiteX148" fmla="*/ 10022060 w 10525375"/>
                <a:gd name="connsiteY148" fmla="*/ 306259 h 503731"/>
                <a:gd name="connsiteX149" fmla="*/ 10025458 w 10525375"/>
                <a:gd name="connsiteY149" fmla="*/ 306259 h 503731"/>
                <a:gd name="connsiteX150" fmla="*/ 10032260 w 10525375"/>
                <a:gd name="connsiteY150" fmla="*/ 302250 h 503731"/>
                <a:gd name="connsiteX151" fmla="*/ 10008456 w 10525375"/>
                <a:gd name="connsiteY151" fmla="*/ 299577 h 503731"/>
                <a:gd name="connsiteX152" fmla="*/ 9926838 w 10525375"/>
                <a:gd name="connsiteY152" fmla="*/ 294231 h 503731"/>
                <a:gd name="connsiteX153" fmla="*/ 9920036 w 10525375"/>
                <a:gd name="connsiteY153" fmla="*/ 295567 h 503731"/>
                <a:gd name="connsiteX154" fmla="*/ 9920036 w 10525375"/>
                <a:gd name="connsiteY154" fmla="*/ 299577 h 503731"/>
                <a:gd name="connsiteX155" fmla="*/ 9926838 w 10525375"/>
                <a:gd name="connsiteY155" fmla="*/ 299577 h 503731"/>
                <a:gd name="connsiteX156" fmla="*/ 9954044 w 10525375"/>
                <a:gd name="connsiteY156" fmla="*/ 304923 h 503731"/>
                <a:gd name="connsiteX157" fmla="*/ 9926838 w 10525375"/>
                <a:gd name="connsiteY157" fmla="*/ 294231 h 503731"/>
                <a:gd name="connsiteX158" fmla="*/ 208168 w 10525375"/>
                <a:gd name="connsiteY158" fmla="*/ 294231 h 503731"/>
                <a:gd name="connsiteX159" fmla="*/ 248978 w 10525375"/>
                <a:gd name="connsiteY159" fmla="*/ 308932 h 503731"/>
                <a:gd name="connsiteX160" fmla="*/ 238773 w 10525375"/>
                <a:gd name="connsiteY160" fmla="*/ 320962 h 503731"/>
                <a:gd name="connsiteX161" fmla="*/ 253944 w 10525375"/>
                <a:gd name="connsiteY161" fmla="*/ 323786 h 503731"/>
                <a:gd name="connsiteX162" fmla="*/ 208168 w 10525375"/>
                <a:gd name="connsiteY162" fmla="*/ 318289 h 503731"/>
                <a:gd name="connsiteX163" fmla="*/ 177559 w 10525375"/>
                <a:gd name="connsiteY163" fmla="*/ 322298 h 503731"/>
                <a:gd name="connsiteX164" fmla="*/ 177559 w 10525375"/>
                <a:gd name="connsiteY164" fmla="*/ 319625 h 503731"/>
                <a:gd name="connsiteX165" fmla="*/ 119748 w 10525375"/>
                <a:gd name="connsiteY165" fmla="*/ 320962 h 503731"/>
                <a:gd name="connsiteX166" fmla="*/ 99343 w 10525375"/>
                <a:gd name="connsiteY166" fmla="*/ 306259 h 503731"/>
                <a:gd name="connsiteX167" fmla="*/ 119748 w 10525375"/>
                <a:gd name="connsiteY167" fmla="*/ 304923 h 503731"/>
                <a:gd name="connsiteX168" fmla="*/ 180962 w 10525375"/>
                <a:gd name="connsiteY168" fmla="*/ 310270 h 503731"/>
                <a:gd name="connsiteX169" fmla="*/ 191163 w 10525375"/>
                <a:gd name="connsiteY169" fmla="*/ 310270 h 503731"/>
                <a:gd name="connsiteX170" fmla="*/ 208168 w 10525375"/>
                <a:gd name="connsiteY170" fmla="*/ 294231 h 503731"/>
                <a:gd name="connsiteX171" fmla="*/ 561849 w 10525375"/>
                <a:gd name="connsiteY171" fmla="*/ 292894 h 503731"/>
                <a:gd name="connsiteX172" fmla="*/ 544844 w 10525375"/>
                <a:gd name="connsiteY172" fmla="*/ 296904 h 503731"/>
                <a:gd name="connsiteX173" fmla="*/ 565248 w 10525375"/>
                <a:gd name="connsiteY173" fmla="*/ 292894 h 503731"/>
                <a:gd name="connsiteX174" fmla="*/ 561849 w 10525375"/>
                <a:gd name="connsiteY174" fmla="*/ 292894 h 503731"/>
                <a:gd name="connsiteX175" fmla="*/ 10113879 w 10525375"/>
                <a:gd name="connsiteY175" fmla="*/ 286211 h 503731"/>
                <a:gd name="connsiteX176" fmla="*/ 10093474 w 10525375"/>
                <a:gd name="connsiteY176" fmla="*/ 288885 h 503731"/>
                <a:gd name="connsiteX177" fmla="*/ 10100276 w 10525375"/>
                <a:gd name="connsiteY177" fmla="*/ 292894 h 503731"/>
                <a:gd name="connsiteX178" fmla="*/ 10113879 w 10525375"/>
                <a:gd name="connsiteY178" fmla="*/ 288885 h 503731"/>
                <a:gd name="connsiteX179" fmla="*/ 10113879 w 10525375"/>
                <a:gd name="connsiteY179" fmla="*/ 286211 h 503731"/>
                <a:gd name="connsiteX180" fmla="*/ 495533 w 10525375"/>
                <a:gd name="connsiteY180" fmla="*/ 279528 h 503731"/>
                <a:gd name="connsiteX181" fmla="*/ 476828 w 10525375"/>
                <a:gd name="connsiteY181" fmla="*/ 282201 h 503731"/>
                <a:gd name="connsiteX182" fmla="*/ 514238 w 10525375"/>
                <a:gd name="connsiteY182" fmla="*/ 280865 h 503731"/>
                <a:gd name="connsiteX183" fmla="*/ 495533 w 10525375"/>
                <a:gd name="connsiteY183" fmla="*/ 279528 h 503731"/>
                <a:gd name="connsiteX184" fmla="*/ 6995362 w 10525375"/>
                <a:gd name="connsiteY184" fmla="*/ 248787 h 503731"/>
                <a:gd name="connsiteX185" fmla="*/ 6988564 w 10525375"/>
                <a:gd name="connsiteY185" fmla="*/ 254134 h 503731"/>
                <a:gd name="connsiteX186" fmla="*/ 6998764 w 10525375"/>
                <a:gd name="connsiteY186" fmla="*/ 255469 h 503731"/>
                <a:gd name="connsiteX187" fmla="*/ 6995362 w 10525375"/>
                <a:gd name="connsiteY187" fmla="*/ 248787 h 503731"/>
                <a:gd name="connsiteX188" fmla="*/ 3085225 w 10525375"/>
                <a:gd name="connsiteY188" fmla="*/ 248787 h 503731"/>
                <a:gd name="connsiteX189" fmla="*/ 3078427 w 10525375"/>
                <a:gd name="connsiteY189" fmla="*/ 254134 h 503731"/>
                <a:gd name="connsiteX190" fmla="*/ 3088627 w 10525375"/>
                <a:gd name="connsiteY190" fmla="*/ 255469 h 503731"/>
                <a:gd name="connsiteX191" fmla="*/ 3085225 w 10525375"/>
                <a:gd name="connsiteY191" fmla="*/ 248787 h 503731"/>
                <a:gd name="connsiteX192" fmla="*/ 10124083 w 10525375"/>
                <a:gd name="connsiteY192" fmla="*/ 247450 h 503731"/>
                <a:gd name="connsiteX193" fmla="*/ 10124083 w 10525375"/>
                <a:gd name="connsiteY193" fmla="*/ 254134 h 503731"/>
                <a:gd name="connsiteX194" fmla="*/ 10130884 w 10525375"/>
                <a:gd name="connsiteY194" fmla="*/ 256807 h 503731"/>
                <a:gd name="connsiteX195" fmla="*/ 10158090 w 10525375"/>
                <a:gd name="connsiteY195" fmla="*/ 259480 h 503731"/>
                <a:gd name="connsiteX196" fmla="*/ 10124083 w 10525375"/>
                <a:gd name="connsiteY196" fmla="*/ 247450 h 503731"/>
                <a:gd name="connsiteX197" fmla="*/ 786301 w 10525375"/>
                <a:gd name="connsiteY197" fmla="*/ 244777 h 503731"/>
                <a:gd name="connsiteX198" fmla="*/ 810104 w 10525375"/>
                <a:gd name="connsiteY198" fmla="*/ 248787 h 503731"/>
                <a:gd name="connsiteX199" fmla="*/ 806705 w 10525375"/>
                <a:gd name="connsiteY199" fmla="*/ 246114 h 503731"/>
                <a:gd name="connsiteX200" fmla="*/ 786301 w 10525375"/>
                <a:gd name="connsiteY200" fmla="*/ 244777 h 503731"/>
                <a:gd name="connsiteX201" fmla="*/ 592455 w 10525375"/>
                <a:gd name="connsiteY201" fmla="*/ 243441 h 503731"/>
                <a:gd name="connsiteX202" fmla="*/ 548246 w 10525375"/>
                <a:gd name="connsiteY202" fmla="*/ 248787 h 503731"/>
                <a:gd name="connsiteX203" fmla="*/ 558447 w 10525375"/>
                <a:gd name="connsiteY203" fmla="*/ 258143 h 503731"/>
                <a:gd name="connsiteX204" fmla="*/ 551645 w 10525375"/>
                <a:gd name="connsiteY204" fmla="*/ 266162 h 503731"/>
                <a:gd name="connsiteX205" fmla="*/ 565248 w 10525375"/>
                <a:gd name="connsiteY205" fmla="*/ 267499 h 503731"/>
                <a:gd name="connsiteX206" fmla="*/ 575452 w 10525375"/>
                <a:gd name="connsiteY206" fmla="*/ 268835 h 503731"/>
                <a:gd name="connsiteX207" fmla="*/ 585653 w 10525375"/>
                <a:gd name="connsiteY207" fmla="*/ 267499 h 503731"/>
                <a:gd name="connsiteX208" fmla="*/ 606058 w 10525375"/>
                <a:gd name="connsiteY208" fmla="*/ 250123 h 503731"/>
                <a:gd name="connsiteX209" fmla="*/ 602659 w 10525375"/>
                <a:gd name="connsiteY209" fmla="*/ 250123 h 503731"/>
                <a:gd name="connsiteX210" fmla="*/ 592455 w 10525375"/>
                <a:gd name="connsiteY210" fmla="*/ 243441 h 503731"/>
                <a:gd name="connsiteX211" fmla="*/ 10212503 w 10525375"/>
                <a:gd name="connsiteY211" fmla="*/ 238095 h 503731"/>
                <a:gd name="connsiteX212" fmla="*/ 10212503 w 10525375"/>
                <a:gd name="connsiteY212" fmla="*/ 242104 h 503731"/>
                <a:gd name="connsiteX213" fmla="*/ 10222704 w 10525375"/>
                <a:gd name="connsiteY213" fmla="*/ 238095 h 503731"/>
                <a:gd name="connsiteX214" fmla="*/ 10212503 w 10525375"/>
                <a:gd name="connsiteY214" fmla="*/ 238095 h 503731"/>
                <a:gd name="connsiteX215" fmla="*/ 10501568 w 10525375"/>
                <a:gd name="connsiteY215" fmla="*/ 235421 h 503731"/>
                <a:gd name="connsiteX216" fmla="*/ 10515171 w 10525375"/>
                <a:gd name="connsiteY216" fmla="*/ 243441 h 503731"/>
                <a:gd name="connsiteX217" fmla="*/ 10477764 w 10525375"/>
                <a:gd name="connsiteY217" fmla="*/ 247450 h 503731"/>
                <a:gd name="connsiteX218" fmla="*/ 10501568 w 10525375"/>
                <a:gd name="connsiteY218" fmla="*/ 235421 h 503731"/>
                <a:gd name="connsiteX219" fmla="*/ 492556 w 10525375"/>
                <a:gd name="connsiteY219" fmla="*/ 224228 h 503731"/>
                <a:gd name="connsiteX220" fmla="*/ 483630 w 10525375"/>
                <a:gd name="connsiteY220" fmla="*/ 232748 h 503731"/>
                <a:gd name="connsiteX221" fmla="*/ 456423 w 10525375"/>
                <a:gd name="connsiteY221" fmla="*/ 232748 h 503731"/>
                <a:gd name="connsiteX222" fmla="*/ 419017 w 10525375"/>
                <a:gd name="connsiteY222" fmla="*/ 232748 h 503731"/>
                <a:gd name="connsiteX223" fmla="*/ 463225 w 10525375"/>
                <a:gd name="connsiteY223" fmla="*/ 251460 h 503731"/>
                <a:gd name="connsiteX224" fmla="*/ 453024 w 10525375"/>
                <a:gd name="connsiteY224" fmla="*/ 260816 h 503731"/>
                <a:gd name="connsiteX225" fmla="*/ 493834 w 10525375"/>
                <a:gd name="connsiteY225" fmla="*/ 254134 h 503731"/>
                <a:gd name="connsiteX226" fmla="*/ 497233 w 10525375"/>
                <a:gd name="connsiteY226" fmla="*/ 254134 h 503731"/>
                <a:gd name="connsiteX227" fmla="*/ 541445 w 10525375"/>
                <a:gd name="connsiteY227" fmla="*/ 243441 h 503731"/>
                <a:gd name="connsiteX228" fmla="*/ 524439 w 10525375"/>
                <a:gd name="connsiteY228" fmla="*/ 235421 h 503731"/>
                <a:gd name="connsiteX229" fmla="*/ 514238 w 10525375"/>
                <a:gd name="connsiteY229" fmla="*/ 224729 h 503731"/>
                <a:gd name="connsiteX230" fmla="*/ 492556 w 10525375"/>
                <a:gd name="connsiteY230" fmla="*/ 224228 h 503731"/>
                <a:gd name="connsiteX231" fmla="*/ 10266916 w 10525375"/>
                <a:gd name="connsiteY231" fmla="*/ 220718 h 503731"/>
                <a:gd name="connsiteX232" fmla="*/ 10249910 w 10525375"/>
                <a:gd name="connsiteY232" fmla="*/ 226065 h 503731"/>
                <a:gd name="connsiteX233" fmla="*/ 10266916 w 10525375"/>
                <a:gd name="connsiteY233" fmla="*/ 227402 h 503731"/>
                <a:gd name="connsiteX234" fmla="*/ 10263513 w 10525375"/>
                <a:gd name="connsiteY234" fmla="*/ 222056 h 503731"/>
                <a:gd name="connsiteX235" fmla="*/ 10266916 w 10525375"/>
                <a:gd name="connsiteY235" fmla="*/ 220718 h 503731"/>
                <a:gd name="connsiteX236" fmla="*/ 10079871 w 10525375"/>
                <a:gd name="connsiteY236" fmla="*/ 219383 h 503731"/>
                <a:gd name="connsiteX237" fmla="*/ 10079871 w 10525375"/>
                <a:gd name="connsiteY237" fmla="*/ 222056 h 503731"/>
                <a:gd name="connsiteX238" fmla="*/ 10083274 w 10525375"/>
                <a:gd name="connsiteY238" fmla="*/ 223392 h 503731"/>
                <a:gd name="connsiteX239" fmla="*/ 10079871 w 10525375"/>
                <a:gd name="connsiteY239" fmla="*/ 219383 h 503731"/>
                <a:gd name="connsiteX240" fmla="*/ 131652 w 10525375"/>
                <a:gd name="connsiteY240" fmla="*/ 212365 h 503731"/>
                <a:gd name="connsiteX241" fmla="*/ 157155 w 10525375"/>
                <a:gd name="connsiteY241" fmla="*/ 216709 h 503731"/>
                <a:gd name="connsiteX242" fmla="*/ 146954 w 10525375"/>
                <a:gd name="connsiteY242" fmla="*/ 231411 h 503731"/>
                <a:gd name="connsiteX243" fmla="*/ 116345 w 10525375"/>
                <a:gd name="connsiteY243" fmla="*/ 218045 h 503731"/>
                <a:gd name="connsiteX244" fmla="*/ 131652 w 10525375"/>
                <a:gd name="connsiteY244" fmla="*/ 212365 h 503731"/>
                <a:gd name="connsiteX245" fmla="*/ 442820 w 10525375"/>
                <a:gd name="connsiteY245" fmla="*/ 188641 h 503731"/>
                <a:gd name="connsiteX246" fmla="*/ 453024 w 10525375"/>
                <a:gd name="connsiteY246" fmla="*/ 202006 h 503731"/>
                <a:gd name="connsiteX247" fmla="*/ 456423 w 10525375"/>
                <a:gd name="connsiteY247" fmla="*/ 197997 h 503731"/>
                <a:gd name="connsiteX248" fmla="*/ 442820 w 10525375"/>
                <a:gd name="connsiteY248" fmla="*/ 188641 h 503731"/>
                <a:gd name="connsiteX249" fmla="*/ 10147886 w 10525375"/>
                <a:gd name="connsiteY249" fmla="*/ 183294 h 503731"/>
                <a:gd name="connsiteX250" fmla="*/ 10141085 w 10525375"/>
                <a:gd name="connsiteY250" fmla="*/ 187305 h 503731"/>
                <a:gd name="connsiteX251" fmla="*/ 10151289 w 10525375"/>
                <a:gd name="connsiteY251" fmla="*/ 189978 h 503731"/>
                <a:gd name="connsiteX252" fmla="*/ 10181894 w 10525375"/>
                <a:gd name="connsiteY252" fmla="*/ 200671 h 503731"/>
                <a:gd name="connsiteX253" fmla="*/ 10188696 w 10525375"/>
                <a:gd name="connsiteY253" fmla="*/ 203344 h 503731"/>
                <a:gd name="connsiteX254" fmla="*/ 10188696 w 10525375"/>
                <a:gd name="connsiteY254" fmla="*/ 202006 h 503731"/>
                <a:gd name="connsiteX255" fmla="*/ 10209100 w 10525375"/>
                <a:gd name="connsiteY255" fmla="*/ 189978 h 503731"/>
                <a:gd name="connsiteX256" fmla="*/ 10212503 w 10525375"/>
                <a:gd name="connsiteY256" fmla="*/ 185967 h 503731"/>
                <a:gd name="connsiteX257" fmla="*/ 10192098 w 10525375"/>
                <a:gd name="connsiteY257" fmla="*/ 184632 h 503731"/>
                <a:gd name="connsiteX258" fmla="*/ 10188696 w 10525375"/>
                <a:gd name="connsiteY258" fmla="*/ 183294 h 503731"/>
                <a:gd name="connsiteX259" fmla="*/ 10147886 w 10525375"/>
                <a:gd name="connsiteY259" fmla="*/ 183294 h 503731"/>
                <a:gd name="connsiteX260" fmla="*/ 10387784 w 10525375"/>
                <a:gd name="connsiteY260" fmla="*/ 179252 h 503731"/>
                <a:gd name="connsiteX261" fmla="*/ 10389344 w 10525375"/>
                <a:gd name="connsiteY261" fmla="*/ 179285 h 503731"/>
                <a:gd name="connsiteX262" fmla="*/ 10389344 w 10525375"/>
                <a:gd name="connsiteY262" fmla="*/ 180621 h 503731"/>
                <a:gd name="connsiteX263" fmla="*/ 507437 w 10525375"/>
                <a:gd name="connsiteY263" fmla="*/ 177948 h 503731"/>
                <a:gd name="connsiteX264" fmla="*/ 504034 w 10525375"/>
                <a:gd name="connsiteY264" fmla="*/ 179285 h 503731"/>
                <a:gd name="connsiteX265" fmla="*/ 521040 w 10525375"/>
                <a:gd name="connsiteY265" fmla="*/ 189978 h 503731"/>
                <a:gd name="connsiteX266" fmla="*/ 507437 w 10525375"/>
                <a:gd name="connsiteY266" fmla="*/ 177948 h 503731"/>
                <a:gd name="connsiteX267" fmla="*/ 10490092 w 10525375"/>
                <a:gd name="connsiteY267" fmla="*/ 175610 h 503731"/>
                <a:gd name="connsiteX268" fmla="*/ 10515171 w 10525375"/>
                <a:gd name="connsiteY268" fmla="*/ 177949 h 503731"/>
                <a:gd name="connsiteX269" fmla="*/ 10525375 w 10525375"/>
                <a:gd name="connsiteY269" fmla="*/ 187305 h 503731"/>
                <a:gd name="connsiteX270" fmla="*/ 10477764 w 10525375"/>
                <a:gd name="connsiteY270" fmla="*/ 183296 h 503731"/>
                <a:gd name="connsiteX271" fmla="*/ 10490092 w 10525375"/>
                <a:gd name="connsiteY271" fmla="*/ 175610 h 503731"/>
                <a:gd name="connsiteX272" fmla="*/ 374805 w 10525375"/>
                <a:gd name="connsiteY272" fmla="*/ 172602 h 503731"/>
                <a:gd name="connsiteX273" fmla="*/ 361201 w 10525375"/>
                <a:gd name="connsiteY273" fmla="*/ 183294 h 503731"/>
                <a:gd name="connsiteX274" fmla="*/ 361201 w 10525375"/>
                <a:gd name="connsiteY274" fmla="*/ 191314 h 503731"/>
                <a:gd name="connsiteX275" fmla="*/ 371406 w 10525375"/>
                <a:gd name="connsiteY275" fmla="*/ 187305 h 503731"/>
                <a:gd name="connsiteX276" fmla="*/ 391810 w 10525375"/>
                <a:gd name="connsiteY276" fmla="*/ 183294 h 503731"/>
                <a:gd name="connsiteX277" fmla="*/ 415614 w 10525375"/>
                <a:gd name="connsiteY277" fmla="*/ 176612 h 503731"/>
                <a:gd name="connsiteX278" fmla="*/ 412215 w 10525375"/>
                <a:gd name="connsiteY278" fmla="*/ 176612 h 503731"/>
                <a:gd name="connsiteX279" fmla="*/ 388408 w 10525375"/>
                <a:gd name="connsiteY279" fmla="*/ 172602 h 503731"/>
                <a:gd name="connsiteX280" fmla="*/ 374805 w 10525375"/>
                <a:gd name="connsiteY280" fmla="*/ 172602 h 503731"/>
                <a:gd name="connsiteX281" fmla="*/ 10117282 w 10525375"/>
                <a:gd name="connsiteY281" fmla="*/ 171264 h 503731"/>
                <a:gd name="connsiteX282" fmla="*/ 10117282 w 10525375"/>
                <a:gd name="connsiteY282" fmla="*/ 177948 h 503731"/>
                <a:gd name="connsiteX283" fmla="*/ 10124083 w 10525375"/>
                <a:gd name="connsiteY283" fmla="*/ 179285 h 503731"/>
                <a:gd name="connsiteX284" fmla="*/ 10117282 w 10525375"/>
                <a:gd name="connsiteY284" fmla="*/ 171264 h 503731"/>
                <a:gd name="connsiteX285" fmla="*/ 10419949 w 10525375"/>
                <a:gd name="connsiteY285" fmla="*/ 168593 h 503731"/>
                <a:gd name="connsiteX286" fmla="*/ 10450558 w 10525375"/>
                <a:gd name="connsiteY286" fmla="*/ 183294 h 503731"/>
                <a:gd name="connsiteX287" fmla="*/ 10409748 w 10525375"/>
                <a:gd name="connsiteY287" fmla="*/ 191314 h 503731"/>
                <a:gd name="connsiteX288" fmla="*/ 10389344 w 10525375"/>
                <a:gd name="connsiteY288" fmla="*/ 183294 h 503731"/>
                <a:gd name="connsiteX289" fmla="*/ 10389344 w 10525375"/>
                <a:gd name="connsiteY289" fmla="*/ 180621 h 503731"/>
                <a:gd name="connsiteX290" fmla="*/ 10419949 w 10525375"/>
                <a:gd name="connsiteY290" fmla="*/ 168593 h 503731"/>
                <a:gd name="connsiteX291" fmla="*/ 10181894 w 10525375"/>
                <a:gd name="connsiteY291" fmla="*/ 159236 h 503731"/>
                <a:gd name="connsiteX292" fmla="*/ 10175093 w 10525375"/>
                <a:gd name="connsiteY292" fmla="*/ 167255 h 503731"/>
                <a:gd name="connsiteX293" fmla="*/ 10195498 w 10525375"/>
                <a:gd name="connsiteY293" fmla="*/ 175275 h 503731"/>
                <a:gd name="connsiteX294" fmla="*/ 10222704 w 10525375"/>
                <a:gd name="connsiteY294" fmla="*/ 171264 h 503731"/>
                <a:gd name="connsiteX295" fmla="*/ 10219305 w 10525375"/>
                <a:gd name="connsiteY295" fmla="*/ 169929 h 503731"/>
                <a:gd name="connsiteX296" fmla="*/ 10192098 w 10525375"/>
                <a:gd name="connsiteY296" fmla="*/ 159236 h 503731"/>
                <a:gd name="connsiteX297" fmla="*/ 10181894 w 10525375"/>
                <a:gd name="connsiteY297" fmla="*/ 159236 h 503731"/>
                <a:gd name="connsiteX298" fmla="*/ 9967647 w 10525375"/>
                <a:gd name="connsiteY298" fmla="*/ 157899 h 503731"/>
                <a:gd name="connsiteX299" fmla="*/ 9954044 w 10525375"/>
                <a:gd name="connsiteY299" fmla="*/ 161909 h 503731"/>
                <a:gd name="connsiteX300" fmla="*/ 9964244 w 10525375"/>
                <a:gd name="connsiteY300" fmla="*/ 161909 h 503731"/>
                <a:gd name="connsiteX301" fmla="*/ 9967647 w 10525375"/>
                <a:gd name="connsiteY301" fmla="*/ 157899 h 503731"/>
                <a:gd name="connsiteX302" fmla="*/ 10249910 w 10525375"/>
                <a:gd name="connsiteY302" fmla="*/ 133842 h 503731"/>
                <a:gd name="connsiteX303" fmla="*/ 10256712 w 10525375"/>
                <a:gd name="connsiteY303" fmla="*/ 147207 h 503731"/>
                <a:gd name="connsiteX304" fmla="*/ 10283918 w 10525375"/>
                <a:gd name="connsiteY304" fmla="*/ 148543 h 503731"/>
                <a:gd name="connsiteX305" fmla="*/ 10290720 w 10525375"/>
                <a:gd name="connsiteY305" fmla="*/ 136515 h 503731"/>
                <a:gd name="connsiteX306" fmla="*/ 10253312 w 10525375"/>
                <a:gd name="connsiteY306" fmla="*/ 135178 h 503731"/>
                <a:gd name="connsiteX307" fmla="*/ 10249910 w 10525375"/>
                <a:gd name="connsiteY307" fmla="*/ 133842 h 503731"/>
                <a:gd name="connsiteX308" fmla="*/ 10175093 w 10525375"/>
                <a:gd name="connsiteY308" fmla="*/ 131167 h 503731"/>
                <a:gd name="connsiteX309" fmla="*/ 10171694 w 10525375"/>
                <a:gd name="connsiteY309" fmla="*/ 132504 h 503731"/>
                <a:gd name="connsiteX310" fmla="*/ 10164892 w 10525375"/>
                <a:gd name="connsiteY310" fmla="*/ 135178 h 503731"/>
                <a:gd name="connsiteX311" fmla="*/ 10181894 w 10525375"/>
                <a:gd name="connsiteY311" fmla="*/ 140524 h 503731"/>
                <a:gd name="connsiteX312" fmla="*/ 10192098 w 10525375"/>
                <a:gd name="connsiteY312" fmla="*/ 136515 h 503731"/>
                <a:gd name="connsiteX313" fmla="*/ 10171694 w 10525375"/>
                <a:gd name="connsiteY313" fmla="*/ 133842 h 503731"/>
                <a:gd name="connsiteX314" fmla="*/ 10175093 w 10525375"/>
                <a:gd name="connsiteY314" fmla="*/ 131167 h 503731"/>
                <a:gd name="connsiteX315" fmla="*/ 578851 w 10525375"/>
                <a:gd name="connsiteY315" fmla="*/ 124485 h 503731"/>
                <a:gd name="connsiteX316" fmla="*/ 568651 w 10525375"/>
                <a:gd name="connsiteY316" fmla="*/ 129831 h 503731"/>
                <a:gd name="connsiteX317" fmla="*/ 582254 w 10525375"/>
                <a:gd name="connsiteY317" fmla="*/ 125822 h 503731"/>
                <a:gd name="connsiteX318" fmla="*/ 578851 w 10525375"/>
                <a:gd name="connsiteY318" fmla="*/ 124485 h 503731"/>
                <a:gd name="connsiteX319" fmla="*/ 10453957 w 10525375"/>
                <a:gd name="connsiteY319" fmla="*/ 116467 h 503731"/>
                <a:gd name="connsiteX320" fmla="*/ 10487964 w 10525375"/>
                <a:gd name="connsiteY320" fmla="*/ 120476 h 503731"/>
                <a:gd name="connsiteX321" fmla="*/ 10474365 w 10525375"/>
                <a:gd name="connsiteY321" fmla="*/ 132506 h 503731"/>
                <a:gd name="connsiteX322" fmla="*/ 10423352 w 10525375"/>
                <a:gd name="connsiteY322" fmla="*/ 123150 h 503731"/>
                <a:gd name="connsiteX323" fmla="*/ 10453957 w 10525375"/>
                <a:gd name="connsiteY323" fmla="*/ 116467 h 503731"/>
                <a:gd name="connsiteX324" fmla="*/ 10025458 w 10525375"/>
                <a:gd name="connsiteY324" fmla="*/ 100427 h 503731"/>
                <a:gd name="connsiteX325" fmla="*/ 10028861 w 10525375"/>
                <a:gd name="connsiteY325" fmla="*/ 111119 h 503731"/>
                <a:gd name="connsiteX326" fmla="*/ 10049266 w 10525375"/>
                <a:gd name="connsiteY326" fmla="*/ 111119 h 503731"/>
                <a:gd name="connsiteX327" fmla="*/ 10025458 w 10525375"/>
                <a:gd name="connsiteY327" fmla="*/ 100427 h 503731"/>
                <a:gd name="connsiteX328" fmla="*/ 10100276 w 10525375"/>
                <a:gd name="connsiteY328" fmla="*/ 96418 h 503731"/>
                <a:gd name="connsiteX329" fmla="*/ 10076472 w 10525375"/>
                <a:gd name="connsiteY329" fmla="*/ 100427 h 503731"/>
                <a:gd name="connsiteX330" fmla="*/ 10103678 w 10525375"/>
                <a:gd name="connsiteY330" fmla="*/ 99091 h 503731"/>
                <a:gd name="connsiteX331" fmla="*/ 10100276 w 10525375"/>
                <a:gd name="connsiteY331" fmla="*/ 96418 h 503731"/>
                <a:gd name="connsiteX332" fmla="*/ 350577 w 10525375"/>
                <a:gd name="connsiteY332" fmla="*/ 82049 h 503731"/>
                <a:gd name="connsiteX333" fmla="*/ 357802 w 10525375"/>
                <a:gd name="connsiteY333" fmla="*/ 83052 h 503731"/>
                <a:gd name="connsiteX334" fmla="*/ 357802 w 10525375"/>
                <a:gd name="connsiteY334" fmla="*/ 88398 h 503731"/>
                <a:gd name="connsiteX335" fmla="*/ 337398 w 10525375"/>
                <a:gd name="connsiteY335" fmla="*/ 87061 h 503731"/>
                <a:gd name="connsiteX336" fmla="*/ 340800 w 10525375"/>
                <a:gd name="connsiteY336" fmla="*/ 83052 h 503731"/>
                <a:gd name="connsiteX337" fmla="*/ 350577 w 10525375"/>
                <a:gd name="connsiteY337" fmla="*/ 82049 h 503731"/>
                <a:gd name="connsiteX338" fmla="*/ 10025458 w 10525375"/>
                <a:gd name="connsiteY338" fmla="*/ 76368 h 503731"/>
                <a:gd name="connsiteX339" fmla="*/ 9981250 w 10525375"/>
                <a:gd name="connsiteY339" fmla="*/ 87061 h 503731"/>
                <a:gd name="connsiteX340" fmla="*/ 9991450 w 10525375"/>
                <a:gd name="connsiteY340" fmla="*/ 87061 h 503731"/>
                <a:gd name="connsiteX341" fmla="*/ 10001655 w 10525375"/>
                <a:gd name="connsiteY341" fmla="*/ 84388 h 503731"/>
                <a:gd name="connsiteX342" fmla="*/ 10042464 w 10525375"/>
                <a:gd name="connsiteY342" fmla="*/ 83052 h 503731"/>
                <a:gd name="connsiteX343" fmla="*/ 10039062 w 10525375"/>
                <a:gd name="connsiteY343" fmla="*/ 81715 h 503731"/>
                <a:gd name="connsiteX344" fmla="*/ 10042464 w 10525375"/>
                <a:gd name="connsiteY344" fmla="*/ 79041 h 503731"/>
                <a:gd name="connsiteX345" fmla="*/ 10025458 w 10525375"/>
                <a:gd name="connsiteY345" fmla="*/ 76368 h 503731"/>
                <a:gd name="connsiteX346" fmla="*/ 9943840 w 10525375"/>
                <a:gd name="connsiteY346" fmla="*/ 72359 h 503731"/>
                <a:gd name="connsiteX347" fmla="*/ 9920036 w 10525375"/>
                <a:gd name="connsiteY347" fmla="*/ 75032 h 503731"/>
                <a:gd name="connsiteX348" fmla="*/ 9916634 w 10525375"/>
                <a:gd name="connsiteY348" fmla="*/ 75032 h 503731"/>
                <a:gd name="connsiteX349" fmla="*/ 9906433 w 10525375"/>
                <a:gd name="connsiteY349" fmla="*/ 76368 h 503731"/>
                <a:gd name="connsiteX350" fmla="*/ 9903030 w 10525375"/>
                <a:gd name="connsiteY350" fmla="*/ 83052 h 503731"/>
                <a:gd name="connsiteX351" fmla="*/ 9923435 w 10525375"/>
                <a:gd name="connsiteY351" fmla="*/ 83052 h 503731"/>
                <a:gd name="connsiteX352" fmla="*/ 9930236 w 10525375"/>
                <a:gd name="connsiteY352" fmla="*/ 77704 h 503731"/>
                <a:gd name="connsiteX353" fmla="*/ 9943840 w 10525375"/>
                <a:gd name="connsiteY353" fmla="*/ 72359 h 503731"/>
                <a:gd name="connsiteX354" fmla="*/ 10229506 w 10525375"/>
                <a:gd name="connsiteY354" fmla="*/ 71022 h 503731"/>
                <a:gd name="connsiteX355" fmla="*/ 10273714 w 10525375"/>
                <a:gd name="connsiteY355" fmla="*/ 87061 h 503731"/>
                <a:gd name="connsiteX356" fmla="*/ 10273714 w 10525375"/>
                <a:gd name="connsiteY356" fmla="*/ 89734 h 503731"/>
                <a:gd name="connsiteX357" fmla="*/ 10311124 w 10525375"/>
                <a:gd name="connsiteY357" fmla="*/ 91071 h 503731"/>
                <a:gd name="connsiteX358" fmla="*/ 10382538 w 10525375"/>
                <a:gd name="connsiteY358" fmla="*/ 93744 h 503731"/>
                <a:gd name="connsiteX359" fmla="*/ 10311124 w 10525375"/>
                <a:gd name="connsiteY359" fmla="*/ 99091 h 503731"/>
                <a:gd name="connsiteX360" fmla="*/ 10287317 w 10525375"/>
                <a:gd name="connsiteY360" fmla="*/ 103100 h 503731"/>
                <a:gd name="connsiteX361" fmla="*/ 10273714 w 10525375"/>
                <a:gd name="connsiteY361" fmla="*/ 103100 h 503731"/>
                <a:gd name="connsiteX362" fmla="*/ 10249910 w 10525375"/>
                <a:gd name="connsiteY362" fmla="*/ 99091 h 503731"/>
                <a:gd name="connsiteX363" fmla="*/ 10239706 w 10525375"/>
                <a:gd name="connsiteY363" fmla="*/ 99091 h 503731"/>
                <a:gd name="connsiteX364" fmla="*/ 10192095 w 10525375"/>
                <a:gd name="connsiteY364" fmla="*/ 87061 h 503731"/>
                <a:gd name="connsiteX365" fmla="*/ 10205698 w 10525375"/>
                <a:gd name="connsiteY365" fmla="*/ 83052 h 503731"/>
                <a:gd name="connsiteX366" fmla="*/ 10229506 w 10525375"/>
                <a:gd name="connsiteY366" fmla="*/ 71022 h 503731"/>
                <a:gd name="connsiteX367" fmla="*/ 9814610 w 10525375"/>
                <a:gd name="connsiteY367" fmla="*/ 67013 h 503731"/>
                <a:gd name="connsiteX368" fmla="*/ 9821412 w 10525375"/>
                <a:gd name="connsiteY368" fmla="*/ 69686 h 503731"/>
                <a:gd name="connsiteX369" fmla="*/ 9824814 w 10525375"/>
                <a:gd name="connsiteY369" fmla="*/ 67013 h 503731"/>
                <a:gd name="connsiteX370" fmla="*/ 9814610 w 10525375"/>
                <a:gd name="connsiteY370" fmla="*/ 67013 h 503731"/>
                <a:gd name="connsiteX371" fmla="*/ 837311 w 10525375"/>
                <a:gd name="connsiteY371" fmla="*/ 64338 h 503731"/>
                <a:gd name="connsiteX372" fmla="*/ 830509 w 10525375"/>
                <a:gd name="connsiteY372" fmla="*/ 65676 h 503731"/>
                <a:gd name="connsiteX373" fmla="*/ 837311 w 10525375"/>
                <a:gd name="connsiteY373" fmla="*/ 67013 h 503731"/>
                <a:gd name="connsiteX374" fmla="*/ 837311 w 10525375"/>
                <a:gd name="connsiteY374" fmla="*/ 64338 h 503731"/>
                <a:gd name="connsiteX375" fmla="*/ 929134 w 10525375"/>
                <a:gd name="connsiteY375" fmla="*/ 60329 h 503731"/>
                <a:gd name="connsiteX376" fmla="*/ 925731 w 10525375"/>
                <a:gd name="connsiteY376" fmla="*/ 63002 h 503731"/>
                <a:gd name="connsiteX377" fmla="*/ 932533 w 10525375"/>
                <a:gd name="connsiteY377" fmla="*/ 65676 h 503731"/>
                <a:gd name="connsiteX378" fmla="*/ 929134 w 10525375"/>
                <a:gd name="connsiteY378" fmla="*/ 72359 h 503731"/>
                <a:gd name="connsiteX379" fmla="*/ 935935 w 10525375"/>
                <a:gd name="connsiteY379" fmla="*/ 72359 h 503731"/>
                <a:gd name="connsiteX380" fmla="*/ 935935 w 10525375"/>
                <a:gd name="connsiteY380" fmla="*/ 71022 h 503731"/>
                <a:gd name="connsiteX381" fmla="*/ 942737 w 10525375"/>
                <a:gd name="connsiteY381" fmla="*/ 67013 h 503731"/>
                <a:gd name="connsiteX382" fmla="*/ 935935 w 10525375"/>
                <a:gd name="connsiteY382" fmla="*/ 61667 h 503731"/>
                <a:gd name="connsiteX383" fmla="*/ 929134 w 10525375"/>
                <a:gd name="connsiteY383" fmla="*/ 60329 h 503731"/>
                <a:gd name="connsiteX384" fmla="*/ 701279 w 10525375"/>
                <a:gd name="connsiteY384" fmla="*/ 50974 h 503731"/>
                <a:gd name="connsiteX385" fmla="*/ 708081 w 10525375"/>
                <a:gd name="connsiteY385" fmla="*/ 53647 h 503731"/>
                <a:gd name="connsiteX386" fmla="*/ 691075 w 10525375"/>
                <a:gd name="connsiteY386" fmla="*/ 63004 h 503731"/>
                <a:gd name="connsiteX387" fmla="*/ 680875 w 10525375"/>
                <a:gd name="connsiteY387" fmla="*/ 61667 h 503731"/>
                <a:gd name="connsiteX388" fmla="*/ 701279 w 10525375"/>
                <a:gd name="connsiteY388" fmla="*/ 50974 h 503731"/>
                <a:gd name="connsiteX389" fmla="*/ 602659 w 10525375"/>
                <a:gd name="connsiteY389" fmla="*/ 50974 h 503731"/>
                <a:gd name="connsiteX390" fmla="*/ 657071 w 10525375"/>
                <a:gd name="connsiteY390" fmla="*/ 50974 h 503731"/>
                <a:gd name="connsiteX391" fmla="*/ 629865 w 10525375"/>
                <a:gd name="connsiteY391" fmla="*/ 63004 h 503731"/>
                <a:gd name="connsiteX392" fmla="*/ 602659 w 10525375"/>
                <a:gd name="connsiteY392" fmla="*/ 50974 h 503731"/>
                <a:gd name="connsiteX393" fmla="*/ 9624166 w 10525375"/>
                <a:gd name="connsiteY393" fmla="*/ 38944 h 503731"/>
                <a:gd name="connsiteX394" fmla="*/ 9617365 w 10525375"/>
                <a:gd name="connsiteY394" fmla="*/ 46964 h 503731"/>
                <a:gd name="connsiteX395" fmla="*/ 9637770 w 10525375"/>
                <a:gd name="connsiteY395" fmla="*/ 42955 h 503731"/>
                <a:gd name="connsiteX396" fmla="*/ 9624166 w 10525375"/>
                <a:gd name="connsiteY396" fmla="*/ 38944 h 503731"/>
                <a:gd name="connsiteX397" fmla="*/ 10168292 w 10525375"/>
                <a:gd name="connsiteY397" fmla="*/ 28253 h 503731"/>
                <a:gd name="connsiteX398" fmla="*/ 10175093 w 10525375"/>
                <a:gd name="connsiteY398" fmla="*/ 28253 h 503731"/>
                <a:gd name="connsiteX399" fmla="*/ 10164888 w 10525375"/>
                <a:gd name="connsiteY399" fmla="*/ 38945 h 503731"/>
                <a:gd name="connsiteX400" fmla="*/ 10168292 w 10525375"/>
                <a:gd name="connsiteY400" fmla="*/ 28253 h 503731"/>
                <a:gd name="connsiteX401" fmla="*/ 4646185 w 10525375"/>
                <a:gd name="connsiteY401" fmla="*/ 184 h 503731"/>
                <a:gd name="connsiteX402" fmla="*/ 4758412 w 10525375"/>
                <a:gd name="connsiteY402" fmla="*/ 1520 h 503731"/>
                <a:gd name="connsiteX403" fmla="*/ 4778817 w 10525375"/>
                <a:gd name="connsiteY403" fmla="*/ 1520 h 503731"/>
                <a:gd name="connsiteX404" fmla="*/ 4840031 w 10525375"/>
                <a:gd name="connsiteY404" fmla="*/ 1520 h 503731"/>
                <a:gd name="connsiteX405" fmla="*/ 4908047 w 10525375"/>
                <a:gd name="connsiteY405" fmla="*/ 2857 h 503731"/>
                <a:gd name="connsiteX406" fmla="*/ 4914848 w 10525375"/>
                <a:gd name="connsiteY406" fmla="*/ 184 h 503731"/>
                <a:gd name="connsiteX407" fmla="*/ 4931850 w 10525375"/>
                <a:gd name="connsiteY407" fmla="*/ 184 h 503731"/>
                <a:gd name="connsiteX408" fmla="*/ 4986263 w 10525375"/>
                <a:gd name="connsiteY408" fmla="*/ 2857 h 503731"/>
                <a:gd name="connsiteX409" fmla="*/ 5044078 w 10525375"/>
                <a:gd name="connsiteY409" fmla="*/ 4193 h 503731"/>
                <a:gd name="connsiteX410" fmla="*/ 5054278 w 10525375"/>
                <a:gd name="connsiteY410" fmla="*/ 4193 h 503731"/>
                <a:gd name="connsiteX411" fmla="*/ 5108691 w 10525375"/>
                <a:gd name="connsiteY411" fmla="*/ 184 h 503731"/>
                <a:gd name="connsiteX412" fmla="*/ 5122294 w 10525375"/>
                <a:gd name="connsiteY412" fmla="*/ 184 h 503731"/>
                <a:gd name="connsiteX413" fmla="*/ 5193712 w 10525375"/>
                <a:gd name="connsiteY413" fmla="*/ 2857 h 503731"/>
                <a:gd name="connsiteX414" fmla="*/ 5200514 w 10525375"/>
                <a:gd name="connsiteY414" fmla="*/ 1520 h 503731"/>
                <a:gd name="connsiteX415" fmla="*/ 5489578 w 10525375"/>
                <a:gd name="connsiteY415" fmla="*/ 8204 h 503731"/>
                <a:gd name="connsiteX416" fmla="*/ 5595004 w 10525375"/>
                <a:gd name="connsiteY416" fmla="*/ 6866 h 503731"/>
                <a:gd name="connsiteX417" fmla="*/ 5622210 w 10525375"/>
                <a:gd name="connsiteY417" fmla="*/ 6866 h 503731"/>
                <a:gd name="connsiteX418" fmla="*/ 5629012 w 10525375"/>
                <a:gd name="connsiteY418" fmla="*/ 8204 h 503731"/>
                <a:gd name="connsiteX419" fmla="*/ 5629012 w 10525375"/>
                <a:gd name="connsiteY419" fmla="*/ 9539 h 503731"/>
                <a:gd name="connsiteX420" fmla="*/ 5768442 w 10525375"/>
                <a:gd name="connsiteY420" fmla="*/ 10875 h 503731"/>
                <a:gd name="connsiteX421" fmla="*/ 5822855 w 10525375"/>
                <a:gd name="connsiteY421" fmla="*/ 14886 h 503731"/>
                <a:gd name="connsiteX422" fmla="*/ 5850061 w 10525375"/>
                <a:gd name="connsiteY422" fmla="*/ 10875 h 503731"/>
                <a:gd name="connsiteX423" fmla="*/ 5901074 w 10525375"/>
                <a:gd name="connsiteY423" fmla="*/ 16223 h 503731"/>
                <a:gd name="connsiteX424" fmla="*/ 5897672 w 10525375"/>
                <a:gd name="connsiteY424" fmla="*/ 17559 h 503731"/>
                <a:gd name="connsiteX425" fmla="*/ 5901074 w 10525375"/>
                <a:gd name="connsiteY425" fmla="*/ 17559 h 503731"/>
                <a:gd name="connsiteX426" fmla="*/ 5952084 w 10525375"/>
                <a:gd name="connsiteY426" fmla="*/ 17559 h 503731"/>
                <a:gd name="connsiteX427" fmla="*/ 5972489 w 10525375"/>
                <a:gd name="connsiteY427" fmla="*/ 17559 h 503731"/>
                <a:gd name="connsiteX428" fmla="*/ 6013298 w 10525375"/>
                <a:gd name="connsiteY428" fmla="*/ 21569 h 503731"/>
                <a:gd name="connsiteX429" fmla="*/ 6023502 w 10525375"/>
                <a:gd name="connsiteY429" fmla="*/ 17559 h 503731"/>
                <a:gd name="connsiteX430" fmla="*/ 6027504 w 10525375"/>
                <a:gd name="connsiteY430" fmla="*/ 17559 h 503731"/>
                <a:gd name="connsiteX431" fmla="*/ 6029544 w 10525375"/>
                <a:gd name="connsiteY431" fmla="*/ 16223 h 503731"/>
                <a:gd name="connsiteX432" fmla="*/ 6067905 w 10525375"/>
                <a:gd name="connsiteY432" fmla="*/ 17358 h 503731"/>
                <a:gd name="connsiteX433" fmla="*/ 6077064 w 10525375"/>
                <a:gd name="connsiteY433" fmla="*/ 17225 h 503731"/>
                <a:gd name="connsiteX434" fmla="*/ 6077767 w 10525375"/>
                <a:gd name="connsiteY434" fmla="*/ 17449 h 503731"/>
                <a:gd name="connsiteX435" fmla="*/ 6120940 w 10525375"/>
                <a:gd name="connsiteY435" fmla="*/ 15053 h 503731"/>
                <a:gd name="connsiteX436" fmla="*/ 6209783 w 10525375"/>
                <a:gd name="connsiteY436" fmla="*/ 18896 h 503731"/>
                <a:gd name="connsiteX437" fmla="*/ 6233590 w 10525375"/>
                <a:gd name="connsiteY437" fmla="*/ 25578 h 503731"/>
                <a:gd name="connsiteX438" fmla="*/ 6311807 w 10525375"/>
                <a:gd name="connsiteY438" fmla="*/ 14886 h 503731"/>
                <a:gd name="connsiteX439" fmla="*/ 6318608 w 10525375"/>
                <a:gd name="connsiteY439" fmla="*/ 16223 h 503731"/>
                <a:gd name="connsiteX440" fmla="*/ 6322011 w 10525375"/>
                <a:gd name="connsiteY440" fmla="*/ 12213 h 503731"/>
                <a:gd name="connsiteX441" fmla="*/ 6427433 w 10525375"/>
                <a:gd name="connsiteY441" fmla="*/ 10875 h 503731"/>
                <a:gd name="connsiteX442" fmla="*/ 6444439 w 10525375"/>
                <a:gd name="connsiteY442" fmla="*/ 10875 h 503731"/>
                <a:gd name="connsiteX443" fmla="*/ 6478447 w 10525375"/>
                <a:gd name="connsiteY443" fmla="*/ 14886 h 503731"/>
                <a:gd name="connsiteX444" fmla="*/ 6481846 w 10525375"/>
                <a:gd name="connsiteY444" fmla="*/ 14886 h 503731"/>
                <a:gd name="connsiteX445" fmla="*/ 6495449 w 10525375"/>
                <a:gd name="connsiteY445" fmla="*/ 13550 h 503731"/>
                <a:gd name="connsiteX446" fmla="*/ 6505653 w 10525375"/>
                <a:gd name="connsiteY446" fmla="*/ 14886 h 503731"/>
                <a:gd name="connsiteX447" fmla="*/ 6529457 w 10525375"/>
                <a:gd name="connsiteY447" fmla="*/ 16223 h 503731"/>
                <a:gd name="connsiteX448" fmla="*/ 6536258 w 10525375"/>
                <a:gd name="connsiteY448" fmla="*/ 14886 h 503731"/>
                <a:gd name="connsiteX449" fmla="*/ 6580470 w 10525375"/>
                <a:gd name="connsiteY449" fmla="*/ 14886 h 503731"/>
                <a:gd name="connsiteX450" fmla="*/ 6702898 w 10525375"/>
                <a:gd name="connsiteY450" fmla="*/ 14886 h 503731"/>
                <a:gd name="connsiteX451" fmla="*/ 6811723 w 10525375"/>
                <a:gd name="connsiteY451" fmla="*/ 13550 h 503731"/>
                <a:gd name="connsiteX452" fmla="*/ 6818525 w 10525375"/>
                <a:gd name="connsiteY452" fmla="*/ 14886 h 503731"/>
                <a:gd name="connsiteX453" fmla="*/ 6876336 w 10525375"/>
                <a:gd name="connsiteY453" fmla="*/ 13550 h 503731"/>
                <a:gd name="connsiteX454" fmla="*/ 6886540 w 10525375"/>
                <a:gd name="connsiteY454" fmla="*/ 13550 h 503731"/>
                <a:gd name="connsiteX455" fmla="*/ 6951153 w 10525375"/>
                <a:gd name="connsiteY455" fmla="*/ 9539 h 503731"/>
                <a:gd name="connsiteX456" fmla="*/ 6957955 w 10525375"/>
                <a:gd name="connsiteY456" fmla="*/ 9539 h 503731"/>
                <a:gd name="connsiteX457" fmla="*/ 7093986 w 10525375"/>
                <a:gd name="connsiteY457" fmla="*/ 10875 h 503731"/>
                <a:gd name="connsiteX458" fmla="*/ 7104190 w 10525375"/>
                <a:gd name="connsiteY458" fmla="*/ 13550 h 503731"/>
                <a:gd name="connsiteX459" fmla="*/ 7206214 w 10525375"/>
                <a:gd name="connsiteY459" fmla="*/ 13550 h 503731"/>
                <a:gd name="connsiteX460" fmla="*/ 7219817 w 10525375"/>
                <a:gd name="connsiteY460" fmla="*/ 20232 h 503731"/>
                <a:gd name="connsiteX461" fmla="*/ 7223216 w 10525375"/>
                <a:gd name="connsiteY461" fmla="*/ 20232 h 503731"/>
                <a:gd name="connsiteX462" fmla="*/ 7247023 w 10525375"/>
                <a:gd name="connsiteY462" fmla="*/ 12213 h 503731"/>
                <a:gd name="connsiteX463" fmla="*/ 7257224 w 10525375"/>
                <a:gd name="connsiteY463" fmla="*/ 12213 h 503731"/>
                <a:gd name="connsiteX464" fmla="*/ 7522484 w 10525375"/>
                <a:gd name="connsiteY464" fmla="*/ 10875 h 503731"/>
                <a:gd name="connsiteX465" fmla="*/ 7542889 w 10525375"/>
                <a:gd name="connsiteY465" fmla="*/ 12213 h 503731"/>
                <a:gd name="connsiteX466" fmla="*/ 7604103 w 10525375"/>
                <a:gd name="connsiteY466" fmla="*/ 8204 h 503731"/>
                <a:gd name="connsiteX467" fmla="*/ 7719730 w 10525375"/>
                <a:gd name="connsiteY467" fmla="*/ 8204 h 503731"/>
                <a:gd name="connsiteX468" fmla="*/ 7726531 w 10525375"/>
                <a:gd name="connsiteY468" fmla="*/ 8204 h 503731"/>
                <a:gd name="connsiteX469" fmla="*/ 7811552 w 10525375"/>
                <a:gd name="connsiteY469" fmla="*/ 8204 h 503731"/>
                <a:gd name="connsiteX470" fmla="*/ 7818354 w 10525375"/>
                <a:gd name="connsiteY470" fmla="*/ 8204 h 503731"/>
                <a:gd name="connsiteX471" fmla="*/ 7872767 w 10525375"/>
                <a:gd name="connsiteY471" fmla="*/ 8204 h 503731"/>
                <a:gd name="connsiteX472" fmla="*/ 7930578 w 10525375"/>
                <a:gd name="connsiteY472" fmla="*/ 9539 h 503731"/>
                <a:gd name="connsiteX473" fmla="*/ 7933980 w 10525375"/>
                <a:gd name="connsiteY473" fmla="*/ 10875 h 503731"/>
                <a:gd name="connsiteX474" fmla="*/ 7933980 w 10525375"/>
                <a:gd name="connsiteY474" fmla="*/ 8204 h 503731"/>
                <a:gd name="connsiteX475" fmla="*/ 7967988 w 10525375"/>
                <a:gd name="connsiteY475" fmla="*/ 8204 h 503731"/>
                <a:gd name="connsiteX476" fmla="*/ 7974790 w 10525375"/>
                <a:gd name="connsiteY476" fmla="*/ 6866 h 503731"/>
                <a:gd name="connsiteX477" fmla="*/ 7995194 w 10525375"/>
                <a:gd name="connsiteY477" fmla="*/ 8204 h 503731"/>
                <a:gd name="connsiteX478" fmla="*/ 8046204 w 10525375"/>
                <a:gd name="connsiteY478" fmla="*/ 9539 h 503731"/>
                <a:gd name="connsiteX479" fmla="*/ 8046204 w 10525375"/>
                <a:gd name="connsiteY479" fmla="*/ 12213 h 503731"/>
                <a:gd name="connsiteX480" fmla="*/ 8066609 w 10525375"/>
                <a:gd name="connsiteY480" fmla="*/ 8204 h 503731"/>
                <a:gd name="connsiteX481" fmla="*/ 8161831 w 10525375"/>
                <a:gd name="connsiteY481" fmla="*/ 4193 h 503731"/>
                <a:gd name="connsiteX482" fmla="*/ 8229846 w 10525375"/>
                <a:gd name="connsiteY482" fmla="*/ 4193 h 503731"/>
                <a:gd name="connsiteX483" fmla="*/ 8318267 w 10525375"/>
                <a:gd name="connsiteY483" fmla="*/ 12213 h 503731"/>
                <a:gd name="connsiteX484" fmla="*/ 8318267 w 10525375"/>
                <a:gd name="connsiteY484" fmla="*/ 13550 h 503731"/>
                <a:gd name="connsiteX485" fmla="*/ 8382884 w 10525375"/>
                <a:gd name="connsiteY485" fmla="*/ 2857 h 503731"/>
                <a:gd name="connsiteX486" fmla="*/ 8467901 w 10525375"/>
                <a:gd name="connsiteY486" fmla="*/ 1520 h 503731"/>
                <a:gd name="connsiteX487" fmla="*/ 8481504 w 10525375"/>
                <a:gd name="connsiteY487" fmla="*/ 1520 h 503731"/>
                <a:gd name="connsiteX488" fmla="*/ 8505312 w 10525375"/>
                <a:gd name="connsiteY488" fmla="*/ 9539 h 503731"/>
                <a:gd name="connsiteX489" fmla="*/ 8505312 w 10525375"/>
                <a:gd name="connsiteY489" fmla="*/ 8204 h 503731"/>
                <a:gd name="connsiteX490" fmla="*/ 8501909 w 10525375"/>
                <a:gd name="connsiteY490" fmla="*/ 6866 h 503731"/>
                <a:gd name="connsiteX491" fmla="*/ 8556322 w 10525375"/>
                <a:gd name="connsiteY491" fmla="*/ 184 h 503731"/>
                <a:gd name="connsiteX492" fmla="*/ 8668549 w 10525375"/>
                <a:gd name="connsiteY492" fmla="*/ 1520 h 503731"/>
                <a:gd name="connsiteX493" fmla="*/ 8688954 w 10525375"/>
                <a:gd name="connsiteY493" fmla="*/ 1520 h 503731"/>
                <a:gd name="connsiteX494" fmla="*/ 8750168 w 10525375"/>
                <a:gd name="connsiteY494" fmla="*/ 1520 h 503731"/>
                <a:gd name="connsiteX495" fmla="*/ 8818184 w 10525375"/>
                <a:gd name="connsiteY495" fmla="*/ 2857 h 503731"/>
                <a:gd name="connsiteX496" fmla="*/ 8824985 w 10525375"/>
                <a:gd name="connsiteY496" fmla="*/ 184 h 503731"/>
                <a:gd name="connsiteX497" fmla="*/ 8841987 w 10525375"/>
                <a:gd name="connsiteY497" fmla="*/ 184 h 503731"/>
                <a:gd name="connsiteX498" fmla="*/ 8896400 w 10525375"/>
                <a:gd name="connsiteY498" fmla="*/ 2857 h 503731"/>
                <a:gd name="connsiteX499" fmla="*/ 8954214 w 10525375"/>
                <a:gd name="connsiteY499" fmla="*/ 4193 h 503731"/>
                <a:gd name="connsiteX500" fmla="*/ 8964415 w 10525375"/>
                <a:gd name="connsiteY500" fmla="*/ 4193 h 503731"/>
                <a:gd name="connsiteX501" fmla="*/ 9018828 w 10525375"/>
                <a:gd name="connsiteY501" fmla="*/ 184 h 503731"/>
                <a:gd name="connsiteX502" fmla="*/ 9032430 w 10525375"/>
                <a:gd name="connsiteY502" fmla="*/ 184 h 503731"/>
                <a:gd name="connsiteX503" fmla="*/ 9103849 w 10525375"/>
                <a:gd name="connsiteY503" fmla="*/ 2857 h 503731"/>
                <a:gd name="connsiteX504" fmla="*/ 9110650 w 10525375"/>
                <a:gd name="connsiteY504" fmla="*/ 1520 h 503731"/>
                <a:gd name="connsiteX505" fmla="*/ 9399715 w 10525375"/>
                <a:gd name="connsiteY505" fmla="*/ 8204 h 503731"/>
                <a:gd name="connsiteX506" fmla="*/ 9505141 w 10525375"/>
                <a:gd name="connsiteY506" fmla="*/ 6866 h 503731"/>
                <a:gd name="connsiteX507" fmla="*/ 9532347 w 10525375"/>
                <a:gd name="connsiteY507" fmla="*/ 6866 h 503731"/>
                <a:gd name="connsiteX508" fmla="*/ 9539148 w 10525375"/>
                <a:gd name="connsiteY508" fmla="*/ 8204 h 503731"/>
                <a:gd name="connsiteX509" fmla="*/ 9539148 w 10525375"/>
                <a:gd name="connsiteY509" fmla="*/ 9539 h 503731"/>
                <a:gd name="connsiteX510" fmla="*/ 9678579 w 10525375"/>
                <a:gd name="connsiteY510" fmla="*/ 10875 h 503731"/>
                <a:gd name="connsiteX511" fmla="*/ 9732992 w 10525375"/>
                <a:gd name="connsiteY511" fmla="*/ 14886 h 503731"/>
                <a:gd name="connsiteX512" fmla="*/ 9760198 w 10525375"/>
                <a:gd name="connsiteY512" fmla="*/ 10875 h 503731"/>
                <a:gd name="connsiteX513" fmla="*/ 9811211 w 10525375"/>
                <a:gd name="connsiteY513" fmla="*/ 16223 h 503731"/>
                <a:gd name="connsiteX514" fmla="*/ 9807808 w 10525375"/>
                <a:gd name="connsiteY514" fmla="*/ 17559 h 503731"/>
                <a:gd name="connsiteX515" fmla="*/ 9811211 w 10525375"/>
                <a:gd name="connsiteY515" fmla="*/ 17559 h 503731"/>
                <a:gd name="connsiteX516" fmla="*/ 9862221 w 10525375"/>
                <a:gd name="connsiteY516" fmla="*/ 17559 h 503731"/>
                <a:gd name="connsiteX517" fmla="*/ 9882626 w 10525375"/>
                <a:gd name="connsiteY517" fmla="*/ 17559 h 503731"/>
                <a:gd name="connsiteX518" fmla="*/ 9923435 w 10525375"/>
                <a:gd name="connsiteY518" fmla="*/ 21569 h 503731"/>
                <a:gd name="connsiteX519" fmla="*/ 9933639 w 10525375"/>
                <a:gd name="connsiteY519" fmla="*/ 17559 h 503731"/>
                <a:gd name="connsiteX520" fmla="*/ 9964244 w 10525375"/>
                <a:gd name="connsiteY520" fmla="*/ 17559 h 503731"/>
                <a:gd name="connsiteX521" fmla="*/ 10005054 w 10525375"/>
                <a:gd name="connsiteY521" fmla="*/ 22905 h 503731"/>
                <a:gd name="connsiteX522" fmla="*/ 10049266 w 10525375"/>
                <a:gd name="connsiteY522" fmla="*/ 24241 h 503731"/>
                <a:gd name="connsiteX523" fmla="*/ 10035662 w 10525375"/>
                <a:gd name="connsiteY523" fmla="*/ 34935 h 503731"/>
                <a:gd name="connsiteX524" fmla="*/ 9971046 w 10525375"/>
                <a:gd name="connsiteY524" fmla="*/ 33598 h 503731"/>
                <a:gd name="connsiteX525" fmla="*/ 9967647 w 10525375"/>
                <a:gd name="connsiteY525" fmla="*/ 29589 h 503731"/>
                <a:gd name="connsiteX526" fmla="*/ 9967647 w 10525375"/>
                <a:gd name="connsiteY526" fmla="*/ 30925 h 503731"/>
                <a:gd name="connsiteX527" fmla="*/ 9950642 w 10525375"/>
                <a:gd name="connsiteY527" fmla="*/ 34935 h 503731"/>
                <a:gd name="connsiteX528" fmla="*/ 9974448 w 10525375"/>
                <a:gd name="connsiteY528" fmla="*/ 54983 h 503731"/>
                <a:gd name="connsiteX529" fmla="*/ 10008456 w 10525375"/>
                <a:gd name="connsiteY529" fmla="*/ 54983 h 503731"/>
                <a:gd name="connsiteX530" fmla="*/ 10083274 w 10525375"/>
                <a:gd name="connsiteY530" fmla="*/ 58993 h 503731"/>
                <a:gd name="connsiteX531" fmla="*/ 10056068 w 10525375"/>
                <a:gd name="connsiteY531" fmla="*/ 53647 h 503731"/>
                <a:gd name="connsiteX532" fmla="*/ 10103678 w 10525375"/>
                <a:gd name="connsiteY532" fmla="*/ 52310 h 503731"/>
                <a:gd name="connsiteX533" fmla="*/ 10103678 w 10525375"/>
                <a:gd name="connsiteY533" fmla="*/ 48301 h 503731"/>
                <a:gd name="connsiteX534" fmla="*/ 10093474 w 10525375"/>
                <a:gd name="connsiteY534" fmla="*/ 42955 h 503731"/>
                <a:gd name="connsiteX535" fmla="*/ 10093474 w 10525375"/>
                <a:gd name="connsiteY535" fmla="*/ 38944 h 503731"/>
                <a:gd name="connsiteX536" fmla="*/ 10093474 w 10525375"/>
                <a:gd name="connsiteY536" fmla="*/ 26916 h 503731"/>
                <a:gd name="connsiteX537" fmla="*/ 10124083 w 10525375"/>
                <a:gd name="connsiteY537" fmla="*/ 42955 h 503731"/>
                <a:gd name="connsiteX538" fmla="*/ 10124083 w 10525375"/>
                <a:gd name="connsiteY538" fmla="*/ 48301 h 503731"/>
                <a:gd name="connsiteX539" fmla="*/ 10147886 w 10525375"/>
                <a:gd name="connsiteY539" fmla="*/ 56320 h 503731"/>
                <a:gd name="connsiteX540" fmla="*/ 10134284 w 10525375"/>
                <a:gd name="connsiteY540" fmla="*/ 64338 h 503731"/>
                <a:gd name="connsiteX541" fmla="*/ 10103678 w 10525375"/>
                <a:gd name="connsiteY541" fmla="*/ 72359 h 503731"/>
                <a:gd name="connsiteX542" fmla="*/ 10113879 w 10525375"/>
                <a:gd name="connsiteY542" fmla="*/ 76368 h 503731"/>
                <a:gd name="connsiteX543" fmla="*/ 10181894 w 10525375"/>
                <a:gd name="connsiteY543" fmla="*/ 77704 h 503731"/>
                <a:gd name="connsiteX544" fmla="*/ 10181894 w 10525375"/>
                <a:gd name="connsiteY544" fmla="*/ 80379 h 503731"/>
                <a:gd name="connsiteX545" fmla="*/ 10134284 w 10525375"/>
                <a:gd name="connsiteY545" fmla="*/ 88398 h 503731"/>
                <a:gd name="connsiteX546" fmla="*/ 10178496 w 10525375"/>
                <a:gd name="connsiteY546" fmla="*/ 91070 h 503731"/>
                <a:gd name="connsiteX547" fmla="*/ 10154688 w 10525375"/>
                <a:gd name="connsiteY547" fmla="*/ 113792 h 503731"/>
                <a:gd name="connsiteX548" fmla="*/ 10171694 w 10525375"/>
                <a:gd name="connsiteY548" fmla="*/ 124485 h 503731"/>
                <a:gd name="connsiteX549" fmla="*/ 10232908 w 10525375"/>
                <a:gd name="connsiteY549" fmla="*/ 113792 h 503731"/>
                <a:gd name="connsiteX550" fmla="*/ 10232908 w 10525375"/>
                <a:gd name="connsiteY550" fmla="*/ 125822 h 503731"/>
                <a:gd name="connsiteX551" fmla="*/ 10243108 w 10525375"/>
                <a:gd name="connsiteY551" fmla="*/ 125822 h 503731"/>
                <a:gd name="connsiteX552" fmla="*/ 10243108 w 10525375"/>
                <a:gd name="connsiteY552" fmla="*/ 124485 h 503731"/>
                <a:gd name="connsiteX553" fmla="*/ 10277116 w 10525375"/>
                <a:gd name="connsiteY553" fmla="*/ 116466 h 503731"/>
                <a:gd name="connsiteX554" fmla="*/ 10348534 w 10525375"/>
                <a:gd name="connsiteY554" fmla="*/ 116466 h 503731"/>
                <a:gd name="connsiteX555" fmla="*/ 10396146 w 10525375"/>
                <a:gd name="connsiteY555" fmla="*/ 116466 h 503731"/>
                <a:gd name="connsiteX556" fmla="*/ 10368939 w 10525375"/>
                <a:gd name="connsiteY556" fmla="*/ 132504 h 503731"/>
                <a:gd name="connsiteX557" fmla="*/ 10368939 w 10525375"/>
                <a:gd name="connsiteY557" fmla="*/ 144533 h 503731"/>
                <a:gd name="connsiteX558" fmla="*/ 10406346 w 10525375"/>
                <a:gd name="connsiteY558" fmla="*/ 141861 h 503731"/>
                <a:gd name="connsiteX559" fmla="*/ 10436954 w 10525375"/>
                <a:gd name="connsiteY559" fmla="*/ 155227 h 503731"/>
                <a:gd name="connsiteX560" fmla="*/ 10406346 w 10525375"/>
                <a:gd name="connsiteY560" fmla="*/ 161909 h 503731"/>
                <a:gd name="connsiteX561" fmla="*/ 10368939 w 10525375"/>
                <a:gd name="connsiteY561" fmla="*/ 157899 h 503731"/>
                <a:gd name="connsiteX562" fmla="*/ 10338330 w 10525375"/>
                <a:gd name="connsiteY562" fmla="*/ 148543 h 503731"/>
                <a:gd name="connsiteX563" fmla="*/ 10314526 w 10525375"/>
                <a:gd name="connsiteY563" fmla="*/ 160573 h 503731"/>
                <a:gd name="connsiteX564" fmla="*/ 10273718 w 10525375"/>
                <a:gd name="connsiteY564" fmla="*/ 168593 h 503731"/>
                <a:gd name="connsiteX565" fmla="*/ 10287320 w 10525375"/>
                <a:gd name="connsiteY565" fmla="*/ 176612 h 503731"/>
                <a:gd name="connsiteX566" fmla="*/ 10328130 w 10525375"/>
                <a:gd name="connsiteY566" fmla="*/ 172602 h 503731"/>
                <a:gd name="connsiteX567" fmla="*/ 10379779 w 10525375"/>
                <a:gd name="connsiteY567" fmla="*/ 172226 h 503731"/>
                <a:gd name="connsiteX568" fmla="*/ 10387784 w 10525375"/>
                <a:gd name="connsiteY568" fmla="*/ 179252 h 503731"/>
                <a:gd name="connsiteX569" fmla="*/ 10373612 w 10525375"/>
                <a:gd name="connsiteY569" fmla="*/ 178951 h 503731"/>
                <a:gd name="connsiteX570" fmla="*/ 10365536 w 10525375"/>
                <a:gd name="connsiteY570" fmla="*/ 184632 h 503731"/>
                <a:gd name="connsiteX571" fmla="*/ 10328130 w 10525375"/>
                <a:gd name="connsiteY571" fmla="*/ 196660 h 503731"/>
                <a:gd name="connsiteX572" fmla="*/ 10253312 w 10525375"/>
                <a:gd name="connsiteY572" fmla="*/ 203344 h 503731"/>
                <a:gd name="connsiteX573" fmla="*/ 10280519 w 10525375"/>
                <a:gd name="connsiteY573" fmla="*/ 208690 h 503731"/>
                <a:gd name="connsiteX574" fmla="*/ 10290720 w 10525375"/>
                <a:gd name="connsiteY574" fmla="*/ 212699 h 503731"/>
                <a:gd name="connsiteX575" fmla="*/ 10294122 w 10525375"/>
                <a:gd name="connsiteY575" fmla="*/ 210026 h 503731"/>
                <a:gd name="connsiteX576" fmla="*/ 10362138 w 10525375"/>
                <a:gd name="connsiteY576" fmla="*/ 208690 h 503731"/>
                <a:gd name="connsiteX577" fmla="*/ 10379140 w 10525375"/>
                <a:gd name="connsiteY577" fmla="*/ 212699 h 503731"/>
                <a:gd name="connsiteX578" fmla="*/ 10392743 w 10525375"/>
                <a:gd name="connsiteY578" fmla="*/ 216709 h 503731"/>
                <a:gd name="connsiteX579" fmla="*/ 10464161 w 10525375"/>
                <a:gd name="connsiteY579" fmla="*/ 248787 h 503731"/>
                <a:gd name="connsiteX580" fmla="*/ 10433552 w 10525375"/>
                <a:gd name="connsiteY580" fmla="*/ 252796 h 503731"/>
                <a:gd name="connsiteX581" fmla="*/ 10402947 w 10525375"/>
                <a:gd name="connsiteY581" fmla="*/ 240768 h 503731"/>
                <a:gd name="connsiteX582" fmla="*/ 10409748 w 10525375"/>
                <a:gd name="connsiteY582" fmla="*/ 254134 h 503731"/>
                <a:gd name="connsiteX583" fmla="*/ 10385941 w 10525375"/>
                <a:gd name="connsiteY583" fmla="*/ 255469 h 503731"/>
                <a:gd name="connsiteX584" fmla="*/ 10368939 w 10525375"/>
                <a:gd name="connsiteY584" fmla="*/ 263489 h 503731"/>
                <a:gd name="connsiteX585" fmla="*/ 10358735 w 10525375"/>
                <a:gd name="connsiteY585" fmla="*/ 264826 h 503731"/>
                <a:gd name="connsiteX586" fmla="*/ 10266916 w 10525375"/>
                <a:gd name="connsiteY586" fmla="*/ 260816 h 503731"/>
                <a:gd name="connsiteX587" fmla="*/ 10266916 w 10525375"/>
                <a:gd name="connsiteY587" fmla="*/ 272846 h 503731"/>
                <a:gd name="connsiteX588" fmla="*/ 10277116 w 10525375"/>
                <a:gd name="connsiteY588" fmla="*/ 276855 h 503731"/>
                <a:gd name="connsiteX589" fmla="*/ 10317926 w 10525375"/>
                <a:gd name="connsiteY589" fmla="*/ 275519 h 503731"/>
                <a:gd name="connsiteX590" fmla="*/ 10338330 w 10525375"/>
                <a:gd name="connsiteY590" fmla="*/ 278192 h 503731"/>
                <a:gd name="connsiteX591" fmla="*/ 10368939 w 10525375"/>
                <a:gd name="connsiteY591" fmla="*/ 283538 h 503731"/>
                <a:gd name="connsiteX592" fmla="*/ 10379140 w 10525375"/>
                <a:gd name="connsiteY592" fmla="*/ 286211 h 503731"/>
                <a:gd name="connsiteX593" fmla="*/ 10358735 w 10525375"/>
                <a:gd name="connsiteY593" fmla="*/ 294231 h 503731"/>
                <a:gd name="connsiteX594" fmla="*/ 10297521 w 10525375"/>
                <a:gd name="connsiteY594" fmla="*/ 298240 h 503731"/>
                <a:gd name="connsiteX595" fmla="*/ 10246511 w 10525375"/>
                <a:gd name="connsiteY595" fmla="*/ 292894 h 503731"/>
                <a:gd name="connsiteX596" fmla="*/ 10243108 w 10525375"/>
                <a:gd name="connsiteY596" fmla="*/ 282201 h 503731"/>
                <a:gd name="connsiteX597" fmla="*/ 10246511 w 10525375"/>
                <a:gd name="connsiteY597" fmla="*/ 282201 h 503731"/>
                <a:gd name="connsiteX598" fmla="*/ 10209100 w 10525375"/>
                <a:gd name="connsiteY598" fmla="*/ 287547 h 503731"/>
                <a:gd name="connsiteX599" fmla="*/ 10205702 w 10525375"/>
                <a:gd name="connsiteY599" fmla="*/ 290220 h 503731"/>
                <a:gd name="connsiteX600" fmla="*/ 10215902 w 10525375"/>
                <a:gd name="connsiteY600" fmla="*/ 294231 h 503731"/>
                <a:gd name="connsiteX601" fmla="*/ 10215902 w 10525375"/>
                <a:gd name="connsiteY601" fmla="*/ 306259 h 503731"/>
                <a:gd name="connsiteX602" fmla="*/ 10175093 w 10525375"/>
                <a:gd name="connsiteY602" fmla="*/ 306259 h 503731"/>
                <a:gd name="connsiteX603" fmla="*/ 10127482 w 10525375"/>
                <a:gd name="connsiteY603" fmla="*/ 302250 h 503731"/>
                <a:gd name="connsiteX604" fmla="*/ 10103678 w 10525375"/>
                <a:gd name="connsiteY604" fmla="*/ 306259 h 503731"/>
                <a:gd name="connsiteX605" fmla="*/ 10076472 w 10525375"/>
                <a:gd name="connsiteY605" fmla="*/ 310270 h 503731"/>
                <a:gd name="connsiteX606" fmla="*/ 10093474 w 10525375"/>
                <a:gd name="connsiteY606" fmla="*/ 314279 h 503731"/>
                <a:gd name="connsiteX607" fmla="*/ 10141085 w 10525375"/>
                <a:gd name="connsiteY607" fmla="*/ 319625 h 503731"/>
                <a:gd name="connsiteX608" fmla="*/ 10096876 w 10525375"/>
                <a:gd name="connsiteY608" fmla="*/ 322298 h 503731"/>
                <a:gd name="connsiteX609" fmla="*/ 10090075 w 10525375"/>
                <a:gd name="connsiteY609" fmla="*/ 322298 h 503731"/>
                <a:gd name="connsiteX610" fmla="*/ 10117282 w 10525375"/>
                <a:gd name="connsiteY610" fmla="*/ 332991 h 503731"/>
                <a:gd name="connsiteX611" fmla="*/ 10137686 w 10525375"/>
                <a:gd name="connsiteY611" fmla="*/ 338337 h 503731"/>
                <a:gd name="connsiteX612" fmla="*/ 10168292 w 10525375"/>
                <a:gd name="connsiteY612" fmla="*/ 338337 h 503731"/>
                <a:gd name="connsiteX613" fmla="*/ 10171694 w 10525375"/>
                <a:gd name="connsiteY613" fmla="*/ 339674 h 503731"/>
                <a:gd name="connsiteX614" fmla="*/ 10175093 w 10525375"/>
                <a:gd name="connsiteY614" fmla="*/ 337001 h 503731"/>
                <a:gd name="connsiteX615" fmla="*/ 10243108 w 10525375"/>
                <a:gd name="connsiteY615" fmla="*/ 338337 h 503731"/>
                <a:gd name="connsiteX616" fmla="*/ 10355336 w 10525375"/>
                <a:gd name="connsiteY616" fmla="*/ 342348 h 503731"/>
                <a:gd name="connsiteX617" fmla="*/ 10375740 w 10525375"/>
                <a:gd name="connsiteY617" fmla="*/ 339674 h 503731"/>
                <a:gd name="connsiteX618" fmla="*/ 10498169 w 10525375"/>
                <a:gd name="connsiteY618" fmla="*/ 347694 h 503731"/>
                <a:gd name="connsiteX619" fmla="*/ 10498169 w 10525375"/>
                <a:gd name="connsiteY619" fmla="*/ 350367 h 503731"/>
                <a:gd name="connsiteX620" fmla="*/ 10447156 w 10525375"/>
                <a:gd name="connsiteY620" fmla="*/ 355713 h 503731"/>
                <a:gd name="connsiteX621" fmla="*/ 10385941 w 10525375"/>
                <a:gd name="connsiteY621" fmla="*/ 355713 h 503731"/>
                <a:gd name="connsiteX622" fmla="*/ 10375740 w 10525375"/>
                <a:gd name="connsiteY622" fmla="*/ 354376 h 503731"/>
                <a:gd name="connsiteX623" fmla="*/ 10345132 w 10525375"/>
                <a:gd name="connsiteY623" fmla="*/ 351703 h 503731"/>
                <a:gd name="connsiteX624" fmla="*/ 10222704 w 10525375"/>
                <a:gd name="connsiteY624" fmla="*/ 359722 h 503731"/>
                <a:gd name="connsiteX625" fmla="*/ 10222704 w 10525375"/>
                <a:gd name="connsiteY625" fmla="*/ 357049 h 503731"/>
                <a:gd name="connsiteX626" fmla="*/ 10137686 w 10525375"/>
                <a:gd name="connsiteY626" fmla="*/ 369079 h 503731"/>
                <a:gd name="connsiteX627" fmla="*/ 10100276 w 10525375"/>
                <a:gd name="connsiteY627" fmla="*/ 367742 h 503731"/>
                <a:gd name="connsiteX628" fmla="*/ 10096876 w 10525375"/>
                <a:gd name="connsiteY628" fmla="*/ 366406 h 503731"/>
                <a:gd name="connsiteX629" fmla="*/ 10069670 w 10525375"/>
                <a:gd name="connsiteY629" fmla="*/ 366406 h 503731"/>
                <a:gd name="connsiteX630" fmla="*/ 10045863 w 10525375"/>
                <a:gd name="connsiteY630" fmla="*/ 367742 h 503731"/>
                <a:gd name="connsiteX631" fmla="*/ 10042464 w 10525375"/>
                <a:gd name="connsiteY631" fmla="*/ 366406 h 503731"/>
                <a:gd name="connsiteX632" fmla="*/ 10028861 w 10525375"/>
                <a:gd name="connsiteY632" fmla="*/ 366406 h 503731"/>
                <a:gd name="connsiteX633" fmla="*/ 10018657 w 10525375"/>
                <a:gd name="connsiteY633" fmla="*/ 366406 h 503731"/>
                <a:gd name="connsiteX634" fmla="*/ 10011856 w 10525375"/>
                <a:gd name="connsiteY634" fmla="*/ 369079 h 503731"/>
                <a:gd name="connsiteX635" fmla="*/ 9977848 w 10525375"/>
                <a:gd name="connsiteY635" fmla="*/ 371752 h 503731"/>
                <a:gd name="connsiteX636" fmla="*/ 9971046 w 10525375"/>
                <a:gd name="connsiteY636" fmla="*/ 369079 h 503731"/>
                <a:gd name="connsiteX637" fmla="*/ 9971046 w 10525375"/>
                <a:gd name="connsiteY637" fmla="*/ 375761 h 503731"/>
                <a:gd name="connsiteX638" fmla="*/ 9998252 w 10525375"/>
                <a:gd name="connsiteY638" fmla="*/ 381108 h 503731"/>
                <a:gd name="connsiteX639" fmla="*/ 10001655 w 10525375"/>
                <a:gd name="connsiteY639" fmla="*/ 378434 h 503731"/>
                <a:gd name="connsiteX640" fmla="*/ 10056068 w 10525375"/>
                <a:gd name="connsiteY640" fmla="*/ 377099 h 503731"/>
                <a:gd name="connsiteX641" fmla="*/ 10069670 w 10525375"/>
                <a:gd name="connsiteY641" fmla="*/ 381108 h 503731"/>
                <a:gd name="connsiteX642" fmla="*/ 10069670 w 10525375"/>
                <a:gd name="connsiteY642" fmla="*/ 385118 h 503731"/>
                <a:gd name="connsiteX643" fmla="*/ 10110480 w 10525375"/>
                <a:gd name="connsiteY643" fmla="*/ 389127 h 503731"/>
                <a:gd name="connsiteX644" fmla="*/ 10110480 w 10525375"/>
                <a:gd name="connsiteY644" fmla="*/ 393137 h 503731"/>
                <a:gd name="connsiteX645" fmla="*/ 10151289 w 10525375"/>
                <a:gd name="connsiteY645" fmla="*/ 386454 h 503731"/>
                <a:gd name="connsiteX646" fmla="*/ 10161490 w 10525375"/>
                <a:gd name="connsiteY646" fmla="*/ 390464 h 503731"/>
                <a:gd name="connsiteX647" fmla="*/ 10168292 w 10525375"/>
                <a:gd name="connsiteY647" fmla="*/ 391800 h 503731"/>
                <a:gd name="connsiteX648" fmla="*/ 10232908 w 10525375"/>
                <a:gd name="connsiteY648" fmla="*/ 397147 h 503731"/>
                <a:gd name="connsiteX649" fmla="*/ 10266916 w 10525375"/>
                <a:gd name="connsiteY649" fmla="*/ 405166 h 503731"/>
                <a:gd name="connsiteX650" fmla="*/ 10243108 w 10525375"/>
                <a:gd name="connsiteY650" fmla="*/ 411850 h 503731"/>
                <a:gd name="connsiteX651" fmla="*/ 10243108 w 10525375"/>
                <a:gd name="connsiteY651" fmla="*/ 415859 h 503731"/>
                <a:gd name="connsiteX652" fmla="*/ 10181894 w 10525375"/>
                <a:gd name="connsiteY652" fmla="*/ 415859 h 503731"/>
                <a:gd name="connsiteX653" fmla="*/ 10175093 w 10525375"/>
                <a:gd name="connsiteY653" fmla="*/ 419869 h 503731"/>
                <a:gd name="connsiteX654" fmla="*/ 10212503 w 10525375"/>
                <a:gd name="connsiteY654" fmla="*/ 433235 h 503731"/>
                <a:gd name="connsiteX655" fmla="*/ 10212503 w 10525375"/>
                <a:gd name="connsiteY655" fmla="*/ 441254 h 503731"/>
                <a:gd name="connsiteX656" fmla="*/ 10181894 w 10525375"/>
                <a:gd name="connsiteY656" fmla="*/ 439917 h 503731"/>
                <a:gd name="connsiteX657" fmla="*/ 10147886 w 10525375"/>
                <a:gd name="connsiteY657" fmla="*/ 419869 h 503731"/>
                <a:gd name="connsiteX658" fmla="*/ 10117282 w 10525375"/>
                <a:gd name="connsiteY658" fmla="*/ 419869 h 503731"/>
                <a:gd name="connsiteX659" fmla="*/ 10130884 w 10525375"/>
                <a:gd name="connsiteY659" fmla="*/ 410512 h 503731"/>
                <a:gd name="connsiteX660" fmla="*/ 10127482 w 10525375"/>
                <a:gd name="connsiteY660" fmla="*/ 405166 h 503731"/>
                <a:gd name="connsiteX661" fmla="*/ 10124083 w 10525375"/>
                <a:gd name="connsiteY661" fmla="*/ 402493 h 503731"/>
                <a:gd name="connsiteX662" fmla="*/ 10086672 w 10525375"/>
                <a:gd name="connsiteY662" fmla="*/ 402493 h 503731"/>
                <a:gd name="connsiteX663" fmla="*/ 10076472 w 10525375"/>
                <a:gd name="connsiteY663" fmla="*/ 411850 h 503731"/>
                <a:gd name="connsiteX664" fmla="*/ 10073070 w 10525375"/>
                <a:gd name="connsiteY664" fmla="*/ 415859 h 503731"/>
                <a:gd name="connsiteX665" fmla="*/ 10083274 w 10525375"/>
                <a:gd name="connsiteY665" fmla="*/ 426551 h 503731"/>
                <a:gd name="connsiteX666" fmla="*/ 10096876 w 10525375"/>
                <a:gd name="connsiteY666" fmla="*/ 427888 h 503731"/>
                <a:gd name="connsiteX667" fmla="*/ 10141085 w 10525375"/>
                <a:gd name="connsiteY667" fmla="*/ 434571 h 503731"/>
                <a:gd name="connsiteX668" fmla="*/ 10137686 w 10525375"/>
                <a:gd name="connsiteY668" fmla="*/ 438581 h 503731"/>
                <a:gd name="connsiteX669" fmla="*/ 10090075 w 10525375"/>
                <a:gd name="connsiteY669" fmla="*/ 437244 h 503731"/>
                <a:gd name="connsiteX670" fmla="*/ 10066268 w 10525375"/>
                <a:gd name="connsiteY670" fmla="*/ 437244 h 503731"/>
                <a:gd name="connsiteX671" fmla="*/ 10039062 w 10525375"/>
                <a:gd name="connsiteY671" fmla="*/ 433235 h 503731"/>
                <a:gd name="connsiteX672" fmla="*/ 10018657 w 10525375"/>
                <a:gd name="connsiteY672" fmla="*/ 445263 h 503731"/>
                <a:gd name="connsiteX673" fmla="*/ 9984649 w 10525375"/>
                <a:gd name="connsiteY673" fmla="*/ 433235 h 503731"/>
                <a:gd name="connsiteX674" fmla="*/ 9903030 w 10525375"/>
                <a:gd name="connsiteY674" fmla="*/ 437244 h 503731"/>
                <a:gd name="connsiteX675" fmla="*/ 9889428 w 10525375"/>
                <a:gd name="connsiteY675" fmla="*/ 451947 h 503731"/>
                <a:gd name="connsiteX676" fmla="*/ 9855420 w 10525375"/>
                <a:gd name="connsiteY676" fmla="*/ 451947 h 503731"/>
                <a:gd name="connsiteX677" fmla="*/ 9838418 w 10525375"/>
                <a:gd name="connsiteY677" fmla="*/ 453283 h 503731"/>
                <a:gd name="connsiteX678" fmla="*/ 9804410 w 10525375"/>
                <a:gd name="connsiteY678" fmla="*/ 455956 h 503731"/>
                <a:gd name="connsiteX679" fmla="*/ 9801007 w 10525375"/>
                <a:gd name="connsiteY679" fmla="*/ 455956 h 503731"/>
                <a:gd name="connsiteX680" fmla="*/ 9749997 w 10525375"/>
                <a:gd name="connsiteY680" fmla="*/ 454620 h 503731"/>
                <a:gd name="connsiteX681" fmla="*/ 9743196 w 10525375"/>
                <a:gd name="connsiteY681" fmla="*/ 453283 h 503731"/>
                <a:gd name="connsiteX682" fmla="*/ 9743196 w 10525375"/>
                <a:gd name="connsiteY682" fmla="*/ 457293 h 503731"/>
                <a:gd name="connsiteX683" fmla="*/ 9702386 w 10525375"/>
                <a:gd name="connsiteY683" fmla="*/ 457293 h 503731"/>
                <a:gd name="connsiteX684" fmla="*/ 9600363 w 10525375"/>
                <a:gd name="connsiteY684" fmla="*/ 462639 h 503731"/>
                <a:gd name="connsiteX685" fmla="*/ 9579958 w 10525375"/>
                <a:gd name="connsiteY685" fmla="*/ 442590 h 503731"/>
                <a:gd name="connsiteX686" fmla="*/ 9569754 w 10525375"/>
                <a:gd name="connsiteY686" fmla="*/ 441254 h 503731"/>
                <a:gd name="connsiteX687" fmla="*/ 9566355 w 10525375"/>
                <a:gd name="connsiteY687" fmla="*/ 441254 h 503731"/>
                <a:gd name="connsiteX688" fmla="*/ 9566355 w 10525375"/>
                <a:gd name="connsiteY688" fmla="*/ 442590 h 503731"/>
                <a:gd name="connsiteX689" fmla="*/ 9545950 w 10525375"/>
                <a:gd name="connsiteY689" fmla="*/ 442590 h 503731"/>
                <a:gd name="connsiteX690" fmla="*/ 9525260 w 10525375"/>
                <a:gd name="connsiteY690" fmla="*/ 443494 h 503731"/>
                <a:gd name="connsiteX691" fmla="*/ 9545946 w 10525375"/>
                <a:gd name="connsiteY691" fmla="*/ 449274 h 503731"/>
                <a:gd name="connsiteX692" fmla="*/ 9542548 w 10525375"/>
                <a:gd name="connsiteY692" fmla="*/ 453283 h 503731"/>
                <a:gd name="connsiteX693" fmla="*/ 9511939 w 10525375"/>
                <a:gd name="connsiteY693" fmla="*/ 453283 h 503731"/>
                <a:gd name="connsiteX694" fmla="*/ 9471133 w 10525375"/>
                <a:gd name="connsiteY694" fmla="*/ 453283 h 503731"/>
                <a:gd name="connsiteX695" fmla="*/ 9467730 w 10525375"/>
                <a:gd name="connsiteY695" fmla="*/ 450611 h 503731"/>
                <a:gd name="connsiteX696" fmla="*/ 9467730 w 10525375"/>
                <a:gd name="connsiteY696" fmla="*/ 446007 h 503731"/>
                <a:gd name="connsiteX697" fmla="*/ 9454128 w 10525375"/>
                <a:gd name="connsiteY697" fmla="*/ 446601 h 503731"/>
                <a:gd name="connsiteX698" fmla="*/ 9433723 w 10525375"/>
                <a:gd name="connsiteY698" fmla="*/ 458629 h 503731"/>
                <a:gd name="connsiteX699" fmla="*/ 9454128 w 10525375"/>
                <a:gd name="connsiteY699" fmla="*/ 469322 h 503731"/>
                <a:gd name="connsiteX700" fmla="*/ 9392914 w 10525375"/>
                <a:gd name="connsiteY700" fmla="*/ 470659 h 503731"/>
                <a:gd name="connsiteX701" fmla="*/ 9369110 w 10525375"/>
                <a:gd name="connsiteY701" fmla="*/ 474668 h 503731"/>
                <a:gd name="connsiteX702" fmla="*/ 9321499 w 10525375"/>
                <a:gd name="connsiteY702" fmla="*/ 473332 h 503731"/>
                <a:gd name="connsiteX703" fmla="*/ 9267086 w 10525375"/>
                <a:gd name="connsiteY703" fmla="*/ 473332 h 503731"/>
                <a:gd name="connsiteX704" fmla="*/ 9185468 w 10525375"/>
                <a:gd name="connsiteY704" fmla="*/ 477341 h 503731"/>
                <a:gd name="connsiteX705" fmla="*/ 9144658 w 10525375"/>
                <a:gd name="connsiteY705" fmla="*/ 481352 h 503731"/>
                <a:gd name="connsiteX706" fmla="*/ 9144658 w 10525375"/>
                <a:gd name="connsiteY706" fmla="*/ 477341 h 503731"/>
                <a:gd name="connsiteX707" fmla="*/ 9083444 w 10525375"/>
                <a:gd name="connsiteY707" fmla="*/ 466648 h 503731"/>
                <a:gd name="connsiteX708" fmla="*/ 9042635 w 10525375"/>
                <a:gd name="connsiteY708" fmla="*/ 458629 h 503731"/>
                <a:gd name="connsiteX709" fmla="*/ 9018828 w 10525375"/>
                <a:gd name="connsiteY709" fmla="*/ 465313 h 503731"/>
                <a:gd name="connsiteX710" fmla="*/ 9025629 w 10525375"/>
                <a:gd name="connsiteY710" fmla="*/ 469322 h 503731"/>
                <a:gd name="connsiteX711" fmla="*/ 9022230 w 10525375"/>
                <a:gd name="connsiteY711" fmla="*/ 481352 h 503731"/>
                <a:gd name="connsiteX712" fmla="*/ 9012026 w 10525375"/>
                <a:gd name="connsiteY712" fmla="*/ 482687 h 503731"/>
                <a:gd name="connsiteX713" fmla="*/ 8947413 w 10525375"/>
                <a:gd name="connsiteY713" fmla="*/ 485361 h 503731"/>
                <a:gd name="connsiteX714" fmla="*/ 8930408 w 10525375"/>
                <a:gd name="connsiteY714" fmla="*/ 485361 h 503731"/>
                <a:gd name="connsiteX715" fmla="*/ 8920206 w 10525375"/>
                <a:gd name="connsiteY715" fmla="*/ 482687 h 503731"/>
                <a:gd name="connsiteX716" fmla="*/ 8916804 w 10525375"/>
                <a:gd name="connsiteY716" fmla="*/ 481352 h 503731"/>
                <a:gd name="connsiteX717" fmla="*/ 8855590 w 10525375"/>
                <a:gd name="connsiteY717" fmla="*/ 485361 h 503731"/>
                <a:gd name="connsiteX718" fmla="*/ 8852191 w 10525375"/>
                <a:gd name="connsiteY718" fmla="*/ 486698 h 503731"/>
                <a:gd name="connsiteX719" fmla="*/ 8790977 w 10525375"/>
                <a:gd name="connsiteY719" fmla="*/ 489371 h 503731"/>
                <a:gd name="connsiteX720" fmla="*/ 8739964 w 10525375"/>
                <a:gd name="connsiteY720" fmla="*/ 490707 h 503731"/>
                <a:gd name="connsiteX721" fmla="*/ 8675350 w 10525375"/>
                <a:gd name="connsiteY721" fmla="*/ 492044 h 503731"/>
                <a:gd name="connsiteX722" fmla="*/ 8668549 w 10525375"/>
                <a:gd name="connsiteY722" fmla="*/ 490707 h 503731"/>
                <a:gd name="connsiteX723" fmla="*/ 8654946 w 10525375"/>
                <a:gd name="connsiteY723" fmla="*/ 493380 h 503731"/>
                <a:gd name="connsiteX724" fmla="*/ 8637940 w 10525375"/>
                <a:gd name="connsiteY724" fmla="*/ 493380 h 503731"/>
                <a:gd name="connsiteX725" fmla="*/ 8627740 w 10525375"/>
                <a:gd name="connsiteY725" fmla="*/ 489371 h 503731"/>
                <a:gd name="connsiteX726" fmla="*/ 8586930 w 10525375"/>
                <a:gd name="connsiteY726" fmla="*/ 489371 h 503731"/>
                <a:gd name="connsiteX727" fmla="*/ 8583528 w 10525375"/>
                <a:gd name="connsiteY727" fmla="*/ 492044 h 503731"/>
                <a:gd name="connsiteX728" fmla="*/ 8481504 w 10525375"/>
                <a:gd name="connsiteY728" fmla="*/ 488034 h 503731"/>
                <a:gd name="connsiteX729" fmla="*/ 8461100 w 10525375"/>
                <a:gd name="connsiteY729" fmla="*/ 492044 h 503731"/>
                <a:gd name="connsiteX730" fmla="*/ 8433894 w 10525375"/>
                <a:gd name="connsiteY730" fmla="*/ 492044 h 503731"/>
                <a:gd name="connsiteX731" fmla="*/ 8382884 w 10525375"/>
                <a:gd name="connsiteY731" fmla="*/ 480014 h 503731"/>
                <a:gd name="connsiteX732" fmla="*/ 8372680 w 10525375"/>
                <a:gd name="connsiteY732" fmla="*/ 478678 h 503731"/>
                <a:gd name="connsiteX733" fmla="*/ 8369280 w 10525375"/>
                <a:gd name="connsiteY733" fmla="*/ 478678 h 503731"/>
                <a:gd name="connsiteX734" fmla="*/ 8369280 w 10525375"/>
                <a:gd name="connsiteY734" fmla="*/ 496053 h 503731"/>
                <a:gd name="connsiteX735" fmla="*/ 8331870 w 10525375"/>
                <a:gd name="connsiteY735" fmla="*/ 496053 h 503731"/>
                <a:gd name="connsiteX736" fmla="*/ 8311466 w 10525375"/>
                <a:gd name="connsiteY736" fmla="*/ 497390 h 503731"/>
                <a:gd name="connsiteX737" fmla="*/ 8250251 w 10525375"/>
                <a:gd name="connsiteY737" fmla="*/ 497390 h 503731"/>
                <a:gd name="connsiteX738" fmla="*/ 8241182 w 10525375"/>
                <a:gd name="connsiteY738" fmla="*/ 493826 h 503731"/>
                <a:gd name="connsiteX739" fmla="*/ 8243450 w 10525375"/>
                <a:gd name="connsiteY739" fmla="*/ 493380 h 503731"/>
                <a:gd name="connsiteX740" fmla="*/ 8243450 w 10525375"/>
                <a:gd name="connsiteY740" fmla="*/ 492044 h 503731"/>
                <a:gd name="connsiteX741" fmla="*/ 8240050 w 10525375"/>
                <a:gd name="connsiteY741" fmla="*/ 493380 h 503731"/>
                <a:gd name="connsiteX742" fmla="*/ 8241182 w 10525375"/>
                <a:gd name="connsiteY742" fmla="*/ 493826 h 503731"/>
                <a:gd name="connsiteX743" fmla="*/ 8223045 w 10525375"/>
                <a:gd name="connsiteY743" fmla="*/ 497390 h 503731"/>
                <a:gd name="connsiteX744" fmla="*/ 8110821 w 10525375"/>
                <a:gd name="connsiteY744" fmla="*/ 498726 h 503731"/>
                <a:gd name="connsiteX745" fmla="*/ 8093815 w 10525375"/>
                <a:gd name="connsiteY745" fmla="*/ 497390 h 503731"/>
                <a:gd name="connsiteX746" fmla="*/ 8029202 w 10525375"/>
                <a:gd name="connsiteY746" fmla="*/ 497390 h 503731"/>
                <a:gd name="connsiteX747" fmla="*/ 8025800 w 10525375"/>
                <a:gd name="connsiteY747" fmla="*/ 496053 h 503731"/>
                <a:gd name="connsiteX748" fmla="*/ 8022401 w 10525375"/>
                <a:gd name="connsiteY748" fmla="*/ 498726 h 503731"/>
                <a:gd name="connsiteX749" fmla="*/ 7916975 w 10525375"/>
                <a:gd name="connsiteY749" fmla="*/ 501399 h 503731"/>
                <a:gd name="connsiteX750" fmla="*/ 7896570 w 10525375"/>
                <a:gd name="connsiteY750" fmla="*/ 501399 h 503731"/>
                <a:gd name="connsiteX751" fmla="*/ 7862562 w 10525375"/>
                <a:gd name="connsiteY751" fmla="*/ 500064 h 503731"/>
                <a:gd name="connsiteX752" fmla="*/ 7862562 w 10525375"/>
                <a:gd name="connsiteY752" fmla="*/ 498726 h 503731"/>
                <a:gd name="connsiteX753" fmla="*/ 7845560 w 10525375"/>
                <a:gd name="connsiteY753" fmla="*/ 500064 h 503731"/>
                <a:gd name="connsiteX754" fmla="*/ 7784346 w 10525375"/>
                <a:gd name="connsiteY754" fmla="*/ 500064 h 503731"/>
                <a:gd name="connsiteX755" fmla="*/ 7753737 w 10525375"/>
                <a:gd name="connsiteY755" fmla="*/ 497390 h 503731"/>
                <a:gd name="connsiteX756" fmla="*/ 7743533 w 10525375"/>
                <a:gd name="connsiteY756" fmla="*/ 500064 h 503731"/>
                <a:gd name="connsiteX757" fmla="*/ 7590500 w 10525375"/>
                <a:gd name="connsiteY757" fmla="*/ 502737 h 503731"/>
                <a:gd name="connsiteX758" fmla="*/ 7580299 w 10525375"/>
                <a:gd name="connsiteY758" fmla="*/ 500064 h 503731"/>
                <a:gd name="connsiteX759" fmla="*/ 7519085 w 10525375"/>
                <a:gd name="connsiteY759" fmla="*/ 496053 h 503731"/>
                <a:gd name="connsiteX760" fmla="*/ 7508881 w 10525375"/>
                <a:gd name="connsiteY760" fmla="*/ 498726 h 503731"/>
                <a:gd name="connsiteX761" fmla="*/ 7488477 w 10525375"/>
                <a:gd name="connsiteY761" fmla="*/ 496053 h 503731"/>
                <a:gd name="connsiteX762" fmla="*/ 7396657 w 10525375"/>
                <a:gd name="connsiteY762" fmla="*/ 498726 h 503731"/>
                <a:gd name="connsiteX763" fmla="*/ 7366048 w 10525375"/>
                <a:gd name="connsiteY763" fmla="*/ 496053 h 503731"/>
                <a:gd name="connsiteX764" fmla="*/ 7355848 w 10525375"/>
                <a:gd name="connsiteY764" fmla="*/ 496053 h 503731"/>
                <a:gd name="connsiteX765" fmla="*/ 7192610 w 10525375"/>
                <a:gd name="connsiteY765" fmla="*/ 494717 h 503731"/>
                <a:gd name="connsiteX766" fmla="*/ 7189208 w 10525375"/>
                <a:gd name="connsiteY766" fmla="*/ 492044 h 503731"/>
                <a:gd name="connsiteX767" fmla="*/ 7172206 w 10525375"/>
                <a:gd name="connsiteY767" fmla="*/ 490707 h 503731"/>
                <a:gd name="connsiteX768" fmla="*/ 7131393 w 10525375"/>
                <a:gd name="connsiteY768" fmla="*/ 490707 h 503731"/>
                <a:gd name="connsiteX769" fmla="*/ 7127994 w 10525375"/>
                <a:gd name="connsiteY769" fmla="*/ 494717 h 503731"/>
                <a:gd name="connsiteX770" fmla="*/ 7124595 w 10525375"/>
                <a:gd name="connsiteY770" fmla="*/ 494717 h 503731"/>
                <a:gd name="connsiteX771" fmla="*/ 7121192 w 10525375"/>
                <a:gd name="connsiteY771" fmla="*/ 494717 h 503731"/>
                <a:gd name="connsiteX772" fmla="*/ 7070182 w 10525375"/>
                <a:gd name="connsiteY772" fmla="*/ 494717 h 503731"/>
                <a:gd name="connsiteX773" fmla="*/ 7008968 w 10525375"/>
                <a:gd name="connsiteY773" fmla="*/ 490707 h 503731"/>
                <a:gd name="connsiteX774" fmla="*/ 6957955 w 10525375"/>
                <a:gd name="connsiteY774" fmla="*/ 492044 h 503731"/>
                <a:gd name="connsiteX775" fmla="*/ 6794717 w 10525375"/>
                <a:gd name="connsiteY775" fmla="*/ 486698 h 503731"/>
                <a:gd name="connsiteX776" fmla="*/ 6753908 w 10525375"/>
                <a:gd name="connsiteY776" fmla="*/ 484025 h 503731"/>
                <a:gd name="connsiteX777" fmla="*/ 6753908 w 10525375"/>
                <a:gd name="connsiteY777" fmla="*/ 482687 h 503731"/>
                <a:gd name="connsiteX778" fmla="*/ 6662089 w 10525375"/>
                <a:gd name="connsiteY778" fmla="*/ 482687 h 503731"/>
                <a:gd name="connsiteX779" fmla="*/ 6641684 w 10525375"/>
                <a:gd name="connsiteY779" fmla="*/ 482687 h 503731"/>
                <a:gd name="connsiteX780" fmla="*/ 6631480 w 10525375"/>
                <a:gd name="connsiteY780" fmla="*/ 485361 h 503731"/>
                <a:gd name="connsiteX781" fmla="*/ 6580470 w 10525375"/>
                <a:gd name="connsiteY781" fmla="*/ 482687 h 503731"/>
                <a:gd name="connsiteX782" fmla="*/ 6577067 w 10525375"/>
                <a:gd name="connsiteY782" fmla="*/ 482687 h 503731"/>
                <a:gd name="connsiteX783" fmla="*/ 6573668 w 10525375"/>
                <a:gd name="connsiteY783" fmla="*/ 482687 h 503731"/>
                <a:gd name="connsiteX784" fmla="*/ 6566867 w 10525375"/>
                <a:gd name="connsiteY784" fmla="*/ 480014 h 503731"/>
                <a:gd name="connsiteX785" fmla="*/ 6488647 w 10525375"/>
                <a:gd name="connsiteY785" fmla="*/ 476005 h 503731"/>
                <a:gd name="connsiteX786" fmla="*/ 6454639 w 10525375"/>
                <a:gd name="connsiteY786" fmla="*/ 484025 h 503731"/>
                <a:gd name="connsiteX787" fmla="*/ 6451240 w 10525375"/>
                <a:gd name="connsiteY787" fmla="*/ 484025 h 503731"/>
                <a:gd name="connsiteX788" fmla="*/ 6447838 w 10525375"/>
                <a:gd name="connsiteY788" fmla="*/ 484025 h 503731"/>
                <a:gd name="connsiteX789" fmla="*/ 6373021 w 10525375"/>
                <a:gd name="connsiteY789" fmla="*/ 480014 h 503731"/>
                <a:gd name="connsiteX790" fmla="*/ 6369622 w 10525375"/>
                <a:gd name="connsiteY790" fmla="*/ 478678 h 503731"/>
                <a:gd name="connsiteX791" fmla="*/ 6240392 w 10525375"/>
                <a:gd name="connsiteY791" fmla="*/ 477341 h 503731"/>
                <a:gd name="connsiteX792" fmla="*/ 6230188 w 10525375"/>
                <a:gd name="connsiteY792" fmla="*/ 477341 h 503731"/>
                <a:gd name="connsiteX793" fmla="*/ 6209783 w 10525375"/>
                <a:gd name="connsiteY793" fmla="*/ 478678 h 503731"/>
                <a:gd name="connsiteX794" fmla="*/ 6206384 w 10525375"/>
                <a:gd name="connsiteY794" fmla="*/ 477341 h 503731"/>
                <a:gd name="connsiteX795" fmla="*/ 6179178 w 10525375"/>
                <a:gd name="connsiteY795" fmla="*/ 477341 h 503731"/>
                <a:gd name="connsiteX796" fmla="*/ 6148569 w 10525375"/>
                <a:gd name="connsiteY796" fmla="*/ 474668 h 503731"/>
                <a:gd name="connsiteX797" fmla="*/ 6145170 w 10525375"/>
                <a:gd name="connsiteY797" fmla="*/ 476005 h 503731"/>
                <a:gd name="connsiteX798" fmla="*/ 6114561 w 10525375"/>
                <a:gd name="connsiteY798" fmla="*/ 474668 h 503731"/>
                <a:gd name="connsiteX799" fmla="*/ 6104361 w 10525375"/>
                <a:gd name="connsiteY799" fmla="*/ 474668 h 503731"/>
                <a:gd name="connsiteX800" fmla="*/ 6012538 w 10525375"/>
                <a:gd name="connsiteY800" fmla="*/ 474668 h 503731"/>
                <a:gd name="connsiteX801" fmla="*/ 6009139 w 10525375"/>
                <a:gd name="connsiteY801" fmla="*/ 473332 h 503731"/>
                <a:gd name="connsiteX802" fmla="*/ 6005736 w 10525375"/>
                <a:gd name="connsiteY802" fmla="*/ 473332 h 503731"/>
                <a:gd name="connsiteX803" fmla="*/ 6002337 w 10525375"/>
                <a:gd name="connsiteY803" fmla="*/ 471995 h 503731"/>
                <a:gd name="connsiteX804" fmla="*/ 6005736 w 10525375"/>
                <a:gd name="connsiteY804" fmla="*/ 470659 h 503731"/>
                <a:gd name="connsiteX805" fmla="*/ 6002337 w 10525375"/>
                <a:gd name="connsiteY805" fmla="*/ 470659 h 503731"/>
                <a:gd name="connsiteX806" fmla="*/ 5930919 w 10525375"/>
                <a:gd name="connsiteY806" fmla="*/ 471995 h 503731"/>
                <a:gd name="connsiteX807" fmla="*/ 5927520 w 10525375"/>
                <a:gd name="connsiteY807" fmla="*/ 471995 h 503731"/>
                <a:gd name="connsiteX808" fmla="*/ 5822094 w 10525375"/>
                <a:gd name="connsiteY808" fmla="*/ 467986 h 503731"/>
                <a:gd name="connsiteX809" fmla="*/ 5709870 w 10525375"/>
                <a:gd name="connsiteY809" fmla="*/ 467986 h 503731"/>
                <a:gd name="connsiteX810" fmla="*/ 5675863 w 10525375"/>
                <a:gd name="connsiteY810" fmla="*/ 470659 h 503731"/>
                <a:gd name="connsiteX811" fmla="*/ 5609547 w 10525375"/>
                <a:gd name="connsiteY811" fmla="*/ 467985 h 503731"/>
                <a:gd name="connsiteX812" fmla="*/ 5543963 w 10525375"/>
                <a:gd name="connsiteY812" fmla="*/ 469307 h 503731"/>
                <a:gd name="connsiteX813" fmla="*/ 5543991 w 10525375"/>
                <a:gd name="connsiteY813" fmla="*/ 469322 h 503731"/>
                <a:gd name="connsiteX814" fmla="*/ 5482777 w 10525375"/>
                <a:gd name="connsiteY814" fmla="*/ 470659 h 503731"/>
                <a:gd name="connsiteX815" fmla="*/ 5458973 w 10525375"/>
                <a:gd name="connsiteY815" fmla="*/ 474668 h 503731"/>
                <a:gd name="connsiteX816" fmla="*/ 5411362 w 10525375"/>
                <a:gd name="connsiteY816" fmla="*/ 473332 h 503731"/>
                <a:gd name="connsiteX817" fmla="*/ 5356950 w 10525375"/>
                <a:gd name="connsiteY817" fmla="*/ 473332 h 503731"/>
                <a:gd name="connsiteX818" fmla="*/ 5275331 w 10525375"/>
                <a:gd name="connsiteY818" fmla="*/ 477341 h 503731"/>
                <a:gd name="connsiteX819" fmla="*/ 5234521 w 10525375"/>
                <a:gd name="connsiteY819" fmla="*/ 481352 h 503731"/>
                <a:gd name="connsiteX820" fmla="*/ 5234521 w 10525375"/>
                <a:gd name="connsiteY820" fmla="*/ 477341 h 503731"/>
                <a:gd name="connsiteX821" fmla="*/ 5180958 w 10525375"/>
                <a:gd name="connsiteY821" fmla="*/ 476025 h 503731"/>
                <a:gd name="connsiteX822" fmla="*/ 5174703 w 10525375"/>
                <a:gd name="connsiteY822" fmla="*/ 468359 h 503731"/>
                <a:gd name="connsiteX823" fmla="*/ 5121534 w 10525375"/>
                <a:gd name="connsiteY823" fmla="*/ 467986 h 503731"/>
                <a:gd name="connsiteX824" fmla="*/ 5114203 w 10525375"/>
                <a:gd name="connsiteY824" fmla="*/ 468562 h 503731"/>
                <a:gd name="connsiteX825" fmla="*/ 5115492 w 10525375"/>
                <a:gd name="connsiteY825" fmla="*/ 469322 h 503731"/>
                <a:gd name="connsiteX826" fmla="*/ 5112093 w 10525375"/>
                <a:gd name="connsiteY826" fmla="*/ 481352 h 503731"/>
                <a:gd name="connsiteX827" fmla="*/ 5101889 w 10525375"/>
                <a:gd name="connsiteY827" fmla="*/ 482687 h 503731"/>
                <a:gd name="connsiteX828" fmla="*/ 5037276 w 10525375"/>
                <a:gd name="connsiteY828" fmla="*/ 485361 h 503731"/>
                <a:gd name="connsiteX829" fmla="*/ 5020271 w 10525375"/>
                <a:gd name="connsiteY829" fmla="*/ 485361 h 503731"/>
                <a:gd name="connsiteX830" fmla="*/ 5010070 w 10525375"/>
                <a:gd name="connsiteY830" fmla="*/ 482687 h 503731"/>
                <a:gd name="connsiteX831" fmla="*/ 5006667 w 10525375"/>
                <a:gd name="connsiteY831" fmla="*/ 481352 h 503731"/>
                <a:gd name="connsiteX832" fmla="*/ 4945453 w 10525375"/>
                <a:gd name="connsiteY832" fmla="*/ 485361 h 503731"/>
                <a:gd name="connsiteX833" fmla="*/ 4942054 w 10525375"/>
                <a:gd name="connsiteY833" fmla="*/ 486698 h 503731"/>
                <a:gd name="connsiteX834" fmla="*/ 4880840 w 10525375"/>
                <a:gd name="connsiteY834" fmla="*/ 489371 h 503731"/>
                <a:gd name="connsiteX835" fmla="*/ 4829827 w 10525375"/>
                <a:gd name="connsiteY835" fmla="*/ 490707 h 503731"/>
                <a:gd name="connsiteX836" fmla="*/ 4765214 w 10525375"/>
                <a:gd name="connsiteY836" fmla="*/ 492044 h 503731"/>
                <a:gd name="connsiteX837" fmla="*/ 4758412 w 10525375"/>
                <a:gd name="connsiteY837" fmla="*/ 490707 h 503731"/>
                <a:gd name="connsiteX838" fmla="*/ 4744809 w 10525375"/>
                <a:gd name="connsiteY838" fmla="*/ 493380 h 503731"/>
                <a:gd name="connsiteX839" fmla="*/ 4727803 w 10525375"/>
                <a:gd name="connsiteY839" fmla="*/ 493380 h 503731"/>
                <a:gd name="connsiteX840" fmla="*/ 4717603 w 10525375"/>
                <a:gd name="connsiteY840" fmla="*/ 489371 h 503731"/>
                <a:gd name="connsiteX841" fmla="*/ 4676794 w 10525375"/>
                <a:gd name="connsiteY841" fmla="*/ 489371 h 503731"/>
                <a:gd name="connsiteX842" fmla="*/ 4673391 w 10525375"/>
                <a:gd name="connsiteY842" fmla="*/ 492044 h 503731"/>
                <a:gd name="connsiteX843" fmla="*/ 4571368 w 10525375"/>
                <a:gd name="connsiteY843" fmla="*/ 488034 h 503731"/>
                <a:gd name="connsiteX844" fmla="*/ 4550963 w 10525375"/>
                <a:gd name="connsiteY844" fmla="*/ 492044 h 503731"/>
                <a:gd name="connsiteX845" fmla="*/ 4523757 w 10525375"/>
                <a:gd name="connsiteY845" fmla="*/ 492044 h 503731"/>
                <a:gd name="connsiteX846" fmla="*/ 4472747 w 10525375"/>
                <a:gd name="connsiteY846" fmla="*/ 480014 h 503731"/>
                <a:gd name="connsiteX847" fmla="*/ 4462543 w 10525375"/>
                <a:gd name="connsiteY847" fmla="*/ 478678 h 503731"/>
                <a:gd name="connsiteX848" fmla="*/ 4459144 w 10525375"/>
                <a:gd name="connsiteY848" fmla="*/ 478678 h 503731"/>
                <a:gd name="connsiteX849" fmla="*/ 4459144 w 10525375"/>
                <a:gd name="connsiteY849" fmla="*/ 496053 h 503731"/>
                <a:gd name="connsiteX850" fmla="*/ 4421733 w 10525375"/>
                <a:gd name="connsiteY850" fmla="*/ 496053 h 503731"/>
                <a:gd name="connsiteX851" fmla="*/ 4401329 w 10525375"/>
                <a:gd name="connsiteY851" fmla="*/ 497390 h 503731"/>
                <a:gd name="connsiteX852" fmla="*/ 4340114 w 10525375"/>
                <a:gd name="connsiteY852" fmla="*/ 497390 h 503731"/>
                <a:gd name="connsiteX853" fmla="*/ 4331046 w 10525375"/>
                <a:gd name="connsiteY853" fmla="*/ 493826 h 503731"/>
                <a:gd name="connsiteX854" fmla="*/ 4333313 w 10525375"/>
                <a:gd name="connsiteY854" fmla="*/ 493380 h 503731"/>
                <a:gd name="connsiteX855" fmla="*/ 4333313 w 10525375"/>
                <a:gd name="connsiteY855" fmla="*/ 492044 h 503731"/>
                <a:gd name="connsiteX856" fmla="*/ 4329914 w 10525375"/>
                <a:gd name="connsiteY856" fmla="*/ 493380 h 503731"/>
                <a:gd name="connsiteX857" fmla="*/ 4331046 w 10525375"/>
                <a:gd name="connsiteY857" fmla="*/ 493826 h 503731"/>
                <a:gd name="connsiteX858" fmla="*/ 4312908 w 10525375"/>
                <a:gd name="connsiteY858" fmla="*/ 497390 h 503731"/>
                <a:gd name="connsiteX859" fmla="*/ 4200684 w 10525375"/>
                <a:gd name="connsiteY859" fmla="*/ 498726 h 503731"/>
                <a:gd name="connsiteX860" fmla="*/ 4183678 w 10525375"/>
                <a:gd name="connsiteY860" fmla="*/ 497390 h 503731"/>
                <a:gd name="connsiteX861" fmla="*/ 4119065 w 10525375"/>
                <a:gd name="connsiteY861" fmla="*/ 497390 h 503731"/>
                <a:gd name="connsiteX862" fmla="*/ 4115663 w 10525375"/>
                <a:gd name="connsiteY862" fmla="*/ 496053 h 503731"/>
                <a:gd name="connsiteX863" fmla="*/ 4112264 w 10525375"/>
                <a:gd name="connsiteY863" fmla="*/ 498726 h 503731"/>
                <a:gd name="connsiteX864" fmla="*/ 4006838 w 10525375"/>
                <a:gd name="connsiteY864" fmla="*/ 501399 h 503731"/>
                <a:gd name="connsiteX865" fmla="*/ 3986433 w 10525375"/>
                <a:gd name="connsiteY865" fmla="*/ 501399 h 503731"/>
                <a:gd name="connsiteX866" fmla="*/ 3952425 w 10525375"/>
                <a:gd name="connsiteY866" fmla="*/ 500064 h 503731"/>
                <a:gd name="connsiteX867" fmla="*/ 3952425 w 10525375"/>
                <a:gd name="connsiteY867" fmla="*/ 498726 h 503731"/>
                <a:gd name="connsiteX868" fmla="*/ 3935423 w 10525375"/>
                <a:gd name="connsiteY868" fmla="*/ 500064 h 503731"/>
                <a:gd name="connsiteX869" fmla="*/ 3874209 w 10525375"/>
                <a:gd name="connsiteY869" fmla="*/ 500064 h 503731"/>
                <a:gd name="connsiteX870" fmla="*/ 3843600 w 10525375"/>
                <a:gd name="connsiteY870" fmla="*/ 497390 h 503731"/>
                <a:gd name="connsiteX871" fmla="*/ 3833396 w 10525375"/>
                <a:gd name="connsiteY871" fmla="*/ 500064 h 503731"/>
                <a:gd name="connsiteX872" fmla="*/ 3680363 w 10525375"/>
                <a:gd name="connsiteY872" fmla="*/ 502737 h 503731"/>
                <a:gd name="connsiteX873" fmla="*/ 3670162 w 10525375"/>
                <a:gd name="connsiteY873" fmla="*/ 500064 h 503731"/>
                <a:gd name="connsiteX874" fmla="*/ 3608948 w 10525375"/>
                <a:gd name="connsiteY874" fmla="*/ 496053 h 503731"/>
                <a:gd name="connsiteX875" fmla="*/ 3598744 w 10525375"/>
                <a:gd name="connsiteY875" fmla="*/ 498726 h 503731"/>
                <a:gd name="connsiteX876" fmla="*/ 3578340 w 10525375"/>
                <a:gd name="connsiteY876" fmla="*/ 496053 h 503731"/>
                <a:gd name="connsiteX877" fmla="*/ 3486520 w 10525375"/>
                <a:gd name="connsiteY877" fmla="*/ 498726 h 503731"/>
                <a:gd name="connsiteX878" fmla="*/ 3455911 w 10525375"/>
                <a:gd name="connsiteY878" fmla="*/ 496053 h 503731"/>
                <a:gd name="connsiteX879" fmla="*/ 3445711 w 10525375"/>
                <a:gd name="connsiteY879" fmla="*/ 496053 h 503731"/>
                <a:gd name="connsiteX880" fmla="*/ 3282473 w 10525375"/>
                <a:gd name="connsiteY880" fmla="*/ 494717 h 503731"/>
                <a:gd name="connsiteX881" fmla="*/ 3279071 w 10525375"/>
                <a:gd name="connsiteY881" fmla="*/ 492044 h 503731"/>
                <a:gd name="connsiteX882" fmla="*/ 3262069 w 10525375"/>
                <a:gd name="connsiteY882" fmla="*/ 490707 h 503731"/>
                <a:gd name="connsiteX883" fmla="*/ 3221256 w 10525375"/>
                <a:gd name="connsiteY883" fmla="*/ 490707 h 503731"/>
                <a:gd name="connsiteX884" fmla="*/ 3217857 w 10525375"/>
                <a:gd name="connsiteY884" fmla="*/ 494717 h 503731"/>
                <a:gd name="connsiteX885" fmla="*/ 3214458 w 10525375"/>
                <a:gd name="connsiteY885" fmla="*/ 494717 h 503731"/>
                <a:gd name="connsiteX886" fmla="*/ 3211055 w 10525375"/>
                <a:gd name="connsiteY886" fmla="*/ 494717 h 503731"/>
                <a:gd name="connsiteX887" fmla="*/ 3160045 w 10525375"/>
                <a:gd name="connsiteY887" fmla="*/ 494717 h 503731"/>
                <a:gd name="connsiteX888" fmla="*/ 3098831 w 10525375"/>
                <a:gd name="connsiteY888" fmla="*/ 490707 h 503731"/>
                <a:gd name="connsiteX889" fmla="*/ 3047818 w 10525375"/>
                <a:gd name="connsiteY889" fmla="*/ 492044 h 503731"/>
                <a:gd name="connsiteX890" fmla="*/ 2884580 w 10525375"/>
                <a:gd name="connsiteY890" fmla="*/ 486698 h 503731"/>
                <a:gd name="connsiteX891" fmla="*/ 2843771 w 10525375"/>
                <a:gd name="connsiteY891" fmla="*/ 484025 h 503731"/>
                <a:gd name="connsiteX892" fmla="*/ 2843771 w 10525375"/>
                <a:gd name="connsiteY892" fmla="*/ 482687 h 503731"/>
                <a:gd name="connsiteX893" fmla="*/ 2751952 w 10525375"/>
                <a:gd name="connsiteY893" fmla="*/ 482687 h 503731"/>
                <a:gd name="connsiteX894" fmla="*/ 2731547 w 10525375"/>
                <a:gd name="connsiteY894" fmla="*/ 482687 h 503731"/>
                <a:gd name="connsiteX895" fmla="*/ 2721343 w 10525375"/>
                <a:gd name="connsiteY895" fmla="*/ 485361 h 503731"/>
                <a:gd name="connsiteX896" fmla="*/ 2670333 w 10525375"/>
                <a:gd name="connsiteY896" fmla="*/ 482687 h 503731"/>
                <a:gd name="connsiteX897" fmla="*/ 2666930 w 10525375"/>
                <a:gd name="connsiteY897" fmla="*/ 482687 h 503731"/>
                <a:gd name="connsiteX898" fmla="*/ 2663531 w 10525375"/>
                <a:gd name="connsiteY898" fmla="*/ 482687 h 503731"/>
                <a:gd name="connsiteX899" fmla="*/ 2656730 w 10525375"/>
                <a:gd name="connsiteY899" fmla="*/ 480014 h 503731"/>
                <a:gd name="connsiteX900" fmla="*/ 2578510 w 10525375"/>
                <a:gd name="connsiteY900" fmla="*/ 476005 h 503731"/>
                <a:gd name="connsiteX901" fmla="*/ 2544502 w 10525375"/>
                <a:gd name="connsiteY901" fmla="*/ 484025 h 503731"/>
                <a:gd name="connsiteX902" fmla="*/ 2541103 w 10525375"/>
                <a:gd name="connsiteY902" fmla="*/ 484025 h 503731"/>
                <a:gd name="connsiteX903" fmla="*/ 2537701 w 10525375"/>
                <a:gd name="connsiteY903" fmla="*/ 484025 h 503731"/>
                <a:gd name="connsiteX904" fmla="*/ 2462884 w 10525375"/>
                <a:gd name="connsiteY904" fmla="*/ 480014 h 503731"/>
                <a:gd name="connsiteX905" fmla="*/ 2459484 w 10525375"/>
                <a:gd name="connsiteY905" fmla="*/ 478678 h 503731"/>
                <a:gd name="connsiteX906" fmla="*/ 2330255 w 10525375"/>
                <a:gd name="connsiteY906" fmla="*/ 477341 h 503731"/>
                <a:gd name="connsiteX907" fmla="*/ 2320051 w 10525375"/>
                <a:gd name="connsiteY907" fmla="*/ 477341 h 503731"/>
                <a:gd name="connsiteX908" fmla="*/ 2299646 w 10525375"/>
                <a:gd name="connsiteY908" fmla="*/ 478678 h 503731"/>
                <a:gd name="connsiteX909" fmla="*/ 2296247 w 10525375"/>
                <a:gd name="connsiteY909" fmla="*/ 477341 h 503731"/>
                <a:gd name="connsiteX910" fmla="*/ 2269041 w 10525375"/>
                <a:gd name="connsiteY910" fmla="*/ 477341 h 503731"/>
                <a:gd name="connsiteX911" fmla="*/ 2238432 w 10525375"/>
                <a:gd name="connsiteY911" fmla="*/ 474668 h 503731"/>
                <a:gd name="connsiteX912" fmla="*/ 2235033 w 10525375"/>
                <a:gd name="connsiteY912" fmla="*/ 476005 h 503731"/>
                <a:gd name="connsiteX913" fmla="*/ 2204424 w 10525375"/>
                <a:gd name="connsiteY913" fmla="*/ 474668 h 503731"/>
                <a:gd name="connsiteX914" fmla="*/ 2194224 w 10525375"/>
                <a:gd name="connsiteY914" fmla="*/ 474668 h 503731"/>
                <a:gd name="connsiteX915" fmla="*/ 2102401 w 10525375"/>
                <a:gd name="connsiteY915" fmla="*/ 474668 h 503731"/>
                <a:gd name="connsiteX916" fmla="*/ 2099002 w 10525375"/>
                <a:gd name="connsiteY916" fmla="*/ 473332 h 503731"/>
                <a:gd name="connsiteX917" fmla="*/ 2095599 w 10525375"/>
                <a:gd name="connsiteY917" fmla="*/ 473332 h 503731"/>
                <a:gd name="connsiteX918" fmla="*/ 2092200 w 10525375"/>
                <a:gd name="connsiteY918" fmla="*/ 471995 h 503731"/>
                <a:gd name="connsiteX919" fmla="*/ 2095599 w 10525375"/>
                <a:gd name="connsiteY919" fmla="*/ 470659 h 503731"/>
                <a:gd name="connsiteX920" fmla="*/ 2092200 w 10525375"/>
                <a:gd name="connsiteY920" fmla="*/ 470659 h 503731"/>
                <a:gd name="connsiteX921" fmla="*/ 2020782 w 10525375"/>
                <a:gd name="connsiteY921" fmla="*/ 471995 h 503731"/>
                <a:gd name="connsiteX922" fmla="*/ 2017383 w 10525375"/>
                <a:gd name="connsiteY922" fmla="*/ 471995 h 503731"/>
                <a:gd name="connsiteX923" fmla="*/ 1911957 w 10525375"/>
                <a:gd name="connsiteY923" fmla="*/ 467986 h 503731"/>
                <a:gd name="connsiteX924" fmla="*/ 1799733 w 10525375"/>
                <a:gd name="connsiteY924" fmla="*/ 467986 h 503731"/>
                <a:gd name="connsiteX925" fmla="*/ 1765725 w 10525375"/>
                <a:gd name="connsiteY925" fmla="*/ 470659 h 503731"/>
                <a:gd name="connsiteX926" fmla="*/ 1633093 w 10525375"/>
                <a:gd name="connsiteY926" fmla="*/ 469322 h 503731"/>
                <a:gd name="connsiteX927" fmla="*/ 1599086 w 10525375"/>
                <a:gd name="connsiteY927" fmla="*/ 465313 h 503731"/>
                <a:gd name="connsiteX928" fmla="*/ 1599086 w 10525375"/>
                <a:gd name="connsiteY928" fmla="*/ 463975 h 503731"/>
                <a:gd name="connsiteX929" fmla="*/ 1364433 w 10525375"/>
                <a:gd name="connsiteY929" fmla="*/ 463975 h 503731"/>
                <a:gd name="connsiteX930" fmla="*/ 1357632 w 10525375"/>
                <a:gd name="connsiteY930" fmla="*/ 465313 h 503731"/>
                <a:gd name="connsiteX931" fmla="*/ 1354229 w 10525375"/>
                <a:gd name="connsiteY931" fmla="*/ 467986 h 503731"/>
                <a:gd name="connsiteX932" fmla="*/ 1211396 w 10525375"/>
                <a:gd name="connsiteY932" fmla="*/ 467986 h 503731"/>
                <a:gd name="connsiteX933" fmla="*/ 1194394 w 10525375"/>
                <a:gd name="connsiteY933" fmla="*/ 469322 h 503731"/>
                <a:gd name="connsiteX934" fmla="*/ 1170587 w 10525375"/>
                <a:gd name="connsiteY934" fmla="*/ 471995 h 503731"/>
                <a:gd name="connsiteX935" fmla="*/ 1150182 w 10525375"/>
                <a:gd name="connsiteY935" fmla="*/ 471995 h 503731"/>
                <a:gd name="connsiteX936" fmla="*/ 990348 w 10525375"/>
                <a:gd name="connsiteY936" fmla="*/ 473332 h 503731"/>
                <a:gd name="connsiteX937" fmla="*/ 956340 w 10525375"/>
                <a:gd name="connsiteY937" fmla="*/ 465313 h 503731"/>
                <a:gd name="connsiteX938" fmla="*/ 952937 w 10525375"/>
                <a:gd name="connsiteY938" fmla="*/ 451947 h 503731"/>
                <a:gd name="connsiteX939" fmla="*/ 946136 w 10525375"/>
                <a:gd name="connsiteY939" fmla="*/ 451947 h 503731"/>
                <a:gd name="connsiteX940" fmla="*/ 888324 w 10525375"/>
                <a:gd name="connsiteY940" fmla="*/ 426551 h 503731"/>
                <a:gd name="connsiteX941" fmla="*/ 844112 w 10525375"/>
                <a:gd name="connsiteY941" fmla="*/ 447936 h 503731"/>
                <a:gd name="connsiteX942" fmla="*/ 830509 w 10525375"/>
                <a:gd name="connsiteY942" fmla="*/ 454620 h 503731"/>
                <a:gd name="connsiteX943" fmla="*/ 827110 w 10525375"/>
                <a:gd name="connsiteY943" fmla="*/ 454620 h 503731"/>
                <a:gd name="connsiteX944" fmla="*/ 844112 w 10525375"/>
                <a:gd name="connsiteY944" fmla="*/ 457293 h 503731"/>
                <a:gd name="connsiteX945" fmla="*/ 891723 w 10525375"/>
                <a:gd name="connsiteY945" fmla="*/ 470659 h 503731"/>
                <a:gd name="connsiteX946" fmla="*/ 881523 w 10525375"/>
                <a:gd name="connsiteY946" fmla="*/ 473332 h 503731"/>
                <a:gd name="connsiteX947" fmla="*/ 850914 w 10525375"/>
                <a:gd name="connsiteY947" fmla="*/ 474668 h 503731"/>
                <a:gd name="connsiteX948" fmla="*/ 810104 w 10525375"/>
                <a:gd name="connsiteY948" fmla="*/ 476005 h 503731"/>
                <a:gd name="connsiteX949" fmla="*/ 735287 w 10525375"/>
                <a:gd name="connsiteY949" fmla="*/ 474668 h 503731"/>
                <a:gd name="connsiteX950" fmla="*/ 731888 w 10525375"/>
                <a:gd name="connsiteY950" fmla="*/ 474668 h 503731"/>
                <a:gd name="connsiteX951" fmla="*/ 728486 w 10525375"/>
                <a:gd name="connsiteY951" fmla="*/ 474668 h 503731"/>
                <a:gd name="connsiteX952" fmla="*/ 708081 w 10525375"/>
                <a:gd name="connsiteY952" fmla="*/ 480014 h 503731"/>
                <a:gd name="connsiteX953" fmla="*/ 687676 w 10525375"/>
                <a:gd name="connsiteY953" fmla="*/ 466648 h 503731"/>
                <a:gd name="connsiteX954" fmla="*/ 674073 w 10525375"/>
                <a:gd name="connsiteY954" fmla="*/ 455956 h 503731"/>
                <a:gd name="connsiteX955" fmla="*/ 691079 w 10525375"/>
                <a:gd name="connsiteY955" fmla="*/ 443927 h 503731"/>
                <a:gd name="connsiteX956" fmla="*/ 694478 w 10525375"/>
                <a:gd name="connsiteY956" fmla="*/ 443927 h 503731"/>
                <a:gd name="connsiteX957" fmla="*/ 697881 w 10525375"/>
                <a:gd name="connsiteY957" fmla="*/ 441254 h 503731"/>
                <a:gd name="connsiteX958" fmla="*/ 701279 w 10525375"/>
                <a:gd name="connsiteY958" fmla="*/ 441254 h 503731"/>
                <a:gd name="connsiteX959" fmla="*/ 701279 w 10525375"/>
                <a:gd name="connsiteY959" fmla="*/ 434571 h 503731"/>
                <a:gd name="connsiteX960" fmla="*/ 691079 w 10525375"/>
                <a:gd name="connsiteY960" fmla="*/ 423878 h 503731"/>
                <a:gd name="connsiteX961" fmla="*/ 674073 w 10525375"/>
                <a:gd name="connsiteY961" fmla="*/ 429224 h 503731"/>
                <a:gd name="connsiteX962" fmla="*/ 670674 w 10525375"/>
                <a:gd name="connsiteY962" fmla="*/ 430562 h 503731"/>
                <a:gd name="connsiteX963" fmla="*/ 657071 w 10525375"/>
                <a:gd name="connsiteY963" fmla="*/ 438581 h 503731"/>
                <a:gd name="connsiteX964" fmla="*/ 657071 w 10525375"/>
                <a:gd name="connsiteY964" fmla="*/ 441254 h 503731"/>
                <a:gd name="connsiteX965" fmla="*/ 643468 w 10525375"/>
                <a:gd name="connsiteY965" fmla="*/ 455956 h 503731"/>
                <a:gd name="connsiteX966" fmla="*/ 643468 w 10525375"/>
                <a:gd name="connsiteY966" fmla="*/ 459966 h 503731"/>
                <a:gd name="connsiteX967" fmla="*/ 612859 w 10525375"/>
                <a:gd name="connsiteY967" fmla="*/ 451947 h 503731"/>
                <a:gd name="connsiteX968" fmla="*/ 602659 w 10525375"/>
                <a:gd name="connsiteY968" fmla="*/ 443927 h 503731"/>
                <a:gd name="connsiteX969" fmla="*/ 602659 w 10525375"/>
                <a:gd name="connsiteY969" fmla="*/ 435908 h 503731"/>
                <a:gd name="connsiteX970" fmla="*/ 609460 w 10525375"/>
                <a:gd name="connsiteY970" fmla="*/ 437244 h 503731"/>
                <a:gd name="connsiteX971" fmla="*/ 606058 w 10525375"/>
                <a:gd name="connsiteY971" fmla="*/ 434571 h 503731"/>
                <a:gd name="connsiteX972" fmla="*/ 602659 w 10525375"/>
                <a:gd name="connsiteY972" fmla="*/ 429224 h 503731"/>
                <a:gd name="connsiteX973" fmla="*/ 595857 w 10525375"/>
                <a:gd name="connsiteY973" fmla="*/ 429224 h 503731"/>
                <a:gd name="connsiteX974" fmla="*/ 568651 w 10525375"/>
                <a:gd name="connsiteY974" fmla="*/ 441254 h 503731"/>
                <a:gd name="connsiteX975" fmla="*/ 517637 w 10525375"/>
                <a:gd name="connsiteY975" fmla="*/ 442590 h 503731"/>
                <a:gd name="connsiteX976" fmla="*/ 487032 w 10525375"/>
                <a:gd name="connsiteY976" fmla="*/ 438581 h 503731"/>
                <a:gd name="connsiteX977" fmla="*/ 471208 w 10525375"/>
                <a:gd name="connsiteY977" fmla="*/ 444800 h 503731"/>
                <a:gd name="connsiteX978" fmla="*/ 473425 w 10525375"/>
                <a:gd name="connsiteY978" fmla="*/ 450611 h 503731"/>
                <a:gd name="connsiteX979" fmla="*/ 442820 w 10525375"/>
                <a:gd name="connsiteY979" fmla="*/ 450611 h 503731"/>
                <a:gd name="connsiteX980" fmla="*/ 442820 w 10525375"/>
                <a:gd name="connsiteY980" fmla="*/ 442702 h 503731"/>
                <a:gd name="connsiteX981" fmla="*/ 425818 w 10525375"/>
                <a:gd name="connsiteY981" fmla="*/ 439917 h 503731"/>
                <a:gd name="connsiteX982" fmla="*/ 395209 w 10525375"/>
                <a:gd name="connsiteY982" fmla="*/ 434571 h 503731"/>
                <a:gd name="connsiteX983" fmla="*/ 391810 w 10525375"/>
                <a:gd name="connsiteY983" fmla="*/ 426551 h 503731"/>
                <a:gd name="connsiteX984" fmla="*/ 466627 w 10525375"/>
                <a:gd name="connsiteY984" fmla="*/ 438581 h 503731"/>
                <a:gd name="connsiteX985" fmla="*/ 480231 w 10525375"/>
                <a:gd name="connsiteY985" fmla="*/ 427888 h 503731"/>
                <a:gd name="connsiteX986" fmla="*/ 470026 w 10525375"/>
                <a:gd name="connsiteY986" fmla="*/ 423878 h 503731"/>
                <a:gd name="connsiteX987" fmla="*/ 425818 w 10525375"/>
                <a:gd name="connsiteY987" fmla="*/ 410512 h 503731"/>
                <a:gd name="connsiteX988" fmla="*/ 385009 w 10525375"/>
                <a:gd name="connsiteY988" fmla="*/ 394473 h 503731"/>
                <a:gd name="connsiteX989" fmla="*/ 364604 w 10525375"/>
                <a:gd name="connsiteY989" fmla="*/ 394473 h 503731"/>
                <a:gd name="connsiteX990" fmla="*/ 344199 w 10525375"/>
                <a:gd name="connsiteY990" fmla="*/ 394473 h 503731"/>
                <a:gd name="connsiteX991" fmla="*/ 265980 w 10525375"/>
                <a:gd name="connsiteY991" fmla="*/ 374425 h 503731"/>
                <a:gd name="connsiteX992" fmla="*/ 272781 w 10525375"/>
                <a:gd name="connsiteY992" fmla="*/ 369079 h 503731"/>
                <a:gd name="connsiteX993" fmla="*/ 316993 w 10525375"/>
                <a:gd name="connsiteY993" fmla="*/ 366406 h 503731"/>
                <a:gd name="connsiteX994" fmla="*/ 293186 w 10525375"/>
                <a:gd name="connsiteY994" fmla="*/ 362396 h 503731"/>
                <a:gd name="connsiteX995" fmla="*/ 282985 w 10525375"/>
                <a:gd name="connsiteY995" fmla="*/ 361060 h 503731"/>
                <a:gd name="connsiteX996" fmla="*/ 269382 w 10525375"/>
                <a:gd name="connsiteY996" fmla="*/ 366406 h 503731"/>
                <a:gd name="connsiteX997" fmla="*/ 252377 w 10525375"/>
                <a:gd name="connsiteY997" fmla="*/ 367742 h 503731"/>
                <a:gd name="connsiteX998" fmla="*/ 252377 w 10525375"/>
                <a:gd name="connsiteY998" fmla="*/ 369079 h 503731"/>
                <a:gd name="connsiteX999" fmla="*/ 226049 w 10525375"/>
                <a:gd name="connsiteY999" fmla="*/ 370113 h 503731"/>
                <a:gd name="connsiteX1000" fmla="*/ 228573 w 10525375"/>
                <a:gd name="connsiteY1000" fmla="*/ 373090 h 503731"/>
                <a:gd name="connsiteX1001" fmla="*/ 245575 w 10525375"/>
                <a:gd name="connsiteY1001" fmla="*/ 381109 h 503731"/>
                <a:gd name="connsiteX1002" fmla="*/ 194565 w 10525375"/>
                <a:gd name="connsiteY1002" fmla="*/ 373090 h 503731"/>
                <a:gd name="connsiteX1003" fmla="*/ 194565 w 10525375"/>
                <a:gd name="connsiteY1003" fmla="*/ 369565 h 503731"/>
                <a:gd name="connsiteX1004" fmla="*/ 171608 w 10525375"/>
                <a:gd name="connsiteY1004" fmla="*/ 368744 h 503731"/>
                <a:gd name="connsiteX1005" fmla="*/ 119748 w 10525375"/>
                <a:gd name="connsiteY1005" fmla="*/ 369079 h 503731"/>
                <a:gd name="connsiteX1006" fmla="*/ 174160 w 10525375"/>
                <a:gd name="connsiteY1006" fmla="*/ 361060 h 503731"/>
                <a:gd name="connsiteX1007" fmla="*/ 126549 w 10525375"/>
                <a:gd name="connsiteY1007" fmla="*/ 351703 h 503731"/>
                <a:gd name="connsiteX1008" fmla="*/ 136750 w 10525375"/>
                <a:gd name="connsiteY1008" fmla="*/ 332991 h 503731"/>
                <a:gd name="connsiteX1009" fmla="*/ 136750 w 10525375"/>
                <a:gd name="connsiteY1009" fmla="*/ 327645 h 503731"/>
                <a:gd name="connsiteX1010" fmla="*/ 177559 w 10525375"/>
                <a:gd name="connsiteY1010" fmla="*/ 323636 h 503731"/>
                <a:gd name="connsiteX1011" fmla="*/ 177559 w 10525375"/>
                <a:gd name="connsiteY1011" fmla="*/ 322298 h 503731"/>
                <a:gd name="connsiteX1012" fmla="*/ 218369 w 10525375"/>
                <a:gd name="connsiteY1012" fmla="*/ 324971 h 503731"/>
                <a:gd name="connsiteX1013" fmla="*/ 252377 w 10525375"/>
                <a:gd name="connsiteY1013" fmla="*/ 337001 h 503731"/>
                <a:gd name="connsiteX1014" fmla="*/ 316993 w 10525375"/>
                <a:gd name="connsiteY1014" fmla="*/ 331655 h 503731"/>
                <a:gd name="connsiteX1015" fmla="*/ 364604 w 10525375"/>
                <a:gd name="connsiteY1015" fmla="*/ 334328 h 503731"/>
                <a:gd name="connsiteX1016" fmla="*/ 385009 w 10525375"/>
                <a:gd name="connsiteY1016" fmla="*/ 322298 h 503731"/>
                <a:gd name="connsiteX1017" fmla="*/ 381606 w 10525375"/>
                <a:gd name="connsiteY1017" fmla="*/ 322298 h 503731"/>
                <a:gd name="connsiteX1018" fmla="*/ 374805 w 10525375"/>
                <a:gd name="connsiteY1018" fmla="*/ 316952 h 503731"/>
                <a:gd name="connsiteX1019" fmla="*/ 299987 w 10525375"/>
                <a:gd name="connsiteY1019" fmla="*/ 326309 h 503731"/>
                <a:gd name="connsiteX1020" fmla="*/ 279144 w 10525375"/>
                <a:gd name="connsiteY1020" fmla="*/ 325171 h 503731"/>
                <a:gd name="connsiteX1021" fmla="*/ 289787 w 10525375"/>
                <a:gd name="connsiteY1021" fmla="*/ 324971 h 503731"/>
                <a:gd name="connsiteX1022" fmla="*/ 303390 w 10525375"/>
                <a:gd name="connsiteY1022" fmla="*/ 318289 h 503731"/>
                <a:gd name="connsiteX1023" fmla="*/ 289787 w 10525375"/>
                <a:gd name="connsiteY1023" fmla="*/ 312943 h 503731"/>
                <a:gd name="connsiteX1024" fmla="*/ 320392 w 10525375"/>
                <a:gd name="connsiteY1024" fmla="*/ 303586 h 503731"/>
                <a:gd name="connsiteX1025" fmla="*/ 347598 w 10525375"/>
                <a:gd name="connsiteY1025" fmla="*/ 320962 h 503731"/>
                <a:gd name="connsiteX1026" fmla="*/ 361201 w 10525375"/>
                <a:gd name="connsiteY1026" fmla="*/ 315616 h 503731"/>
                <a:gd name="connsiteX1027" fmla="*/ 347598 w 10525375"/>
                <a:gd name="connsiteY1027" fmla="*/ 300913 h 503731"/>
                <a:gd name="connsiteX1028" fmla="*/ 262581 w 10525375"/>
                <a:gd name="connsiteY1028" fmla="*/ 292894 h 503731"/>
                <a:gd name="connsiteX1029" fmla="*/ 259178 w 10525375"/>
                <a:gd name="connsiteY1029" fmla="*/ 294231 h 503731"/>
                <a:gd name="connsiteX1030" fmla="*/ 245575 w 10525375"/>
                <a:gd name="connsiteY1030" fmla="*/ 292894 h 503731"/>
                <a:gd name="connsiteX1031" fmla="*/ 225170 w 10525375"/>
                <a:gd name="connsiteY1031" fmla="*/ 284874 h 503731"/>
                <a:gd name="connsiteX1032" fmla="*/ 211567 w 10525375"/>
                <a:gd name="connsiteY1032" fmla="*/ 279528 h 503731"/>
                <a:gd name="connsiteX1033" fmla="*/ 228573 w 10525375"/>
                <a:gd name="connsiteY1033" fmla="*/ 272846 h 503731"/>
                <a:gd name="connsiteX1034" fmla="*/ 231972 w 10525375"/>
                <a:gd name="connsiteY1034" fmla="*/ 272846 h 503731"/>
                <a:gd name="connsiteX1035" fmla="*/ 391810 w 10525375"/>
                <a:gd name="connsiteY1035" fmla="*/ 271508 h 503731"/>
                <a:gd name="connsiteX1036" fmla="*/ 432620 w 10525375"/>
                <a:gd name="connsiteY1036" fmla="*/ 260816 h 503731"/>
                <a:gd name="connsiteX1037" fmla="*/ 419017 w 10525375"/>
                <a:gd name="connsiteY1037" fmla="*/ 246114 h 503731"/>
                <a:gd name="connsiteX1038" fmla="*/ 425818 w 10525375"/>
                <a:gd name="connsiteY1038" fmla="*/ 243441 h 503731"/>
                <a:gd name="connsiteX1039" fmla="*/ 381606 w 10525375"/>
                <a:gd name="connsiteY1039" fmla="*/ 246114 h 503731"/>
                <a:gd name="connsiteX1040" fmla="*/ 371406 w 10525375"/>
                <a:gd name="connsiteY1040" fmla="*/ 242104 h 503731"/>
                <a:gd name="connsiteX1041" fmla="*/ 374805 w 10525375"/>
                <a:gd name="connsiteY1041" fmla="*/ 242104 h 503731"/>
                <a:gd name="connsiteX1042" fmla="*/ 374805 w 10525375"/>
                <a:gd name="connsiteY1042" fmla="*/ 240768 h 503731"/>
                <a:gd name="connsiteX1043" fmla="*/ 368003 w 10525375"/>
                <a:gd name="connsiteY1043" fmla="*/ 240768 h 503731"/>
                <a:gd name="connsiteX1044" fmla="*/ 313591 w 10525375"/>
                <a:gd name="connsiteY1044" fmla="*/ 243441 h 503731"/>
                <a:gd name="connsiteX1045" fmla="*/ 282985 w 10525375"/>
                <a:gd name="connsiteY1045" fmla="*/ 247450 h 503731"/>
                <a:gd name="connsiteX1046" fmla="*/ 279583 w 10525375"/>
                <a:gd name="connsiteY1046" fmla="*/ 236757 h 503731"/>
                <a:gd name="connsiteX1047" fmla="*/ 289787 w 10525375"/>
                <a:gd name="connsiteY1047" fmla="*/ 216709 h 503731"/>
                <a:gd name="connsiteX1048" fmla="*/ 242176 w 10525375"/>
                <a:gd name="connsiteY1048" fmla="*/ 236757 h 503731"/>
                <a:gd name="connsiteX1049" fmla="*/ 238773 w 10525375"/>
                <a:gd name="connsiteY1049" fmla="*/ 236757 h 503731"/>
                <a:gd name="connsiteX1050" fmla="*/ 245575 w 10525375"/>
                <a:gd name="connsiteY1050" fmla="*/ 240768 h 503731"/>
                <a:gd name="connsiteX1051" fmla="*/ 245575 w 10525375"/>
                <a:gd name="connsiteY1051" fmla="*/ 248787 h 503731"/>
                <a:gd name="connsiteX1052" fmla="*/ 218369 w 10525375"/>
                <a:gd name="connsiteY1052" fmla="*/ 247450 h 503731"/>
                <a:gd name="connsiteX1053" fmla="*/ 225170 w 10525375"/>
                <a:gd name="connsiteY1053" fmla="*/ 236757 h 503731"/>
                <a:gd name="connsiteX1054" fmla="*/ 184361 w 10525375"/>
                <a:gd name="connsiteY1054" fmla="*/ 228738 h 503731"/>
                <a:gd name="connsiteX1055" fmla="*/ 184361 w 10525375"/>
                <a:gd name="connsiteY1055" fmla="*/ 224729 h 503731"/>
                <a:gd name="connsiteX1056" fmla="*/ 204766 w 10525375"/>
                <a:gd name="connsiteY1056" fmla="*/ 223392 h 503731"/>
                <a:gd name="connsiteX1057" fmla="*/ 235374 w 10525375"/>
                <a:gd name="connsiteY1057" fmla="*/ 211363 h 503731"/>
                <a:gd name="connsiteX1058" fmla="*/ 279583 w 10525375"/>
                <a:gd name="connsiteY1058" fmla="*/ 208690 h 503731"/>
                <a:gd name="connsiteX1059" fmla="*/ 286384 w 10525375"/>
                <a:gd name="connsiteY1059" fmla="*/ 210026 h 503731"/>
                <a:gd name="connsiteX1060" fmla="*/ 327194 w 10525375"/>
                <a:gd name="connsiteY1060" fmla="*/ 196660 h 503731"/>
                <a:gd name="connsiteX1061" fmla="*/ 320392 w 10525375"/>
                <a:gd name="connsiteY1061" fmla="*/ 176612 h 503731"/>
                <a:gd name="connsiteX1062" fmla="*/ 316993 w 10525375"/>
                <a:gd name="connsiteY1062" fmla="*/ 175275 h 503731"/>
                <a:gd name="connsiteX1063" fmla="*/ 303390 w 10525375"/>
                <a:gd name="connsiteY1063" fmla="*/ 189978 h 503731"/>
                <a:gd name="connsiteX1064" fmla="*/ 286384 w 10525375"/>
                <a:gd name="connsiteY1064" fmla="*/ 189978 h 503731"/>
                <a:gd name="connsiteX1065" fmla="*/ 282985 w 10525375"/>
                <a:gd name="connsiteY1065" fmla="*/ 192651 h 503731"/>
                <a:gd name="connsiteX1066" fmla="*/ 248978 w 10525375"/>
                <a:gd name="connsiteY1066" fmla="*/ 193987 h 503731"/>
                <a:gd name="connsiteX1067" fmla="*/ 184361 w 10525375"/>
                <a:gd name="connsiteY1067" fmla="*/ 179285 h 503731"/>
                <a:gd name="connsiteX1068" fmla="*/ 184361 w 10525375"/>
                <a:gd name="connsiteY1068" fmla="*/ 175275 h 503731"/>
                <a:gd name="connsiteX1069" fmla="*/ 184361 w 10525375"/>
                <a:gd name="connsiteY1069" fmla="*/ 159236 h 503731"/>
                <a:gd name="connsiteX1070" fmla="*/ 225170 w 10525375"/>
                <a:gd name="connsiteY1070" fmla="*/ 171264 h 503731"/>
                <a:gd name="connsiteX1071" fmla="*/ 245575 w 10525375"/>
                <a:gd name="connsiteY1071" fmla="*/ 163246 h 503731"/>
                <a:gd name="connsiteX1072" fmla="*/ 276184 w 10525375"/>
                <a:gd name="connsiteY1072" fmla="*/ 155227 h 503731"/>
                <a:gd name="connsiteX1073" fmla="*/ 286384 w 10525375"/>
                <a:gd name="connsiteY1073" fmla="*/ 155227 h 503731"/>
                <a:gd name="connsiteX1074" fmla="*/ 289787 w 10525375"/>
                <a:gd name="connsiteY1074" fmla="*/ 153890 h 503731"/>
                <a:gd name="connsiteX1075" fmla="*/ 310192 w 10525375"/>
                <a:gd name="connsiteY1075" fmla="*/ 153890 h 503731"/>
                <a:gd name="connsiteX1076" fmla="*/ 310192 w 10525375"/>
                <a:gd name="connsiteY1076" fmla="*/ 155227 h 503731"/>
                <a:gd name="connsiteX1077" fmla="*/ 330596 w 10525375"/>
                <a:gd name="connsiteY1077" fmla="*/ 153890 h 503731"/>
                <a:gd name="connsiteX1078" fmla="*/ 337398 w 10525375"/>
                <a:gd name="connsiteY1078" fmla="*/ 155227 h 503731"/>
                <a:gd name="connsiteX1079" fmla="*/ 361201 w 10525375"/>
                <a:gd name="connsiteY1079" fmla="*/ 151216 h 503731"/>
                <a:gd name="connsiteX1080" fmla="*/ 378207 w 10525375"/>
                <a:gd name="connsiteY1080" fmla="*/ 149881 h 503731"/>
                <a:gd name="connsiteX1081" fmla="*/ 429217 w 10525375"/>
                <a:gd name="connsiteY1081" fmla="*/ 149881 h 503731"/>
                <a:gd name="connsiteX1082" fmla="*/ 449622 w 10525375"/>
                <a:gd name="connsiteY1082" fmla="*/ 149881 h 503731"/>
                <a:gd name="connsiteX1083" fmla="*/ 446223 w 10525375"/>
                <a:gd name="connsiteY1083" fmla="*/ 147207 h 503731"/>
                <a:gd name="connsiteX1084" fmla="*/ 436019 w 10525375"/>
                <a:gd name="connsiteY1084" fmla="*/ 147207 h 503731"/>
                <a:gd name="connsiteX1085" fmla="*/ 408812 w 10525375"/>
                <a:gd name="connsiteY1085" fmla="*/ 143197 h 503731"/>
                <a:gd name="connsiteX1086" fmla="*/ 405413 w 10525375"/>
                <a:gd name="connsiteY1086" fmla="*/ 144533 h 503731"/>
                <a:gd name="connsiteX1087" fmla="*/ 378207 w 10525375"/>
                <a:gd name="connsiteY1087" fmla="*/ 143197 h 503731"/>
                <a:gd name="connsiteX1088" fmla="*/ 374805 w 10525375"/>
                <a:gd name="connsiteY1088" fmla="*/ 141861 h 503731"/>
                <a:gd name="connsiteX1089" fmla="*/ 316993 w 10525375"/>
                <a:gd name="connsiteY1089" fmla="*/ 145870 h 503731"/>
                <a:gd name="connsiteX1090" fmla="*/ 303390 w 10525375"/>
                <a:gd name="connsiteY1090" fmla="*/ 144533 h 503731"/>
                <a:gd name="connsiteX1091" fmla="*/ 327194 w 10525375"/>
                <a:gd name="connsiteY1091" fmla="*/ 137851 h 503731"/>
                <a:gd name="connsiteX1092" fmla="*/ 303390 w 10525375"/>
                <a:gd name="connsiteY1092" fmla="*/ 124485 h 503731"/>
                <a:gd name="connsiteX1093" fmla="*/ 357802 w 10525375"/>
                <a:gd name="connsiteY1093" fmla="*/ 117801 h 503731"/>
                <a:gd name="connsiteX1094" fmla="*/ 361201 w 10525375"/>
                <a:gd name="connsiteY1094" fmla="*/ 113792 h 503731"/>
                <a:gd name="connsiteX1095" fmla="*/ 402011 w 10525375"/>
                <a:gd name="connsiteY1095" fmla="*/ 105773 h 503731"/>
                <a:gd name="connsiteX1096" fmla="*/ 436019 w 10525375"/>
                <a:gd name="connsiteY1096" fmla="*/ 93744 h 503731"/>
                <a:gd name="connsiteX1097" fmla="*/ 476828 w 10525375"/>
                <a:gd name="connsiteY1097" fmla="*/ 93744 h 503731"/>
                <a:gd name="connsiteX1098" fmla="*/ 483630 w 10525375"/>
                <a:gd name="connsiteY1098" fmla="*/ 99091 h 503731"/>
                <a:gd name="connsiteX1099" fmla="*/ 483630 w 10525375"/>
                <a:gd name="connsiteY1099" fmla="*/ 100427 h 503731"/>
                <a:gd name="connsiteX1100" fmla="*/ 504034 w 10525375"/>
                <a:gd name="connsiteY1100" fmla="*/ 100427 h 503731"/>
                <a:gd name="connsiteX1101" fmla="*/ 514238 w 10525375"/>
                <a:gd name="connsiteY1101" fmla="*/ 104436 h 503731"/>
                <a:gd name="connsiteX1102" fmla="*/ 507437 w 10525375"/>
                <a:gd name="connsiteY1102" fmla="*/ 108446 h 503731"/>
                <a:gd name="connsiteX1103" fmla="*/ 510836 w 10525375"/>
                <a:gd name="connsiteY1103" fmla="*/ 108446 h 503731"/>
                <a:gd name="connsiteX1104" fmla="*/ 534643 w 10525375"/>
                <a:gd name="connsiteY1104" fmla="*/ 108446 h 503731"/>
                <a:gd name="connsiteX1105" fmla="*/ 534643 w 10525375"/>
                <a:gd name="connsiteY1105" fmla="*/ 107110 h 503731"/>
                <a:gd name="connsiteX1106" fmla="*/ 538042 w 10525375"/>
                <a:gd name="connsiteY1106" fmla="*/ 101764 h 503731"/>
                <a:gd name="connsiteX1107" fmla="*/ 544844 w 10525375"/>
                <a:gd name="connsiteY1107" fmla="*/ 96418 h 503731"/>
                <a:gd name="connsiteX1108" fmla="*/ 544844 w 10525375"/>
                <a:gd name="connsiteY1108" fmla="*/ 95080 h 503731"/>
                <a:gd name="connsiteX1109" fmla="*/ 521040 w 10525375"/>
                <a:gd name="connsiteY1109" fmla="*/ 88398 h 503731"/>
                <a:gd name="connsiteX1110" fmla="*/ 521040 w 10525375"/>
                <a:gd name="connsiteY1110" fmla="*/ 85725 h 503731"/>
                <a:gd name="connsiteX1111" fmla="*/ 497233 w 10525375"/>
                <a:gd name="connsiteY1111" fmla="*/ 79041 h 503731"/>
                <a:gd name="connsiteX1112" fmla="*/ 527841 w 10525375"/>
                <a:gd name="connsiteY1112" fmla="*/ 67013 h 503731"/>
                <a:gd name="connsiteX1113" fmla="*/ 561849 w 10525375"/>
                <a:gd name="connsiteY1113" fmla="*/ 79041 h 503731"/>
                <a:gd name="connsiteX1114" fmla="*/ 609460 w 10525375"/>
                <a:gd name="connsiteY1114" fmla="*/ 89734 h 503731"/>
                <a:gd name="connsiteX1115" fmla="*/ 660470 w 10525375"/>
                <a:gd name="connsiteY1115" fmla="*/ 77704 h 503731"/>
                <a:gd name="connsiteX1116" fmla="*/ 674073 w 10525375"/>
                <a:gd name="connsiteY1116" fmla="*/ 80379 h 503731"/>
                <a:gd name="connsiteX1117" fmla="*/ 701279 w 10525375"/>
                <a:gd name="connsiteY1117" fmla="*/ 87061 h 503731"/>
                <a:gd name="connsiteX1118" fmla="*/ 670674 w 10525375"/>
                <a:gd name="connsiteY1118" fmla="*/ 93744 h 503731"/>
                <a:gd name="connsiteX1119" fmla="*/ 670674 w 10525375"/>
                <a:gd name="connsiteY1119" fmla="*/ 95080 h 503731"/>
                <a:gd name="connsiteX1120" fmla="*/ 663873 w 10525375"/>
                <a:gd name="connsiteY1120" fmla="*/ 100427 h 503731"/>
                <a:gd name="connsiteX1121" fmla="*/ 674073 w 10525375"/>
                <a:gd name="connsiteY1121" fmla="*/ 100427 h 503731"/>
                <a:gd name="connsiteX1122" fmla="*/ 680875 w 10525375"/>
                <a:gd name="connsiteY1122" fmla="*/ 103100 h 503731"/>
                <a:gd name="connsiteX1123" fmla="*/ 691079 w 10525375"/>
                <a:gd name="connsiteY1123" fmla="*/ 103100 h 503731"/>
                <a:gd name="connsiteX1124" fmla="*/ 704682 w 10525375"/>
                <a:gd name="connsiteY1124" fmla="*/ 92407 h 503731"/>
                <a:gd name="connsiteX1125" fmla="*/ 714883 w 10525375"/>
                <a:gd name="connsiteY1125" fmla="*/ 91070 h 503731"/>
                <a:gd name="connsiteX1126" fmla="*/ 721684 w 10525375"/>
                <a:gd name="connsiteY1126" fmla="*/ 77704 h 503731"/>
                <a:gd name="connsiteX1127" fmla="*/ 731888 w 10525375"/>
                <a:gd name="connsiteY1127" fmla="*/ 73695 h 503731"/>
                <a:gd name="connsiteX1128" fmla="*/ 776097 w 10525375"/>
                <a:gd name="connsiteY1128" fmla="*/ 75032 h 503731"/>
                <a:gd name="connsiteX1129" fmla="*/ 796501 w 10525375"/>
                <a:gd name="connsiteY1129" fmla="*/ 71022 h 503731"/>
                <a:gd name="connsiteX1130" fmla="*/ 803303 w 10525375"/>
                <a:gd name="connsiteY1130" fmla="*/ 71022 h 503731"/>
                <a:gd name="connsiteX1131" fmla="*/ 803303 w 10525375"/>
                <a:gd name="connsiteY1131" fmla="*/ 69686 h 503731"/>
                <a:gd name="connsiteX1132" fmla="*/ 806705 w 10525375"/>
                <a:gd name="connsiteY1132" fmla="*/ 67013 h 503731"/>
                <a:gd name="connsiteX1133" fmla="*/ 782898 w 10525375"/>
                <a:gd name="connsiteY1133" fmla="*/ 71022 h 503731"/>
                <a:gd name="connsiteX1134" fmla="*/ 759095 w 10525375"/>
                <a:gd name="connsiteY1134" fmla="*/ 60329 h 503731"/>
                <a:gd name="connsiteX1135" fmla="*/ 796501 w 10525375"/>
                <a:gd name="connsiteY1135" fmla="*/ 48301 h 503731"/>
                <a:gd name="connsiteX1136" fmla="*/ 854316 w 10525375"/>
                <a:gd name="connsiteY1136" fmla="*/ 50973 h 503731"/>
                <a:gd name="connsiteX1137" fmla="*/ 966540 w 10525375"/>
                <a:gd name="connsiteY1137" fmla="*/ 46964 h 503731"/>
                <a:gd name="connsiteX1138" fmla="*/ 1000548 w 10525375"/>
                <a:gd name="connsiteY1138" fmla="*/ 48301 h 503731"/>
                <a:gd name="connsiteX1139" fmla="*/ 1048159 w 10525375"/>
                <a:gd name="connsiteY1139" fmla="*/ 48301 h 503731"/>
                <a:gd name="connsiteX1140" fmla="*/ 1051562 w 10525375"/>
                <a:gd name="connsiteY1140" fmla="*/ 50973 h 503731"/>
                <a:gd name="connsiteX1141" fmla="*/ 1078768 w 10525375"/>
                <a:gd name="connsiteY1141" fmla="*/ 48301 h 503731"/>
                <a:gd name="connsiteX1142" fmla="*/ 1078768 w 10525375"/>
                <a:gd name="connsiteY1142" fmla="*/ 44290 h 503731"/>
                <a:gd name="connsiteX1143" fmla="*/ 1139982 w 10525375"/>
                <a:gd name="connsiteY1143" fmla="*/ 42955 h 503731"/>
                <a:gd name="connsiteX1144" fmla="*/ 1150182 w 10525375"/>
                <a:gd name="connsiteY1144" fmla="*/ 42955 h 503731"/>
                <a:gd name="connsiteX1145" fmla="*/ 1153585 w 10525375"/>
                <a:gd name="connsiteY1145" fmla="*/ 41617 h 503731"/>
                <a:gd name="connsiteX1146" fmla="*/ 1190992 w 10525375"/>
                <a:gd name="connsiteY1146" fmla="*/ 44290 h 503731"/>
                <a:gd name="connsiteX1147" fmla="*/ 1201196 w 10525375"/>
                <a:gd name="connsiteY1147" fmla="*/ 44290 h 503731"/>
                <a:gd name="connsiteX1148" fmla="*/ 1221601 w 10525375"/>
                <a:gd name="connsiteY1148" fmla="*/ 44290 h 503731"/>
                <a:gd name="connsiteX1149" fmla="*/ 1310021 w 10525375"/>
                <a:gd name="connsiteY1149" fmla="*/ 46964 h 503731"/>
                <a:gd name="connsiteX1150" fmla="*/ 1357632 w 10525375"/>
                <a:gd name="connsiteY1150" fmla="*/ 44290 h 503731"/>
                <a:gd name="connsiteX1151" fmla="*/ 1388237 w 10525375"/>
                <a:gd name="connsiteY1151" fmla="*/ 42955 h 503731"/>
                <a:gd name="connsiteX1152" fmla="*/ 1391640 w 10525375"/>
                <a:gd name="connsiteY1152" fmla="*/ 45628 h 503731"/>
                <a:gd name="connsiteX1153" fmla="*/ 1527671 w 10525375"/>
                <a:gd name="connsiteY1153" fmla="*/ 45628 h 503731"/>
                <a:gd name="connsiteX1154" fmla="*/ 1541274 w 10525375"/>
                <a:gd name="connsiteY1154" fmla="*/ 41617 h 503731"/>
                <a:gd name="connsiteX1155" fmla="*/ 1582083 w 10525375"/>
                <a:gd name="connsiteY1155" fmla="*/ 26916 h 503731"/>
                <a:gd name="connsiteX1156" fmla="*/ 1602488 w 10525375"/>
                <a:gd name="connsiteY1156" fmla="*/ 26916 h 503731"/>
                <a:gd name="connsiteX1157" fmla="*/ 1602488 w 10525375"/>
                <a:gd name="connsiteY1157" fmla="*/ 29589 h 503731"/>
                <a:gd name="connsiteX1158" fmla="*/ 1609290 w 10525375"/>
                <a:gd name="connsiteY1158" fmla="*/ 30925 h 503731"/>
                <a:gd name="connsiteX1159" fmla="*/ 1629694 w 10525375"/>
                <a:gd name="connsiteY1159" fmla="*/ 33598 h 503731"/>
                <a:gd name="connsiteX1160" fmla="*/ 1639895 w 10525375"/>
                <a:gd name="connsiteY1160" fmla="*/ 29589 h 503731"/>
                <a:gd name="connsiteX1161" fmla="*/ 1636496 w 10525375"/>
                <a:gd name="connsiteY1161" fmla="*/ 28251 h 503731"/>
                <a:gd name="connsiteX1162" fmla="*/ 1762323 w 10525375"/>
                <a:gd name="connsiteY1162" fmla="*/ 20232 h 503731"/>
                <a:gd name="connsiteX1163" fmla="*/ 1816735 w 10525375"/>
                <a:gd name="connsiteY1163" fmla="*/ 18896 h 503731"/>
                <a:gd name="connsiteX1164" fmla="*/ 1840543 w 10525375"/>
                <a:gd name="connsiteY1164" fmla="*/ 18896 h 503731"/>
                <a:gd name="connsiteX1165" fmla="*/ 1894955 w 10525375"/>
                <a:gd name="connsiteY1165" fmla="*/ 18896 h 503731"/>
                <a:gd name="connsiteX1166" fmla="*/ 1973171 w 10525375"/>
                <a:gd name="connsiteY1166" fmla="*/ 18896 h 503731"/>
                <a:gd name="connsiteX1167" fmla="*/ 2017383 w 10525375"/>
                <a:gd name="connsiteY1167" fmla="*/ 24241 h 503731"/>
                <a:gd name="connsiteX1168" fmla="*/ 2013980 w 10525375"/>
                <a:gd name="connsiteY1168" fmla="*/ 26916 h 503731"/>
                <a:gd name="connsiteX1169" fmla="*/ 2030986 w 10525375"/>
                <a:gd name="connsiteY1169" fmla="*/ 33598 h 503731"/>
                <a:gd name="connsiteX1170" fmla="*/ 2054790 w 10525375"/>
                <a:gd name="connsiteY1170" fmla="*/ 18896 h 503731"/>
                <a:gd name="connsiteX1171" fmla="*/ 2064994 w 10525375"/>
                <a:gd name="connsiteY1171" fmla="*/ 18896 h 503731"/>
                <a:gd name="connsiteX1172" fmla="*/ 2109202 w 10525375"/>
                <a:gd name="connsiteY1172" fmla="*/ 22905 h 503731"/>
                <a:gd name="connsiteX1173" fmla="*/ 2119407 w 10525375"/>
                <a:gd name="connsiteY1173" fmla="*/ 16223 h 503731"/>
                <a:gd name="connsiteX1174" fmla="*/ 2299646 w 10525375"/>
                <a:gd name="connsiteY1174" fmla="*/ 18896 h 503731"/>
                <a:gd name="connsiteX1175" fmla="*/ 2323453 w 10525375"/>
                <a:gd name="connsiteY1175" fmla="*/ 25578 h 503731"/>
                <a:gd name="connsiteX1176" fmla="*/ 2401670 w 10525375"/>
                <a:gd name="connsiteY1176" fmla="*/ 14886 h 503731"/>
                <a:gd name="connsiteX1177" fmla="*/ 2408471 w 10525375"/>
                <a:gd name="connsiteY1177" fmla="*/ 16223 h 503731"/>
                <a:gd name="connsiteX1178" fmla="*/ 2411874 w 10525375"/>
                <a:gd name="connsiteY1178" fmla="*/ 12213 h 503731"/>
                <a:gd name="connsiteX1179" fmla="*/ 2517296 w 10525375"/>
                <a:gd name="connsiteY1179" fmla="*/ 10875 h 503731"/>
                <a:gd name="connsiteX1180" fmla="*/ 2534302 w 10525375"/>
                <a:gd name="connsiteY1180" fmla="*/ 10875 h 503731"/>
                <a:gd name="connsiteX1181" fmla="*/ 2568310 w 10525375"/>
                <a:gd name="connsiteY1181" fmla="*/ 14886 h 503731"/>
                <a:gd name="connsiteX1182" fmla="*/ 2571709 w 10525375"/>
                <a:gd name="connsiteY1182" fmla="*/ 14886 h 503731"/>
                <a:gd name="connsiteX1183" fmla="*/ 2585312 w 10525375"/>
                <a:gd name="connsiteY1183" fmla="*/ 13550 h 503731"/>
                <a:gd name="connsiteX1184" fmla="*/ 2595516 w 10525375"/>
                <a:gd name="connsiteY1184" fmla="*/ 14886 h 503731"/>
                <a:gd name="connsiteX1185" fmla="*/ 2619320 w 10525375"/>
                <a:gd name="connsiteY1185" fmla="*/ 16223 h 503731"/>
                <a:gd name="connsiteX1186" fmla="*/ 2626121 w 10525375"/>
                <a:gd name="connsiteY1186" fmla="*/ 14886 h 503731"/>
                <a:gd name="connsiteX1187" fmla="*/ 2670333 w 10525375"/>
                <a:gd name="connsiteY1187" fmla="*/ 14886 h 503731"/>
                <a:gd name="connsiteX1188" fmla="*/ 2792761 w 10525375"/>
                <a:gd name="connsiteY1188" fmla="*/ 14886 h 503731"/>
                <a:gd name="connsiteX1189" fmla="*/ 2901586 w 10525375"/>
                <a:gd name="connsiteY1189" fmla="*/ 13550 h 503731"/>
                <a:gd name="connsiteX1190" fmla="*/ 2908388 w 10525375"/>
                <a:gd name="connsiteY1190" fmla="*/ 14886 h 503731"/>
                <a:gd name="connsiteX1191" fmla="*/ 2966199 w 10525375"/>
                <a:gd name="connsiteY1191" fmla="*/ 13550 h 503731"/>
                <a:gd name="connsiteX1192" fmla="*/ 2976403 w 10525375"/>
                <a:gd name="connsiteY1192" fmla="*/ 13550 h 503731"/>
                <a:gd name="connsiteX1193" fmla="*/ 3041016 w 10525375"/>
                <a:gd name="connsiteY1193" fmla="*/ 9539 h 503731"/>
                <a:gd name="connsiteX1194" fmla="*/ 3047818 w 10525375"/>
                <a:gd name="connsiteY1194" fmla="*/ 9539 h 503731"/>
                <a:gd name="connsiteX1195" fmla="*/ 3183849 w 10525375"/>
                <a:gd name="connsiteY1195" fmla="*/ 10875 h 503731"/>
                <a:gd name="connsiteX1196" fmla="*/ 3194053 w 10525375"/>
                <a:gd name="connsiteY1196" fmla="*/ 13550 h 503731"/>
                <a:gd name="connsiteX1197" fmla="*/ 3296077 w 10525375"/>
                <a:gd name="connsiteY1197" fmla="*/ 13550 h 503731"/>
                <a:gd name="connsiteX1198" fmla="*/ 3309680 w 10525375"/>
                <a:gd name="connsiteY1198" fmla="*/ 20232 h 503731"/>
                <a:gd name="connsiteX1199" fmla="*/ 3313079 w 10525375"/>
                <a:gd name="connsiteY1199" fmla="*/ 20232 h 503731"/>
                <a:gd name="connsiteX1200" fmla="*/ 3336886 w 10525375"/>
                <a:gd name="connsiteY1200" fmla="*/ 12213 h 503731"/>
                <a:gd name="connsiteX1201" fmla="*/ 3347087 w 10525375"/>
                <a:gd name="connsiteY1201" fmla="*/ 12213 h 503731"/>
                <a:gd name="connsiteX1202" fmla="*/ 3612347 w 10525375"/>
                <a:gd name="connsiteY1202" fmla="*/ 10875 h 503731"/>
                <a:gd name="connsiteX1203" fmla="*/ 3632752 w 10525375"/>
                <a:gd name="connsiteY1203" fmla="*/ 12213 h 503731"/>
                <a:gd name="connsiteX1204" fmla="*/ 3693966 w 10525375"/>
                <a:gd name="connsiteY1204" fmla="*/ 8204 h 503731"/>
                <a:gd name="connsiteX1205" fmla="*/ 3809592 w 10525375"/>
                <a:gd name="connsiteY1205" fmla="*/ 8204 h 503731"/>
                <a:gd name="connsiteX1206" fmla="*/ 3816394 w 10525375"/>
                <a:gd name="connsiteY1206" fmla="*/ 8204 h 503731"/>
                <a:gd name="connsiteX1207" fmla="*/ 3901415 w 10525375"/>
                <a:gd name="connsiteY1207" fmla="*/ 8204 h 503731"/>
                <a:gd name="connsiteX1208" fmla="*/ 3908217 w 10525375"/>
                <a:gd name="connsiteY1208" fmla="*/ 8204 h 503731"/>
                <a:gd name="connsiteX1209" fmla="*/ 3962630 w 10525375"/>
                <a:gd name="connsiteY1209" fmla="*/ 8204 h 503731"/>
                <a:gd name="connsiteX1210" fmla="*/ 4020441 w 10525375"/>
                <a:gd name="connsiteY1210" fmla="*/ 9539 h 503731"/>
                <a:gd name="connsiteX1211" fmla="*/ 4023844 w 10525375"/>
                <a:gd name="connsiteY1211" fmla="*/ 10875 h 503731"/>
                <a:gd name="connsiteX1212" fmla="*/ 4023844 w 10525375"/>
                <a:gd name="connsiteY1212" fmla="*/ 8204 h 503731"/>
                <a:gd name="connsiteX1213" fmla="*/ 4057851 w 10525375"/>
                <a:gd name="connsiteY1213" fmla="*/ 8204 h 503731"/>
                <a:gd name="connsiteX1214" fmla="*/ 4064653 w 10525375"/>
                <a:gd name="connsiteY1214" fmla="*/ 6866 h 503731"/>
                <a:gd name="connsiteX1215" fmla="*/ 4085058 w 10525375"/>
                <a:gd name="connsiteY1215" fmla="*/ 8204 h 503731"/>
                <a:gd name="connsiteX1216" fmla="*/ 4136068 w 10525375"/>
                <a:gd name="connsiteY1216" fmla="*/ 9539 h 503731"/>
                <a:gd name="connsiteX1217" fmla="*/ 4136068 w 10525375"/>
                <a:gd name="connsiteY1217" fmla="*/ 12213 h 503731"/>
                <a:gd name="connsiteX1218" fmla="*/ 4156472 w 10525375"/>
                <a:gd name="connsiteY1218" fmla="*/ 8204 h 503731"/>
                <a:gd name="connsiteX1219" fmla="*/ 4251694 w 10525375"/>
                <a:gd name="connsiteY1219" fmla="*/ 4193 h 503731"/>
                <a:gd name="connsiteX1220" fmla="*/ 4319710 w 10525375"/>
                <a:gd name="connsiteY1220" fmla="*/ 4193 h 503731"/>
                <a:gd name="connsiteX1221" fmla="*/ 4408130 w 10525375"/>
                <a:gd name="connsiteY1221" fmla="*/ 12213 h 503731"/>
                <a:gd name="connsiteX1222" fmla="*/ 4408130 w 10525375"/>
                <a:gd name="connsiteY1222" fmla="*/ 13550 h 503731"/>
                <a:gd name="connsiteX1223" fmla="*/ 4472747 w 10525375"/>
                <a:gd name="connsiteY1223" fmla="*/ 2857 h 503731"/>
                <a:gd name="connsiteX1224" fmla="*/ 4557764 w 10525375"/>
                <a:gd name="connsiteY1224" fmla="*/ 1520 h 503731"/>
                <a:gd name="connsiteX1225" fmla="*/ 4571368 w 10525375"/>
                <a:gd name="connsiteY1225" fmla="*/ 1520 h 503731"/>
                <a:gd name="connsiteX1226" fmla="*/ 4595175 w 10525375"/>
                <a:gd name="connsiteY1226" fmla="*/ 9539 h 503731"/>
                <a:gd name="connsiteX1227" fmla="*/ 4595175 w 10525375"/>
                <a:gd name="connsiteY1227" fmla="*/ 8204 h 503731"/>
                <a:gd name="connsiteX1228" fmla="*/ 4591772 w 10525375"/>
                <a:gd name="connsiteY1228" fmla="*/ 6866 h 503731"/>
                <a:gd name="connsiteX1229" fmla="*/ 4646185 w 10525375"/>
                <a:gd name="connsiteY1229" fmla="*/ 184 h 50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Lst>
              <a:rect l="l" t="t" r="r" b="b"/>
              <a:pathLst>
                <a:path w="10525375" h="503731">
                  <a:moveTo>
                    <a:pt x="8243450" y="473332"/>
                  </a:moveTo>
                  <a:cubicBezTo>
                    <a:pt x="8246852" y="474668"/>
                    <a:pt x="8246852" y="476005"/>
                    <a:pt x="8250251" y="477341"/>
                  </a:cubicBezTo>
                  <a:cubicBezTo>
                    <a:pt x="8253654" y="476005"/>
                    <a:pt x="8253654" y="476005"/>
                    <a:pt x="8257053" y="476005"/>
                  </a:cubicBezTo>
                  <a:cubicBezTo>
                    <a:pt x="8260456" y="476005"/>
                    <a:pt x="8270656" y="474668"/>
                    <a:pt x="8263854" y="473332"/>
                  </a:cubicBezTo>
                  <a:cubicBezTo>
                    <a:pt x="8260456" y="470659"/>
                    <a:pt x="8250251" y="471995"/>
                    <a:pt x="8243450" y="473332"/>
                  </a:cubicBezTo>
                  <a:close/>
                  <a:moveTo>
                    <a:pt x="4333313" y="473332"/>
                  </a:moveTo>
                  <a:cubicBezTo>
                    <a:pt x="4336715" y="474668"/>
                    <a:pt x="4336715" y="476005"/>
                    <a:pt x="4340114" y="477341"/>
                  </a:cubicBezTo>
                  <a:cubicBezTo>
                    <a:pt x="4343517" y="476005"/>
                    <a:pt x="4343517" y="476005"/>
                    <a:pt x="4346916" y="476005"/>
                  </a:cubicBezTo>
                  <a:cubicBezTo>
                    <a:pt x="4350319" y="476005"/>
                    <a:pt x="4360519" y="474668"/>
                    <a:pt x="4353718" y="473332"/>
                  </a:cubicBezTo>
                  <a:cubicBezTo>
                    <a:pt x="4350319" y="470659"/>
                    <a:pt x="4340114" y="471995"/>
                    <a:pt x="4333313" y="473332"/>
                  </a:cubicBezTo>
                  <a:close/>
                  <a:moveTo>
                    <a:pt x="8824985" y="450610"/>
                  </a:moveTo>
                  <a:cubicBezTo>
                    <a:pt x="8831786" y="454620"/>
                    <a:pt x="8821582" y="457293"/>
                    <a:pt x="8811382" y="459966"/>
                  </a:cubicBezTo>
                  <a:cubicBezTo>
                    <a:pt x="8818184" y="461302"/>
                    <a:pt x="8821582" y="462639"/>
                    <a:pt x="8828384" y="463975"/>
                  </a:cubicBezTo>
                  <a:cubicBezTo>
                    <a:pt x="8835186" y="458629"/>
                    <a:pt x="8848788" y="454620"/>
                    <a:pt x="8858992" y="450610"/>
                  </a:cubicBezTo>
                  <a:cubicBezTo>
                    <a:pt x="8848788" y="450610"/>
                    <a:pt x="8835186" y="450610"/>
                    <a:pt x="8824985" y="450610"/>
                  </a:cubicBezTo>
                  <a:close/>
                  <a:moveTo>
                    <a:pt x="9110650" y="447936"/>
                  </a:moveTo>
                  <a:cubicBezTo>
                    <a:pt x="9114050" y="449274"/>
                    <a:pt x="9114050" y="450610"/>
                    <a:pt x="9114050" y="453283"/>
                  </a:cubicBezTo>
                  <a:cubicBezTo>
                    <a:pt x="9114050" y="454620"/>
                    <a:pt x="9110650" y="454620"/>
                    <a:pt x="9110650" y="454620"/>
                  </a:cubicBezTo>
                  <a:cubicBezTo>
                    <a:pt x="9117452" y="454620"/>
                    <a:pt x="9120851" y="455956"/>
                    <a:pt x="9117452" y="459966"/>
                  </a:cubicBezTo>
                  <a:cubicBezTo>
                    <a:pt x="9117452" y="458629"/>
                    <a:pt x="9117452" y="458629"/>
                    <a:pt x="9117452" y="458629"/>
                  </a:cubicBezTo>
                  <a:cubicBezTo>
                    <a:pt x="9127652" y="454620"/>
                    <a:pt x="9117452" y="450610"/>
                    <a:pt x="9114050" y="447936"/>
                  </a:cubicBezTo>
                  <a:cubicBezTo>
                    <a:pt x="9114050" y="447936"/>
                    <a:pt x="9110650" y="447936"/>
                    <a:pt x="9110650" y="447936"/>
                  </a:cubicBezTo>
                  <a:close/>
                  <a:moveTo>
                    <a:pt x="6668890" y="441254"/>
                  </a:moveTo>
                  <a:cubicBezTo>
                    <a:pt x="6668890" y="442590"/>
                    <a:pt x="6672289" y="443927"/>
                    <a:pt x="6672289" y="443927"/>
                  </a:cubicBezTo>
                  <a:cubicBezTo>
                    <a:pt x="6672289" y="442590"/>
                    <a:pt x="6672289" y="442590"/>
                    <a:pt x="6672289" y="441254"/>
                  </a:cubicBezTo>
                  <a:cubicBezTo>
                    <a:pt x="6668890" y="441254"/>
                    <a:pt x="6668890" y="441254"/>
                    <a:pt x="6668890" y="441254"/>
                  </a:cubicBezTo>
                  <a:close/>
                  <a:moveTo>
                    <a:pt x="2758753" y="441254"/>
                  </a:moveTo>
                  <a:cubicBezTo>
                    <a:pt x="2758753" y="442590"/>
                    <a:pt x="2762152" y="443927"/>
                    <a:pt x="2762152" y="443927"/>
                  </a:cubicBezTo>
                  <a:cubicBezTo>
                    <a:pt x="2762152" y="442590"/>
                    <a:pt x="2762152" y="442590"/>
                    <a:pt x="2762152" y="441254"/>
                  </a:cubicBezTo>
                  <a:cubicBezTo>
                    <a:pt x="2758753" y="441254"/>
                    <a:pt x="2758753" y="441254"/>
                    <a:pt x="2758753" y="441254"/>
                  </a:cubicBezTo>
                  <a:close/>
                  <a:moveTo>
                    <a:pt x="9338501" y="438581"/>
                  </a:moveTo>
                  <a:cubicBezTo>
                    <a:pt x="9338501" y="439917"/>
                    <a:pt x="9341904" y="439917"/>
                    <a:pt x="9341904" y="441254"/>
                  </a:cubicBezTo>
                  <a:cubicBezTo>
                    <a:pt x="9348705" y="438581"/>
                    <a:pt x="9355506" y="438581"/>
                    <a:pt x="9362308" y="438581"/>
                  </a:cubicBezTo>
                  <a:cubicBezTo>
                    <a:pt x="9365707" y="438581"/>
                    <a:pt x="9365707" y="438581"/>
                    <a:pt x="9365707" y="439917"/>
                  </a:cubicBezTo>
                  <a:cubicBezTo>
                    <a:pt x="9365707" y="438581"/>
                    <a:pt x="9365707" y="438581"/>
                    <a:pt x="9365707" y="438581"/>
                  </a:cubicBezTo>
                  <a:lnTo>
                    <a:pt x="9362308" y="438581"/>
                  </a:lnTo>
                  <a:close/>
                  <a:moveTo>
                    <a:pt x="8413488" y="433235"/>
                  </a:moveTo>
                  <a:cubicBezTo>
                    <a:pt x="8410090" y="434571"/>
                    <a:pt x="8410090" y="434571"/>
                    <a:pt x="8406687" y="434571"/>
                  </a:cubicBezTo>
                  <a:cubicBezTo>
                    <a:pt x="8410090" y="435908"/>
                    <a:pt x="8413488" y="437244"/>
                    <a:pt x="8416892" y="439917"/>
                  </a:cubicBezTo>
                  <a:cubicBezTo>
                    <a:pt x="8413488" y="437244"/>
                    <a:pt x="8413488" y="435908"/>
                    <a:pt x="8413488" y="433235"/>
                  </a:cubicBezTo>
                  <a:close/>
                  <a:moveTo>
                    <a:pt x="4503352" y="433235"/>
                  </a:moveTo>
                  <a:cubicBezTo>
                    <a:pt x="4499953" y="434571"/>
                    <a:pt x="4499953" y="434571"/>
                    <a:pt x="4496550" y="434571"/>
                  </a:cubicBezTo>
                  <a:cubicBezTo>
                    <a:pt x="4499953" y="435908"/>
                    <a:pt x="4503352" y="437244"/>
                    <a:pt x="4506755" y="439917"/>
                  </a:cubicBezTo>
                  <a:cubicBezTo>
                    <a:pt x="4503352" y="437244"/>
                    <a:pt x="4503352" y="435908"/>
                    <a:pt x="4503352" y="433235"/>
                  </a:cubicBezTo>
                  <a:close/>
                  <a:moveTo>
                    <a:pt x="9624166" y="426551"/>
                  </a:moveTo>
                  <a:cubicBezTo>
                    <a:pt x="9624166" y="429224"/>
                    <a:pt x="9624166" y="430562"/>
                    <a:pt x="9617365" y="430562"/>
                  </a:cubicBezTo>
                  <a:cubicBezTo>
                    <a:pt x="9630968" y="433235"/>
                    <a:pt x="9644571" y="434571"/>
                    <a:pt x="9654776" y="430562"/>
                  </a:cubicBezTo>
                  <a:cubicBezTo>
                    <a:pt x="9644571" y="430562"/>
                    <a:pt x="9634370" y="430562"/>
                    <a:pt x="9624166" y="427888"/>
                  </a:cubicBezTo>
                  <a:cubicBezTo>
                    <a:pt x="9624166" y="426551"/>
                    <a:pt x="9624166" y="426551"/>
                    <a:pt x="9624166" y="426551"/>
                  </a:cubicBezTo>
                  <a:close/>
                  <a:moveTo>
                    <a:pt x="248974" y="418532"/>
                  </a:moveTo>
                  <a:cubicBezTo>
                    <a:pt x="259178" y="418532"/>
                    <a:pt x="269379" y="418532"/>
                    <a:pt x="279583" y="418532"/>
                  </a:cubicBezTo>
                  <a:cubicBezTo>
                    <a:pt x="289783" y="421205"/>
                    <a:pt x="299987" y="423878"/>
                    <a:pt x="310188" y="426551"/>
                  </a:cubicBezTo>
                  <a:cubicBezTo>
                    <a:pt x="296585" y="429224"/>
                    <a:pt x="303387" y="438581"/>
                    <a:pt x="279583" y="438581"/>
                  </a:cubicBezTo>
                  <a:cubicBezTo>
                    <a:pt x="276180" y="437244"/>
                    <a:pt x="272781" y="435908"/>
                    <a:pt x="269379" y="434571"/>
                  </a:cubicBezTo>
                  <a:cubicBezTo>
                    <a:pt x="262577" y="431898"/>
                    <a:pt x="259178" y="430562"/>
                    <a:pt x="259178" y="426551"/>
                  </a:cubicBezTo>
                  <a:cubicBezTo>
                    <a:pt x="255775" y="423878"/>
                    <a:pt x="252377" y="421205"/>
                    <a:pt x="248974" y="418532"/>
                  </a:cubicBezTo>
                  <a:close/>
                  <a:moveTo>
                    <a:pt x="9481334" y="397147"/>
                  </a:moveTo>
                  <a:cubicBezTo>
                    <a:pt x="9481334" y="398484"/>
                    <a:pt x="9481334" y="398484"/>
                    <a:pt x="9481334" y="399820"/>
                  </a:cubicBezTo>
                  <a:cubicBezTo>
                    <a:pt x="9481334" y="399820"/>
                    <a:pt x="9484736" y="399820"/>
                    <a:pt x="9488135" y="398484"/>
                  </a:cubicBezTo>
                  <a:cubicBezTo>
                    <a:pt x="9484736" y="398484"/>
                    <a:pt x="9484736" y="397147"/>
                    <a:pt x="9481334" y="397147"/>
                  </a:cubicBezTo>
                  <a:close/>
                  <a:moveTo>
                    <a:pt x="548246" y="390464"/>
                  </a:moveTo>
                  <a:cubicBezTo>
                    <a:pt x="548246" y="391800"/>
                    <a:pt x="548246" y="391800"/>
                    <a:pt x="548246" y="391800"/>
                  </a:cubicBezTo>
                  <a:cubicBezTo>
                    <a:pt x="544844" y="393137"/>
                    <a:pt x="544844" y="393137"/>
                    <a:pt x="541445" y="393137"/>
                  </a:cubicBezTo>
                  <a:cubicBezTo>
                    <a:pt x="541445" y="398484"/>
                    <a:pt x="538042" y="403830"/>
                    <a:pt x="538042" y="409176"/>
                  </a:cubicBezTo>
                  <a:cubicBezTo>
                    <a:pt x="548246" y="407839"/>
                    <a:pt x="558447" y="409176"/>
                    <a:pt x="565248" y="411850"/>
                  </a:cubicBezTo>
                  <a:cubicBezTo>
                    <a:pt x="568651" y="405166"/>
                    <a:pt x="599256" y="391800"/>
                    <a:pt x="548246" y="390464"/>
                  </a:cubicBezTo>
                  <a:close/>
                  <a:moveTo>
                    <a:pt x="10305597" y="390129"/>
                  </a:moveTo>
                  <a:cubicBezTo>
                    <a:pt x="10310274" y="390798"/>
                    <a:pt x="10314523" y="392468"/>
                    <a:pt x="10317926" y="393137"/>
                  </a:cubicBezTo>
                  <a:cubicBezTo>
                    <a:pt x="10317926" y="395811"/>
                    <a:pt x="10317926" y="398484"/>
                    <a:pt x="10317926" y="401157"/>
                  </a:cubicBezTo>
                  <a:cubicBezTo>
                    <a:pt x="10317926" y="401157"/>
                    <a:pt x="10314523" y="401157"/>
                    <a:pt x="10311124" y="401157"/>
                  </a:cubicBezTo>
                  <a:cubicBezTo>
                    <a:pt x="10300920" y="399820"/>
                    <a:pt x="10294118" y="397147"/>
                    <a:pt x="10290720" y="393137"/>
                  </a:cubicBezTo>
                  <a:cubicBezTo>
                    <a:pt x="10295822" y="389795"/>
                    <a:pt x="10300920" y="389461"/>
                    <a:pt x="10305597" y="390129"/>
                  </a:cubicBezTo>
                  <a:close/>
                  <a:moveTo>
                    <a:pt x="9913234" y="387791"/>
                  </a:moveTo>
                  <a:cubicBezTo>
                    <a:pt x="9913234" y="390464"/>
                    <a:pt x="9916634" y="394473"/>
                    <a:pt x="9913234" y="397147"/>
                  </a:cubicBezTo>
                  <a:cubicBezTo>
                    <a:pt x="9909832" y="398484"/>
                    <a:pt x="9906433" y="401157"/>
                    <a:pt x="9903030" y="403830"/>
                  </a:cubicBezTo>
                  <a:cubicBezTo>
                    <a:pt x="9903030" y="403830"/>
                    <a:pt x="9906433" y="405166"/>
                    <a:pt x="9906433" y="405166"/>
                  </a:cubicBezTo>
                  <a:cubicBezTo>
                    <a:pt x="9906433" y="406503"/>
                    <a:pt x="9906433" y="409176"/>
                    <a:pt x="9906433" y="410512"/>
                  </a:cubicBezTo>
                  <a:cubicBezTo>
                    <a:pt x="9930236" y="410512"/>
                    <a:pt x="9954044" y="410512"/>
                    <a:pt x="9971046" y="401157"/>
                  </a:cubicBezTo>
                  <a:cubicBezTo>
                    <a:pt x="9967647" y="398484"/>
                    <a:pt x="9967647" y="395811"/>
                    <a:pt x="9971046" y="393137"/>
                  </a:cubicBezTo>
                  <a:cubicBezTo>
                    <a:pt x="9950642" y="393137"/>
                    <a:pt x="9933639" y="390464"/>
                    <a:pt x="9913234" y="387791"/>
                  </a:cubicBezTo>
                  <a:close/>
                  <a:moveTo>
                    <a:pt x="1228402" y="386454"/>
                  </a:moveTo>
                  <a:cubicBezTo>
                    <a:pt x="1228402" y="387791"/>
                    <a:pt x="1228402" y="389127"/>
                    <a:pt x="1228402" y="390464"/>
                  </a:cubicBezTo>
                  <a:cubicBezTo>
                    <a:pt x="1238603" y="389127"/>
                    <a:pt x="1248807" y="389127"/>
                    <a:pt x="1259008" y="391800"/>
                  </a:cubicBezTo>
                  <a:cubicBezTo>
                    <a:pt x="1259008" y="390464"/>
                    <a:pt x="1262410" y="389127"/>
                    <a:pt x="1262410" y="387791"/>
                  </a:cubicBezTo>
                  <a:cubicBezTo>
                    <a:pt x="1259008" y="387791"/>
                    <a:pt x="1255608" y="387791"/>
                    <a:pt x="1255608" y="387791"/>
                  </a:cubicBezTo>
                  <a:cubicBezTo>
                    <a:pt x="1255608" y="387791"/>
                    <a:pt x="1252206" y="386454"/>
                    <a:pt x="1252206" y="386454"/>
                  </a:cubicBezTo>
                  <a:cubicBezTo>
                    <a:pt x="1245404" y="387791"/>
                    <a:pt x="1235204" y="387791"/>
                    <a:pt x="1228402" y="386454"/>
                  </a:cubicBezTo>
                  <a:close/>
                  <a:moveTo>
                    <a:pt x="9749997" y="385118"/>
                  </a:moveTo>
                  <a:cubicBezTo>
                    <a:pt x="9749997" y="387791"/>
                    <a:pt x="9749997" y="389127"/>
                    <a:pt x="9753396" y="390464"/>
                  </a:cubicBezTo>
                  <a:cubicBezTo>
                    <a:pt x="9749997" y="389127"/>
                    <a:pt x="9749997" y="387791"/>
                    <a:pt x="9753396" y="386454"/>
                  </a:cubicBezTo>
                  <a:cubicBezTo>
                    <a:pt x="9753396" y="386454"/>
                    <a:pt x="9749997" y="386454"/>
                    <a:pt x="9749997" y="385118"/>
                  </a:cubicBezTo>
                  <a:close/>
                  <a:moveTo>
                    <a:pt x="8865794" y="370415"/>
                  </a:moveTo>
                  <a:cubicBezTo>
                    <a:pt x="8865794" y="370415"/>
                    <a:pt x="8869193" y="371752"/>
                    <a:pt x="8869193" y="371752"/>
                  </a:cubicBezTo>
                  <a:cubicBezTo>
                    <a:pt x="8869193" y="370415"/>
                    <a:pt x="8869193" y="370415"/>
                    <a:pt x="8869193" y="370415"/>
                  </a:cubicBezTo>
                  <a:cubicBezTo>
                    <a:pt x="8869193" y="370415"/>
                    <a:pt x="8865794" y="370415"/>
                    <a:pt x="8865794" y="370415"/>
                  </a:cubicBezTo>
                  <a:close/>
                  <a:moveTo>
                    <a:pt x="820309" y="370415"/>
                  </a:moveTo>
                  <a:cubicBezTo>
                    <a:pt x="810104" y="379772"/>
                    <a:pt x="833912" y="377099"/>
                    <a:pt x="844112" y="378434"/>
                  </a:cubicBezTo>
                  <a:cubicBezTo>
                    <a:pt x="840713" y="377099"/>
                    <a:pt x="837311" y="375761"/>
                    <a:pt x="837311" y="373088"/>
                  </a:cubicBezTo>
                  <a:cubicBezTo>
                    <a:pt x="833912" y="371752"/>
                    <a:pt x="827110" y="371752"/>
                    <a:pt x="820309" y="370415"/>
                  </a:cubicBezTo>
                  <a:close/>
                  <a:moveTo>
                    <a:pt x="1007353" y="369580"/>
                  </a:moveTo>
                  <a:cubicBezTo>
                    <a:pt x="997149" y="369079"/>
                    <a:pt x="986949" y="369747"/>
                    <a:pt x="976745" y="373088"/>
                  </a:cubicBezTo>
                  <a:cubicBezTo>
                    <a:pt x="976745" y="373088"/>
                    <a:pt x="973342" y="374425"/>
                    <a:pt x="973342" y="374425"/>
                  </a:cubicBezTo>
                  <a:cubicBezTo>
                    <a:pt x="973342" y="375761"/>
                    <a:pt x="969943" y="375761"/>
                    <a:pt x="969943" y="377099"/>
                  </a:cubicBezTo>
                  <a:cubicBezTo>
                    <a:pt x="969943" y="378434"/>
                    <a:pt x="966540" y="378434"/>
                    <a:pt x="966540" y="378434"/>
                  </a:cubicBezTo>
                  <a:cubicBezTo>
                    <a:pt x="969943" y="382445"/>
                    <a:pt x="966540" y="383781"/>
                    <a:pt x="959739" y="385118"/>
                  </a:cubicBezTo>
                  <a:cubicBezTo>
                    <a:pt x="966540" y="385118"/>
                    <a:pt x="969943" y="386454"/>
                    <a:pt x="973342" y="387791"/>
                  </a:cubicBezTo>
                  <a:cubicBezTo>
                    <a:pt x="980144" y="379772"/>
                    <a:pt x="997149" y="377099"/>
                    <a:pt x="1014151" y="377099"/>
                  </a:cubicBezTo>
                  <a:cubicBezTo>
                    <a:pt x="1034556" y="378434"/>
                    <a:pt x="1048159" y="381108"/>
                    <a:pt x="1037958" y="391800"/>
                  </a:cubicBezTo>
                  <a:cubicBezTo>
                    <a:pt x="1051562" y="390464"/>
                    <a:pt x="1061762" y="390464"/>
                    <a:pt x="1071966" y="393137"/>
                  </a:cubicBezTo>
                  <a:cubicBezTo>
                    <a:pt x="1075365" y="393137"/>
                    <a:pt x="1075365" y="394473"/>
                    <a:pt x="1075365" y="395811"/>
                  </a:cubicBezTo>
                  <a:cubicBezTo>
                    <a:pt x="1078768" y="395811"/>
                    <a:pt x="1078768" y="394473"/>
                    <a:pt x="1078768" y="394473"/>
                  </a:cubicBezTo>
                  <a:cubicBezTo>
                    <a:pt x="1082167" y="393137"/>
                    <a:pt x="1082167" y="393137"/>
                    <a:pt x="1082167" y="393137"/>
                  </a:cubicBezTo>
                  <a:cubicBezTo>
                    <a:pt x="1082167" y="393137"/>
                    <a:pt x="1078768" y="393137"/>
                    <a:pt x="1078768" y="393137"/>
                  </a:cubicBezTo>
                  <a:cubicBezTo>
                    <a:pt x="1082167" y="381108"/>
                    <a:pt x="1054961" y="378434"/>
                    <a:pt x="1037958" y="373088"/>
                  </a:cubicBezTo>
                  <a:cubicBezTo>
                    <a:pt x="1027758" y="371751"/>
                    <a:pt x="1017554" y="370081"/>
                    <a:pt x="1007353" y="369580"/>
                  </a:cubicBezTo>
                  <a:close/>
                  <a:moveTo>
                    <a:pt x="34727" y="366406"/>
                  </a:moveTo>
                  <a:cubicBezTo>
                    <a:pt x="41528" y="366406"/>
                    <a:pt x="48330" y="366406"/>
                    <a:pt x="51729" y="366406"/>
                  </a:cubicBezTo>
                  <a:cubicBezTo>
                    <a:pt x="58530" y="369079"/>
                    <a:pt x="68734" y="371752"/>
                    <a:pt x="58530" y="375763"/>
                  </a:cubicBezTo>
                  <a:cubicBezTo>
                    <a:pt x="51729" y="378434"/>
                    <a:pt x="38126" y="378434"/>
                    <a:pt x="31324" y="375763"/>
                  </a:cubicBezTo>
                  <a:cubicBezTo>
                    <a:pt x="17721" y="371752"/>
                    <a:pt x="31324" y="369079"/>
                    <a:pt x="34727" y="366406"/>
                  </a:cubicBezTo>
                  <a:close/>
                  <a:moveTo>
                    <a:pt x="8671948" y="365069"/>
                  </a:moveTo>
                  <a:cubicBezTo>
                    <a:pt x="8668549" y="366406"/>
                    <a:pt x="8671948" y="367742"/>
                    <a:pt x="8671948" y="369079"/>
                  </a:cubicBezTo>
                  <a:cubicBezTo>
                    <a:pt x="8671948" y="366406"/>
                    <a:pt x="8671948" y="366406"/>
                    <a:pt x="8675350" y="365069"/>
                  </a:cubicBezTo>
                  <a:cubicBezTo>
                    <a:pt x="8675350" y="365069"/>
                    <a:pt x="8671948" y="365069"/>
                    <a:pt x="8671948" y="365069"/>
                  </a:cubicBezTo>
                  <a:close/>
                  <a:moveTo>
                    <a:pt x="840713" y="358387"/>
                  </a:moveTo>
                  <a:cubicBezTo>
                    <a:pt x="840713" y="361060"/>
                    <a:pt x="844112" y="362396"/>
                    <a:pt x="844112" y="363733"/>
                  </a:cubicBezTo>
                  <a:cubicBezTo>
                    <a:pt x="847515" y="362396"/>
                    <a:pt x="854316" y="362396"/>
                    <a:pt x="861118" y="359722"/>
                  </a:cubicBezTo>
                  <a:cubicBezTo>
                    <a:pt x="854316" y="359722"/>
                    <a:pt x="847515" y="359722"/>
                    <a:pt x="840713" y="358387"/>
                  </a:cubicBezTo>
                  <a:close/>
                  <a:moveTo>
                    <a:pt x="9909832" y="349030"/>
                  </a:moveTo>
                  <a:cubicBezTo>
                    <a:pt x="9906433" y="349030"/>
                    <a:pt x="9899632" y="350367"/>
                    <a:pt x="9896229" y="350367"/>
                  </a:cubicBezTo>
                  <a:cubicBezTo>
                    <a:pt x="9896229" y="350367"/>
                    <a:pt x="9892830" y="350367"/>
                    <a:pt x="9892830" y="350367"/>
                  </a:cubicBezTo>
                  <a:cubicBezTo>
                    <a:pt x="9896229" y="351703"/>
                    <a:pt x="9899632" y="353040"/>
                    <a:pt x="9903030" y="354376"/>
                  </a:cubicBezTo>
                  <a:cubicBezTo>
                    <a:pt x="9906433" y="351703"/>
                    <a:pt x="9909832" y="350367"/>
                    <a:pt x="9909832" y="349030"/>
                  </a:cubicBezTo>
                  <a:close/>
                  <a:moveTo>
                    <a:pt x="7520" y="343683"/>
                  </a:moveTo>
                  <a:cubicBezTo>
                    <a:pt x="21124" y="339674"/>
                    <a:pt x="38126" y="339674"/>
                    <a:pt x="48330" y="343683"/>
                  </a:cubicBezTo>
                  <a:cubicBezTo>
                    <a:pt x="58530" y="349030"/>
                    <a:pt x="38126" y="349030"/>
                    <a:pt x="34727" y="353040"/>
                  </a:cubicBezTo>
                  <a:cubicBezTo>
                    <a:pt x="27925" y="353040"/>
                    <a:pt x="24522" y="353040"/>
                    <a:pt x="17721" y="353040"/>
                  </a:cubicBezTo>
                  <a:cubicBezTo>
                    <a:pt x="14322" y="350367"/>
                    <a:pt x="-12884" y="349030"/>
                    <a:pt x="7520" y="343683"/>
                  </a:cubicBezTo>
                  <a:close/>
                  <a:moveTo>
                    <a:pt x="253944" y="323786"/>
                  </a:moveTo>
                  <a:lnTo>
                    <a:pt x="254080" y="323803"/>
                  </a:lnTo>
                  <a:lnTo>
                    <a:pt x="279144" y="325171"/>
                  </a:lnTo>
                  <a:lnTo>
                    <a:pt x="263005" y="325472"/>
                  </a:lnTo>
                  <a:close/>
                  <a:moveTo>
                    <a:pt x="650270" y="308932"/>
                  </a:moveTo>
                  <a:cubicBezTo>
                    <a:pt x="650270" y="310270"/>
                    <a:pt x="650270" y="311606"/>
                    <a:pt x="646867" y="311606"/>
                  </a:cubicBezTo>
                  <a:cubicBezTo>
                    <a:pt x="657071" y="312943"/>
                    <a:pt x="663873" y="312943"/>
                    <a:pt x="670674" y="311606"/>
                  </a:cubicBezTo>
                  <a:cubicBezTo>
                    <a:pt x="663873" y="311606"/>
                    <a:pt x="657071" y="310270"/>
                    <a:pt x="650270" y="308932"/>
                  </a:cubicBezTo>
                  <a:close/>
                  <a:moveTo>
                    <a:pt x="10008456" y="299577"/>
                  </a:moveTo>
                  <a:cubicBezTo>
                    <a:pt x="9994854" y="303586"/>
                    <a:pt x="9998252" y="308932"/>
                    <a:pt x="10001655" y="312943"/>
                  </a:cubicBezTo>
                  <a:cubicBezTo>
                    <a:pt x="10005054" y="308932"/>
                    <a:pt x="10011856" y="307597"/>
                    <a:pt x="10022060" y="306259"/>
                  </a:cubicBezTo>
                  <a:cubicBezTo>
                    <a:pt x="10022060" y="306259"/>
                    <a:pt x="10025458" y="306259"/>
                    <a:pt x="10025458" y="306259"/>
                  </a:cubicBezTo>
                  <a:cubicBezTo>
                    <a:pt x="10028861" y="304923"/>
                    <a:pt x="10028861" y="303586"/>
                    <a:pt x="10032260" y="302250"/>
                  </a:cubicBezTo>
                  <a:cubicBezTo>
                    <a:pt x="10025458" y="302250"/>
                    <a:pt x="10015258" y="302250"/>
                    <a:pt x="10008456" y="299577"/>
                  </a:cubicBezTo>
                  <a:close/>
                  <a:moveTo>
                    <a:pt x="9926838" y="294231"/>
                  </a:moveTo>
                  <a:cubicBezTo>
                    <a:pt x="9923435" y="294231"/>
                    <a:pt x="9923435" y="295567"/>
                    <a:pt x="9920036" y="295567"/>
                  </a:cubicBezTo>
                  <a:cubicBezTo>
                    <a:pt x="9920036" y="296904"/>
                    <a:pt x="9923435" y="298240"/>
                    <a:pt x="9920036" y="299577"/>
                  </a:cubicBezTo>
                  <a:cubicBezTo>
                    <a:pt x="9923435" y="299577"/>
                    <a:pt x="9923435" y="299577"/>
                    <a:pt x="9926838" y="299577"/>
                  </a:cubicBezTo>
                  <a:cubicBezTo>
                    <a:pt x="9937038" y="300913"/>
                    <a:pt x="9943840" y="302250"/>
                    <a:pt x="9954044" y="304923"/>
                  </a:cubicBezTo>
                  <a:cubicBezTo>
                    <a:pt x="9943840" y="300913"/>
                    <a:pt x="9933639" y="298240"/>
                    <a:pt x="9926838" y="294231"/>
                  </a:cubicBezTo>
                  <a:close/>
                  <a:moveTo>
                    <a:pt x="208168" y="294231"/>
                  </a:moveTo>
                  <a:cubicBezTo>
                    <a:pt x="221771" y="298240"/>
                    <a:pt x="248978" y="296904"/>
                    <a:pt x="248978" y="308932"/>
                  </a:cubicBezTo>
                  <a:cubicBezTo>
                    <a:pt x="282985" y="316952"/>
                    <a:pt x="242176" y="316952"/>
                    <a:pt x="238773" y="320962"/>
                  </a:cubicBezTo>
                  <a:lnTo>
                    <a:pt x="253944" y="323786"/>
                  </a:lnTo>
                  <a:lnTo>
                    <a:pt x="208168" y="318289"/>
                  </a:lnTo>
                  <a:cubicBezTo>
                    <a:pt x="191163" y="318289"/>
                    <a:pt x="187764" y="322298"/>
                    <a:pt x="177559" y="322298"/>
                  </a:cubicBezTo>
                  <a:lnTo>
                    <a:pt x="177559" y="319625"/>
                  </a:lnTo>
                  <a:cubicBezTo>
                    <a:pt x="157155" y="322298"/>
                    <a:pt x="140153" y="324971"/>
                    <a:pt x="119748" y="320962"/>
                  </a:cubicBezTo>
                  <a:cubicBezTo>
                    <a:pt x="112946" y="316952"/>
                    <a:pt x="95941" y="312943"/>
                    <a:pt x="99343" y="306259"/>
                  </a:cubicBezTo>
                  <a:cubicBezTo>
                    <a:pt x="106145" y="306259"/>
                    <a:pt x="112946" y="304923"/>
                    <a:pt x="119748" y="304923"/>
                  </a:cubicBezTo>
                  <a:cubicBezTo>
                    <a:pt x="143552" y="303586"/>
                    <a:pt x="163956" y="300913"/>
                    <a:pt x="180962" y="310270"/>
                  </a:cubicBezTo>
                  <a:cubicBezTo>
                    <a:pt x="184361" y="310270"/>
                    <a:pt x="187764" y="310270"/>
                    <a:pt x="191163" y="310270"/>
                  </a:cubicBezTo>
                  <a:cubicBezTo>
                    <a:pt x="191163" y="303586"/>
                    <a:pt x="177559" y="295567"/>
                    <a:pt x="208168" y="294231"/>
                  </a:cubicBezTo>
                  <a:close/>
                  <a:moveTo>
                    <a:pt x="561849" y="292894"/>
                  </a:moveTo>
                  <a:cubicBezTo>
                    <a:pt x="555048" y="295567"/>
                    <a:pt x="551645" y="296904"/>
                    <a:pt x="544844" y="296904"/>
                  </a:cubicBezTo>
                  <a:cubicBezTo>
                    <a:pt x="551645" y="298240"/>
                    <a:pt x="558447" y="295567"/>
                    <a:pt x="565248" y="292894"/>
                  </a:cubicBezTo>
                  <a:cubicBezTo>
                    <a:pt x="565248" y="292894"/>
                    <a:pt x="561849" y="292894"/>
                    <a:pt x="561849" y="292894"/>
                  </a:cubicBezTo>
                  <a:close/>
                  <a:moveTo>
                    <a:pt x="10113879" y="286211"/>
                  </a:moveTo>
                  <a:cubicBezTo>
                    <a:pt x="10107077" y="286211"/>
                    <a:pt x="10100276" y="287547"/>
                    <a:pt x="10093474" y="288885"/>
                  </a:cubicBezTo>
                  <a:cubicBezTo>
                    <a:pt x="10096876" y="288885"/>
                    <a:pt x="10100276" y="290220"/>
                    <a:pt x="10100276" y="292894"/>
                  </a:cubicBezTo>
                  <a:cubicBezTo>
                    <a:pt x="10100276" y="290220"/>
                    <a:pt x="10107077" y="288885"/>
                    <a:pt x="10113879" y="288885"/>
                  </a:cubicBezTo>
                  <a:cubicBezTo>
                    <a:pt x="10113879" y="287547"/>
                    <a:pt x="10113879" y="287547"/>
                    <a:pt x="10113879" y="286211"/>
                  </a:cubicBezTo>
                  <a:close/>
                  <a:moveTo>
                    <a:pt x="495533" y="279528"/>
                  </a:moveTo>
                  <a:cubicBezTo>
                    <a:pt x="489581" y="280530"/>
                    <a:pt x="483630" y="282201"/>
                    <a:pt x="476828" y="282201"/>
                  </a:cubicBezTo>
                  <a:cubicBezTo>
                    <a:pt x="487032" y="291558"/>
                    <a:pt x="500635" y="292894"/>
                    <a:pt x="514238" y="280865"/>
                  </a:cubicBezTo>
                  <a:cubicBezTo>
                    <a:pt x="507437" y="278192"/>
                    <a:pt x="501485" y="278526"/>
                    <a:pt x="495533" y="279528"/>
                  </a:cubicBezTo>
                  <a:close/>
                  <a:moveTo>
                    <a:pt x="6995362" y="248787"/>
                  </a:moveTo>
                  <a:cubicBezTo>
                    <a:pt x="6991963" y="250123"/>
                    <a:pt x="6991963" y="252796"/>
                    <a:pt x="6988564" y="254134"/>
                  </a:cubicBezTo>
                  <a:cubicBezTo>
                    <a:pt x="6991963" y="254134"/>
                    <a:pt x="6995362" y="254134"/>
                    <a:pt x="6998764" y="255469"/>
                  </a:cubicBezTo>
                  <a:cubicBezTo>
                    <a:pt x="6998764" y="252796"/>
                    <a:pt x="6998764" y="251460"/>
                    <a:pt x="6995362" y="248787"/>
                  </a:cubicBezTo>
                  <a:close/>
                  <a:moveTo>
                    <a:pt x="3085225" y="248787"/>
                  </a:moveTo>
                  <a:cubicBezTo>
                    <a:pt x="3081825" y="250123"/>
                    <a:pt x="3081825" y="252796"/>
                    <a:pt x="3078427" y="254134"/>
                  </a:cubicBezTo>
                  <a:cubicBezTo>
                    <a:pt x="3081825" y="254134"/>
                    <a:pt x="3085225" y="254134"/>
                    <a:pt x="3088627" y="255469"/>
                  </a:cubicBezTo>
                  <a:cubicBezTo>
                    <a:pt x="3088627" y="252796"/>
                    <a:pt x="3088627" y="251460"/>
                    <a:pt x="3085225" y="248787"/>
                  </a:cubicBezTo>
                  <a:close/>
                  <a:moveTo>
                    <a:pt x="10124083" y="247450"/>
                  </a:moveTo>
                  <a:cubicBezTo>
                    <a:pt x="10124083" y="248787"/>
                    <a:pt x="10124083" y="251460"/>
                    <a:pt x="10124083" y="254134"/>
                  </a:cubicBezTo>
                  <a:cubicBezTo>
                    <a:pt x="10127482" y="255469"/>
                    <a:pt x="10127482" y="255469"/>
                    <a:pt x="10130884" y="256807"/>
                  </a:cubicBezTo>
                  <a:cubicBezTo>
                    <a:pt x="10141085" y="260816"/>
                    <a:pt x="10151289" y="260816"/>
                    <a:pt x="10158090" y="259480"/>
                  </a:cubicBezTo>
                  <a:cubicBezTo>
                    <a:pt x="10144488" y="256807"/>
                    <a:pt x="10130884" y="252796"/>
                    <a:pt x="10124083" y="247450"/>
                  </a:cubicBezTo>
                  <a:close/>
                  <a:moveTo>
                    <a:pt x="786301" y="244777"/>
                  </a:moveTo>
                  <a:cubicBezTo>
                    <a:pt x="789700" y="247450"/>
                    <a:pt x="799904" y="248787"/>
                    <a:pt x="810104" y="248787"/>
                  </a:cubicBezTo>
                  <a:cubicBezTo>
                    <a:pt x="810104" y="247450"/>
                    <a:pt x="806705" y="247450"/>
                    <a:pt x="806705" y="246114"/>
                  </a:cubicBezTo>
                  <a:cubicBezTo>
                    <a:pt x="799904" y="243441"/>
                    <a:pt x="793102" y="243441"/>
                    <a:pt x="786301" y="244777"/>
                  </a:cubicBezTo>
                  <a:close/>
                  <a:moveTo>
                    <a:pt x="592455" y="243441"/>
                  </a:moveTo>
                  <a:cubicBezTo>
                    <a:pt x="582254" y="247450"/>
                    <a:pt x="568651" y="251460"/>
                    <a:pt x="548246" y="248787"/>
                  </a:cubicBezTo>
                  <a:cubicBezTo>
                    <a:pt x="555048" y="251460"/>
                    <a:pt x="558447" y="254134"/>
                    <a:pt x="558447" y="258143"/>
                  </a:cubicBezTo>
                  <a:cubicBezTo>
                    <a:pt x="558447" y="262153"/>
                    <a:pt x="555048" y="263489"/>
                    <a:pt x="551645" y="266162"/>
                  </a:cubicBezTo>
                  <a:cubicBezTo>
                    <a:pt x="555048" y="264826"/>
                    <a:pt x="561849" y="266162"/>
                    <a:pt x="565248" y="267499"/>
                  </a:cubicBezTo>
                  <a:cubicBezTo>
                    <a:pt x="568651" y="268835"/>
                    <a:pt x="572050" y="268835"/>
                    <a:pt x="575452" y="268835"/>
                  </a:cubicBezTo>
                  <a:cubicBezTo>
                    <a:pt x="578851" y="267499"/>
                    <a:pt x="582254" y="267499"/>
                    <a:pt x="585653" y="267499"/>
                  </a:cubicBezTo>
                  <a:cubicBezTo>
                    <a:pt x="602659" y="263489"/>
                    <a:pt x="606058" y="256807"/>
                    <a:pt x="606058" y="250123"/>
                  </a:cubicBezTo>
                  <a:cubicBezTo>
                    <a:pt x="606058" y="250123"/>
                    <a:pt x="602659" y="250123"/>
                    <a:pt x="602659" y="250123"/>
                  </a:cubicBezTo>
                  <a:cubicBezTo>
                    <a:pt x="595857" y="248787"/>
                    <a:pt x="592455" y="246114"/>
                    <a:pt x="592455" y="243441"/>
                  </a:cubicBezTo>
                  <a:close/>
                  <a:moveTo>
                    <a:pt x="10212503" y="238095"/>
                  </a:moveTo>
                  <a:cubicBezTo>
                    <a:pt x="10212503" y="239431"/>
                    <a:pt x="10212503" y="242104"/>
                    <a:pt x="10212503" y="242104"/>
                  </a:cubicBezTo>
                  <a:cubicBezTo>
                    <a:pt x="10219305" y="242104"/>
                    <a:pt x="10219305" y="239431"/>
                    <a:pt x="10222704" y="238095"/>
                  </a:cubicBezTo>
                  <a:cubicBezTo>
                    <a:pt x="10219305" y="238095"/>
                    <a:pt x="10215902" y="238095"/>
                    <a:pt x="10212503" y="238095"/>
                  </a:cubicBezTo>
                  <a:close/>
                  <a:moveTo>
                    <a:pt x="10501568" y="235421"/>
                  </a:moveTo>
                  <a:cubicBezTo>
                    <a:pt x="10521972" y="234084"/>
                    <a:pt x="10515171" y="240768"/>
                    <a:pt x="10515171" y="243441"/>
                  </a:cubicBezTo>
                  <a:cubicBezTo>
                    <a:pt x="10501568" y="244777"/>
                    <a:pt x="10494766" y="254134"/>
                    <a:pt x="10477764" y="247450"/>
                  </a:cubicBezTo>
                  <a:cubicBezTo>
                    <a:pt x="10467560" y="238093"/>
                    <a:pt x="10484566" y="236757"/>
                    <a:pt x="10501568" y="235421"/>
                  </a:cubicBezTo>
                  <a:close/>
                  <a:moveTo>
                    <a:pt x="492556" y="224228"/>
                  </a:moveTo>
                  <a:cubicBezTo>
                    <a:pt x="485329" y="224060"/>
                    <a:pt x="480231" y="225397"/>
                    <a:pt x="483630" y="232748"/>
                  </a:cubicBezTo>
                  <a:cubicBezTo>
                    <a:pt x="473429" y="238095"/>
                    <a:pt x="463225" y="235421"/>
                    <a:pt x="456423" y="232748"/>
                  </a:cubicBezTo>
                  <a:cubicBezTo>
                    <a:pt x="446223" y="235421"/>
                    <a:pt x="436019" y="234084"/>
                    <a:pt x="419017" y="232748"/>
                  </a:cubicBezTo>
                  <a:cubicBezTo>
                    <a:pt x="439421" y="238095"/>
                    <a:pt x="453024" y="243441"/>
                    <a:pt x="463225" y="251460"/>
                  </a:cubicBezTo>
                  <a:cubicBezTo>
                    <a:pt x="463225" y="255469"/>
                    <a:pt x="459826" y="258143"/>
                    <a:pt x="453024" y="260816"/>
                  </a:cubicBezTo>
                  <a:cubicBezTo>
                    <a:pt x="473429" y="264826"/>
                    <a:pt x="476828" y="254134"/>
                    <a:pt x="493834" y="254134"/>
                  </a:cubicBezTo>
                  <a:cubicBezTo>
                    <a:pt x="493834" y="254134"/>
                    <a:pt x="493834" y="254134"/>
                    <a:pt x="497233" y="254134"/>
                  </a:cubicBezTo>
                  <a:cubicBezTo>
                    <a:pt x="507437" y="248787"/>
                    <a:pt x="521040" y="243441"/>
                    <a:pt x="541445" y="243441"/>
                  </a:cubicBezTo>
                  <a:cubicBezTo>
                    <a:pt x="538042" y="240768"/>
                    <a:pt x="531241" y="238095"/>
                    <a:pt x="524439" y="235421"/>
                  </a:cubicBezTo>
                  <a:cubicBezTo>
                    <a:pt x="521040" y="232748"/>
                    <a:pt x="517637" y="228738"/>
                    <a:pt x="514238" y="224729"/>
                  </a:cubicBezTo>
                  <a:cubicBezTo>
                    <a:pt x="509136" y="226065"/>
                    <a:pt x="499786" y="224395"/>
                    <a:pt x="492556" y="224228"/>
                  </a:cubicBezTo>
                  <a:close/>
                  <a:moveTo>
                    <a:pt x="10266916" y="220718"/>
                  </a:moveTo>
                  <a:cubicBezTo>
                    <a:pt x="10260114" y="222056"/>
                    <a:pt x="10256712" y="224729"/>
                    <a:pt x="10249910" y="226065"/>
                  </a:cubicBezTo>
                  <a:cubicBezTo>
                    <a:pt x="10256712" y="224729"/>
                    <a:pt x="10260114" y="226065"/>
                    <a:pt x="10266916" y="227402"/>
                  </a:cubicBezTo>
                  <a:cubicBezTo>
                    <a:pt x="10263513" y="226065"/>
                    <a:pt x="10263513" y="224729"/>
                    <a:pt x="10263513" y="222056"/>
                  </a:cubicBezTo>
                  <a:cubicBezTo>
                    <a:pt x="10263513" y="220718"/>
                    <a:pt x="10266916" y="220718"/>
                    <a:pt x="10266916" y="220718"/>
                  </a:cubicBezTo>
                  <a:close/>
                  <a:moveTo>
                    <a:pt x="10079871" y="219383"/>
                  </a:moveTo>
                  <a:cubicBezTo>
                    <a:pt x="10079871" y="220718"/>
                    <a:pt x="10079871" y="222056"/>
                    <a:pt x="10079871" y="222056"/>
                  </a:cubicBezTo>
                  <a:cubicBezTo>
                    <a:pt x="10079871" y="222056"/>
                    <a:pt x="10083274" y="223392"/>
                    <a:pt x="10083274" y="223392"/>
                  </a:cubicBezTo>
                  <a:cubicBezTo>
                    <a:pt x="10079871" y="222056"/>
                    <a:pt x="10079871" y="220718"/>
                    <a:pt x="10079871" y="219383"/>
                  </a:cubicBezTo>
                  <a:close/>
                  <a:moveTo>
                    <a:pt x="131652" y="212365"/>
                  </a:moveTo>
                  <a:cubicBezTo>
                    <a:pt x="139303" y="211697"/>
                    <a:pt x="148654" y="212699"/>
                    <a:pt x="157155" y="216709"/>
                  </a:cubicBezTo>
                  <a:cubicBezTo>
                    <a:pt x="153756" y="220718"/>
                    <a:pt x="150353" y="226065"/>
                    <a:pt x="146954" y="231411"/>
                  </a:cubicBezTo>
                  <a:cubicBezTo>
                    <a:pt x="123147" y="231411"/>
                    <a:pt x="109544" y="223392"/>
                    <a:pt x="116345" y="218045"/>
                  </a:cubicBezTo>
                  <a:cubicBezTo>
                    <a:pt x="118048" y="215372"/>
                    <a:pt x="124000" y="213033"/>
                    <a:pt x="131652" y="212365"/>
                  </a:cubicBezTo>
                  <a:close/>
                  <a:moveTo>
                    <a:pt x="442820" y="188641"/>
                  </a:moveTo>
                  <a:cubicBezTo>
                    <a:pt x="432620" y="195324"/>
                    <a:pt x="442820" y="199333"/>
                    <a:pt x="453024" y="202006"/>
                  </a:cubicBezTo>
                  <a:cubicBezTo>
                    <a:pt x="453024" y="200671"/>
                    <a:pt x="453024" y="199333"/>
                    <a:pt x="456423" y="197997"/>
                  </a:cubicBezTo>
                  <a:cubicBezTo>
                    <a:pt x="446223" y="196660"/>
                    <a:pt x="439421" y="193987"/>
                    <a:pt x="442820" y="188641"/>
                  </a:cubicBezTo>
                  <a:close/>
                  <a:moveTo>
                    <a:pt x="10147886" y="183294"/>
                  </a:moveTo>
                  <a:cubicBezTo>
                    <a:pt x="10144488" y="184632"/>
                    <a:pt x="10144488" y="185967"/>
                    <a:pt x="10141085" y="187305"/>
                  </a:cubicBezTo>
                  <a:cubicBezTo>
                    <a:pt x="10144488" y="188641"/>
                    <a:pt x="10144488" y="189978"/>
                    <a:pt x="10151289" y="189978"/>
                  </a:cubicBezTo>
                  <a:cubicBezTo>
                    <a:pt x="10171694" y="189978"/>
                    <a:pt x="10175093" y="195324"/>
                    <a:pt x="10181894" y="200671"/>
                  </a:cubicBezTo>
                  <a:cubicBezTo>
                    <a:pt x="10185297" y="202006"/>
                    <a:pt x="10185297" y="202006"/>
                    <a:pt x="10188696" y="203344"/>
                  </a:cubicBezTo>
                  <a:cubicBezTo>
                    <a:pt x="10188696" y="203344"/>
                    <a:pt x="10188696" y="203344"/>
                    <a:pt x="10188696" y="202006"/>
                  </a:cubicBezTo>
                  <a:cubicBezTo>
                    <a:pt x="10181894" y="193987"/>
                    <a:pt x="10192098" y="191314"/>
                    <a:pt x="10209100" y="189978"/>
                  </a:cubicBezTo>
                  <a:cubicBezTo>
                    <a:pt x="10209100" y="188641"/>
                    <a:pt x="10212503" y="187305"/>
                    <a:pt x="10212503" y="185967"/>
                  </a:cubicBezTo>
                  <a:cubicBezTo>
                    <a:pt x="10205702" y="185967"/>
                    <a:pt x="10198900" y="185967"/>
                    <a:pt x="10192098" y="184632"/>
                  </a:cubicBezTo>
                  <a:cubicBezTo>
                    <a:pt x="10188696" y="184632"/>
                    <a:pt x="10188696" y="183294"/>
                    <a:pt x="10188696" y="183294"/>
                  </a:cubicBezTo>
                  <a:cubicBezTo>
                    <a:pt x="10175093" y="183294"/>
                    <a:pt x="10161490" y="183294"/>
                    <a:pt x="10147886" y="183294"/>
                  </a:cubicBezTo>
                  <a:close/>
                  <a:moveTo>
                    <a:pt x="10387784" y="179252"/>
                  </a:moveTo>
                  <a:lnTo>
                    <a:pt x="10389344" y="179285"/>
                  </a:lnTo>
                  <a:lnTo>
                    <a:pt x="10389344" y="180621"/>
                  </a:lnTo>
                  <a:close/>
                  <a:moveTo>
                    <a:pt x="507437" y="177948"/>
                  </a:moveTo>
                  <a:cubicBezTo>
                    <a:pt x="504034" y="177948"/>
                    <a:pt x="504034" y="179285"/>
                    <a:pt x="504034" y="179285"/>
                  </a:cubicBezTo>
                  <a:cubicBezTo>
                    <a:pt x="514238" y="181958"/>
                    <a:pt x="507437" y="188641"/>
                    <a:pt x="521040" y="189978"/>
                  </a:cubicBezTo>
                  <a:cubicBezTo>
                    <a:pt x="514238" y="187305"/>
                    <a:pt x="510836" y="183294"/>
                    <a:pt x="507437" y="177948"/>
                  </a:cubicBezTo>
                  <a:close/>
                  <a:moveTo>
                    <a:pt x="10490092" y="175610"/>
                  </a:moveTo>
                  <a:cubicBezTo>
                    <a:pt x="10497319" y="175610"/>
                    <a:pt x="10506670" y="177280"/>
                    <a:pt x="10515171" y="177949"/>
                  </a:cubicBezTo>
                  <a:cubicBezTo>
                    <a:pt x="10518574" y="180623"/>
                    <a:pt x="10521972" y="184632"/>
                    <a:pt x="10525375" y="187305"/>
                  </a:cubicBezTo>
                  <a:cubicBezTo>
                    <a:pt x="10504970" y="193988"/>
                    <a:pt x="10491367" y="187305"/>
                    <a:pt x="10477764" y="183296"/>
                  </a:cubicBezTo>
                  <a:cubicBezTo>
                    <a:pt x="10477764" y="177280"/>
                    <a:pt x="10482866" y="175610"/>
                    <a:pt x="10490092" y="175610"/>
                  </a:cubicBezTo>
                  <a:close/>
                  <a:moveTo>
                    <a:pt x="374805" y="172602"/>
                  </a:moveTo>
                  <a:cubicBezTo>
                    <a:pt x="374805" y="176612"/>
                    <a:pt x="368003" y="180621"/>
                    <a:pt x="361201" y="183294"/>
                  </a:cubicBezTo>
                  <a:cubicBezTo>
                    <a:pt x="354400" y="185967"/>
                    <a:pt x="357802" y="188641"/>
                    <a:pt x="361201" y="191314"/>
                  </a:cubicBezTo>
                  <a:cubicBezTo>
                    <a:pt x="364604" y="189978"/>
                    <a:pt x="368003" y="188641"/>
                    <a:pt x="371406" y="187305"/>
                  </a:cubicBezTo>
                  <a:cubicBezTo>
                    <a:pt x="378207" y="184632"/>
                    <a:pt x="381606" y="184632"/>
                    <a:pt x="391810" y="183294"/>
                  </a:cubicBezTo>
                  <a:cubicBezTo>
                    <a:pt x="398612" y="180621"/>
                    <a:pt x="412215" y="180621"/>
                    <a:pt x="415614" y="176612"/>
                  </a:cubicBezTo>
                  <a:cubicBezTo>
                    <a:pt x="412215" y="176612"/>
                    <a:pt x="412215" y="176612"/>
                    <a:pt x="412215" y="176612"/>
                  </a:cubicBezTo>
                  <a:cubicBezTo>
                    <a:pt x="398612" y="177948"/>
                    <a:pt x="395209" y="175275"/>
                    <a:pt x="388408" y="172602"/>
                  </a:cubicBezTo>
                  <a:cubicBezTo>
                    <a:pt x="385009" y="173939"/>
                    <a:pt x="381606" y="173939"/>
                    <a:pt x="374805" y="172602"/>
                  </a:cubicBezTo>
                  <a:close/>
                  <a:moveTo>
                    <a:pt x="10117282" y="171264"/>
                  </a:moveTo>
                  <a:cubicBezTo>
                    <a:pt x="10117282" y="173939"/>
                    <a:pt x="10120680" y="175275"/>
                    <a:pt x="10117282" y="177948"/>
                  </a:cubicBezTo>
                  <a:cubicBezTo>
                    <a:pt x="10120680" y="177948"/>
                    <a:pt x="10124083" y="179285"/>
                    <a:pt x="10124083" y="179285"/>
                  </a:cubicBezTo>
                  <a:cubicBezTo>
                    <a:pt x="10124083" y="176612"/>
                    <a:pt x="10120680" y="173939"/>
                    <a:pt x="10117282" y="171264"/>
                  </a:cubicBezTo>
                  <a:close/>
                  <a:moveTo>
                    <a:pt x="10419949" y="168593"/>
                  </a:moveTo>
                  <a:cubicBezTo>
                    <a:pt x="10433552" y="172602"/>
                    <a:pt x="10450558" y="175275"/>
                    <a:pt x="10450558" y="183294"/>
                  </a:cubicBezTo>
                  <a:cubicBezTo>
                    <a:pt x="10436954" y="184632"/>
                    <a:pt x="10436954" y="197997"/>
                    <a:pt x="10409748" y="191314"/>
                  </a:cubicBezTo>
                  <a:cubicBezTo>
                    <a:pt x="10399544" y="189978"/>
                    <a:pt x="10392743" y="187305"/>
                    <a:pt x="10389344" y="183294"/>
                  </a:cubicBezTo>
                  <a:lnTo>
                    <a:pt x="10389344" y="180621"/>
                  </a:lnTo>
                  <a:cubicBezTo>
                    <a:pt x="10413148" y="181958"/>
                    <a:pt x="10409748" y="172602"/>
                    <a:pt x="10419949" y="168593"/>
                  </a:cubicBezTo>
                  <a:close/>
                  <a:moveTo>
                    <a:pt x="10181894" y="159236"/>
                  </a:moveTo>
                  <a:cubicBezTo>
                    <a:pt x="10171694" y="160573"/>
                    <a:pt x="10175093" y="164582"/>
                    <a:pt x="10175093" y="167255"/>
                  </a:cubicBezTo>
                  <a:cubicBezTo>
                    <a:pt x="10181894" y="169929"/>
                    <a:pt x="10188696" y="172602"/>
                    <a:pt x="10195498" y="175275"/>
                  </a:cubicBezTo>
                  <a:cubicBezTo>
                    <a:pt x="10205702" y="173939"/>
                    <a:pt x="10212503" y="172602"/>
                    <a:pt x="10222704" y="171264"/>
                  </a:cubicBezTo>
                  <a:cubicBezTo>
                    <a:pt x="10222704" y="171264"/>
                    <a:pt x="10219305" y="169929"/>
                    <a:pt x="10219305" y="169929"/>
                  </a:cubicBezTo>
                  <a:cubicBezTo>
                    <a:pt x="10215902" y="167255"/>
                    <a:pt x="10195498" y="167255"/>
                    <a:pt x="10192098" y="159236"/>
                  </a:cubicBezTo>
                  <a:cubicBezTo>
                    <a:pt x="10188696" y="160573"/>
                    <a:pt x="10185297" y="160573"/>
                    <a:pt x="10181894" y="159236"/>
                  </a:cubicBezTo>
                  <a:close/>
                  <a:moveTo>
                    <a:pt x="9967647" y="157899"/>
                  </a:moveTo>
                  <a:cubicBezTo>
                    <a:pt x="9964244" y="159236"/>
                    <a:pt x="9957443" y="160573"/>
                    <a:pt x="9954044" y="161909"/>
                  </a:cubicBezTo>
                  <a:cubicBezTo>
                    <a:pt x="9957443" y="160573"/>
                    <a:pt x="9960846" y="161909"/>
                    <a:pt x="9964244" y="161909"/>
                  </a:cubicBezTo>
                  <a:cubicBezTo>
                    <a:pt x="9967647" y="160573"/>
                    <a:pt x="9967647" y="159236"/>
                    <a:pt x="9967647" y="157899"/>
                  </a:cubicBezTo>
                  <a:close/>
                  <a:moveTo>
                    <a:pt x="10249910" y="133842"/>
                  </a:moveTo>
                  <a:cubicBezTo>
                    <a:pt x="10249910" y="137851"/>
                    <a:pt x="10249910" y="143197"/>
                    <a:pt x="10256712" y="147207"/>
                  </a:cubicBezTo>
                  <a:cubicBezTo>
                    <a:pt x="10266916" y="145870"/>
                    <a:pt x="10277116" y="147207"/>
                    <a:pt x="10283918" y="148543"/>
                  </a:cubicBezTo>
                  <a:cubicBezTo>
                    <a:pt x="10280519" y="144533"/>
                    <a:pt x="10283918" y="140524"/>
                    <a:pt x="10290720" y="136515"/>
                  </a:cubicBezTo>
                  <a:cubicBezTo>
                    <a:pt x="10280519" y="137851"/>
                    <a:pt x="10266916" y="137851"/>
                    <a:pt x="10253312" y="135178"/>
                  </a:cubicBezTo>
                  <a:cubicBezTo>
                    <a:pt x="10253312" y="135178"/>
                    <a:pt x="10249910" y="133842"/>
                    <a:pt x="10249910" y="133842"/>
                  </a:cubicBezTo>
                  <a:close/>
                  <a:moveTo>
                    <a:pt x="10175093" y="131167"/>
                  </a:moveTo>
                  <a:cubicBezTo>
                    <a:pt x="10175093" y="131167"/>
                    <a:pt x="10171694" y="132504"/>
                    <a:pt x="10171694" y="132504"/>
                  </a:cubicBezTo>
                  <a:cubicBezTo>
                    <a:pt x="10171694" y="133842"/>
                    <a:pt x="10168292" y="133842"/>
                    <a:pt x="10164892" y="135178"/>
                  </a:cubicBezTo>
                  <a:cubicBezTo>
                    <a:pt x="10168292" y="137851"/>
                    <a:pt x="10171694" y="140524"/>
                    <a:pt x="10181894" y="140524"/>
                  </a:cubicBezTo>
                  <a:cubicBezTo>
                    <a:pt x="10185297" y="137851"/>
                    <a:pt x="10188696" y="137851"/>
                    <a:pt x="10192098" y="136515"/>
                  </a:cubicBezTo>
                  <a:cubicBezTo>
                    <a:pt x="10188696" y="135178"/>
                    <a:pt x="10181894" y="133842"/>
                    <a:pt x="10171694" y="133842"/>
                  </a:cubicBezTo>
                  <a:cubicBezTo>
                    <a:pt x="10175093" y="132504"/>
                    <a:pt x="10175093" y="132504"/>
                    <a:pt x="10175093" y="131167"/>
                  </a:cubicBezTo>
                  <a:close/>
                  <a:moveTo>
                    <a:pt x="578851" y="124485"/>
                  </a:moveTo>
                  <a:cubicBezTo>
                    <a:pt x="572050" y="125822"/>
                    <a:pt x="572050" y="127158"/>
                    <a:pt x="568651" y="129831"/>
                  </a:cubicBezTo>
                  <a:cubicBezTo>
                    <a:pt x="572050" y="128495"/>
                    <a:pt x="578851" y="127158"/>
                    <a:pt x="582254" y="125822"/>
                  </a:cubicBezTo>
                  <a:cubicBezTo>
                    <a:pt x="582254" y="125822"/>
                    <a:pt x="578851" y="124485"/>
                    <a:pt x="578851" y="124485"/>
                  </a:cubicBezTo>
                  <a:close/>
                  <a:moveTo>
                    <a:pt x="10453957" y="116467"/>
                  </a:moveTo>
                  <a:cubicBezTo>
                    <a:pt x="10464161" y="117803"/>
                    <a:pt x="10477764" y="119140"/>
                    <a:pt x="10487964" y="120476"/>
                  </a:cubicBezTo>
                  <a:cubicBezTo>
                    <a:pt x="10501568" y="127160"/>
                    <a:pt x="10501568" y="127160"/>
                    <a:pt x="10474365" y="132506"/>
                  </a:cubicBezTo>
                  <a:cubicBezTo>
                    <a:pt x="10457360" y="128495"/>
                    <a:pt x="10443756" y="125822"/>
                    <a:pt x="10423352" y="123150"/>
                  </a:cubicBezTo>
                  <a:cubicBezTo>
                    <a:pt x="10430153" y="116467"/>
                    <a:pt x="10447156" y="120476"/>
                    <a:pt x="10453957" y="116467"/>
                  </a:cubicBezTo>
                  <a:close/>
                  <a:moveTo>
                    <a:pt x="10025458" y="100427"/>
                  </a:moveTo>
                  <a:cubicBezTo>
                    <a:pt x="10028861" y="104436"/>
                    <a:pt x="10028861" y="107110"/>
                    <a:pt x="10028861" y="111119"/>
                  </a:cubicBezTo>
                  <a:cubicBezTo>
                    <a:pt x="10035662" y="111119"/>
                    <a:pt x="10042464" y="112456"/>
                    <a:pt x="10049266" y="111119"/>
                  </a:cubicBezTo>
                  <a:cubicBezTo>
                    <a:pt x="10042464" y="107110"/>
                    <a:pt x="10035662" y="103100"/>
                    <a:pt x="10025458" y="100427"/>
                  </a:cubicBezTo>
                  <a:close/>
                  <a:moveTo>
                    <a:pt x="10100276" y="96418"/>
                  </a:moveTo>
                  <a:cubicBezTo>
                    <a:pt x="10093474" y="99091"/>
                    <a:pt x="10086672" y="100427"/>
                    <a:pt x="10076472" y="100427"/>
                  </a:cubicBezTo>
                  <a:cubicBezTo>
                    <a:pt x="10079871" y="104436"/>
                    <a:pt x="10093474" y="101764"/>
                    <a:pt x="10103678" y="99091"/>
                  </a:cubicBezTo>
                  <a:cubicBezTo>
                    <a:pt x="10103678" y="99091"/>
                    <a:pt x="10103678" y="97753"/>
                    <a:pt x="10100276" y="96418"/>
                  </a:cubicBezTo>
                  <a:close/>
                  <a:moveTo>
                    <a:pt x="350577" y="82049"/>
                  </a:moveTo>
                  <a:cubicBezTo>
                    <a:pt x="353553" y="81715"/>
                    <a:pt x="356103" y="81715"/>
                    <a:pt x="357802" y="83052"/>
                  </a:cubicBezTo>
                  <a:cubicBezTo>
                    <a:pt x="361201" y="84388"/>
                    <a:pt x="361201" y="87061"/>
                    <a:pt x="357802" y="88398"/>
                  </a:cubicBezTo>
                  <a:cubicBezTo>
                    <a:pt x="351001" y="92407"/>
                    <a:pt x="344199" y="89734"/>
                    <a:pt x="337398" y="87061"/>
                  </a:cubicBezTo>
                  <a:cubicBezTo>
                    <a:pt x="337398" y="85725"/>
                    <a:pt x="340800" y="84388"/>
                    <a:pt x="340800" y="83052"/>
                  </a:cubicBezTo>
                  <a:cubicBezTo>
                    <a:pt x="344201" y="83052"/>
                    <a:pt x="347602" y="82384"/>
                    <a:pt x="350577" y="82049"/>
                  </a:cubicBezTo>
                  <a:close/>
                  <a:moveTo>
                    <a:pt x="10025458" y="76368"/>
                  </a:moveTo>
                  <a:cubicBezTo>
                    <a:pt x="10008456" y="79041"/>
                    <a:pt x="9977848" y="71022"/>
                    <a:pt x="9981250" y="87061"/>
                  </a:cubicBezTo>
                  <a:cubicBezTo>
                    <a:pt x="9984649" y="87061"/>
                    <a:pt x="9988052" y="87061"/>
                    <a:pt x="9991450" y="87061"/>
                  </a:cubicBezTo>
                  <a:cubicBezTo>
                    <a:pt x="9994854" y="85725"/>
                    <a:pt x="9998252" y="85725"/>
                    <a:pt x="10001655" y="84388"/>
                  </a:cubicBezTo>
                  <a:cubicBezTo>
                    <a:pt x="10015258" y="81715"/>
                    <a:pt x="10028861" y="79041"/>
                    <a:pt x="10042464" y="83052"/>
                  </a:cubicBezTo>
                  <a:cubicBezTo>
                    <a:pt x="10042464" y="83052"/>
                    <a:pt x="10039062" y="81715"/>
                    <a:pt x="10039062" y="81715"/>
                  </a:cubicBezTo>
                  <a:cubicBezTo>
                    <a:pt x="10039062" y="80379"/>
                    <a:pt x="10042464" y="80379"/>
                    <a:pt x="10042464" y="79041"/>
                  </a:cubicBezTo>
                  <a:cubicBezTo>
                    <a:pt x="10035662" y="80379"/>
                    <a:pt x="10028861" y="77704"/>
                    <a:pt x="10025458" y="76368"/>
                  </a:cubicBezTo>
                  <a:close/>
                  <a:moveTo>
                    <a:pt x="9943840" y="72359"/>
                  </a:moveTo>
                  <a:cubicBezTo>
                    <a:pt x="9937038" y="75032"/>
                    <a:pt x="9930236" y="76368"/>
                    <a:pt x="9920036" y="75032"/>
                  </a:cubicBezTo>
                  <a:cubicBezTo>
                    <a:pt x="9920036" y="75032"/>
                    <a:pt x="9916634" y="75032"/>
                    <a:pt x="9916634" y="75032"/>
                  </a:cubicBezTo>
                  <a:cubicBezTo>
                    <a:pt x="9913234" y="76368"/>
                    <a:pt x="9909832" y="76368"/>
                    <a:pt x="9906433" y="76368"/>
                  </a:cubicBezTo>
                  <a:cubicBezTo>
                    <a:pt x="9903030" y="77704"/>
                    <a:pt x="9903030" y="80379"/>
                    <a:pt x="9903030" y="83052"/>
                  </a:cubicBezTo>
                  <a:cubicBezTo>
                    <a:pt x="9909832" y="83052"/>
                    <a:pt x="9916634" y="83052"/>
                    <a:pt x="9923435" y="83052"/>
                  </a:cubicBezTo>
                  <a:cubicBezTo>
                    <a:pt x="9916634" y="80379"/>
                    <a:pt x="9920036" y="77704"/>
                    <a:pt x="9930236" y="77704"/>
                  </a:cubicBezTo>
                  <a:cubicBezTo>
                    <a:pt x="9954044" y="76368"/>
                    <a:pt x="9943840" y="75032"/>
                    <a:pt x="9943840" y="72359"/>
                  </a:cubicBezTo>
                  <a:close/>
                  <a:moveTo>
                    <a:pt x="10229506" y="71022"/>
                  </a:moveTo>
                  <a:cubicBezTo>
                    <a:pt x="10266912" y="67013"/>
                    <a:pt x="10253309" y="84388"/>
                    <a:pt x="10273714" y="87061"/>
                  </a:cubicBezTo>
                  <a:cubicBezTo>
                    <a:pt x="10273714" y="88398"/>
                    <a:pt x="10273714" y="88398"/>
                    <a:pt x="10273714" y="89734"/>
                  </a:cubicBezTo>
                  <a:cubicBezTo>
                    <a:pt x="10287317" y="89734"/>
                    <a:pt x="10297521" y="91071"/>
                    <a:pt x="10311124" y="91071"/>
                  </a:cubicBezTo>
                  <a:cubicBezTo>
                    <a:pt x="10331528" y="89734"/>
                    <a:pt x="10355332" y="89734"/>
                    <a:pt x="10382538" y="93744"/>
                  </a:cubicBezTo>
                  <a:cubicBezTo>
                    <a:pt x="10358735" y="103100"/>
                    <a:pt x="10334928" y="99091"/>
                    <a:pt x="10311124" y="99091"/>
                  </a:cubicBezTo>
                  <a:cubicBezTo>
                    <a:pt x="10304322" y="100427"/>
                    <a:pt x="10294118" y="101764"/>
                    <a:pt x="10287317" y="103100"/>
                  </a:cubicBezTo>
                  <a:cubicBezTo>
                    <a:pt x="10283918" y="103100"/>
                    <a:pt x="10277116" y="103100"/>
                    <a:pt x="10273714" y="103100"/>
                  </a:cubicBezTo>
                  <a:cubicBezTo>
                    <a:pt x="10266912" y="101764"/>
                    <a:pt x="10256712" y="100427"/>
                    <a:pt x="10249910" y="99091"/>
                  </a:cubicBezTo>
                  <a:cubicBezTo>
                    <a:pt x="10246508" y="99091"/>
                    <a:pt x="10243108" y="99091"/>
                    <a:pt x="10239706" y="99091"/>
                  </a:cubicBezTo>
                  <a:cubicBezTo>
                    <a:pt x="10215902" y="100427"/>
                    <a:pt x="10192095" y="101764"/>
                    <a:pt x="10192095" y="87061"/>
                  </a:cubicBezTo>
                  <a:cubicBezTo>
                    <a:pt x="10195498" y="85725"/>
                    <a:pt x="10202299" y="84388"/>
                    <a:pt x="10205698" y="83052"/>
                  </a:cubicBezTo>
                  <a:cubicBezTo>
                    <a:pt x="10212500" y="77705"/>
                    <a:pt x="10212500" y="72359"/>
                    <a:pt x="10229506" y="71022"/>
                  </a:cubicBezTo>
                  <a:close/>
                  <a:moveTo>
                    <a:pt x="9814610" y="67013"/>
                  </a:moveTo>
                  <a:cubicBezTo>
                    <a:pt x="9818012" y="67013"/>
                    <a:pt x="9818012" y="68349"/>
                    <a:pt x="9821412" y="69686"/>
                  </a:cubicBezTo>
                  <a:cubicBezTo>
                    <a:pt x="9821412" y="68349"/>
                    <a:pt x="9821412" y="67013"/>
                    <a:pt x="9824814" y="67013"/>
                  </a:cubicBezTo>
                  <a:cubicBezTo>
                    <a:pt x="9821412" y="67013"/>
                    <a:pt x="9818012" y="67013"/>
                    <a:pt x="9814610" y="67013"/>
                  </a:cubicBezTo>
                  <a:close/>
                  <a:moveTo>
                    <a:pt x="837311" y="64338"/>
                  </a:moveTo>
                  <a:cubicBezTo>
                    <a:pt x="833912" y="64338"/>
                    <a:pt x="830509" y="65676"/>
                    <a:pt x="830509" y="65676"/>
                  </a:cubicBezTo>
                  <a:cubicBezTo>
                    <a:pt x="830509" y="65676"/>
                    <a:pt x="833912" y="67013"/>
                    <a:pt x="837311" y="67013"/>
                  </a:cubicBezTo>
                  <a:cubicBezTo>
                    <a:pt x="837311" y="65676"/>
                    <a:pt x="837311" y="65676"/>
                    <a:pt x="837311" y="64338"/>
                  </a:cubicBezTo>
                  <a:close/>
                  <a:moveTo>
                    <a:pt x="929134" y="60329"/>
                  </a:moveTo>
                  <a:cubicBezTo>
                    <a:pt x="929134" y="61667"/>
                    <a:pt x="925731" y="61667"/>
                    <a:pt x="925731" y="63002"/>
                  </a:cubicBezTo>
                  <a:cubicBezTo>
                    <a:pt x="929134" y="63002"/>
                    <a:pt x="929134" y="64338"/>
                    <a:pt x="932533" y="65676"/>
                  </a:cubicBezTo>
                  <a:cubicBezTo>
                    <a:pt x="935935" y="68349"/>
                    <a:pt x="932533" y="71022"/>
                    <a:pt x="929134" y="72359"/>
                  </a:cubicBezTo>
                  <a:cubicBezTo>
                    <a:pt x="929134" y="72359"/>
                    <a:pt x="932533" y="72359"/>
                    <a:pt x="935935" y="72359"/>
                  </a:cubicBezTo>
                  <a:cubicBezTo>
                    <a:pt x="935935" y="72359"/>
                    <a:pt x="935935" y="71022"/>
                    <a:pt x="935935" y="71022"/>
                  </a:cubicBezTo>
                  <a:cubicBezTo>
                    <a:pt x="939334" y="69686"/>
                    <a:pt x="939334" y="68349"/>
                    <a:pt x="942737" y="67013"/>
                  </a:cubicBezTo>
                  <a:cubicBezTo>
                    <a:pt x="939334" y="65676"/>
                    <a:pt x="935935" y="64338"/>
                    <a:pt x="935935" y="61667"/>
                  </a:cubicBezTo>
                  <a:cubicBezTo>
                    <a:pt x="932533" y="61667"/>
                    <a:pt x="932533" y="60329"/>
                    <a:pt x="929134" y="60329"/>
                  </a:cubicBezTo>
                  <a:close/>
                  <a:moveTo>
                    <a:pt x="701279" y="50974"/>
                  </a:moveTo>
                  <a:cubicBezTo>
                    <a:pt x="704678" y="50974"/>
                    <a:pt x="708081" y="52311"/>
                    <a:pt x="708081" y="53647"/>
                  </a:cubicBezTo>
                  <a:cubicBezTo>
                    <a:pt x="711480" y="58993"/>
                    <a:pt x="701279" y="61667"/>
                    <a:pt x="691075" y="63004"/>
                  </a:cubicBezTo>
                  <a:cubicBezTo>
                    <a:pt x="687676" y="61667"/>
                    <a:pt x="684274" y="61667"/>
                    <a:pt x="680875" y="61667"/>
                  </a:cubicBezTo>
                  <a:cubicBezTo>
                    <a:pt x="680875" y="56320"/>
                    <a:pt x="684274" y="52311"/>
                    <a:pt x="701279" y="50974"/>
                  </a:cubicBezTo>
                  <a:close/>
                  <a:moveTo>
                    <a:pt x="602659" y="50974"/>
                  </a:moveTo>
                  <a:cubicBezTo>
                    <a:pt x="623063" y="50974"/>
                    <a:pt x="640065" y="50974"/>
                    <a:pt x="657071" y="50974"/>
                  </a:cubicBezTo>
                  <a:cubicBezTo>
                    <a:pt x="660470" y="60331"/>
                    <a:pt x="646871" y="63004"/>
                    <a:pt x="629865" y="63004"/>
                  </a:cubicBezTo>
                  <a:cubicBezTo>
                    <a:pt x="623063" y="58993"/>
                    <a:pt x="612863" y="56320"/>
                    <a:pt x="602659" y="50974"/>
                  </a:cubicBezTo>
                  <a:close/>
                  <a:moveTo>
                    <a:pt x="9624166" y="38944"/>
                  </a:moveTo>
                  <a:cubicBezTo>
                    <a:pt x="9624166" y="41617"/>
                    <a:pt x="9620768" y="44290"/>
                    <a:pt x="9617365" y="46964"/>
                  </a:cubicBezTo>
                  <a:cubicBezTo>
                    <a:pt x="9620768" y="44290"/>
                    <a:pt x="9630968" y="42955"/>
                    <a:pt x="9637770" y="42955"/>
                  </a:cubicBezTo>
                  <a:cubicBezTo>
                    <a:pt x="9630968" y="42955"/>
                    <a:pt x="9627569" y="41617"/>
                    <a:pt x="9624166" y="38944"/>
                  </a:cubicBezTo>
                  <a:close/>
                  <a:moveTo>
                    <a:pt x="10168292" y="28253"/>
                  </a:moveTo>
                  <a:cubicBezTo>
                    <a:pt x="10171690" y="28253"/>
                    <a:pt x="10171690" y="28253"/>
                    <a:pt x="10175093" y="28253"/>
                  </a:cubicBezTo>
                  <a:cubicBezTo>
                    <a:pt x="10195498" y="34936"/>
                    <a:pt x="10175093" y="36272"/>
                    <a:pt x="10164888" y="38945"/>
                  </a:cubicBezTo>
                  <a:cubicBezTo>
                    <a:pt x="10137682" y="33599"/>
                    <a:pt x="10168292" y="30926"/>
                    <a:pt x="10168292" y="28253"/>
                  </a:cubicBezTo>
                  <a:close/>
                  <a:moveTo>
                    <a:pt x="4646185" y="184"/>
                  </a:moveTo>
                  <a:cubicBezTo>
                    <a:pt x="4683595" y="1520"/>
                    <a:pt x="4721002" y="1520"/>
                    <a:pt x="4758412" y="1520"/>
                  </a:cubicBezTo>
                  <a:cubicBezTo>
                    <a:pt x="4765214" y="1520"/>
                    <a:pt x="4772015" y="1520"/>
                    <a:pt x="4778817" y="1520"/>
                  </a:cubicBezTo>
                  <a:cubicBezTo>
                    <a:pt x="4799222" y="2857"/>
                    <a:pt x="4819626" y="-2491"/>
                    <a:pt x="4840031" y="1520"/>
                  </a:cubicBezTo>
                  <a:cubicBezTo>
                    <a:pt x="4860436" y="4193"/>
                    <a:pt x="4884239" y="1520"/>
                    <a:pt x="4908047" y="2857"/>
                  </a:cubicBezTo>
                  <a:cubicBezTo>
                    <a:pt x="4908047" y="1520"/>
                    <a:pt x="4911446" y="184"/>
                    <a:pt x="4914848" y="184"/>
                  </a:cubicBezTo>
                  <a:cubicBezTo>
                    <a:pt x="4921650" y="184"/>
                    <a:pt x="4925049" y="184"/>
                    <a:pt x="4931850" y="184"/>
                  </a:cubicBezTo>
                  <a:cubicBezTo>
                    <a:pt x="4948856" y="6866"/>
                    <a:pt x="4965858" y="2857"/>
                    <a:pt x="4986263" y="2857"/>
                  </a:cubicBezTo>
                  <a:cubicBezTo>
                    <a:pt x="5006667" y="1520"/>
                    <a:pt x="5027072" y="-1154"/>
                    <a:pt x="5044078" y="4193"/>
                  </a:cubicBezTo>
                  <a:cubicBezTo>
                    <a:pt x="5047477" y="5530"/>
                    <a:pt x="5050879" y="5530"/>
                    <a:pt x="5054278" y="4193"/>
                  </a:cubicBezTo>
                  <a:cubicBezTo>
                    <a:pt x="5071284" y="-1154"/>
                    <a:pt x="5091689" y="4193"/>
                    <a:pt x="5108691" y="184"/>
                  </a:cubicBezTo>
                  <a:cubicBezTo>
                    <a:pt x="5112093" y="184"/>
                    <a:pt x="5118895" y="184"/>
                    <a:pt x="5122294" y="184"/>
                  </a:cubicBezTo>
                  <a:cubicBezTo>
                    <a:pt x="5142699" y="4193"/>
                    <a:pt x="5169905" y="-1154"/>
                    <a:pt x="5193712" y="2857"/>
                  </a:cubicBezTo>
                  <a:cubicBezTo>
                    <a:pt x="5197111" y="2857"/>
                    <a:pt x="5197111" y="1520"/>
                    <a:pt x="5200514" y="1520"/>
                  </a:cubicBezTo>
                  <a:cubicBezTo>
                    <a:pt x="5299135" y="184"/>
                    <a:pt x="5394356" y="1520"/>
                    <a:pt x="5489578" y="8204"/>
                  </a:cubicBezTo>
                  <a:cubicBezTo>
                    <a:pt x="5523586" y="10875"/>
                    <a:pt x="5560996" y="8204"/>
                    <a:pt x="5595004" y="6866"/>
                  </a:cubicBezTo>
                  <a:cubicBezTo>
                    <a:pt x="5605205" y="6866"/>
                    <a:pt x="5612006" y="6866"/>
                    <a:pt x="5622210" y="6866"/>
                  </a:cubicBezTo>
                  <a:cubicBezTo>
                    <a:pt x="5625609" y="6866"/>
                    <a:pt x="5625609" y="8204"/>
                    <a:pt x="5629012" y="8204"/>
                  </a:cubicBezTo>
                  <a:cubicBezTo>
                    <a:pt x="5629012" y="8204"/>
                    <a:pt x="5629012" y="9539"/>
                    <a:pt x="5629012" y="9539"/>
                  </a:cubicBezTo>
                  <a:cubicBezTo>
                    <a:pt x="5673220" y="8204"/>
                    <a:pt x="5720831" y="5530"/>
                    <a:pt x="5768442" y="10875"/>
                  </a:cubicBezTo>
                  <a:cubicBezTo>
                    <a:pt x="5785448" y="16223"/>
                    <a:pt x="5802450" y="18896"/>
                    <a:pt x="5822855" y="14886"/>
                  </a:cubicBezTo>
                  <a:cubicBezTo>
                    <a:pt x="5833059" y="16223"/>
                    <a:pt x="5843259" y="13550"/>
                    <a:pt x="5850061" y="10875"/>
                  </a:cubicBezTo>
                  <a:cubicBezTo>
                    <a:pt x="5870466" y="6866"/>
                    <a:pt x="5884069" y="12213"/>
                    <a:pt x="5901074" y="16223"/>
                  </a:cubicBezTo>
                  <a:cubicBezTo>
                    <a:pt x="5901074" y="16223"/>
                    <a:pt x="5897672" y="17559"/>
                    <a:pt x="5897672" y="17559"/>
                  </a:cubicBezTo>
                  <a:cubicBezTo>
                    <a:pt x="5897672" y="17559"/>
                    <a:pt x="5901074" y="17559"/>
                    <a:pt x="5901074" y="17559"/>
                  </a:cubicBezTo>
                  <a:cubicBezTo>
                    <a:pt x="5918077" y="17559"/>
                    <a:pt x="5935082" y="17559"/>
                    <a:pt x="5952084" y="17559"/>
                  </a:cubicBezTo>
                  <a:cubicBezTo>
                    <a:pt x="5958886" y="17559"/>
                    <a:pt x="5965687" y="17559"/>
                    <a:pt x="5972489" y="17559"/>
                  </a:cubicBezTo>
                  <a:cubicBezTo>
                    <a:pt x="5986092" y="18896"/>
                    <a:pt x="5999695" y="20232"/>
                    <a:pt x="6013298" y="21569"/>
                  </a:cubicBezTo>
                  <a:cubicBezTo>
                    <a:pt x="6016701" y="20232"/>
                    <a:pt x="6020100" y="18896"/>
                    <a:pt x="6023502" y="17559"/>
                  </a:cubicBezTo>
                  <a:lnTo>
                    <a:pt x="6027504" y="17559"/>
                  </a:lnTo>
                  <a:lnTo>
                    <a:pt x="6029544" y="16223"/>
                  </a:lnTo>
                  <a:lnTo>
                    <a:pt x="6067905" y="17358"/>
                  </a:lnTo>
                  <a:lnTo>
                    <a:pt x="6077064" y="17225"/>
                  </a:lnTo>
                  <a:lnTo>
                    <a:pt x="6077767" y="17449"/>
                  </a:lnTo>
                  <a:lnTo>
                    <a:pt x="6120940" y="15053"/>
                  </a:lnTo>
                  <a:cubicBezTo>
                    <a:pt x="6151121" y="13216"/>
                    <a:pt x="6180878" y="12213"/>
                    <a:pt x="6209783" y="18896"/>
                  </a:cubicBezTo>
                  <a:cubicBezTo>
                    <a:pt x="6219987" y="20232"/>
                    <a:pt x="6230188" y="21569"/>
                    <a:pt x="6233590" y="25578"/>
                  </a:cubicBezTo>
                  <a:cubicBezTo>
                    <a:pt x="6247194" y="10875"/>
                    <a:pt x="6284600" y="18896"/>
                    <a:pt x="6311807" y="14886"/>
                  </a:cubicBezTo>
                  <a:cubicBezTo>
                    <a:pt x="6315209" y="14886"/>
                    <a:pt x="6318608" y="16223"/>
                    <a:pt x="6318608" y="16223"/>
                  </a:cubicBezTo>
                  <a:cubicBezTo>
                    <a:pt x="6318608" y="14886"/>
                    <a:pt x="6322011" y="13550"/>
                    <a:pt x="6322011" y="12213"/>
                  </a:cubicBezTo>
                  <a:cubicBezTo>
                    <a:pt x="6356019" y="12213"/>
                    <a:pt x="6393425" y="14886"/>
                    <a:pt x="6427433" y="10875"/>
                  </a:cubicBezTo>
                  <a:cubicBezTo>
                    <a:pt x="6430836" y="10875"/>
                    <a:pt x="6437637" y="10875"/>
                    <a:pt x="6444439" y="10875"/>
                  </a:cubicBezTo>
                  <a:cubicBezTo>
                    <a:pt x="6454639" y="14886"/>
                    <a:pt x="6468243" y="10875"/>
                    <a:pt x="6478447" y="14886"/>
                  </a:cubicBezTo>
                  <a:cubicBezTo>
                    <a:pt x="6478447" y="14886"/>
                    <a:pt x="6481846" y="14886"/>
                    <a:pt x="6481846" y="14886"/>
                  </a:cubicBezTo>
                  <a:cubicBezTo>
                    <a:pt x="6485248" y="13550"/>
                    <a:pt x="6492050" y="12213"/>
                    <a:pt x="6495449" y="13550"/>
                  </a:cubicBezTo>
                  <a:cubicBezTo>
                    <a:pt x="6498851" y="14886"/>
                    <a:pt x="6502250" y="14886"/>
                    <a:pt x="6505653" y="14886"/>
                  </a:cubicBezTo>
                  <a:cubicBezTo>
                    <a:pt x="6512454" y="16223"/>
                    <a:pt x="6522655" y="14886"/>
                    <a:pt x="6529457" y="16223"/>
                  </a:cubicBezTo>
                  <a:cubicBezTo>
                    <a:pt x="6532859" y="16223"/>
                    <a:pt x="6536258" y="16223"/>
                    <a:pt x="6536258" y="14886"/>
                  </a:cubicBezTo>
                  <a:cubicBezTo>
                    <a:pt x="6549861" y="12213"/>
                    <a:pt x="6566867" y="12213"/>
                    <a:pt x="6580470" y="14886"/>
                  </a:cubicBezTo>
                  <a:cubicBezTo>
                    <a:pt x="6621279" y="12213"/>
                    <a:pt x="6662089" y="24241"/>
                    <a:pt x="6702898" y="14886"/>
                  </a:cubicBezTo>
                  <a:cubicBezTo>
                    <a:pt x="6740305" y="12213"/>
                    <a:pt x="6774313" y="13550"/>
                    <a:pt x="6811723" y="13550"/>
                  </a:cubicBezTo>
                  <a:cubicBezTo>
                    <a:pt x="6815122" y="13550"/>
                    <a:pt x="6815122" y="13550"/>
                    <a:pt x="6818525" y="14886"/>
                  </a:cubicBezTo>
                  <a:cubicBezTo>
                    <a:pt x="6835527" y="10875"/>
                    <a:pt x="6855931" y="12213"/>
                    <a:pt x="6876336" y="13550"/>
                  </a:cubicBezTo>
                  <a:cubicBezTo>
                    <a:pt x="6879739" y="13550"/>
                    <a:pt x="6883138" y="13550"/>
                    <a:pt x="6886540" y="13550"/>
                  </a:cubicBezTo>
                  <a:cubicBezTo>
                    <a:pt x="6906945" y="8204"/>
                    <a:pt x="6930749" y="13550"/>
                    <a:pt x="6951153" y="9539"/>
                  </a:cubicBezTo>
                  <a:cubicBezTo>
                    <a:pt x="6954556" y="9539"/>
                    <a:pt x="6954556" y="9539"/>
                    <a:pt x="6957955" y="9539"/>
                  </a:cubicBezTo>
                  <a:cubicBezTo>
                    <a:pt x="7002167" y="12213"/>
                    <a:pt x="7049778" y="9539"/>
                    <a:pt x="7093986" y="10875"/>
                  </a:cubicBezTo>
                  <a:cubicBezTo>
                    <a:pt x="7097385" y="10875"/>
                    <a:pt x="7100788" y="12213"/>
                    <a:pt x="7104190" y="13550"/>
                  </a:cubicBezTo>
                  <a:cubicBezTo>
                    <a:pt x="7138198" y="14886"/>
                    <a:pt x="7172206" y="26916"/>
                    <a:pt x="7206214" y="13550"/>
                  </a:cubicBezTo>
                  <a:cubicBezTo>
                    <a:pt x="7209613" y="14886"/>
                    <a:pt x="7216414" y="17559"/>
                    <a:pt x="7219817" y="20232"/>
                  </a:cubicBezTo>
                  <a:cubicBezTo>
                    <a:pt x="7219817" y="20232"/>
                    <a:pt x="7223216" y="20232"/>
                    <a:pt x="7223216" y="20232"/>
                  </a:cubicBezTo>
                  <a:cubicBezTo>
                    <a:pt x="7226618" y="16223"/>
                    <a:pt x="7230017" y="10875"/>
                    <a:pt x="7247023" y="12213"/>
                  </a:cubicBezTo>
                  <a:cubicBezTo>
                    <a:pt x="7250422" y="12213"/>
                    <a:pt x="7253825" y="12213"/>
                    <a:pt x="7257224" y="12213"/>
                  </a:cubicBezTo>
                  <a:cubicBezTo>
                    <a:pt x="7345644" y="8204"/>
                    <a:pt x="7434064" y="9539"/>
                    <a:pt x="7522484" y="10875"/>
                  </a:cubicBezTo>
                  <a:cubicBezTo>
                    <a:pt x="7529286" y="12213"/>
                    <a:pt x="7536088" y="12213"/>
                    <a:pt x="7542889" y="12213"/>
                  </a:cubicBezTo>
                  <a:cubicBezTo>
                    <a:pt x="7563294" y="8204"/>
                    <a:pt x="7583698" y="12213"/>
                    <a:pt x="7604103" y="8204"/>
                  </a:cubicBezTo>
                  <a:cubicBezTo>
                    <a:pt x="7641510" y="9539"/>
                    <a:pt x="7682323" y="13550"/>
                    <a:pt x="7719730" y="8204"/>
                  </a:cubicBezTo>
                  <a:cubicBezTo>
                    <a:pt x="7723132" y="9539"/>
                    <a:pt x="7723132" y="9539"/>
                    <a:pt x="7726531" y="8204"/>
                  </a:cubicBezTo>
                  <a:cubicBezTo>
                    <a:pt x="7753737" y="14886"/>
                    <a:pt x="7784346" y="8204"/>
                    <a:pt x="7811552" y="8204"/>
                  </a:cubicBezTo>
                  <a:cubicBezTo>
                    <a:pt x="7814951" y="9539"/>
                    <a:pt x="7814951" y="9539"/>
                    <a:pt x="7818354" y="8204"/>
                  </a:cubicBezTo>
                  <a:cubicBezTo>
                    <a:pt x="7835356" y="9539"/>
                    <a:pt x="7852362" y="13550"/>
                    <a:pt x="7872767" y="8204"/>
                  </a:cubicBezTo>
                  <a:cubicBezTo>
                    <a:pt x="7893171" y="1520"/>
                    <a:pt x="7910173" y="12213"/>
                    <a:pt x="7930578" y="9539"/>
                  </a:cubicBezTo>
                  <a:cubicBezTo>
                    <a:pt x="7930578" y="9539"/>
                    <a:pt x="7933980" y="10875"/>
                    <a:pt x="7933980" y="10875"/>
                  </a:cubicBezTo>
                  <a:cubicBezTo>
                    <a:pt x="7933980" y="10875"/>
                    <a:pt x="7933980" y="9539"/>
                    <a:pt x="7933980" y="8204"/>
                  </a:cubicBezTo>
                  <a:cubicBezTo>
                    <a:pt x="7944181" y="8204"/>
                    <a:pt x="7957784" y="8204"/>
                    <a:pt x="7967988" y="8204"/>
                  </a:cubicBezTo>
                  <a:cubicBezTo>
                    <a:pt x="7967988" y="8204"/>
                    <a:pt x="7971387" y="6866"/>
                    <a:pt x="7974790" y="6866"/>
                  </a:cubicBezTo>
                  <a:cubicBezTo>
                    <a:pt x="7981592" y="5530"/>
                    <a:pt x="7988393" y="5530"/>
                    <a:pt x="7995194" y="8204"/>
                  </a:cubicBezTo>
                  <a:cubicBezTo>
                    <a:pt x="8012196" y="12213"/>
                    <a:pt x="8029202" y="184"/>
                    <a:pt x="8046204" y="9539"/>
                  </a:cubicBezTo>
                  <a:cubicBezTo>
                    <a:pt x="8046204" y="10875"/>
                    <a:pt x="8046204" y="10875"/>
                    <a:pt x="8046204" y="12213"/>
                  </a:cubicBezTo>
                  <a:cubicBezTo>
                    <a:pt x="8053006" y="10875"/>
                    <a:pt x="8059808" y="9539"/>
                    <a:pt x="8066609" y="8204"/>
                  </a:cubicBezTo>
                  <a:cubicBezTo>
                    <a:pt x="8097218" y="4193"/>
                    <a:pt x="8131226" y="9539"/>
                    <a:pt x="8161831" y="4193"/>
                  </a:cubicBezTo>
                  <a:cubicBezTo>
                    <a:pt x="8185638" y="4193"/>
                    <a:pt x="8206043" y="4193"/>
                    <a:pt x="8229846" y="4193"/>
                  </a:cubicBezTo>
                  <a:cubicBezTo>
                    <a:pt x="8257053" y="10875"/>
                    <a:pt x="8294463" y="184"/>
                    <a:pt x="8318267" y="12213"/>
                  </a:cubicBezTo>
                  <a:cubicBezTo>
                    <a:pt x="8318267" y="12213"/>
                    <a:pt x="8318267" y="13550"/>
                    <a:pt x="8318267" y="13550"/>
                  </a:cubicBezTo>
                  <a:cubicBezTo>
                    <a:pt x="8331870" y="4193"/>
                    <a:pt x="8355677" y="2857"/>
                    <a:pt x="8382884" y="2857"/>
                  </a:cubicBezTo>
                  <a:cubicBezTo>
                    <a:pt x="8410090" y="2857"/>
                    <a:pt x="8440695" y="5530"/>
                    <a:pt x="8467901" y="1520"/>
                  </a:cubicBezTo>
                  <a:cubicBezTo>
                    <a:pt x="8471304" y="1520"/>
                    <a:pt x="8478106" y="1520"/>
                    <a:pt x="8481504" y="1520"/>
                  </a:cubicBezTo>
                  <a:cubicBezTo>
                    <a:pt x="8491708" y="2857"/>
                    <a:pt x="8498510" y="5530"/>
                    <a:pt x="8505312" y="9539"/>
                  </a:cubicBezTo>
                  <a:cubicBezTo>
                    <a:pt x="8505312" y="8204"/>
                    <a:pt x="8505312" y="8204"/>
                    <a:pt x="8505312" y="8204"/>
                  </a:cubicBezTo>
                  <a:cubicBezTo>
                    <a:pt x="8505312" y="8204"/>
                    <a:pt x="8501909" y="6866"/>
                    <a:pt x="8501909" y="6866"/>
                  </a:cubicBezTo>
                  <a:cubicBezTo>
                    <a:pt x="8515512" y="-2491"/>
                    <a:pt x="8539320" y="5530"/>
                    <a:pt x="8556322" y="184"/>
                  </a:cubicBezTo>
                  <a:cubicBezTo>
                    <a:pt x="8593732" y="1520"/>
                    <a:pt x="8631138" y="1520"/>
                    <a:pt x="8668549" y="1520"/>
                  </a:cubicBezTo>
                  <a:cubicBezTo>
                    <a:pt x="8675350" y="1520"/>
                    <a:pt x="8682152" y="1520"/>
                    <a:pt x="8688954" y="1520"/>
                  </a:cubicBezTo>
                  <a:cubicBezTo>
                    <a:pt x="8709358" y="2857"/>
                    <a:pt x="8729763" y="-2491"/>
                    <a:pt x="8750168" y="1520"/>
                  </a:cubicBezTo>
                  <a:cubicBezTo>
                    <a:pt x="8770572" y="4193"/>
                    <a:pt x="8794376" y="1520"/>
                    <a:pt x="8818184" y="2857"/>
                  </a:cubicBezTo>
                  <a:cubicBezTo>
                    <a:pt x="8818184" y="1520"/>
                    <a:pt x="8821582" y="184"/>
                    <a:pt x="8824985" y="184"/>
                  </a:cubicBezTo>
                  <a:cubicBezTo>
                    <a:pt x="8831786" y="184"/>
                    <a:pt x="8835186" y="184"/>
                    <a:pt x="8841987" y="184"/>
                  </a:cubicBezTo>
                  <a:cubicBezTo>
                    <a:pt x="8858992" y="6866"/>
                    <a:pt x="8875995" y="2857"/>
                    <a:pt x="8896400" y="2857"/>
                  </a:cubicBezTo>
                  <a:cubicBezTo>
                    <a:pt x="8916804" y="1520"/>
                    <a:pt x="8937209" y="-1154"/>
                    <a:pt x="8954214" y="4193"/>
                  </a:cubicBezTo>
                  <a:cubicBezTo>
                    <a:pt x="8957614" y="5530"/>
                    <a:pt x="8961016" y="5530"/>
                    <a:pt x="8964415" y="4193"/>
                  </a:cubicBezTo>
                  <a:cubicBezTo>
                    <a:pt x="8981421" y="-1154"/>
                    <a:pt x="9001826" y="4193"/>
                    <a:pt x="9018828" y="184"/>
                  </a:cubicBezTo>
                  <a:cubicBezTo>
                    <a:pt x="9022230" y="184"/>
                    <a:pt x="9029032" y="184"/>
                    <a:pt x="9032430" y="184"/>
                  </a:cubicBezTo>
                  <a:cubicBezTo>
                    <a:pt x="9052836" y="4193"/>
                    <a:pt x="9080042" y="-1154"/>
                    <a:pt x="9103849" y="2857"/>
                  </a:cubicBezTo>
                  <a:cubicBezTo>
                    <a:pt x="9107248" y="2857"/>
                    <a:pt x="9107248" y="1520"/>
                    <a:pt x="9110650" y="1520"/>
                  </a:cubicBezTo>
                  <a:cubicBezTo>
                    <a:pt x="9209272" y="184"/>
                    <a:pt x="9304493" y="1520"/>
                    <a:pt x="9399715" y="8204"/>
                  </a:cubicBezTo>
                  <a:cubicBezTo>
                    <a:pt x="9433723" y="10875"/>
                    <a:pt x="9471133" y="8204"/>
                    <a:pt x="9505141" y="6866"/>
                  </a:cubicBezTo>
                  <a:cubicBezTo>
                    <a:pt x="9515342" y="6866"/>
                    <a:pt x="9522143" y="6866"/>
                    <a:pt x="9532347" y="6866"/>
                  </a:cubicBezTo>
                  <a:cubicBezTo>
                    <a:pt x="9535746" y="6866"/>
                    <a:pt x="9535746" y="8204"/>
                    <a:pt x="9539148" y="8204"/>
                  </a:cubicBezTo>
                  <a:cubicBezTo>
                    <a:pt x="9539148" y="8204"/>
                    <a:pt x="9539148" y="9539"/>
                    <a:pt x="9539148" y="9539"/>
                  </a:cubicBezTo>
                  <a:cubicBezTo>
                    <a:pt x="9583357" y="8204"/>
                    <a:pt x="9630968" y="5530"/>
                    <a:pt x="9678579" y="10875"/>
                  </a:cubicBezTo>
                  <a:cubicBezTo>
                    <a:pt x="9695584" y="16223"/>
                    <a:pt x="9712586" y="18896"/>
                    <a:pt x="9732992" y="14886"/>
                  </a:cubicBezTo>
                  <a:cubicBezTo>
                    <a:pt x="9743196" y="16223"/>
                    <a:pt x="9753396" y="13550"/>
                    <a:pt x="9760198" y="10875"/>
                  </a:cubicBezTo>
                  <a:cubicBezTo>
                    <a:pt x="9780602" y="6866"/>
                    <a:pt x="9794206" y="12213"/>
                    <a:pt x="9811211" y="16223"/>
                  </a:cubicBezTo>
                  <a:cubicBezTo>
                    <a:pt x="9811211" y="16223"/>
                    <a:pt x="9807808" y="17559"/>
                    <a:pt x="9807808" y="17559"/>
                  </a:cubicBezTo>
                  <a:cubicBezTo>
                    <a:pt x="9807808" y="17559"/>
                    <a:pt x="9811211" y="17559"/>
                    <a:pt x="9811211" y="17559"/>
                  </a:cubicBezTo>
                  <a:cubicBezTo>
                    <a:pt x="9828214" y="17559"/>
                    <a:pt x="9845219" y="17559"/>
                    <a:pt x="9862221" y="17559"/>
                  </a:cubicBezTo>
                  <a:cubicBezTo>
                    <a:pt x="9869022" y="17559"/>
                    <a:pt x="9875824" y="17559"/>
                    <a:pt x="9882626" y="17559"/>
                  </a:cubicBezTo>
                  <a:cubicBezTo>
                    <a:pt x="9896229" y="18896"/>
                    <a:pt x="9909832" y="20232"/>
                    <a:pt x="9923435" y="21569"/>
                  </a:cubicBezTo>
                  <a:cubicBezTo>
                    <a:pt x="9926838" y="20232"/>
                    <a:pt x="9930236" y="18896"/>
                    <a:pt x="9933639" y="17559"/>
                  </a:cubicBezTo>
                  <a:cubicBezTo>
                    <a:pt x="9943840" y="17559"/>
                    <a:pt x="9954044" y="17559"/>
                    <a:pt x="9964244" y="17559"/>
                  </a:cubicBezTo>
                  <a:cubicBezTo>
                    <a:pt x="9981250" y="16223"/>
                    <a:pt x="9994854" y="16223"/>
                    <a:pt x="10005054" y="22905"/>
                  </a:cubicBezTo>
                  <a:cubicBezTo>
                    <a:pt x="10018657" y="25578"/>
                    <a:pt x="10039062" y="16223"/>
                    <a:pt x="10049266" y="24241"/>
                  </a:cubicBezTo>
                  <a:cubicBezTo>
                    <a:pt x="10056068" y="29589"/>
                    <a:pt x="10045863" y="33598"/>
                    <a:pt x="10035662" y="34935"/>
                  </a:cubicBezTo>
                  <a:cubicBezTo>
                    <a:pt x="10015258" y="36271"/>
                    <a:pt x="9991450" y="37607"/>
                    <a:pt x="9971046" y="33598"/>
                  </a:cubicBezTo>
                  <a:cubicBezTo>
                    <a:pt x="9967647" y="33598"/>
                    <a:pt x="9967647" y="32262"/>
                    <a:pt x="9967647" y="29589"/>
                  </a:cubicBezTo>
                  <a:cubicBezTo>
                    <a:pt x="9967647" y="29589"/>
                    <a:pt x="9967647" y="30925"/>
                    <a:pt x="9967647" y="30925"/>
                  </a:cubicBezTo>
                  <a:cubicBezTo>
                    <a:pt x="9960846" y="32262"/>
                    <a:pt x="9957443" y="33598"/>
                    <a:pt x="9950642" y="34935"/>
                  </a:cubicBezTo>
                  <a:cubicBezTo>
                    <a:pt x="9981250" y="37607"/>
                    <a:pt x="9960846" y="49637"/>
                    <a:pt x="9974448" y="54983"/>
                  </a:cubicBezTo>
                  <a:cubicBezTo>
                    <a:pt x="9988052" y="54983"/>
                    <a:pt x="9998252" y="54983"/>
                    <a:pt x="10008456" y="54983"/>
                  </a:cubicBezTo>
                  <a:cubicBezTo>
                    <a:pt x="10018657" y="65676"/>
                    <a:pt x="10039062" y="67013"/>
                    <a:pt x="10083274" y="58993"/>
                  </a:cubicBezTo>
                  <a:cubicBezTo>
                    <a:pt x="10076472" y="57656"/>
                    <a:pt x="10066268" y="56320"/>
                    <a:pt x="10056068" y="53647"/>
                  </a:cubicBezTo>
                  <a:cubicBezTo>
                    <a:pt x="10073070" y="49637"/>
                    <a:pt x="10090075" y="52310"/>
                    <a:pt x="10103678" y="52310"/>
                  </a:cubicBezTo>
                  <a:cubicBezTo>
                    <a:pt x="10103678" y="50973"/>
                    <a:pt x="10103678" y="49637"/>
                    <a:pt x="10103678" y="48301"/>
                  </a:cubicBezTo>
                  <a:cubicBezTo>
                    <a:pt x="10100276" y="45628"/>
                    <a:pt x="10096876" y="44290"/>
                    <a:pt x="10093474" y="42955"/>
                  </a:cubicBezTo>
                  <a:cubicBezTo>
                    <a:pt x="10093474" y="41617"/>
                    <a:pt x="10093474" y="40281"/>
                    <a:pt x="10093474" y="38944"/>
                  </a:cubicBezTo>
                  <a:cubicBezTo>
                    <a:pt x="10076472" y="34935"/>
                    <a:pt x="10076472" y="30925"/>
                    <a:pt x="10093474" y="26916"/>
                  </a:cubicBezTo>
                  <a:cubicBezTo>
                    <a:pt x="10130884" y="24241"/>
                    <a:pt x="10134284" y="32262"/>
                    <a:pt x="10124083" y="42955"/>
                  </a:cubicBezTo>
                  <a:cubicBezTo>
                    <a:pt x="10127482" y="45628"/>
                    <a:pt x="10127482" y="46964"/>
                    <a:pt x="10124083" y="48301"/>
                  </a:cubicBezTo>
                  <a:cubicBezTo>
                    <a:pt x="10134284" y="50973"/>
                    <a:pt x="10141085" y="53647"/>
                    <a:pt x="10147886" y="56320"/>
                  </a:cubicBezTo>
                  <a:cubicBezTo>
                    <a:pt x="10144488" y="60329"/>
                    <a:pt x="10144488" y="63002"/>
                    <a:pt x="10134284" y="64338"/>
                  </a:cubicBezTo>
                  <a:cubicBezTo>
                    <a:pt x="10124083" y="67013"/>
                    <a:pt x="10113879" y="69686"/>
                    <a:pt x="10103678" y="72359"/>
                  </a:cubicBezTo>
                  <a:cubicBezTo>
                    <a:pt x="10107077" y="73695"/>
                    <a:pt x="10110480" y="75032"/>
                    <a:pt x="10113879" y="76368"/>
                  </a:cubicBezTo>
                  <a:cubicBezTo>
                    <a:pt x="10137686" y="75032"/>
                    <a:pt x="10161490" y="67013"/>
                    <a:pt x="10181894" y="77704"/>
                  </a:cubicBezTo>
                  <a:cubicBezTo>
                    <a:pt x="10181894" y="79041"/>
                    <a:pt x="10181894" y="79041"/>
                    <a:pt x="10181894" y="80379"/>
                  </a:cubicBezTo>
                  <a:cubicBezTo>
                    <a:pt x="10175093" y="91070"/>
                    <a:pt x="10137686" y="73695"/>
                    <a:pt x="10134284" y="88398"/>
                  </a:cubicBezTo>
                  <a:cubicBezTo>
                    <a:pt x="10151289" y="89734"/>
                    <a:pt x="10168292" y="85725"/>
                    <a:pt x="10178496" y="91070"/>
                  </a:cubicBezTo>
                  <a:cubicBezTo>
                    <a:pt x="10205702" y="104436"/>
                    <a:pt x="10181894" y="109783"/>
                    <a:pt x="10154688" y="113792"/>
                  </a:cubicBezTo>
                  <a:cubicBezTo>
                    <a:pt x="10161490" y="116466"/>
                    <a:pt x="10158090" y="123149"/>
                    <a:pt x="10171694" y="124485"/>
                  </a:cubicBezTo>
                  <a:cubicBezTo>
                    <a:pt x="10175093" y="105773"/>
                    <a:pt x="10209100" y="116466"/>
                    <a:pt x="10232908" y="113792"/>
                  </a:cubicBezTo>
                  <a:cubicBezTo>
                    <a:pt x="10232908" y="117801"/>
                    <a:pt x="10232908" y="121812"/>
                    <a:pt x="10232908" y="125822"/>
                  </a:cubicBezTo>
                  <a:cubicBezTo>
                    <a:pt x="10236307" y="124485"/>
                    <a:pt x="10239710" y="125822"/>
                    <a:pt x="10243108" y="125822"/>
                  </a:cubicBezTo>
                  <a:cubicBezTo>
                    <a:pt x="10243108" y="124485"/>
                    <a:pt x="10243108" y="124485"/>
                    <a:pt x="10243108" y="124485"/>
                  </a:cubicBezTo>
                  <a:cubicBezTo>
                    <a:pt x="10253312" y="120476"/>
                    <a:pt x="10270314" y="121812"/>
                    <a:pt x="10277116" y="116466"/>
                  </a:cubicBezTo>
                  <a:cubicBezTo>
                    <a:pt x="10300924" y="109783"/>
                    <a:pt x="10324727" y="117801"/>
                    <a:pt x="10348534" y="116466"/>
                  </a:cubicBezTo>
                  <a:cubicBezTo>
                    <a:pt x="10362138" y="116466"/>
                    <a:pt x="10379140" y="116466"/>
                    <a:pt x="10396146" y="116466"/>
                  </a:cubicBezTo>
                  <a:cubicBezTo>
                    <a:pt x="10423352" y="132504"/>
                    <a:pt x="10385941" y="131167"/>
                    <a:pt x="10368939" y="132504"/>
                  </a:cubicBezTo>
                  <a:cubicBezTo>
                    <a:pt x="10328130" y="136515"/>
                    <a:pt x="10351934" y="140524"/>
                    <a:pt x="10368939" y="144533"/>
                  </a:cubicBezTo>
                  <a:cubicBezTo>
                    <a:pt x="10379140" y="140524"/>
                    <a:pt x="10392743" y="143197"/>
                    <a:pt x="10406346" y="141861"/>
                  </a:cubicBezTo>
                  <a:cubicBezTo>
                    <a:pt x="10433552" y="139188"/>
                    <a:pt x="10436954" y="148543"/>
                    <a:pt x="10436954" y="155227"/>
                  </a:cubicBezTo>
                  <a:cubicBezTo>
                    <a:pt x="10440354" y="164582"/>
                    <a:pt x="10419949" y="163246"/>
                    <a:pt x="10406346" y="161909"/>
                  </a:cubicBezTo>
                  <a:cubicBezTo>
                    <a:pt x="10392743" y="160573"/>
                    <a:pt x="10379140" y="161909"/>
                    <a:pt x="10368939" y="157899"/>
                  </a:cubicBezTo>
                  <a:cubicBezTo>
                    <a:pt x="10358735" y="155227"/>
                    <a:pt x="10355336" y="148543"/>
                    <a:pt x="10338330" y="148543"/>
                  </a:cubicBezTo>
                  <a:cubicBezTo>
                    <a:pt x="10331528" y="152554"/>
                    <a:pt x="10321328" y="156563"/>
                    <a:pt x="10314526" y="160573"/>
                  </a:cubicBezTo>
                  <a:cubicBezTo>
                    <a:pt x="10307725" y="167255"/>
                    <a:pt x="10280519" y="161909"/>
                    <a:pt x="10273718" y="168593"/>
                  </a:cubicBezTo>
                  <a:cubicBezTo>
                    <a:pt x="10266916" y="173939"/>
                    <a:pt x="10253312" y="180621"/>
                    <a:pt x="10287320" y="176612"/>
                  </a:cubicBezTo>
                  <a:cubicBezTo>
                    <a:pt x="10297521" y="168593"/>
                    <a:pt x="10311124" y="169929"/>
                    <a:pt x="10328130" y="172602"/>
                  </a:cubicBezTo>
                  <a:cubicBezTo>
                    <a:pt x="10343432" y="173605"/>
                    <a:pt x="10366390" y="167841"/>
                    <a:pt x="10379779" y="172226"/>
                  </a:cubicBezTo>
                  <a:lnTo>
                    <a:pt x="10387784" y="179252"/>
                  </a:lnTo>
                  <a:lnTo>
                    <a:pt x="10373612" y="178951"/>
                  </a:lnTo>
                  <a:cubicBezTo>
                    <a:pt x="10368939" y="179285"/>
                    <a:pt x="10365536" y="180621"/>
                    <a:pt x="10365536" y="184632"/>
                  </a:cubicBezTo>
                  <a:cubicBezTo>
                    <a:pt x="10362138" y="192651"/>
                    <a:pt x="10351934" y="197997"/>
                    <a:pt x="10328130" y="196660"/>
                  </a:cubicBezTo>
                  <a:cubicBezTo>
                    <a:pt x="10304322" y="200671"/>
                    <a:pt x="10273718" y="195324"/>
                    <a:pt x="10253312" y="203344"/>
                  </a:cubicBezTo>
                  <a:cubicBezTo>
                    <a:pt x="10260114" y="206017"/>
                    <a:pt x="10277116" y="203344"/>
                    <a:pt x="10280519" y="208690"/>
                  </a:cubicBezTo>
                  <a:cubicBezTo>
                    <a:pt x="10283918" y="210026"/>
                    <a:pt x="10287320" y="211363"/>
                    <a:pt x="10290720" y="212699"/>
                  </a:cubicBezTo>
                  <a:cubicBezTo>
                    <a:pt x="10290720" y="212699"/>
                    <a:pt x="10290720" y="211363"/>
                    <a:pt x="10294122" y="210026"/>
                  </a:cubicBezTo>
                  <a:cubicBezTo>
                    <a:pt x="10317926" y="206017"/>
                    <a:pt x="10338330" y="200671"/>
                    <a:pt x="10362138" y="208690"/>
                  </a:cubicBezTo>
                  <a:cubicBezTo>
                    <a:pt x="10362138" y="212699"/>
                    <a:pt x="10368939" y="212699"/>
                    <a:pt x="10379140" y="212699"/>
                  </a:cubicBezTo>
                  <a:cubicBezTo>
                    <a:pt x="10382542" y="214036"/>
                    <a:pt x="10389344" y="215372"/>
                    <a:pt x="10392743" y="216709"/>
                  </a:cubicBezTo>
                  <a:cubicBezTo>
                    <a:pt x="10457360" y="215372"/>
                    <a:pt x="10470962" y="220718"/>
                    <a:pt x="10464161" y="248787"/>
                  </a:cubicBezTo>
                  <a:cubicBezTo>
                    <a:pt x="10453957" y="250123"/>
                    <a:pt x="10443756" y="251460"/>
                    <a:pt x="10433552" y="252796"/>
                  </a:cubicBezTo>
                  <a:cubicBezTo>
                    <a:pt x="10413148" y="251460"/>
                    <a:pt x="10409748" y="244777"/>
                    <a:pt x="10402947" y="240768"/>
                  </a:cubicBezTo>
                  <a:cubicBezTo>
                    <a:pt x="10399544" y="244777"/>
                    <a:pt x="10389344" y="246114"/>
                    <a:pt x="10409748" y="254134"/>
                  </a:cubicBezTo>
                  <a:cubicBezTo>
                    <a:pt x="10402947" y="258143"/>
                    <a:pt x="10392743" y="256807"/>
                    <a:pt x="10385941" y="255469"/>
                  </a:cubicBezTo>
                  <a:cubicBezTo>
                    <a:pt x="10385941" y="259480"/>
                    <a:pt x="10379140" y="262153"/>
                    <a:pt x="10368939" y="263489"/>
                  </a:cubicBezTo>
                  <a:cubicBezTo>
                    <a:pt x="10365536" y="263489"/>
                    <a:pt x="10362138" y="263489"/>
                    <a:pt x="10358735" y="264826"/>
                  </a:cubicBezTo>
                  <a:cubicBezTo>
                    <a:pt x="10328130" y="268835"/>
                    <a:pt x="10297521" y="264826"/>
                    <a:pt x="10266916" y="260816"/>
                  </a:cubicBezTo>
                  <a:cubicBezTo>
                    <a:pt x="10266916" y="264826"/>
                    <a:pt x="10266916" y="268835"/>
                    <a:pt x="10266916" y="272846"/>
                  </a:cubicBezTo>
                  <a:cubicBezTo>
                    <a:pt x="10270314" y="274181"/>
                    <a:pt x="10273718" y="275519"/>
                    <a:pt x="10277116" y="276855"/>
                  </a:cubicBezTo>
                  <a:cubicBezTo>
                    <a:pt x="10290720" y="274181"/>
                    <a:pt x="10304322" y="271508"/>
                    <a:pt x="10317926" y="275519"/>
                  </a:cubicBezTo>
                  <a:cubicBezTo>
                    <a:pt x="10324727" y="275519"/>
                    <a:pt x="10331528" y="276855"/>
                    <a:pt x="10338330" y="278192"/>
                  </a:cubicBezTo>
                  <a:cubicBezTo>
                    <a:pt x="10348534" y="280865"/>
                    <a:pt x="10362138" y="279528"/>
                    <a:pt x="10368939" y="283538"/>
                  </a:cubicBezTo>
                  <a:cubicBezTo>
                    <a:pt x="10372338" y="283538"/>
                    <a:pt x="10375740" y="284874"/>
                    <a:pt x="10379140" y="286211"/>
                  </a:cubicBezTo>
                  <a:cubicBezTo>
                    <a:pt x="10389344" y="295567"/>
                    <a:pt x="10379140" y="296904"/>
                    <a:pt x="10358735" y="294231"/>
                  </a:cubicBezTo>
                  <a:cubicBezTo>
                    <a:pt x="10338330" y="295567"/>
                    <a:pt x="10317926" y="296904"/>
                    <a:pt x="10297521" y="298240"/>
                  </a:cubicBezTo>
                  <a:cubicBezTo>
                    <a:pt x="10277116" y="299577"/>
                    <a:pt x="10263513" y="295567"/>
                    <a:pt x="10246511" y="292894"/>
                  </a:cubicBezTo>
                  <a:cubicBezTo>
                    <a:pt x="10232908" y="290220"/>
                    <a:pt x="10232908" y="286211"/>
                    <a:pt x="10243108" y="282201"/>
                  </a:cubicBezTo>
                  <a:cubicBezTo>
                    <a:pt x="10243108" y="282201"/>
                    <a:pt x="10246511" y="282201"/>
                    <a:pt x="10246511" y="282201"/>
                  </a:cubicBezTo>
                  <a:cubicBezTo>
                    <a:pt x="10222704" y="267499"/>
                    <a:pt x="10222704" y="286211"/>
                    <a:pt x="10209100" y="287547"/>
                  </a:cubicBezTo>
                  <a:cubicBezTo>
                    <a:pt x="10209100" y="288885"/>
                    <a:pt x="10205702" y="288885"/>
                    <a:pt x="10205702" y="290220"/>
                  </a:cubicBezTo>
                  <a:cubicBezTo>
                    <a:pt x="10209100" y="291558"/>
                    <a:pt x="10212503" y="292894"/>
                    <a:pt x="10215902" y="294231"/>
                  </a:cubicBezTo>
                  <a:cubicBezTo>
                    <a:pt x="10215902" y="298240"/>
                    <a:pt x="10215902" y="302250"/>
                    <a:pt x="10215902" y="306259"/>
                  </a:cubicBezTo>
                  <a:cubicBezTo>
                    <a:pt x="10202299" y="306259"/>
                    <a:pt x="10188696" y="306259"/>
                    <a:pt x="10175093" y="306259"/>
                  </a:cubicBezTo>
                  <a:cubicBezTo>
                    <a:pt x="10158090" y="307597"/>
                    <a:pt x="10141085" y="307597"/>
                    <a:pt x="10127482" y="302250"/>
                  </a:cubicBezTo>
                  <a:cubicBezTo>
                    <a:pt x="10120680" y="303586"/>
                    <a:pt x="10110480" y="304923"/>
                    <a:pt x="10103678" y="306259"/>
                  </a:cubicBezTo>
                  <a:cubicBezTo>
                    <a:pt x="10096876" y="307597"/>
                    <a:pt x="10086672" y="308932"/>
                    <a:pt x="10076472" y="310270"/>
                  </a:cubicBezTo>
                  <a:cubicBezTo>
                    <a:pt x="10083274" y="311606"/>
                    <a:pt x="10086672" y="312943"/>
                    <a:pt x="10093474" y="314279"/>
                  </a:cubicBezTo>
                  <a:cubicBezTo>
                    <a:pt x="10107077" y="320962"/>
                    <a:pt x="10127482" y="314279"/>
                    <a:pt x="10141085" y="319625"/>
                  </a:cubicBezTo>
                  <a:cubicBezTo>
                    <a:pt x="10127482" y="324971"/>
                    <a:pt x="10110480" y="318289"/>
                    <a:pt x="10096876" y="322298"/>
                  </a:cubicBezTo>
                  <a:cubicBezTo>
                    <a:pt x="10093474" y="322298"/>
                    <a:pt x="10093474" y="322298"/>
                    <a:pt x="10090075" y="322298"/>
                  </a:cubicBezTo>
                  <a:cubicBezTo>
                    <a:pt x="10096876" y="327645"/>
                    <a:pt x="10107077" y="330318"/>
                    <a:pt x="10117282" y="332991"/>
                  </a:cubicBezTo>
                  <a:cubicBezTo>
                    <a:pt x="10124083" y="334328"/>
                    <a:pt x="10134284" y="334328"/>
                    <a:pt x="10137686" y="338337"/>
                  </a:cubicBezTo>
                  <a:cubicBezTo>
                    <a:pt x="10147886" y="338337"/>
                    <a:pt x="10158090" y="338337"/>
                    <a:pt x="10168292" y="338337"/>
                  </a:cubicBezTo>
                  <a:cubicBezTo>
                    <a:pt x="10168292" y="339674"/>
                    <a:pt x="10171694" y="339674"/>
                    <a:pt x="10171694" y="339674"/>
                  </a:cubicBezTo>
                  <a:cubicBezTo>
                    <a:pt x="10171694" y="338337"/>
                    <a:pt x="10175093" y="338337"/>
                    <a:pt x="10175093" y="337001"/>
                  </a:cubicBezTo>
                  <a:cubicBezTo>
                    <a:pt x="10198900" y="337001"/>
                    <a:pt x="10219305" y="335664"/>
                    <a:pt x="10243108" y="338337"/>
                  </a:cubicBezTo>
                  <a:cubicBezTo>
                    <a:pt x="10283918" y="331655"/>
                    <a:pt x="10321328" y="335664"/>
                    <a:pt x="10355336" y="342348"/>
                  </a:cubicBezTo>
                  <a:cubicBezTo>
                    <a:pt x="10358735" y="338337"/>
                    <a:pt x="10368939" y="339674"/>
                    <a:pt x="10375740" y="339674"/>
                  </a:cubicBezTo>
                  <a:cubicBezTo>
                    <a:pt x="10419949" y="334328"/>
                    <a:pt x="10457360" y="347694"/>
                    <a:pt x="10498169" y="347694"/>
                  </a:cubicBezTo>
                  <a:cubicBezTo>
                    <a:pt x="10498169" y="349030"/>
                    <a:pt x="10498169" y="349030"/>
                    <a:pt x="10498169" y="350367"/>
                  </a:cubicBezTo>
                  <a:cubicBezTo>
                    <a:pt x="10484566" y="359722"/>
                    <a:pt x="10467560" y="358387"/>
                    <a:pt x="10447156" y="355713"/>
                  </a:cubicBezTo>
                  <a:cubicBezTo>
                    <a:pt x="10426750" y="355713"/>
                    <a:pt x="10406346" y="355713"/>
                    <a:pt x="10385941" y="355713"/>
                  </a:cubicBezTo>
                  <a:cubicBezTo>
                    <a:pt x="10382542" y="355713"/>
                    <a:pt x="10379140" y="354376"/>
                    <a:pt x="10375740" y="354376"/>
                  </a:cubicBezTo>
                  <a:cubicBezTo>
                    <a:pt x="10365536" y="355713"/>
                    <a:pt x="10351934" y="357049"/>
                    <a:pt x="10345132" y="351703"/>
                  </a:cubicBezTo>
                  <a:cubicBezTo>
                    <a:pt x="10300924" y="349030"/>
                    <a:pt x="10263513" y="359722"/>
                    <a:pt x="10222704" y="359722"/>
                  </a:cubicBezTo>
                  <a:cubicBezTo>
                    <a:pt x="10222704" y="358387"/>
                    <a:pt x="10222704" y="358387"/>
                    <a:pt x="10222704" y="357049"/>
                  </a:cubicBezTo>
                  <a:cubicBezTo>
                    <a:pt x="10198900" y="363733"/>
                    <a:pt x="10151289" y="347694"/>
                    <a:pt x="10137686" y="369079"/>
                  </a:cubicBezTo>
                  <a:cubicBezTo>
                    <a:pt x="10137686" y="370415"/>
                    <a:pt x="10113879" y="367742"/>
                    <a:pt x="10100276" y="367742"/>
                  </a:cubicBezTo>
                  <a:cubicBezTo>
                    <a:pt x="10100276" y="366406"/>
                    <a:pt x="10096876" y="366406"/>
                    <a:pt x="10096876" y="366406"/>
                  </a:cubicBezTo>
                  <a:cubicBezTo>
                    <a:pt x="10086672" y="366406"/>
                    <a:pt x="10079871" y="366406"/>
                    <a:pt x="10069670" y="366406"/>
                  </a:cubicBezTo>
                  <a:cubicBezTo>
                    <a:pt x="10062869" y="369079"/>
                    <a:pt x="10052665" y="369079"/>
                    <a:pt x="10045863" y="367742"/>
                  </a:cubicBezTo>
                  <a:cubicBezTo>
                    <a:pt x="10045863" y="367742"/>
                    <a:pt x="10042464" y="366406"/>
                    <a:pt x="10042464" y="366406"/>
                  </a:cubicBezTo>
                  <a:cubicBezTo>
                    <a:pt x="10039062" y="366406"/>
                    <a:pt x="10032260" y="366406"/>
                    <a:pt x="10028861" y="366406"/>
                  </a:cubicBezTo>
                  <a:cubicBezTo>
                    <a:pt x="10025458" y="367742"/>
                    <a:pt x="10022060" y="367742"/>
                    <a:pt x="10018657" y="366406"/>
                  </a:cubicBezTo>
                  <a:cubicBezTo>
                    <a:pt x="10015258" y="366406"/>
                    <a:pt x="10015258" y="367742"/>
                    <a:pt x="10011856" y="369079"/>
                  </a:cubicBezTo>
                  <a:cubicBezTo>
                    <a:pt x="10001655" y="373088"/>
                    <a:pt x="9991450" y="373088"/>
                    <a:pt x="9977848" y="371752"/>
                  </a:cubicBezTo>
                  <a:cubicBezTo>
                    <a:pt x="9974448" y="370415"/>
                    <a:pt x="9974448" y="370415"/>
                    <a:pt x="9971046" y="369079"/>
                  </a:cubicBezTo>
                  <a:cubicBezTo>
                    <a:pt x="9964244" y="370415"/>
                    <a:pt x="9967647" y="373088"/>
                    <a:pt x="9971046" y="375761"/>
                  </a:cubicBezTo>
                  <a:cubicBezTo>
                    <a:pt x="9981250" y="377099"/>
                    <a:pt x="9991450" y="377099"/>
                    <a:pt x="9998252" y="381108"/>
                  </a:cubicBezTo>
                  <a:cubicBezTo>
                    <a:pt x="9998252" y="379772"/>
                    <a:pt x="9998252" y="379772"/>
                    <a:pt x="10001655" y="378434"/>
                  </a:cubicBezTo>
                  <a:cubicBezTo>
                    <a:pt x="10018657" y="375761"/>
                    <a:pt x="10039062" y="375761"/>
                    <a:pt x="10056068" y="377099"/>
                  </a:cubicBezTo>
                  <a:cubicBezTo>
                    <a:pt x="10062869" y="378434"/>
                    <a:pt x="10066268" y="379772"/>
                    <a:pt x="10069670" y="381108"/>
                  </a:cubicBezTo>
                  <a:cubicBezTo>
                    <a:pt x="10069670" y="382445"/>
                    <a:pt x="10069670" y="383781"/>
                    <a:pt x="10069670" y="385118"/>
                  </a:cubicBezTo>
                  <a:cubicBezTo>
                    <a:pt x="10083274" y="387791"/>
                    <a:pt x="10100276" y="383781"/>
                    <a:pt x="10110480" y="389127"/>
                  </a:cubicBezTo>
                  <a:cubicBezTo>
                    <a:pt x="10110480" y="390464"/>
                    <a:pt x="10110480" y="391800"/>
                    <a:pt x="10110480" y="393137"/>
                  </a:cubicBezTo>
                  <a:cubicBezTo>
                    <a:pt x="10127482" y="394473"/>
                    <a:pt x="10141085" y="390464"/>
                    <a:pt x="10151289" y="386454"/>
                  </a:cubicBezTo>
                  <a:cubicBezTo>
                    <a:pt x="10154688" y="387791"/>
                    <a:pt x="10158090" y="389127"/>
                    <a:pt x="10161490" y="390464"/>
                  </a:cubicBezTo>
                  <a:cubicBezTo>
                    <a:pt x="10161490" y="391800"/>
                    <a:pt x="10164892" y="391800"/>
                    <a:pt x="10168292" y="391800"/>
                  </a:cubicBezTo>
                  <a:cubicBezTo>
                    <a:pt x="10181894" y="406503"/>
                    <a:pt x="10209100" y="401157"/>
                    <a:pt x="10232908" y="397147"/>
                  </a:cubicBezTo>
                  <a:cubicBezTo>
                    <a:pt x="10253312" y="394473"/>
                    <a:pt x="10263513" y="399820"/>
                    <a:pt x="10266916" y="405166"/>
                  </a:cubicBezTo>
                  <a:cubicBezTo>
                    <a:pt x="10273718" y="414523"/>
                    <a:pt x="10253312" y="410512"/>
                    <a:pt x="10243108" y="411850"/>
                  </a:cubicBezTo>
                  <a:cubicBezTo>
                    <a:pt x="10243108" y="413185"/>
                    <a:pt x="10243108" y="414523"/>
                    <a:pt x="10243108" y="415859"/>
                  </a:cubicBezTo>
                  <a:cubicBezTo>
                    <a:pt x="10222704" y="423878"/>
                    <a:pt x="10202299" y="409176"/>
                    <a:pt x="10181894" y="415859"/>
                  </a:cubicBezTo>
                  <a:cubicBezTo>
                    <a:pt x="10175093" y="415859"/>
                    <a:pt x="10175093" y="417196"/>
                    <a:pt x="10175093" y="419869"/>
                  </a:cubicBezTo>
                  <a:cubicBezTo>
                    <a:pt x="10185297" y="425215"/>
                    <a:pt x="10198900" y="429224"/>
                    <a:pt x="10212503" y="433235"/>
                  </a:cubicBezTo>
                  <a:cubicBezTo>
                    <a:pt x="10219305" y="435908"/>
                    <a:pt x="10215902" y="438581"/>
                    <a:pt x="10212503" y="441254"/>
                  </a:cubicBezTo>
                  <a:cubicBezTo>
                    <a:pt x="10202299" y="442590"/>
                    <a:pt x="10192098" y="443927"/>
                    <a:pt x="10181894" y="439917"/>
                  </a:cubicBezTo>
                  <a:cubicBezTo>
                    <a:pt x="10178496" y="430562"/>
                    <a:pt x="10154688" y="426551"/>
                    <a:pt x="10147886" y="419869"/>
                  </a:cubicBezTo>
                  <a:cubicBezTo>
                    <a:pt x="10137686" y="419869"/>
                    <a:pt x="10127482" y="419869"/>
                    <a:pt x="10117282" y="419869"/>
                  </a:cubicBezTo>
                  <a:cubicBezTo>
                    <a:pt x="10113879" y="414523"/>
                    <a:pt x="10124083" y="413185"/>
                    <a:pt x="10130884" y="410512"/>
                  </a:cubicBezTo>
                  <a:cubicBezTo>
                    <a:pt x="10134284" y="407839"/>
                    <a:pt x="10130884" y="406503"/>
                    <a:pt x="10127482" y="405166"/>
                  </a:cubicBezTo>
                  <a:cubicBezTo>
                    <a:pt x="10124083" y="403830"/>
                    <a:pt x="10124083" y="403830"/>
                    <a:pt x="10124083" y="402493"/>
                  </a:cubicBezTo>
                  <a:cubicBezTo>
                    <a:pt x="10110480" y="402493"/>
                    <a:pt x="10100276" y="402493"/>
                    <a:pt x="10086672" y="402493"/>
                  </a:cubicBezTo>
                  <a:cubicBezTo>
                    <a:pt x="10076472" y="405166"/>
                    <a:pt x="10069670" y="407839"/>
                    <a:pt x="10076472" y="411850"/>
                  </a:cubicBezTo>
                  <a:cubicBezTo>
                    <a:pt x="10076472" y="413185"/>
                    <a:pt x="10073070" y="414523"/>
                    <a:pt x="10073070" y="415859"/>
                  </a:cubicBezTo>
                  <a:cubicBezTo>
                    <a:pt x="10076472" y="419869"/>
                    <a:pt x="10079871" y="422542"/>
                    <a:pt x="10083274" y="426551"/>
                  </a:cubicBezTo>
                  <a:cubicBezTo>
                    <a:pt x="10086672" y="427888"/>
                    <a:pt x="10093474" y="427888"/>
                    <a:pt x="10096876" y="427888"/>
                  </a:cubicBezTo>
                  <a:cubicBezTo>
                    <a:pt x="10113879" y="429224"/>
                    <a:pt x="10134284" y="426551"/>
                    <a:pt x="10141085" y="434571"/>
                  </a:cubicBezTo>
                  <a:cubicBezTo>
                    <a:pt x="10141085" y="435908"/>
                    <a:pt x="10141085" y="438581"/>
                    <a:pt x="10137686" y="438581"/>
                  </a:cubicBezTo>
                  <a:cubicBezTo>
                    <a:pt x="10120680" y="443927"/>
                    <a:pt x="10103678" y="438581"/>
                    <a:pt x="10090075" y="437244"/>
                  </a:cubicBezTo>
                  <a:cubicBezTo>
                    <a:pt x="10083274" y="439917"/>
                    <a:pt x="10073070" y="442590"/>
                    <a:pt x="10066268" y="437244"/>
                  </a:cubicBezTo>
                  <a:cubicBezTo>
                    <a:pt x="10059466" y="434571"/>
                    <a:pt x="10052665" y="431898"/>
                    <a:pt x="10039062" y="433235"/>
                  </a:cubicBezTo>
                  <a:cubicBezTo>
                    <a:pt x="10035662" y="438581"/>
                    <a:pt x="10035662" y="445263"/>
                    <a:pt x="10018657" y="445263"/>
                  </a:cubicBezTo>
                  <a:cubicBezTo>
                    <a:pt x="9998252" y="445263"/>
                    <a:pt x="9991450" y="438581"/>
                    <a:pt x="9984649" y="433235"/>
                  </a:cubicBezTo>
                  <a:cubicBezTo>
                    <a:pt x="9974448" y="435908"/>
                    <a:pt x="9920036" y="438581"/>
                    <a:pt x="9903030" y="437244"/>
                  </a:cubicBezTo>
                  <a:cubicBezTo>
                    <a:pt x="9896229" y="441254"/>
                    <a:pt x="9892830" y="446601"/>
                    <a:pt x="9889428" y="451947"/>
                  </a:cubicBezTo>
                  <a:cubicBezTo>
                    <a:pt x="9875824" y="451947"/>
                    <a:pt x="9865624" y="451947"/>
                    <a:pt x="9855420" y="451947"/>
                  </a:cubicBezTo>
                  <a:cubicBezTo>
                    <a:pt x="9848618" y="451947"/>
                    <a:pt x="9841816" y="451947"/>
                    <a:pt x="9838418" y="453283"/>
                  </a:cubicBezTo>
                  <a:cubicBezTo>
                    <a:pt x="9828214" y="454620"/>
                    <a:pt x="9814610" y="453283"/>
                    <a:pt x="9804410" y="455956"/>
                  </a:cubicBezTo>
                  <a:lnTo>
                    <a:pt x="9801007" y="455956"/>
                  </a:lnTo>
                  <a:cubicBezTo>
                    <a:pt x="9784005" y="453283"/>
                    <a:pt x="9766999" y="455956"/>
                    <a:pt x="9749997" y="454620"/>
                  </a:cubicBezTo>
                  <a:cubicBezTo>
                    <a:pt x="9746594" y="454620"/>
                    <a:pt x="9743196" y="453283"/>
                    <a:pt x="9743196" y="453283"/>
                  </a:cubicBezTo>
                  <a:cubicBezTo>
                    <a:pt x="9743196" y="454620"/>
                    <a:pt x="9743196" y="455956"/>
                    <a:pt x="9743196" y="457293"/>
                  </a:cubicBezTo>
                  <a:cubicBezTo>
                    <a:pt x="9729592" y="457293"/>
                    <a:pt x="9715990" y="457293"/>
                    <a:pt x="9702386" y="457293"/>
                  </a:cubicBezTo>
                  <a:cubicBezTo>
                    <a:pt x="9668378" y="459966"/>
                    <a:pt x="9634370" y="461302"/>
                    <a:pt x="9600363" y="462639"/>
                  </a:cubicBezTo>
                  <a:cubicBezTo>
                    <a:pt x="9593561" y="455956"/>
                    <a:pt x="9586760" y="449274"/>
                    <a:pt x="9579958" y="442590"/>
                  </a:cubicBezTo>
                  <a:cubicBezTo>
                    <a:pt x="9576556" y="441254"/>
                    <a:pt x="9573156" y="441254"/>
                    <a:pt x="9569754" y="441254"/>
                  </a:cubicBezTo>
                  <a:cubicBezTo>
                    <a:pt x="9566355" y="441254"/>
                    <a:pt x="9566355" y="441254"/>
                    <a:pt x="9566355" y="441254"/>
                  </a:cubicBezTo>
                  <a:cubicBezTo>
                    <a:pt x="9566355" y="441254"/>
                    <a:pt x="9566355" y="442590"/>
                    <a:pt x="9566355" y="442590"/>
                  </a:cubicBezTo>
                  <a:cubicBezTo>
                    <a:pt x="9559554" y="443927"/>
                    <a:pt x="9552752" y="445263"/>
                    <a:pt x="9545950" y="442590"/>
                  </a:cubicBezTo>
                  <a:lnTo>
                    <a:pt x="9525260" y="443494"/>
                  </a:lnTo>
                  <a:lnTo>
                    <a:pt x="9545946" y="449274"/>
                  </a:lnTo>
                  <a:cubicBezTo>
                    <a:pt x="9545946" y="450611"/>
                    <a:pt x="9542548" y="451947"/>
                    <a:pt x="9542548" y="453283"/>
                  </a:cubicBezTo>
                  <a:cubicBezTo>
                    <a:pt x="9532344" y="453283"/>
                    <a:pt x="9522143" y="453283"/>
                    <a:pt x="9511939" y="453283"/>
                  </a:cubicBezTo>
                  <a:cubicBezTo>
                    <a:pt x="9498336" y="455957"/>
                    <a:pt x="9484736" y="457293"/>
                    <a:pt x="9471133" y="453283"/>
                  </a:cubicBezTo>
                  <a:cubicBezTo>
                    <a:pt x="9471133" y="453283"/>
                    <a:pt x="9467730" y="451947"/>
                    <a:pt x="9467730" y="450611"/>
                  </a:cubicBezTo>
                  <a:lnTo>
                    <a:pt x="9467730" y="446007"/>
                  </a:lnTo>
                  <a:lnTo>
                    <a:pt x="9454128" y="446601"/>
                  </a:lnTo>
                  <a:cubicBezTo>
                    <a:pt x="9447326" y="450610"/>
                    <a:pt x="9440524" y="454620"/>
                    <a:pt x="9433723" y="458629"/>
                  </a:cubicBezTo>
                  <a:cubicBezTo>
                    <a:pt x="9443927" y="461302"/>
                    <a:pt x="9450728" y="463975"/>
                    <a:pt x="9454128" y="469322"/>
                  </a:cubicBezTo>
                  <a:cubicBezTo>
                    <a:pt x="9433723" y="469322"/>
                    <a:pt x="9413318" y="470659"/>
                    <a:pt x="9392914" y="470659"/>
                  </a:cubicBezTo>
                  <a:cubicBezTo>
                    <a:pt x="9386112" y="473332"/>
                    <a:pt x="9375912" y="471995"/>
                    <a:pt x="9369110" y="474668"/>
                  </a:cubicBezTo>
                  <a:cubicBezTo>
                    <a:pt x="9352104" y="473332"/>
                    <a:pt x="9338501" y="473332"/>
                    <a:pt x="9321499" y="473332"/>
                  </a:cubicBezTo>
                  <a:cubicBezTo>
                    <a:pt x="9301094" y="473332"/>
                    <a:pt x="9284088" y="473332"/>
                    <a:pt x="9267086" y="473332"/>
                  </a:cubicBezTo>
                  <a:cubicBezTo>
                    <a:pt x="9239880" y="474668"/>
                    <a:pt x="9212674" y="476005"/>
                    <a:pt x="9185468" y="477341"/>
                  </a:cubicBezTo>
                  <a:cubicBezTo>
                    <a:pt x="9171864" y="478678"/>
                    <a:pt x="9158262" y="480014"/>
                    <a:pt x="9144658" y="481352"/>
                  </a:cubicBezTo>
                  <a:cubicBezTo>
                    <a:pt x="9144658" y="480014"/>
                    <a:pt x="9144658" y="478678"/>
                    <a:pt x="9144658" y="477341"/>
                  </a:cubicBezTo>
                  <a:cubicBezTo>
                    <a:pt x="9120851" y="476005"/>
                    <a:pt x="9086843" y="485361"/>
                    <a:pt x="9083444" y="466648"/>
                  </a:cubicBezTo>
                  <a:cubicBezTo>
                    <a:pt x="9076642" y="458629"/>
                    <a:pt x="9052836" y="465313"/>
                    <a:pt x="9042635" y="458629"/>
                  </a:cubicBezTo>
                  <a:cubicBezTo>
                    <a:pt x="9039232" y="461302"/>
                    <a:pt x="9029032" y="463975"/>
                    <a:pt x="9018828" y="465313"/>
                  </a:cubicBezTo>
                  <a:cubicBezTo>
                    <a:pt x="9015428" y="466648"/>
                    <a:pt x="9022230" y="467986"/>
                    <a:pt x="9025629" y="469322"/>
                  </a:cubicBezTo>
                  <a:cubicBezTo>
                    <a:pt x="9032430" y="473332"/>
                    <a:pt x="9032430" y="477341"/>
                    <a:pt x="9022230" y="481352"/>
                  </a:cubicBezTo>
                  <a:cubicBezTo>
                    <a:pt x="9018828" y="481352"/>
                    <a:pt x="9015428" y="482687"/>
                    <a:pt x="9012026" y="482687"/>
                  </a:cubicBezTo>
                  <a:cubicBezTo>
                    <a:pt x="8991622" y="485361"/>
                    <a:pt x="8967818" y="481352"/>
                    <a:pt x="8947413" y="485361"/>
                  </a:cubicBezTo>
                  <a:cubicBezTo>
                    <a:pt x="8940612" y="485361"/>
                    <a:pt x="8937209" y="485361"/>
                    <a:pt x="8930408" y="485361"/>
                  </a:cubicBezTo>
                  <a:cubicBezTo>
                    <a:pt x="8927008" y="485361"/>
                    <a:pt x="8923606" y="484025"/>
                    <a:pt x="8920206" y="482687"/>
                  </a:cubicBezTo>
                  <a:cubicBezTo>
                    <a:pt x="8916804" y="482687"/>
                    <a:pt x="8916804" y="481352"/>
                    <a:pt x="8916804" y="481352"/>
                  </a:cubicBezTo>
                  <a:cubicBezTo>
                    <a:pt x="8896400" y="480014"/>
                    <a:pt x="8875995" y="484025"/>
                    <a:pt x="8855590" y="485361"/>
                  </a:cubicBezTo>
                  <a:cubicBezTo>
                    <a:pt x="8855590" y="485361"/>
                    <a:pt x="8852191" y="485361"/>
                    <a:pt x="8852191" y="486698"/>
                  </a:cubicBezTo>
                  <a:cubicBezTo>
                    <a:pt x="8831786" y="489371"/>
                    <a:pt x="8811382" y="485361"/>
                    <a:pt x="8790977" y="489371"/>
                  </a:cubicBezTo>
                  <a:cubicBezTo>
                    <a:pt x="8773972" y="490707"/>
                    <a:pt x="8756970" y="490707"/>
                    <a:pt x="8739964" y="490707"/>
                  </a:cubicBezTo>
                  <a:cubicBezTo>
                    <a:pt x="8719559" y="493380"/>
                    <a:pt x="8695755" y="492044"/>
                    <a:pt x="8675350" y="492044"/>
                  </a:cubicBezTo>
                  <a:cubicBezTo>
                    <a:pt x="8671948" y="492044"/>
                    <a:pt x="8671948" y="490707"/>
                    <a:pt x="8668549" y="490707"/>
                  </a:cubicBezTo>
                  <a:cubicBezTo>
                    <a:pt x="8665146" y="492044"/>
                    <a:pt x="8658345" y="492044"/>
                    <a:pt x="8654946" y="493380"/>
                  </a:cubicBezTo>
                  <a:cubicBezTo>
                    <a:pt x="8648144" y="493380"/>
                    <a:pt x="8644742" y="493380"/>
                    <a:pt x="8637940" y="493380"/>
                  </a:cubicBezTo>
                  <a:cubicBezTo>
                    <a:pt x="8634541" y="492044"/>
                    <a:pt x="8631138" y="490707"/>
                    <a:pt x="8627740" y="489371"/>
                  </a:cubicBezTo>
                  <a:cubicBezTo>
                    <a:pt x="8614136" y="489371"/>
                    <a:pt x="8600534" y="489371"/>
                    <a:pt x="8586930" y="489371"/>
                  </a:cubicBezTo>
                  <a:cubicBezTo>
                    <a:pt x="8586930" y="489371"/>
                    <a:pt x="8583528" y="490707"/>
                    <a:pt x="8583528" y="492044"/>
                  </a:cubicBezTo>
                  <a:cubicBezTo>
                    <a:pt x="8549520" y="492044"/>
                    <a:pt x="8515512" y="496053"/>
                    <a:pt x="8481504" y="488034"/>
                  </a:cubicBezTo>
                  <a:cubicBezTo>
                    <a:pt x="8474702" y="485361"/>
                    <a:pt x="8464502" y="489371"/>
                    <a:pt x="8461100" y="492044"/>
                  </a:cubicBezTo>
                  <a:cubicBezTo>
                    <a:pt x="8454298" y="492044"/>
                    <a:pt x="8444098" y="492044"/>
                    <a:pt x="8433894" y="492044"/>
                  </a:cubicBezTo>
                  <a:cubicBezTo>
                    <a:pt x="8420290" y="486698"/>
                    <a:pt x="8386282" y="492044"/>
                    <a:pt x="8382884" y="480014"/>
                  </a:cubicBezTo>
                  <a:cubicBezTo>
                    <a:pt x="8379481" y="480014"/>
                    <a:pt x="8376082" y="478678"/>
                    <a:pt x="8372680" y="478678"/>
                  </a:cubicBezTo>
                  <a:cubicBezTo>
                    <a:pt x="8372680" y="478678"/>
                    <a:pt x="8369280" y="478678"/>
                    <a:pt x="8369280" y="478678"/>
                  </a:cubicBezTo>
                  <a:cubicBezTo>
                    <a:pt x="8355677" y="484025"/>
                    <a:pt x="8389685" y="490707"/>
                    <a:pt x="8369280" y="496053"/>
                  </a:cubicBezTo>
                  <a:cubicBezTo>
                    <a:pt x="8355677" y="496053"/>
                    <a:pt x="8345473" y="496053"/>
                    <a:pt x="8331870" y="496053"/>
                  </a:cubicBezTo>
                  <a:cubicBezTo>
                    <a:pt x="8325068" y="497390"/>
                    <a:pt x="8318267" y="497390"/>
                    <a:pt x="8311466" y="497390"/>
                  </a:cubicBezTo>
                  <a:cubicBezTo>
                    <a:pt x="8291060" y="500064"/>
                    <a:pt x="8270656" y="501399"/>
                    <a:pt x="8250251" y="497390"/>
                  </a:cubicBezTo>
                  <a:lnTo>
                    <a:pt x="8241182" y="493826"/>
                  </a:lnTo>
                  <a:lnTo>
                    <a:pt x="8243450" y="493380"/>
                  </a:lnTo>
                  <a:lnTo>
                    <a:pt x="8243450" y="492044"/>
                  </a:lnTo>
                  <a:cubicBezTo>
                    <a:pt x="8243450" y="492044"/>
                    <a:pt x="8240050" y="493380"/>
                    <a:pt x="8240050" y="493380"/>
                  </a:cubicBezTo>
                  <a:lnTo>
                    <a:pt x="8241182" y="493826"/>
                  </a:lnTo>
                  <a:lnTo>
                    <a:pt x="8223045" y="497390"/>
                  </a:lnTo>
                  <a:cubicBezTo>
                    <a:pt x="8185638" y="501399"/>
                    <a:pt x="8148228" y="497390"/>
                    <a:pt x="8110821" y="498726"/>
                  </a:cubicBezTo>
                  <a:cubicBezTo>
                    <a:pt x="8107418" y="498726"/>
                    <a:pt x="8100617" y="498726"/>
                    <a:pt x="8093815" y="497390"/>
                  </a:cubicBezTo>
                  <a:cubicBezTo>
                    <a:pt x="8073411" y="497390"/>
                    <a:pt x="8049607" y="497390"/>
                    <a:pt x="8029202" y="497390"/>
                  </a:cubicBezTo>
                  <a:cubicBezTo>
                    <a:pt x="8029202" y="497390"/>
                    <a:pt x="8025800" y="496053"/>
                    <a:pt x="8025800" y="496053"/>
                  </a:cubicBezTo>
                  <a:cubicBezTo>
                    <a:pt x="8025800" y="497390"/>
                    <a:pt x="8022401" y="497390"/>
                    <a:pt x="8022401" y="498726"/>
                  </a:cubicBezTo>
                  <a:cubicBezTo>
                    <a:pt x="7988393" y="504073"/>
                    <a:pt x="7954385" y="505410"/>
                    <a:pt x="7916975" y="501399"/>
                  </a:cubicBezTo>
                  <a:cubicBezTo>
                    <a:pt x="7910173" y="501399"/>
                    <a:pt x="7903372" y="501399"/>
                    <a:pt x="7896570" y="501399"/>
                  </a:cubicBezTo>
                  <a:cubicBezTo>
                    <a:pt x="7886370" y="504073"/>
                    <a:pt x="7872767" y="504073"/>
                    <a:pt x="7862562" y="500064"/>
                  </a:cubicBezTo>
                  <a:cubicBezTo>
                    <a:pt x="7862562" y="500064"/>
                    <a:pt x="7862562" y="498726"/>
                    <a:pt x="7862562" y="498726"/>
                  </a:cubicBezTo>
                  <a:cubicBezTo>
                    <a:pt x="7855761" y="500064"/>
                    <a:pt x="7848959" y="498726"/>
                    <a:pt x="7845560" y="500064"/>
                  </a:cubicBezTo>
                  <a:cubicBezTo>
                    <a:pt x="7825156" y="504073"/>
                    <a:pt x="7804751" y="502737"/>
                    <a:pt x="7784346" y="500064"/>
                  </a:cubicBezTo>
                  <a:cubicBezTo>
                    <a:pt x="7774142" y="497390"/>
                    <a:pt x="7760539" y="504073"/>
                    <a:pt x="7753737" y="497390"/>
                  </a:cubicBezTo>
                  <a:cubicBezTo>
                    <a:pt x="7750338" y="498726"/>
                    <a:pt x="7746936" y="498726"/>
                    <a:pt x="7743533" y="500064"/>
                  </a:cubicBezTo>
                  <a:cubicBezTo>
                    <a:pt x="7692523" y="505410"/>
                    <a:pt x="7641510" y="501399"/>
                    <a:pt x="7590500" y="502737"/>
                  </a:cubicBezTo>
                  <a:cubicBezTo>
                    <a:pt x="7587101" y="502737"/>
                    <a:pt x="7583698" y="501399"/>
                    <a:pt x="7580299" y="500064"/>
                  </a:cubicBezTo>
                  <a:cubicBezTo>
                    <a:pt x="7559895" y="498726"/>
                    <a:pt x="7539487" y="497390"/>
                    <a:pt x="7519085" y="496053"/>
                  </a:cubicBezTo>
                  <a:cubicBezTo>
                    <a:pt x="7515683" y="496053"/>
                    <a:pt x="7512284" y="497390"/>
                    <a:pt x="7508881" y="498726"/>
                  </a:cubicBezTo>
                  <a:cubicBezTo>
                    <a:pt x="7502080" y="497390"/>
                    <a:pt x="7495278" y="497390"/>
                    <a:pt x="7488477" y="496053"/>
                  </a:cubicBezTo>
                  <a:cubicBezTo>
                    <a:pt x="7457871" y="497390"/>
                    <a:pt x="7427263" y="497390"/>
                    <a:pt x="7396657" y="498726"/>
                  </a:cubicBezTo>
                  <a:cubicBezTo>
                    <a:pt x="7386453" y="497390"/>
                    <a:pt x="7376253" y="497390"/>
                    <a:pt x="7366048" y="496053"/>
                  </a:cubicBezTo>
                  <a:cubicBezTo>
                    <a:pt x="7362650" y="496053"/>
                    <a:pt x="7359247" y="496053"/>
                    <a:pt x="7355848" y="496053"/>
                  </a:cubicBezTo>
                  <a:cubicBezTo>
                    <a:pt x="7301432" y="494717"/>
                    <a:pt x="7247023" y="494717"/>
                    <a:pt x="7192610" y="494717"/>
                  </a:cubicBezTo>
                  <a:cubicBezTo>
                    <a:pt x="7192610" y="493380"/>
                    <a:pt x="7192610" y="493380"/>
                    <a:pt x="7189208" y="492044"/>
                  </a:cubicBezTo>
                  <a:cubicBezTo>
                    <a:pt x="7182406" y="492044"/>
                    <a:pt x="7179007" y="490707"/>
                    <a:pt x="7172206" y="490707"/>
                  </a:cubicBezTo>
                  <a:cubicBezTo>
                    <a:pt x="7158603" y="497390"/>
                    <a:pt x="7145000" y="490707"/>
                    <a:pt x="7131393" y="490707"/>
                  </a:cubicBezTo>
                  <a:cubicBezTo>
                    <a:pt x="7134795" y="493380"/>
                    <a:pt x="7131393" y="493380"/>
                    <a:pt x="7127994" y="494717"/>
                  </a:cubicBezTo>
                  <a:lnTo>
                    <a:pt x="7124595" y="494717"/>
                  </a:lnTo>
                  <a:lnTo>
                    <a:pt x="7121192" y="494717"/>
                  </a:lnTo>
                  <a:cubicBezTo>
                    <a:pt x="7104190" y="498726"/>
                    <a:pt x="7087185" y="498726"/>
                    <a:pt x="7070182" y="494717"/>
                  </a:cubicBezTo>
                  <a:cubicBezTo>
                    <a:pt x="7053177" y="489371"/>
                    <a:pt x="7029369" y="496053"/>
                    <a:pt x="7008968" y="490707"/>
                  </a:cubicBezTo>
                  <a:cubicBezTo>
                    <a:pt x="6991963" y="492044"/>
                    <a:pt x="6974961" y="492044"/>
                    <a:pt x="6957955" y="492044"/>
                  </a:cubicBezTo>
                  <a:cubicBezTo>
                    <a:pt x="6903542" y="494717"/>
                    <a:pt x="6849130" y="492044"/>
                    <a:pt x="6794717" y="486698"/>
                  </a:cubicBezTo>
                  <a:cubicBezTo>
                    <a:pt x="6784517" y="482687"/>
                    <a:pt x="6767511" y="486698"/>
                    <a:pt x="6753908" y="484025"/>
                  </a:cubicBezTo>
                  <a:cubicBezTo>
                    <a:pt x="6753908" y="482687"/>
                    <a:pt x="6753908" y="482687"/>
                    <a:pt x="6753908" y="482687"/>
                  </a:cubicBezTo>
                  <a:cubicBezTo>
                    <a:pt x="6723303" y="482687"/>
                    <a:pt x="6692694" y="482687"/>
                    <a:pt x="6662089" y="482687"/>
                  </a:cubicBezTo>
                  <a:cubicBezTo>
                    <a:pt x="6655287" y="482687"/>
                    <a:pt x="6648486" y="482687"/>
                    <a:pt x="6641684" y="482687"/>
                  </a:cubicBezTo>
                  <a:cubicBezTo>
                    <a:pt x="6638282" y="484025"/>
                    <a:pt x="6634883" y="485361"/>
                    <a:pt x="6631480" y="485361"/>
                  </a:cubicBezTo>
                  <a:cubicBezTo>
                    <a:pt x="6611075" y="489371"/>
                    <a:pt x="6597472" y="485361"/>
                    <a:pt x="6580470" y="482687"/>
                  </a:cubicBezTo>
                  <a:lnTo>
                    <a:pt x="6577067" y="482687"/>
                  </a:lnTo>
                  <a:lnTo>
                    <a:pt x="6573668" y="482687"/>
                  </a:lnTo>
                  <a:cubicBezTo>
                    <a:pt x="6570266" y="482687"/>
                    <a:pt x="6566867" y="481352"/>
                    <a:pt x="6566867" y="480014"/>
                  </a:cubicBezTo>
                  <a:cubicBezTo>
                    <a:pt x="6543060" y="477341"/>
                    <a:pt x="6512454" y="484025"/>
                    <a:pt x="6488647" y="476005"/>
                  </a:cubicBezTo>
                  <a:cubicBezTo>
                    <a:pt x="6481846" y="482687"/>
                    <a:pt x="6468243" y="482687"/>
                    <a:pt x="6454639" y="484025"/>
                  </a:cubicBezTo>
                  <a:lnTo>
                    <a:pt x="6451240" y="484025"/>
                  </a:lnTo>
                  <a:lnTo>
                    <a:pt x="6447838" y="484025"/>
                  </a:lnTo>
                  <a:cubicBezTo>
                    <a:pt x="6424034" y="480014"/>
                    <a:pt x="6396828" y="485361"/>
                    <a:pt x="6373021" y="480014"/>
                  </a:cubicBezTo>
                  <a:cubicBezTo>
                    <a:pt x="6369622" y="480014"/>
                    <a:pt x="6369622" y="480014"/>
                    <a:pt x="6369622" y="478678"/>
                  </a:cubicBezTo>
                  <a:cubicBezTo>
                    <a:pt x="6325410" y="488034"/>
                    <a:pt x="6284600" y="477341"/>
                    <a:pt x="6240392" y="477341"/>
                  </a:cubicBezTo>
                  <a:cubicBezTo>
                    <a:pt x="6236989" y="477341"/>
                    <a:pt x="6233590" y="477341"/>
                    <a:pt x="6230188" y="477341"/>
                  </a:cubicBezTo>
                  <a:cubicBezTo>
                    <a:pt x="6223386" y="480014"/>
                    <a:pt x="6216585" y="480014"/>
                    <a:pt x="6209783" y="478678"/>
                  </a:cubicBezTo>
                  <a:cubicBezTo>
                    <a:pt x="6206384" y="478678"/>
                    <a:pt x="6206384" y="477341"/>
                    <a:pt x="6206384" y="477341"/>
                  </a:cubicBezTo>
                  <a:cubicBezTo>
                    <a:pt x="6196180" y="477341"/>
                    <a:pt x="6189379" y="477341"/>
                    <a:pt x="6179178" y="477341"/>
                  </a:cubicBezTo>
                  <a:cubicBezTo>
                    <a:pt x="6172376" y="474668"/>
                    <a:pt x="6158773" y="476005"/>
                    <a:pt x="6148569" y="474668"/>
                  </a:cubicBezTo>
                  <a:cubicBezTo>
                    <a:pt x="6148569" y="474668"/>
                    <a:pt x="6145170" y="476005"/>
                    <a:pt x="6145170" y="476005"/>
                  </a:cubicBezTo>
                  <a:cubicBezTo>
                    <a:pt x="6134966" y="476005"/>
                    <a:pt x="6124765" y="477341"/>
                    <a:pt x="6114561" y="474668"/>
                  </a:cubicBezTo>
                  <a:cubicBezTo>
                    <a:pt x="6111162" y="474668"/>
                    <a:pt x="6107760" y="474668"/>
                    <a:pt x="6104361" y="474668"/>
                  </a:cubicBezTo>
                  <a:cubicBezTo>
                    <a:pt x="6073752" y="477341"/>
                    <a:pt x="6043147" y="481352"/>
                    <a:pt x="6012538" y="474668"/>
                  </a:cubicBezTo>
                  <a:lnTo>
                    <a:pt x="6009139" y="473332"/>
                  </a:lnTo>
                  <a:lnTo>
                    <a:pt x="6005736" y="473332"/>
                  </a:lnTo>
                  <a:cubicBezTo>
                    <a:pt x="6002337" y="473332"/>
                    <a:pt x="6002337" y="473332"/>
                    <a:pt x="6002337" y="471995"/>
                  </a:cubicBezTo>
                  <a:cubicBezTo>
                    <a:pt x="6005736" y="470659"/>
                    <a:pt x="6005736" y="470659"/>
                    <a:pt x="6005736" y="470659"/>
                  </a:cubicBezTo>
                  <a:cubicBezTo>
                    <a:pt x="6005736" y="470659"/>
                    <a:pt x="6002337" y="470659"/>
                    <a:pt x="6002337" y="470659"/>
                  </a:cubicBezTo>
                  <a:cubicBezTo>
                    <a:pt x="5978530" y="470659"/>
                    <a:pt x="5954727" y="471995"/>
                    <a:pt x="5930919" y="471995"/>
                  </a:cubicBezTo>
                  <a:lnTo>
                    <a:pt x="5927520" y="471995"/>
                  </a:lnTo>
                  <a:cubicBezTo>
                    <a:pt x="5893512" y="466648"/>
                    <a:pt x="5856102" y="473332"/>
                    <a:pt x="5822094" y="467986"/>
                  </a:cubicBezTo>
                  <a:cubicBezTo>
                    <a:pt x="5784688" y="467986"/>
                    <a:pt x="5747277" y="467986"/>
                    <a:pt x="5709870" y="467986"/>
                  </a:cubicBezTo>
                  <a:cubicBezTo>
                    <a:pt x="5699666" y="471995"/>
                    <a:pt x="5686063" y="471995"/>
                    <a:pt x="5675863" y="470659"/>
                  </a:cubicBezTo>
                  <a:cubicBezTo>
                    <a:pt x="5653757" y="467986"/>
                    <a:pt x="5631652" y="467651"/>
                    <a:pt x="5609547" y="467985"/>
                  </a:cubicBezTo>
                  <a:lnTo>
                    <a:pt x="5543963" y="469307"/>
                  </a:lnTo>
                  <a:lnTo>
                    <a:pt x="5543991" y="469322"/>
                  </a:lnTo>
                  <a:cubicBezTo>
                    <a:pt x="5523586" y="469322"/>
                    <a:pt x="5503181" y="470659"/>
                    <a:pt x="5482777" y="470659"/>
                  </a:cubicBezTo>
                  <a:cubicBezTo>
                    <a:pt x="5475975" y="473332"/>
                    <a:pt x="5465775" y="471995"/>
                    <a:pt x="5458973" y="474668"/>
                  </a:cubicBezTo>
                  <a:cubicBezTo>
                    <a:pt x="5441967" y="473332"/>
                    <a:pt x="5428364" y="473332"/>
                    <a:pt x="5411362" y="473332"/>
                  </a:cubicBezTo>
                  <a:cubicBezTo>
                    <a:pt x="5390957" y="473332"/>
                    <a:pt x="5373952" y="473332"/>
                    <a:pt x="5356950" y="473332"/>
                  </a:cubicBezTo>
                  <a:cubicBezTo>
                    <a:pt x="5329743" y="474668"/>
                    <a:pt x="5302537" y="476005"/>
                    <a:pt x="5275331" y="477341"/>
                  </a:cubicBezTo>
                  <a:cubicBezTo>
                    <a:pt x="5261728" y="478678"/>
                    <a:pt x="5248125" y="480014"/>
                    <a:pt x="5234521" y="481352"/>
                  </a:cubicBezTo>
                  <a:cubicBezTo>
                    <a:pt x="5234521" y="480014"/>
                    <a:pt x="5234521" y="478678"/>
                    <a:pt x="5234521" y="477341"/>
                  </a:cubicBezTo>
                  <a:cubicBezTo>
                    <a:pt x="5216666" y="476339"/>
                    <a:pt x="5193073" y="481351"/>
                    <a:pt x="5180958" y="476025"/>
                  </a:cubicBezTo>
                  <a:lnTo>
                    <a:pt x="5174703" y="468359"/>
                  </a:lnTo>
                  <a:lnTo>
                    <a:pt x="5121534" y="467986"/>
                  </a:lnTo>
                  <a:lnTo>
                    <a:pt x="5114203" y="468562"/>
                  </a:lnTo>
                  <a:lnTo>
                    <a:pt x="5115492" y="469322"/>
                  </a:lnTo>
                  <a:cubicBezTo>
                    <a:pt x="5122294" y="473332"/>
                    <a:pt x="5122294" y="477341"/>
                    <a:pt x="5112093" y="481352"/>
                  </a:cubicBezTo>
                  <a:cubicBezTo>
                    <a:pt x="5108691" y="481352"/>
                    <a:pt x="5105292" y="482687"/>
                    <a:pt x="5101889" y="482687"/>
                  </a:cubicBezTo>
                  <a:cubicBezTo>
                    <a:pt x="5081485" y="485361"/>
                    <a:pt x="5057681" y="481352"/>
                    <a:pt x="5037276" y="485361"/>
                  </a:cubicBezTo>
                  <a:cubicBezTo>
                    <a:pt x="5030475" y="485361"/>
                    <a:pt x="5027072" y="485361"/>
                    <a:pt x="5020271" y="485361"/>
                  </a:cubicBezTo>
                  <a:cubicBezTo>
                    <a:pt x="5016872" y="485361"/>
                    <a:pt x="5013469" y="484025"/>
                    <a:pt x="5010070" y="482687"/>
                  </a:cubicBezTo>
                  <a:cubicBezTo>
                    <a:pt x="5006667" y="482687"/>
                    <a:pt x="5006667" y="481352"/>
                    <a:pt x="5006667" y="481352"/>
                  </a:cubicBezTo>
                  <a:cubicBezTo>
                    <a:pt x="4986263" y="480014"/>
                    <a:pt x="4965858" y="484025"/>
                    <a:pt x="4945453" y="485361"/>
                  </a:cubicBezTo>
                  <a:cubicBezTo>
                    <a:pt x="4945453" y="485361"/>
                    <a:pt x="4942054" y="485361"/>
                    <a:pt x="4942054" y="486698"/>
                  </a:cubicBezTo>
                  <a:cubicBezTo>
                    <a:pt x="4921650" y="489371"/>
                    <a:pt x="4901245" y="485361"/>
                    <a:pt x="4880840" y="489371"/>
                  </a:cubicBezTo>
                  <a:cubicBezTo>
                    <a:pt x="4863835" y="490707"/>
                    <a:pt x="4846833" y="490707"/>
                    <a:pt x="4829827" y="490707"/>
                  </a:cubicBezTo>
                  <a:cubicBezTo>
                    <a:pt x="4809422" y="493380"/>
                    <a:pt x="4785618" y="492044"/>
                    <a:pt x="4765214" y="492044"/>
                  </a:cubicBezTo>
                  <a:cubicBezTo>
                    <a:pt x="4761811" y="492044"/>
                    <a:pt x="4761811" y="490707"/>
                    <a:pt x="4758412" y="490707"/>
                  </a:cubicBezTo>
                  <a:cubicBezTo>
                    <a:pt x="4755010" y="492044"/>
                    <a:pt x="4748208" y="492044"/>
                    <a:pt x="4744809" y="493380"/>
                  </a:cubicBezTo>
                  <a:cubicBezTo>
                    <a:pt x="4738008" y="493380"/>
                    <a:pt x="4734605" y="493380"/>
                    <a:pt x="4727803" y="493380"/>
                  </a:cubicBezTo>
                  <a:cubicBezTo>
                    <a:pt x="4724404" y="492044"/>
                    <a:pt x="4721002" y="490707"/>
                    <a:pt x="4717603" y="489371"/>
                  </a:cubicBezTo>
                  <a:cubicBezTo>
                    <a:pt x="4704000" y="489371"/>
                    <a:pt x="4690397" y="489371"/>
                    <a:pt x="4676794" y="489371"/>
                  </a:cubicBezTo>
                  <a:cubicBezTo>
                    <a:pt x="4676794" y="489371"/>
                    <a:pt x="4673391" y="490707"/>
                    <a:pt x="4673391" y="492044"/>
                  </a:cubicBezTo>
                  <a:cubicBezTo>
                    <a:pt x="4639383" y="492044"/>
                    <a:pt x="4605375" y="496053"/>
                    <a:pt x="4571368" y="488034"/>
                  </a:cubicBezTo>
                  <a:cubicBezTo>
                    <a:pt x="4564566" y="485361"/>
                    <a:pt x="4554365" y="489371"/>
                    <a:pt x="4550963" y="492044"/>
                  </a:cubicBezTo>
                  <a:cubicBezTo>
                    <a:pt x="4544161" y="492044"/>
                    <a:pt x="4533961" y="492044"/>
                    <a:pt x="4523757" y="492044"/>
                  </a:cubicBezTo>
                  <a:cubicBezTo>
                    <a:pt x="4510153" y="486698"/>
                    <a:pt x="4476146" y="492044"/>
                    <a:pt x="4472747" y="480014"/>
                  </a:cubicBezTo>
                  <a:cubicBezTo>
                    <a:pt x="4469344" y="480014"/>
                    <a:pt x="4465945" y="478678"/>
                    <a:pt x="4462543" y="478678"/>
                  </a:cubicBezTo>
                  <a:cubicBezTo>
                    <a:pt x="4462543" y="478678"/>
                    <a:pt x="4459144" y="478678"/>
                    <a:pt x="4459144" y="478678"/>
                  </a:cubicBezTo>
                  <a:cubicBezTo>
                    <a:pt x="4445540" y="484025"/>
                    <a:pt x="4479548" y="490707"/>
                    <a:pt x="4459144" y="496053"/>
                  </a:cubicBezTo>
                  <a:cubicBezTo>
                    <a:pt x="4445540" y="496053"/>
                    <a:pt x="4435336" y="496053"/>
                    <a:pt x="4421733" y="496053"/>
                  </a:cubicBezTo>
                  <a:cubicBezTo>
                    <a:pt x="4414932" y="497390"/>
                    <a:pt x="4408130" y="497390"/>
                    <a:pt x="4401329" y="497390"/>
                  </a:cubicBezTo>
                  <a:cubicBezTo>
                    <a:pt x="4380924" y="500064"/>
                    <a:pt x="4360519" y="501399"/>
                    <a:pt x="4340114" y="497390"/>
                  </a:cubicBezTo>
                  <a:lnTo>
                    <a:pt x="4331046" y="493826"/>
                  </a:lnTo>
                  <a:lnTo>
                    <a:pt x="4333313" y="493380"/>
                  </a:lnTo>
                  <a:lnTo>
                    <a:pt x="4333313" y="492044"/>
                  </a:lnTo>
                  <a:cubicBezTo>
                    <a:pt x="4333313" y="492044"/>
                    <a:pt x="4329914" y="493380"/>
                    <a:pt x="4329914" y="493380"/>
                  </a:cubicBezTo>
                  <a:lnTo>
                    <a:pt x="4331046" y="493826"/>
                  </a:lnTo>
                  <a:lnTo>
                    <a:pt x="4312908" y="497390"/>
                  </a:lnTo>
                  <a:cubicBezTo>
                    <a:pt x="4275501" y="501399"/>
                    <a:pt x="4238091" y="497390"/>
                    <a:pt x="4200684" y="498726"/>
                  </a:cubicBezTo>
                  <a:cubicBezTo>
                    <a:pt x="4197282" y="498726"/>
                    <a:pt x="4190480" y="498726"/>
                    <a:pt x="4183678" y="497390"/>
                  </a:cubicBezTo>
                  <a:cubicBezTo>
                    <a:pt x="4163274" y="497390"/>
                    <a:pt x="4139470" y="497390"/>
                    <a:pt x="4119065" y="497390"/>
                  </a:cubicBezTo>
                  <a:cubicBezTo>
                    <a:pt x="4119065" y="497390"/>
                    <a:pt x="4115663" y="496053"/>
                    <a:pt x="4115663" y="496053"/>
                  </a:cubicBezTo>
                  <a:cubicBezTo>
                    <a:pt x="4115663" y="497390"/>
                    <a:pt x="4112264" y="497390"/>
                    <a:pt x="4112264" y="498726"/>
                  </a:cubicBezTo>
                  <a:cubicBezTo>
                    <a:pt x="4078256" y="504073"/>
                    <a:pt x="4044248" y="505410"/>
                    <a:pt x="4006838" y="501399"/>
                  </a:cubicBezTo>
                  <a:cubicBezTo>
                    <a:pt x="4000036" y="501399"/>
                    <a:pt x="3993235" y="501399"/>
                    <a:pt x="3986433" y="501399"/>
                  </a:cubicBezTo>
                  <a:cubicBezTo>
                    <a:pt x="3976233" y="504073"/>
                    <a:pt x="3962630" y="504073"/>
                    <a:pt x="3952425" y="500064"/>
                  </a:cubicBezTo>
                  <a:cubicBezTo>
                    <a:pt x="3952425" y="500064"/>
                    <a:pt x="3952425" y="498726"/>
                    <a:pt x="3952425" y="498726"/>
                  </a:cubicBezTo>
                  <a:cubicBezTo>
                    <a:pt x="3945624" y="500064"/>
                    <a:pt x="3938822" y="498726"/>
                    <a:pt x="3935423" y="500064"/>
                  </a:cubicBezTo>
                  <a:cubicBezTo>
                    <a:pt x="3915019" y="504073"/>
                    <a:pt x="3894614" y="502737"/>
                    <a:pt x="3874209" y="500064"/>
                  </a:cubicBezTo>
                  <a:cubicBezTo>
                    <a:pt x="3864005" y="497390"/>
                    <a:pt x="3850402" y="504073"/>
                    <a:pt x="3843600" y="497390"/>
                  </a:cubicBezTo>
                  <a:cubicBezTo>
                    <a:pt x="3840201" y="498726"/>
                    <a:pt x="3836799" y="498726"/>
                    <a:pt x="3833396" y="500064"/>
                  </a:cubicBezTo>
                  <a:cubicBezTo>
                    <a:pt x="3782386" y="505410"/>
                    <a:pt x="3731373" y="501399"/>
                    <a:pt x="3680363" y="502737"/>
                  </a:cubicBezTo>
                  <a:cubicBezTo>
                    <a:pt x="3676964" y="502737"/>
                    <a:pt x="3673561" y="501399"/>
                    <a:pt x="3670162" y="500064"/>
                  </a:cubicBezTo>
                  <a:cubicBezTo>
                    <a:pt x="3649758" y="498726"/>
                    <a:pt x="3629350" y="497390"/>
                    <a:pt x="3608948" y="496053"/>
                  </a:cubicBezTo>
                  <a:cubicBezTo>
                    <a:pt x="3605546" y="496053"/>
                    <a:pt x="3602147" y="497390"/>
                    <a:pt x="3598744" y="498726"/>
                  </a:cubicBezTo>
                  <a:cubicBezTo>
                    <a:pt x="3591943" y="497390"/>
                    <a:pt x="3585141" y="497390"/>
                    <a:pt x="3578340" y="496053"/>
                  </a:cubicBezTo>
                  <a:cubicBezTo>
                    <a:pt x="3547734" y="497390"/>
                    <a:pt x="3517125" y="497390"/>
                    <a:pt x="3486520" y="498726"/>
                  </a:cubicBezTo>
                  <a:cubicBezTo>
                    <a:pt x="3476316" y="497390"/>
                    <a:pt x="3466115" y="497390"/>
                    <a:pt x="3455911" y="496053"/>
                  </a:cubicBezTo>
                  <a:cubicBezTo>
                    <a:pt x="3452513" y="496053"/>
                    <a:pt x="3449110" y="496053"/>
                    <a:pt x="3445711" y="496053"/>
                  </a:cubicBezTo>
                  <a:cubicBezTo>
                    <a:pt x="3391295" y="494717"/>
                    <a:pt x="3336886" y="494717"/>
                    <a:pt x="3282473" y="494717"/>
                  </a:cubicBezTo>
                  <a:cubicBezTo>
                    <a:pt x="3282473" y="493380"/>
                    <a:pt x="3282473" y="493380"/>
                    <a:pt x="3279071" y="492044"/>
                  </a:cubicBezTo>
                  <a:cubicBezTo>
                    <a:pt x="3272269" y="492044"/>
                    <a:pt x="3268870" y="490707"/>
                    <a:pt x="3262069" y="490707"/>
                  </a:cubicBezTo>
                  <a:cubicBezTo>
                    <a:pt x="3248466" y="497390"/>
                    <a:pt x="3234863" y="490707"/>
                    <a:pt x="3221256" y="490707"/>
                  </a:cubicBezTo>
                  <a:cubicBezTo>
                    <a:pt x="3224658" y="493380"/>
                    <a:pt x="3221256" y="493380"/>
                    <a:pt x="3217857" y="494717"/>
                  </a:cubicBezTo>
                  <a:lnTo>
                    <a:pt x="3214458" y="494717"/>
                  </a:lnTo>
                  <a:lnTo>
                    <a:pt x="3211055" y="494717"/>
                  </a:lnTo>
                  <a:cubicBezTo>
                    <a:pt x="3194053" y="498726"/>
                    <a:pt x="3177047" y="498726"/>
                    <a:pt x="3160045" y="494717"/>
                  </a:cubicBezTo>
                  <a:cubicBezTo>
                    <a:pt x="3143039" y="489371"/>
                    <a:pt x="3119232" y="496053"/>
                    <a:pt x="3098831" y="490707"/>
                  </a:cubicBezTo>
                  <a:cubicBezTo>
                    <a:pt x="3081825" y="492044"/>
                    <a:pt x="3064824" y="492044"/>
                    <a:pt x="3047818" y="492044"/>
                  </a:cubicBezTo>
                  <a:cubicBezTo>
                    <a:pt x="2993405" y="494717"/>
                    <a:pt x="2938993" y="492044"/>
                    <a:pt x="2884580" y="486698"/>
                  </a:cubicBezTo>
                  <a:cubicBezTo>
                    <a:pt x="2874380" y="482687"/>
                    <a:pt x="2857374" y="486698"/>
                    <a:pt x="2843771" y="484025"/>
                  </a:cubicBezTo>
                  <a:cubicBezTo>
                    <a:pt x="2843771" y="482687"/>
                    <a:pt x="2843771" y="482687"/>
                    <a:pt x="2843771" y="482687"/>
                  </a:cubicBezTo>
                  <a:cubicBezTo>
                    <a:pt x="2813166" y="482687"/>
                    <a:pt x="2782557" y="482687"/>
                    <a:pt x="2751952" y="482687"/>
                  </a:cubicBezTo>
                  <a:cubicBezTo>
                    <a:pt x="2745150" y="482687"/>
                    <a:pt x="2738348" y="482687"/>
                    <a:pt x="2731547" y="482687"/>
                  </a:cubicBezTo>
                  <a:cubicBezTo>
                    <a:pt x="2728145" y="484025"/>
                    <a:pt x="2724746" y="485361"/>
                    <a:pt x="2721343" y="485361"/>
                  </a:cubicBezTo>
                  <a:cubicBezTo>
                    <a:pt x="2700938" y="489371"/>
                    <a:pt x="2687335" y="485361"/>
                    <a:pt x="2670333" y="482687"/>
                  </a:cubicBezTo>
                  <a:lnTo>
                    <a:pt x="2666930" y="482687"/>
                  </a:lnTo>
                  <a:lnTo>
                    <a:pt x="2663531" y="482687"/>
                  </a:lnTo>
                  <a:cubicBezTo>
                    <a:pt x="2660129" y="482687"/>
                    <a:pt x="2656730" y="481352"/>
                    <a:pt x="2656730" y="480014"/>
                  </a:cubicBezTo>
                  <a:cubicBezTo>
                    <a:pt x="2632923" y="477341"/>
                    <a:pt x="2602317" y="484025"/>
                    <a:pt x="2578510" y="476005"/>
                  </a:cubicBezTo>
                  <a:cubicBezTo>
                    <a:pt x="2571709" y="482687"/>
                    <a:pt x="2558106" y="482687"/>
                    <a:pt x="2544502" y="484025"/>
                  </a:cubicBezTo>
                  <a:lnTo>
                    <a:pt x="2541103" y="484025"/>
                  </a:lnTo>
                  <a:lnTo>
                    <a:pt x="2537701" y="484025"/>
                  </a:lnTo>
                  <a:cubicBezTo>
                    <a:pt x="2513897" y="480014"/>
                    <a:pt x="2486691" y="485361"/>
                    <a:pt x="2462884" y="480014"/>
                  </a:cubicBezTo>
                  <a:cubicBezTo>
                    <a:pt x="2459484" y="480014"/>
                    <a:pt x="2459484" y="480014"/>
                    <a:pt x="2459484" y="478678"/>
                  </a:cubicBezTo>
                  <a:cubicBezTo>
                    <a:pt x="2415272" y="488034"/>
                    <a:pt x="2374463" y="477341"/>
                    <a:pt x="2330255" y="477341"/>
                  </a:cubicBezTo>
                  <a:cubicBezTo>
                    <a:pt x="2326852" y="477341"/>
                    <a:pt x="2323453" y="477341"/>
                    <a:pt x="2320051" y="477341"/>
                  </a:cubicBezTo>
                  <a:cubicBezTo>
                    <a:pt x="2313249" y="480014"/>
                    <a:pt x="2306448" y="480014"/>
                    <a:pt x="2299646" y="478678"/>
                  </a:cubicBezTo>
                  <a:cubicBezTo>
                    <a:pt x="2296247" y="478678"/>
                    <a:pt x="2296247" y="477341"/>
                    <a:pt x="2296247" y="477341"/>
                  </a:cubicBezTo>
                  <a:cubicBezTo>
                    <a:pt x="2286043" y="477341"/>
                    <a:pt x="2279242" y="477341"/>
                    <a:pt x="2269041" y="477341"/>
                  </a:cubicBezTo>
                  <a:cubicBezTo>
                    <a:pt x="2262239" y="474668"/>
                    <a:pt x="2248636" y="476005"/>
                    <a:pt x="2238432" y="474668"/>
                  </a:cubicBezTo>
                  <a:cubicBezTo>
                    <a:pt x="2238432" y="474668"/>
                    <a:pt x="2235033" y="476005"/>
                    <a:pt x="2235033" y="476005"/>
                  </a:cubicBezTo>
                  <a:cubicBezTo>
                    <a:pt x="2224829" y="476005"/>
                    <a:pt x="2214628" y="477341"/>
                    <a:pt x="2204424" y="474668"/>
                  </a:cubicBezTo>
                  <a:cubicBezTo>
                    <a:pt x="2201025" y="474668"/>
                    <a:pt x="2197623" y="474668"/>
                    <a:pt x="2194224" y="474668"/>
                  </a:cubicBezTo>
                  <a:cubicBezTo>
                    <a:pt x="2163615" y="477341"/>
                    <a:pt x="2133010" y="481352"/>
                    <a:pt x="2102401" y="474668"/>
                  </a:cubicBezTo>
                  <a:lnTo>
                    <a:pt x="2099002" y="473332"/>
                  </a:lnTo>
                  <a:lnTo>
                    <a:pt x="2095599" y="473332"/>
                  </a:lnTo>
                  <a:cubicBezTo>
                    <a:pt x="2092200" y="473332"/>
                    <a:pt x="2092200" y="473332"/>
                    <a:pt x="2092200" y="471995"/>
                  </a:cubicBezTo>
                  <a:cubicBezTo>
                    <a:pt x="2095599" y="470659"/>
                    <a:pt x="2095599" y="470659"/>
                    <a:pt x="2095599" y="470659"/>
                  </a:cubicBezTo>
                  <a:cubicBezTo>
                    <a:pt x="2095599" y="470659"/>
                    <a:pt x="2092200" y="470659"/>
                    <a:pt x="2092200" y="470659"/>
                  </a:cubicBezTo>
                  <a:cubicBezTo>
                    <a:pt x="2068393" y="470659"/>
                    <a:pt x="2044590" y="471995"/>
                    <a:pt x="2020782" y="471995"/>
                  </a:cubicBezTo>
                  <a:lnTo>
                    <a:pt x="2017383" y="471995"/>
                  </a:lnTo>
                  <a:cubicBezTo>
                    <a:pt x="1983375" y="466648"/>
                    <a:pt x="1945965" y="473332"/>
                    <a:pt x="1911957" y="467986"/>
                  </a:cubicBezTo>
                  <a:cubicBezTo>
                    <a:pt x="1874551" y="467986"/>
                    <a:pt x="1837140" y="467986"/>
                    <a:pt x="1799733" y="467986"/>
                  </a:cubicBezTo>
                  <a:cubicBezTo>
                    <a:pt x="1789529" y="471995"/>
                    <a:pt x="1775926" y="471995"/>
                    <a:pt x="1765725" y="470659"/>
                  </a:cubicBezTo>
                  <a:cubicBezTo>
                    <a:pt x="1721514" y="465313"/>
                    <a:pt x="1677305" y="469322"/>
                    <a:pt x="1633093" y="469322"/>
                  </a:cubicBezTo>
                  <a:cubicBezTo>
                    <a:pt x="1622893" y="465313"/>
                    <a:pt x="1609290" y="467986"/>
                    <a:pt x="1599086" y="465313"/>
                  </a:cubicBezTo>
                  <a:cubicBezTo>
                    <a:pt x="1599086" y="463975"/>
                    <a:pt x="1599086" y="463975"/>
                    <a:pt x="1599086" y="463975"/>
                  </a:cubicBezTo>
                  <a:cubicBezTo>
                    <a:pt x="1520869" y="463975"/>
                    <a:pt x="1442650" y="463975"/>
                    <a:pt x="1364433" y="463975"/>
                  </a:cubicBezTo>
                  <a:cubicBezTo>
                    <a:pt x="1364433" y="465313"/>
                    <a:pt x="1361031" y="465313"/>
                    <a:pt x="1357632" y="465313"/>
                  </a:cubicBezTo>
                  <a:cubicBezTo>
                    <a:pt x="1357632" y="465313"/>
                    <a:pt x="1357632" y="466648"/>
                    <a:pt x="1354229" y="467986"/>
                  </a:cubicBezTo>
                  <a:cubicBezTo>
                    <a:pt x="1306618" y="465313"/>
                    <a:pt x="1259008" y="471995"/>
                    <a:pt x="1211396" y="467986"/>
                  </a:cubicBezTo>
                  <a:cubicBezTo>
                    <a:pt x="1207997" y="470659"/>
                    <a:pt x="1201196" y="470659"/>
                    <a:pt x="1194394" y="469322"/>
                  </a:cubicBezTo>
                  <a:cubicBezTo>
                    <a:pt x="1190992" y="473332"/>
                    <a:pt x="1180791" y="474668"/>
                    <a:pt x="1170587" y="471995"/>
                  </a:cubicBezTo>
                  <a:cubicBezTo>
                    <a:pt x="1163786" y="471995"/>
                    <a:pt x="1156984" y="471995"/>
                    <a:pt x="1150182" y="471995"/>
                  </a:cubicBezTo>
                  <a:cubicBezTo>
                    <a:pt x="1095770" y="474668"/>
                    <a:pt x="1044760" y="470659"/>
                    <a:pt x="990348" y="473332"/>
                  </a:cubicBezTo>
                  <a:cubicBezTo>
                    <a:pt x="973342" y="474668"/>
                    <a:pt x="959739" y="473332"/>
                    <a:pt x="956340" y="465313"/>
                  </a:cubicBezTo>
                  <a:cubicBezTo>
                    <a:pt x="952937" y="461302"/>
                    <a:pt x="952937" y="455956"/>
                    <a:pt x="952937" y="451947"/>
                  </a:cubicBezTo>
                  <a:cubicBezTo>
                    <a:pt x="949538" y="451947"/>
                    <a:pt x="949538" y="451947"/>
                    <a:pt x="946136" y="451947"/>
                  </a:cubicBezTo>
                  <a:cubicBezTo>
                    <a:pt x="922332" y="449274"/>
                    <a:pt x="912128" y="438581"/>
                    <a:pt x="888324" y="426551"/>
                  </a:cubicBezTo>
                  <a:cubicBezTo>
                    <a:pt x="918929" y="457293"/>
                    <a:pt x="857715" y="441254"/>
                    <a:pt x="844112" y="447936"/>
                  </a:cubicBezTo>
                  <a:cubicBezTo>
                    <a:pt x="840713" y="449274"/>
                    <a:pt x="833912" y="451947"/>
                    <a:pt x="830509" y="454620"/>
                  </a:cubicBezTo>
                  <a:cubicBezTo>
                    <a:pt x="827110" y="454620"/>
                    <a:pt x="827110" y="454620"/>
                    <a:pt x="827110" y="454620"/>
                  </a:cubicBezTo>
                  <a:cubicBezTo>
                    <a:pt x="830509" y="457293"/>
                    <a:pt x="833912" y="458629"/>
                    <a:pt x="844112" y="457293"/>
                  </a:cubicBezTo>
                  <a:cubicBezTo>
                    <a:pt x="891723" y="450610"/>
                    <a:pt x="895126" y="451947"/>
                    <a:pt x="891723" y="470659"/>
                  </a:cubicBezTo>
                  <a:cubicBezTo>
                    <a:pt x="888324" y="471995"/>
                    <a:pt x="884922" y="471995"/>
                    <a:pt x="881523" y="473332"/>
                  </a:cubicBezTo>
                  <a:cubicBezTo>
                    <a:pt x="871318" y="473332"/>
                    <a:pt x="861118" y="474668"/>
                    <a:pt x="850914" y="474668"/>
                  </a:cubicBezTo>
                  <a:cubicBezTo>
                    <a:pt x="837311" y="478678"/>
                    <a:pt x="820309" y="480014"/>
                    <a:pt x="810104" y="476005"/>
                  </a:cubicBezTo>
                  <a:cubicBezTo>
                    <a:pt x="782898" y="465313"/>
                    <a:pt x="759095" y="470659"/>
                    <a:pt x="735287" y="474668"/>
                  </a:cubicBezTo>
                  <a:lnTo>
                    <a:pt x="731888" y="474668"/>
                  </a:lnTo>
                  <a:lnTo>
                    <a:pt x="728486" y="474668"/>
                  </a:lnTo>
                  <a:cubicBezTo>
                    <a:pt x="725087" y="478678"/>
                    <a:pt x="714883" y="477341"/>
                    <a:pt x="708081" y="480014"/>
                  </a:cubicBezTo>
                  <a:cubicBezTo>
                    <a:pt x="691079" y="477341"/>
                    <a:pt x="691079" y="471995"/>
                    <a:pt x="687676" y="466648"/>
                  </a:cubicBezTo>
                  <a:cubicBezTo>
                    <a:pt x="691079" y="461302"/>
                    <a:pt x="680875" y="458629"/>
                    <a:pt x="674073" y="455956"/>
                  </a:cubicBezTo>
                  <a:cubicBezTo>
                    <a:pt x="667272" y="447936"/>
                    <a:pt x="674073" y="445263"/>
                    <a:pt x="691079" y="443927"/>
                  </a:cubicBezTo>
                  <a:cubicBezTo>
                    <a:pt x="694478" y="443927"/>
                    <a:pt x="694478" y="443927"/>
                    <a:pt x="694478" y="443927"/>
                  </a:cubicBezTo>
                  <a:cubicBezTo>
                    <a:pt x="694478" y="442590"/>
                    <a:pt x="697881" y="442590"/>
                    <a:pt x="697881" y="441254"/>
                  </a:cubicBezTo>
                  <a:cubicBezTo>
                    <a:pt x="701279" y="441254"/>
                    <a:pt x="701279" y="441254"/>
                    <a:pt x="701279" y="441254"/>
                  </a:cubicBezTo>
                  <a:cubicBezTo>
                    <a:pt x="701279" y="438581"/>
                    <a:pt x="701279" y="437244"/>
                    <a:pt x="701279" y="434571"/>
                  </a:cubicBezTo>
                  <a:cubicBezTo>
                    <a:pt x="697881" y="430562"/>
                    <a:pt x="694478" y="427888"/>
                    <a:pt x="691079" y="423878"/>
                  </a:cubicBezTo>
                  <a:cubicBezTo>
                    <a:pt x="684277" y="426551"/>
                    <a:pt x="680875" y="427888"/>
                    <a:pt x="674073" y="429224"/>
                  </a:cubicBezTo>
                  <a:cubicBezTo>
                    <a:pt x="674073" y="429224"/>
                    <a:pt x="670674" y="430562"/>
                    <a:pt x="670674" y="430562"/>
                  </a:cubicBezTo>
                  <a:cubicBezTo>
                    <a:pt x="670674" y="434571"/>
                    <a:pt x="670674" y="438581"/>
                    <a:pt x="657071" y="438581"/>
                  </a:cubicBezTo>
                  <a:cubicBezTo>
                    <a:pt x="657071" y="439917"/>
                    <a:pt x="657071" y="439917"/>
                    <a:pt x="657071" y="441254"/>
                  </a:cubicBezTo>
                  <a:cubicBezTo>
                    <a:pt x="657071" y="446601"/>
                    <a:pt x="653669" y="451947"/>
                    <a:pt x="643468" y="455956"/>
                  </a:cubicBezTo>
                  <a:cubicBezTo>
                    <a:pt x="643468" y="457293"/>
                    <a:pt x="643468" y="458629"/>
                    <a:pt x="643468" y="459966"/>
                  </a:cubicBezTo>
                  <a:cubicBezTo>
                    <a:pt x="623063" y="462639"/>
                    <a:pt x="623063" y="454620"/>
                    <a:pt x="612859" y="451947"/>
                  </a:cubicBezTo>
                  <a:cubicBezTo>
                    <a:pt x="609460" y="449274"/>
                    <a:pt x="606058" y="446601"/>
                    <a:pt x="602659" y="443927"/>
                  </a:cubicBezTo>
                  <a:cubicBezTo>
                    <a:pt x="595857" y="441254"/>
                    <a:pt x="595857" y="438581"/>
                    <a:pt x="602659" y="435908"/>
                  </a:cubicBezTo>
                  <a:cubicBezTo>
                    <a:pt x="606058" y="435908"/>
                    <a:pt x="606058" y="435908"/>
                    <a:pt x="609460" y="437244"/>
                  </a:cubicBezTo>
                  <a:cubicBezTo>
                    <a:pt x="609460" y="437244"/>
                    <a:pt x="609460" y="435908"/>
                    <a:pt x="606058" y="434571"/>
                  </a:cubicBezTo>
                  <a:cubicBezTo>
                    <a:pt x="602659" y="431898"/>
                    <a:pt x="602659" y="430562"/>
                    <a:pt x="602659" y="429224"/>
                  </a:cubicBezTo>
                  <a:cubicBezTo>
                    <a:pt x="599256" y="429224"/>
                    <a:pt x="599256" y="429224"/>
                    <a:pt x="595857" y="429224"/>
                  </a:cubicBezTo>
                  <a:cubicBezTo>
                    <a:pt x="592455" y="435908"/>
                    <a:pt x="585653" y="439917"/>
                    <a:pt x="568651" y="441254"/>
                  </a:cubicBezTo>
                  <a:cubicBezTo>
                    <a:pt x="551645" y="441254"/>
                    <a:pt x="534643" y="445263"/>
                    <a:pt x="517637" y="442590"/>
                  </a:cubicBezTo>
                  <a:cubicBezTo>
                    <a:pt x="507437" y="439917"/>
                    <a:pt x="500635" y="437244"/>
                    <a:pt x="487032" y="438581"/>
                  </a:cubicBezTo>
                  <a:lnTo>
                    <a:pt x="471208" y="444800"/>
                  </a:lnTo>
                  <a:lnTo>
                    <a:pt x="473425" y="450611"/>
                  </a:lnTo>
                  <a:cubicBezTo>
                    <a:pt x="463225" y="450611"/>
                    <a:pt x="453021" y="450611"/>
                    <a:pt x="442820" y="450611"/>
                  </a:cubicBezTo>
                  <a:lnTo>
                    <a:pt x="442820" y="442702"/>
                  </a:lnTo>
                  <a:lnTo>
                    <a:pt x="425818" y="439917"/>
                  </a:lnTo>
                  <a:cubicBezTo>
                    <a:pt x="422415" y="431898"/>
                    <a:pt x="408812" y="433235"/>
                    <a:pt x="395209" y="434571"/>
                  </a:cubicBezTo>
                  <a:cubicBezTo>
                    <a:pt x="388408" y="433235"/>
                    <a:pt x="371406" y="430562"/>
                    <a:pt x="391810" y="426551"/>
                  </a:cubicBezTo>
                  <a:cubicBezTo>
                    <a:pt x="425818" y="421205"/>
                    <a:pt x="442820" y="431898"/>
                    <a:pt x="466627" y="438581"/>
                  </a:cubicBezTo>
                  <a:cubicBezTo>
                    <a:pt x="473429" y="435908"/>
                    <a:pt x="476828" y="431898"/>
                    <a:pt x="480231" y="427888"/>
                  </a:cubicBezTo>
                  <a:cubicBezTo>
                    <a:pt x="476828" y="426551"/>
                    <a:pt x="473429" y="425215"/>
                    <a:pt x="470026" y="423878"/>
                  </a:cubicBezTo>
                  <a:cubicBezTo>
                    <a:pt x="463225" y="414523"/>
                    <a:pt x="442820" y="413185"/>
                    <a:pt x="425818" y="410512"/>
                  </a:cubicBezTo>
                  <a:cubicBezTo>
                    <a:pt x="415614" y="403830"/>
                    <a:pt x="402011" y="398484"/>
                    <a:pt x="385009" y="394473"/>
                  </a:cubicBezTo>
                  <a:cubicBezTo>
                    <a:pt x="378207" y="395811"/>
                    <a:pt x="374805" y="379772"/>
                    <a:pt x="364604" y="394473"/>
                  </a:cubicBezTo>
                  <a:cubicBezTo>
                    <a:pt x="361201" y="397147"/>
                    <a:pt x="351001" y="397147"/>
                    <a:pt x="344199" y="394473"/>
                  </a:cubicBezTo>
                  <a:cubicBezTo>
                    <a:pt x="296588" y="398484"/>
                    <a:pt x="296588" y="398484"/>
                    <a:pt x="265980" y="374425"/>
                  </a:cubicBezTo>
                  <a:cubicBezTo>
                    <a:pt x="265980" y="371752"/>
                    <a:pt x="269382" y="370415"/>
                    <a:pt x="272781" y="369079"/>
                  </a:cubicBezTo>
                  <a:cubicBezTo>
                    <a:pt x="286384" y="365069"/>
                    <a:pt x="299987" y="366406"/>
                    <a:pt x="316993" y="366406"/>
                  </a:cubicBezTo>
                  <a:cubicBezTo>
                    <a:pt x="310192" y="365069"/>
                    <a:pt x="299987" y="363733"/>
                    <a:pt x="293186" y="362396"/>
                  </a:cubicBezTo>
                  <a:cubicBezTo>
                    <a:pt x="289787" y="362396"/>
                    <a:pt x="286384" y="361060"/>
                    <a:pt x="282985" y="361060"/>
                  </a:cubicBezTo>
                  <a:cubicBezTo>
                    <a:pt x="276184" y="362396"/>
                    <a:pt x="272781" y="365069"/>
                    <a:pt x="269382" y="366406"/>
                  </a:cubicBezTo>
                  <a:cubicBezTo>
                    <a:pt x="265980" y="366406"/>
                    <a:pt x="259178" y="367742"/>
                    <a:pt x="252377" y="367742"/>
                  </a:cubicBezTo>
                  <a:cubicBezTo>
                    <a:pt x="252377" y="367742"/>
                    <a:pt x="252377" y="369079"/>
                    <a:pt x="252377" y="369079"/>
                  </a:cubicBezTo>
                  <a:lnTo>
                    <a:pt x="226049" y="370113"/>
                  </a:lnTo>
                  <a:lnTo>
                    <a:pt x="228573" y="373090"/>
                  </a:lnTo>
                  <a:cubicBezTo>
                    <a:pt x="238773" y="374425"/>
                    <a:pt x="245575" y="377099"/>
                    <a:pt x="245575" y="381109"/>
                  </a:cubicBezTo>
                  <a:cubicBezTo>
                    <a:pt x="225170" y="379772"/>
                    <a:pt x="201367" y="386455"/>
                    <a:pt x="194565" y="373090"/>
                  </a:cubicBezTo>
                  <a:lnTo>
                    <a:pt x="194565" y="369565"/>
                  </a:lnTo>
                  <a:lnTo>
                    <a:pt x="171608" y="368744"/>
                  </a:lnTo>
                  <a:cubicBezTo>
                    <a:pt x="155455" y="369413"/>
                    <a:pt x="138453" y="370415"/>
                    <a:pt x="119748" y="369079"/>
                  </a:cubicBezTo>
                  <a:cubicBezTo>
                    <a:pt x="140153" y="366406"/>
                    <a:pt x="153756" y="363733"/>
                    <a:pt x="174160" y="361060"/>
                  </a:cubicBezTo>
                  <a:cubicBezTo>
                    <a:pt x="157155" y="357049"/>
                    <a:pt x="143552" y="355713"/>
                    <a:pt x="126549" y="351703"/>
                  </a:cubicBezTo>
                  <a:cubicBezTo>
                    <a:pt x="177559" y="346357"/>
                    <a:pt x="170758" y="339674"/>
                    <a:pt x="136750" y="332991"/>
                  </a:cubicBezTo>
                  <a:cubicBezTo>
                    <a:pt x="133351" y="331655"/>
                    <a:pt x="133351" y="328982"/>
                    <a:pt x="136750" y="327645"/>
                  </a:cubicBezTo>
                  <a:cubicBezTo>
                    <a:pt x="150353" y="323636"/>
                    <a:pt x="160557" y="320962"/>
                    <a:pt x="177559" y="323636"/>
                  </a:cubicBezTo>
                  <a:lnTo>
                    <a:pt x="177559" y="322298"/>
                  </a:lnTo>
                  <a:cubicBezTo>
                    <a:pt x="187764" y="324971"/>
                    <a:pt x="201367" y="326309"/>
                    <a:pt x="218369" y="324971"/>
                  </a:cubicBezTo>
                  <a:cubicBezTo>
                    <a:pt x="245575" y="322298"/>
                    <a:pt x="252377" y="327645"/>
                    <a:pt x="252377" y="337001"/>
                  </a:cubicBezTo>
                  <a:cubicBezTo>
                    <a:pt x="269382" y="330318"/>
                    <a:pt x="293186" y="331655"/>
                    <a:pt x="316993" y="331655"/>
                  </a:cubicBezTo>
                  <a:cubicBezTo>
                    <a:pt x="333995" y="332991"/>
                    <a:pt x="351001" y="332991"/>
                    <a:pt x="364604" y="334328"/>
                  </a:cubicBezTo>
                  <a:cubicBezTo>
                    <a:pt x="347598" y="323636"/>
                    <a:pt x="361201" y="322298"/>
                    <a:pt x="385009" y="322298"/>
                  </a:cubicBezTo>
                  <a:cubicBezTo>
                    <a:pt x="381606" y="322298"/>
                    <a:pt x="381606" y="322298"/>
                    <a:pt x="381606" y="322298"/>
                  </a:cubicBezTo>
                  <a:cubicBezTo>
                    <a:pt x="381606" y="320962"/>
                    <a:pt x="378207" y="318289"/>
                    <a:pt x="374805" y="316952"/>
                  </a:cubicBezTo>
                  <a:cubicBezTo>
                    <a:pt x="354400" y="324971"/>
                    <a:pt x="323795" y="323636"/>
                    <a:pt x="299987" y="326309"/>
                  </a:cubicBezTo>
                  <a:lnTo>
                    <a:pt x="279144" y="325171"/>
                  </a:lnTo>
                  <a:lnTo>
                    <a:pt x="289787" y="324971"/>
                  </a:lnTo>
                  <a:cubicBezTo>
                    <a:pt x="293186" y="322298"/>
                    <a:pt x="296588" y="319625"/>
                    <a:pt x="303390" y="318289"/>
                  </a:cubicBezTo>
                  <a:cubicBezTo>
                    <a:pt x="296588" y="318289"/>
                    <a:pt x="293186" y="315616"/>
                    <a:pt x="289787" y="312943"/>
                  </a:cubicBezTo>
                  <a:cubicBezTo>
                    <a:pt x="276184" y="298240"/>
                    <a:pt x="299987" y="299577"/>
                    <a:pt x="320392" y="303586"/>
                  </a:cubicBezTo>
                  <a:cubicBezTo>
                    <a:pt x="337398" y="306259"/>
                    <a:pt x="337398" y="315616"/>
                    <a:pt x="347598" y="320962"/>
                  </a:cubicBezTo>
                  <a:cubicBezTo>
                    <a:pt x="351001" y="319625"/>
                    <a:pt x="357802" y="316952"/>
                    <a:pt x="361201" y="315616"/>
                  </a:cubicBezTo>
                  <a:cubicBezTo>
                    <a:pt x="344199" y="311606"/>
                    <a:pt x="351001" y="306259"/>
                    <a:pt x="347598" y="300913"/>
                  </a:cubicBezTo>
                  <a:cubicBezTo>
                    <a:pt x="327194" y="286211"/>
                    <a:pt x="289787" y="298240"/>
                    <a:pt x="262581" y="292894"/>
                  </a:cubicBezTo>
                  <a:cubicBezTo>
                    <a:pt x="262581" y="294231"/>
                    <a:pt x="259178" y="294231"/>
                    <a:pt x="259178" y="294231"/>
                  </a:cubicBezTo>
                  <a:cubicBezTo>
                    <a:pt x="252377" y="294231"/>
                    <a:pt x="248978" y="294231"/>
                    <a:pt x="245575" y="292894"/>
                  </a:cubicBezTo>
                  <a:cubicBezTo>
                    <a:pt x="242176" y="288885"/>
                    <a:pt x="235374" y="286211"/>
                    <a:pt x="225170" y="284874"/>
                  </a:cubicBezTo>
                  <a:cubicBezTo>
                    <a:pt x="218369" y="283538"/>
                    <a:pt x="211567" y="283538"/>
                    <a:pt x="211567" y="279528"/>
                  </a:cubicBezTo>
                  <a:cubicBezTo>
                    <a:pt x="211567" y="275519"/>
                    <a:pt x="221771" y="274181"/>
                    <a:pt x="228573" y="272846"/>
                  </a:cubicBezTo>
                  <a:cubicBezTo>
                    <a:pt x="228573" y="272846"/>
                    <a:pt x="231972" y="272846"/>
                    <a:pt x="231972" y="272846"/>
                  </a:cubicBezTo>
                  <a:cubicBezTo>
                    <a:pt x="286384" y="271508"/>
                    <a:pt x="337398" y="276855"/>
                    <a:pt x="391810" y="271508"/>
                  </a:cubicBezTo>
                  <a:cubicBezTo>
                    <a:pt x="412215" y="271508"/>
                    <a:pt x="432620" y="272846"/>
                    <a:pt x="432620" y="260816"/>
                  </a:cubicBezTo>
                  <a:cubicBezTo>
                    <a:pt x="422415" y="256807"/>
                    <a:pt x="412215" y="252796"/>
                    <a:pt x="419017" y="246114"/>
                  </a:cubicBezTo>
                  <a:cubicBezTo>
                    <a:pt x="422415" y="244777"/>
                    <a:pt x="422415" y="243441"/>
                    <a:pt x="425818" y="243441"/>
                  </a:cubicBezTo>
                  <a:cubicBezTo>
                    <a:pt x="408812" y="235421"/>
                    <a:pt x="398612" y="247450"/>
                    <a:pt x="381606" y="246114"/>
                  </a:cubicBezTo>
                  <a:cubicBezTo>
                    <a:pt x="374805" y="246114"/>
                    <a:pt x="371406" y="244777"/>
                    <a:pt x="371406" y="242104"/>
                  </a:cubicBezTo>
                  <a:cubicBezTo>
                    <a:pt x="374805" y="242104"/>
                    <a:pt x="374805" y="242104"/>
                    <a:pt x="374805" y="242104"/>
                  </a:cubicBezTo>
                  <a:cubicBezTo>
                    <a:pt x="374805" y="240768"/>
                    <a:pt x="374805" y="240768"/>
                    <a:pt x="374805" y="240768"/>
                  </a:cubicBezTo>
                  <a:cubicBezTo>
                    <a:pt x="374805" y="238095"/>
                    <a:pt x="371406" y="239431"/>
                    <a:pt x="368003" y="240768"/>
                  </a:cubicBezTo>
                  <a:cubicBezTo>
                    <a:pt x="351001" y="240768"/>
                    <a:pt x="333995" y="243441"/>
                    <a:pt x="313591" y="243441"/>
                  </a:cubicBezTo>
                  <a:cubicBezTo>
                    <a:pt x="303390" y="246114"/>
                    <a:pt x="293186" y="248787"/>
                    <a:pt x="282985" y="247450"/>
                  </a:cubicBezTo>
                  <a:cubicBezTo>
                    <a:pt x="279583" y="244777"/>
                    <a:pt x="279583" y="240768"/>
                    <a:pt x="279583" y="236757"/>
                  </a:cubicBezTo>
                  <a:cubicBezTo>
                    <a:pt x="272781" y="228738"/>
                    <a:pt x="276184" y="222056"/>
                    <a:pt x="289787" y="216709"/>
                  </a:cubicBezTo>
                  <a:cubicBezTo>
                    <a:pt x="276184" y="224729"/>
                    <a:pt x="259178" y="230075"/>
                    <a:pt x="242176" y="236757"/>
                  </a:cubicBezTo>
                  <a:cubicBezTo>
                    <a:pt x="238773" y="236757"/>
                    <a:pt x="238773" y="236757"/>
                    <a:pt x="238773" y="236757"/>
                  </a:cubicBezTo>
                  <a:cubicBezTo>
                    <a:pt x="242176" y="236757"/>
                    <a:pt x="242176" y="239431"/>
                    <a:pt x="245575" y="240768"/>
                  </a:cubicBezTo>
                  <a:cubicBezTo>
                    <a:pt x="245575" y="243441"/>
                    <a:pt x="245575" y="246114"/>
                    <a:pt x="245575" y="248787"/>
                  </a:cubicBezTo>
                  <a:cubicBezTo>
                    <a:pt x="235374" y="248787"/>
                    <a:pt x="228573" y="247450"/>
                    <a:pt x="218369" y="247450"/>
                  </a:cubicBezTo>
                  <a:cubicBezTo>
                    <a:pt x="221771" y="243441"/>
                    <a:pt x="221771" y="240768"/>
                    <a:pt x="225170" y="236757"/>
                  </a:cubicBezTo>
                  <a:cubicBezTo>
                    <a:pt x="211567" y="234084"/>
                    <a:pt x="197964" y="231411"/>
                    <a:pt x="184361" y="228738"/>
                  </a:cubicBezTo>
                  <a:cubicBezTo>
                    <a:pt x="184361" y="227402"/>
                    <a:pt x="184361" y="226065"/>
                    <a:pt x="184361" y="224729"/>
                  </a:cubicBezTo>
                  <a:cubicBezTo>
                    <a:pt x="191163" y="223392"/>
                    <a:pt x="197964" y="223392"/>
                    <a:pt x="204766" y="223392"/>
                  </a:cubicBezTo>
                  <a:cubicBezTo>
                    <a:pt x="214970" y="219383"/>
                    <a:pt x="221771" y="214036"/>
                    <a:pt x="235374" y="211363"/>
                  </a:cubicBezTo>
                  <a:cubicBezTo>
                    <a:pt x="248978" y="206017"/>
                    <a:pt x="262581" y="206017"/>
                    <a:pt x="279583" y="208690"/>
                  </a:cubicBezTo>
                  <a:cubicBezTo>
                    <a:pt x="282985" y="208690"/>
                    <a:pt x="286384" y="208690"/>
                    <a:pt x="286384" y="210026"/>
                  </a:cubicBezTo>
                  <a:cubicBezTo>
                    <a:pt x="289787" y="200671"/>
                    <a:pt x="323795" y="206017"/>
                    <a:pt x="327194" y="196660"/>
                  </a:cubicBezTo>
                  <a:cubicBezTo>
                    <a:pt x="320392" y="189978"/>
                    <a:pt x="364604" y="181958"/>
                    <a:pt x="320392" y="176612"/>
                  </a:cubicBezTo>
                  <a:cubicBezTo>
                    <a:pt x="316993" y="176612"/>
                    <a:pt x="316993" y="175275"/>
                    <a:pt x="316993" y="175275"/>
                  </a:cubicBezTo>
                  <a:cubicBezTo>
                    <a:pt x="327194" y="181958"/>
                    <a:pt x="323795" y="187305"/>
                    <a:pt x="303390" y="189978"/>
                  </a:cubicBezTo>
                  <a:cubicBezTo>
                    <a:pt x="299987" y="189978"/>
                    <a:pt x="293186" y="189978"/>
                    <a:pt x="286384" y="189978"/>
                  </a:cubicBezTo>
                  <a:cubicBezTo>
                    <a:pt x="286384" y="191314"/>
                    <a:pt x="286384" y="191314"/>
                    <a:pt x="282985" y="192651"/>
                  </a:cubicBezTo>
                  <a:cubicBezTo>
                    <a:pt x="272781" y="195324"/>
                    <a:pt x="262581" y="195324"/>
                    <a:pt x="248978" y="193987"/>
                  </a:cubicBezTo>
                  <a:cubicBezTo>
                    <a:pt x="231972" y="187305"/>
                    <a:pt x="191163" y="195324"/>
                    <a:pt x="184361" y="179285"/>
                  </a:cubicBezTo>
                  <a:cubicBezTo>
                    <a:pt x="184361" y="177948"/>
                    <a:pt x="184361" y="176612"/>
                    <a:pt x="184361" y="175275"/>
                  </a:cubicBezTo>
                  <a:cubicBezTo>
                    <a:pt x="184361" y="169929"/>
                    <a:pt x="153756" y="164582"/>
                    <a:pt x="184361" y="159236"/>
                  </a:cubicBezTo>
                  <a:cubicBezTo>
                    <a:pt x="218369" y="152554"/>
                    <a:pt x="201367" y="171264"/>
                    <a:pt x="225170" y="171264"/>
                  </a:cubicBezTo>
                  <a:cubicBezTo>
                    <a:pt x="238773" y="171264"/>
                    <a:pt x="255779" y="172602"/>
                    <a:pt x="245575" y="163246"/>
                  </a:cubicBezTo>
                  <a:cubicBezTo>
                    <a:pt x="238773" y="151216"/>
                    <a:pt x="262581" y="156563"/>
                    <a:pt x="276184" y="155227"/>
                  </a:cubicBezTo>
                  <a:cubicBezTo>
                    <a:pt x="282985" y="153890"/>
                    <a:pt x="282985" y="153890"/>
                    <a:pt x="286384" y="155227"/>
                  </a:cubicBezTo>
                  <a:cubicBezTo>
                    <a:pt x="289787" y="153890"/>
                    <a:pt x="289787" y="153890"/>
                    <a:pt x="289787" y="153890"/>
                  </a:cubicBezTo>
                  <a:cubicBezTo>
                    <a:pt x="296588" y="152554"/>
                    <a:pt x="303390" y="152554"/>
                    <a:pt x="310192" y="153890"/>
                  </a:cubicBezTo>
                  <a:cubicBezTo>
                    <a:pt x="310192" y="153890"/>
                    <a:pt x="310192" y="155227"/>
                    <a:pt x="310192" y="155227"/>
                  </a:cubicBezTo>
                  <a:cubicBezTo>
                    <a:pt x="316993" y="155227"/>
                    <a:pt x="323795" y="153890"/>
                    <a:pt x="330596" y="153890"/>
                  </a:cubicBezTo>
                  <a:cubicBezTo>
                    <a:pt x="330596" y="153890"/>
                    <a:pt x="333995" y="155227"/>
                    <a:pt x="337398" y="155227"/>
                  </a:cubicBezTo>
                  <a:cubicBezTo>
                    <a:pt x="344199" y="153890"/>
                    <a:pt x="354400" y="152554"/>
                    <a:pt x="361201" y="151216"/>
                  </a:cubicBezTo>
                  <a:cubicBezTo>
                    <a:pt x="364604" y="149881"/>
                    <a:pt x="371406" y="149881"/>
                    <a:pt x="378207" y="149881"/>
                  </a:cubicBezTo>
                  <a:cubicBezTo>
                    <a:pt x="395209" y="149881"/>
                    <a:pt x="412215" y="149881"/>
                    <a:pt x="429217" y="149881"/>
                  </a:cubicBezTo>
                  <a:cubicBezTo>
                    <a:pt x="436019" y="149881"/>
                    <a:pt x="442820" y="149881"/>
                    <a:pt x="449622" y="149881"/>
                  </a:cubicBezTo>
                  <a:cubicBezTo>
                    <a:pt x="446223" y="148543"/>
                    <a:pt x="446223" y="148543"/>
                    <a:pt x="446223" y="147207"/>
                  </a:cubicBezTo>
                  <a:cubicBezTo>
                    <a:pt x="442820" y="147207"/>
                    <a:pt x="439421" y="147207"/>
                    <a:pt x="436019" y="147207"/>
                  </a:cubicBezTo>
                  <a:cubicBezTo>
                    <a:pt x="425818" y="147207"/>
                    <a:pt x="412215" y="149881"/>
                    <a:pt x="408812" y="143197"/>
                  </a:cubicBezTo>
                  <a:cubicBezTo>
                    <a:pt x="405413" y="143197"/>
                    <a:pt x="405413" y="144533"/>
                    <a:pt x="405413" y="144533"/>
                  </a:cubicBezTo>
                  <a:cubicBezTo>
                    <a:pt x="395209" y="145870"/>
                    <a:pt x="388408" y="145870"/>
                    <a:pt x="378207" y="143197"/>
                  </a:cubicBezTo>
                  <a:cubicBezTo>
                    <a:pt x="374805" y="141861"/>
                    <a:pt x="374805" y="141861"/>
                    <a:pt x="374805" y="141861"/>
                  </a:cubicBezTo>
                  <a:cubicBezTo>
                    <a:pt x="361201" y="152554"/>
                    <a:pt x="340797" y="151216"/>
                    <a:pt x="316993" y="145870"/>
                  </a:cubicBezTo>
                  <a:cubicBezTo>
                    <a:pt x="313591" y="145870"/>
                    <a:pt x="306789" y="144533"/>
                    <a:pt x="303390" y="144533"/>
                  </a:cubicBezTo>
                  <a:cubicBezTo>
                    <a:pt x="310192" y="141861"/>
                    <a:pt x="320392" y="140524"/>
                    <a:pt x="327194" y="137851"/>
                  </a:cubicBezTo>
                  <a:cubicBezTo>
                    <a:pt x="333995" y="129831"/>
                    <a:pt x="313591" y="128495"/>
                    <a:pt x="303390" y="124485"/>
                  </a:cubicBezTo>
                  <a:cubicBezTo>
                    <a:pt x="320392" y="119139"/>
                    <a:pt x="347598" y="127158"/>
                    <a:pt x="357802" y="117801"/>
                  </a:cubicBezTo>
                  <a:cubicBezTo>
                    <a:pt x="354400" y="115130"/>
                    <a:pt x="354400" y="113792"/>
                    <a:pt x="361201" y="113792"/>
                  </a:cubicBezTo>
                  <a:cubicBezTo>
                    <a:pt x="381606" y="115130"/>
                    <a:pt x="385009" y="104436"/>
                    <a:pt x="402011" y="105773"/>
                  </a:cubicBezTo>
                  <a:cubicBezTo>
                    <a:pt x="402011" y="97753"/>
                    <a:pt x="398612" y="88398"/>
                    <a:pt x="436019" y="93744"/>
                  </a:cubicBezTo>
                  <a:cubicBezTo>
                    <a:pt x="449622" y="95080"/>
                    <a:pt x="463225" y="93744"/>
                    <a:pt x="476828" y="93744"/>
                  </a:cubicBezTo>
                  <a:cubicBezTo>
                    <a:pt x="480231" y="95080"/>
                    <a:pt x="483630" y="96418"/>
                    <a:pt x="483630" y="99091"/>
                  </a:cubicBezTo>
                  <a:cubicBezTo>
                    <a:pt x="483630" y="99091"/>
                    <a:pt x="483630" y="100427"/>
                    <a:pt x="483630" y="100427"/>
                  </a:cubicBezTo>
                  <a:cubicBezTo>
                    <a:pt x="490431" y="100427"/>
                    <a:pt x="497233" y="100427"/>
                    <a:pt x="504034" y="100427"/>
                  </a:cubicBezTo>
                  <a:cubicBezTo>
                    <a:pt x="507437" y="101764"/>
                    <a:pt x="527841" y="97753"/>
                    <a:pt x="514238" y="104436"/>
                  </a:cubicBezTo>
                  <a:cubicBezTo>
                    <a:pt x="510836" y="105773"/>
                    <a:pt x="510836" y="107110"/>
                    <a:pt x="507437" y="108446"/>
                  </a:cubicBezTo>
                  <a:cubicBezTo>
                    <a:pt x="510836" y="108446"/>
                    <a:pt x="510836" y="108446"/>
                    <a:pt x="510836" y="108446"/>
                  </a:cubicBezTo>
                  <a:cubicBezTo>
                    <a:pt x="521040" y="111119"/>
                    <a:pt x="527841" y="109783"/>
                    <a:pt x="534643" y="108446"/>
                  </a:cubicBezTo>
                  <a:cubicBezTo>
                    <a:pt x="534643" y="107110"/>
                    <a:pt x="534643" y="107110"/>
                    <a:pt x="534643" y="107110"/>
                  </a:cubicBezTo>
                  <a:cubicBezTo>
                    <a:pt x="534643" y="104436"/>
                    <a:pt x="534643" y="103100"/>
                    <a:pt x="538042" y="101764"/>
                  </a:cubicBezTo>
                  <a:cubicBezTo>
                    <a:pt x="541445" y="100427"/>
                    <a:pt x="548246" y="99091"/>
                    <a:pt x="544844" y="96418"/>
                  </a:cubicBezTo>
                  <a:cubicBezTo>
                    <a:pt x="544844" y="95080"/>
                    <a:pt x="544844" y="95080"/>
                    <a:pt x="544844" y="95080"/>
                  </a:cubicBezTo>
                  <a:cubicBezTo>
                    <a:pt x="531241" y="97753"/>
                    <a:pt x="524439" y="93744"/>
                    <a:pt x="521040" y="88398"/>
                  </a:cubicBezTo>
                  <a:cubicBezTo>
                    <a:pt x="521040" y="87061"/>
                    <a:pt x="521040" y="87061"/>
                    <a:pt x="521040" y="85725"/>
                  </a:cubicBezTo>
                  <a:cubicBezTo>
                    <a:pt x="510836" y="83052"/>
                    <a:pt x="504034" y="81715"/>
                    <a:pt x="497233" y="79041"/>
                  </a:cubicBezTo>
                  <a:cubicBezTo>
                    <a:pt x="507437" y="75032"/>
                    <a:pt x="514238" y="68349"/>
                    <a:pt x="527841" y="67013"/>
                  </a:cubicBezTo>
                  <a:cubicBezTo>
                    <a:pt x="555048" y="64338"/>
                    <a:pt x="548246" y="76368"/>
                    <a:pt x="561849" y="79041"/>
                  </a:cubicBezTo>
                  <a:cubicBezTo>
                    <a:pt x="585653" y="71022"/>
                    <a:pt x="592455" y="81715"/>
                    <a:pt x="609460" y="89734"/>
                  </a:cubicBezTo>
                  <a:cubicBezTo>
                    <a:pt x="606058" y="65676"/>
                    <a:pt x="640065" y="79041"/>
                    <a:pt x="660470" y="77704"/>
                  </a:cubicBezTo>
                  <a:cubicBezTo>
                    <a:pt x="663873" y="77704"/>
                    <a:pt x="670674" y="79041"/>
                    <a:pt x="674073" y="80379"/>
                  </a:cubicBezTo>
                  <a:cubicBezTo>
                    <a:pt x="687676" y="79041"/>
                    <a:pt x="697881" y="81715"/>
                    <a:pt x="701279" y="87061"/>
                  </a:cubicBezTo>
                  <a:cubicBezTo>
                    <a:pt x="694478" y="89734"/>
                    <a:pt x="680875" y="92407"/>
                    <a:pt x="670674" y="93744"/>
                  </a:cubicBezTo>
                  <a:cubicBezTo>
                    <a:pt x="670674" y="93744"/>
                    <a:pt x="670674" y="95080"/>
                    <a:pt x="670674" y="95080"/>
                  </a:cubicBezTo>
                  <a:cubicBezTo>
                    <a:pt x="667272" y="96418"/>
                    <a:pt x="667272" y="99091"/>
                    <a:pt x="663873" y="100427"/>
                  </a:cubicBezTo>
                  <a:cubicBezTo>
                    <a:pt x="667272" y="100427"/>
                    <a:pt x="670674" y="100427"/>
                    <a:pt x="674073" y="100427"/>
                  </a:cubicBezTo>
                  <a:cubicBezTo>
                    <a:pt x="674073" y="101764"/>
                    <a:pt x="677476" y="103100"/>
                    <a:pt x="680875" y="103100"/>
                  </a:cubicBezTo>
                  <a:cubicBezTo>
                    <a:pt x="684277" y="103100"/>
                    <a:pt x="687676" y="103100"/>
                    <a:pt x="691079" y="103100"/>
                  </a:cubicBezTo>
                  <a:cubicBezTo>
                    <a:pt x="697881" y="100427"/>
                    <a:pt x="704682" y="96418"/>
                    <a:pt x="704682" y="92407"/>
                  </a:cubicBezTo>
                  <a:cubicBezTo>
                    <a:pt x="708081" y="92407"/>
                    <a:pt x="711484" y="91070"/>
                    <a:pt x="714883" y="91070"/>
                  </a:cubicBezTo>
                  <a:cubicBezTo>
                    <a:pt x="718285" y="87061"/>
                    <a:pt x="718285" y="81715"/>
                    <a:pt x="721684" y="77704"/>
                  </a:cubicBezTo>
                  <a:cubicBezTo>
                    <a:pt x="725087" y="76368"/>
                    <a:pt x="728486" y="75032"/>
                    <a:pt x="731888" y="73695"/>
                  </a:cubicBezTo>
                  <a:cubicBezTo>
                    <a:pt x="748890" y="75032"/>
                    <a:pt x="762494" y="75032"/>
                    <a:pt x="776097" y="75032"/>
                  </a:cubicBezTo>
                  <a:cubicBezTo>
                    <a:pt x="782898" y="75032"/>
                    <a:pt x="793102" y="75032"/>
                    <a:pt x="796501" y="71022"/>
                  </a:cubicBezTo>
                  <a:cubicBezTo>
                    <a:pt x="799904" y="71022"/>
                    <a:pt x="799904" y="71022"/>
                    <a:pt x="803303" y="71022"/>
                  </a:cubicBezTo>
                  <a:cubicBezTo>
                    <a:pt x="803303" y="71022"/>
                    <a:pt x="803303" y="69686"/>
                    <a:pt x="803303" y="69686"/>
                  </a:cubicBezTo>
                  <a:cubicBezTo>
                    <a:pt x="803303" y="68349"/>
                    <a:pt x="806705" y="68349"/>
                    <a:pt x="806705" y="67013"/>
                  </a:cubicBezTo>
                  <a:cubicBezTo>
                    <a:pt x="796501" y="67013"/>
                    <a:pt x="789700" y="68349"/>
                    <a:pt x="782898" y="71022"/>
                  </a:cubicBezTo>
                  <a:cubicBezTo>
                    <a:pt x="755692" y="73695"/>
                    <a:pt x="755692" y="68349"/>
                    <a:pt x="759095" y="60329"/>
                  </a:cubicBezTo>
                  <a:cubicBezTo>
                    <a:pt x="765896" y="54983"/>
                    <a:pt x="782898" y="52310"/>
                    <a:pt x="796501" y="48301"/>
                  </a:cubicBezTo>
                  <a:cubicBezTo>
                    <a:pt x="816906" y="44290"/>
                    <a:pt x="830509" y="61667"/>
                    <a:pt x="854316" y="50973"/>
                  </a:cubicBezTo>
                  <a:cubicBezTo>
                    <a:pt x="888324" y="40281"/>
                    <a:pt x="929134" y="45628"/>
                    <a:pt x="966540" y="46964"/>
                  </a:cubicBezTo>
                  <a:cubicBezTo>
                    <a:pt x="976745" y="48301"/>
                    <a:pt x="990348" y="50973"/>
                    <a:pt x="1000548" y="48301"/>
                  </a:cubicBezTo>
                  <a:cubicBezTo>
                    <a:pt x="1014151" y="41617"/>
                    <a:pt x="1031157" y="49637"/>
                    <a:pt x="1048159" y="48301"/>
                  </a:cubicBezTo>
                  <a:cubicBezTo>
                    <a:pt x="1051562" y="48301"/>
                    <a:pt x="1051562" y="49637"/>
                    <a:pt x="1051562" y="50973"/>
                  </a:cubicBezTo>
                  <a:cubicBezTo>
                    <a:pt x="1061762" y="49637"/>
                    <a:pt x="1068564" y="49637"/>
                    <a:pt x="1078768" y="48301"/>
                  </a:cubicBezTo>
                  <a:cubicBezTo>
                    <a:pt x="1078768" y="46964"/>
                    <a:pt x="1078768" y="45628"/>
                    <a:pt x="1078768" y="44290"/>
                  </a:cubicBezTo>
                  <a:cubicBezTo>
                    <a:pt x="1099173" y="42955"/>
                    <a:pt x="1119577" y="42955"/>
                    <a:pt x="1139982" y="42955"/>
                  </a:cubicBezTo>
                  <a:cubicBezTo>
                    <a:pt x="1143381" y="42955"/>
                    <a:pt x="1146783" y="42955"/>
                    <a:pt x="1150182" y="42955"/>
                  </a:cubicBezTo>
                  <a:cubicBezTo>
                    <a:pt x="1150182" y="42955"/>
                    <a:pt x="1150182" y="41617"/>
                    <a:pt x="1153585" y="41617"/>
                  </a:cubicBezTo>
                  <a:cubicBezTo>
                    <a:pt x="1167188" y="42955"/>
                    <a:pt x="1180791" y="40281"/>
                    <a:pt x="1190992" y="44290"/>
                  </a:cubicBezTo>
                  <a:cubicBezTo>
                    <a:pt x="1194394" y="44290"/>
                    <a:pt x="1197793" y="44290"/>
                    <a:pt x="1201196" y="44290"/>
                  </a:cubicBezTo>
                  <a:cubicBezTo>
                    <a:pt x="1207997" y="44290"/>
                    <a:pt x="1214799" y="44290"/>
                    <a:pt x="1221601" y="44290"/>
                  </a:cubicBezTo>
                  <a:cubicBezTo>
                    <a:pt x="1252206" y="38944"/>
                    <a:pt x="1282815" y="44290"/>
                    <a:pt x="1310021" y="46964"/>
                  </a:cubicBezTo>
                  <a:cubicBezTo>
                    <a:pt x="1327023" y="48301"/>
                    <a:pt x="1344029" y="53647"/>
                    <a:pt x="1357632" y="44290"/>
                  </a:cubicBezTo>
                  <a:cubicBezTo>
                    <a:pt x="1367832" y="42955"/>
                    <a:pt x="1378036" y="42955"/>
                    <a:pt x="1388237" y="42955"/>
                  </a:cubicBezTo>
                  <a:cubicBezTo>
                    <a:pt x="1388237" y="42955"/>
                    <a:pt x="1391640" y="44290"/>
                    <a:pt x="1391640" y="45628"/>
                  </a:cubicBezTo>
                  <a:cubicBezTo>
                    <a:pt x="1435848" y="41617"/>
                    <a:pt x="1483459" y="44290"/>
                    <a:pt x="1527671" y="45628"/>
                  </a:cubicBezTo>
                  <a:cubicBezTo>
                    <a:pt x="1531070" y="44290"/>
                    <a:pt x="1537872" y="42955"/>
                    <a:pt x="1541274" y="41617"/>
                  </a:cubicBezTo>
                  <a:cubicBezTo>
                    <a:pt x="1541274" y="30925"/>
                    <a:pt x="1568480" y="32262"/>
                    <a:pt x="1582083" y="26916"/>
                  </a:cubicBezTo>
                  <a:cubicBezTo>
                    <a:pt x="1588885" y="26916"/>
                    <a:pt x="1595686" y="26916"/>
                    <a:pt x="1602488" y="26916"/>
                  </a:cubicBezTo>
                  <a:cubicBezTo>
                    <a:pt x="1602488" y="26916"/>
                    <a:pt x="1602488" y="28251"/>
                    <a:pt x="1602488" y="29589"/>
                  </a:cubicBezTo>
                  <a:cubicBezTo>
                    <a:pt x="1602488" y="29589"/>
                    <a:pt x="1605887" y="30925"/>
                    <a:pt x="1609290" y="30925"/>
                  </a:cubicBezTo>
                  <a:cubicBezTo>
                    <a:pt x="1616091" y="32262"/>
                    <a:pt x="1622893" y="32262"/>
                    <a:pt x="1629694" y="33598"/>
                  </a:cubicBezTo>
                  <a:cubicBezTo>
                    <a:pt x="1633093" y="32262"/>
                    <a:pt x="1636496" y="30925"/>
                    <a:pt x="1639895" y="29589"/>
                  </a:cubicBezTo>
                  <a:cubicBezTo>
                    <a:pt x="1639895" y="29589"/>
                    <a:pt x="1636496" y="29589"/>
                    <a:pt x="1636496" y="28251"/>
                  </a:cubicBezTo>
                  <a:cubicBezTo>
                    <a:pt x="1680704" y="24241"/>
                    <a:pt x="1721514" y="21569"/>
                    <a:pt x="1762323" y="20232"/>
                  </a:cubicBezTo>
                  <a:cubicBezTo>
                    <a:pt x="1779329" y="20232"/>
                    <a:pt x="1799733" y="21569"/>
                    <a:pt x="1816735" y="18896"/>
                  </a:cubicBezTo>
                  <a:cubicBezTo>
                    <a:pt x="1823537" y="18896"/>
                    <a:pt x="1833741" y="18896"/>
                    <a:pt x="1840543" y="18896"/>
                  </a:cubicBezTo>
                  <a:cubicBezTo>
                    <a:pt x="1857544" y="21569"/>
                    <a:pt x="1877950" y="21569"/>
                    <a:pt x="1894955" y="18896"/>
                  </a:cubicBezTo>
                  <a:cubicBezTo>
                    <a:pt x="1922161" y="18896"/>
                    <a:pt x="1945965" y="18896"/>
                    <a:pt x="1973171" y="18896"/>
                  </a:cubicBezTo>
                  <a:cubicBezTo>
                    <a:pt x="1986774" y="22905"/>
                    <a:pt x="2007179" y="16223"/>
                    <a:pt x="2017383" y="24241"/>
                  </a:cubicBezTo>
                  <a:cubicBezTo>
                    <a:pt x="2013980" y="25578"/>
                    <a:pt x="2013980" y="25578"/>
                    <a:pt x="2013980" y="26916"/>
                  </a:cubicBezTo>
                  <a:cubicBezTo>
                    <a:pt x="2020782" y="29589"/>
                    <a:pt x="2024185" y="30925"/>
                    <a:pt x="2030986" y="33598"/>
                  </a:cubicBezTo>
                  <a:cubicBezTo>
                    <a:pt x="2034385" y="28251"/>
                    <a:pt x="2044590" y="22905"/>
                    <a:pt x="2054790" y="18896"/>
                  </a:cubicBezTo>
                  <a:cubicBezTo>
                    <a:pt x="2058193" y="18896"/>
                    <a:pt x="2061592" y="18896"/>
                    <a:pt x="2064994" y="18896"/>
                  </a:cubicBezTo>
                  <a:cubicBezTo>
                    <a:pt x="2078597" y="21569"/>
                    <a:pt x="2092200" y="26916"/>
                    <a:pt x="2109202" y="22905"/>
                  </a:cubicBezTo>
                  <a:cubicBezTo>
                    <a:pt x="2112605" y="20232"/>
                    <a:pt x="2116004" y="16223"/>
                    <a:pt x="2119407" y="16223"/>
                  </a:cubicBezTo>
                  <a:cubicBezTo>
                    <a:pt x="2180621" y="22905"/>
                    <a:pt x="2241835" y="5530"/>
                    <a:pt x="2299646" y="18896"/>
                  </a:cubicBezTo>
                  <a:cubicBezTo>
                    <a:pt x="2309850" y="20232"/>
                    <a:pt x="2320051" y="21569"/>
                    <a:pt x="2323453" y="25578"/>
                  </a:cubicBezTo>
                  <a:cubicBezTo>
                    <a:pt x="2337056" y="10875"/>
                    <a:pt x="2374463" y="18896"/>
                    <a:pt x="2401670" y="14886"/>
                  </a:cubicBezTo>
                  <a:cubicBezTo>
                    <a:pt x="2405072" y="14886"/>
                    <a:pt x="2408471" y="16223"/>
                    <a:pt x="2408471" y="16223"/>
                  </a:cubicBezTo>
                  <a:cubicBezTo>
                    <a:pt x="2408471" y="14886"/>
                    <a:pt x="2411874" y="13550"/>
                    <a:pt x="2411874" y="12213"/>
                  </a:cubicBezTo>
                  <a:cubicBezTo>
                    <a:pt x="2445882" y="12213"/>
                    <a:pt x="2483288" y="14886"/>
                    <a:pt x="2517296" y="10875"/>
                  </a:cubicBezTo>
                  <a:cubicBezTo>
                    <a:pt x="2520698" y="10875"/>
                    <a:pt x="2527500" y="10875"/>
                    <a:pt x="2534302" y="10875"/>
                  </a:cubicBezTo>
                  <a:cubicBezTo>
                    <a:pt x="2544502" y="14886"/>
                    <a:pt x="2558106" y="10875"/>
                    <a:pt x="2568310" y="14886"/>
                  </a:cubicBezTo>
                  <a:cubicBezTo>
                    <a:pt x="2568310" y="14886"/>
                    <a:pt x="2571709" y="14886"/>
                    <a:pt x="2571709" y="14886"/>
                  </a:cubicBezTo>
                  <a:cubicBezTo>
                    <a:pt x="2575111" y="13550"/>
                    <a:pt x="2581913" y="12213"/>
                    <a:pt x="2585312" y="13550"/>
                  </a:cubicBezTo>
                  <a:cubicBezTo>
                    <a:pt x="2588714" y="14886"/>
                    <a:pt x="2592113" y="14886"/>
                    <a:pt x="2595516" y="14886"/>
                  </a:cubicBezTo>
                  <a:cubicBezTo>
                    <a:pt x="2602317" y="16223"/>
                    <a:pt x="2612518" y="14886"/>
                    <a:pt x="2619320" y="16223"/>
                  </a:cubicBezTo>
                  <a:cubicBezTo>
                    <a:pt x="2622722" y="16223"/>
                    <a:pt x="2626121" y="16223"/>
                    <a:pt x="2626121" y="14886"/>
                  </a:cubicBezTo>
                  <a:cubicBezTo>
                    <a:pt x="2639724" y="12213"/>
                    <a:pt x="2656730" y="12213"/>
                    <a:pt x="2670333" y="14886"/>
                  </a:cubicBezTo>
                  <a:cubicBezTo>
                    <a:pt x="2711142" y="12213"/>
                    <a:pt x="2751952" y="24241"/>
                    <a:pt x="2792761" y="14886"/>
                  </a:cubicBezTo>
                  <a:cubicBezTo>
                    <a:pt x="2830168" y="12213"/>
                    <a:pt x="2864176" y="13550"/>
                    <a:pt x="2901586" y="13550"/>
                  </a:cubicBezTo>
                  <a:cubicBezTo>
                    <a:pt x="2904985" y="13550"/>
                    <a:pt x="2904985" y="13550"/>
                    <a:pt x="2908388" y="14886"/>
                  </a:cubicBezTo>
                  <a:cubicBezTo>
                    <a:pt x="2925390" y="10875"/>
                    <a:pt x="2945794" y="12213"/>
                    <a:pt x="2966199" y="13550"/>
                  </a:cubicBezTo>
                  <a:cubicBezTo>
                    <a:pt x="2969602" y="13550"/>
                    <a:pt x="2973001" y="13550"/>
                    <a:pt x="2976403" y="13550"/>
                  </a:cubicBezTo>
                  <a:cubicBezTo>
                    <a:pt x="2996808" y="8204"/>
                    <a:pt x="3020611" y="13550"/>
                    <a:pt x="3041016" y="9539"/>
                  </a:cubicBezTo>
                  <a:cubicBezTo>
                    <a:pt x="3044419" y="9539"/>
                    <a:pt x="3044419" y="9539"/>
                    <a:pt x="3047818" y="9539"/>
                  </a:cubicBezTo>
                  <a:cubicBezTo>
                    <a:pt x="3092030" y="12213"/>
                    <a:pt x="3139641" y="9539"/>
                    <a:pt x="3183849" y="10875"/>
                  </a:cubicBezTo>
                  <a:cubicBezTo>
                    <a:pt x="3187248" y="10875"/>
                    <a:pt x="3190651" y="12213"/>
                    <a:pt x="3194053" y="13550"/>
                  </a:cubicBezTo>
                  <a:cubicBezTo>
                    <a:pt x="3228061" y="14886"/>
                    <a:pt x="3262069" y="26916"/>
                    <a:pt x="3296077" y="13550"/>
                  </a:cubicBezTo>
                  <a:cubicBezTo>
                    <a:pt x="3299475" y="14886"/>
                    <a:pt x="3306277" y="17559"/>
                    <a:pt x="3309680" y="20232"/>
                  </a:cubicBezTo>
                  <a:cubicBezTo>
                    <a:pt x="3309680" y="20232"/>
                    <a:pt x="3313079" y="20232"/>
                    <a:pt x="3313079" y="20232"/>
                  </a:cubicBezTo>
                  <a:cubicBezTo>
                    <a:pt x="3316481" y="16223"/>
                    <a:pt x="3319880" y="10875"/>
                    <a:pt x="3336886" y="12213"/>
                  </a:cubicBezTo>
                  <a:cubicBezTo>
                    <a:pt x="3340285" y="12213"/>
                    <a:pt x="3343688" y="12213"/>
                    <a:pt x="3347087" y="12213"/>
                  </a:cubicBezTo>
                  <a:cubicBezTo>
                    <a:pt x="3435507" y="8204"/>
                    <a:pt x="3523927" y="9539"/>
                    <a:pt x="3612347" y="10875"/>
                  </a:cubicBezTo>
                  <a:cubicBezTo>
                    <a:pt x="3619149" y="12213"/>
                    <a:pt x="3625951" y="12213"/>
                    <a:pt x="3632752" y="12213"/>
                  </a:cubicBezTo>
                  <a:cubicBezTo>
                    <a:pt x="3653157" y="8204"/>
                    <a:pt x="3673561" y="12213"/>
                    <a:pt x="3693966" y="8204"/>
                  </a:cubicBezTo>
                  <a:cubicBezTo>
                    <a:pt x="3731373" y="9539"/>
                    <a:pt x="3772186" y="13550"/>
                    <a:pt x="3809592" y="8204"/>
                  </a:cubicBezTo>
                  <a:cubicBezTo>
                    <a:pt x="3812995" y="9539"/>
                    <a:pt x="3812995" y="9539"/>
                    <a:pt x="3816394" y="8204"/>
                  </a:cubicBezTo>
                  <a:cubicBezTo>
                    <a:pt x="3843600" y="14886"/>
                    <a:pt x="3874209" y="8204"/>
                    <a:pt x="3901415" y="8204"/>
                  </a:cubicBezTo>
                  <a:cubicBezTo>
                    <a:pt x="3904814" y="9539"/>
                    <a:pt x="3904814" y="9539"/>
                    <a:pt x="3908217" y="8204"/>
                  </a:cubicBezTo>
                  <a:cubicBezTo>
                    <a:pt x="3925219" y="9539"/>
                    <a:pt x="3942225" y="13550"/>
                    <a:pt x="3962630" y="8204"/>
                  </a:cubicBezTo>
                  <a:cubicBezTo>
                    <a:pt x="3983034" y="1520"/>
                    <a:pt x="4000036" y="12213"/>
                    <a:pt x="4020441" y="9539"/>
                  </a:cubicBezTo>
                  <a:cubicBezTo>
                    <a:pt x="4020441" y="9539"/>
                    <a:pt x="4023844" y="10875"/>
                    <a:pt x="4023844" y="10875"/>
                  </a:cubicBezTo>
                  <a:cubicBezTo>
                    <a:pt x="4023844" y="10875"/>
                    <a:pt x="4023844" y="9539"/>
                    <a:pt x="4023844" y="8204"/>
                  </a:cubicBezTo>
                  <a:cubicBezTo>
                    <a:pt x="4034044" y="8204"/>
                    <a:pt x="4047647" y="8204"/>
                    <a:pt x="4057851" y="8204"/>
                  </a:cubicBezTo>
                  <a:cubicBezTo>
                    <a:pt x="4057851" y="8204"/>
                    <a:pt x="4061250" y="6866"/>
                    <a:pt x="4064653" y="6866"/>
                  </a:cubicBezTo>
                  <a:cubicBezTo>
                    <a:pt x="4071455" y="5530"/>
                    <a:pt x="4078256" y="5530"/>
                    <a:pt x="4085058" y="8204"/>
                  </a:cubicBezTo>
                  <a:cubicBezTo>
                    <a:pt x="4102060" y="12213"/>
                    <a:pt x="4119065" y="184"/>
                    <a:pt x="4136068" y="9539"/>
                  </a:cubicBezTo>
                  <a:cubicBezTo>
                    <a:pt x="4136068" y="10875"/>
                    <a:pt x="4136068" y="10875"/>
                    <a:pt x="4136068" y="12213"/>
                  </a:cubicBezTo>
                  <a:cubicBezTo>
                    <a:pt x="4142869" y="10875"/>
                    <a:pt x="4149671" y="9539"/>
                    <a:pt x="4156472" y="8204"/>
                  </a:cubicBezTo>
                  <a:cubicBezTo>
                    <a:pt x="4187081" y="4193"/>
                    <a:pt x="4221089" y="9539"/>
                    <a:pt x="4251694" y="4193"/>
                  </a:cubicBezTo>
                  <a:cubicBezTo>
                    <a:pt x="4275501" y="4193"/>
                    <a:pt x="4295906" y="4193"/>
                    <a:pt x="4319710" y="4193"/>
                  </a:cubicBezTo>
                  <a:cubicBezTo>
                    <a:pt x="4346916" y="10875"/>
                    <a:pt x="4384326" y="184"/>
                    <a:pt x="4408130" y="12213"/>
                  </a:cubicBezTo>
                  <a:cubicBezTo>
                    <a:pt x="4408130" y="12213"/>
                    <a:pt x="4408130" y="13550"/>
                    <a:pt x="4408130" y="13550"/>
                  </a:cubicBezTo>
                  <a:cubicBezTo>
                    <a:pt x="4421733" y="4193"/>
                    <a:pt x="4445540" y="2857"/>
                    <a:pt x="4472747" y="2857"/>
                  </a:cubicBezTo>
                  <a:cubicBezTo>
                    <a:pt x="4499953" y="2857"/>
                    <a:pt x="4530558" y="5530"/>
                    <a:pt x="4557764" y="1520"/>
                  </a:cubicBezTo>
                  <a:cubicBezTo>
                    <a:pt x="4561167" y="1520"/>
                    <a:pt x="4567969" y="1520"/>
                    <a:pt x="4571368" y="1520"/>
                  </a:cubicBezTo>
                  <a:cubicBezTo>
                    <a:pt x="4581572" y="2857"/>
                    <a:pt x="4588373" y="5530"/>
                    <a:pt x="4595175" y="9539"/>
                  </a:cubicBezTo>
                  <a:cubicBezTo>
                    <a:pt x="4595175" y="8204"/>
                    <a:pt x="4595175" y="8204"/>
                    <a:pt x="4595175" y="8204"/>
                  </a:cubicBezTo>
                  <a:cubicBezTo>
                    <a:pt x="4595175" y="8204"/>
                    <a:pt x="4591772" y="6866"/>
                    <a:pt x="4591772" y="6866"/>
                  </a:cubicBezTo>
                  <a:cubicBezTo>
                    <a:pt x="4605375" y="-2491"/>
                    <a:pt x="4629183" y="5530"/>
                    <a:pt x="4646185" y="184"/>
                  </a:cubicBezTo>
                  <a:close/>
                </a:path>
              </a:pathLst>
            </a:custGeom>
            <a:solidFill>
              <a:schemeClr val="accent3"/>
            </a:solidFill>
            <a:ln w="9525" cap="flat">
              <a:noFill/>
              <a:prstDash val="solid"/>
              <a:miter/>
            </a:ln>
          </p:spPr>
          <p:txBody>
            <a:bodyPr wrap="square" rtlCol="0" anchor="ctr">
              <a:noAutofit/>
            </a:bodyPr>
            <a:lstStyle/>
            <a:p>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D43E4EF-B543-DD4B-BA25-5AA3AAA2D887}"/>
                </a:ext>
              </a:extLst>
            </p:cNvPr>
            <p:cNvSpPr txBox="1"/>
            <p:nvPr/>
          </p:nvSpPr>
          <p:spPr>
            <a:xfrm>
              <a:off x="5964429" y="1167575"/>
              <a:ext cx="2276326" cy="584775"/>
            </a:xfrm>
            <a:prstGeom prst="rect">
              <a:avLst/>
            </a:prstGeom>
            <a:noFill/>
          </p:spPr>
          <p:txBody>
            <a:bodyPr wrap="square">
              <a:spAutoFit/>
            </a:bodyPr>
            <a:lstStyle/>
            <a:p>
              <a:pPr marL="0" marR="0" algn="ctr">
                <a:spcBef>
                  <a:spcPts val="0"/>
                </a:spcBef>
                <a:spcAft>
                  <a:spcPts val="800"/>
                </a:spcAft>
              </a:pPr>
              <a:r>
                <a:rPr lang="en-VN" sz="32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“sấm vang chớp giật”</a:t>
              </a:r>
              <a:endParaRPr lang="en-US" sz="3200" b="1" dirty="0">
                <a:solidFill>
                  <a:schemeClr val="bg1"/>
                </a:solidFill>
                <a:latin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C3A96EFA-4828-FA42-8414-139B42824967}"/>
              </a:ext>
            </a:extLst>
          </p:cNvPr>
          <p:cNvGrpSpPr/>
          <p:nvPr/>
        </p:nvGrpSpPr>
        <p:grpSpPr>
          <a:xfrm>
            <a:off x="6395902" y="3036383"/>
            <a:ext cx="4897488" cy="678501"/>
            <a:chOff x="5743073" y="1132661"/>
            <a:chExt cx="2775283" cy="678501"/>
          </a:xfrm>
          <a:solidFill>
            <a:srgbClr val="D09183"/>
          </a:solidFill>
        </p:grpSpPr>
        <p:sp>
          <p:nvSpPr>
            <p:cNvPr id="15" name="Freeform: Shape 13">
              <a:extLst>
                <a:ext uri="{FF2B5EF4-FFF2-40B4-BE49-F238E27FC236}">
                  <a16:creationId xmlns:a16="http://schemas.microsoft.com/office/drawing/2014/main" id="{1E57BAA0-3619-6740-B799-7E84E0BCDFBA}"/>
                </a:ext>
              </a:extLst>
            </p:cNvPr>
            <p:cNvSpPr/>
            <p:nvPr/>
          </p:nvSpPr>
          <p:spPr>
            <a:xfrm>
              <a:off x="5743073" y="1132661"/>
              <a:ext cx="2775283" cy="678501"/>
            </a:xfrm>
            <a:custGeom>
              <a:avLst/>
              <a:gdLst>
                <a:gd name="connsiteX0" fmla="*/ 8243450 w 10525375"/>
                <a:gd name="connsiteY0" fmla="*/ 473332 h 503731"/>
                <a:gd name="connsiteX1" fmla="*/ 8250251 w 10525375"/>
                <a:gd name="connsiteY1" fmla="*/ 477341 h 503731"/>
                <a:gd name="connsiteX2" fmla="*/ 8257053 w 10525375"/>
                <a:gd name="connsiteY2" fmla="*/ 476005 h 503731"/>
                <a:gd name="connsiteX3" fmla="*/ 8263854 w 10525375"/>
                <a:gd name="connsiteY3" fmla="*/ 473332 h 503731"/>
                <a:gd name="connsiteX4" fmla="*/ 8243450 w 10525375"/>
                <a:gd name="connsiteY4" fmla="*/ 473332 h 503731"/>
                <a:gd name="connsiteX5" fmla="*/ 4333313 w 10525375"/>
                <a:gd name="connsiteY5" fmla="*/ 473332 h 503731"/>
                <a:gd name="connsiteX6" fmla="*/ 4340114 w 10525375"/>
                <a:gd name="connsiteY6" fmla="*/ 477341 h 503731"/>
                <a:gd name="connsiteX7" fmla="*/ 4346916 w 10525375"/>
                <a:gd name="connsiteY7" fmla="*/ 476005 h 503731"/>
                <a:gd name="connsiteX8" fmla="*/ 4353718 w 10525375"/>
                <a:gd name="connsiteY8" fmla="*/ 473332 h 503731"/>
                <a:gd name="connsiteX9" fmla="*/ 4333313 w 10525375"/>
                <a:gd name="connsiteY9" fmla="*/ 473332 h 503731"/>
                <a:gd name="connsiteX10" fmla="*/ 8824985 w 10525375"/>
                <a:gd name="connsiteY10" fmla="*/ 450610 h 503731"/>
                <a:gd name="connsiteX11" fmla="*/ 8811382 w 10525375"/>
                <a:gd name="connsiteY11" fmla="*/ 459966 h 503731"/>
                <a:gd name="connsiteX12" fmla="*/ 8828384 w 10525375"/>
                <a:gd name="connsiteY12" fmla="*/ 463975 h 503731"/>
                <a:gd name="connsiteX13" fmla="*/ 8858992 w 10525375"/>
                <a:gd name="connsiteY13" fmla="*/ 450610 h 503731"/>
                <a:gd name="connsiteX14" fmla="*/ 8824985 w 10525375"/>
                <a:gd name="connsiteY14" fmla="*/ 450610 h 503731"/>
                <a:gd name="connsiteX15" fmla="*/ 9110650 w 10525375"/>
                <a:gd name="connsiteY15" fmla="*/ 447936 h 503731"/>
                <a:gd name="connsiteX16" fmla="*/ 9114050 w 10525375"/>
                <a:gd name="connsiteY16" fmla="*/ 453283 h 503731"/>
                <a:gd name="connsiteX17" fmla="*/ 9110650 w 10525375"/>
                <a:gd name="connsiteY17" fmla="*/ 454620 h 503731"/>
                <a:gd name="connsiteX18" fmla="*/ 9117452 w 10525375"/>
                <a:gd name="connsiteY18" fmla="*/ 459966 h 503731"/>
                <a:gd name="connsiteX19" fmla="*/ 9117452 w 10525375"/>
                <a:gd name="connsiteY19" fmla="*/ 458629 h 503731"/>
                <a:gd name="connsiteX20" fmla="*/ 9114050 w 10525375"/>
                <a:gd name="connsiteY20" fmla="*/ 447936 h 503731"/>
                <a:gd name="connsiteX21" fmla="*/ 9110650 w 10525375"/>
                <a:gd name="connsiteY21" fmla="*/ 447936 h 503731"/>
                <a:gd name="connsiteX22" fmla="*/ 6668890 w 10525375"/>
                <a:gd name="connsiteY22" fmla="*/ 441254 h 503731"/>
                <a:gd name="connsiteX23" fmla="*/ 6672289 w 10525375"/>
                <a:gd name="connsiteY23" fmla="*/ 443927 h 503731"/>
                <a:gd name="connsiteX24" fmla="*/ 6672289 w 10525375"/>
                <a:gd name="connsiteY24" fmla="*/ 441254 h 503731"/>
                <a:gd name="connsiteX25" fmla="*/ 6668890 w 10525375"/>
                <a:gd name="connsiteY25" fmla="*/ 441254 h 503731"/>
                <a:gd name="connsiteX26" fmla="*/ 2758753 w 10525375"/>
                <a:gd name="connsiteY26" fmla="*/ 441254 h 503731"/>
                <a:gd name="connsiteX27" fmla="*/ 2762152 w 10525375"/>
                <a:gd name="connsiteY27" fmla="*/ 443927 h 503731"/>
                <a:gd name="connsiteX28" fmla="*/ 2762152 w 10525375"/>
                <a:gd name="connsiteY28" fmla="*/ 441254 h 503731"/>
                <a:gd name="connsiteX29" fmla="*/ 2758753 w 10525375"/>
                <a:gd name="connsiteY29" fmla="*/ 441254 h 503731"/>
                <a:gd name="connsiteX30" fmla="*/ 9338501 w 10525375"/>
                <a:gd name="connsiteY30" fmla="*/ 438581 h 503731"/>
                <a:gd name="connsiteX31" fmla="*/ 9341904 w 10525375"/>
                <a:gd name="connsiteY31" fmla="*/ 441254 h 503731"/>
                <a:gd name="connsiteX32" fmla="*/ 9362308 w 10525375"/>
                <a:gd name="connsiteY32" fmla="*/ 438581 h 503731"/>
                <a:gd name="connsiteX33" fmla="*/ 9365707 w 10525375"/>
                <a:gd name="connsiteY33" fmla="*/ 439917 h 503731"/>
                <a:gd name="connsiteX34" fmla="*/ 9365707 w 10525375"/>
                <a:gd name="connsiteY34" fmla="*/ 438581 h 503731"/>
                <a:gd name="connsiteX35" fmla="*/ 9362308 w 10525375"/>
                <a:gd name="connsiteY35" fmla="*/ 438581 h 503731"/>
                <a:gd name="connsiteX36" fmla="*/ 8413488 w 10525375"/>
                <a:gd name="connsiteY36" fmla="*/ 433235 h 503731"/>
                <a:gd name="connsiteX37" fmla="*/ 8406687 w 10525375"/>
                <a:gd name="connsiteY37" fmla="*/ 434571 h 503731"/>
                <a:gd name="connsiteX38" fmla="*/ 8416892 w 10525375"/>
                <a:gd name="connsiteY38" fmla="*/ 439917 h 503731"/>
                <a:gd name="connsiteX39" fmla="*/ 8413488 w 10525375"/>
                <a:gd name="connsiteY39" fmla="*/ 433235 h 503731"/>
                <a:gd name="connsiteX40" fmla="*/ 4503352 w 10525375"/>
                <a:gd name="connsiteY40" fmla="*/ 433235 h 503731"/>
                <a:gd name="connsiteX41" fmla="*/ 4496550 w 10525375"/>
                <a:gd name="connsiteY41" fmla="*/ 434571 h 503731"/>
                <a:gd name="connsiteX42" fmla="*/ 4506755 w 10525375"/>
                <a:gd name="connsiteY42" fmla="*/ 439917 h 503731"/>
                <a:gd name="connsiteX43" fmla="*/ 4503352 w 10525375"/>
                <a:gd name="connsiteY43" fmla="*/ 433235 h 503731"/>
                <a:gd name="connsiteX44" fmla="*/ 9624166 w 10525375"/>
                <a:gd name="connsiteY44" fmla="*/ 426551 h 503731"/>
                <a:gd name="connsiteX45" fmla="*/ 9617365 w 10525375"/>
                <a:gd name="connsiteY45" fmla="*/ 430562 h 503731"/>
                <a:gd name="connsiteX46" fmla="*/ 9654776 w 10525375"/>
                <a:gd name="connsiteY46" fmla="*/ 430562 h 503731"/>
                <a:gd name="connsiteX47" fmla="*/ 9624166 w 10525375"/>
                <a:gd name="connsiteY47" fmla="*/ 427888 h 503731"/>
                <a:gd name="connsiteX48" fmla="*/ 9624166 w 10525375"/>
                <a:gd name="connsiteY48" fmla="*/ 426551 h 503731"/>
                <a:gd name="connsiteX49" fmla="*/ 248974 w 10525375"/>
                <a:gd name="connsiteY49" fmla="*/ 418532 h 503731"/>
                <a:gd name="connsiteX50" fmla="*/ 279583 w 10525375"/>
                <a:gd name="connsiteY50" fmla="*/ 418532 h 503731"/>
                <a:gd name="connsiteX51" fmla="*/ 310188 w 10525375"/>
                <a:gd name="connsiteY51" fmla="*/ 426551 h 503731"/>
                <a:gd name="connsiteX52" fmla="*/ 279583 w 10525375"/>
                <a:gd name="connsiteY52" fmla="*/ 438581 h 503731"/>
                <a:gd name="connsiteX53" fmla="*/ 269379 w 10525375"/>
                <a:gd name="connsiteY53" fmla="*/ 434571 h 503731"/>
                <a:gd name="connsiteX54" fmla="*/ 259178 w 10525375"/>
                <a:gd name="connsiteY54" fmla="*/ 426551 h 503731"/>
                <a:gd name="connsiteX55" fmla="*/ 248974 w 10525375"/>
                <a:gd name="connsiteY55" fmla="*/ 418532 h 503731"/>
                <a:gd name="connsiteX56" fmla="*/ 9481334 w 10525375"/>
                <a:gd name="connsiteY56" fmla="*/ 397147 h 503731"/>
                <a:gd name="connsiteX57" fmla="*/ 9481334 w 10525375"/>
                <a:gd name="connsiteY57" fmla="*/ 399820 h 503731"/>
                <a:gd name="connsiteX58" fmla="*/ 9488135 w 10525375"/>
                <a:gd name="connsiteY58" fmla="*/ 398484 h 503731"/>
                <a:gd name="connsiteX59" fmla="*/ 9481334 w 10525375"/>
                <a:gd name="connsiteY59" fmla="*/ 397147 h 503731"/>
                <a:gd name="connsiteX60" fmla="*/ 548246 w 10525375"/>
                <a:gd name="connsiteY60" fmla="*/ 390464 h 503731"/>
                <a:gd name="connsiteX61" fmla="*/ 548246 w 10525375"/>
                <a:gd name="connsiteY61" fmla="*/ 391800 h 503731"/>
                <a:gd name="connsiteX62" fmla="*/ 541445 w 10525375"/>
                <a:gd name="connsiteY62" fmla="*/ 393137 h 503731"/>
                <a:gd name="connsiteX63" fmla="*/ 538042 w 10525375"/>
                <a:gd name="connsiteY63" fmla="*/ 409176 h 503731"/>
                <a:gd name="connsiteX64" fmla="*/ 565248 w 10525375"/>
                <a:gd name="connsiteY64" fmla="*/ 411850 h 503731"/>
                <a:gd name="connsiteX65" fmla="*/ 548246 w 10525375"/>
                <a:gd name="connsiteY65" fmla="*/ 390464 h 503731"/>
                <a:gd name="connsiteX66" fmla="*/ 10305597 w 10525375"/>
                <a:gd name="connsiteY66" fmla="*/ 390129 h 503731"/>
                <a:gd name="connsiteX67" fmla="*/ 10317926 w 10525375"/>
                <a:gd name="connsiteY67" fmla="*/ 393137 h 503731"/>
                <a:gd name="connsiteX68" fmla="*/ 10317926 w 10525375"/>
                <a:gd name="connsiteY68" fmla="*/ 401157 h 503731"/>
                <a:gd name="connsiteX69" fmla="*/ 10311124 w 10525375"/>
                <a:gd name="connsiteY69" fmla="*/ 401157 h 503731"/>
                <a:gd name="connsiteX70" fmla="*/ 10290720 w 10525375"/>
                <a:gd name="connsiteY70" fmla="*/ 393137 h 503731"/>
                <a:gd name="connsiteX71" fmla="*/ 10305597 w 10525375"/>
                <a:gd name="connsiteY71" fmla="*/ 390129 h 503731"/>
                <a:gd name="connsiteX72" fmla="*/ 9913234 w 10525375"/>
                <a:gd name="connsiteY72" fmla="*/ 387791 h 503731"/>
                <a:gd name="connsiteX73" fmla="*/ 9913234 w 10525375"/>
                <a:gd name="connsiteY73" fmla="*/ 397147 h 503731"/>
                <a:gd name="connsiteX74" fmla="*/ 9903030 w 10525375"/>
                <a:gd name="connsiteY74" fmla="*/ 403830 h 503731"/>
                <a:gd name="connsiteX75" fmla="*/ 9906433 w 10525375"/>
                <a:gd name="connsiteY75" fmla="*/ 405166 h 503731"/>
                <a:gd name="connsiteX76" fmla="*/ 9906433 w 10525375"/>
                <a:gd name="connsiteY76" fmla="*/ 410512 h 503731"/>
                <a:gd name="connsiteX77" fmla="*/ 9971046 w 10525375"/>
                <a:gd name="connsiteY77" fmla="*/ 401157 h 503731"/>
                <a:gd name="connsiteX78" fmla="*/ 9971046 w 10525375"/>
                <a:gd name="connsiteY78" fmla="*/ 393137 h 503731"/>
                <a:gd name="connsiteX79" fmla="*/ 9913234 w 10525375"/>
                <a:gd name="connsiteY79" fmla="*/ 387791 h 503731"/>
                <a:gd name="connsiteX80" fmla="*/ 1228402 w 10525375"/>
                <a:gd name="connsiteY80" fmla="*/ 386454 h 503731"/>
                <a:gd name="connsiteX81" fmla="*/ 1228402 w 10525375"/>
                <a:gd name="connsiteY81" fmla="*/ 390464 h 503731"/>
                <a:gd name="connsiteX82" fmla="*/ 1259008 w 10525375"/>
                <a:gd name="connsiteY82" fmla="*/ 391800 h 503731"/>
                <a:gd name="connsiteX83" fmla="*/ 1262410 w 10525375"/>
                <a:gd name="connsiteY83" fmla="*/ 387791 h 503731"/>
                <a:gd name="connsiteX84" fmla="*/ 1255608 w 10525375"/>
                <a:gd name="connsiteY84" fmla="*/ 387791 h 503731"/>
                <a:gd name="connsiteX85" fmla="*/ 1252206 w 10525375"/>
                <a:gd name="connsiteY85" fmla="*/ 386454 h 503731"/>
                <a:gd name="connsiteX86" fmla="*/ 1228402 w 10525375"/>
                <a:gd name="connsiteY86" fmla="*/ 386454 h 503731"/>
                <a:gd name="connsiteX87" fmla="*/ 9749997 w 10525375"/>
                <a:gd name="connsiteY87" fmla="*/ 385118 h 503731"/>
                <a:gd name="connsiteX88" fmla="*/ 9753396 w 10525375"/>
                <a:gd name="connsiteY88" fmla="*/ 390464 h 503731"/>
                <a:gd name="connsiteX89" fmla="*/ 9753396 w 10525375"/>
                <a:gd name="connsiteY89" fmla="*/ 386454 h 503731"/>
                <a:gd name="connsiteX90" fmla="*/ 9749997 w 10525375"/>
                <a:gd name="connsiteY90" fmla="*/ 385118 h 503731"/>
                <a:gd name="connsiteX91" fmla="*/ 8865794 w 10525375"/>
                <a:gd name="connsiteY91" fmla="*/ 370415 h 503731"/>
                <a:gd name="connsiteX92" fmla="*/ 8869193 w 10525375"/>
                <a:gd name="connsiteY92" fmla="*/ 371752 h 503731"/>
                <a:gd name="connsiteX93" fmla="*/ 8869193 w 10525375"/>
                <a:gd name="connsiteY93" fmla="*/ 370415 h 503731"/>
                <a:gd name="connsiteX94" fmla="*/ 8865794 w 10525375"/>
                <a:gd name="connsiteY94" fmla="*/ 370415 h 503731"/>
                <a:gd name="connsiteX95" fmla="*/ 820309 w 10525375"/>
                <a:gd name="connsiteY95" fmla="*/ 370415 h 503731"/>
                <a:gd name="connsiteX96" fmla="*/ 844112 w 10525375"/>
                <a:gd name="connsiteY96" fmla="*/ 378434 h 503731"/>
                <a:gd name="connsiteX97" fmla="*/ 837311 w 10525375"/>
                <a:gd name="connsiteY97" fmla="*/ 373088 h 503731"/>
                <a:gd name="connsiteX98" fmla="*/ 820309 w 10525375"/>
                <a:gd name="connsiteY98" fmla="*/ 370415 h 503731"/>
                <a:gd name="connsiteX99" fmla="*/ 1007353 w 10525375"/>
                <a:gd name="connsiteY99" fmla="*/ 369580 h 503731"/>
                <a:gd name="connsiteX100" fmla="*/ 976745 w 10525375"/>
                <a:gd name="connsiteY100" fmla="*/ 373088 h 503731"/>
                <a:gd name="connsiteX101" fmla="*/ 973342 w 10525375"/>
                <a:gd name="connsiteY101" fmla="*/ 374425 h 503731"/>
                <a:gd name="connsiteX102" fmla="*/ 969943 w 10525375"/>
                <a:gd name="connsiteY102" fmla="*/ 377099 h 503731"/>
                <a:gd name="connsiteX103" fmla="*/ 966540 w 10525375"/>
                <a:gd name="connsiteY103" fmla="*/ 378434 h 503731"/>
                <a:gd name="connsiteX104" fmla="*/ 959739 w 10525375"/>
                <a:gd name="connsiteY104" fmla="*/ 385118 h 503731"/>
                <a:gd name="connsiteX105" fmla="*/ 973342 w 10525375"/>
                <a:gd name="connsiteY105" fmla="*/ 387791 h 503731"/>
                <a:gd name="connsiteX106" fmla="*/ 1014151 w 10525375"/>
                <a:gd name="connsiteY106" fmla="*/ 377099 h 503731"/>
                <a:gd name="connsiteX107" fmla="*/ 1037958 w 10525375"/>
                <a:gd name="connsiteY107" fmla="*/ 391800 h 503731"/>
                <a:gd name="connsiteX108" fmla="*/ 1071966 w 10525375"/>
                <a:gd name="connsiteY108" fmla="*/ 393137 h 503731"/>
                <a:gd name="connsiteX109" fmla="*/ 1075365 w 10525375"/>
                <a:gd name="connsiteY109" fmla="*/ 395811 h 503731"/>
                <a:gd name="connsiteX110" fmla="*/ 1078768 w 10525375"/>
                <a:gd name="connsiteY110" fmla="*/ 394473 h 503731"/>
                <a:gd name="connsiteX111" fmla="*/ 1082167 w 10525375"/>
                <a:gd name="connsiteY111" fmla="*/ 393137 h 503731"/>
                <a:gd name="connsiteX112" fmla="*/ 1078768 w 10525375"/>
                <a:gd name="connsiteY112" fmla="*/ 393137 h 503731"/>
                <a:gd name="connsiteX113" fmla="*/ 1037958 w 10525375"/>
                <a:gd name="connsiteY113" fmla="*/ 373088 h 503731"/>
                <a:gd name="connsiteX114" fmla="*/ 1007353 w 10525375"/>
                <a:gd name="connsiteY114" fmla="*/ 369580 h 503731"/>
                <a:gd name="connsiteX115" fmla="*/ 34727 w 10525375"/>
                <a:gd name="connsiteY115" fmla="*/ 366406 h 503731"/>
                <a:gd name="connsiteX116" fmla="*/ 51729 w 10525375"/>
                <a:gd name="connsiteY116" fmla="*/ 366406 h 503731"/>
                <a:gd name="connsiteX117" fmla="*/ 58530 w 10525375"/>
                <a:gd name="connsiteY117" fmla="*/ 375763 h 503731"/>
                <a:gd name="connsiteX118" fmla="*/ 31324 w 10525375"/>
                <a:gd name="connsiteY118" fmla="*/ 375763 h 503731"/>
                <a:gd name="connsiteX119" fmla="*/ 34727 w 10525375"/>
                <a:gd name="connsiteY119" fmla="*/ 366406 h 503731"/>
                <a:gd name="connsiteX120" fmla="*/ 8671948 w 10525375"/>
                <a:gd name="connsiteY120" fmla="*/ 365069 h 503731"/>
                <a:gd name="connsiteX121" fmla="*/ 8671948 w 10525375"/>
                <a:gd name="connsiteY121" fmla="*/ 369079 h 503731"/>
                <a:gd name="connsiteX122" fmla="*/ 8675350 w 10525375"/>
                <a:gd name="connsiteY122" fmla="*/ 365069 h 503731"/>
                <a:gd name="connsiteX123" fmla="*/ 8671948 w 10525375"/>
                <a:gd name="connsiteY123" fmla="*/ 365069 h 503731"/>
                <a:gd name="connsiteX124" fmla="*/ 840713 w 10525375"/>
                <a:gd name="connsiteY124" fmla="*/ 358387 h 503731"/>
                <a:gd name="connsiteX125" fmla="*/ 844112 w 10525375"/>
                <a:gd name="connsiteY125" fmla="*/ 363733 h 503731"/>
                <a:gd name="connsiteX126" fmla="*/ 861118 w 10525375"/>
                <a:gd name="connsiteY126" fmla="*/ 359722 h 503731"/>
                <a:gd name="connsiteX127" fmla="*/ 840713 w 10525375"/>
                <a:gd name="connsiteY127" fmla="*/ 358387 h 503731"/>
                <a:gd name="connsiteX128" fmla="*/ 9909832 w 10525375"/>
                <a:gd name="connsiteY128" fmla="*/ 349030 h 503731"/>
                <a:gd name="connsiteX129" fmla="*/ 9896229 w 10525375"/>
                <a:gd name="connsiteY129" fmla="*/ 350367 h 503731"/>
                <a:gd name="connsiteX130" fmla="*/ 9892830 w 10525375"/>
                <a:gd name="connsiteY130" fmla="*/ 350367 h 503731"/>
                <a:gd name="connsiteX131" fmla="*/ 9903030 w 10525375"/>
                <a:gd name="connsiteY131" fmla="*/ 354376 h 503731"/>
                <a:gd name="connsiteX132" fmla="*/ 9909832 w 10525375"/>
                <a:gd name="connsiteY132" fmla="*/ 349030 h 503731"/>
                <a:gd name="connsiteX133" fmla="*/ 7520 w 10525375"/>
                <a:gd name="connsiteY133" fmla="*/ 343683 h 503731"/>
                <a:gd name="connsiteX134" fmla="*/ 48330 w 10525375"/>
                <a:gd name="connsiteY134" fmla="*/ 343683 h 503731"/>
                <a:gd name="connsiteX135" fmla="*/ 34727 w 10525375"/>
                <a:gd name="connsiteY135" fmla="*/ 353040 h 503731"/>
                <a:gd name="connsiteX136" fmla="*/ 17721 w 10525375"/>
                <a:gd name="connsiteY136" fmla="*/ 353040 h 503731"/>
                <a:gd name="connsiteX137" fmla="*/ 7520 w 10525375"/>
                <a:gd name="connsiteY137" fmla="*/ 343683 h 503731"/>
                <a:gd name="connsiteX138" fmla="*/ 253944 w 10525375"/>
                <a:gd name="connsiteY138" fmla="*/ 323786 h 503731"/>
                <a:gd name="connsiteX139" fmla="*/ 254080 w 10525375"/>
                <a:gd name="connsiteY139" fmla="*/ 323803 h 503731"/>
                <a:gd name="connsiteX140" fmla="*/ 279144 w 10525375"/>
                <a:gd name="connsiteY140" fmla="*/ 325171 h 503731"/>
                <a:gd name="connsiteX141" fmla="*/ 263005 w 10525375"/>
                <a:gd name="connsiteY141" fmla="*/ 325472 h 503731"/>
                <a:gd name="connsiteX142" fmla="*/ 650270 w 10525375"/>
                <a:gd name="connsiteY142" fmla="*/ 308932 h 503731"/>
                <a:gd name="connsiteX143" fmla="*/ 646867 w 10525375"/>
                <a:gd name="connsiteY143" fmla="*/ 311606 h 503731"/>
                <a:gd name="connsiteX144" fmla="*/ 670674 w 10525375"/>
                <a:gd name="connsiteY144" fmla="*/ 311606 h 503731"/>
                <a:gd name="connsiteX145" fmla="*/ 650270 w 10525375"/>
                <a:gd name="connsiteY145" fmla="*/ 308932 h 503731"/>
                <a:gd name="connsiteX146" fmla="*/ 10008456 w 10525375"/>
                <a:gd name="connsiteY146" fmla="*/ 299577 h 503731"/>
                <a:gd name="connsiteX147" fmla="*/ 10001655 w 10525375"/>
                <a:gd name="connsiteY147" fmla="*/ 312943 h 503731"/>
                <a:gd name="connsiteX148" fmla="*/ 10022060 w 10525375"/>
                <a:gd name="connsiteY148" fmla="*/ 306259 h 503731"/>
                <a:gd name="connsiteX149" fmla="*/ 10025458 w 10525375"/>
                <a:gd name="connsiteY149" fmla="*/ 306259 h 503731"/>
                <a:gd name="connsiteX150" fmla="*/ 10032260 w 10525375"/>
                <a:gd name="connsiteY150" fmla="*/ 302250 h 503731"/>
                <a:gd name="connsiteX151" fmla="*/ 10008456 w 10525375"/>
                <a:gd name="connsiteY151" fmla="*/ 299577 h 503731"/>
                <a:gd name="connsiteX152" fmla="*/ 9926838 w 10525375"/>
                <a:gd name="connsiteY152" fmla="*/ 294231 h 503731"/>
                <a:gd name="connsiteX153" fmla="*/ 9920036 w 10525375"/>
                <a:gd name="connsiteY153" fmla="*/ 295567 h 503731"/>
                <a:gd name="connsiteX154" fmla="*/ 9920036 w 10525375"/>
                <a:gd name="connsiteY154" fmla="*/ 299577 h 503731"/>
                <a:gd name="connsiteX155" fmla="*/ 9926838 w 10525375"/>
                <a:gd name="connsiteY155" fmla="*/ 299577 h 503731"/>
                <a:gd name="connsiteX156" fmla="*/ 9954044 w 10525375"/>
                <a:gd name="connsiteY156" fmla="*/ 304923 h 503731"/>
                <a:gd name="connsiteX157" fmla="*/ 9926838 w 10525375"/>
                <a:gd name="connsiteY157" fmla="*/ 294231 h 503731"/>
                <a:gd name="connsiteX158" fmla="*/ 208168 w 10525375"/>
                <a:gd name="connsiteY158" fmla="*/ 294231 h 503731"/>
                <a:gd name="connsiteX159" fmla="*/ 248978 w 10525375"/>
                <a:gd name="connsiteY159" fmla="*/ 308932 h 503731"/>
                <a:gd name="connsiteX160" fmla="*/ 238773 w 10525375"/>
                <a:gd name="connsiteY160" fmla="*/ 320962 h 503731"/>
                <a:gd name="connsiteX161" fmla="*/ 253944 w 10525375"/>
                <a:gd name="connsiteY161" fmla="*/ 323786 h 503731"/>
                <a:gd name="connsiteX162" fmla="*/ 208168 w 10525375"/>
                <a:gd name="connsiteY162" fmla="*/ 318289 h 503731"/>
                <a:gd name="connsiteX163" fmla="*/ 177559 w 10525375"/>
                <a:gd name="connsiteY163" fmla="*/ 322298 h 503731"/>
                <a:gd name="connsiteX164" fmla="*/ 177559 w 10525375"/>
                <a:gd name="connsiteY164" fmla="*/ 319625 h 503731"/>
                <a:gd name="connsiteX165" fmla="*/ 119748 w 10525375"/>
                <a:gd name="connsiteY165" fmla="*/ 320962 h 503731"/>
                <a:gd name="connsiteX166" fmla="*/ 99343 w 10525375"/>
                <a:gd name="connsiteY166" fmla="*/ 306259 h 503731"/>
                <a:gd name="connsiteX167" fmla="*/ 119748 w 10525375"/>
                <a:gd name="connsiteY167" fmla="*/ 304923 h 503731"/>
                <a:gd name="connsiteX168" fmla="*/ 180962 w 10525375"/>
                <a:gd name="connsiteY168" fmla="*/ 310270 h 503731"/>
                <a:gd name="connsiteX169" fmla="*/ 191163 w 10525375"/>
                <a:gd name="connsiteY169" fmla="*/ 310270 h 503731"/>
                <a:gd name="connsiteX170" fmla="*/ 208168 w 10525375"/>
                <a:gd name="connsiteY170" fmla="*/ 294231 h 503731"/>
                <a:gd name="connsiteX171" fmla="*/ 561849 w 10525375"/>
                <a:gd name="connsiteY171" fmla="*/ 292894 h 503731"/>
                <a:gd name="connsiteX172" fmla="*/ 544844 w 10525375"/>
                <a:gd name="connsiteY172" fmla="*/ 296904 h 503731"/>
                <a:gd name="connsiteX173" fmla="*/ 565248 w 10525375"/>
                <a:gd name="connsiteY173" fmla="*/ 292894 h 503731"/>
                <a:gd name="connsiteX174" fmla="*/ 561849 w 10525375"/>
                <a:gd name="connsiteY174" fmla="*/ 292894 h 503731"/>
                <a:gd name="connsiteX175" fmla="*/ 10113879 w 10525375"/>
                <a:gd name="connsiteY175" fmla="*/ 286211 h 503731"/>
                <a:gd name="connsiteX176" fmla="*/ 10093474 w 10525375"/>
                <a:gd name="connsiteY176" fmla="*/ 288885 h 503731"/>
                <a:gd name="connsiteX177" fmla="*/ 10100276 w 10525375"/>
                <a:gd name="connsiteY177" fmla="*/ 292894 h 503731"/>
                <a:gd name="connsiteX178" fmla="*/ 10113879 w 10525375"/>
                <a:gd name="connsiteY178" fmla="*/ 288885 h 503731"/>
                <a:gd name="connsiteX179" fmla="*/ 10113879 w 10525375"/>
                <a:gd name="connsiteY179" fmla="*/ 286211 h 503731"/>
                <a:gd name="connsiteX180" fmla="*/ 495533 w 10525375"/>
                <a:gd name="connsiteY180" fmla="*/ 279528 h 503731"/>
                <a:gd name="connsiteX181" fmla="*/ 476828 w 10525375"/>
                <a:gd name="connsiteY181" fmla="*/ 282201 h 503731"/>
                <a:gd name="connsiteX182" fmla="*/ 514238 w 10525375"/>
                <a:gd name="connsiteY182" fmla="*/ 280865 h 503731"/>
                <a:gd name="connsiteX183" fmla="*/ 495533 w 10525375"/>
                <a:gd name="connsiteY183" fmla="*/ 279528 h 503731"/>
                <a:gd name="connsiteX184" fmla="*/ 6995362 w 10525375"/>
                <a:gd name="connsiteY184" fmla="*/ 248787 h 503731"/>
                <a:gd name="connsiteX185" fmla="*/ 6988564 w 10525375"/>
                <a:gd name="connsiteY185" fmla="*/ 254134 h 503731"/>
                <a:gd name="connsiteX186" fmla="*/ 6998764 w 10525375"/>
                <a:gd name="connsiteY186" fmla="*/ 255469 h 503731"/>
                <a:gd name="connsiteX187" fmla="*/ 6995362 w 10525375"/>
                <a:gd name="connsiteY187" fmla="*/ 248787 h 503731"/>
                <a:gd name="connsiteX188" fmla="*/ 3085225 w 10525375"/>
                <a:gd name="connsiteY188" fmla="*/ 248787 h 503731"/>
                <a:gd name="connsiteX189" fmla="*/ 3078427 w 10525375"/>
                <a:gd name="connsiteY189" fmla="*/ 254134 h 503731"/>
                <a:gd name="connsiteX190" fmla="*/ 3088627 w 10525375"/>
                <a:gd name="connsiteY190" fmla="*/ 255469 h 503731"/>
                <a:gd name="connsiteX191" fmla="*/ 3085225 w 10525375"/>
                <a:gd name="connsiteY191" fmla="*/ 248787 h 503731"/>
                <a:gd name="connsiteX192" fmla="*/ 10124083 w 10525375"/>
                <a:gd name="connsiteY192" fmla="*/ 247450 h 503731"/>
                <a:gd name="connsiteX193" fmla="*/ 10124083 w 10525375"/>
                <a:gd name="connsiteY193" fmla="*/ 254134 h 503731"/>
                <a:gd name="connsiteX194" fmla="*/ 10130884 w 10525375"/>
                <a:gd name="connsiteY194" fmla="*/ 256807 h 503731"/>
                <a:gd name="connsiteX195" fmla="*/ 10158090 w 10525375"/>
                <a:gd name="connsiteY195" fmla="*/ 259480 h 503731"/>
                <a:gd name="connsiteX196" fmla="*/ 10124083 w 10525375"/>
                <a:gd name="connsiteY196" fmla="*/ 247450 h 503731"/>
                <a:gd name="connsiteX197" fmla="*/ 786301 w 10525375"/>
                <a:gd name="connsiteY197" fmla="*/ 244777 h 503731"/>
                <a:gd name="connsiteX198" fmla="*/ 810104 w 10525375"/>
                <a:gd name="connsiteY198" fmla="*/ 248787 h 503731"/>
                <a:gd name="connsiteX199" fmla="*/ 806705 w 10525375"/>
                <a:gd name="connsiteY199" fmla="*/ 246114 h 503731"/>
                <a:gd name="connsiteX200" fmla="*/ 786301 w 10525375"/>
                <a:gd name="connsiteY200" fmla="*/ 244777 h 503731"/>
                <a:gd name="connsiteX201" fmla="*/ 592455 w 10525375"/>
                <a:gd name="connsiteY201" fmla="*/ 243441 h 503731"/>
                <a:gd name="connsiteX202" fmla="*/ 548246 w 10525375"/>
                <a:gd name="connsiteY202" fmla="*/ 248787 h 503731"/>
                <a:gd name="connsiteX203" fmla="*/ 558447 w 10525375"/>
                <a:gd name="connsiteY203" fmla="*/ 258143 h 503731"/>
                <a:gd name="connsiteX204" fmla="*/ 551645 w 10525375"/>
                <a:gd name="connsiteY204" fmla="*/ 266162 h 503731"/>
                <a:gd name="connsiteX205" fmla="*/ 565248 w 10525375"/>
                <a:gd name="connsiteY205" fmla="*/ 267499 h 503731"/>
                <a:gd name="connsiteX206" fmla="*/ 575452 w 10525375"/>
                <a:gd name="connsiteY206" fmla="*/ 268835 h 503731"/>
                <a:gd name="connsiteX207" fmla="*/ 585653 w 10525375"/>
                <a:gd name="connsiteY207" fmla="*/ 267499 h 503731"/>
                <a:gd name="connsiteX208" fmla="*/ 606058 w 10525375"/>
                <a:gd name="connsiteY208" fmla="*/ 250123 h 503731"/>
                <a:gd name="connsiteX209" fmla="*/ 602659 w 10525375"/>
                <a:gd name="connsiteY209" fmla="*/ 250123 h 503731"/>
                <a:gd name="connsiteX210" fmla="*/ 592455 w 10525375"/>
                <a:gd name="connsiteY210" fmla="*/ 243441 h 503731"/>
                <a:gd name="connsiteX211" fmla="*/ 10212503 w 10525375"/>
                <a:gd name="connsiteY211" fmla="*/ 238095 h 503731"/>
                <a:gd name="connsiteX212" fmla="*/ 10212503 w 10525375"/>
                <a:gd name="connsiteY212" fmla="*/ 242104 h 503731"/>
                <a:gd name="connsiteX213" fmla="*/ 10222704 w 10525375"/>
                <a:gd name="connsiteY213" fmla="*/ 238095 h 503731"/>
                <a:gd name="connsiteX214" fmla="*/ 10212503 w 10525375"/>
                <a:gd name="connsiteY214" fmla="*/ 238095 h 503731"/>
                <a:gd name="connsiteX215" fmla="*/ 10501568 w 10525375"/>
                <a:gd name="connsiteY215" fmla="*/ 235421 h 503731"/>
                <a:gd name="connsiteX216" fmla="*/ 10515171 w 10525375"/>
                <a:gd name="connsiteY216" fmla="*/ 243441 h 503731"/>
                <a:gd name="connsiteX217" fmla="*/ 10477764 w 10525375"/>
                <a:gd name="connsiteY217" fmla="*/ 247450 h 503731"/>
                <a:gd name="connsiteX218" fmla="*/ 10501568 w 10525375"/>
                <a:gd name="connsiteY218" fmla="*/ 235421 h 503731"/>
                <a:gd name="connsiteX219" fmla="*/ 492556 w 10525375"/>
                <a:gd name="connsiteY219" fmla="*/ 224228 h 503731"/>
                <a:gd name="connsiteX220" fmla="*/ 483630 w 10525375"/>
                <a:gd name="connsiteY220" fmla="*/ 232748 h 503731"/>
                <a:gd name="connsiteX221" fmla="*/ 456423 w 10525375"/>
                <a:gd name="connsiteY221" fmla="*/ 232748 h 503731"/>
                <a:gd name="connsiteX222" fmla="*/ 419017 w 10525375"/>
                <a:gd name="connsiteY222" fmla="*/ 232748 h 503731"/>
                <a:gd name="connsiteX223" fmla="*/ 463225 w 10525375"/>
                <a:gd name="connsiteY223" fmla="*/ 251460 h 503731"/>
                <a:gd name="connsiteX224" fmla="*/ 453024 w 10525375"/>
                <a:gd name="connsiteY224" fmla="*/ 260816 h 503731"/>
                <a:gd name="connsiteX225" fmla="*/ 493834 w 10525375"/>
                <a:gd name="connsiteY225" fmla="*/ 254134 h 503731"/>
                <a:gd name="connsiteX226" fmla="*/ 497233 w 10525375"/>
                <a:gd name="connsiteY226" fmla="*/ 254134 h 503731"/>
                <a:gd name="connsiteX227" fmla="*/ 541445 w 10525375"/>
                <a:gd name="connsiteY227" fmla="*/ 243441 h 503731"/>
                <a:gd name="connsiteX228" fmla="*/ 524439 w 10525375"/>
                <a:gd name="connsiteY228" fmla="*/ 235421 h 503731"/>
                <a:gd name="connsiteX229" fmla="*/ 514238 w 10525375"/>
                <a:gd name="connsiteY229" fmla="*/ 224729 h 503731"/>
                <a:gd name="connsiteX230" fmla="*/ 492556 w 10525375"/>
                <a:gd name="connsiteY230" fmla="*/ 224228 h 503731"/>
                <a:gd name="connsiteX231" fmla="*/ 10266916 w 10525375"/>
                <a:gd name="connsiteY231" fmla="*/ 220718 h 503731"/>
                <a:gd name="connsiteX232" fmla="*/ 10249910 w 10525375"/>
                <a:gd name="connsiteY232" fmla="*/ 226065 h 503731"/>
                <a:gd name="connsiteX233" fmla="*/ 10266916 w 10525375"/>
                <a:gd name="connsiteY233" fmla="*/ 227402 h 503731"/>
                <a:gd name="connsiteX234" fmla="*/ 10263513 w 10525375"/>
                <a:gd name="connsiteY234" fmla="*/ 222056 h 503731"/>
                <a:gd name="connsiteX235" fmla="*/ 10266916 w 10525375"/>
                <a:gd name="connsiteY235" fmla="*/ 220718 h 503731"/>
                <a:gd name="connsiteX236" fmla="*/ 10079871 w 10525375"/>
                <a:gd name="connsiteY236" fmla="*/ 219383 h 503731"/>
                <a:gd name="connsiteX237" fmla="*/ 10079871 w 10525375"/>
                <a:gd name="connsiteY237" fmla="*/ 222056 h 503731"/>
                <a:gd name="connsiteX238" fmla="*/ 10083274 w 10525375"/>
                <a:gd name="connsiteY238" fmla="*/ 223392 h 503731"/>
                <a:gd name="connsiteX239" fmla="*/ 10079871 w 10525375"/>
                <a:gd name="connsiteY239" fmla="*/ 219383 h 503731"/>
                <a:gd name="connsiteX240" fmla="*/ 131652 w 10525375"/>
                <a:gd name="connsiteY240" fmla="*/ 212365 h 503731"/>
                <a:gd name="connsiteX241" fmla="*/ 157155 w 10525375"/>
                <a:gd name="connsiteY241" fmla="*/ 216709 h 503731"/>
                <a:gd name="connsiteX242" fmla="*/ 146954 w 10525375"/>
                <a:gd name="connsiteY242" fmla="*/ 231411 h 503731"/>
                <a:gd name="connsiteX243" fmla="*/ 116345 w 10525375"/>
                <a:gd name="connsiteY243" fmla="*/ 218045 h 503731"/>
                <a:gd name="connsiteX244" fmla="*/ 131652 w 10525375"/>
                <a:gd name="connsiteY244" fmla="*/ 212365 h 503731"/>
                <a:gd name="connsiteX245" fmla="*/ 442820 w 10525375"/>
                <a:gd name="connsiteY245" fmla="*/ 188641 h 503731"/>
                <a:gd name="connsiteX246" fmla="*/ 453024 w 10525375"/>
                <a:gd name="connsiteY246" fmla="*/ 202006 h 503731"/>
                <a:gd name="connsiteX247" fmla="*/ 456423 w 10525375"/>
                <a:gd name="connsiteY247" fmla="*/ 197997 h 503731"/>
                <a:gd name="connsiteX248" fmla="*/ 442820 w 10525375"/>
                <a:gd name="connsiteY248" fmla="*/ 188641 h 503731"/>
                <a:gd name="connsiteX249" fmla="*/ 10147886 w 10525375"/>
                <a:gd name="connsiteY249" fmla="*/ 183294 h 503731"/>
                <a:gd name="connsiteX250" fmla="*/ 10141085 w 10525375"/>
                <a:gd name="connsiteY250" fmla="*/ 187305 h 503731"/>
                <a:gd name="connsiteX251" fmla="*/ 10151289 w 10525375"/>
                <a:gd name="connsiteY251" fmla="*/ 189978 h 503731"/>
                <a:gd name="connsiteX252" fmla="*/ 10181894 w 10525375"/>
                <a:gd name="connsiteY252" fmla="*/ 200671 h 503731"/>
                <a:gd name="connsiteX253" fmla="*/ 10188696 w 10525375"/>
                <a:gd name="connsiteY253" fmla="*/ 203344 h 503731"/>
                <a:gd name="connsiteX254" fmla="*/ 10188696 w 10525375"/>
                <a:gd name="connsiteY254" fmla="*/ 202006 h 503731"/>
                <a:gd name="connsiteX255" fmla="*/ 10209100 w 10525375"/>
                <a:gd name="connsiteY255" fmla="*/ 189978 h 503731"/>
                <a:gd name="connsiteX256" fmla="*/ 10212503 w 10525375"/>
                <a:gd name="connsiteY256" fmla="*/ 185967 h 503731"/>
                <a:gd name="connsiteX257" fmla="*/ 10192098 w 10525375"/>
                <a:gd name="connsiteY257" fmla="*/ 184632 h 503731"/>
                <a:gd name="connsiteX258" fmla="*/ 10188696 w 10525375"/>
                <a:gd name="connsiteY258" fmla="*/ 183294 h 503731"/>
                <a:gd name="connsiteX259" fmla="*/ 10147886 w 10525375"/>
                <a:gd name="connsiteY259" fmla="*/ 183294 h 503731"/>
                <a:gd name="connsiteX260" fmla="*/ 10387784 w 10525375"/>
                <a:gd name="connsiteY260" fmla="*/ 179252 h 503731"/>
                <a:gd name="connsiteX261" fmla="*/ 10389344 w 10525375"/>
                <a:gd name="connsiteY261" fmla="*/ 179285 h 503731"/>
                <a:gd name="connsiteX262" fmla="*/ 10389344 w 10525375"/>
                <a:gd name="connsiteY262" fmla="*/ 180621 h 503731"/>
                <a:gd name="connsiteX263" fmla="*/ 507437 w 10525375"/>
                <a:gd name="connsiteY263" fmla="*/ 177948 h 503731"/>
                <a:gd name="connsiteX264" fmla="*/ 504034 w 10525375"/>
                <a:gd name="connsiteY264" fmla="*/ 179285 h 503731"/>
                <a:gd name="connsiteX265" fmla="*/ 521040 w 10525375"/>
                <a:gd name="connsiteY265" fmla="*/ 189978 h 503731"/>
                <a:gd name="connsiteX266" fmla="*/ 507437 w 10525375"/>
                <a:gd name="connsiteY266" fmla="*/ 177948 h 503731"/>
                <a:gd name="connsiteX267" fmla="*/ 10490092 w 10525375"/>
                <a:gd name="connsiteY267" fmla="*/ 175610 h 503731"/>
                <a:gd name="connsiteX268" fmla="*/ 10515171 w 10525375"/>
                <a:gd name="connsiteY268" fmla="*/ 177949 h 503731"/>
                <a:gd name="connsiteX269" fmla="*/ 10525375 w 10525375"/>
                <a:gd name="connsiteY269" fmla="*/ 187305 h 503731"/>
                <a:gd name="connsiteX270" fmla="*/ 10477764 w 10525375"/>
                <a:gd name="connsiteY270" fmla="*/ 183296 h 503731"/>
                <a:gd name="connsiteX271" fmla="*/ 10490092 w 10525375"/>
                <a:gd name="connsiteY271" fmla="*/ 175610 h 503731"/>
                <a:gd name="connsiteX272" fmla="*/ 374805 w 10525375"/>
                <a:gd name="connsiteY272" fmla="*/ 172602 h 503731"/>
                <a:gd name="connsiteX273" fmla="*/ 361201 w 10525375"/>
                <a:gd name="connsiteY273" fmla="*/ 183294 h 503731"/>
                <a:gd name="connsiteX274" fmla="*/ 361201 w 10525375"/>
                <a:gd name="connsiteY274" fmla="*/ 191314 h 503731"/>
                <a:gd name="connsiteX275" fmla="*/ 371406 w 10525375"/>
                <a:gd name="connsiteY275" fmla="*/ 187305 h 503731"/>
                <a:gd name="connsiteX276" fmla="*/ 391810 w 10525375"/>
                <a:gd name="connsiteY276" fmla="*/ 183294 h 503731"/>
                <a:gd name="connsiteX277" fmla="*/ 415614 w 10525375"/>
                <a:gd name="connsiteY277" fmla="*/ 176612 h 503731"/>
                <a:gd name="connsiteX278" fmla="*/ 412215 w 10525375"/>
                <a:gd name="connsiteY278" fmla="*/ 176612 h 503731"/>
                <a:gd name="connsiteX279" fmla="*/ 388408 w 10525375"/>
                <a:gd name="connsiteY279" fmla="*/ 172602 h 503731"/>
                <a:gd name="connsiteX280" fmla="*/ 374805 w 10525375"/>
                <a:gd name="connsiteY280" fmla="*/ 172602 h 503731"/>
                <a:gd name="connsiteX281" fmla="*/ 10117282 w 10525375"/>
                <a:gd name="connsiteY281" fmla="*/ 171264 h 503731"/>
                <a:gd name="connsiteX282" fmla="*/ 10117282 w 10525375"/>
                <a:gd name="connsiteY282" fmla="*/ 177948 h 503731"/>
                <a:gd name="connsiteX283" fmla="*/ 10124083 w 10525375"/>
                <a:gd name="connsiteY283" fmla="*/ 179285 h 503731"/>
                <a:gd name="connsiteX284" fmla="*/ 10117282 w 10525375"/>
                <a:gd name="connsiteY284" fmla="*/ 171264 h 503731"/>
                <a:gd name="connsiteX285" fmla="*/ 10419949 w 10525375"/>
                <a:gd name="connsiteY285" fmla="*/ 168593 h 503731"/>
                <a:gd name="connsiteX286" fmla="*/ 10450558 w 10525375"/>
                <a:gd name="connsiteY286" fmla="*/ 183294 h 503731"/>
                <a:gd name="connsiteX287" fmla="*/ 10409748 w 10525375"/>
                <a:gd name="connsiteY287" fmla="*/ 191314 h 503731"/>
                <a:gd name="connsiteX288" fmla="*/ 10389344 w 10525375"/>
                <a:gd name="connsiteY288" fmla="*/ 183294 h 503731"/>
                <a:gd name="connsiteX289" fmla="*/ 10389344 w 10525375"/>
                <a:gd name="connsiteY289" fmla="*/ 180621 h 503731"/>
                <a:gd name="connsiteX290" fmla="*/ 10419949 w 10525375"/>
                <a:gd name="connsiteY290" fmla="*/ 168593 h 503731"/>
                <a:gd name="connsiteX291" fmla="*/ 10181894 w 10525375"/>
                <a:gd name="connsiteY291" fmla="*/ 159236 h 503731"/>
                <a:gd name="connsiteX292" fmla="*/ 10175093 w 10525375"/>
                <a:gd name="connsiteY292" fmla="*/ 167255 h 503731"/>
                <a:gd name="connsiteX293" fmla="*/ 10195498 w 10525375"/>
                <a:gd name="connsiteY293" fmla="*/ 175275 h 503731"/>
                <a:gd name="connsiteX294" fmla="*/ 10222704 w 10525375"/>
                <a:gd name="connsiteY294" fmla="*/ 171264 h 503731"/>
                <a:gd name="connsiteX295" fmla="*/ 10219305 w 10525375"/>
                <a:gd name="connsiteY295" fmla="*/ 169929 h 503731"/>
                <a:gd name="connsiteX296" fmla="*/ 10192098 w 10525375"/>
                <a:gd name="connsiteY296" fmla="*/ 159236 h 503731"/>
                <a:gd name="connsiteX297" fmla="*/ 10181894 w 10525375"/>
                <a:gd name="connsiteY297" fmla="*/ 159236 h 503731"/>
                <a:gd name="connsiteX298" fmla="*/ 9967647 w 10525375"/>
                <a:gd name="connsiteY298" fmla="*/ 157899 h 503731"/>
                <a:gd name="connsiteX299" fmla="*/ 9954044 w 10525375"/>
                <a:gd name="connsiteY299" fmla="*/ 161909 h 503731"/>
                <a:gd name="connsiteX300" fmla="*/ 9964244 w 10525375"/>
                <a:gd name="connsiteY300" fmla="*/ 161909 h 503731"/>
                <a:gd name="connsiteX301" fmla="*/ 9967647 w 10525375"/>
                <a:gd name="connsiteY301" fmla="*/ 157899 h 503731"/>
                <a:gd name="connsiteX302" fmla="*/ 10249910 w 10525375"/>
                <a:gd name="connsiteY302" fmla="*/ 133842 h 503731"/>
                <a:gd name="connsiteX303" fmla="*/ 10256712 w 10525375"/>
                <a:gd name="connsiteY303" fmla="*/ 147207 h 503731"/>
                <a:gd name="connsiteX304" fmla="*/ 10283918 w 10525375"/>
                <a:gd name="connsiteY304" fmla="*/ 148543 h 503731"/>
                <a:gd name="connsiteX305" fmla="*/ 10290720 w 10525375"/>
                <a:gd name="connsiteY305" fmla="*/ 136515 h 503731"/>
                <a:gd name="connsiteX306" fmla="*/ 10253312 w 10525375"/>
                <a:gd name="connsiteY306" fmla="*/ 135178 h 503731"/>
                <a:gd name="connsiteX307" fmla="*/ 10249910 w 10525375"/>
                <a:gd name="connsiteY307" fmla="*/ 133842 h 503731"/>
                <a:gd name="connsiteX308" fmla="*/ 10175093 w 10525375"/>
                <a:gd name="connsiteY308" fmla="*/ 131167 h 503731"/>
                <a:gd name="connsiteX309" fmla="*/ 10171694 w 10525375"/>
                <a:gd name="connsiteY309" fmla="*/ 132504 h 503731"/>
                <a:gd name="connsiteX310" fmla="*/ 10164892 w 10525375"/>
                <a:gd name="connsiteY310" fmla="*/ 135178 h 503731"/>
                <a:gd name="connsiteX311" fmla="*/ 10181894 w 10525375"/>
                <a:gd name="connsiteY311" fmla="*/ 140524 h 503731"/>
                <a:gd name="connsiteX312" fmla="*/ 10192098 w 10525375"/>
                <a:gd name="connsiteY312" fmla="*/ 136515 h 503731"/>
                <a:gd name="connsiteX313" fmla="*/ 10171694 w 10525375"/>
                <a:gd name="connsiteY313" fmla="*/ 133842 h 503731"/>
                <a:gd name="connsiteX314" fmla="*/ 10175093 w 10525375"/>
                <a:gd name="connsiteY314" fmla="*/ 131167 h 503731"/>
                <a:gd name="connsiteX315" fmla="*/ 578851 w 10525375"/>
                <a:gd name="connsiteY315" fmla="*/ 124485 h 503731"/>
                <a:gd name="connsiteX316" fmla="*/ 568651 w 10525375"/>
                <a:gd name="connsiteY316" fmla="*/ 129831 h 503731"/>
                <a:gd name="connsiteX317" fmla="*/ 582254 w 10525375"/>
                <a:gd name="connsiteY317" fmla="*/ 125822 h 503731"/>
                <a:gd name="connsiteX318" fmla="*/ 578851 w 10525375"/>
                <a:gd name="connsiteY318" fmla="*/ 124485 h 503731"/>
                <a:gd name="connsiteX319" fmla="*/ 10453957 w 10525375"/>
                <a:gd name="connsiteY319" fmla="*/ 116467 h 503731"/>
                <a:gd name="connsiteX320" fmla="*/ 10487964 w 10525375"/>
                <a:gd name="connsiteY320" fmla="*/ 120476 h 503731"/>
                <a:gd name="connsiteX321" fmla="*/ 10474365 w 10525375"/>
                <a:gd name="connsiteY321" fmla="*/ 132506 h 503731"/>
                <a:gd name="connsiteX322" fmla="*/ 10423352 w 10525375"/>
                <a:gd name="connsiteY322" fmla="*/ 123150 h 503731"/>
                <a:gd name="connsiteX323" fmla="*/ 10453957 w 10525375"/>
                <a:gd name="connsiteY323" fmla="*/ 116467 h 503731"/>
                <a:gd name="connsiteX324" fmla="*/ 10025458 w 10525375"/>
                <a:gd name="connsiteY324" fmla="*/ 100427 h 503731"/>
                <a:gd name="connsiteX325" fmla="*/ 10028861 w 10525375"/>
                <a:gd name="connsiteY325" fmla="*/ 111119 h 503731"/>
                <a:gd name="connsiteX326" fmla="*/ 10049266 w 10525375"/>
                <a:gd name="connsiteY326" fmla="*/ 111119 h 503731"/>
                <a:gd name="connsiteX327" fmla="*/ 10025458 w 10525375"/>
                <a:gd name="connsiteY327" fmla="*/ 100427 h 503731"/>
                <a:gd name="connsiteX328" fmla="*/ 10100276 w 10525375"/>
                <a:gd name="connsiteY328" fmla="*/ 96418 h 503731"/>
                <a:gd name="connsiteX329" fmla="*/ 10076472 w 10525375"/>
                <a:gd name="connsiteY329" fmla="*/ 100427 h 503731"/>
                <a:gd name="connsiteX330" fmla="*/ 10103678 w 10525375"/>
                <a:gd name="connsiteY330" fmla="*/ 99091 h 503731"/>
                <a:gd name="connsiteX331" fmla="*/ 10100276 w 10525375"/>
                <a:gd name="connsiteY331" fmla="*/ 96418 h 503731"/>
                <a:gd name="connsiteX332" fmla="*/ 350577 w 10525375"/>
                <a:gd name="connsiteY332" fmla="*/ 82049 h 503731"/>
                <a:gd name="connsiteX333" fmla="*/ 357802 w 10525375"/>
                <a:gd name="connsiteY333" fmla="*/ 83052 h 503731"/>
                <a:gd name="connsiteX334" fmla="*/ 357802 w 10525375"/>
                <a:gd name="connsiteY334" fmla="*/ 88398 h 503731"/>
                <a:gd name="connsiteX335" fmla="*/ 337398 w 10525375"/>
                <a:gd name="connsiteY335" fmla="*/ 87061 h 503731"/>
                <a:gd name="connsiteX336" fmla="*/ 340800 w 10525375"/>
                <a:gd name="connsiteY336" fmla="*/ 83052 h 503731"/>
                <a:gd name="connsiteX337" fmla="*/ 350577 w 10525375"/>
                <a:gd name="connsiteY337" fmla="*/ 82049 h 503731"/>
                <a:gd name="connsiteX338" fmla="*/ 10025458 w 10525375"/>
                <a:gd name="connsiteY338" fmla="*/ 76368 h 503731"/>
                <a:gd name="connsiteX339" fmla="*/ 9981250 w 10525375"/>
                <a:gd name="connsiteY339" fmla="*/ 87061 h 503731"/>
                <a:gd name="connsiteX340" fmla="*/ 9991450 w 10525375"/>
                <a:gd name="connsiteY340" fmla="*/ 87061 h 503731"/>
                <a:gd name="connsiteX341" fmla="*/ 10001655 w 10525375"/>
                <a:gd name="connsiteY341" fmla="*/ 84388 h 503731"/>
                <a:gd name="connsiteX342" fmla="*/ 10042464 w 10525375"/>
                <a:gd name="connsiteY342" fmla="*/ 83052 h 503731"/>
                <a:gd name="connsiteX343" fmla="*/ 10039062 w 10525375"/>
                <a:gd name="connsiteY343" fmla="*/ 81715 h 503731"/>
                <a:gd name="connsiteX344" fmla="*/ 10042464 w 10525375"/>
                <a:gd name="connsiteY344" fmla="*/ 79041 h 503731"/>
                <a:gd name="connsiteX345" fmla="*/ 10025458 w 10525375"/>
                <a:gd name="connsiteY345" fmla="*/ 76368 h 503731"/>
                <a:gd name="connsiteX346" fmla="*/ 9943840 w 10525375"/>
                <a:gd name="connsiteY346" fmla="*/ 72359 h 503731"/>
                <a:gd name="connsiteX347" fmla="*/ 9920036 w 10525375"/>
                <a:gd name="connsiteY347" fmla="*/ 75032 h 503731"/>
                <a:gd name="connsiteX348" fmla="*/ 9916634 w 10525375"/>
                <a:gd name="connsiteY348" fmla="*/ 75032 h 503731"/>
                <a:gd name="connsiteX349" fmla="*/ 9906433 w 10525375"/>
                <a:gd name="connsiteY349" fmla="*/ 76368 h 503731"/>
                <a:gd name="connsiteX350" fmla="*/ 9903030 w 10525375"/>
                <a:gd name="connsiteY350" fmla="*/ 83052 h 503731"/>
                <a:gd name="connsiteX351" fmla="*/ 9923435 w 10525375"/>
                <a:gd name="connsiteY351" fmla="*/ 83052 h 503731"/>
                <a:gd name="connsiteX352" fmla="*/ 9930236 w 10525375"/>
                <a:gd name="connsiteY352" fmla="*/ 77704 h 503731"/>
                <a:gd name="connsiteX353" fmla="*/ 9943840 w 10525375"/>
                <a:gd name="connsiteY353" fmla="*/ 72359 h 503731"/>
                <a:gd name="connsiteX354" fmla="*/ 10229506 w 10525375"/>
                <a:gd name="connsiteY354" fmla="*/ 71022 h 503731"/>
                <a:gd name="connsiteX355" fmla="*/ 10273714 w 10525375"/>
                <a:gd name="connsiteY355" fmla="*/ 87061 h 503731"/>
                <a:gd name="connsiteX356" fmla="*/ 10273714 w 10525375"/>
                <a:gd name="connsiteY356" fmla="*/ 89734 h 503731"/>
                <a:gd name="connsiteX357" fmla="*/ 10311124 w 10525375"/>
                <a:gd name="connsiteY357" fmla="*/ 91071 h 503731"/>
                <a:gd name="connsiteX358" fmla="*/ 10382538 w 10525375"/>
                <a:gd name="connsiteY358" fmla="*/ 93744 h 503731"/>
                <a:gd name="connsiteX359" fmla="*/ 10311124 w 10525375"/>
                <a:gd name="connsiteY359" fmla="*/ 99091 h 503731"/>
                <a:gd name="connsiteX360" fmla="*/ 10287317 w 10525375"/>
                <a:gd name="connsiteY360" fmla="*/ 103100 h 503731"/>
                <a:gd name="connsiteX361" fmla="*/ 10273714 w 10525375"/>
                <a:gd name="connsiteY361" fmla="*/ 103100 h 503731"/>
                <a:gd name="connsiteX362" fmla="*/ 10249910 w 10525375"/>
                <a:gd name="connsiteY362" fmla="*/ 99091 h 503731"/>
                <a:gd name="connsiteX363" fmla="*/ 10239706 w 10525375"/>
                <a:gd name="connsiteY363" fmla="*/ 99091 h 503731"/>
                <a:gd name="connsiteX364" fmla="*/ 10192095 w 10525375"/>
                <a:gd name="connsiteY364" fmla="*/ 87061 h 503731"/>
                <a:gd name="connsiteX365" fmla="*/ 10205698 w 10525375"/>
                <a:gd name="connsiteY365" fmla="*/ 83052 h 503731"/>
                <a:gd name="connsiteX366" fmla="*/ 10229506 w 10525375"/>
                <a:gd name="connsiteY366" fmla="*/ 71022 h 503731"/>
                <a:gd name="connsiteX367" fmla="*/ 9814610 w 10525375"/>
                <a:gd name="connsiteY367" fmla="*/ 67013 h 503731"/>
                <a:gd name="connsiteX368" fmla="*/ 9821412 w 10525375"/>
                <a:gd name="connsiteY368" fmla="*/ 69686 h 503731"/>
                <a:gd name="connsiteX369" fmla="*/ 9824814 w 10525375"/>
                <a:gd name="connsiteY369" fmla="*/ 67013 h 503731"/>
                <a:gd name="connsiteX370" fmla="*/ 9814610 w 10525375"/>
                <a:gd name="connsiteY370" fmla="*/ 67013 h 503731"/>
                <a:gd name="connsiteX371" fmla="*/ 837311 w 10525375"/>
                <a:gd name="connsiteY371" fmla="*/ 64338 h 503731"/>
                <a:gd name="connsiteX372" fmla="*/ 830509 w 10525375"/>
                <a:gd name="connsiteY372" fmla="*/ 65676 h 503731"/>
                <a:gd name="connsiteX373" fmla="*/ 837311 w 10525375"/>
                <a:gd name="connsiteY373" fmla="*/ 67013 h 503731"/>
                <a:gd name="connsiteX374" fmla="*/ 837311 w 10525375"/>
                <a:gd name="connsiteY374" fmla="*/ 64338 h 503731"/>
                <a:gd name="connsiteX375" fmla="*/ 929134 w 10525375"/>
                <a:gd name="connsiteY375" fmla="*/ 60329 h 503731"/>
                <a:gd name="connsiteX376" fmla="*/ 925731 w 10525375"/>
                <a:gd name="connsiteY376" fmla="*/ 63002 h 503731"/>
                <a:gd name="connsiteX377" fmla="*/ 932533 w 10525375"/>
                <a:gd name="connsiteY377" fmla="*/ 65676 h 503731"/>
                <a:gd name="connsiteX378" fmla="*/ 929134 w 10525375"/>
                <a:gd name="connsiteY378" fmla="*/ 72359 h 503731"/>
                <a:gd name="connsiteX379" fmla="*/ 935935 w 10525375"/>
                <a:gd name="connsiteY379" fmla="*/ 72359 h 503731"/>
                <a:gd name="connsiteX380" fmla="*/ 935935 w 10525375"/>
                <a:gd name="connsiteY380" fmla="*/ 71022 h 503731"/>
                <a:gd name="connsiteX381" fmla="*/ 942737 w 10525375"/>
                <a:gd name="connsiteY381" fmla="*/ 67013 h 503731"/>
                <a:gd name="connsiteX382" fmla="*/ 935935 w 10525375"/>
                <a:gd name="connsiteY382" fmla="*/ 61667 h 503731"/>
                <a:gd name="connsiteX383" fmla="*/ 929134 w 10525375"/>
                <a:gd name="connsiteY383" fmla="*/ 60329 h 503731"/>
                <a:gd name="connsiteX384" fmla="*/ 701279 w 10525375"/>
                <a:gd name="connsiteY384" fmla="*/ 50974 h 503731"/>
                <a:gd name="connsiteX385" fmla="*/ 708081 w 10525375"/>
                <a:gd name="connsiteY385" fmla="*/ 53647 h 503731"/>
                <a:gd name="connsiteX386" fmla="*/ 691075 w 10525375"/>
                <a:gd name="connsiteY386" fmla="*/ 63004 h 503731"/>
                <a:gd name="connsiteX387" fmla="*/ 680875 w 10525375"/>
                <a:gd name="connsiteY387" fmla="*/ 61667 h 503731"/>
                <a:gd name="connsiteX388" fmla="*/ 701279 w 10525375"/>
                <a:gd name="connsiteY388" fmla="*/ 50974 h 503731"/>
                <a:gd name="connsiteX389" fmla="*/ 602659 w 10525375"/>
                <a:gd name="connsiteY389" fmla="*/ 50974 h 503731"/>
                <a:gd name="connsiteX390" fmla="*/ 657071 w 10525375"/>
                <a:gd name="connsiteY390" fmla="*/ 50974 h 503731"/>
                <a:gd name="connsiteX391" fmla="*/ 629865 w 10525375"/>
                <a:gd name="connsiteY391" fmla="*/ 63004 h 503731"/>
                <a:gd name="connsiteX392" fmla="*/ 602659 w 10525375"/>
                <a:gd name="connsiteY392" fmla="*/ 50974 h 503731"/>
                <a:gd name="connsiteX393" fmla="*/ 9624166 w 10525375"/>
                <a:gd name="connsiteY393" fmla="*/ 38944 h 503731"/>
                <a:gd name="connsiteX394" fmla="*/ 9617365 w 10525375"/>
                <a:gd name="connsiteY394" fmla="*/ 46964 h 503731"/>
                <a:gd name="connsiteX395" fmla="*/ 9637770 w 10525375"/>
                <a:gd name="connsiteY395" fmla="*/ 42955 h 503731"/>
                <a:gd name="connsiteX396" fmla="*/ 9624166 w 10525375"/>
                <a:gd name="connsiteY396" fmla="*/ 38944 h 503731"/>
                <a:gd name="connsiteX397" fmla="*/ 10168292 w 10525375"/>
                <a:gd name="connsiteY397" fmla="*/ 28253 h 503731"/>
                <a:gd name="connsiteX398" fmla="*/ 10175093 w 10525375"/>
                <a:gd name="connsiteY398" fmla="*/ 28253 h 503731"/>
                <a:gd name="connsiteX399" fmla="*/ 10164888 w 10525375"/>
                <a:gd name="connsiteY399" fmla="*/ 38945 h 503731"/>
                <a:gd name="connsiteX400" fmla="*/ 10168292 w 10525375"/>
                <a:gd name="connsiteY400" fmla="*/ 28253 h 503731"/>
                <a:gd name="connsiteX401" fmla="*/ 4646185 w 10525375"/>
                <a:gd name="connsiteY401" fmla="*/ 184 h 503731"/>
                <a:gd name="connsiteX402" fmla="*/ 4758412 w 10525375"/>
                <a:gd name="connsiteY402" fmla="*/ 1520 h 503731"/>
                <a:gd name="connsiteX403" fmla="*/ 4778817 w 10525375"/>
                <a:gd name="connsiteY403" fmla="*/ 1520 h 503731"/>
                <a:gd name="connsiteX404" fmla="*/ 4840031 w 10525375"/>
                <a:gd name="connsiteY404" fmla="*/ 1520 h 503731"/>
                <a:gd name="connsiteX405" fmla="*/ 4908047 w 10525375"/>
                <a:gd name="connsiteY405" fmla="*/ 2857 h 503731"/>
                <a:gd name="connsiteX406" fmla="*/ 4914848 w 10525375"/>
                <a:gd name="connsiteY406" fmla="*/ 184 h 503731"/>
                <a:gd name="connsiteX407" fmla="*/ 4931850 w 10525375"/>
                <a:gd name="connsiteY407" fmla="*/ 184 h 503731"/>
                <a:gd name="connsiteX408" fmla="*/ 4986263 w 10525375"/>
                <a:gd name="connsiteY408" fmla="*/ 2857 h 503731"/>
                <a:gd name="connsiteX409" fmla="*/ 5044078 w 10525375"/>
                <a:gd name="connsiteY409" fmla="*/ 4193 h 503731"/>
                <a:gd name="connsiteX410" fmla="*/ 5054278 w 10525375"/>
                <a:gd name="connsiteY410" fmla="*/ 4193 h 503731"/>
                <a:gd name="connsiteX411" fmla="*/ 5108691 w 10525375"/>
                <a:gd name="connsiteY411" fmla="*/ 184 h 503731"/>
                <a:gd name="connsiteX412" fmla="*/ 5122294 w 10525375"/>
                <a:gd name="connsiteY412" fmla="*/ 184 h 503731"/>
                <a:gd name="connsiteX413" fmla="*/ 5193712 w 10525375"/>
                <a:gd name="connsiteY413" fmla="*/ 2857 h 503731"/>
                <a:gd name="connsiteX414" fmla="*/ 5200514 w 10525375"/>
                <a:gd name="connsiteY414" fmla="*/ 1520 h 503731"/>
                <a:gd name="connsiteX415" fmla="*/ 5489578 w 10525375"/>
                <a:gd name="connsiteY415" fmla="*/ 8204 h 503731"/>
                <a:gd name="connsiteX416" fmla="*/ 5595004 w 10525375"/>
                <a:gd name="connsiteY416" fmla="*/ 6866 h 503731"/>
                <a:gd name="connsiteX417" fmla="*/ 5622210 w 10525375"/>
                <a:gd name="connsiteY417" fmla="*/ 6866 h 503731"/>
                <a:gd name="connsiteX418" fmla="*/ 5629012 w 10525375"/>
                <a:gd name="connsiteY418" fmla="*/ 8204 h 503731"/>
                <a:gd name="connsiteX419" fmla="*/ 5629012 w 10525375"/>
                <a:gd name="connsiteY419" fmla="*/ 9539 h 503731"/>
                <a:gd name="connsiteX420" fmla="*/ 5768442 w 10525375"/>
                <a:gd name="connsiteY420" fmla="*/ 10875 h 503731"/>
                <a:gd name="connsiteX421" fmla="*/ 5822855 w 10525375"/>
                <a:gd name="connsiteY421" fmla="*/ 14886 h 503731"/>
                <a:gd name="connsiteX422" fmla="*/ 5850061 w 10525375"/>
                <a:gd name="connsiteY422" fmla="*/ 10875 h 503731"/>
                <a:gd name="connsiteX423" fmla="*/ 5901074 w 10525375"/>
                <a:gd name="connsiteY423" fmla="*/ 16223 h 503731"/>
                <a:gd name="connsiteX424" fmla="*/ 5897672 w 10525375"/>
                <a:gd name="connsiteY424" fmla="*/ 17559 h 503731"/>
                <a:gd name="connsiteX425" fmla="*/ 5901074 w 10525375"/>
                <a:gd name="connsiteY425" fmla="*/ 17559 h 503731"/>
                <a:gd name="connsiteX426" fmla="*/ 5952084 w 10525375"/>
                <a:gd name="connsiteY426" fmla="*/ 17559 h 503731"/>
                <a:gd name="connsiteX427" fmla="*/ 5972489 w 10525375"/>
                <a:gd name="connsiteY427" fmla="*/ 17559 h 503731"/>
                <a:gd name="connsiteX428" fmla="*/ 6013298 w 10525375"/>
                <a:gd name="connsiteY428" fmla="*/ 21569 h 503731"/>
                <a:gd name="connsiteX429" fmla="*/ 6023502 w 10525375"/>
                <a:gd name="connsiteY429" fmla="*/ 17559 h 503731"/>
                <a:gd name="connsiteX430" fmla="*/ 6027504 w 10525375"/>
                <a:gd name="connsiteY430" fmla="*/ 17559 h 503731"/>
                <a:gd name="connsiteX431" fmla="*/ 6029544 w 10525375"/>
                <a:gd name="connsiteY431" fmla="*/ 16223 h 503731"/>
                <a:gd name="connsiteX432" fmla="*/ 6067905 w 10525375"/>
                <a:gd name="connsiteY432" fmla="*/ 17358 h 503731"/>
                <a:gd name="connsiteX433" fmla="*/ 6077064 w 10525375"/>
                <a:gd name="connsiteY433" fmla="*/ 17225 h 503731"/>
                <a:gd name="connsiteX434" fmla="*/ 6077767 w 10525375"/>
                <a:gd name="connsiteY434" fmla="*/ 17449 h 503731"/>
                <a:gd name="connsiteX435" fmla="*/ 6120940 w 10525375"/>
                <a:gd name="connsiteY435" fmla="*/ 15053 h 503731"/>
                <a:gd name="connsiteX436" fmla="*/ 6209783 w 10525375"/>
                <a:gd name="connsiteY436" fmla="*/ 18896 h 503731"/>
                <a:gd name="connsiteX437" fmla="*/ 6233590 w 10525375"/>
                <a:gd name="connsiteY437" fmla="*/ 25578 h 503731"/>
                <a:gd name="connsiteX438" fmla="*/ 6311807 w 10525375"/>
                <a:gd name="connsiteY438" fmla="*/ 14886 h 503731"/>
                <a:gd name="connsiteX439" fmla="*/ 6318608 w 10525375"/>
                <a:gd name="connsiteY439" fmla="*/ 16223 h 503731"/>
                <a:gd name="connsiteX440" fmla="*/ 6322011 w 10525375"/>
                <a:gd name="connsiteY440" fmla="*/ 12213 h 503731"/>
                <a:gd name="connsiteX441" fmla="*/ 6427433 w 10525375"/>
                <a:gd name="connsiteY441" fmla="*/ 10875 h 503731"/>
                <a:gd name="connsiteX442" fmla="*/ 6444439 w 10525375"/>
                <a:gd name="connsiteY442" fmla="*/ 10875 h 503731"/>
                <a:gd name="connsiteX443" fmla="*/ 6478447 w 10525375"/>
                <a:gd name="connsiteY443" fmla="*/ 14886 h 503731"/>
                <a:gd name="connsiteX444" fmla="*/ 6481846 w 10525375"/>
                <a:gd name="connsiteY444" fmla="*/ 14886 h 503731"/>
                <a:gd name="connsiteX445" fmla="*/ 6495449 w 10525375"/>
                <a:gd name="connsiteY445" fmla="*/ 13550 h 503731"/>
                <a:gd name="connsiteX446" fmla="*/ 6505653 w 10525375"/>
                <a:gd name="connsiteY446" fmla="*/ 14886 h 503731"/>
                <a:gd name="connsiteX447" fmla="*/ 6529457 w 10525375"/>
                <a:gd name="connsiteY447" fmla="*/ 16223 h 503731"/>
                <a:gd name="connsiteX448" fmla="*/ 6536258 w 10525375"/>
                <a:gd name="connsiteY448" fmla="*/ 14886 h 503731"/>
                <a:gd name="connsiteX449" fmla="*/ 6580470 w 10525375"/>
                <a:gd name="connsiteY449" fmla="*/ 14886 h 503731"/>
                <a:gd name="connsiteX450" fmla="*/ 6702898 w 10525375"/>
                <a:gd name="connsiteY450" fmla="*/ 14886 h 503731"/>
                <a:gd name="connsiteX451" fmla="*/ 6811723 w 10525375"/>
                <a:gd name="connsiteY451" fmla="*/ 13550 h 503731"/>
                <a:gd name="connsiteX452" fmla="*/ 6818525 w 10525375"/>
                <a:gd name="connsiteY452" fmla="*/ 14886 h 503731"/>
                <a:gd name="connsiteX453" fmla="*/ 6876336 w 10525375"/>
                <a:gd name="connsiteY453" fmla="*/ 13550 h 503731"/>
                <a:gd name="connsiteX454" fmla="*/ 6886540 w 10525375"/>
                <a:gd name="connsiteY454" fmla="*/ 13550 h 503731"/>
                <a:gd name="connsiteX455" fmla="*/ 6951153 w 10525375"/>
                <a:gd name="connsiteY455" fmla="*/ 9539 h 503731"/>
                <a:gd name="connsiteX456" fmla="*/ 6957955 w 10525375"/>
                <a:gd name="connsiteY456" fmla="*/ 9539 h 503731"/>
                <a:gd name="connsiteX457" fmla="*/ 7093986 w 10525375"/>
                <a:gd name="connsiteY457" fmla="*/ 10875 h 503731"/>
                <a:gd name="connsiteX458" fmla="*/ 7104190 w 10525375"/>
                <a:gd name="connsiteY458" fmla="*/ 13550 h 503731"/>
                <a:gd name="connsiteX459" fmla="*/ 7206214 w 10525375"/>
                <a:gd name="connsiteY459" fmla="*/ 13550 h 503731"/>
                <a:gd name="connsiteX460" fmla="*/ 7219817 w 10525375"/>
                <a:gd name="connsiteY460" fmla="*/ 20232 h 503731"/>
                <a:gd name="connsiteX461" fmla="*/ 7223216 w 10525375"/>
                <a:gd name="connsiteY461" fmla="*/ 20232 h 503731"/>
                <a:gd name="connsiteX462" fmla="*/ 7247023 w 10525375"/>
                <a:gd name="connsiteY462" fmla="*/ 12213 h 503731"/>
                <a:gd name="connsiteX463" fmla="*/ 7257224 w 10525375"/>
                <a:gd name="connsiteY463" fmla="*/ 12213 h 503731"/>
                <a:gd name="connsiteX464" fmla="*/ 7522484 w 10525375"/>
                <a:gd name="connsiteY464" fmla="*/ 10875 h 503731"/>
                <a:gd name="connsiteX465" fmla="*/ 7542889 w 10525375"/>
                <a:gd name="connsiteY465" fmla="*/ 12213 h 503731"/>
                <a:gd name="connsiteX466" fmla="*/ 7604103 w 10525375"/>
                <a:gd name="connsiteY466" fmla="*/ 8204 h 503731"/>
                <a:gd name="connsiteX467" fmla="*/ 7719730 w 10525375"/>
                <a:gd name="connsiteY467" fmla="*/ 8204 h 503731"/>
                <a:gd name="connsiteX468" fmla="*/ 7726531 w 10525375"/>
                <a:gd name="connsiteY468" fmla="*/ 8204 h 503731"/>
                <a:gd name="connsiteX469" fmla="*/ 7811552 w 10525375"/>
                <a:gd name="connsiteY469" fmla="*/ 8204 h 503731"/>
                <a:gd name="connsiteX470" fmla="*/ 7818354 w 10525375"/>
                <a:gd name="connsiteY470" fmla="*/ 8204 h 503731"/>
                <a:gd name="connsiteX471" fmla="*/ 7872767 w 10525375"/>
                <a:gd name="connsiteY471" fmla="*/ 8204 h 503731"/>
                <a:gd name="connsiteX472" fmla="*/ 7930578 w 10525375"/>
                <a:gd name="connsiteY472" fmla="*/ 9539 h 503731"/>
                <a:gd name="connsiteX473" fmla="*/ 7933980 w 10525375"/>
                <a:gd name="connsiteY473" fmla="*/ 10875 h 503731"/>
                <a:gd name="connsiteX474" fmla="*/ 7933980 w 10525375"/>
                <a:gd name="connsiteY474" fmla="*/ 8204 h 503731"/>
                <a:gd name="connsiteX475" fmla="*/ 7967988 w 10525375"/>
                <a:gd name="connsiteY475" fmla="*/ 8204 h 503731"/>
                <a:gd name="connsiteX476" fmla="*/ 7974790 w 10525375"/>
                <a:gd name="connsiteY476" fmla="*/ 6866 h 503731"/>
                <a:gd name="connsiteX477" fmla="*/ 7995194 w 10525375"/>
                <a:gd name="connsiteY477" fmla="*/ 8204 h 503731"/>
                <a:gd name="connsiteX478" fmla="*/ 8046204 w 10525375"/>
                <a:gd name="connsiteY478" fmla="*/ 9539 h 503731"/>
                <a:gd name="connsiteX479" fmla="*/ 8046204 w 10525375"/>
                <a:gd name="connsiteY479" fmla="*/ 12213 h 503731"/>
                <a:gd name="connsiteX480" fmla="*/ 8066609 w 10525375"/>
                <a:gd name="connsiteY480" fmla="*/ 8204 h 503731"/>
                <a:gd name="connsiteX481" fmla="*/ 8161831 w 10525375"/>
                <a:gd name="connsiteY481" fmla="*/ 4193 h 503731"/>
                <a:gd name="connsiteX482" fmla="*/ 8229846 w 10525375"/>
                <a:gd name="connsiteY482" fmla="*/ 4193 h 503731"/>
                <a:gd name="connsiteX483" fmla="*/ 8318267 w 10525375"/>
                <a:gd name="connsiteY483" fmla="*/ 12213 h 503731"/>
                <a:gd name="connsiteX484" fmla="*/ 8318267 w 10525375"/>
                <a:gd name="connsiteY484" fmla="*/ 13550 h 503731"/>
                <a:gd name="connsiteX485" fmla="*/ 8382884 w 10525375"/>
                <a:gd name="connsiteY485" fmla="*/ 2857 h 503731"/>
                <a:gd name="connsiteX486" fmla="*/ 8467901 w 10525375"/>
                <a:gd name="connsiteY486" fmla="*/ 1520 h 503731"/>
                <a:gd name="connsiteX487" fmla="*/ 8481504 w 10525375"/>
                <a:gd name="connsiteY487" fmla="*/ 1520 h 503731"/>
                <a:gd name="connsiteX488" fmla="*/ 8505312 w 10525375"/>
                <a:gd name="connsiteY488" fmla="*/ 9539 h 503731"/>
                <a:gd name="connsiteX489" fmla="*/ 8505312 w 10525375"/>
                <a:gd name="connsiteY489" fmla="*/ 8204 h 503731"/>
                <a:gd name="connsiteX490" fmla="*/ 8501909 w 10525375"/>
                <a:gd name="connsiteY490" fmla="*/ 6866 h 503731"/>
                <a:gd name="connsiteX491" fmla="*/ 8556322 w 10525375"/>
                <a:gd name="connsiteY491" fmla="*/ 184 h 503731"/>
                <a:gd name="connsiteX492" fmla="*/ 8668549 w 10525375"/>
                <a:gd name="connsiteY492" fmla="*/ 1520 h 503731"/>
                <a:gd name="connsiteX493" fmla="*/ 8688954 w 10525375"/>
                <a:gd name="connsiteY493" fmla="*/ 1520 h 503731"/>
                <a:gd name="connsiteX494" fmla="*/ 8750168 w 10525375"/>
                <a:gd name="connsiteY494" fmla="*/ 1520 h 503731"/>
                <a:gd name="connsiteX495" fmla="*/ 8818184 w 10525375"/>
                <a:gd name="connsiteY495" fmla="*/ 2857 h 503731"/>
                <a:gd name="connsiteX496" fmla="*/ 8824985 w 10525375"/>
                <a:gd name="connsiteY496" fmla="*/ 184 h 503731"/>
                <a:gd name="connsiteX497" fmla="*/ 8841987 w 10525375"/>
                <a:gd name="connsiteY497" fmla="*/ 184 h 503731"/>
                <a:gd name="connsiteX498" fmla="*/ 8896400 w 10525375"/>
                <a:gd name="connsiteY498" fmla="*/ 2857 h 503731"/>
                <a:gd name="connsiteX499" fmla="*/ 8954214 w 10525375"/>
                <a:gd name="connsiteY499" fmla="*/ 4193 h 503731"/>
                <a:gd name="connsiteX500" fmla="*/ 8964415 w 10525375"/>
                <a:gd name="connsiteY500" fmla="*/ 4193 h 503731"/>
                <a:gd name="connsiteX501" fmla="*/ 9018828 w 10525375"/>
                <a:gd name="connsiteY501" fmla="*/ 184 h 503731"/>
                <a:gd name="connsiteX502" fmla="*/ 9032430 w 10525375"/>
                <a:gd name="connsiteY502" fmla="*/ 184 h 503731"/>
                <a:gd name="connsiteX503" fmla="*/ 9103849 w 10525375"/>
                <a:gd name="connsiteY503" fmla="*/ 2857 h 503731"/>
                <a:gd name="connsiteX504" fmla="*/ 9110650 w 10525375"/>
                <a:gd name="connsiteY504" fmla="*/ 1520 h 503731"/>
                <a:gd name="connsiteX505" fmla="*/ 9399715 w 10525375"/>
                <a:gd name="connsiteY505" fmla="*/ 8204 h 503731"/>
                <a:gd name="connsiteX506" fmla="*/ 9505141 w 10525375"/>
                <a:gd name="connsiteY506" fmla="*/ 6866 h 503731"/>
                <a:gd name="connsiteX507" fmla="*/ 9532347 w 10525375"/>
                <a:gd name="connsiteY507" fmla="*/ 6866 h 503731"/>
                <a:gd name="connsiteX508" fmla="*/ 9539148 w 10525375"/>
                <a:gd name="connsiteY508" fmla="*/ 8204 h 503731"/>
                <a:gd name="connsiteX509" fmla="*/ 9539148 w 10525375"/>
                <a:gd name="connsiteY509" fmla="*/ 9539 h 503731"/>
                <a:gd name="connsiteX510" fmla="*/ 9678579 w 10525375"/>
                <a:gd name="connsiteY510" fmla="*/ 10875 h 503731"/>
                <a:gd name="connsiteX511" fmla="*/ 9732992 w 10525375"/>
                <a:gd name="connsiteY511" fmla="*/ 14886 h 503731"/>
                <a:gd name="connsiteX512" fmla="*/ 9760198 w 10525375"/>
                <a:gd name="connsiteY512" fmla="*/ 10875 h 503731"/>
                <a:gd name="connsiteX513" fmla="*/ 9811211 w 10525375"/>
                <a:gd name="connsiteY513" fmla="*/ 16223 h 503731"/>
                <a:gd name="connsiteX514" fmla="*/ 9807808 w 10525375"/>
                <a:gd name="connsiteY514" fmla="*/ 17559 h 503731"/>
                <a:gd name="connsiteX515" fmla="*/ 9811211 w 10525375"/>
                <a:gd name="connsiteY515" fmla="*/ 17559 h 503731"/>
                <a:gd name="connsiteX516" fmla="*/ 9862221 w 10525375"/>
                <a:gd name="connsiteY516" fmla="*/ 17559 h 503731"/>
                <a:gd name="connsiteX517" fmla="*/ 9882626 w 10525375"/>
                <a:gd name="connsiteY517" fmla="*/ 17559 h 503731"/>
                <a:gd name="connsiteX518" fmla="*/ 9923435 w 10525375"/>
                <a:gd name="connsiteY518" fmla="*/ 21569 h 503731"/>
                <a:gd name="connsiteX519" fmla="*/ 9933639 w 10525375"/>
                <a:gd name="connsiteY519" fmla="*/ 17559 h 503731"/>
                <a:gd name="connsiteX520" fmla="*/ 9964244 w 10525375"/>
                <a:gd name="connsiteY520" fmla="*/ 17559 h 503731"/>
                <a:gd name="connsiteX521" fmla="*/ 10005054 w 10525375"/>
                <a:gd name="connsiteY521" fmla="*/ 22905 h 503731"/>
                <a:gd name="connsiteX522" fmla="*/ 10049266 w 10525375"/>
                <a:gd name="connsiteY522" fmla="*/ 24241 h 503731"/>
                <a:gd name="connsiteX523" fmla="*/ 10035662 w 10525375"/>
                <a:gd name="connsiteY523" fmla="*/ 34935 h 503731"/>
                <a:gd name="connsiteX524" fmla="*/ 9971046 w 10525375"/>
                <a:gd name="connsiteY524" fmla="*/ 33598 h 503731"/>
                <a:gd name="connsiteX525" fmla="*/ 9967647 w 10525375"/>
                <a:gd name="connsiteY525" fmla="*/ 29589 h 503731"/>
                <a:gd name="connsiteX526" fmla="*/ 9967647 w 10525375"/>
                <a:gd name="connsiteY526" fmla="*/ 30925 h 503731"/>
                <a:gd name="connsiteX527" fmla="*/ 9950642 w 10525375"/>
                <a:gd name="connsiteY527" fmla="*/ 34935 h 503731"/>
                <a:gd name="connsiteX528" fmla="*/ 9974448 w 10525375"/>
                <a:gd name="connsiteY528" fmla="*/ 54983 h 503731"/>
                <a:gd name="connsiteX529" fmla="*/ 10008456 w 10525375"/>
                <a:gd name="connsiteY529" fmla="*/ 54983 h 503731"/>
                <a:gd name="connsiteX530" fmla="*/ 10083274 w 10525375"/>
                <a:gd name="connsiteY530" fmla="*/ 58993 h 503731"/>
                <a:gd name="connsiteX531" fmla="*/ 10056068 w 10525375"/>
                <a:gd name="connsiteY531" fmla="*/ 53647 h 503731"/>
                <a:gd name="connsiteX532" fmla="*/ 10103678 w 10525375"/>
                <a:gd name="connsiteY532" fmla="*/ 52310 h 503731"/>
                <a:gd name="connsiteX533" fmla="*/ 10103678 w 10525375"/>
                <a:gd name="connsiteY533" fmla="*/ 48301 h 503731"/>
                <a:gd name="connsiteX534" fmla="*/ 10093474 w 10525375"/>
                <a:gd name="connsiteY534" fmla="*/ 42955 h 503731"/>
                <a:gd name="connsiteX535" fmla="*/ 10093474 w 10525375"/>
                <a:gd name="connsiteY535" fmla="*/ 38944 h 503731"/>
                <a:gd name="connsiteX536" fmla="*/ 10093474 w 10525375"/>
                <a:gd name="connsiteY536" fmla="*/ 26916 h 503731"/>
                <a:gd name="connsiteX537" fmla="*/ 10124083 w 10525375"/>
                <a:gd name="connsiteY537" fmla="*/ 42955 h 503731"/>
                <a:gd name="connsiteX538" fmla="*/ 10124083 w 10525375"/>
                <a:gd name="connsiteY538" fmla="*/ 48301 h 503731"/>
                <a:gd name="connsiteX539" fmla="*/ 10147886 w 10525375"/>
                <a:gd name="connsiteY539" fmla="*/ 56320 h 503731"/>
                <a:gd name="connsiteX540" fmla="*/ 10134284 w 10525375"/>
                <a:gd name="connsiteY540" fmla="*/ 64338 h 503731"/>
                <a:gd name="connsiteX541" fmla="*/ 10103678 w 10525375"/>
                <a:gd name="connsiteY541" fmla="*/ 72359 h 503731"/>
                <a:gd name="connsiteX542" fmla="*/ 10113879 w 10525375"/>
                <a:gd name="connsiteY542" fmla="*/ 76368 h 503731"/>
                <a:gd name="connsiteX543" fmla="*/ 10181894 w 10525375"/>
                <a:gd name="connsiteY543" fmla="*/ 77704 h 503731"/>
                <a:gd name="connsiteX544" fmla="*/ 10181894 w 10525375"/>
                <a:gd name="connsiteY544" fmla="*/ 80379 h 503731"/>
                <a:gd name="connsiteX545" fmla="*/ 10134284 w 10525375"/>
                <a:gd name="connsiteY545" fmla="*/ 88398 h 503731"/>
                <a:gd name="connsiteX546" fmla="*/ 10178496 w 10525375"/>
                <a:gd name="connsiteY546" fmla="*/ 91070 h 503731"/>
                <a:gd name="connsiteX547" fmla="*/ 10154688 w 10525375"/>
                <a:gd name="connsiteY547" fmla="*/ 113792 h 503731"/>
                <a:gd name="connsiteX548" fmla="*/ 10171694 w 10525375"/>
                <a:gd name="connsiteY548" fmla="*/ 124485 h 503731"/>
                <a:gd name="connsiteX549" fmla="*/ 10232908 w 10525375"/>
                <a:gd name="connsiteY549" fmla="*/ 113792 h 503731"/>
                <a:gd name="connsiteX550" fmla="*/ 10232908 w 10525375"/>
                <a:gd name="connsiteY550" fmla="*/ 125822 h 503731"/>
                <a:gd name="connsiteX551" fmla="*/ 10243108 w 10525375"/>
                <a:gd name="connsiteY551" fmla="*/ 125822 h 503731"/>
                <a:gd name="connsiteX552" fmla="*/ 10243108 w 10525375"/>
                <a:gd name="connsiteY552" fmla="*/ 124485 h 503731"/>
                <a:gd name="connsiteX553" fmla="*/ 10277116 w 10525375"/>
                <a:gd name="connsiteY553" fmla="*/ 116466 h 503731"/>
                <a:gd name="connsiteX554" fmla="*/ 10348534 w 10525375"/>
                <a:gd name="connsiteY554" fmla="*/ 116466 h 503731"/>
                <a:gd name="connsiteX555" fmla="*/ 10396146 w 10525375"/>
                <a:gd name="connsiteY555" fmla="*/ 116466 h 503731"/>
                <a:gd name="connsiteX556" fmla="*/ 10368939 w 10525375"/>
                <a:gd name="connsiteY556" fmla="*/ 132504 h 503731"/>
                <a:gd name="connsiteX557" fmla="*/ 10368939 w 10525375"/>
                <a:gd name="connsiteY557" fmla="*/ 144533 h 503731"/>
                <a:gd name="connsiteX558" fmla="*/ 10406346 w 10525375"/>
                <a:gd name="connsiteY558" fmla="*/ 141861 h 503731"/>
                <a:gd name="connsiteX559" fmla="*/ 10436954 w 10525375"/>
                <a:gd name="connsiteY559" fmla="*/ 155227 h 503731"/>
                <a:gd name="connsiteX560" fmla="*/ 10406346 w 10525375"/>
                <a:gd name="connsiteY560" fmla="*/ 161909 h 503731"/>
                <a:gd name="connsiteX561" fmla="*/ 10368939 w 10525375"/>
                <a:gd name="connsiteY561" fmla="*/ 157899 h 503731"/>
                <a:gd name="connsiteX562" fmla="*/ 10338330 w 10525375"/>
                <a:gd name="connsiteY562" fmla="*/ 148543 h 503731"/>
                <a:gd name="connsiteX563" fmla="*/ 10314526 w 10525375"/>
                <a:gd name="connsiteY563" fmla="*/ 160573 h 503731"/>
                <a:gd name="connsiteX564" fmla="*/ 10273718 w 10525375"/>
                <a:gd name="connsiteY564" fmla="*/ 168593 h 503731"/>
                <a:gd name="connsiteX565" fmla="*/ 10287320 w 10525375"/>
                <a:gd name="connsiteY565" fmla="*/ 176612 h 503731"/>
                <a:gd name="connsiteX566" fmla="*/ 10328130 w 10525375"/>
                <a:gd name="connsiteY566" fmla="*/ 172602 h 503731"/>
                <a:gd name="connsiteX567" fmla="*/ 10379779 w 10525375"/>
                <a:gd name="connsiteY567" fmla="*/ 172226 h 503731"/>
                <a:gd name="connsiteX568" fmla="*/ 10387784 w 10525375"/>
                <a:gd name="connsiteY568" fmla="*/ 179252 h 503731"/>
                <a:gd name="connsiteX569" fmla="*/ 10373612 w 10525375"/>
                <a:gd name="connsiteY569" fmla="*/ 178951 h 503731"/>
                <a:gd name="connsiteX570" fmla="*/ 10365536 w 10525375"/>
                <a:gd name="connsiteY570" fmla="*/ 184632 h 503731"/>
                <a:gd name="connsiteX571" fmla="*/ 10328130 w 10525375"/>
                <a:gd name="connsiteY571" fmla="*/ 196660 h 503731"/>
                <a:gd name="connsiteX572" fmla="*/ 10253312 w 10525375"/>
                <a:gd name="connsiteY572" fmla="*/ 203344 h 503731"/>
                <a:gd name="connsiteX573" fmla="*/ 10280519 w 10525375"/>
                <a:gd name="connsiteY573" fmla="*/ 208690 h 503731"/>
                <a:gd name="connsiteX574" fmla="*/ 10290720 w 10525375"/>
                <a:gd name="connsiteY574" fmla="*/ 212699 h 503731"/>
                <a:gd name="connsiteX575" fmla="*/ 10294122 w 10525375"/>
                <a:gd name="connsiteY575" fmla="*/ 210026 h 503731"/>
                <a:gd name="connsiteX576" fmla="*/ 10362138 w 10525375"/>
                <a:gd name="connsiteY576" fmla="*/ 208690 h 503731"/>
                <a:gd name="connsiteX577" fmla="*/ 10379140 w 10525375"/>
                <a:gd name="connsiteY577" fmla="*/ 212699 h 503731"/>
                <a:gd name="connsiteX578" fmla="*/ 10392743 w 10525375"/>
                <a:gd name="connsiteY578" fmla="*/ 216709 h 503731"/>
                <a:gd name="connsiteX579" fmla="*/ 10464161 w 10525375"/>
                <a:gd name="connsiteY579" fmla="*/ 248787 h 503731"/>
                <a:gd name="connsiteX580" fmla="*/ 10433552 w 10525375"/>
                <a:gd name="connsiteY580" fmla="*/ 252796 h 503731"/>
                <a:gd name="connsiteX581" fmla="*/ 10402947 w 10525375"/>
                <a:gd name="connsiteY581" fmla="*/ 240768 h 503731"/>
                <a:gd name="connsiteX582" fmla="*/ 10409748 w 10525375"/>
                <a:gd name="connsiteY582" fmla="*/ 254134 h 503731"/>
                <a:gd name="connsiteX583" fmla="*/ 10385941 w 10525375"/>
                <a:gd name="connsiteY583" fmla="*/ 255469 h 503731"/>
                <a:gd name="connsiteX584" fmla="*/ 10368939 w 10525375"/>
                <a:gd name="connsiteY584" fmla="*/ 263489 h 503731"/>
                <a:gd name="connsiteX585" fmla="*/ 10358735 w 10525375"/>
                <a:gd name="connsiteY585" fmla="*/ 264826 h 503731"/>
                <a:gd name="connsiteX586" fmla="*/ 10266916 w 10525375"/>
                <a:gd name="connsiteY586" fmla="*/ 260816 h 503731"/>
                <a:gd name="connsiteX587" fmla="*/ 10266916 w 10525375"/>
                <a:gd name="connsiteY587" fmla="*/ 272846 h 503731"/>
                <a:gd name="connsiteX588" fmla="*/ 10277116 w 10525375"/>
                <a:gd name="connsiteY588" fmla="*/ 276855 h 503731"/>
                <a:gd name="connsiteX589" fmla="*/ 10317926 w 10525375"/>
                <a:gd name="connsiteY589" fmla="*/ 275519 h 503731"/>
                <a:gd name="connsiteX590" fmla="*/ 10338330 w 10525375"/>
                <a:gd name="connsiteY590" fmla="*/ 278192 h 503731"/>
                <a:gd name="connsiteX591" fmla="*/ 10368939 w 10525375"/>
                <a:gd name="connsiteY591" fmla="*/ 283538 h 503731"/>
                <a:gd name="connsiteX592" fmla="*/ 10379140 w 10525375"/>
                <a:gd name="connsiteY592" fmla="*/ 286211 h 503731"/>
                <a:gd name="connsiteX593" fmla="*/ 10358735 w 10525375"/>
                <a:gd name="connsiteY593" fmla="*/ 294231 h 503731"/>
                <a:gd name="connsiteX594" fmla="*/ 10297521 w 10525375"/>
                <a:gd name="connsiteY594" fmla="*/ 298240 h 503731"/>
                <a:gd name="connsiteX595" fmla="*/ 10246511 w 10525375"/>
                <a:gd name="connsiteY595" fmla="*/ 292894 h 503731"/>
                <a:gd name="connsiteX596" fmla="*/ 10243108 w 10525375"/>
                <a:gd name="connsiteY596" fmla="*/ 282201 h 503731"/>
                <a:gd name="connsiteX597" fmla="*/ 10246511 w 10525375"/>
                <a:gd name="connsiteY597" fmla="*/ 282201 h 503731"/>
                <a:gd name="connsiteX598" fmla="*/ 10209100 w 10525375"/>
                <a:gd name="connsiteY598" fmla="*/ 287547 h 503731"/>
                <a:gd name="connsiteX599" fmla="*/ 10205702 w 10525375"/>
                <a:gd name="connsiteY599" fmla="*/ 290220 h 503731"/>
                <a:gd name="connsiteX600" fmla="*/ 10215902 w 10525375"/>
                <a:gd name="connsiteY600" fmla="*/ 294231 h 503731"/>
                <a:gd name="connsiteX601" fmla="*/ 10215902 w 10525375"/>
                <a:gd name="connsiteY601" fmla="*/ 306259 h 503731"/>
                <a:gd name="connsiteX602" fmla="*/ 10175093 w 10525375"/>
                <a:gd name="connsiteY602" fmla="*/ 306259 h 503731"/>
                <a:gd name="connsiteX603" fmla="*/ 10127482 w 10525375"/>
                <a:gd name="connsiteY603" fmla="*/ 302250 h 503731"/>
                <a:gd name="connsiteX604" fmla="*/ 10103678 w 10525375"/>
                <a:gd name="connsiteY604" fmla="*/ 306259 h 503731"/>
                <a:gd name="connsiteX605" fmla="*/ 10076472 w 10525375"/>
                <a:gd name="connsiteY605" fmla="*/ 310270 h 503731"/>
                <a:gd name="connsiteX606" fmla="*/ 10093474 w 10525375"/>
                <a:gd name="connsiteY606" fmla="*/ 314279 h 503731"/>
                <a:gd name="connsiteX607" fmla="*/ 10141085 w 10525375"/>
                <a:gd name="connsiteY607" fmla="*/ 319625 h 503731"/>
                <a:gd name="connsiteX608" fmla="*/ 10096876 w 10525375"/>
                <a:gd name="connsiteY608" fmla="*/ 322298 h 503731"/>
                <a:gd name="connsiteX609" fmla="*/ 10090075 w 10525375"/>
                <a:gd name="connsiteY609" fmla="*/ 322298 h 503731"/>
                <a:gd name="connsiteX610" fmla="*/ 10117282 w 10525375"/>
                <a:gd name="connsiteY610" fmla="*/ 332991 h 503731"/>
                <a:gd name="connsiteX611" fmla="*/ 10137686 w 10525375"/>
                <a:gd name="connsiteY611" fmla="*/ 338337 h 503731"/>
                <a:gd name="connsiteX612" fmla="*/ 10168292 w 10525375"/>
                <a:gd name="connsiteY612" fmla="*/ 338337 h 503731"/>
                <a:gd name="connsiteX613" fmla="*/ 10171694 w 10525375"/>
                <a:gd name="connsiteY613" fmla="*/ 339674 h 503731"/>
                <a:gd name="connsiteX614" fmla="*/ 10175093 w 10525375"/>
                <a:gd name="connsiteY614" fmla="*/ 337001 h 503731"/>
                <a:gd name="connsiteX615" fmla="*/ 10243108 w 10525375"/>
                <a:gd name="connsiteY615" fmla="*/ 338337 h 503731"/>
                <a:gd name="connsiteX616" fmla="*/ 10355336 w 10525375"/>
                <a:gd name="connsiteY616" fmla="*/ 342348 h 503731"/>
                <a:gd name="connsiteX617" fmla="*/ 10375740 w 10525375"/>
                <a:gd name="connsiteY617" fmla="*/ 339674 h 503731"/>
                <a:gd name="connsiteX618" fmla="*/ 10498169 w 10525375"/>
                <a:gd name="connsiteY618" fmla="*/ 347694 h 503731"/>
                <a:gd name="connsiteX619" fmla="*/ 10498169 w 10525375"/>
                <a:gd name="connsiteY619" fmla="*/ 350367 h 503731"/>
                <a:gd name="connsiteX620" fmla="*/ 10447156 w 10525375"/>
                <a:gd name="connsiteY620" fmla="*/ 355713 h 503731"/>
                <a:gd name="connsiteX621" fmla="*/ 10385941 w 10525375"/>
                <a:gd name="connsiteY621" fmla="*/ 355713 h 503731"/>
                <a:gd name="connsiteX622" fmla="*/ 10375740 w 10525375"/>
                <a:gd name="connsiteY622" fmla="*/ 354376 h 503731"/>
                <a:gd name="connsiteX623" fmla="*/ 10345132 w 10525375"/>
                <a:gd name="connsiteY623" fmla="*/ 351703 h 503731"/>
                <a:gd name="connsiteX624" fmla="*/ 10222704 w 10525375"/>
                <a:gd name="connsiteY624" fmla="*/ 359722 h 503731"/>
                <a:gd name="connsiteX625" fmla="*/ 10222704 w 10525375"/>
                <a:gd name="connsiteY625" fmla="*/ 357049 h 503731"/>
                <a:gd name="connsiteX626" fmla="*/ 10137686 w 10525375"/>
                <a:gd name="connsiteY626" fmla="*/ 369079 h 503731"/>
                <a:gd name="connsiteX627" fmla="*/ 10100276 w 10525375"/>
                <a:gd name="connsiteY627" fmla="*/ 367742 h 503731"/>
                <a:gd name="connsiteX628" fmla="*/ 10096876 w 10525375"/>
                <a:gd name="connsiteY628" fmla="*/ 366406 h 503731"/>
                <a:gd name="connsiteX629" fmla="*/ 10069670 w 10525375"/>
                <a:gd name="connsiteY629" fmla="*/ 366406 h 503731"/>
                <a:gd name="connsiteX630" fmla="*/ 10045863 w 10525375"/>
                <a:gd name="connsiteY630" fmla="*/ 367742 h 503731"/>
                <a:gd name="connsiteX631" fmla="*/ 10042464 w 10525375"/>
                <a:gd name="connsiteY631" fmla="*/ 366406 h 503731"/>
                <a:gd name="connsiteX632" fmla="*/ 10028861 w 10525375"/>
                <a:gd name="connsiteY632" fmla="*/ 366406 h 503731"/>
                <a:gd name="connsiteX633" fmla="*/ 10018657 w 10525375"/>
                <a:gd name="connsiteY633" fmla="*/ 366406 h 503731"/>
                <a:gd name="connsiteX634" fmla="*/ 10011856 w 10525375"/>
                <a:gd name="connsiteY634" fmla="*/ 369079 h 503731"/>
                <a:gd name="connsiteX635" fmla="*/ 9977848 w 10525375"/>
                <a:gd name="connsiteY635" fmla="*/ 371752 h 503731"/>
                <a:gd name="connsiteX636" fmla="*/ 9971046 w 10525375"/>
                <a:gd name="connsiteY636" fmla="*/ 369079 h 503731"/>
                <a:gd name="connsiteX637" fmla="*/ 9971046 w 10525375"/>
                <a:gd name="connsiteY637" fmla="*/ 375761 h 503731"/>
                <a:gd name="connsiteX638" fmla="*/ 9998252 w 10525375"/>
                <a:gd name="connsiteY638" fmla="*/ 381108 h 503731"/>
                <a:gd name="connsiteX639" fmla="*/ 10001655 w 10525375"/>
                <a:gd name="connsiteY639" fmla="*/ 378434 h 503731"/>
                <a:gd name="connsiteX640" fmla="*/ 10056068 w 10525375"/>
                <a:gd name="connsiteY640" fmla="*/ 377099 h 503731"/>
                <a:gd name="connsiteX641" fmla="*/ 10069670 w 10525375"/>
                <a:gd name="connsiteY641" fmla="*/ 381108 h 503731"/>
                <a:gd name="connsiteX642" fmla="*/ 10069670 w 10525375"/>
                <a:gd name="connsiteY642" fmla="*/ 385118 h 503731"/>
                <a:gd name="connsiteX643" fmla="*/ 10110480 w 10525375"/>
                <a:gd name="connsiteY643" fmla="*/ 389127 h 503731"/>
                <a:gd name="connsiteX644" fmla="*/ 10110480 w 10525375"/>
                <a:gd name="connsiteY644" fmla="*/ 393137 h 503731"/>
                <a:gd name="connsiteX645" fmla="*/ 10151289 w 10525375"/>
                <a:gd name="connsiteY645" fmla="*/ 386454 h 503731"/>
                <a:gd name="connsiteX646" fmla="*/ 10161490 w 10525375"/>
                <a:gd name="connsiteY646" fmla="*/ 390464 h 503731"/>
                <a:gd name="connsiteX647" fmla="*/ 10168292 w 10525375"/>
                <a:gd name="connsiteY647" fmla="*/ 391800 h 503731"/>
                <a:gd name="connsiteX648" fmla="*/ 10232908 w 10525375"/>
                <a:gd name="connsiteY648" fmla="*/ 397147 h 503731"/>
                <a:gd name="connsiteX649" fmla="*/ 10266916 w 10525375"/>
                <a:gd name="connsiteY649" fmla="*/ 405166 h 503731"/>
                <a:gd name="connsiteX650" fmla="*/ 10243108 w 10525375"/>
                <a:gd name="connsiteY650" fmla="*/ 411850 h 503731"/>
                <a:gd name="connsiteX651" fmla="*/ 10243108 w 10525375"/>
                <a:gd name="connsiteY651" fmla="*/ 415859 h 503731"/>
                <a:gd name="connsiteX652" fmla="*/ 10181894 w 10525375"/>
                <a:gd name="connsiteY652" fmla="*/ 415859 h 503731"/>
                <a:gd name="connsiteX653" fmla="*/ 10175093 w 10525375"/>
                <a:gd name="connsiteY653" fmla="*/ 419869 h 503731"/>
                <a:gd name="connsiteX654" fmla="*/ 10212503 w 10525375"/>
                <a:gd name="connsiteY654" fmla="*/ 433235 h 503731"/>
                <a:gd name="connsiteX655" fmla="*/ 10212503 w 10525375"/>
                <a:gd name="connsiteY655" fmla="*/ 441254 h 503731"/>
                <a:gd name="connsiteX656" fmla="*/ 10181894 w 10525375"/>
                <a:gd name="connsiteY656" fmla="*/ 439917 h 503731"/>
                <a:gd name="connsiteX657" fmla="*/ 10147886 w 10525375"/>
                <a:gd name="connsiteY657" fmla="*/ 419869 h 503731"/>
                <a:gd name="connsiteX658" fmla="*/ 10117282 w 10525375"/>
                <a:gd name="connsiteY658" fmla="*/ 419869 h 503731"/>
                <a:gd name="connsiteX659" fmla="*/ 10130884 w 10525375"/>
                <a:gd name="connsiteY659" fmla="*/ 410512 h 503731"/>
                <a:gd name="connsiteX660" fmla="*/ 10127482 w 10525375"/>
                <a:gd name="connsiteY660" fmla="*/ 405166 h 503731"/>
                <a:gd name="connsiteX661" fmla="*/ 10124083 w 10525375"/>
                <a:gd name="connsiteY661" fmla="*/ 402493 h 503731"/>
                <a:gd name="connsiteX662" fmla="*/ 10086672 w 10525375"/>
                <a:gd name="connsiteY662" fmla="*/ 402493 h 503731"/>
                <a:gd name="connsiteX663" fmla="*/ 10076472 w 10525375"/>
                <a:gd name="connsiteY663" fmla="*/ 411850 h 503731"/>
                <a:gd name="connsiteX664" fmla="*/ 10073070 w 10525375"/>
                <a:gd name="connsiteY664" fmla="*/ 415859 h 503731"/>
                <a:gd name="connsiteX665" fmla="*/ 10083274 w 10525375"/>
                <a:gd name="connsiteY665" fmla="*/ 426551 h 503731"/>
                <a:gd name="connsiteX666" fmla="*/ 10096876 w 10525375"/>
                <a:gd name="connsiteY666" fmla="*/ 427888 h 503731"/>
                <a:gd name="connsiteX667" fmla="*/ 10141085 w 10525375"/>
                <a:gd name="connsiteY667" fmla="*/ 434571 h 503731"/>
                <a:gd name="connsiteX668" fmla="*/ 10137686 w 10525375"/>
                <a:gd name="connsiteY668" fmla="*/ 438581 h 503731"/>
                <a:gd name="connsiteX669" fmla="*/ 10090075 w 10525375"/>
                <a:gd name="connsiteY669" fmla="*/ 437244 h 503731"/>
                <a:gd name="connsiteX670" fmla="*/ 10066268 w 10525375"/>
                <a:gd name="connsiteY670" fmla="*/ 437244 h 503731"/>
                <a:gd name="connsiteX671" fmla="*/ 10039062 w 10525375"/>
                <a:gd name="connsiteY671" fmla="*/ 433235 h 503731"/>
                <a:gd name="connsiteX672" fmla="*/ 10018657 w 10525375"/>
                <a:gd name="connsiteY672" fmla="*/ 445263 h 503731"/>
                <a:gd name="connsiteX673" fmla="*/ 9984649 w 10525375"/>
                <a:gd name="connsiteY673" fmla="*/ 433235 h 503731"/>
                <a:gd name="connsiteX674" fmla="*/ 9903030 w 10525375"/>
                <a:gd name="connsiteY674" fmla="*/ 437244 h 503731"/>
                <a:gd name="connsiteX675" fmla="*/ 9889428 w 10525375"/>
                <a:gd name="connsiteY675" fmla="*/ 451947 h 503731"/>
                <a:gd name="connsiteX676" fmla="*/ 9855420 w 10525375"/>
                <a:gd name="connsiteY676" fmla="*/ 451947 h 503731"/>
                <a:gd name="connsiteX677" fmla="*/ 9838418 w 10525375"/>
                <a:gd name="connsiteY677" fmla="*/ 453283 h 503731"/>
                <a:gd name="connsiteX678" fmla="*/ 9804410 w 10525375"/>
                <a:gd name="connsiteY678" fmla="*/ 455956 h 503731"/>
                <a:gd name="connsiteX679" fmla="*/ 9801007 w 10525375"/>
                <a:gd name="connsiteY679" fmla="*/ 455956 h 503731"/>
                <a:gd name="connsiteX680" fmla="*/ 9749997 w 10525375"/>
                <a:gd name="connsiteY680" fmla="*/ 454620 h 503731"/>
                <a:gd name="connsiteX681" fmla="*/ 9743196 w 10525375"/>
                <a:gd name="connsiteY681" fmla="*/ 453283 h 503731"/>
                <a:gd name="connsiteX682" fmla="*/ 9743196 w 10525375"/>
                <a:gd name="connsiteY682" fmla="*/ 457293 h 503731"/>
                <a:gd name="connsiteX683" fmla="*/ 9702386 w 10525375"/>
                <a:gd name="connsiteY683" fmla="*/ 457293 h 503731"/>
                <a:gd name="connsiteX684" fmla="*/ 9600363 w 10525375"/>
                <a:gd name="connsiteY684" fmla="*/ 462639 h 503731"/>
                <a:gd name="connsiteX685" fmla="*/ 9579958 w 10525375"/>
                <a:gd name="connsiteY685" fmla="*/ 442590 h 503731"/>
                <a:gd name="connsiteX686" fmla="*/ 9569754 w 10525375"/>
                <a:gd name="connsiteY686" fmla="*/ 441254 h 503731"/>
                <a:gd name="connsiteX687" fmla="*/ 9566355 w 10525375"/>
                <a:gd name="connsiteY687" fmla="*/ 441254 h 503731"/>
                <a:gd name="connsiteX688" fmla="*/ 9566355 w 10525375"/>
                <a:gd name="connsiteY688" fmla="*/ 442590 h 503731"/>
                <a:gd name="connsiteX689" fmla="*/ 9545950 w 10525375"/>
                <a:gd name="connsiteY689" fmla="*/ 442590 h 503731"/>
                <a:gd name="connsiteX690" fmla="*/ 9525260 w 10525375"/>
                <a:gd name="connsiteY690" fmla="*/ 443494 h 503731"/>
                <a:gd name="connsiteX691" fmla="*/ 9545946 w 10525375"/>
                <a:gd name="connsiteY691" fmla="*/ 449274 h 503731"/>
                <a:gd name="connsiteX692" fmla="*/ 9542548 w 10525375"/>
                <a:gd name="connsiteY692" fmla="*/ 453283 h 503731"/>
                <a:gd name="connsiteX693" fmla="*/ 9511939 w 10525375"/>
                <a:gd name="connsiteY693" fmla="*/ 453283 h 503731"/>
                <a:gd name="connsiteX694" fmla="*/ 9471133 w 10525375"/>
                <a:gd name="connsiteY694" fmla="*/ 453283 h 503731"/>
                <a:gd name="connsiteX695" fmla="*/ 9467730 w 10525375"/>
                <a:gd name="connsiteY695" fmla="*/ 450611 h 503731"/>
                <a:gd name="connsiteX696" fmla="*/ 9467730 w 10525375"/>
                <a:gd name="connsiteY696" fmla="*/ 446007 h 503731"/>
                <a:gd name="connsiteX697" fmla="*/ 9454128 w 10525375"/>
                <a:gd name="connsiteY697" fmla="*/ 446601 h 503731"/>
                <a:gd name="connsiteX698" fmla="*/ 9433723 w 10525375"/>
                <a:gd name="connsiteY698" fmla="*/ 458629 h 503731"/>
                <a:gd name="connsiteX699" fmla="*/ 9454128 w 10525375"/>
                <a:gd name="connsiteY699" fmla="*/ 469322 h 503731"/>
                <a:gd name="connsiteX700" fmla="*/ 9392914 w 10525375"/>
                <a:gd name="connsiteY700" fmla="*/ 470659 h 503731"/>
                <a:gd name="connsiteX701" fmla="*/ 9369110 w 10525375"/>
                <a:gd name="connsiteY701" fmla="*/ 474668 h 503731"/>
                <a:gd name="connsiteX702" fmla="*/ 9321499 w 10525375"/>
                <a:gd name="connsiteY702" fmla="*/ 473332 h 503731"/>
                <a:gd name="connsiteX703" fmla="*/ 9267086 w 10525375"/>
                <a:gd name="connsiteY703" fmla="*/ 473332 h 503731"/>
                <a:gd name="connsiteX704" fmla="*/ 9185468 w 10525375"/>
                <a:gd name="connsiteY704" fmla="*/ 477341 h 503731"/>
                <a:gd name="connsiteX705" fmla="*/ 9144658 w 10525375"/>
                <a:gd name="connsiteY705" fmla="*/ 481352 h 503731"/>
                <a:gd name="connsiteX706" fmla="*/ 9144658 w 10525375"/>
                <a:gd name="connsiteY706" fmla="*/ 477341 h 503731"/>
                <a:gd name="connsiteX707" fmla="*/ 9083444 w 10525375"/>
                <a:gd name="connsiteY707" fmla="*/ 466648 h 503731"/>
                <a:gd name="connsiteX708" fmla="*/ 9042635 w 10525375"/>
                <a:gd name="connsiteY708" fmla="*/ 458629 h 503731"/>
                <a:gd name="connsiteX709" fmla="*/ 9018828 w 10525375"/>
                <a:gd name="connsiteY709" fmla="*/ 465313 h 503731"/>
                <a:gd name="connsiteX710" fmla="*/ 9025629 w 10525375"/>
                <a:gd name="connsiteY710" fmla="*/ 469322 h 503731"/>
                <a:gd name="connsiteX711" fmla="*/ 9022230 w 10525375"/>
                <a:gd name="connsiteY711" fmla="*/ 481352 h 503731"/>
                <a:gd name="connsiteX712" fmla="*/ 9012026 w 10525375"/>
                <a:gd name="connsiteY712" fmla="*/ 482687 h 503731"/>
                <a:gd name="connsiteX713" fmla="*/ 8947413 w 10525375"/>
                <a:gd name="connsiteY713" fmla="*/ 485361 h 503731"/>
                <a:gd name="connsiteX714" fmla="*/ 8930408 w 10525375"/>
                <a:gd name="connsiteY714" fmla="*/ 485361 h 503731"/>
                <a:gd name="connsiteX715" fmla="*/ 8920206 w 10525375"/>
                <a:gd name="connsiteY715" fmla="*/ 482687 h 503731"/>
                <a:gd name="connsiteX716" fmla="*/ 8916804 w 10525375"/>
                <a:gd name="connsiteY716" fmla="*/ 481352 h 503731"/>
                <a:gd name="connsiteX717" fmla="*/ 8855590 w 10525375"/>
                <a:gd name="connsiteY717" fmla="*/ 485361 h 503731"/>
                <a:gd name="connsiteX718" fmla="*/ 8852191 w 10525375"/>
                <a:gd name="connsiteY718" fmla="*/ 486698 h 503731"/>
                <a:gd name="connsiteX719" fmla="*/ 8790977 w 10525375"/>
                <a:gd name="connsiteY719" fmla="*/ 489371 h 503731"/>
                <a:gd name="connsiteX720" fmla="*/ 8739964 w 10525375"/>
                <a:gd name="connsiteY720" fmla="*/ 490707 h 503731"/>
                <a:gd name="connsiteX721" fmla="*/ 8675350 w 10525375"/>
                <a:gd name="connsiteY721" fmla="*/ 492044 h 503731"/>
                <a:gd name="connsiteX722" fmla="*/ 8668549 w 10525375"/>
                <a:gd name="connsiteY722" fmla="*/ 490707 h 503731"/>
                <a:gd name="connsiteX723" fmla="*/ 8654946 w 10525375"/>
                <a:gd name="connsiteY723" fmla="*/ 493380 h 503731"/>
                <a:gd name="connsiteX724" fmla="*/ 8637940 w 10525375"/>
                <a:gd name="connsiteY724" fmla="*/ 493380 h 503731"/>
                <a:gd name="connsiteX725" fmla="*/ 8627740 w 10525375"/>
                <a:gd name="connsiteY725" fmla="*/ 489371 h 503731"/>
                <a:gd name="connsiteX726" fmla="*/ 8586930 w 10525375"/>
                <a:gd name="connsiteY726" fmla="*/ 489371 h 503731"/>
                <a:gd name="connsiteX727" fmla="*/ 8583528 w 10525375"/>
                <a:gd name="connsiteY727" fmla="*/ 492044 h 503731"/>
                <a:gd name="connsiteX728" fmla="*/ 8481504 w 10525375"/>
                <a:gd name="connsiteY728" fmla="*/ 488034 h 503731"/>
                <a:gd name="connsiteX729" fmla="*/ 8461100 w 10525375"/>
                <a:gd name="connsiteY729" fmla="*/ 492044 h 503731"/>
                <a:gd name="connsiteX730" fmla="*/ 8433894 w 10525375"/>
                <a:gd name="connsiteY730" fmla="*/ 492044 h 503731"/>
                <a:gd name="connsiteX731" fmla="*/ 8382884 w 10525375"/>
                <a:gd name="connsiteY731" fmla="*/ 480014 h 503731"/>
                <a:gd name="connsiteX732" fmla="*/ 8372680 w 10525375"/>
                <a:gd name="connsiteY732" fmla="*/ 478678 h 503731"/>
                <a:gd name="connsiteX733" fmla="*/ 8369280 w 10525375"/>
                <a:gd name="connsiteY733" fmla="*/ 478678 h 503731"/>
                <a:gd name="connsiteX734" fmla="*/ 8369280 w 10525375"/>
                <a:gd name="connsiteY734" fmla="*/ 496053 h 503731"/>
                <a:gd name="connsiteX735" fmla="*/ 8331870 w 10525375"/>
                <a:gd name="connsiteY735" fmla="*/ 496053 h 503731"/>
                <a:gd name="connsiteX736" fmla="*/ 8311466 w 10525375"/>
                <a:gd name="connsiteY736" fmla="*/ 497390 h 503731"/>
                <a:gd name="connsiteX737" fmla="*/ 8250251 w 10525375"/>
                <a:gd name="connsiteY737" fmla="*/ 497390 h 503731"/>
                <a:gd name="connsiteX738" fmla="*/ 8241182 w 10525375"/>
                <a:gd name="connsiteY738" fmla="*/ 493826 h 503731"/>
                <a:gd name="connsiteX739" fmla="*/ 8243450 w 10525375"/>
                <a:gd name="connsiteY739" fmla="*/ 493380 h 503731"/>
                <a:gd name="connsiteX740" fmla="*/ 8243450 w 10525375"/>
                <a:gd name="connsiteY740" fmla="*/ 492044 h 503731"/>
                <a:gd name="connsiteX741" fmla="*/ 8240050 w 10525375"/>
                <a:gd name="connsiteY741" fmla="*/ 493380 h 503731"/>
                <a:gd name="connsiteX742" fmla="*/ 8241182 w 10525375"/>
                <a:gd name="connsiteY742" fmla="*/ 493826 h 503731"/>
                <a:gd name="connsiteX743" fmla="*/ 8223045 w 10525375"/>
                <a:gd name="connsiteY743" fmla="*/ 497390 h 503731"/>
                <a:gd name="connsiteX744" fmla="*/ 8110821 w 10525375"/>
                <a:gd name="connsiteY744" fmla="*/ 498726 h 503731"/>
                <a:gd name="connsiteX745" fmla="*/ 8093815 w 10525375"/>
                <a:gd name="connsiteY745" fmla="*/ 497390 h 503731"/>
                <a:gd name="connsiteX746" fmla="*/ 8029202 w 10525375"/>
                <a:gd name="connsiteY746" fmla="*/ 497390 h 503731"/>
                <a:gd name="connsiteX747" fmla="*/ 8025800 w 10525375"/>
                <a:gd name="connsiteY747" fmla="*/ 496053 h 503731"/>
                <a:gd name="connsiteX748" fmla="*/ 8022401 w 10525375"/>
                <a:gd name="connsiteY748" fmla="*/ 498726 h 503731"/>
                <a:gd name="connsiteX749" fmla="*/ 7916975 w 10525375"/>
                <a:gd name="connsiteY749" fmla="*/ 501399 h 503731"/>
                <a:gd name="connsiteX750" fmla="*/ 7896570 w 10525375"/>
                <a:gd name="connsiteY750" fmla="*/ 501399 h 503731"/>
                <a:gd name="connsiteX751" fmla="*/ 7862562 w 10525375"/>
                <a:gd name="connsiteY751" fmla="*/ 500064 h 503731"/>
                <a:gd name="connsiteX752" fmla="*/ 7862562 w 10525375"/>
                <a:gd name="connsiteY752" fmla="*/ 498726 h 503731"/>
                <a:gd name="connsiteX753" fmla="*/ 7845560 w 10525375"/>
                <a:gd name="connsiteY753" fmla="*/ 500064 h 503731"/>
                <a:gd name="connsiteX754" fmla="*/ 7784346 w 10525375"/>
                <a:gd name="connsiteY754" fmla="*/ 500064 h 503731"/>
                <a:gd name="connsiteX755" fmla="*/ 7753737 w 10525375"/>
                <a:gd name="connsiteY755" fmla="*/ 497390 h 503731"/>
                <a:gd name="connsiteX756" fmla="*/ 7743533 w 10525375"/>
                <a:gd name="connsiteY756" fmla="*/ 500064 h 503731"/>
                <a:gd name="connsiteX757" fmla="*/ 7590500 w 10525375"/>
                <a:gd name="connsiteY757" fmla="*/ 502737 h 503731"/>
                <a:gd name="connsiteX758" fmla="*/ 7580299 w 10525375"/>
                <a:gd name="connsiteY758" fmla="*/ 500064 h 503731"/>
                <a:gd name="connsiteX759" fmla="*/ 7519085 w 10525375"/>
                <a:gd name="connsiteY759" fmla="*/ 496053 h 503731"/>
                <a:gd name="connsiteX760" fmla="*/ 7508881 w 10525375"/>
                <a:gd name="connsiteY760" fmla="*/ 498726 h 503731"/>
                <a:gd name="connsiteX761" fmla="*/ 7488477 w 10525375"/>
                <a:gd name="connsiteY761" fmla="*/ 496053 h 503731"/>
                <a:gd name="connsiteX762" fmla="*/ 7396657 w 10525375"/>
                <a:gd name="connsiteY762" fmla="*/ 498726 h 503731"/>
                <a:gd name="connsiteX763" fmla="*/ 7366048 w 10525375"/>
                <a:gd name="connsiteY763" fmla="*/ 496053 h 503731"/>
                <a:gd name="connsiteX764" fmla="*/ 7355848 w 10525375"/>
                <a:gd name="connsiteY764" fmla="*/ 496053 h 503731"/>
                <a:gd name="connsiteX765" fmla="*/ 7192610 w 10525375"/>
                <a:gd name="connsiteY765" fmla="*/ 494717 h 503731"/>
                <a:gd name="connsiteX766" fmla="*/ 7189208 w 10525375"/>
                <a:gd name="connsiteY766" fmla="*/ 492044 h 503731"/>
                <a:gd name="connsiteX767" fmla="*/ 7172206 w 10525375"/>
                <a:gd name="connsiteY767" fmla="*/ 490707 h 503731"/>
                <a:gd name="connsiteX768" fmla="*/ 7131393 w 10525375"/>
                <a:gd name="connsiteY768" fmla="*/ 490707 h 503731"/>
                <a:gd name="connsiteX769" fmla="*/ 7127994 w 10525375"/>
                <a:gd name="connsiteY769" fmla="*/ 494717 h 503731"/>
                <a:gd name="connsiteX770" fmla="*/ 7124595 w 10525375"/>
                <a:gd name="connsiteY770" fmla="*/ 494717 h 503731"/>
                <a:gd name="connsiteX771" fmla="*/ 7121192 w 10525375"/>
                <a:gd name="connsiteY771" fmla="*/ 494717 h 503731"/>
                <a:gd name="connsiteX772" fmla="*/ 7070182 w 10525375"/>
                <a:gd name="connsiteY772" fmla="*/ 494717 h 503731"/>
                <a:gd name="connsiteX773" fmla="*/ 7008968 w 10525375"/>
                <a:gd name="connsiteY773" fmla="*/ 490707 h 503731"/>
                <a:gd name="connsiteX774" fmla="*/ 6957955 w 10525375"/>
                <a:gd name="connsiteY774" fmla="*/ 492044 h 503731"/>
                <a:gd name="connsiteX775" fmla="*/ 6794717 w 10525375"/>
                <a:gd name="connsiteY775" fmla="*/ 486698 h 503731"/>
                <a:gd name="connsiteX776" fmla="*/ 6753908 w 10525375"/>
                <a:gd name="connsiteY776" fmla="*/ 484025 h 503731"/>
                <a:gd name="connsiteX777" fmla="*/ 6753908 w 10525375"/>
                <a:gd name="connsiteY777" fmla="*/ 482687 h 503731"/>
                <a:gd name="connsiteX778" fmla="*/ 6662089 w 10525375"/>
                <a:gd name="connsiteY778" fmla="*/ 482687 h 503731"/>
                <a:gd name="connsiteX779" fmla="*/ 6641684 w 10525375"/>
                <a:gd name="connsiteY779" fmla="*/ 482687 h 503731"/>
                <a:gd name="connsiteX780" fmla="*/ 6631480 w 10525375"/>
                <a:gd name="connsiteY780" fmla="*/ 485361 h 503731"/>
                <a:gd name="connsiteX781" fmla="*/ 6580470 w 10525375"/>
                <a:gd name="connsiteY781" fmla="*/ 482687 h 503731"/>
                <a:gd name="connsiteX782" fmla="*/ 6577067 w 10525375"/>
                <a:gd name="connsiteY782" fmla="*/ 482687 h 503731"/>
                <a:gd name="connsiteX783" fmla="*/ 6573668 w 10525375"/>
                <a:gd name="connsiteY783" fmla="*/ 482687 h 503731"/>
                <a:gd name="connsiteX784" fmla="*/ 6566867 w 10525375"/>
                <a:gd name="connsiteY784" fmla="*/ 480014 h 503731"/>
                <a:gd name="connsiteX785" fmla="*/ 6488647 w 10525375"/>
                <a:gd name="connsiteY785" fmla="*/ 476005 h 503731"/>
                <a:gd name="connsiteX786" fmla="*/ 6454639 w 10525375"/>
                <a:gd name="connsiteY786" fmla="*/ 484025 h 503731"/>
                <a:gd name="connsiteX787" fmla="*/ 6451240 w 10525375"/>
                <a:gd name="connsiteY787" fmla="*/ 484025 h 503731"/>
                <a:gd name="connsiteX788" fmla="*/ 6447838 w 10525375"/>
                <a:gd name="connsiteY788" fmla="*/ 484025 h 503731"/>
                <a:gd name="connsiteX789" fmla="*/ 6373021 w 10525375"/>
                <a:gd name="connsiteY789" fmla="*/ 480014 h 503731"/>
                <a:gd name="connsiteX790" fmla="*/ 6369622 w 10525375"/>
                <a:gd name="connsiteY790" fmla="*/ 478678 h 503731"/>
                <a:gd name="connsiteX791" fmla="*/ 6240392 w 10525375"/>
                <a:gd name="connsiteY791" fmla="*/ 477341 h 503731"/>
                <a:gd name="connsiteX792" fmla="*/ 6230188 w 10525375"/>
                <a:gd name="connsiteY792" fmla="*/ 477341 h 503731"/>
                <a:gd name="connsiteX793" fmla="*/ 6209783 w 10525375"/>
                <a:gd name="connsiteY793" fmla="*/ 478678 h 503731"/>
                <a:gd name="connsiteX794" fmla="*/ 6206384 w 10525375"/>
                <a:gd name="connsiteY794" fmla="*/ 477341 h 503731"/>
                <a:gd name="connsiteX795" fmla="*/ 6179178 w 10525375"/>
                <a:gd name="connsiteY795" fmla="*/ 477341 h 503731"/>
                <a:gd name="connsiteX796" fmla="*/ 6148569 w 10525375"/>
                <a:gd name="connsiteY796" fmla="*/ 474668 h 503731"/>
                <a:gd name="connsiteX797" fmla="*/ 6145170 w 10525375"/>
                <a:gd name="connsiteY797" fmla="*/ 476005 h 503731"/>
                <a:gd name="connsiteX798" fmla="*/ 6114561 w 10525375"/>
                <a:gd name="connsiteY798" fmla="*/ 474668 h 503731"/>
                <a:gd name="connsiteX799" fmla="*/ 6104361 w 10525375"/>
                <a:gd name="connsiteY799" fmla="*/ 474668 h 503731"/>
                <a:gd name="connsiteX800" fmla="*/ 6012538 w 10525375"/>
                <a:gd name="connsiteY800" fmla="*/ 474668 h 503731"/>
                <a:gd name="connsiteX801" fmla="*/ 6009139 w 10525375"/>
                <a:gd name="connsiteY801" fmla="*/ 473332 h 503731"/>
                <a:gd name="connsiteX802" fmla="*/ 6005736 w 10525375"/>
                <a:gd name="connsiteY802" fmla="*/ 473332 h 503731"/>
                <a:gd name="connsiteX803" fmla="*/ 6002337 w 10525375"/>
                <a:gd name="connsiteY803" fmla="*/ 471995 h 503731"/>
                <a:gd name="connsiteX804" fmla="*/ 6005736 w 10525375"/>
                <a:gd name="connsiteY804" fmla="*/ 470659 h 503731"/>
                <a:gd name="connsiteX805" fmla="*/ 6002337 w 10525375"/>
                <a:gd name="connsiteY805" fmla="*/ 470659 h 503731"/>
                <a:gd name="connsiteX806" fmla="*/ 5930919 w 10525375"/>
                <a:gd name="connsiteY806" fmla="*/ 471995 h 503731"/>
                <a:gd name="connsiteX807" fmla="*/ 5927520 w 10525375"/>
                <a:gd name="connsiteY807" fmla="*/ 471995 h 503731"/>
                <a:gd name="connsiteX808" fmla="*/ 5822094 w 10525375"/>
                <a:gd name="connsiteY808" fmla="*/ 467986 h 503731"/>
                <a:gd name="connsiteX809" fmla="*/ 5709870 w 10525375"/>
                <a:gd name="connsiteY809" fmla="*/ 467986 h 503731"/>
                <a:gd name="connsiteX810" fmla="*/ 5675863 w 10525375"/>
                <a:gd name="connsiteY810" fmla="*/ 470659 h 503731"/>
                <a:gd name="connsiteX811" fmla="*/ 5609547 w 10525375"/>
                <a:gd name="connsiteY811" fmla="*/ 467985 h 503731"/>
                <a:gd name="connsiteX812" fmla="*/ 5543963 w 10525375"/>
                <a:gd name="connsiteY812" fmla="*/ 469307 h 503731"/>
                <a:gd name="connsiteX813" fmla="*/ 5543991 w 10525375"/>
                <a:gd name="connsiteY813" fmla="*/ 469322 h 503731"/>
                <a:gd name="connsiteX814" fmla="*/ 5482777 w 10525375"/>
                <a:gd name="connsiteY814" fmla="*/ 470659 h 503731"/>
                <a:gd name="connsiteX815" fmla="*/ 5458973 w 10525375"/>
                <a:gd name="connsiteY815" fmla="*/ 474668 h 503731"/>
                <a:gd name="connsiteX816" fmla="*/ 5411362 w 10525375"/>
                <a:gd name="connsiteY816" fmla="*/ 473332 h 503731"/>
                <a:gd name="connsiteX817" fmla="*/ 5356950 w 10525375"/>
                <a:gd name="connsiteY817" fmla="*/ 473332 h 503731"/>
                <a:gd name="connsiteX818" fmla="*/ 5275331 w 10525375"/>
                <a:gd name="connsiteY818" fmla="*/ 477341 h 503731"/>
                <a:gd name="connsiteX819" fmla="*/ 5234521 w 10525375"/>
                <a:gd name="connsiteY819" fmla="*/ 481352 h 503731"/>
                <a:gd name="connsiteX820" fmla="*/ 5234521 w 10525375"/>
                <a:gd name="connsiteY820" fmla="*/ 477341 h 503731"/>
                <a:gd name="connsiteX821" fmla="*/ 5180958 w 10525375"/>
                <a:gd name="connsiteY821" fmla="*/ 476025 h 503731"/>
                <a:gd name="connsiteX822" fmla="*/ 5174703 w 10525375"/>
                <a:gd name="connsiteY822" fmla="*/ 468359 h 503731"/>
                <a:gd name="connsiteX823" fmla="*/ 5121534 w 10525375"/>
                <a:gd name="connsiteY823" fmla="*/ 467986 h 503731"/>
                <a:gd name="connsiteX824" fmla="*/ 5114203 w 10525375"/>
                <a:gd name="connsiteY824" fmla="*/ 468562 h 503731"/>
                <a:gd name="connsiteX825" fmla="*/ 5115492 w 10525375"/>
                <a:gd name="connsiteY825" fmla="*/ 469322 h 503731"/>
                <a:gd name="connsiteX826" fmla="*/ 5112093 w 10525375"/>
                <a:gd name="connsiteY826" fmla="*/ 481352 h 503731"/>
                <a:gd name="connsiteX827" fmla="*/ 5101889 w 10525375"/>
                <a:gd name="connsiteY827" fmla="*/ 482687 h 503731"/>
                <a:gd name="connsiteX828" fmla="*/ 5037276 w 10525375"/>
                <a:gd name="connsiteY828" fmla="*/ 485361 h 503731"/>
                <a:gd name="connsiteX829" fmla="*/ 5020271 w 10525375"/>
                <a:gd name="connsiteY829" fmla="*/ 485361 h 503731"/>
                <a:gd name="connsiteX830" fmla="*/ 5010070 w 10525375"/>
                <a:gd name="connsiteY830" fmla="*/ 482687 h 503731"/>
                <a:gd name="connsiteX831" fmla="*/ 5006667 w 10525375"/>
                <a:gd name="connsiteY831" fmla="*/ 481352 h 503731"/>
                <a:gd name="connsiteX832" fmla="*/ 4945453 w 10525375"/>
                <a:gd name="connsiteY832" fmla="*/ 485361 h 503731"/>
                <a:gd name="connsiteX833" fmla="*/ 4942054 w 10525375"/>
                <a:gd name="connsiteY833" fmla="*/ 486698 h 503731"/>
                <a:gd name="connsiteX834" fmla="*/ 4880840 w 10525375"/>
                <a:gd name="connsiteY834" fmla="*/ 489371 h 503731"/>
                <a:gd name="connsiteX835" fmla="*/ 4829827 w 10525375"/>
                <a:gd name="connsiteY835" fmla="*/ 490707 h 503731"/>
                <a:gd name="connsiteX836" fmla="*/ 4765214 w 10525375"/>
                <a:gd name="connsiteY836" fmla="*/ 492044 h 503731"/>
                <a:gd name="connsiteX837" fmla="*/ 4758412 w 10525375"/>
                <a:gd name="connsiteY837" fmla="*/ 490707 h 503731"/>
                <a:gd name="connsiteX838" fmla="*/ 4744809 w 10525375"/>
                <a:gd name="connsiteY838" fmla="*/ 493380 h 503731"/>
                <a:gd name="connsiteX839" fmla="*/ 4727803 w 10525375"/>
                <a:gd name="connsiteY839" fmla="*/ 493380 h 503731"/>
                <a:gd name="connsiteX840" fmla="*/ 4717603 w 10525375"/>
                <a:gd name="connsiteY840" fmla="*/ 489371 h 503731"/>
                <a:gd name="connsiteX841" fmla="*/ 4676794 w 10525375"/>
                <a:gd name="connsiteY841" fmla="*/ 489371 h 503731"/>
                <a:gd name="connsiteX842" fmla="*/ 4673391 w 10525375"/>
                <a:gd name="connsiteY842" fmla="*/ 492044 h 503731"/>
                <a:gd name="connsiteX843" fmla="*/ 4571368 w 10525375"/>
                <a:gd name="connsiteY843" fmla="*/ 488034 h 503731"/>
                <a:gd name="connsiteX844" fmla="*/ 4550963 w 10525375"/>
                <a:gd name="connsiteY844" fmla="*/ 492044 h 503731"/>
                <a:gd name="connsiteX845" fmla="*/ 4523757 w 10525375"/>
                <a:gd name="connsiteY845" fmla="*/ 492044 h 503731"/>
                <a:gd name="connsiteX846" fmla="*/ 4472747 w 10525375"/>
                <a:gd name="connsiteY846" fmla="*/ 480014 h 503731"/>
                <a:gd name="connsiteX847" fmla="*/ 4462543 w 10525375"/>
                <a:gd name="connsiteY847" fmla="*/ 478678 h 503731"/>
                <a:gd name="connsiteX848" fmla="*/ 4459144 w 10525375"/>
                <a:gd name="connsiteY848" fmla="*/ 478678 h 503731"/>
                <a:gd name="connsiteX849" fmla="*/ 4459144 w 10525375"/>
                <a:gd name="connsiteY849" fmla="*/ 496053 h 503731"/>
                <a:gd name="connsiteX850" fmla="*/ 4421733 w 10525375"/>
                <a:gd name="connsiteY850" fmla="*/ 496053 h 503731"/>
                <a:gd name="connsiteX851" fmla="*/ 4401329 w 10525375"/>
                <a:gd name="connsiteY851" fmla="*/ 497390 h 503731"/>
                <a:gd name="connsiteX852" fmla="*/ 4340114 w 10525375"/>
                <a:gd name="connsiteY852" fmla="*/ 497390 h 503731"/>
                <a:gd name="connsiteX853" fmla="*/ 4331046 w 10525375"/>
                <a:gd name="connsiteY853" fmla="*/ 493826 h 503731"/>
                <a:gd name="connsiteX854" fmla="*/ 4333313 w 10525375"/>
                <a:gd name="connsiteY854" fmla="*/ 493380 h 503731"/>
                <a:gd name="connsiteX855" fmla="*/ 4333313 w 10525375"/>
                <a:gd name="connsiteY855" fmla="*/ 492044 h 503731"/>
                <a:gd name="connsiteX856" fmla="*/ 4329914 w 10525375"/>
                <a:gd name="connsiteY856" fmla="*/ 493380 h 503731"/>
                <a:gd name="connsiteX857" fmla="*/ 4331046 w 10525375"/>
                <a:gd name="connsiteY857" fmla="*/ 493826 h 503731"/>
                <a:gd name="connsiteX858" fmla="*/ 4312908 w 10525375"/>
                <a:gd name="connsiteY858" fmla="*/ 497390 h 503731"/>
                <a:gd name="connsiteX859" fmla="*/ 4200684 w 10525375"/>
                <a:gd name="connsiteY859" fmla="*/ 498726 h 503731"/>
                <a:gd name="connsiteX860" fmla="*/ 4183678 w 10525375"/>
                <a:gd name="connsiteY860" fmla="*/ 497390 h 503731"/>
                <a:gd name="connsiteX861" fmla="*/ 4119065 w 10525375"/>
                <a:gd name="connsiteY861" fmla="*/ 497390 h 503731"/>
                <a:gd name="connsiteX862" fmla="*/ 4115663 w 10525375"/>
                <a:gd name="connsiteY862" fmla="*/ 496053 h 503731"/>
                <a:gd name="connsiteX863" fmla="*/ 4112264 w 10525375"/>
                <a:gd name="connsiteY863" fmla="*/ 498726 h 503731"/>
                <a:gd name="connsiteX864" fmla="*/ 4006838 w 10525375"/>
                <a:gd name="connsiteY864" fmla="*/ 501399 h 503731"/>
                <a:gd name="connsiteX865" fmla="*/ 3986433 w 10525375"/>
                <a:gd name="connsiteY865" fmla="*/ 501399 h 503731"/>
                <a:gd name="connsiteX866" fmla="*/ 3952425 w 10525375"/>
                <a:gd name="connsiteY866" fmla="*/ 500064 h 503731"/>
                <a:gd name="connsiteX867" fmla="*/ 3952425 w 10525375"/>
                <a:gd name="connsiteY867" fmla="*/ 498726 h 503731"/>
                <a:gd name="connsiteX868" fmla="*/ 3935423 w 10525375"/>
                <a:gd name="connsiteY868" fmla="*/ 500064 h 503731"/>
                <a:gd name="connsiteX869" fmla="*/ 3874209 w 10525375"/>
                <a:gd name="connsiteY869" fmla="*/ 500064 h 503731"/>
                <a:gd name="connsiteX870" fmla="*/ 3843600 w 10525375"/>
                <a:gd name="connsiteY870" fmla="*/ 497390 h 503731"/>
                <a:gd name="connsiteX871" fmla="*/ 3833396 w 10525375"/>
                <a:gd name="connsiteY871" fmla="*/ 500064 h 503731"/>
                <a:gd name="connsiteX872" fmla="*/ 3680363 w 10525375"/>
                <a:gd name="connsiteY872" fmla="*/ 502737 h 503731"/>
                <a:gd name="connsiteX873" fmla="*/ 3670162 w 10525375"/>
                <a:gd name="connsiteY873" fmla="*/ 500064 h 503731"/>
                <a:gd name="connsiteX874" fmla="*/ 3608948 w 10525375"/>
                <a:gd name="connsiteY874" fmla="*/ 496053 h 503731"/>
                <a:gd name="connsiteX875" fmla="*/ 3598744 w 10525375"/>
                <a:gd name="connsiteY875" fmla="*/ 498726 h 503731"/>
                <a:gd name="connsiteX876" fmla="*/ 3578340 w 10525375"/>
                <a:gd name="connsiteY876" fmla="*/ 496053 h 503731"/>
                <a:gd name="connsiteX877" fmla="*/ 3486520 w 10525375"/>
                <a:gd name="connsiteY877" fmla="*/ 498726 h 503731"/>
                <a:gd name="connsiteX878" fmla="*/ 3455911 w 10525375"/>
                <a:gd name="connsiteY878" fmla="*/ 496053 h 503731"/>
                <a:gd name="connsiteX879" fmla="*/ 3445711 w 10525375"/>
                <a:gd name="connsiteY879" fmla="*/ 496053 h 503731"/>
                <a:gd name="connsiteX880" fmla="*/ 3282473 w 10525375"/>
                <a:gd name="connsiteY880" fmla="*/ 494717 h 503731"/>
                <a:gd name="connsiteX881" fmla="*/ 3279071 w 10525375"/>
                <a:gd name="connsiteY881" fmla="*/ 492044 h 503731"/>
                <a:gd name="connsiteX882" fmla="*/ 3262069 w 10525375"/>
                <a:gd name="connsiteY882" fmla="*/ 490707 h 503731"/>
                <a:gd name="connsiteX883" fmla="*/ 3221256 w 10525375"/>
                <a:gd name="connsiteY883" fmla="*/ 490707 h 503731"/>
                <a:gd name="connsiteX884" fmla="*/ 3217857 w 10525375"/>
                <a:gd name="connsiteY884" fmla="*/ 494717 h 503731"/>
                <a:gd name="connsiteX885" fmla="*/ 3214458 w 10525375"/>
                <a:gd name="connsiteY885" fmla="*/ 494717 h 503731"/>
                <a:gd name="connsiteX886" fmla="*/ 3211055 w 10525375"/>
                <a:gd name="connsiteY886" fmla="*/ 494717 h 503731"/>
                <a:gd name="connsiteX887" fmla="*/ 3160045 w 10525375"/>
                <a:gd name="connsiteY887" fmla="*/ 494717 h 503731"/>
                <a:gd name="connsiteX888" fmla="*/ 3098831 w 10525375"/>
                <a:gd name="connsiteY888" fmla="*/ 490707 h 503731"/>
                <a:gd name="connsiteX889" fmla="*/ 3047818 w 10525375"/>
                <a:gd name="connsiteY889" fmla="*/ 492044 h 503731"/>
                <a:gd name="connsiteX890" fmla="*/ 2884580 w 10525375"/>
                <a:gd name="connsiteY890" fmla="*/ 486698 h 503731"/>
                <a:gd name="connsiteX891" fmla="*/ 2843771 w 10525375"/>
                <a:gd name="connsiteY891" fmla="*/ 484025 h 503731"/>
                <a:gd name="connsiteX892" fmla="*/ 2843771 w 10525375"/>
                <a:gd name="connsiteY892" fmla="*/ 482687 h 503731"/>
                <a:gd name="connsiteX893" fmla="*/ 2751952 w 10525375"/>
                <a:gd name="connsiteY893" fmla="*/ 482687 h 503731"/>
                <a:gd name="connsiteX894" fmla="*/ 2731547 w 10525375"/>
                <a:gd name="connsiteY894" fmla="*/ 482687 h 503731"/>
                <a:gd name="connsiteX895" fmla="*/ 2721343 w 10525375"/>
                <a:gd name="connsiteY895" fmla="*/ 485361 h 503731"/>
                <a:gd name="connsiteX896" fmla="*/ 2670333 w 10525375"/>
                <a:gd name="connsiteY896" fmla="*/ 482687 h 503731"/>
                <a:gd name="connsiteX897" fmla="*/ 2666930 w 10525375"/>
                <a:gd name="connsiteY897" fmla="*/ 482687 h 503731"/>
                <a:gd name="connsiteX898" fmla="*/ 2663531 w 10525375"/>
                <a:gd name="connsiteY898" fmla="*/ 482687 h 503731"/>
                <a:gd name="connsiteX899" fmla="*/ 2656730 w 10525375"/>
                <a:gd name="connsiteY899" fmla="*/ 480014 h 503731"/>
                <a:gd name="connsiteX900" fmla="*/ 2578510 w 10525375"/>
                <a:gd name="connsiteY900" fmla="*/ 476005 h 503731"/>
                <a:gd name="connsiteX901" fmla="*/ 2544502 w 10525375"/>
                <a:gd name="connsiteY901" fmla="*/ 484025 h 503731"/>
                <a:gd name="connsiteX902" fmla="*/ 2541103 w 10525375"/>
                <a:gd name="connsiteY902" fmla="*/ 484025 h 503731"/>
                <a:gd name="connsiteX903" fmla="*/ 2537701 w 10525375"/>
                <a:gd name="connsiteY903" fmla="*/ 484025 h 503731"/>
                <a:gd name="connsiteX904" fmla="*/ 2462884 w 10525375"/>
                <a:gd name="connsiteY904" fmla="*/ 480014 h 503731"/>
                <a:gd name="connsiteX905" fmla="*/ 2459484 w 10525375"/>
                <a:gd name="connsiteY905" fmla="*/ 478678 h 503731"/>
                <a:gd name="connsiteX906" fmla="*/ 2330255 w 10525375"/>
                <a:gd name="connsiteY906" fmla="*/ 477341 h 503731"/>
                <a:gd name="connsiteX907" fmla="*/ 2320051 w 10525375"/>
                <a:gd name="connsiteY907" fmla="*/ 477341 h 503731"/>
                <a:gd name="connsiteX908" fmla="*/ 2299646 w 10525375"/>
                <a:gd name="connsiteY908" fmla="*/ 478678 h 503731"/>
                <a:gd name="connsiteX909" fmla="*/ 2296247 w 10525375"/>
                <a:gd name="connsiteY909" fmla="*/ 477341 h 503731"/>
                <a:gd name="connsiteX910" fmla="*/ 2269041 w 10525375"/>
                <a:gd name="connsiteY910" fmla="*/ 477341 h 503731"/>
                <a:gd name="connsiteX911" fmla="*/ 2238432 w 10525375"/>
                <a:gd name="connsiteY911" fmla="*/ 474668 h 503731"/>
                <a:gd name="connsiteX912" fmla="*/ 2235033 w 10525375"/>
                <a:gd name="connsiteY912" fmla="*/ 476005 h 503731"/>
                <a:gd name="connsiteX913" fmla="*/ 2204424 w 10525375"/>
                <a:gd name="connsiteY913" fmla="*/ 474668 h 503731"/>
                <a:gd name="connsiteX914" fmla="*/ 2194224 w 10525375"/>
                <a:gd name="connsiteY914" fmla="*/ 474668 h 503731"/>
                <a:gd name="connsiteX915" fmla="*/ 2102401 w 10525375"/>
                <a:gd name="connsiteY915" fmla="*/ 474668 h 503731"/>
                <a:gd name="connsiteX916" fmla="*/ 2099002 w 10525375"/>
                <a:gd name="connsiteY916" fmla="*/ 473332 h 503731"/>
                <a:gd name="connsiteX917" fmla="*/ 2095599 w 10525375"/>
                <a:gd name="connsiteY917" fmla="*/ 473332 h 503731"/>
                <a:gd name="connsiteX918" fmla="*/ 2092200 w 10525375"/>
                <a:gd name="connsiteY918" fmla="*/ 471995 h 503731"/>
                <a:gd name="connsiteX919" fmla="*/ 2095599 w 10525375"/>
                <a:gd name="connsiteY919" fmla="*/ 470659 h 503731"/>
                <a:gd name="connsiteX920" fmla="*/ 2092200 w 10525375"/>
                <a:gd name="connsiteY920" fmla="*/ 470659 h 503731"/>
                <a:gd name="connsiteX921" fmla="*/ 2020782 w 10525375"/>
                <a:gd name="connsiteY921" fmla="*/ 471995 h 503731"/>
                <a:gd name="connsiteX922" fmla="*/ 2017383 w 10525375"/>
                <a:gd name="connsiteY922" fmla="*/ 471995 h 503731"/>
                <a:gd name="connsiteX923" fmla="*/ 1911957 w 10525375"/>
                <a:gd name="connsiteY923" fmla="*/ 467986 h 503731"/>
                <a:gd name="connsiteX924" fmla="*/ 1799733 w 10525375"/>
                <a:gd name="connsiteY924" fmla="*/ 467986 h 503731"/>
                <a:gd name="connsiteX925" fmla="*/ 1765725 w 10525375"/>
                <a:gd name="connsiteY925" fmla="*/ 470659 h 503731"/>
                <a:gd name="connsiteX926" fmla="*/ 1633093 w 10525375"/>
                <a:gd name="connsiteY926" fmla="*/ 469322 h 503731"/>
                <a:gd name="connsiteX927" fmla="*/ 1599086 w 10525375"/>
                <a:gd name="connsiteY927" fmla="*/ 465313 h 503731"/>
                <a:gd name="connsiteX928" fmla="*/ 1599086 w 10525375"/>
                <a:gd name="connsiteY928" fmla="*/ 463975 h 503731"/>
                <a:gd name="connsiteX929" fmla="*/ 1364433 w 10525375"/>
                <a:gd name="connsiteY929" fmla="*/ 463975 h 503731"/>
                <a:gd name="connsiteX930" fmla="*/ 1357632 w 10525375"/>
                <a:gd name="connsiteY930" fmla="*/ 465313 h 503731"/>
                <a:gd name="connsiteX931" fmla="*/ 1354229 w 10525375"/>
                <a:gd name="connsiteY931" fmla="*/ 467986 h 503731"/>
                <a:gd name="connsiteX932" fmla="*/ 1211396 w 10525375"/>
                <a:gd name="connsiteY932" fmla="*/ 467986 h 503731"/>
                <a:gd name="connsiteX933" fmla="*/ 1194394 w 10525375"/>
                <a:gd name="connsiteY933" fmla="*/ 469322 h 503731"/>
                <a:gd name="connsiteX934" fmla="*/ 1170587 w 10525375"/>
                <a:gd name="connsiteY934" fmla="*/ 471995 h 503731"/>
                <a:gd name="connsiteX935" fmla="*/ 1150182 w 10525375"/>
                <a:gd name="connsiteY935" fmla="*/ 471995 h 503731"/>
                <a:gd name="connsiteX936" fmla="*/ 990348 w 10525375"/>
                <a:gd name="connsiteY936" fmla="*/ 473332 h 503731"/>
                <a:gd name="connsiteX937" fmla="*/ 956340 w 10525375"/>
                <a:gd name="connsiteY937" fmla="*/ 465313 h 503731"/>
                <a:gd name="connsiteX938" fmla="*/ 952937 w 10525375"/>
                <a:gd name="connsiteY938" fmla="*/ 451947 h 503731"/>
                <a:gd name="connsiteX939" fmla="*/ 946136 w 10525375"/>
                <a:gd name="connsiteY939" fmla="*/ 451947 h 503731"/>
                <a:gd name="connsiteX940" fmla="*/ 888324 w 10525375"/>
                <a:gd name="connsiteY940" fmla="*/ 426551 h 503731"/>
                <a:gd name="connsiteX941" fmla="*/ 844112 w 10525375"/>
                <a:gd name="connsiteY941" fmla="*/ 447936 h 503731"/>
                <a:gd name="connsiteX942" fmla="*/ 830509 w 10525375"/>
                <a:gd name="connsiteY942" fmla="*/ 454620 h 503731"/>
                <a:gd name="connsiteX943" fmla="*/ 827110 w 10525375"/>
                <a:gd name="connsiteY943" fmla="*/ 454620 h 503731"/>
                <a:gd name="connsiteX944" fmla="*/ 844112 w 10525375"/>
                <a:gd name="connsiteY944" fmla="*/ 457293 h 503731"/>
                <a:gd name="connsiteX945" fmla="*/ 891723 w 10525375"/>
                <a:gd name="connsiteY945" fmla="*/ 470659 h 503731"/>
                <a:gd name="connsiteX946" fmla="*/ 881523 w 10525375"/>
                <a:gd name="connsiteY946" fmla="*/ 473332 h 503731"/>
                <a:gd name="connsiteX947" fmla="*/ 850914 w 10525375"/>
                <a:gd name="connsiteY947" fmla="*/ 474668 h 503731"/>
                <a:gd name="connsiteX948" fmla="*/ 810104 w 10525375"/>
                <a:gd name="connsiteY948" fmla="*/ 476005 h 503731"/>
                <a:gd name="connsiteX949" fmla="*/ 735287 w 10525375"/>
                <a:gd name="connsiteY949" fmla="*/ 474668 h 503731"/>
                <a:gd name="connsiteX950" fmla="*/ 731888 w 10525375"/>
                <a:gd name="connsiteY950" fmla="*/ 474668 h 503731"/>
                <a:gd name="connsiteX951" fmla="*/ 728486 w 10525375"/>
                <a:gd name="connsiteY951" fmla="*/ 474668 h 503731"/>
                <a:gd name="connsiteX952" fmla="*/ 708081 w 10525375"/>
                <a:gd name="connsiteY952" fmla="*/ 480014 h 503731"/>
                <a:gd name="connsiteX953" fmla="*/ 687676 w 10525375"/>
                <a:gd name="connsiteY953" fmla="*/ 466648 h 503731"/>
                <a:gd name="connsiteX954" fmla="*/ 674073 w 10525375"/>
                <a:gd name="connsiteY954" fmla="*/ 455956 h 503731"/>
                <a:gd name="connsiteX955" fmla="*/ 691079 w 10525375"/>
                <a:gd name="connsiteY955" fmla="*/ 443927 h 503731"/>
                <a:gd name="connsiteX956" fmla="*/ 694478 w 10525375"/>
                <a:gd name="connsiteY956" fmla="*/ 443927 h 503731"/>
                <a:gd name="connsiteX957" fmla="*/ 697881 w 10525375"/>
                <a:gd name="connsiteY957" fmla="*/ 441254 h 503731"/>
                <a:gd name="connsiteX958" fmla="*/ 701279 w 10525375"/>
                <a:gd name="connsiteY958" fmla="*/ 441254 h 503731"/>
                <a:gd name="connsiteX959" fmla="*/ 701279 w 10525375"/>
                <a:gd name="connsiteY959" fmla="*/ 434571 h 503731"/>
                <a:gd name="connsiteX960" fmla="*/ 691079 w 10525375"/>
                <a:gd name="connsiteY960" fmla="*/ 423878 h 503731"/>
                <a:gd name="connsiteX961" fmla="*/ 674073 w 10525375"/>
                <a:gd name="connsiteY961" fmla="*/ 429224 h 503731"/>
                <a:gd name="connsiteX962" fmla="*/ 670674 w 10525375"/>
                <a:gd name="connsiteY962" fmla="*/ 430562 h 503731"/>
                <a:gd name="connsiteX963" fmla="*/ 657071 w 10525375"/>
                <a:gd name="connsiteY963" fmla="*/ 438581 h 503731"/>
                <a:gd name="connsiteX964" fmla="*/ 657071 w 10525375"/>
                <a:gd name="connsiteY964" fmla="*/ 441254 h 503731"/>
                <a:gd name="connsiteX965" fmla="*/ 643468 w 10525375"/>
                <a:gd name="connsiteY965" fmla="*/ 455956 h 503731"/>
                <a:gd name="connsiteX966" fmla="*/ 643468 w 10525375"/>
                <a:gd name="connsiteY966" fmla="*/ 459966 h 503731"/>
                <a:gd name="connsiteX967" fmla="*/ 612859 w 10525375"/>
                <a:gd name="connsiteY967" fmla="*/ 451947 h 503731"/>
                <a:gd name="connsiteX968" fmla="*/ 602659 w 10525375"/>
                <a:gd name="connsiteY968" fmla="*/ 443927 h 503731"/>
                <a:gd name="connsiteX969" fmla="*/ 602659 w 10525375"/>
                <a:gd name="connsiteY969" fmla="*/ 435908 h 503731"/>
                <a:gd name="connsiteX970" fmla="*/ 609460 w 10525375"/>
                <a:gd name="connsiteY970" fmla="*/ 437244 h 503731"/>
                <a:gd name="connsiteX971" fmla="*/ 606058 w 10525375"/>
                <a:gd name="connsiteY971" fmla="*/ 434571 h 503731"/>
                <a:gd name="connsiteX972" fmla="*/ 602659 w 10525375"/>
                <a:gd name="connsiteY972" fmla="*/ 429224 h 503731"/>
                <a:gd name="connsiteX973" fmla="*/ 595857 w 10525375"/>
                <a:gd name="connsiteY973" fmla="*/ 429224 h 503731"/>
                <a:gd name="connsiteX974" fmla="*/ 568651 w 10525375"/>
                <a:gd name="connsiteY974" fmla="*/ 441254 h 503731"/>
                <a:gd name="connsiteX975" fmla="*/ 517637 w 10525375"/>
                <a:gd name="connsiteY975" fmla="*/ 442590 h 503731"/>
                <a:gd name="connsiteX976" fmla="*/ 487032 w 10525375"/>
                <a:gd name="connsiteY976" fmla="*/ 438581 h 503731"/>
                <a:gd name="connsiteX977" fmla="*/ 471208 w 10525375"/>
                <a:gd name="connsiteY977" fmla="*/ 444800 h 503731"/>
                <a:gd name="connsiteX978" fmla="*/ 473425 w 10525375"/>
                <a:gd name="connsiteY978" fmla="*/ 450611 h 503731"/>
                <a:gd name="connsiteX979" fmla="*/ 442820 w 10525375"/>
                <a:gd name="connsiteY979" fmla="*/ 450611 h 503731"/>
                <a:gd name="connsiteX980" fmla="*/ 442820 w 10525375"/>
                <a:gd name="connsiteY980" fmla="*/ 442702 h 503731"/>
                <a:gd name="connsiteX981" fmla="*/ 425818 w 10525375"/>
                <a:gd name="connsiteY981" fmla="*/ 439917 h 503731"/>
                <a:gd name="connsiteX982" fmla="*/ 395209 w 10525375"/>
                <a:gd name="connsiteY982" fmla="*/ 434571 h 503731"/>
                <a:gd name="connsiteX983" fmla="*/ 391810 w 10525375"/>
                <a:gd name="connsiteY983" fmla="*/ 426551 h 503731"/>
                <a:gd name="connsiteX984" fmla="*/ 466627 w 10525375"/>
                <a:gd name="connsiteY984" fmla="*/ 438581 h 503731"/>
                <a:gd name="connsiteX985" fmla="*/ 480231 w 10525375"/>
                <a:gd name="connsiteY985" fmla="*/ 427888 h 503731"/>
                <a:gd name="connsiteX986" fmla="*/ 470026 w 10525375"/>
                <a:gd name="connsiteY986" fmla="*/ 423878 h 503731"/>
                <a:gd name="connsiteX987" fmla="*/ 425818 w 10525375"/>
                <a:gd name="connsiteY987" fmla="*/ 410512 h 503731"/>
                <a:gd name="connsiteX988" fmla="*/ 385009 w 10525375"/>
                <a:gd name="connsiteY988" fmla="*/ 394473 h 503731"/>
                <a:gd name="connsiteX989" fmla="*/ 364604 w 10525375"/>
                <a:gd name="connsiteY989" fmla="*/ 394473 h 503731"/>
                <a:gd name="connsiteX990" fmla="*/ 344199 w 10525375"/>
                <a:gd name="connsiteY990" fmla="*/ 394473 h 503731"/>
                <a:gd name="connsiteX991" fmla="*/ 265980 w 10525375"/>
                <a:gd name="connsiteY991" fmla="*/ 374425 h 503731"/>
                <a:gd name="connsiteX992" fmla="*/ 272781 w 10525375"/>
                <a:gd name="connsiteY992" fmla="*/ 369079 h 503731"/>
                <a:gd name="connsiteX993" fmla="*/ 316993 w 10525375"/>
                <a:gd name="connsiteY993" fmla="*/ 366406 h 503731"/>
                <a:gd name="connsiteX994" fmla="*/ 293186 w 10525375"/>
                <a:gd name="connsiteY994" fmla="*/ 362396 h 503731"/>
                <a:gd name="connsiteX995" fmla="*/ 282985 w 10525375"/>
                <a:gd name="connsiteY995" fmla="*/ 361060 h 503731"/>
                <a:gd name="connsiteX996" fmla="*/ 269382 w 10525375"/>
                <a:gd name="connsiteY996" fmla="*/ 366406 h 503731"/>
                <a:gd name="connsiteX997" fmla="*/ 252377 w 10525375"/>
                <a:gd name="connsiteY997" fmla="*/ 367742 h 503731"/>
                <a:gd name="connsiteX998" fmla="*/ 252377 w 10525375"/>
                <a:gd name="connsiteY998" fmla="*/ 369079 h 503731"/>
                <a:gd name="connsiteX999" fmla="*/ 226049 w 10525375"/>
                <a:gd name="connsiteY999" fmla="*/ 370113 h 503731"/>
                <a:gd name="connsiteX1000" fmla="*/ 228573 w 10525375"/>
                <a:gd name="connsiteY1000" fmla="*/ 373090 h 503731"/>
                <a:gd name="connsiteX1001" fmla="*/ 245575 w 10525375"/>
                <a:gd name="connsiteY1001" fmla="*/ 381109 h 503731"/>
                <a:gd name="connsiteX1002" fmla="*/ 194565 w 10525375"/>
                <a:gd name="connsiteY1002" fmla="*/ 373090 h 503731"/>
                <a:gd name="connsiteX1003" fmla="*/ 194565 w 10525375"/>
                <a:gd name="connsiteY1003" fmla="*/ 369565 h 503731"/>
                <a:gd name="connsiteX1004" fmla="*/ 171608 w 10525375"/>
                <a:gd name="connsiteY1004" fmla="*/ 368744 h 503731"/>
                <a:gd name="connsiteX1005" fmla="*/ 119748 w 10525375"/>
                <a:gd name="connsiteY1005" fmla="*/ 369079 h 503731"/>
                <a:gd name="connsiteX1006" fmla="*/ 174160 w 10525375"/>
                <a:gd name="connsiteY1006" fmla="*/ 361060 h 503731"/>
                <a:gd name="connsiteX1007" fmla="*/ 126549 w 10525375"/>
                <a:gd name="connsiteY1007" fmla="*/ 351703 h 503731"/>
                <a:gd name="connsiteX1008" fmla="*/ 136750 w 10525375"/>
                <a:gd name="connsiteY1008" fmla="*/ 332991 h 503731"/>
                <a:gd name="connsiteX1009" fmla="*/ 136750 w 10525375"/>
                <a:gd name="connsiteY1009" fmla="*/ 327645 h 503731"/>
                <a:gd name="connsiteX1010" fmla="*/ 177559 w 10525375"/>
                <a:gd name="connsiteY1010" fmla="*/ 323636 h 503731"/>
                <a:gd name="connsiteX1011" fmla="*/ 177559 w 10525375"/>
                <a:gd name="connsiteY1011" fmla="*/ 322298 h 503731"/>
                <a:gd name="connsiteX1012" fmla="*/ 218369 w 10525375"/>
                <a:gd name="connsiteY1012" fmla="*/ 324971 h 503731"/>
                <a:gd name="connsiteX1013" fmla="*/ 252377 w 10525375"/>
                <a:gd name="connsiteY1013" fmla="*/ 337001 h 503731"/>
                <a:gd name="connsiteX1014" fmla="*/ 316993 w 10525375"/>
                <a:gd name="connsiteY1014" fmla="*/ 331655 h 503731"/>
                <a:gd name="connsiteX1015" fmla="*/ 364604 w 10525375"/>
                <a:gd name="connsiteY1015" fmla="*/ 334328 h 503731"/>
                <a:gd name="connsiteX1016" fmla="*/ 385009 w 10525375"/>
                <a:gd name="connsiteY1016" fmla="*/ 322298 h 503731"/>
                <a:gd name="connsiteX1017" fmla="*/ 381606 w 10525375"/>
                <a:gd name="connsiteY1017" fmla="*/ 322298 h 503731"/>
                <a:gd name="connsiteX1018" fmla="*/ 374805 w 10525375"/>
                <a:gd name="connsiteY1018" fmla="*/ 316952 h 503731"/>
                <a:gd name="connsiteX1019" fmla="*/ 299987 w 10525375"/>
                <a:gd name="connsiteY1019" fmla="*/ 326309 h 503731"/>
                <a:gd name="connsiteX1020" fmla="*/ 279144 w 10525375"/>
                <a:gd name="connsiteY1020" fmla="*/ 325171 h 503731"/>
                <a:gd name="connsiteX1021" fmla="*/ 289787 w 10525375"/>
                <a:gd name="connsiteY1021" fmla="*/ 324971 h 503731"/>
                <a:gd name="connsiteX1022" fmla="*/ 303390 w 10525375"/>
                <a:gd name="connsiteY1022" fmla="*/ 318289 h 503731"/>
                <a:gd name="connsiteX1023" fmla="*/ 289787 w 10525375"/>
                <a:gd name="connsiteY1023" fmla="*/ 312943 h 503731"/>
                <a:gd name="connsiteX1024" fmla="*/ 320392 w 10525375"/>
                <a:gd name="connsiteY1024" fmla="*/ 303586 h 503731"/>
                <a:gd name="connsiteX1025" fmla="*/ 347598 w 10525375"/>
                <a:gd name="connsiteY1025" fmla="*/ 320962 h 503731"/>
                <a:gd name="connsiteX1026" fmla="*/ 361201 w 10525375"/>
                <a:gd name="connsiteY1026" fmla="*/ 315616 h 503731"/>
                <a:gd name="connsiteX1027" fmla="*/ 347598 w 10525375"/>
                <a:gd name="connsiteY1027" fmla="*/ 300913 h 503731"/>
                <a:gd name="connsiteX1028" fmla="*/ 262581 w 10525375"/>
                <a:gd name="connsiteY1028" fmla="*/ 292894 h 503731"/>
                <a:gd name="connsiteX1029" fmla="*/ 259178 w 10525375"/>
                <a:gd name="connsiteY1029" fmla="*/ 294231 h 503731"/>
                <a:gd name="connsiteX1030" fmla="*/ 245575 w 10525375"/>
                <a:gd name="connsiteY1030" fmla="*/ 292894 h 503731"/>
                <a:gd name="connsiteX1031" fmla="*/ 225170 w 10525375"/>
                <a:gd name="connsiteY1031" fmla="*/ 284874 h 503731"/>
                <a:gd name="connsiteX1032" fmla="*/ 211567 w 10525375"/>
                <a:gd name="connsiteY1032" fmla="*/ 279528 h 503731"/>
                <a:gd name="connsiteX1033" fmla="*/ 228573 w 10525375"/>
                <a:gd name="connsiteY1033" fmla="*/ 272846 h 503731"/>
                <a:gd name="connsiteX1034" fmla="*/ 231972 w 10525375"/>
                <a:gd name="connsiteY1034" fmla="*/ 272846 h 503731"/>
                <a:gd name="connsiteX1035" fmla="*/ 391810 w 10525375"/>
                <a:gd name="connsiteY1035" fmla="*/ 271508 h 503731"/>
                <a:gd name="connsiteX1036" fmla="*/ 432620 w 10525375"/>
                <a:gd name="connsiteY1036" fmla="*/ 260816 h 503731"/>
                <a:gd name="connsiteX1037" fmla="*/ 419017 w 10525375"/>
                <a:gd name="connsiteY1037" fmla="*/ 246114 h 503731"/>
                <a:gd name="connsiteX1038" fmla="*/ 425818 w 10525375"/>
                <a:gd name="connsiteY1038" fmla="*/ 243441 h 503731"/>
                <a:gd name="connsiteX1039" fmla="*/ 381606 w 10525375"/>
                <a:gd name="connsiteY1039" fmla="*/ 246114 h 503731"/>
                <a:gd name="connsiteX1040" fmla="*/ 371406 w 10525375"/>
                <a:gd name="connsiteY1040" fmla="*/ 242104 h 503731"/>
                <a:gd name="connsiteX1041" fmla="*/ 374805 w 10525375"/>
                <a:gd name="connsiteY1041" fmla="*/ 242104 h 503731"/>
                <a:gd name="connsiteX1042" fmla="*/ 374805 w 10525375"/>
                <a:gd name="connsiteY1042" fmla="*/ 240768 h 503731"/>
                <a:gd name="connsiteX1043" fmla="*/ 368003 w 10525375"/>
                <a:gd name="connsiteY1043" fmla="*/ 240768 h 503731"/>
                <a:gd name="connsiteX1044" fmla="*/ 313591 w 10525375"/>
                <a:gd name="connsiteY1044" fmla="*/ 243441 h 503731"/>
                <a:gd name="connsiteX1045" fmla="*/ 282985 w 10525375"/>
                <a:gd name="connsiteY1045" fmla="*/ 247450 h 503731"/>
                <a:gd name="connsiteX1046" fmla="*/ 279583 w 10525375"/>
                <a:gd name="connsiteY1046" fmla="*/ 236757 h 503731"/>
                <a:gd name="connsiteX1047" fmla="*/ 289787 w 10525375"/>
                <a:gd name="connsiteY1047" fmla="*/ 216709 h 503731"/>
                <a:gd name="connsiteX1048" fmla="*/ 242176 w 10525375"/>
                <a:gd name="connsiteY1048" fmla="*/ 236757 h 503731"/>
                <a:gd name="connsiteX1049" fmla="*/ 238773 w 10525375"/>
                <a:gd name="connsiteY1049" fmla="*/ 236757 h 503731"/>
                <a:gd name="connsiteX1050" fmla="*/ 245575 w 10525375"/>
                <a:gd name="connsiteY1050" fmla="*/ 240768 h 503731"/>
                <a:gd name="connsiteX1051" fmla="*/ 245575 w 10525375"/>
                <a:gd name="connsiteY1051" fmla="*/ 248787 h 503731"/>
                <a:gd name="connsiteX1052" fmla="*/ 218369 w 10525375"/>
                <a:gd name="connsiteY1052" fmla="*/ 247450 h 503731"/>
                <a:gd name="connsiteX1053" fmla="*/ 225170 w 10525375"/>
                <a:gd name="connsiteY1053" fmla="*/ 236757 h 503731"/>
                <a:gd name="connsiteX1054" fmla="*/ 184361 w 10525375"/>
                <a:gd name="connsiteY1054" fmla="*/ 228738 h 503731"/>
                <a:gd name="connsiteX1055" fmla="*/ 184361 w 10525375"/>
                <a:gd name="connsiteY1055" fmla="*/ 224729 h 503731"/>
                <a:gd name="connsiteX1056" fmla="*/ 204766 w 10525375"/>
                <a:gd name="connsiteY1056" fmla="*/ 223392 h 503731"/>
                <a:gd name="connsiteX1057" fmla="*/ 235374 w 10525375"/>
                <a:gd name="connsiteY1057" fmla="*/ 211363 h 503731"/>
                <a:gd name="connsiteX1058" fmla="*/ 279583 w 10525375"/>
                <a:gd name="connsiteY1058" fmla="*/ 208690 h 503731"/>
                <a:gd name="connsiteX1059" fmla="*/ 286384 w 10525375"/>
                <a:gd name="connsiteY1059" fmla="*/ 210026 h 503731"/>
                <a:gd name="connsiteX1060" fmla="*/ 327194 w 10525375"/>
                <a:gd name="connsiteY1060" fmla="*/ 196660 h 503731"/>
                <a:gd name="connsiteX1061" fmla="*/ 320392 w 10525375"/>
                <a:gd name="connsiteY1061" fmla="*/ 176612 h 503731"/>
                <a:gd name="connsiteX1062" fmla="*/ 316993 w 10525375"/>
                <a:gd name="connsiteY1062" fmla="*/ 175275 h 503731"/>
                <a:gd name="connsiteX1063" fmla="*/ 303390 w 10525375"/>
                <a:gd name="connsiteY1063" fmla="*/ 189978 h 503731"/>
                <a:gd name="connsiteX1064" fmla="*/ 286384 w 10525375"/>
                <a:gd name="connsiteY1064" fmla="*/ 189978 h 503731"/>
                <a:gd name="connsiteX1065" fmla="*/ 282985 w 10525375"/>
                <a:gd name="connsiteY1065" fmla="*/ 192651 h 503731"/>
                <a:gd name="connsiteX1066" fmla="*/ 248978 w 10525375"/>
                <a:gd name="connsiteY1066" fmla="*/ 193987 h 503731"/>
                <a:gd name="connsiteX1067" fmla="*/ 184361 w 10525375"/>
                <a:gd name="connsiteY1067" fmla="*/ 179285 h 503731"/>
                <a:gd name="connsiteX1068" fmla="*/ 184361 w 10525375"/>
                <a:gd name="connsiteY1068" fmla="*/ 175275 h 503731"/>
                <a:gd name="connsiteX1069" fmla="*/ 184361 w 10525375"/>
                <a:gd name="connsiteY1069" fmla="*/ 159236 h 503731"/>
                <a:gd name="connsiteX1070" fmla="*/ 225170 w 10525375"/>
                <a:gd name="connsiteY1070" fmla="*/ 171264 h 503731"/>
                <a:gd name="connsiteX1071" fmla="*/ 245575 w 10525375"/>
                <a:gd name="connsiteY1071" fmla="*/ 163246 h 503731"/>
                <a:gd name="connsiteX1072" fmla="*/ 276184 w 10525375"/>
                <a:gd name="connsiteY1072" fmla="*/ 155227 h 503731"/>
                <a:gd name="connsiteX1073" fmla="*/ 286384 w 10525375"/>
                <a:gd name="connsiteY1073" fmla="*/ 155227 h 503731"/>
                <a:gd name="connsiteX1074" fmla="*/ 289787 w 10525375"/>
                <a:gd name="connsiteY1074" fmla="*/ 153890 h 503731"/>
                <a:gd name="connsiteX1075" fmla="*/ 310192 w 10525375"/>
                <a:gd name="connsiteY1075" fmla="*/ 153890 h 503731"/>
                <a:gd name="connsiteX1076" fmla="*/ 310192 w 10525375"/>
                <a:gd name="connsiteY1076" fmla="*/ 155227 h 503731"/>
                <a:gd name="connsiteX1077" fmla="*/ 330596 w 10525375"/>
                <a:gd name="connsiteY1077" fmla="*/ 153890 h 503731"/>
                <a:gd name="connsiteX1078" fmla="*/ 337398 w 10525375"/>
                <a:gd name="connsiteY1078" fmla="*/ 155227 h 503731"/>
                <a:gd name="connsiteX1079" fmla="*/ 361201 w 10525375"/>
                <a:gd name="connsiteY1079" fmla="*/ 151216 h 503731"/>
                <a:gd name="connsiteX1080" fmla="*/ 378207 w 10525375"/>
                <a:gd name="connsiteY1080" fmla="*/ 149881 h 503731"/>
                <a:gd name="connsiteX1081" fmla="*/ 429217 w 10525375"/>
                <a:gd name="connsiteY1081" fmla="*/ 149881 h 503731"/>
                <a:gd name="connsiteX1082" fmla="*/ 449622 w 10525375"/>
                <a:gd name="connsiteY1082" fmla="*/ 149881 h 503731"/>
                <a:gd name="connsiteX1083" fmla="*/ 446223 w 10525375"/>
                <a:gd name="connsiteY1083" fmla="*/ 147207 h 503731"/>
                <a:gd name="connsiteX1084" fmla="*/ 436019 w 10525375"/>
                <a:gd name="connsiteY1084" fmla="*/ 147207 h 503731"/>
                <a:gd name="connsiteX1085" fmla="*/ 408812 w 10525375"/>
                <a:gd name="connsiteY1085" fmla="*/ 143197 h 503731"/>
                <a:gd name="connsiteX1086" fmla="*/ 405413 w 10525375"/>
                <a:gd name="connsiteY1086" fmla="*/ 144533 h 503731"/>
                <a:gd name="connsiteX1087" fmla="*/ 378207 w 10525375"/>
                <a:gd name="connsiteY1087" fmla="*/ 143197 h 503731"/>
                <a:gd name="connsiteX1088" fmla="*/ 374805 w 10525375"/>
                <a:gd name="connsiteY1088" fmla="*/ 141861 h 503731"/>
                <a:gd name="connsiteX1089" fmla="*/ 316993 w 10525375"/>
                <a:gd name="connsiteY1089" fmla="*/ 145870 h 503731"/>
                <a:gd name="connsiteX1090" fmla="*/ 303390 w 10525375"/>
                <a:gd name="connsiteY1090" fmla="*/ 144533 h 503731"/>
                <a:gd name="connsiteX1091" fmla="*/ 327194 w 10525375"/>
                <a:gd name="connsiteY1091" fmla="*/ 137851 h 503731"/>
                <a:gd name="connsiteX1092" fmla="*/ 303390 w 10525375"/>
                <a:gd name="connsiteY1092" fmla="*/ 124485 h 503731"/>
                <a:gd name="connsiteX1093" fmla="*/ 357802 w 10525375"/>
                <a:gd name="connsiteY1093" fmla="*/ 117801 h 503731"/>
                <a:gd name="connsiteX1094" fmla="*/ 361201 w 10525375"/>
                <a:gd name="connsiteY1094" fmla="*/ 113792 h 503731"/>
                <a:gd name="connsiteX1095" fmla="*/ 402011 w 10525375"/>
                <a:gd name="connsiteY1095" fmla="*/ 105773 h 503731"/>
                <a:gd name="connsiteX1096" fmla="*/ 436019 w 10525375"/>
                <a:gd name="connsiteY1096" fmla="*/ 93744 h 503731"/>
                <a:gd name="connsiteX1097" fmla="*/ 476828 w 10525375"/>
                <a:gd name="connsiteY1097" fmla="*/ 93744 h 503731"/>
                <a:gd name="connsiteX1098" fmla="*/ 483630 w 10525375"/>
                <a:gd name="connsiteY1098" fmla="*/ 99091 h 503731"/>
                <a:gd name="connsiteX1099" fmla="*/ 483630 w 10525375"/>
                <a:gd name="connsiteY1099" fmla="*/ 100427 h 503731"/>
                <a:gd name="connsiteX1100" fmla="*/ 504034 w 10525375"/>
                <a:gd name="connsiteY1100" fmla="*/ 100427 h 503731"/>
                <a:gd name="connsiteX1101" fmla="*/ 514238 w 10525375"/>
                <a:gd name="connsiteY1101" fmla="*/ 104436 h 503731"/>
                <a:gd name="connsiteX1102" fmla="*/ 507437 w 10525375"/>
                <a:gd name="connsiteY1102" fmla="*/ 108446 h 503731"/>
                <a:gd name="connsiteX1103" fmla="*/ 510836 w 10525375"/>
                <a:gd name="connsiteY1103" fmla="*/ 108446 h 503731"/>
                <a:gd name="connsiteX1104" fmla="*/ 534643 w 10525375"/>
                <a:gd name="connsiteY1104" fmla="*/ 108446 h 503731"/>
                <a:gd name="connsiteX1105" fmla="*/ 534643 w 10525375"/>
                <a:gd name="connsiteY1105" fmla="*/ 107110 h 503731"/>
                <a:gd name="connsiteX1106" fmla="*/ 538042 w 10525375"/>
                <a:gd name="connsiteY1106" fmla="*/ 101764 h 503731"/>
                <a:gd name="connsiteX1107" fmla="*/ 544844 w 10525375"/>
                <a:gd name="connsiteY1107" fmla="*/ 96418 h 503731"/>
                <a:gd name="connsiteX1108" fmla="*/ 544844 w 10525375"/>
                <a:gd name="connsiteY1108" fmla="*/ 95080 h 503731"/>
                <a:gd name="connsiteX1109" fmla="*/ 521040 w 10525375"/>
                <a:gd name="connsiteY1109" fmla="*/ 88398 h 503731"/>
                <a:gd name="connsiteX1110" fmla="*/ 521040 w 10525375"/>
                <a:gd name="connsiteY1110" fmla="*/ 85725 h 503731"/>
                <a:gd name="connsiteX1111" fmla="*/ 497233 w 10525375"/>
                <a:gd name="connsiteY1111" fmla="*/ 79041 h 503731"/>
                <a:gd name="connsiteX1112" fmla="*/ 527841 w 10525375"/>
                <a:gd name="connsiteY1112" fmla="*/ 67013 h 503731"/>
                <a:gd name="connsiteX1113" fmla="*/ 561849 w 10525375"/>
                <a:gd name="connsiteY1113" fmla="*/ 79041 h 503731"/>
                <a:gd name="connsiteX1114" fmla="*/ 609460 w 10525375"/>
                <a:gd name="connsiteY1114" fmla="*/ 89734 h 503731"/>
                <a:gd name="connsiteX1115" fmla="*/ 660470 w 10525375"/>
                <a:gd name="connsiteY1115" fmla="*/ 77704 h 503731"/>
                <a:gd name="connsiteX1116" fmla="*/ 674073 w 10525375"/>
                <a:gd name="connsiteY1116" fmla="*/ 80379 h 503731"/>
                <a:gd name="connsiteX1117" fmla="*/ 701279 w 10525375"/>
                <a:gd name="connsiteY1117" fmla="*/ 87061 h 503731"/>
                <a:gd name="connsiteX1118" fmla="*/ 670674 w 10525375"/>
                <a:gd name="connsiteY1118" fmla="*/ 93744 h 503731"/>
                <a:gd name="connsiteX1119" fmla="*/ 670674 w 10525375"/>
                <a:gd name="connsiteY1119" fmla="*/ 95080 h 503731"/>
                <a:gd name="connsiteX1120" fmla="*/ 663873 w 10525375"/>
                <a:gd name="connsiteY1120" fmla="*/ 100427 h 503731"/>
                <a:gd name="connsiteX1121" fmla="*/ 674073 w 10525375"/>
                <a:gd name="connsiteY1121" fmla="*/ 100427 h 503731"/>
                <a:gd name="connsiteX1122" fmla="*/ 680875 w 10525375"/>
                <a:gd name="connsiteY1122" fmla="*/ 103100 h 503731"/>
                <a:gd name="connsiteX1123" fmla="*/ 691079 w 10525375"/>
                <a:gd name="connsiteY1123" fmla="*/ 103100 h 503731"/>
                <a:gd name="connsiteX1124" fmla="*/ 704682 w 10525375"/>
                <a:gd name="connsiteY1124" fmla="*/ 92407 h 503731"/>
                <a:gd name="connsiteX1125" fmla="*/ 714883 w 10525375"/>
                <a:gd name="connsiteY1125" fmla="*/ 91070 h 503731"/>
                <a:gd name="connsiteX1126" fmla="*/ 721684 w 10525375"/>
                <a:gd name="connsiteY1126" fmla="*/ 77704 h 503731"/>
                <a:gd name="connsiteX1127" fmla="*/ 731888 w 10525375"/>
                <a:gd name="connsiteY1127" fmla="*/ 73695 h 503731"/>
                <a:gd name="connsiteX1128" fmla="*/ 776097 w 10525375"/>
                <a:gd name="connsiteY1128" fmla="*/ 75032 h 503731"/>
                <a:gd name="connsiteX1129" fmla="*/ 796501 w 10525375"/>
                <a:gd name="connsiteY1129" fmla="*/ 71022 h 503731"/>
                <a:gd name="connsiteX1130" fmla="*/ 803303 w 10525375"/>
                <a:gd name="connsiteY1130" fmla="*/ 71022 h 503731"/>
                <a:gd name="connsiteX1131" fmla="*/ 803303 w 10525375"/>
                <a:gd name="connsiteY1131" fmla="*/ 69686 h 503731"/>
                <a:gd name="connsiteX1132" fmla="*/ 806705 w 10525375"/>
                <a:gd name="connsiteY1132" fmla="*/ 67013 h 503731"/>
                <a:gd name="connsiteX1133" fmla="*/ 782898 w 10525375"/>
                <a:gd name="connsiteY1133" fmla="*/ 71022 h 503731"/>
                <a:gd name="connsiteX1134" fmla="*/ 759095 w 10525375"/>
                <a:gd name="connsiteY1134" fmla="*/ 60329 h 503731"/>
                <a:gd name="connsiteX1135" fmla="*/ 796501 w 10525375"/>
                <a:gd name="connsiteY1135" fmla="*/ 48301 h 503731"/>
                <a:gd name="connsiteX1136" fmla="*/ 854316 w 10525375"/>
                <a:gd name="connsiteY1136" fmla="*/ 50973 h 503731"/>
                <a:gd name="connsiteX1137" fmla="*/ 966540 w 10525375"/>
                <a:gd name="connsiteY1137" fmla="*/ 46964 h 503731"/>
                <a:gd name="connsiteX1138" fmla="*/ 1000548 w 10525375"/>
                <a:gd name="connsiteY1138" fmla="*/ 48301 h 503731"/>
                <a:gd name="connsiteX1139" fmla="*/ 1048159 w 10525375"/>
                <a:gd name="connsiteY1139" fmla="*/ 48301 h 503731"/>
                <a:gd name="connsiteX1140" fmla="*/ 1051562 w 10525375"/>
                <a:gd name="connsiteY1140" fmla="*/ 50973 h 503731"/>
                <a:gd name="connsiteX1141" fmla="*/ 1078768 w 10525375"/>
                <a:gd name="connsiteY1141" fmla="*/ 48301 h 503731"/>
                <a:gd name="connsiteX1142" fmla="*/ 1078768 w 10525375"/>
                <a:gd name="connsiteY1142" fmla="*/ 44290 h 503731"/>
                <a:gd name="connsiteX1143" fmla="*/ 1139982 w 10525375"/>
                <a:gd name="connsiteY1143" fmla="*/ 42955 h 503731"/>
                <a:gd name="connsiteX1144" fmla="*/ 1150182 w 10525375"/>
                <a:gd name="connsiteY1144" fmla="*/ 42955 h 503731"/>
                <a:gd name="connsiteX1145" fmla="*/ 1153585 w 10525375"/>
                <a:gd name="connsiteY1145" fmla="*/ 41617 h 503731"/>
                <a:gd name="connsiteX1146" fmla="*/ 1190992 w 10525375"/>
                <a:gd name="connsiteY1146" fmla="*/ 44290 h 503731"/>
                <a:gd name="connsiteX1147" fmla="*/ 1201196 w 10525375"/>
                <a:gd name="connsiteY1147" fmla="*/ 44290 h 503731"/>
                <a:gd name="connsiteX1148" fmla="*/ 1221601 w 10525375"/>
                <a:gd name="connsiteY1148" fmla="*/ 44290 h 503731"/>
                <a:gd name="connsiteX1149" fmla="*/ 1310021 w 10525375"/>
                <a:gd name="connsiteY1149" fmla="*/ 46964 h 503731"/>
                <a:gd name="connsiteX1150" fmla="*/ 1357632 w 10525375"/>
                <a:gd name="connsiteY1150" fmla="*/ 44290 h 503731"/>
                <a:gd name="connsiteX1151" fmla="*/ 1388237 w 10525375"/>
                <a:gd name="connsiteY1151" fmla="*/ 42955 h 503731"/>
                <a:gd name="connsiteX1152" fmla="*/ 1391640 w 10525375"/>
                <a:gd name="connsiteY1152" fmla="*/ 45628 h 503731"/>
                <a:gd name="connsiteX1153" fmla="*/ 1527671 w 10525375"/>
                <a:gd name="connsiteY1153" fmla="*/ 45628 h 503731"/>
                <a:gd name="connsiteX1154" fmla="*/ 1541274 w 10525375"/>
                <a:gd name="connsiteY1154" fmla="*/ 41617 h 503731"/>
                <a:gd name="connsiteX1155" fmla="*/ 1582083 w 10525375"/>
                <a:gd name="connsiteY1155" fmla="*/ 26916 h 503731"/>
                <a:gd name="connsiteX1156" fmla="*/ 1602488 w 10525375"/>
                <a:gd name="connsiteY1156" fmla="*/ 26916 h 503731"/>
                <a:gd name="connsiteX1157" fmla="*/ 1602488 w 10525375"/>
                <a:gd name="connsiteY1157" fmla="*/ 29589 h 503731"/>
                <a:gd name="connsiteX1158" fmla="*/ 1609290 w 10525375"/>
                <a:gd name="connsiteY1158" fmla="*/ 30925 h 503731"/>
                <a:gd name="connsiteX1159" fmla="*/ 1629694 w 10525375"/>
                <a:gd name="connsiteY1159" fmla="*/ 33598 h 503731"/>
                <a:gd name="connsiteX1160" fmla="*/ 1639895 w 10525375"/>
                <a:gd name="connsiteY1160" fmla="*/ 29589 h 503731"/>
                <a:gd name="connsiteX1161" fmla="*/ 1636496 w 10525375"/>
                <a:gd name="connsiteY1161" fmla="*/ 28251 h 503731"/>
                <a:gd name="connsiteX1162" fmla="*/ 1762323 w 10525375"/>
                <a:gd name="connsiteY1162" fmla="*/ 20232 h 503731"/>
                <a:gd name="connsiteX1163" fmla="*/ 1816735 w 10525375"/>
                <a:gd name="connsiteY1163" fmla="*/ 18896 h 503731"/>
                <a:gd name="connsiteX1164" fmla="*/ 1840543 w 10525375"/>
                <a:gd name="connsiteY1164" fmla="*/ 18896 h 503731"/>
                <a:gd name="connsiteX1165" fmla="*/ 1894955 w 10525375"/>
                <a:gd name="connsiteY1165" fmla="*/ 18896 h 503731"/>
                <a:gd name="connsiteX1166" fmla="*/ 1973171 w 10525375"/>
                <a:gd name="connsiteY1166" fmla="*/ 18896 h 503731"/>
                <a:gd name="connsiteX1167" fmla="*/ 2017383 w 10525375"/>
                <a:gd name="connsiteY1167" fmla="*/ 24241 h 503731"/>
                <a:gd name="connsiteX1168" fmla="*/ 2013980 w 10525375"/>
                <a:gd name="connsiteY1168" fmla="*/ 26916 h 503731"/>
                <a:gd name="connsiteX1169" fmla="*/ 2030986 w 10525375"/>
                <a:gd name="connsiteY1169" fmla="*/ 33598 h 503731"/>
                <a:gd name="connsiteX1170" fmla="*/ 2054790 w 10525375"/>
                <a:gd name="connsiteY1170" fmla="*/ 18896 h 503731"/>
                <a:gd name="connsiteX1171" fmla="*/ 2064994 w 10525375"/>
                <a:gd name="connsiteY1171" fmla="*/ 18896 h 503731"/>
                <a:gd name="connsiteX1172" fmla="*/ 2109202 w 10525375"/>
                <a:gd name="connsiteY1172" fmla="*/ 22905 h 503731"/>
                <a:gd name="connsiteX1173" fmla="*/ 2119407 w 10525375"/>
                <a:gd name="connsiteY1173" fmla="*/ 16223 h 503731"/>
                <a:gd name="connsiteX1174" fmla="*/ 2299646 w 10525375"/>
                <a:gd name="connsiteY1174" fmla="*/ 18896 h 503731"/>
                <a:gd name="connsiteX1175" fmla="*/ 2323453 w 10525375"/>
                <a:gd name="connsiteY1175" fmla="*/ 25578 h 503731"/>
                <a:gd name="connsiteX1176" fmla="*/ 2401670 w 10525375"/>
                <a:gd name="connsiteY1176" fmla="*/ 14886 h 503731"/>
                <a:gd name="connsiteX1177" fmla="*/ 2408471 w 10525375"/>
                <a:gd name="connsiteY1177" fmla="*/ 16223 h 503731"/>
                <a:gd name="connsiteX1178" fmla="*/ 2411874 w 10525375"/>
                <a:gd name="connsiteY1178" fmla="*/ 12213 h 503731"/>
                <a:gd name="connsiteX1179" fmla="*/ 2517296 w 10525375"/>
                <a:gd name="connsiteY1179" fmla="*/ 10875 h 503731"/>
                <a:gd name="connsiteX1180" fmla="*/ 2534302 w 10525375"/>
                <a:gd name="connsiteY1180" fmla="*/ 10875 h 503731"/>
                <a:gd name="connsiteX1181" fmla="*/ 2568310 w 10525375"/>
                <a:gd name="connsiteY1181" fmla="*/ 14886 h 503731"/>
                <a:gd name="connsiteX1182" fmla="*/ 2571709 w 10525375"/>
                <a:gd name="connsiteY1182" fmla="*/ 14886 h 503731"/>
                <a:gd name="connsiteX1183" fmla="*/ 2585312 w 10525375"/>
                <a:gd name="connsiteY1183" fmla="*/ 13550 h 503731"/>
                <a:gd name="connsiteX1184" fmla="*/ 2595516 w 10525375"/>
                <a:gd name="connsiteY1184" fmla="*/ 14886 h 503731"/>
                <a:gd name="connsiteX1185" fmla="*/ 2619320 w 10525375"/>
                <a:gd name="connsiteY1185" fmla="*/ 16223 h 503731"/>
                <a:gd name="connsiteX1186" fmla="*/ 2626121 w 10525375"/>
                <a:gd name="connsiteY1186" fmla="*/ 14886 h 503731"/>
                <a:gd name="connsiteX1187" fmla="*/ 2670333 w 10525375"/>
                <a:gd name="connsiteY1187" fmla="*/ 14886 h 503731"/>
                <a:gd name="connsiteX1188" fmla="*/ 2792761 w 10525375"/>
                <a:gd name="connsiteY1188" fmla="*/ 14886 h 503731"/>
                <a:gd name="connsiteX1189" fmla="*/ 2901586 w 10525375"/>
                <a:gd name="connsiteY1189" fmla="*/ 13550 h 503731"/>
                <a:gd name="connsiteX1190" fmla="*/ 2908388 w 10525375"/>
                <a:gd name="connsiteY1190" fmla="*/ 14886 h 503731"/>
                <a:gd name="connsiteX1191" fmla="*/ 2966199 w 10525375"/>
                <a:gd name="connsiteY1191" fmla="*/ 13550 h 503731"/>
                <a:gd name="connsiteX1192" fmla="*/ 2976403 w 10525375"/>
                <a:gd name="connsiteY1192" fmla="*/ 13550 h 503731"/>
                <a:gd name="connsiteX1193" fmla="*/ 3041016 w 10525375"/>
                <a:gd name="connsiteY1193" fmla="*/ 9539 h 503731"/>
                <a:gd name="connsiteX1194" fmla="*/ 3047818 w 10525375"/>
                <a:gd name="connsiteY1194" fmla="*/ 9539 h 503731"/>
                <a:gd name="connsiteX1195" fmla="*/ 3183849 w 10525375"/>
                <a:gd name="connsiteY1195" fmla="*/ 10875 h 503731"/>
                <a:gd name="connsiteX1196" fmla="*/ 3194053 w 10525375"/>
                <a:gd name="connsiteY1196" fmla="*/ 13550 h 503731"/>
                <a:gd name="connsiteX1197" fmla="*/ 3296077 w 10525375"/>
                <a:gd name="connsiteY1197" fmla="*/ 13550 h 503731"/>
                <a:gd name="connsiteX1198" fmla="*/ 3309680 w 10525375"/>
                <a:gd name="connsiteY1198" fmla="*/ 20232 h 503731"/>
                <a:gd name="connsiteX1199" fmla="*/ 3313079 w 10525375"/>
                <a:gd name="connsiteY1199" fmla="*/ 20232 h 503731"/>
                <a:gd name="connsiteX1200" fmla="*/ 3336886 w 10525375"/>
                <a:gd name="connsiteY1200" fmla="*/ 12213 h 503731"/>
                <a:gd name="connsiteX1201" fmla="*/ 3347087 w 10525375"/>
                <a:gd name="connsiteY1201" fmla="*/ 12213 h 503731"/>
                <a:gd name="connsiteX1202" fmla="*/ 3612347 w 10525375"/>
                <a:gd name="connsiteY1202" fmla="*/ 10875 h 503731"/>
                <a:gd name="connsiteX1203" fmla="*/ 3632752 w 10525375"/>
                <a:gd name="connsiteY1203" fmla="*/ 12213 h 503731"/>
                <a:gd name="connsiteX1204" fmla="*/ 3693966 w 10525375"/>
                <a:gd name="connsiteY1204" fmla="*/ 8204 h 503731"/>
                <a:gd name="connsiteX1205" fmla="*/ 3809592 w 10525375"/>
                <a:gd name="connsiteY1205" fmla="*/ 8204 h 503731"/>
                <a:gd name="connsiteX1206" fmla="*/ 3816394 w 10525375"/>
                <a:gd name="connsiteY1206" fmla="*/ 8204 h 503731"/>
                <a:gd name="connsiteX1207" fmla="*/ 3901415 w 10525375"/>
                <a:gd name="connsiteY1207" fmla="*/ 8204 h 503731"/>
                <a:gd name="connsiteX1208" fmla="*/ 3908217 w 10525375"/>
                <a:gd name="connsiteY1208" fmla="*/ 8204 h 503731"/>
                <a:gd name="connsiteX1209" fmla="*/ 3962630 w 10525375"/>
                <a:gd name="connsiteY1209" fmla="*/ 8204 h 503731"/>
                <a:gd name="connsiteX1210" fmla="*/ 4020441 w 10525375"/>
                <a:gd name="connsiteY1210" fmla="*/ 9539 h 503731"/>
                <a:gd name="connsiteX1211" fmla="*/ 4023844 w 10525375"/>
                <a:gd name="connsiteY1211" fmla="*/ 10875 h 503731"/>
                <a:gd name="connsiteX1212" fmla="*/ 4023844 w 10525375"/>
                <a:gd name="connsiteY1212" fmla="*/ 8204 h 503731"/>
                <a:gd name="connsiteX1213" fmla="*/ 4057851 w 10525375"/>
                <a:gd name="connsiteY1213" fmla="*/ 8204 h 503731"/>
                <a:gd name="connsiteX1214" fmla="*/ 4064653 w 10525375"/>
                <a:gd name="connsiteY1214" fmla="*/ 6866 h 503731"/>
                <a:gd name="connsiteX1215" fmla="*/ 4085058 w 10525375"/>
                <a:gd name="connsiteY1215" fmla="*/ 8204 h 503731"/>
                <a:gd name="connsiteX1216" fmla="*/ 4136068 w 10525375"/>
                <a:gd name="connsiteY1216" fmla="*/ 9539 h 503731"/>
                <a:gd name="connsiteX1217" fmla="*/ 4136068 w 10525375"/>
                <a:gd name="connsiteY1217" fmla="*/ 12213 h 503731"/>
                <a:gd name="connsiteX1218" fmla="*/ 4156472 w 10525375"/>
                <a:gd name="connsiteY1218" fmla="*/ 8204 h 503731"/>
                <a:gd name="connsiteX1219" fmla="*/ 4251694 w 10525375"/>
                <a:gd name="connsiteY1219" fmla="*/ 4193 h 503731"/>
                <a:gd name="connsiteX1220" fmla="*/ 4319710 w 10525375"/>
                <a:gd name="connsiteY1220" fmla="*/ 4193 h 503731"/>
                <a:gd name="connsiteX1221" fmla="*/ 4408130 w 10525375"/>
                <a:gd name="connsiteY1221" fmla="*/ 12213 h 503731"/>
                <a:gd name="connsiteX1222" fmla="*/ 4408130 w 10525375"/>
                <a:gd name="connsiteY1222" fmla="*/ 13550 h 503731"/>
                <a:gd name="connsiteX1223" fmla="*/ 4472747 w 10525375"/>
                <a:gd name="connsiteY1223" fmla="*/ 2857 h 503731"/>
                <a:gd name="connsiteX1224" fmla="*/ 4557764 w 10525375"/>
                <a:gd name="connsiteY1224" fmla="*/ 1520 h 503731"/>
                <a:gd name="connsiteX1225" fmla="*/ 4571368 w 10525375"/>
                <a:gd name="connsiteY1225" fmla="*/ 1520 h 503731"/>
                <a:gd name="connsiteX1226" fmla="*/ 4595175 w 10525375"/>
                <a:gd name="connsiteY1226" fmla="*/ 9539 h 503731"/>
                <a:gd name="connsiteX1227" fmla="*/ 4595175 w 10525375"/>
                <a:gd name="connsiteY1227" fmla="*/ 8204 h 503731"/>
                <a:gd name="connsiteX1228" fmla="*/ 4591772 w 10525375"/>
                <a:gd name="connsiteY1228" fmla="*/ 6866 h 503731"/>
                <a:gd name="connsiteX1229" fmla="*/ 4646185 w 10525375"/>
                <a:gd name="connsiteY1229" fmla="*/ 184 h 50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Lst>
              <a:rect l="l" t="t" r="r" b="b"/>
              <a:pathLst>
                <a:path w="10525375" h="503731">
                  <a:moveTo>
                    <a:pt x="8243450" y="473332"/>
                  </a:moveTo>
                  <a:cubicBezTo>
                    <a:pt x="8246852" y="474668"/>
                    <a:pt x="8246852" y="476005"/>
                    <a:pt x="8250251" y="477341"/>
                  </a:cubicBezTo>
                  <a:cubicBezTo>
                    <a:pt x="8253654" y="476005"/>
                    <a:pt x="8253654" y="476005"/>
                    <a:pt x="8257053" y="476005"/>
                  </a:cubicBezTo>
                  <a:cubicBezTo>
                    <a:pt x="8260456" y="476005"/>
                    <a:pt x="8270656" y="474668"/>
                    <a:pt x="8263854" y="473332"/>
                  </a:cubicBezTo>
                  <a:cubicBezTo>
                    <a:pt x="8260456" y="470659"/>
                    <a:pt x="8250251" y="471995"/>
                    <a:pt x="8243450" y="473332"/>
                  </a:cubicBezTo>
                  <a:close/>
                  <a:moveTo>
                    <a:pt x="4333313" y="473332"/>
                  </a:moveTo>
                  <a:cubicBezTo>
                    <a:pt x="4336715" y="474668"/>
                    <a:pt x="4336715" y="476005"/>
                    <a:pt x="4340114" y="477341"/>
                  </a:cubicBezTo>
                  <a:cubicBezTo>
                    <a:pt x="4343517" y="476005"/>
                    <a:pt x="4343517" y="476005"/>
                    <a:pt x="4346916" y="476005"/>
                  </a:cubicBezTo>
                  <a:cubicBezTo>
                    <a:pt x="4350319" y="476005"/>
                    <a:pt x="4360519" y="474668"/>
                    <a:pt x="4353718" y="473332"/>
                  </a:cubicBezTo>
                  <a:cubicBezTo>
                    <a:pt x="4350319" y="470659"/>
                    <a:pt x="4340114" y="471995"/>
                    <a:pt x="4333313" y="473332"/>
                  </a:cubicBezTo>
                  <a:close/>
                  <a:moveTo>
                    <a:pt x="8824985" y="450610"/>
                  </a:moveTo>
                  <a:cubicBezTo>
                    <a:pt x="8831786" y="454620"/>
                    <a:pt x="8821582" y="457293"/>
                    <a:pt x="8811382" y="459966"/>
                  </a:cubicBezTo>
                  <a:cubicBezTo>
                    <a:pt x="8818184" y="461302"/>
                    <a:pt x="8821582" y="462639"/>
                    <a:pt x="8828384" y="463975"/>
                  </a:cubicBezTo>
                  <a:cubicBezTo>
                    <a:pt x="8835186" y="458629"/>
                    <a:pt x="8848788" y="454620"/>
                    <a:pt x="8858992" y="450610"/>
                  </a:cubicBezTo>
                  <a:cubicBezTo>
                    <a:pt x="8848788" y="450610"/>
                    <a:pt x="8835186" y="450610"/>
                    <a:pt x="8824985" y="450610"/>
                  </a:cubicBezTo>
                  <a:close/>
                  <a:moveTo>
                    <a:pt x="9110650" y="447936"/>
                  </a:moveTo>
                  <a:cubicBezTo>
                    <a:pt x="9114050" y="449274"/>
                    <a:pt x="9114050" y="450610"/>
                    <a:pt x="9114050" y="453283"/>
                  </a:cubicBezTo>
                  <a:cubicBezTo>
                    <a:pt x="9114050" y="454620"/>
                    <a:pt x="9110650" y="454620"/>
                    <a:pt x="9110650" y="454620"/>
                  </a:cubicBezTo>
                  <a:cubicBezTo>
                    <a:pt x="9117452" y="454620"/>
                    <a:pt x="9120851" y="455956"/>
                    <a:pt x="9117452" y="459966"/>
                  </a:cubicBezTo>
                  <a:cubicBezTo>
                    <a:pt x="9117452" y="458629"/>
                    <a:pt x="9117452" y="458629"/>
                    <a:pt x="9117452" y="458629"/>
                  </a:cubicBezTo>
                  <a:cubicBezTo>
                    <a:pt x="9127652" y="454620"/>
                    <a:pt x="9117452" y="450610"/>
                    <a:pt x="9114050" y="447936"/>
                  </a:cubicBezTo>
                  <a:cubicBezTo>
                    <a:pt x="9114050" y="447936"/>
                    <a:pt x="9110650" y="447936"/>
                    <a:pt x="9110650" y="447936"/>
                  </a:cubicBezTo>
                  <a:close/>
                  <a:moveTo>
                    <a:pt x="6668890" y="441254"/>
                  </a:moveTo>
                  <a:cubicBezTo>
                    <a:pt x="6668890" y="442590"/>
                    <a:pt x="6672289" y="443927"/>
                    <a:pt x="6672289" y="443927"/>
                  </a:cubicBezTo>
                  <a:cubicBezTo>
                    <a:pt x="6672289" y="442590"/>
                    <a:pt x="6672289" y="442590"/>
                    <a:pt x="6672289" y="441254"/>
                  </a:cubicBezTo>
                  <a:cubicBezTo>
                    <a:pt x="6668890" y="441254"/>
                    <a:pt x="6668890" y="441254"/>
                    <a:pt x="6668890" y="441254"/>
                  </a:cubicBezTo>
                  <a:close/>
                  <a:moveTo>
                    <a:pt x="2758753" y="441254"/>
                  </a:moveTo>
                  <a:cubicBezTo>
                    <a:pt x="2758753" y="442590"/>
                    <a:pt x="2762152" y="443927"/>
                    <a:pt x="2762152" y="443927"/>
                  </a:cubicBezTo>
                  <a:cubicBezTo>
                    <a:pt x="2762152" y="442590"/>
                    <a:pt x="2762152" y="442590"/>
                    <a:pt x="2762152" y="441254"/>
                  </a:cubicBezTo>
                  <a:cubicBezTo>
                    <a:pt x="2758753" y="441254"/>
                    <a:pt x="2758753" y="441254"/>
                    <a:pt x="2758753" y="441254"/>
                  </a:cubicBezTo>
                  <a:close/>
                  <a:moveTo>
                    <a:pt x="9338501" y="438581"/>
                  </a:moveTo>
                  <a:cubicBezTo>
                    <a:pt x="9338501" y="439917"/>
                    <a:pt x="9341904" y="439917"/>
                    <a:pt x="9341904" y="441254"/>
                  </a:cubicBezTo>
                  <a:cubicBezTo>
                    <a:pt x="9348705" y="438581"/>
                    <a:pt x="9355506" y="438581"/>
                    <a:pt x="9362308" y="438581"/>
                  </a:cubicBezTo>
                  <a:cubicBezTo>
                    <a:pt x="9365707" y="438581"/>
                    <a:pt x="9365707" y="438581"/>
                    <a:pt x="9365707" y="439917"/>
                  </a:cubicBezTo>
                  <a:cubicBezTo>
                    <a:pt x="9365707" y="438581"/>
                    <a:pt x="9365707" y="438581"/>
                    <a:pt x="9365707" y="438581"/>
                  </a:cubicBezTo>
                  <a:lnTo>
                    <a:pt x="9362308" y="438581"/>
                  </a:lnTo>
                  <a:close/>
                  <a:moveTo>
                    <a:pt x="8413488" y="433235"/>
                  </a:moveTo>
                  <a:cubicBezTo>
                    <a:pt x="8410090" y="434571"/>
                    <a:pt x="8410090" y="434571"/>
                    <a:pt x="8406687" y="434571"/>
                  </a:cubicBezTo>
                  <a:cubicBezTo>
                    <a:pt x="8410090" y="435908"/>
                    <a:pt x="8413488" y="437244"/>
                    <a:pt x="8416892" y="439917"/>
                  </a:cubicBezTo>
                  <a:cubicBezTo>
                    <a:pt x="8413488" y="437244"/>
                    <a:pt x="8413488" y="435908"/>
                    <a:pt x="8413488" y="433235"/>
                  </a:cubicBezTo>
                  <a:close/>
                  <a:moveTo>
                    <a:pt x="4503352" y="433235"/>
                  </a:moveTo>
                  <a:cubicBezTo>
                    <a:pt x="4499953" y="434571"/>
                    <a:pt x="4499953" y="434571"/>
                    <a:pt x="4496550" y="434571"/>
                  </a:cubicBezTo>
                  <a:cubicBezTo>
                    <a:pt x="4499953" y="435908"/>
                    <a:pt x="4503352" y="437244"/>
                    <a:pt x="4506755" y="439917"/>
                  </a:cubicBezTo>
                  <a:cubicBezTo>
                    <a:pt x="4503352" y="437244"/>
                    <a:pt x="4503352" y="435908"/>
                    <a:pt x="4503352" y="433235"/>
                  </a:cubicBezTo>
                  <a:close/>
                  <a:moveTo>
                    <a:pt x="9624166" y="426551"/>
                  </a:moveTo>
                  <a:cubicBezTo>
                    <a:pt x="9624166" y="429224"/>
                    <a:pt x="9624166" y="430562"/>
                    <a:pt x="9617365" y="430562"/>
                  </a:cubicBezTo>
                  <a:cubicBezTo>
                    <a:pt x="9630968" y="433235"/>
                    <a:pt x="9644571" y="434571"/>
                    <a:pt x="9654776" y="430562"/>
                  </a:cubicBezTo>
                  <a:cubicBezTo>
                    <a:pt x="9644571" y="430562"/>
                    <a:pt x="9634370" y="430562"/>
                    <a:pt x="9624166" y="427888"/>
                  </a:cubicBezTo>
                  <a:cubicBezTo>
                    <a:pt x="9624166" y="426551"/>
                    <a:pt x="9624166" y="426551"/>
                    <a:pt x="9624166" y="426551"/>
                  </a:cubicBezTo>
                  <a:close/>
                  <a:moveTo>
                    <a:pt x="248974" y="418532"/>
                  </a:moveTo>
                  <a:cubicBezTo>
                    <a:pt x="259178" y="418532"/>
                    <a:pt x="269379" y="418532"/>
                    <a:pt x="279583" y="418532"/>
                  </a:cubicBezTo>
                  <a:cubicBezTo>
                    <a:pt x="289783" y="421205"/>
                    <a:pt x="299987" y="423878"/>
                    <a:pt x="310188" y="426551"/>
                  </a:cubicBezTo>
                  <a:cubicBezTo>
                    <a:pt x="296585" y="429224"/>
                    <a:pt x="303387" y="438581"/>
                    <a:pt x="279583" y="438581"/>
                  </a:cubicBezTo>
                  <a:cubicBezTo>
                    <a:pt x="276180" y="437244"/>
                    <a:pt x="272781" y="435908"/>
                    <a:pt x="269379" y="434571"/>
                  </a:cubicBezTo>
                  <a:cubicBezTo>
                    <a:pt x="262577" y="431898"/>
                    <a:pt x="259178" y="430562"/>
                    <a:pt x="259178" y="426551"/>
                  </a:cubicBezTo>
                  <a:cubicBezTo>
                    <a:pt x="255775" y="423878"/>
                    <a:pt x="252377" y="421205"/>
                    <a:pt x="248974" y="418532"/>
                  </a:cubicBezTo>
                  <a:close/>
                  <a:moveTo>
                    <a:pt x="9481334" y="397147"/>
                  </a:moveTo>
                  <a:cubicBezTo>
                    <a:pt x="9481334" y="398484"/>
                    <a:pt x="9481334" y="398484"/>
                    <a:pt x="9481334" y="399820"/>
                  </a:cubicBezTo>
                  <a:cubicBezTo>
                    <a:pt x="9481334" y="399820"/>
                    <a:pt x="9484736" y="399820"/>
                    <a:pt x="9488135" y="398484"/>
                  </a:cubicBezTo>
                  <a:cubicBezTo>
                    <a:pt x="9484736" y="398484"/>
                    <a:pt x="9484736" y="397147"/>
                    <a:pt x="9481334" y="397147"/>
                  </a:cubicBezTo>
                  <a:close/>
                  <a:moveTo>
                    <a:pt x="548246" y="390464"/>
                  </a:moveTo>
                  <a:cubicBezTo>
                    <a:pt x="548246" y="391800"/>
                    <a:pt x="548246" y="391800"/>
                    <a:pt x="548246" y="391800"/>
                  </a:cubicBezTo>
                  <a:cubicBezTo>
                    <a:pt x="544844" y="393137"/>
                    <a:pt x="544844" y="393137"/>
                    <a:pt x="541445" y="393137"/>
                  </a:cubicBezTo>
                  <a:cubicBezTo>
                    <a:pt x="541445" y="398484"/>
                    <a:pt x="538042" y="403830"/>
                    <a:pt x="538042" y="409176"/>
                  </a:cubicBezTo>
                  <a:cubicBezTo>
                    <a:pt x="548246" y="407839"/>
                    <a:pt x="558447" y="409176"/>
                    <a:pt x="565248" y="411850"/>
                  </a:cubicBezTo>
                  <a:cubicBezTo>
                    <a:pt x="568651" y="405166"/>
                    <a:pt x="599256" y="391800"/>
                    <a:pt x="548246" y="390464"/>
                  </a:cubicBezTo>
                  <a:close/>
                  <a:moveTo>
                    <a:pt x="10305597" y="390129"/>
                  </a:moveTo>
                  <a:cubicBezTo>
                    <a:pt x="10310274" y="390798"/>
                    <a:pt x="10314523" y="392468"/>
                    <a:pt x="10317926" y="393137"/>
                  </a:cubicBezTo>
                  <a:cubicBezTo>
                    <a:pt x="10317926" y="395811"/>
                    <a:pt x="10317926" y="398484"/>
                    <a:pt x="10317926" y="401157"/>
                  </a:cubicBezTo>
                  <a:cubicBezTo>
                    <a:pt x="10317926" y="401157"/>
                    <a:pt x="10314523" y="401157"/>
                    <a:pt x="10311124" y="401157"/>
                  </a:cubicBezTo>
                  <a:cubicBezTo>
                    <a:pt x="10300920" y="399820"/>
                    <a:pt x="10294118" y="397147"/>
                    <a:pt x="10290720" y="393137"/>
                  </a:cubicBezTo>
                  <a:cubicBezTo>
                    <a:pt x="10295822" y="389795"/>
                    <a:pt x="10300920" y="389461"/>
                    <a:pt x="10305597" y="390129"/>
                  </a:cubicBezTo>
                  <a:close/>
                  <a:moveTo>
                    <a:pt x="9913234" y="387791"/>
                  </a:moveTo>
                  <a:cubicBezTo>
                    <a:pt x="9913234" y="390464"/>
                    <a:pt x="9916634" y="394473"/>
                    <a:pt x="9913234" y="397147"/>
                  </a:cubicBezTo>
                  <a:cubicBezTo>
                    <a:pt x="9909832" y="398484"/>
                    <a:pt x="9906433" y="401157"/>
                    <a:pt x="9903030" y="403830"/>
                  </a:cubicBezTo>
                  <a:cubicBezTo>
                    <a:pt x="9903030" y="403830"/>
                    <a:pt x="9906433" y="405166"/>
                    <a:pt x="9906433" y="405166"/>
                  </a:cubicBezTo>
                  <a:cubicBezTo>
                    <a:pt x="9906433" y="406503"/>
                    <a:pt x="9906433" y="409176"/>
                    <a:pt x="9906433" y="410512"/>
                  </a:cubicBezTo>
                  <a:cubicBezTo>
                    <a:pt x="9930236" y="410512"/>
                    <a:pt x="9954044" y="410512"/>
                    <a:pt x="9971046" y="401157"/>
                  </a:cubicBezTo>
                  <a:cubicBezTo>
                    <a:pt x="9967647" y="398484"/>
                    <a:pt x="9967647" y="395811"/>
                    <a:pt x="9971046" y="393137"/>
                  </a:cubicBezTo>
                  <a:cubicBezTo>
                    <a:pt x="9950642" y="393137"/>
                    <a:pt x="9933639" y="390464"/>
                    <a:pt x="9913234" y="387791"/>
                  </a:cubicBezTo>
                  <a:close/>
                  <a:moveTo>
                    <a:pt x="1228402" y="386454"/>
                  </a:moveTo>
                  <a:cubicBezTo>
                    <a:pt x="1228402" y="387791"/>
                    <a:pt x="1228402" y="389127"/>
                    <a:pt x="1228402" y="390464"/>
                  </a:cubicBezTo>
                  <a:cubicBezTo>
                    <a:pt x="1238603" y="389127"/>
                    <a:pt x="1248807" y="389127"/>
                    <a:pt x="1259008" y="391800"/>
                  </a:cubicBezTo>
                  <a:cubicBezTo>
                    <a:pt x="1259008" y="390464"/>
                    <a:pt x="1262410" y="389127"/>
                    <a:pt x="1262410" y="387791"/>
                  </a:cubicBezTo>
                  <a:cubicBezTo>
                    <a:pt x="1259008" y="387791"/>
                    <a:pt x="1255608" y="387791"/>
                    <a:pt x="1255608" y="387791"/>
                  </a:cubicBezTo>
                  <a:cubicBezTo>
                    <a:pt x="1255608" y="387791"/>
                    <a:pt x="1252206" y="386454"/>
                    <a:pt x="1252206" y="386454"/>
                  </a:cubicBezTo>
                  <a:cubicBezTo>
                    <a:pt x="1245404" y="387791"/>
                    <a:pt x="1235204" y="387791"/>
                    <a:pt x="1228402" y="386454"/>
                  </a:cubicBezTo>
                  <a:close/>
                  <a:moveTo>
                    <a:pt x="9749997" y="385118"/>
                  </a:moveTo>
                  <a:cubicBezTo>
                    <a:pt x="9749997" y="387791"/>
                    <a:pt x="9749997" y="389127"/>
                    <a:pt x="9753396" y="390464"/>
                  </a:cubicBezTo>
                  <a:cubicBezTo>
                    <a:pt x="9749997" y="389127"/>
                    <a:pt x="9749997" y="387791"/>
                    <a:pt x="9753396" y="386454"/>
                  </a:cubicBezTo>
                  <a:cubicBezTo>
                    <a:pt x="9753396" y="386454"/>
                    <a:pt x="9749997" y="386454"/>
                    <a:pt x="9749997" y="385118"/>
                  </a:cubicBezTo>
                  <a:close/>
                  <a:moveTo>
                    <a:pt x="8865794" y="370415"/>
                  </a:moveTo>
                  <a:cubicBezTo>
                    <a:pt x="8865794" y="370415"/>
                    <a:pt x="8869193" y="371752"/>
                    <a:pt x="8869193" y="371752"/>
                  </a:cubicBezTo>
                  <a:cubicBezTo>
                    <a:pt x="8869193" y="370415"/>
                    <a:pt x="8869193" y="370415"/>
                    <a:pt x="8869193" y="370415"/>
                  </a:cubicBezTo>
                  <a:cubicBezTo>
                    <a:pt x="8869193" y="370415"/>
                    <a:pt x="8865794" y="370415"/>
                    <a:pt x="8865794" y="370415"/>
                  </a:cubicBezTo>
                  <a:close/>
                  <a:moveTo>
                    <a:pt x="820309" y="370415"/>
                  </a:moveTo>
                  <a:cubicBezTo>
                    <a:pt x="810104" y="379772"/>
                    <a:pt x="833912" y="377099"/>
                    <a:pt x="844112" y="378434"/>
                  </a:cubicBezTo>
                  <a:cubicBezTo>
                    <a:pt x="840713" y="377099"/>
                    <a:pt x="837311" y="375761"/>
                    <a:pt x="837311" y="373088"/>
                  </a:cubicBezTo>
                  <a:cubicBezTo>
                    <a:pt x="833912" y="371752"/>
                    <a:pt x="827110" y="371752"/>
                    <a:pt x="820309" y="370415"/>
                  </a:cubicBezTo>
                  <a:close/>
                  <a:moveTo>
                    <a:pt x="1007353" y="369580"/>
                  </a:moveTo>
                  <a:cubicBezTo>
                    <a:pt x="997149" y="369079"/>
                    <a:pt x="986949" y="369747"/>
                    <a:pt x="976745" y="373088"/>
                  </a:cubicBezTo>
                  <a:cubicBezTo>
                    <a:pt x="976745" y="373088"/>
                    <a:pt x="973342" y="374425"/>
                    <a:pt x="973342" y="374425"/>
                  </a:cubicBezTo>
                  <a:cubicBezTo>
                    <a:pt x="973342" y="375761"/>
                    <a:pt x="969943" y="375761"/>
                    <a:pt x="969943" y="377099"/>
                  </a:cubicBezTo>
                  <a:cubicBezTo>
                    <a:pt x="969943" y="378434"/>
                    <a:pt x="966540" y="378434"/>
                    <a:pt x="966540" y="378434"/>
                  </a:cubicBezTo>
                  <a:cubicBezTo>
                    <a:pt x="969943" y="382445"/>
                    <a:pt x="966540" y="383781"/>
                    <a:pt x="959739" y="385118"/>
                  </a:cubicBezTo>
                  <a:cubicBezTo>
                    <a:pt x="966540" y="385118"/>
                    <a:pt x="969943" y="386454"/>
                    <a:pt x="973342" y="387791"/>
                  </a:cubicBezTo>
                  <a:cubicBezTo>
                    <a:pt x="980144" y="379772"/>
                    <a:pt x="997149" y="377099"/>
                    <a:pt x="1014151" y="377099"/>
                  </a:cubicBezTo>
                  <a:cubicBezTo>
                    <a:pt x="1034556" y="378434"/>
                    <a:pt x="1048159" y="381108"/>
                    <a:pt x="1037958" y="391800"/>
                  </a:cubicBezTo>
                  <a:cubicBezTo>
                    <a:pt x="1051562" y="390464"/>
                    <a:pt x="1061762" y="390464"/>
                    <a:pt x="1071966" y="393137"/>
                  </a:cubicBezTo>
                  <a:cubicBezTo>
                    <a:pt x="1075365" y="393137"/>
                    <a:pt x="1075365" y="394473"/>
                    <a:pt x="1075365" y="395811"/>
                  </a:cubicBezTo>
                  <a:cubicBezTo>
                    <a:pt x="1078768" y="395811"/>
                    <a:pt x="1078768" y="394473"/>
                    <a:pt x="1078768" y="394473"/>
                  </a:cubicBezTo>
                  <a:cubicBezTo>
                    <a:pt x="1082167" y="393137"/>
                    <a:pt x="1082167" y="393137"/>
                    <a:pt x="1082167" y="393137"/>
                  </a:cubicBezTo>
                  <a:cubicBezTo>
                    <a:pt x="1082167" y="393137"/>
                    <a:pt x="1078768" y="393137"/>
                    <a:pt x="1078768" y="393137"/>
                  </a:cubicBezTo>
                  <a:cubicBezTo>
                    <a:pt x="1082167" y="381108"/>
                    <a:pt x="1054961" y="378434"/>
                    <a:pt x="1037958" y="373088"/>
                  </a:cubicBezTo>
                  <a:cubicBezTo>
                    <a:pt x="1027758" y="371751"/>
                    <a:pt x="1017554" y="370081"/>
                    <a:pt x="1007353" y="369580"/>
                  </a:cubicBezTo>
                  <a:close/>
                  <a:moveTo>
                    <a:pt x="34727" y="366406"/>
                  </a:moveTo>
                  <a:cubicBezTo>
                    <a:pt x="41528" y="366406"/>
                    <a:pt x="48330" y="366406"/>
                    <a:pt x="51729" y="366406"/>
                  </a:cubicBezTo>
                  <a:cubicBezTo>
                    <a:pt x="58530" y="369079"/>
                    <a:pt x="68734" y="371752"/>
                    <a:pt x="58530" y="375763"/>
                  </a:cubicBezTo>
                  <a:cubicBezTo>
                    <a:pt x="51729" y="378434"/>
                    <a:pt x="38126" y="378434"/>
                    <a:pt x="31324" y="375763"/>
                  </a:cubicBezTo>
                  <a:cubicBezTo>
                    <a:pt x="17721" y="371752"/>
                    <a:pt x="31324" y="369079"/>
                    <a:pt x="34727" y="366406"/>
                  </a:cubicBezTo>
                  <a:close/>
                  <a:moveTo>
                    <a:pt x="8671948" y="365069"/>
                  </a:moveTo>
                  <a:cubicBezTo>
                    <a:pt x="8668549" y="366406"/>
                    <a:pt x="8671948" y="367742"/>
                    <a:pt x="8671948" y="369079"/>
                  </a:cubicBezTo>
                  <a:cubicBezTo>
                    <a:pt x="8671948" y="366406"/>
                    <a:pt x="8671948" y="366406"/>
                    <a:pt x="8675350" y="365069"/>
                  </a:cubicBezTo>
                  <a:cubicBezTo>
                    <a:pt x="8675350" y="365069"/>
                    <a:pt x="8671948" y="365069"/>
                    <a:pt x="8671948" y="365069"/>
                  </a:cubicBezTo>
                  <a:close/>
                  <a:moveTo>
                    <a:pt x="840713" y="358387"/>
                  </a:moveTo>
                  <a:cubicBezTo>
                    <a:pt x="840713" y="361060"/>
                    <a:pt x="844112" y="362396"/>
                    <a:pt x="844112" y="363733"/>
                  </a:cubicBezTo>
                  <a:cubicBezTo>
                    <a:pt x="847515" y="362396"/>
                    <a:pt x="854316" y="362396"/>
                    <a:pt x="861118" y="359722"/>
                  </a:cubicBezTo>
                  <a:cubicBezTo>
                    <a:pt x="854316" y="359722"/>
                    <a:pt x="847515" y="359722"/>
                    <a:pt x="840713" y="358387"/>
                  </a:cubicBezTo>
                  <a:close/>
                  <a:moveTo>
                    <a:pt x="9909832" y="349030"/>
                  </a:moveTo>
                  <a:cubicBezTo>
                    <a:pt x="9906433" y="349030"/>
                    <a:pt x="9899632" y="350367"/>
                    <a:pt x="9896229" y="350367"/>
                  </a:cubicBezTo>
                  <a:cubicBezTo>
                    <a:pt x="9896229" y="350367"/>
                    <a:pt x="9892830" y="350367"/>
                    <a:pt x="9892830" y="350367"/>
                  </a:cubicBezTo>
                  <a:cubicBezTo>
                    <a:pt x="9896229" y="351703"/>
                    <a:pt x="9899632" y="353040"/>
                    <a:pt x="9903030" y="354376"/>
                  </a:cubicBezTo>
                  <a:cubicBezTo>
                    <a:pt x="9906433" y="351703"/>
                    <a:pt x="9909832" y="350367"/>
                    <a:pt x="9909832" y="349030"/>
                  </a:cubicBezTo>
                  <a:close/>
                  <a:moveTo>
                    <a:pt x="7520" y="343683"/>
                  </a:moveTo>
                  <a:cubicBezTo>
                    <a:pt x="21124" y="339674"/>
                    <a:pt x="38126" y="339674"/>
                    <a:pt x="48330" y="343683"/>
                  </a:cubicBezTo>
                  <a:cubicBezTo>
                    <a:pt x="58530" y="349030"/>
                    <a:pt x="38126" y="349030"/>
                    <a:pt x="34727" y="353040"/>
                  </a:cubicBezTo>
                  <a:cubicBezTo>
                    <a:pt x="27925" y="353040"/>
                    <a:pt x="24522" y="353040"/>
                    <a:pt x="17721" y="353040"/>
                  </a:cubicBezTo>
                  <a:cubicBezTo>
                    <a:pt x="14322" y="350367"/>
                    <a:pt x="-12884" y="349030"/>
                    <a:pt x="7520" y="343683"/>
                  </a:cubicBezTo>
                  <a:close/>
                  <a:moveTo>
                    <a:pt x="253944" y="323786"/>
                  </a:moveTo>
                  <a:lnTo>
                    <a:pt x="254080" y="323803"/>
                  </a:lnTo>
                  <a:lnTo>
                    <a:pt x="279144" y="325171"/>
                  </a:lnTo>
                  <a:lnTo>
                    <a:pt x="263005" y="325472"/>
                  </a:lnTo>
                  <a:close/>
                  <a:moveTo>
                    <a:pt x="650270" y="308932"/>
                  </a:moveTo>
                  <a:cubicBezTo>
                    <a:pt x="650270" y="310270"/>
                    <a:pt x="650270" y="311606"/>
                    <a:pt x="646867" y="311606"/>
                  </a:cubicBezTo>
                  <a:cubicBezTo>
                    <a:pt x="657071" y="312943"/>
                    <a:pt x="663873" y="312943"/>
                    <a:pt x="670674" y="311606"/>
                  </a:cubicBezTo>
                  <a:cubicBezTo>
                    <a:pt x="663873" y="311606"/>
                    <a:pt x="657071" y="310270"/>
                    <a:pt x="650270" y="308932"/>
                  </a:cubicBezTo>
                  <a:close/>
                  <a:moveTo>
                    <a:pt x="10008456" y="299577"/>
                  </a:moveTo>
                  <a:cubicBezTo>
                    <a:pt x="9994854" y="303586"/>
                    <a:pt x="9998252" y="308932"/>
                    <a:pt x="10001655" y="312943"/>
                  </a:cubicBezTo>
                  <a:cubicBezTo>
                    <a:pt x="10005054" y="308932"/>
                    <a:pt x="10011856" y="307597"/>
                    <a:pt x="10022060" y="306259"/>
                  </a:cubicBezTo>
                  <a:cubicBezTo>
                    <a:pt x="10022060" y="306259"/>
                    <a:pt x="10025458" y="306259"/>
                    <a:pt x="10025458" y="306259"/>
                  </a:cubicBezTo>
                  <a:cubicBezTo>
                    <a:pt x="10028861" y="304923"/>
                    <a:pt x="10028861" y="303586"/>
                    <a:pt x="10032260" y="302250"/>
                  </a:cubicBezTo>
                  <a:cubicBezTo>
                    <a:pt x="10025458" y="302250"/>
                    <a:pt x="10015258" y="302250"/>
                    <a:pt x="10008456" y="299577"/>
                  </a:cubicBezTo>
                  <a:close/>
                  <a:moveTo>
                    <a:pt x="9926838" y="294231"/>
                  </a:moveTo>
                  <a:cubicBezTo>
                    <a:pt x="9923435" y="294231"/>
                    <a:pt x="9923435" y="295567"/>
                    <a:pt x="9920036" y="295567"/>
                  </a:cubicBezTo>
                  <a:cubicBezTo>
                    <a:pt x="9920036" y="296904"/>
                    <a:pt x="9923435" y="298240"/>
                    <a:pt x="9920036" y="299577"/>
                  </a:cubicBezTo>
                  <a:cubicBezTo>
                    <a:pt x="9923435" y="299577"/>
                    <a:pt x="9923435" y="299577"/>
                    <a:pt x="9926838" y="299577"/>
                  </a:cubicBezTo>
                  <a:cubicBezTo>
                    <a:pt x="9937038" y="300913"/>
                    <a:pt x="9943840" y="302250"/>
                    <a:pt x="9954044" y="304923"/>
                  </a:cubicBezTo>
                  <a:cubicBezTo>
                    <a:pt x="9943840" y="300913"/>
                    <a:pt x="9933639" y="298240"/>
                    <a:pt x="9926838" y="294231"/>
                  </a:cubicBezTo>
                  <a:close/>
                  <a:moveTo>
                    <a:pt x="208168" y="294231"/>
                  </a:moveTo>
                  <a:cubicBezTo>
                    <a:pt x="221771" y="298240"/>
                    <a:pt x="248978" y="296904"/>
                    <a:pt x="248978" y="308932"/>
                  </a:cubicBezTo>
                  <a:cubicBezTo>
                    <a:pt x="282985" y="316952"/>
                    <a:pt x="242176" y="316952"/>
                    <a:pt x="238773" y="320962"/>
                  </a:cubicBezTo>
                  <a:lnTo>
                    <a:pt x="253944" y="323786"/>
                  </a:lnTo>
                  <a:lnTo>
                    <a:pt x="208168" y="318289"/>
                  </a:lnTo>
                  <a:cubicBezTo>
                    <a:pt x="191163" y="318289"/>
                    <a:pt x="187764" y="322298"/>
                    <a:pt x="177559" y="322298"/>
                  </a:cubicBezTo>
                  <a:lnTo>
                    <a:pt x="177559" y="319625"/>
                  </a:lnTo>
                  <a:cubicBezTo>
                    <a:pt x="157155" y="322298"/>
                    <a:pt x="140153" y="324971"/>
                    <a:pt x="119748" y="320962"/>
                  </a:cubicBezTo>
                  <a:cubicBezTo>
                    <a:pt x="112946" y="316952"/>
                    <a:pt x="95941" y="312943"/>
                    <a:pt x="99343" y="306259"/>
                  </a:cubicBezTo>
                  <a:cubicBezTo>
                    <a:pt x="106145" y="306259"/>
                    <a:pt x="112946" y="304923"/>
                    <a:pt x="119748" y="304923"/>
                  </a:cubicBezTo>
                  <a:cubicBezTo>
                    <a:pt x="143552" y="303586"/>
                    <a:pt x="163956" y="300913"/>
                    <a:pt x="180962" y="310270"/>
                  </a:cubicBezTo>
                  <a:cubicBezTo>
                    <a:pt x="184361" y="310270"/>
                    <a:pt x="187764" y="310270"/>
                    <a:pt x="191163" y="310270"/>
                  </a:cubicBezTo>
                  <a:cubicBezTo>
                    <a:pt x="191163" y="303586"/>
                    <a:pt x="177559" y="295567"/>
                    <a:pt x="208168" y="294231"/>
                  </a:cubicBezTo>
                  <a:close/>
                  <a:moveTo>
                    <a:pt x="561849" y="292894"/>
                  </a:moveTo>
                  <a:cubicBezTo>
                    <a:pt x="555048" y="295567"/>
                    <a:pt x="551645" y="296904"/>
                    <a:pt x="544844" y="296904"/>
                  </a:cubicBezTo>
                  <a:cubicBezTo>
                    <a:pt x="551645" y="298240"/>
                    <a:pt x="558447" y="295567"/>
                    <a:pt x="565248" y="292894"/>
                  </a:cubicBezTo>
                  <a:cubicBezTo>
                    <a:pt x="565248" y="292894"/>
                    <a:pt x="561849" y="292894"/>
                    <a:pt x="561849" y="292894"/>
                  </a:cubicBezTo>
                  <a:close/>
                  <a:moveTo>
                    <a:pt x="10113879" y="286211"/>
                  </a:moveTo>
                  <a:cubicBezTo>
                    <a:pt x="10107077" y="286211"/>
                    <a:pt x="10100276" y="287547"/>
                    <a:pt x="10093474" y="288885"/>
                  </a:cubicBezTo>
                  <a:cubicBezTo>
                    <a:pt x="10096876" y="288885"/>
                    <a:pt x="10100276" y="290220"/>
                    <a:pt x="10100276" y="292894"/>
                  </a:cubicBezTo>
                  <a:cubicBezTo>
                    <a:pt x="10100276" y="290220"/>
                    <a:pt x="10107077" y="288885"/>
                    <a:pt x="10113879" y="288885"/>
                  </a:cubicBezTo>
                  <a:cubicBezTo>
                    <a:pt x="10113879" y="287547"/>
                    <a:pt x="10113879" y="287547"/>
                    <a:pt x="10113879" y="286211"/>
                  </a:cubicBezTo>
                  <a:close/>
                  <a:moveTo>
                    <a:pt x="495533" y="279528"/>
                  </a:moveTo>
                  <a:cubicBezTo>
                    <a:pt x="489581" y="280530"/>
                    <a:pt x="483630" y="282201"/>
                    <a:pt x="476828" y="282201"/>
                  </a:cubicBezTo>
                  <a:cubicBezTo>
                    <a:pt x="487032" y="291558"/>
                    <a:pt x="500635" y="292894"/>
                    <a:pt x="514238" y="280865"/>
                  </a:cubicBezTo>
                  <a:cubicBezTo>
                    <a:pt x="507437" y="278192"/>
                    <a:pt x="501485" y="278526"/>
                    <a:pt x="495533" y="279528"/>
                  </a:cubicBezTo>
                  <a:close/>
                  <a:moveTo>
                    <a:pt x="6995362" y="248787"/>
                  </a:moveTo>
                  <a:cubicBezTo>
                    <a:pt x="6991963" y="250123"/>
                    <a:pt x="6991963" y="252796"/>
                    <a:pt x="6988564" y="254134"/>
                  </a:cubicBezTo>
                  <a:cubicBezTo>
                    <a:pt x="6991963" y="254134"/>
                    <a:pt x="6995362" y="254134"/>
                    <a:pt x="6998764" y="255469"/>
                  </a:cubicBezTo>
                  <a:cubicBezTo>
                    <a:pt x="6998764" y="252796"/>
                    <a:pt x="6998764" y="251460"/>
                    <a:pt x="6995362" y="248787"/>
                  </a:cubicBezTo>
                  <a:close/>
                  <a:moveTo>
                    <a:pt x="3085225" y="248787"/>
                  </a:moveTo>
                  <a:cubicBezTo>
                    <a:pt x="3081825" y="250123"/>
                    <a:pt x="3081825" y="252796"/>
                    <a:pt x="3078427" y="254134"/>
                  </a:cubicBezTo>
                  <a:cubicBezTo>
                    <a:pt x="3081825" y="254134"/>
                    <a:pt x="3085225" y="254134"/>
                    <a:pt x="3088627" y="255469"/>
                  </a:cubicBezTo>
                  <a:cubicBezTo>
                    <a:pt x="3088627" y="252796"/>
                    <a:pt x="3088627" y="251460"/>
                    <a:pt x="3085225" y="248787"/>
                  </a:cubicBezTo>
                  <a:close/>
                  <a:moveTo>
                    <a:pt x="10124083" y="247450"/>
                  </a:moveTo>
                  <a:cubicBezTo>
                    <a:pt x="10124083" y="248787"/>
                    <a:pt x="10124083" y="251460"/>
                    <a:pt x="10124083" y="254134"/>
                  </a:cubicBezTo>
                  <a:cubicBezTo>
                    <a:pt x="10127482" y="255469"/>
                    <a:pt x="10127482" y="255469"/>
                    <a:pt x="10130884" y="256807"/>
                  </a:cubicBezTo>
                  <a:cubicBezTo>
                    <a:pt x="10141085" y="260816"/>
                    <a:pt x="10151289" y="260816"/>
                    <a:pt x="10158090" y="259480"/>
                  </a:cubicBezTo>
                  <a:cubicBezTo>
                    <a:pt x="10144488" y="256807"/>
                    <a:pt x="10130884" y="252796"/>
                    <a:pt x="10124083" y="247450"/>
                  </a:cubicBezTo>
                  <a:close/>
                  <a:moveTo>
                    <a:pt x="786301" y="244777"/>
                  </a:moveTo>
                  <a:cubicBezTo>
                    <a:pt x="789700" y="247450"/>
                    <a:pt x="799904" y="248787"/>
                    <a:pt x="810104" y="248787"/>
                  </a:cubicBezTo>
                  <a:cubicBezTo>
                    <a:pt x="810104" y="247450"/>
                    <a:pt x="806705" y="247450"/>
                    <a:pt x="806705" y="246114"/>
                  </a:cubicBezTo>
                  <a:cubicBezTo>
                    <a:pt x="799904" y="243441"/>
                    <a:pt x="793102" y="243441"/>
                    <a:pt x="786301" y="244777"/>
                  </a:cubicBezTo>
                  <a:close/>
                  <a:moveTo>
                    <a:pt x="592455" y="243441"/>
                  </a:moveTo>
                  <a:cubicBezTo>
                    <a:pt x="582254" y="247450"/>
                    <a:pt x="568651" y="251460"/>
                    <a:pt x="548246" y="248787"/>
                  </a:cubicBezTo>
                  <a:cubicBezTo>
                    <a:pt x="555048" y="251460"/>
                    <a:pt x="558447" y="254134"/>
                    <a:pt x="558447" y="258143"/>
                  </a:cubicBezTo>
                  <a:cubicBezTo>
                    <a:pt x="558447" y="262153"/>
                    <a:pt x="555048" y="263489"/>
                    <a:pt x="551645" y="266162"/>
                  </a:cubicBezTo>
                  <a:cubicBezTo>
                    <a:pt x="555048" y="264826"/>
                    <a:pt x="561849" y="266162"/>
                    <a:pt x="565248" y="267499"/>
                  </a:cubicBezTo>
                  <a:cubicBezTo>
                    <a:pt x="568651" y="268835"/>
                    <a:pt x="572050" y="268835"/>
                    <a:pt x="575452" y="268835"/>
                  </a:cubicBezTo>
                  <a:cubicBezTo>
                    <a:pt x="578851" y="267499"/>
                    <a:pt x="582254" y="267499"/>
                    <a:pt x="585653" y="267499"/>
                  </a:cubicBezTo>
                  <a:cubicBezTo>
                    <a:pt x="602659" y="263489"/>
                    <a:pt x="606058" y="256807"/>
                    <a:pt x="606058" y="250123"/>
                  </a:cubicBezTo>
                  <a:cubicBezTo>
                    <a:pt x="606058" y="250123"/>
                    <a:pt x="602659" y="250123"/>
                    <a:pt x="602659" y="250123"/>
                  </a:cubicBezTo>
                  <a:cubicBezTo>
                    <a:pt x="595857" y="248787"/>
                    <a:pt x="592455" y="246114"/>
                    <a:pt x="592455" y="243441"/>
                  </a:cubicBezTo>
                  <a:close/>
                  <a:moveTo>
                    <a:pt x="10212503" y="238095"/>
                  </a:moveTo>
                  <a:cubicBezTo>
                    <a:pt x="10212503" y="239431"/>
                    <a:pt x="10212503" y="242104"/>
                    <a:pt x="10212503" y="242104"/>
                  </a:cubicBezTo>
                  <a:cubicBezTo>
                    <a:pt x="10219305" y="242104"/>
                    <a:pt x="10219305" y="239431"/>
                    <a:pt x="10222704" y="238095"/>
                  </a:cubicBezTo>
                  <a:cubicBezTo>
                    <a:pt x="10219305" y="238095"/>
                    <a:pt x="10215902" y="238095"/>
                    <a:pt x="10212503" y="238095"/>
                  </a:cubicBezTo>
                  <a:close/>
                  <a:moveTo>
                    <a:pt x="10501568" y="235421"/>
                  </a:moveTo>
                  <a:cubicBezTo>
                    <a:pt x="10521972" y="234084"/>
                    <a:pt x="10515171" y="240768"/>
                    <a:pt x="10515171" y="243441"/>
                  </a:cubicBezTo>
                  <a:cubicBezTo>
                    <a:pt x="10501568" y="244777"/>
                    <a:pt x="10494766" y="254134"/>
                    <a:pt x="10477764" y="247450"/>
                  </a:cubicBezTo>
                  <a:cubicBezTo>
                    <a:pt x="10467560" y="238093"/>
                    <a:pt x="10484566" y="236757"/>
                    <a:pt x="10501568" y="235421"/>
                  </a:cubicBezTo>
                  <a:close/>
                  <a:moveTo>
                    <a:pt x="492556" y="224228"/>
                  </a:moveTo>
                  <a:cubicBezTo>
                    <a:pt x="485329" y="224060"/>
                    <a:pt x="480231" y="225397"/>
                    <a:pt x="483630" y="232748"/>
                  </a:cubicBezTo>
                  <a:cubicBezTo>
                    <a:pt x="473429" y="238095"/>
                    <a:pt x="463225" y="235421"/>
                    <a:pt x="456423" y="232748"/>
                  </a:cubicBezTo>
                  <a:cubicBezTo>
                    <a:pt x="446223" y="235421"/>
                    <a:pt x="436019" y="234084"/>
                    <a:pt x="419017" y="232748"/>
                  </a:cubicBezTo>
                  <a:cubicBezTo>
                    <a:pt x="439421" y="238095"/>
                    <a:pt x="453024" y="243441"/>
                    <a:pt x="463225" y="251460"/>
                  </a:cubicBezTo>
                  <a:cubicBezTo>
                    <a:pt x="463225" y="255469"/>
                    <a:pt x="459826" y="258143"/>
                    <a:pt x="453024" y="260816"/>
                  </a:cubicBezTo>
                  <a:cubicBezTo>
                    <a:pt x="473429" y="264826"/>
                    <a:pt x="476828" y="254134"/>
                    <a:pt x="493834" y="254134"/>
                  </a:cubicBezTo>
                  <a:cubicBezTo>
                    <a:pt x="493834" y="254134"/>
                    <a:pt x="493834" y="254134"/>
                    <a:pt x="497233" y="254134"/>
                  </a:cubicBezTo>
                  <a:cubicBezTo>
                    <a:pt x="507437" y="248787"/>
                    <a:pt x="521040" y="243441"/>
                    <a:pt x="541445" y="243441"/>
                  </a:cubicBezTo>
                  <a:cubicBezTo>
                    <a:pt x="538042" y="240768"/>
                    <a:pt x="531241" y="238095"/>
                    <a:pt x="524439" y="235421"/>
                  </a:cubicBezTo>
                  <a:cubicBezTo>
                    <a:pt x="521040" y="232748"/>
                    <a:pt x="517637" y="228738"/>
                    <a:pt x="514238" y="224729"/>
                  </a:cubicBezTo>
                  <a:cubicBezTo>
                    <a:pt x="509136" y="226065"/>
                    <a:pt x="499786" y="224395"/>
                    <a:pt x="492556" y="224228"/>
                  </a:cubicBezTo>
                  <a:close/>
                  <a:moveTo>
                    <a:pt x="10266916" y="220718"/>
                  </a:moveTo>
                  <a:cubicBezTo>
                    <a:pt x="10260114" y="222056"/>
                    <a:pt x="10256712" y="224729"/>
                    <a:pt x="10249910" y="226065"/>
                  </a:cubicBezTo>
                  <a:cubicBezTo>
                    <a:pt x="10256712" y="224729"/>
                    <a:pt x="10260114" y="226065"/>
                    <a:pt x="10266916" y="227402"/>
                  </a:cubicBezTo>
                  <a:cubicBezTo>
                    <a:pt x="10263513" y="226065"/>
                    <a:pt x="10263513" y="224729"/>
                    <a:pt x="10263513" y="222056"/>
                  </a:cubicBezTo>
                  <a:cubicBezTo>
                    <a:pt x="10263513" y="220718"/>
                    <a:pt x="10266916" y="220718"/>
                    <a:pt x="10266916" y="220718"/>
                  </a:cubicBezTo>
                  <a:close/>
                  <a:moveTo>
                    <a:pt x="10079871" y="219383"/>
                  </a:moveTo>
                  <a:cubicBezTo>
                    <a:pt x="10079871" y="220718"/>
                    <a:pt x="10079871" y="222056"/>
                    <a:pt x="10079871" y="222056"/>
                  </a:cubicBezTo>
                  <a:cubicBezTo>
                    <a:pt x="10079871" y="222056"/>
                    <a:pt x="10083274" y="223392"/>
                    <a:pt x="10083274" y="223392"/>
                  </a:cubicBezTo>
                  <a:cubicBezTo>
                    <a:pt x="10079871" y="222056"/>
                    <a:pt x="10079871" y="220718"/>
                    <a:pt x="10079871" y="219383"/>
                  </a:cubicBezTo>
                  <a:close/>
                  <a:moveTo>
                    <a:pt x="131652" y="212365"/>
                  </a:moveTo>
                  <a:cubicBezTo>
                    <a:pt x="139303" y="211697"/>
                    <a:pt x="148654" y="212699"/>
                    <a:pt x="157155" y="216709"/>
                  </a:cubicBezTo>
                  <a:cubicBezTo>
                    <a:pt x="153756" y="220718"/>
                    <a:pt x="150353" y="226065"/>
                    <a:pt x="146954" y="231411"/>
                  </a:cubicBezTo>
                  <a:cubicBezTo>
                    <a:pt x="123147" y="231411"/>
                    <a:pt x="109544" y="223392"/>
                    <a:pt x="116345" y="218045"/>
                  </a:cubicBezTo>
                  <a:cubicBezTo>
                    <a:pt x="118048" y="215372"/>
                    <a:pt x="124000" y="213033"/>
                    <a:pt x="131652" y="212365"/>
                  </a:cubicBezTo>
                  <a:close/>
                  <a:moveTo>
                    <a:pt x="442820" y="188641"/>
                  </a:moveTo>
                  <a:cubicBezTo>
                    <a:pt x="432620" y="195324"/>
                    <a:pt x="442820" y="199333"/>
                    <a:pt x="453024" y="202006"/>
                  </a:cubicBezTo>
                  <a:cubicBezTo>
                    <a:pt x="453024" y="200671"/>
                    <a:pt x="453024" y="199333"/>
                    <a:pt x="456423" y="197997"/>
                  </a:cubicBezTo>
                  <a:cubicBezTo>
                    <a:pt x="446223" y="196660"/>
                    <a:pt x="439421" y="193987"/>
                    <a:pt x="442820" y="188641"/>
                  </a:cubicBezTo>
                  <a:close/>
                  <a:moveTo>
                    <a:pt x="10147886" y="183294"/>
                  </a:moveTo>
                  <a:cubicBezTo>
                    <a:pt x="10144488" y="184632"/>
                    <a:pt x="10144488" y="185967"/>
                    <a:pt x="10141085" y="187305"/>
                  </a:cubicBezTo>
                  <a:cubicBezTo>
                    <a:pt x="10144488" y="188641"/>
                    <a:pt x="10144488" y="189978"/>
                    <a:pt x="10151289" y="189978"/>
                  </a:cubicBezTo>
                  <a:cubicBezTo>
                    <a:pt x="10171694" y="189978"/>
                    <a:pt x="10175093" y="195324"/>
                    <a:pt x="10181894" y="200671"/>
                  </a:cubicBezTo>
                  <a:cubicBezTo>
                    <a:pt x="10185297" y="202006"/>
                    <a:pt x="10185297" y="202006"/>
                    <a:pt x="10188696" y="203344"/>
                  </a:cubicBezTo>
                  <a:cubicBezTo>
                    <a:pt x="10188696" y="203344"/>
                    <a:pt x="10188696" y="203344"/>
                    <a:pt x="10188696" y="202006"/>
                  </a:cubicBezTo>
                  <a:cubicBezTo>
                    <a:pt x="10181894" y="193987"/>
                    <a:pt x="10192098" y="191314"/>
                    <a:pt x="10209100" y="189978"/>
                  </a:cubicBezTo>
                  <a:cubicBezTo>
                    <a:pt x="10209100" y="188641"/>
                    <a:pt x="10212503" y="187305"/>
                    <a:pt x="10212503" y="185967"/>
                  </a:cubicBezTo>
                  <a:cubicBezTo>
                    <a:pt x="10205702" y="185967"/>
                    <a:pt x="10198900" y="185967"/>
                    <a:pt x="10192098" y="184632"/>
                  </a:cubicBezTo>
                  <a:cubicBezTo>
                    <a:pt x="10188696" y="184632"/>
                    <a:pt x="10188696" y="183294"/>
                    <a:pt x="10188696" y="183294"/>
                  </a:cubicBezTo>
                  <a:cubicBezTo>
                    <a:pt x="10175093" y="183294"/>
                    <a:pt x="10161490" y="183294"/>
                    <a:pt x="10147886" y="183294"/>
                  </a:cubicBezTo>
                  <a:close/>
                  <a:moveTo>
                    <a:pt x="10387784" y="179252"/>
                  </a:moveTo>
                  <a:lnTo>
                    <a:pt x="10389344" y="179285"/>
                  </a:lnTo>
                  <a:lnTo>
                    <a:pt x="10389344" y="180621"/>
                  </a:lnTo>
                  <a:close/>
                  <a:moveTo>
                    <a:pt x="507437" y="177948"/>
                  </a:moveTo>
                  <a:cubicBezTo>
                    <a:pt x="504034" y="177948"/>
                    <a:pt x="504034" y="179285"/>
                    <a:pt x="504034" y="179285"/>
                  </a:cubicBezTo>
                  <a:cubicBezTo>
                    <a:pt x="514238" y="181958"/>
                    <a:pt x="507437" y="188641"/>
                    <a:pt x="521040" y="189978"/>
                  </a:cubicBezTo>
                  <a:cubicBezTo>
                    <a:pt x="514238" y="187305"/>
                    <a:pt x="510836" y="183294"/>
                    <a:pt x="507437" y="177948"/>
                  </a:cubicBezTo>
                  <a:close/>
                  <a:moveTo>
                    <a:pt x="10490092" y="175610"/>
                  </a:moveTo>
                  <a:cubicBezTo>
                    <a:pt x="10497319" y="175610"/>
                    <a:pt x="10506670" y="177280"/>
                    <a:pt x="10515171" y="177949"/>
                  </a:cubicBezTo>
                  <a:cubicBezTo>
                    <a:pt x="10518574" y="180623"/>
                    <a:pt x="10521972" y="184632"/>
                    <a:pt x="10525375" y="187305"/>
                  </a:cubicBezTo>
                  <a:cubicBezTo>
                    <a:pt x="10504970" y="193988"/>
                    <a:pt x="10491367" y="187305"/>
                    <a:pt x="10477764" y="183296"/>
                  </a:cubicBezTo>
                  <a:cubicBezTo>
                    <a:pt x="10477764" y="177280"/>
                    <a:pt x="10482866" y="175610"/>
                    <a:pt x="10490092" y="175610"/>
                  </a:cubicBezTo>
                  <a:close/>
                  <a:moveTo>
                    <a:pt x="374805" y="172602"/>
                  </a:moveTo>
                  <a:cubicBezTo>
                    <a:pt x="374805" y="176612"/>
                    <a:pt x="368003" y="180621"/>
                    <a:pt x="361201" y="183294"/>
                  </a:cubicBezTo>
                  <a:cubicBezTo>
                    <a:pt x="354400" y="185967"/>
                    <a:pt x="357802" y="188641"/>
                    <a:pt x="361201" y="191314"/>
                  </a:cubicBezTo>
                  <a:cubicBezTo>
                    <a:pt x="364604" y="189978"/>
                    <a:pt x="368003" y="188641"/>
                    <a:pt x="371406" y="187305"/>
                  </a:cubicBezTo>
                  <a:cubicBezTo>
                    <a:pt x="378207" y="184632"/>
                    <a:pt x="381606" y="184632"/>
                    <a:pt x="391810" y="183294"/>
                  </a:cubicBezTo>
                  <a:cubicBezTo>
                    <a:pt x="398612" y="180621"/>
                    <a:pt x="412215" y="180621"/>
                    <a:pt x="415614" y="176612"/>
                  </a:cubicBezTo>
                  <a:cubicBezTo>
                    <a:pt x="412215" y="176612"/>
                    <a:pt x="412215" y="176612"/>
                    <a:pt x="412215" y="176612"/>
                  </a:cubicBezTo>
                  <a:cubicBezTo>
                    <a:pt x="398612" y="177948"/>
                    <a:pt x="395209" y="175275"/>
                    <a:pt x="388408" y="172602"/>
                  </a:cubicBezTo>
                  <a:cubicBezTo>
                    <a:pt x="385009" y="173939"/>
                    <a:pt x="381606" y="173939"/>
                    <a:pt x="374805" y="172602"/>
                  </a:cubicBezTo>
                  <a:close/>
                  <a:moveTo>
                    <a:pt x="10117282" y="171264"/>
                  </a:moveTo>
                  <a:cubicBezTo>
                    <a:pt x="10117282" y="173939"/>
                    <a:pt x="10120680" y="175275"/>
                    <a:pt x="10117282" y="177948"/>
                  </a:cubicBezTo>
                  <a:cubicBezTo>
                    <a:pt x="10120680" y="177948"/>
                    <a:pt x="10124083" y="179285"/>
                    <a:pt x="10124083" y="179285"/>
                  </a:cubicBezTo>
                  <a:cubicBezTo>
                    <a:pt x="10124083" y="176612"/>
                    <a:pt x="10120680" y="173939"/>
                    <a:pt x="10117282" y="171264"/>
                  </a:cubicBezTo>
                  <a:close/>
                  <a:moveTo>
                    <a:pt x="10419949" y="168593"/>
                  </a:moveTo>
                  <a:cubicBezTo>
                    <a:pt x="10433552" y="172602"/>
                    <a:pt x="10450558" y="175275"/>
                    <a:pt x="10450558" y="183294"/>
                  </a:cubicBezTo>
                  <a:cubicBezTo>
                    <a:pt x="10436954" y="184632"/>
                    <a:pt x="10436954" y="197997"/>
                    <a:pt x="10409748" y="191314"/>
                  </a:cubicBezTo>
                  <a:cubicBezTo>
                    <a:pt x="10399544" y="189978"/>
                    <a:pt x="10392743" y="187305"/>
                    <a:pt x="10389344" y="183294"/>
                  </a:cubicBezTo>
                  <a:lnTo>
                    <a:pt x="10389344" y="180621"/>
                  </a:lnTo>
                  <a:cubicBezTo>
                    <a:pt x="10413148" y="181958"/>
                    <a:pt x="10409748" y="172602"/>
                    <a:pt x="10419949" y="168593"/>
                  </a:cubicBezTo>
                  <a:close/>
                  <a:moveTo>
                    <a:pt x="10181894" y="159236"/>
                  </a:moveTo>
                  <a:cubicBezTo>
                    <a:pt x="10171694" y="160573"/>
                    <a:pt x="10175093" y="164582"/>
                    <a:pt x="10175093" y="167255"/>
                  </a:cubicBezTo>
                  <a:cubicBezTo>
                    <a:pt x="10181894" y="169929"/>
                    <a:pt x="10188696" y="172602"/>
                    <a:pt x="10195498" y="175275"/>
                  </a:cubicBezTo>
                  <a:cubicBezTo>
                    <a:pt x="10205702" y="173939"/>
                    <a:pt x="10212503" y="172602"/>
                    <a:pt x="10222704" y="171264"/>
                  </a:cubicBezTo>
                  <a:cubicBezTo>
                    <a:pt x="10222704" y="171264"/>
                    <a:pt x="10219305" y="169929"/>
                    <a:pt x="10219305" y="169929"/>
                  </a:cubicBezTo>
                  <a:cubicBezTo>
                    <a:pt x="10215902" y="167255"/>
                    <a:pt x="10195498" y="167255"/>
                    <a:pt x="10192098" y="159236"/>
                  </a:cubicBezTo>
                  <a:cubicBezTo>
                    <a:pt x="10188696" y="160573"/>
                    <a:pt x="10185297" y="160573"/>
                    <a:pt x="10181894" y="159236"/>
                  </a:cubicBezTo>
                  <a:close/>
                  <a:moveTo>
                    <a:pt x="9967647" y="157899"/>
                  </a:moveTo>
                  <a:cubicBezTo>
                    <a:pt x="9964244" y="159236"/>
                    <a:pt x="9957443" y="160573"/>
                    <a:pt x="9954044" y="161909"/>
                  </a:cubicBezTo>
                  <a:cubicBezTo>
                    <a:pt x="9957443" y="160573"/>
                    <a:pt x="9960846" y="161909"/>
                    <a:pt x="9964244" y="161909"/>
                  </a:cubicBezTo>
                  <a:cubicBezTo>
                    <a:pt x="9967647" y="160573"/>
                    <a:pt x="9967647" y="159236"/>
                    <a:pt x="9967647" y="157899"/>
                  </a:cubicBezTo>
                  <a:close/>
                  <a:moveTo>
                    <a:pt x="10249910" y="133842"/>
                  </a:moveTo>
                  <a:cubicBezTo>
                    <a:pt x="10249910" y="137851"/>
                    <a:pt x="10249910" y="143197"/>
                    <a:pt x="10256712" y="147207"/>
                  </a:cubicBezTo>
                  <a:cubicBezTo>
                    <a:pt x="10266916" y="145870"/>
                    <a:pt x="10277116" y="147207"/>
                    <a:pt x="10283918" y="148543"/>
                  </a:cubicBezTo>
                  <a:cubicBezTo>
                    <a:pt x="10280519" y="144533"/>
                    <a:pt x="10283918" y="140524"/>
                    <a:pt x="10290720" y="136515"/>
                  </a:cubicBezTo>
                  <a:cubicBezTo>
                    <a:pt x="10280519" y="137851"/>
                    <a:pt x="10266916" y="137851"/>
                    <a:pt x="10253312" y="135178"/>
                  </a:cubicBezTo>
                  <a:cubicBezTo>
                    <a:pt x="10253312" y="135178"/>
                    <a:pt x="10249910" y="133842"/>
                    <a:pt x="10249910" y="133842"/>
                  </a:cubicBezTo>
                  <a:close/>
                  <a:moveTo>
                    <a:pt x="10175093" y="131167"/>
                  </a:moveTo>
                  <a:cubicBezTo>
                    <a:pt x="10175093" y="131167"/>
                    <a:pt x="10171694" y="132504"/>
                    <a:pt x="10171694" y="132504"/>
                  </a:cubicBezTo>
                  <a:cubicBezTo>
                    <a:pt x="10171694" y="133842"/>
                    <a:pt x="10168292" y="133842"/>
                    <a:pt x="10164892" y="135178"/>
                  </a:cubicBezTo>
                  <a:cubicBezTo>
                    <a:pt x="10168292" y="137851"/>
                    <a:pt x="10171694" y="140524"/>
                    <a:pt x="10181894" y="140524"/>
                  </a:cubicBezTo>
                  <a:cubicBezTo>
                    <a:pt x="10185297" y="137851"/>
                    <a:pt x="10188696" y="137851"/>
                    <a:pt x="10192098" y="136515"/>
                  </a:cubicBezTo>
                  <a:cubicBezTo>
                    <a:pt x="10188696" y="135178"/>
                    <a:pt x="10181894" y="133842"/>
                    <a:pt x="10171694" y="133842"/>
                  </a:cubicBezTo>
                  <a:cubicBezTo>
                    <a:pt x="10175093" y="132504"/>
                    <a:pt x="10175093" y="132504"/>
                    <a:pt x="10175093" y="131167"/>
                  </a:cubicBezTo>
                  <a:close/>
                  <a:moveTo>
                    <a:pt x="578851" y="124485"/>
                  </a:moveTo>
                  <a:cubicBezTo>
                    <a:pt x="572050" y="125822"/>
                    <a:pt x="572050" y="127158"/>
                    <a:pt x="568651" y="129831"/>
                  </a:cubicBezTo>
                  <a:cubicBezTo>
                    <a:pt x="572050" y="128495"/>
                    <a:pt x="578851" y="127158"/>
                    <a:pt x="582254" y="125822"/>
                  </a:cubicBezTo>
                  <a:cubicBezTo>
                    <a:pt x="582254" y="125822"/>
                    <a:pt x="578851" y="124485"/>
                    <a:pt x="578851" y="124485"/>
                  </a:cubicBezTo>
                  <a:close/>
                  <a:moveTo>
                    <a:pt x="10453957" y="116467"/>
                  </a:moveTo>
                  <a:cubicBezTo>
                    <a:pt x="10464161" y="117803"/>
                    <a:pt x="10477764" y="119140"/>
                    <a:pt x="10487964" y="120476"/>
                  </a:cubicBezTo>
                  <a:cubicBezTo>
                    <a:pt x="10501568" y="127160"/>
                    <a:pt x="10501568" y="127160"/>
                    <a:pt x="10474365" y="132506"/>
                  </a:cubicBezTo>
                  <a:cubicBezTo>
                    <a:pt x="10457360" y="128495"/>
                    <a:pt x="10443756" y="125822"/>
                    <a:pt x="10423352" y="123150"/>
                  </a:cubicBezTo>
                  <a:cubicBezTo>
                    <a:pt x="10430153" y="116467"/>
                    <a:pt x="10447156" y="120476"/>
                    <a:pt x="10453957" y="116467"/>
                  </a:cubicBezTo>
                  <a:close/>
                  <a:moveTo>
                    <a:pt x="10025458" y="100427"/>
                  </a:moveTo>
                  <a:cubicBezTo>
                    <a:pt x="10028861" y="104436"/>
                    <a:pt x="10028861" y="107110"/>
                    <a:pt x="10028861" y="111119"/>
                  </a:cubicBezTo>
                  <a:cubicBezTo>
                    <a:pt x="10035662" y="111119"/>
                    <a:pt x="10042464" y="112456"/>
                    <a:pt x="10049266" y="111119"/>
                  </a:cubicBezTo>
                  <a:cubicBezTo>
                    <a:pt x="10042464" y="107110"/>
                    <a:pt x="10035662" y="103100"/>
                    <a:pt x="10025458" y="100427"/>
                  </a:cubicBezTo>
                  <a:close/>
                  <a:moveTo>
                    <a:pt x="10100276" y="96418"/>
                  </a:moveTo>
                  <a:cubicBezTo>
                    <a:pt x="10093474" y="99091"/>
                    <a:pt x="10086672" y="100427"/>
                    <a:pt x="10076472" y="100427"/>
                  </a:cubicBezTo>
                  <a:cubicBezTo>
                    <a:pt x="10079871" y="104436"/>
                    <a:pt x="10093474" y="101764"/>
                    <a:pt x="10103678" y="99091"/>
                  </a:cubicBezTo>
                  <a:cubicBezTo>
                    <a:pt x="10103678" y="99091"/>
                    <a:pt x="10103678" y="97753"/>
                    <a:pt x="10100276" y="96418"/>
                  </a:cubicBezTo>
                  <a:close/>
                  <a:moveTo>
                    <a:pt x="350577" y="82049"/>
                  </a:moveTo>
                  <a:cubicBezTo>
                    <a:pt x="353553" y="81715"/>
                    <a:pt x="356103" y="81715"/>
                    <a:pt x="357802" y="83052"/>
                  </a:cubicBezTo>
                  <a:cubicBezTo>
                    <a:pt x="361201" y="84388"/>
                    <a:pt x="361201" y="87061"/>
                    <a:pt x="357802" y="88398"/>
                  </a:cubicBezTo>
                  <a:cubicBezTo>
                    <a:pt x="351001" y="92407"/>
                    <a:pt x="344199" y="89734"/>
                    <a:pt x="337398" y="87061"/>
                  </a:cubicBezTo>
                  <a:cubicBezTo>
                    <a:pt x="337398" y="85725"/>
                    <a:pt x="340800" y="84388"/>
                    <a:pt x="340800" y="83052"/>
                  </a:cubicBezTo>
                  <a:cubicBezTo>
                    <a:pt x="344201" y="83052"/>
                    <a:pt x="347602" y="82384"/>
                    <a:pt x="350577" y="82049"/>
                  </a:cubicBezTo>
                  <a:close/>
                  <a:moveTo>
                    <a:pt x="10025458" y="76368"/>
                  </a:moveTo>
                  <a:cubicBezTo>
                    <a:pt x="10008456" y="79041"/>
                    <a:pt x="9977848" y="71022"/>
                    <a:pt x="9981250" y="87061"/>
                  </a:cubicBezTo>
                  <a:cubicBezTo>
                    <a:pt x="9984649" y="87061"/>
                    <a:pt x="9988052" y="87061"/>
                    <a:pt x="9991450" y="87061"/>
                  </a:cubicBezTo>
                  <a:cubicBezTo>
                    <a:pt x="9994854" y="85725"/>
                    <a:pt x="9998252" y="85725"/>
                    <a:pt x="10001655" y="84388"/>
                  </a:cubicBezTo>
                  <a:cubicBezTo>
                    <a:pt x="10015258" y="81715"/>
                    <a:pt x="10028861" y="79041"/>
                    <a:pt x="10042464" y="83052"/>
                  </a:cubicBezTo>
                  <a:cubicBezTo>
                    <a:pt x="10042464" y="83052"/>
                    <a:pt x="10039062" y="81715"/>
                    <a:pt x="10039062" y="81715"/>
                  </a:cubicBezTo>
                  <a:cubicBezTo>
                    <a:pt x="10039062" y="80379"/>
                    <a:pt x="10042464" y="80379"/>
                    <a:pt x="10042464" y="79041"/>
                  </a:cubicBezTo>
                  <a:cubicBezTo>
                    <a:pt x="10035662" y="80379"/>
                    <a:pt x="10028861" y="77704"/>
                    <a:pt x="10025458" y="76368"/>
                  </a:cubicBezTo>
                  <a:close/>
                  <a:moveTo>
                    <a:pt x="9943840" y="72359"/>
                  </a:moveTo>
                  <a:cubicBezTo>
                    <a:pt x="9937038" y="75032"/>
                    <a:pt x="9930236" y="76368"/>
                    <a:pt x="9920036" y="75032"/>
                  </a:cubicBezTo>
                  <a:cubicBezTo>
                    <a:pt x="9920036" y="75032"/>
                    <a:pt x="9916634" y="75032"/>
                    <a:pt x="9916634" y="75032"/>
                  </a:cubicBezTo>
                  <a:cubicBezTo>
                    <a:pt x="9913234" y="76368"/>
                    <a:pt x="9909832" y="76368"/>
                    <a:pt x="9906433" y="76368"/>
                  </a:cubicBezTo>
                  <a:cubicBezTo>
                    <a:pt x="9903030" y="77704"/>
                    <a:pt x="9903030" y="80379"/>
                    <a:pt x="9903030" y="83052"/>
                  </a:cubicBezTo>
                  <a:cubicBezTo>
                    <a:pt x="9909832" y="83052"/>
                    <a:pt x="9916634" y="83052"/>
                    <a:pt x="9923435" y="83052"/>
                  </a:cubicBezTo>
                  <a:cubicBezTo>
                    <a:pt x="9916634" y="80379"/>
                    <a:pt x="9920036" y="77704"/>
                    <a:pt x="9930236" y="77704"/>
                  </a:cubicBezTo>
                  <a:cubicBezTo>
                    <a:pt x="9954044" y="76368"/>
                    <a:pt x="9943840" y="75032"/>
                    <a:pt x="9943840" y="72359"/>
                  </a:cubicBezTo>
                  <a:close/>
                  <a:moveTo>
                    <a:pt x="10229506" y="71022"/>
                  </a:moveTo>
                  <a:cubicBezTo>
                    <a:pt x="10266912" y="67013"/>
                    <a:pt x="10253309" y="84388"/>
                    <a:pt x="10273714" y="87061"/>
                  </a:cubicBezTo>
                  <a:cubicBezTo>
                    <a:pt x="10273714" y="88398"/>
                    <a:pt x="10273714" y="88398"/>
                    <a:pt x="10273714" y="89734"/>
                  </a:cubicBezTo>
                  <a:cubicBezTo>
                    <a:pt x="10287317" y="89734"/>
                    <a:pt x="10297521" y="91071"/>
                    <a:pt x="10311124" y="91071"/>
                  </a:cubicBezTo>
                  <a:cubicBezTo>
                    <a:pt x="10331528" y="89734"/>
                    <a:pt x="10355332" y="89734"/>
                    <a:pt x="10382538" y="93744"/>
                  </a:cubicBezTo>
                  <a:cubicBezTo>
                    <a:pt x="10358735" y="103100"/>
                    <a:pt x="10334928" y="99091"/>
                    <a:pt x="10311124" y="99091"/>
                  </a:cubicBezTo>
                  <a:cubicBezTo>
                    <a:pt x="10304322" y="100427"/>
                    <a:pt x="10294118" y="101764"/>
                    <a:pt x="10287317" y="103100"/>
                  </a:cubicBezTo>
                  <a:cubicBezTo>
                    <a:pt x="10283918" y="103100"/>
                    <a:pt x="10277116" y="103100"/>
                    <a:pt x="10273714" y="103100"/>
                  </a:cubicBezTo>
                  <a:cubicBezTo>
                    <a:pt x="10266912" y="101764"/>
                    <a:pt x="10256712" y="100427"/>
                    <a:pt x="10249910" y="99091"/>
                  </a:cubicBezTo>
                  <a:cubicBezTo>
                    <a:pt x="10246508" y="99091"/>
                    <a:pt x="10243108" y="99091"/>
                    <a:pt x="10239706" y="99091"/>
                  </a:cubicBezTo>
                  <a:cubicBezTo>
                    <a:pt x="10215902" y="100427"/>
                    <a:pt x="10192095" y="101764"/>
                    <a:pt x="10192095" y="87061"/>
                  </a:cubicBezTo>
                  <a:cubicBezTo>
                    <a:pt x="10195498" y="85725"/>
                    <a:pt x="10202299" y="84388"/>
                    <a:pt x="10205698" y="83052"/>
                  </a:cubicBezTo>
                  <a:cubicBezTo>
                    <a:pt x="10212500" y="77705"/>
                    <a:pt x="10212500" y="72359"/>
                    <a:pt x="10229506" y="71022"/>
                  </a:cubicBezTo>
                  <a:close/>
                  <a:moveTo>
                    <a:pt x="9814610" y="67013"/>
                  </a:moveTo>
                  <a:cubicBezTo>
                    <a:pt x="9818012" y="67013"/>
                    <a:pt x="9818012" y="68349"/>
                    <a:pt x="9821412" y="69686"/>
                  </a:cubicBezTo>
                  <a:cubicBezTo>
                    <a:pt x="9821412" y="68349"/>
                    <a:pt x="9821412" y="67013"/>
                    <a:pt x="9824814" y="67013"/>
                  </a:cubicBezTo>
                  <a:cubicBezTo>
                    <a:pt x="9821412" y="67013"/>
                    <a:pt x="9818012" y="67013"/>
                    <a:pt x="9814610" y="67013"/>
                  </a:cubicBezTo>
                  <a:close/>
                  <a:moveTo>
                    <a:pt x="837311" y="64338"/>
                  </a:moveTo>
                  <a:cubicBezTo>
                    <a:pt x="833912" y="64338"/>
                    <a:pt x="830509" y="65676"/>
                    <a:pt x="830509" y="65676"/>
                  </a:cubicBezTo>
                  <a:cubicBezTo>
                    <a:pt x="830509" y="65676"/>
                    <a:pt x="833912" y="67013"/>
                    <a:pt x="837311" y="67013"/>
                  </a:cubicBezTo>
                  <a:cubicBezTo>
                    <a:pt x="837311" y="65676"/>
                    <a:pt x="837311" y="65676"/>
                    <a:pt x="837311" y="64338"/>
                  </a:cubicBezTo>
                  <a:close/>
                  <a:moveTo>
                    <a:pt x="929134" y="60329"/>
                  </a:moveTo>
                  <a:cubicBezTo>
                    <a:pt x="929134" y="61667"/>
                    <a:pt x="925731" y="61667"/>
                    <a:pt x="925731" y="63002"/>
                  </a:cubicBezTo>
                  <a:cubicBezTo>
                    <a:pt x="929134" y="63002"/>
                    <a:pt x="929134" y="64338"/>
                    <a:pt x="932533" y="65676"/>
                  </a:cubicBezTo>
                  <a:cubicBezTo>
                    <a:pt x="935935" y="68349"/>
                    <a:pt x="932533" y="71022"/>
                    <a:pt x="929134" y="72359"/>
                  </a:cubicBezTo>
                  <a:cubicBezTo>
                    <a:pt x="929134" y="72359"/>
                    <a:pt x="932533" y="72359"/>
                    <a:pt x="935935" y="72359"/>
                  </a:cubicBezTo>
                  <a:cubicBezTo>
                    <a:pt x="935935" y="72359"/>
                    <a:pt x="935935" y="71022"/>
                    <a:pt x="935935" y="71022"/>
                  </a:cubicBezTo>
                  <a:cubicBezTo>
                    <a:pt x="939334" y="69686"/>
                    <a:pt x="939334" y="68349"/>
                    <a:pt x="942737" y="67013"/>
                  </a:cubicBezTo>
                  <a:cubicBezTo>
                    <a:pt x="939334" y="65676"/>
                    <a:pt x="935935" y="64338"/>
                    <a:pt x="935935" y="61667"/>
                  </a:cubicBezTo>
                  <a:cubicBezTo>
                    <a:pt x="932533" y="61667"/>
                    <a:pt x="932533" y="60329"/>
                    <a:pt x="929134" y="60329"/>
                  </a:cubicBezTo>
                  <a:close/>
                  <a:moveTo>
                    <a:pt x="701279" y="50974"/>
                  </a:moveTo>
                  <a:cubicBezTo>
                    <a:pt x="704678" y="50974"/>
                    <a:pt x="708081" y="52311"/>
                    <a:pt x="708081" y="53647"/>
                  </a:cubicBezTo>
                  <a:cubicBezTo>
                    <a:pt x="711480" y="58993"/>
                    <a:pt x="701279" y="61667"/>
                    <a:pt x="691075" y="63004"/>
                  </a:cubicBezTo>
                  <a:cubicBezTo>
                    <a:pt x="687676" y="61667"/>
                    <a:pt x="684274" y="61667"/>
                    <a:pt x="680875" y="61667"/>
                  </a:cubicBezTo>
                  <a:cubicBezTo>
                    <a:pt x="680875" y="56320"/>
                    <a:pt x="684274" y="52311"/>
                    <a:pt x="701279" y="50974"/>
                  </a:cubicBezTo>
                  <a:close/>
                  <a:moveTo>
                    <a:pt x="602659" y="50974"/>
                  </a:moveTo>
                  <a:cubicBezTo>
                    <a:pt x="623063" y="50974"/>
                    <a:pt x="640065" y="50974"/>
                    <a:pt x="657071" y="50974"/>
                  </a:cubicBezTo>
                  <a:cubicBezTo>
                    <a:pt x="660470" y="60331"/>
                    <a:pt x="646871" y="63004"/>
                    <a:pt x="629865" y="63004"/>
                  </a:cubicBezTo>
                  <a:cubicBezTo>
                    <a:pt x="623063" y="58993"/>
                    <a:pt x="612863" y="56320"/>
                    <a:pt x="602659" y="50974"/>
                  </a:cubicBezTo>
                  <a:close/>
                  <a:moveTo>
                    <a:pt x="9624166" y="38944"/>
                  </a:moveTo>
                  <a:cubicBezTo>
                    <a:pt x="9624166" y="41617"/>
                    <a:pt x="9620768" y="44290"/>
                    <a:pt x="9617365" y="46964"/>
                  </a:cubicBezTo>
                  <a:cubicBezTo>
                    <a:pt x="9620768" y="44290"/>
                    <a:pt x="9630968" y="42955"/>
                    <a:pt x="9637770" y="42955"/>
                  </a:cubicBezTo>
                  <a:cubicBezTo>
                    <a:pt x="9630968" y="42955"/>
                    <a:pt x="9627569" y="41617"/>
                    <a:pt x="9624166" y="38944"/>
                  </a:cubicBezTo>
                  <a:close/>
                  <a:moveTo>
                    <a:pt x="10168292" y="28253"/>
                  </a:moveTo>
                  <a:cubicBezTo>
                    <a:pt x="10171690" y="28253"/>
                    <a:pt x="10171690" y="28253"/>
                    <a:pt x="10175093" y="28253"/>
                  </a:cubicBezTo>
                  <a:cubicBezTo>
                    <a:pt x="10195498" y="34936"/>
                    <a:pt x="10175093" y="36272"/>
                    <a:pt x="10164888" y="38945"/>
                  </a:cubicBezTo>
                  <a:cubicBezTo>
                    <a:pt x="10137682" y="33599"/>
                    <a:pt x="10168292" y="30926"/>
                    <a:pt x="10168292" y="28253"/>
                  </a:cubicBezTo>
                  <a:close/>
                  <a:moveTo>
                    <a:pt x="4646185" y="184"/>
                  </a:moveTo>
                  <a:cubicBezTo>
                    <a:pt x="4683595" y="1520"/>
                    <a:pt x="4721002" y="1520"/>
                    <a:pt x="4758412" y="1520"/>
                  </a:cubicBezTo>
                  <a:cubicBezTo>
                    <a:pt x="4765214" y="1520"/>
                    <a:pt x="4772015" y="1520"/>
                    <a:pt x="4778817" y="1520"/>
                  </a:cubicBezTo>
                  <a:cubicBezTo>
                    <a:pt x="4799222" y="2857"/>
                    <a:pt x="4819626" y="-2491"/>
                    <a:pt x="4840031" y="1520"/>
                  </a:cubicBezTo>
                  <a:cubicBezTo>
                    <a:pt x="4860436" y="4193"/>
                    <a:pt x="4884239" y="1520"/>
                    <a:pt x="4908047" y="2857"/>
                  </a:cubicBezTo>
                  <a:cubicBezTo>
                    <a:pt x="4908047" y="1520"/>
                    <a:pt x="4911446" y="184"/>
                    <a:pt x="4914848" y="184"/>
                  </a:cubicBezTo>
                  <a:cubicBezTo>
                    <a:pt x="4921650" y="184"/>
                    <a:pt x="4925049" y="184"/>
                    <a:pt x="4931850" y="184"/>
                  </a:cubicBezTo>
                  <a:cubicBezTo>
                    <a:pt x="4948856" y="6866"/>
                    <a:pt x="4965858" y="2857"/>
                    <a:pt x="4986263" y="2857"/>
                  </a:cubicBezTo>
                  <a:cubicBezTo>
                    <a:pt x="5006667" y="1520"/>
                    <a:pt x="5027072" y="-1154"/>
                    <a:pt x="5044078" y="4193"/>
                  </a:cubicBezTo>
                  <a:cubicBezTo>
                    <a:pt x="5047477" y="5530"/>
                    <a:pt x="5050879" y="5530"/>
                    <a:pt x="5054278" y="4193"/>
                  </a:cubicBezTo>
                  <a:cubicBezTo>
                    <a:pt x="5071284" y="-1154"/>
                    <a:pt x="5091689" y="4193"/>
                    <a:pt x="5108691" y="184"/>
                  </a:cubicBezTo>
                  <a:cubicBezTo>
                    <a:pt x="5112093" y="184"/>
                    <a:pt x="5118895" y="184"/>
                    <a:pt x="5122294" y="184"/>
                  </a:cubicBezTo>
                  <a:cubicBezTo>
                    <a:pt x="5142699" y="4193"/>
                    <a:pt x="5169905" y="-1154"/>
                    <a:pt x="5193712" y="2857"/>
                  </a:cubicBezTo>
                  <a:cubicBezTo>
                    <a:pt x="5197111" y="2857"/>
                    <a:pt x="5197111" y="1520"/>
                    <a:pt x="5200514" y="1520"/>
                  </a:cubicBezTo>
                  <a:cubicBezTo>
                    <a:pt x="5299135" y="184"/>
                    <a:pt x="5394356" y="1520"/>
                    <a:pt x="5489578" y="8204"/>
                  </a:cubicBezTo>
                  <a:cubicBezTo>
                    <a:pt x="5523586" y="10875"/>
                    <a:pt x="5560996" y="8204"/>
                    <a:pt x="5595004" y="6866"/>
                  </a:cubicBezTo>
                  <a:cubicBezTo>
                    <a:pt x="5605205" y="6866"/>
                    <a:pt x="5612006" y="6866"/>
                    <a:pt x="5622210" y="6866"/>
                  </a:cubicBezTo>
                  <a:cubicBezTo>
                    <a:pt x="5625609" y="6866"/>
                    <a:pt x="5625609" y="8204"/>
                    <a:pt x="5629012" y="8204"/>
                  </a:cubicBezTo>
                  <a:cubicBezTo>
                    <a:pt x="5629012" y="8204"/>
                    <a:pt x="5629012" y="9539"/>
                    <a:pt x="5629012" y="9539"/>
                  </a:cubicBezTo>
                  <a:cubicBezTo>
                    <a:pt x="5673220" y="8204"/>
                    <a:pt x="5720831" y="5530"/>
                    <a:pt x="5768442" y="10875"/>
                  </a:cubicBezTo>
                  <a:cubicBezTo>
                    <a:pt x="5785448" y="16223"/>
                    <a:pt x="5802450" y="18896"/>
                    <a:pt x="5822855" y="14886"/>
                  </a:cubicBezTo>
                  <a:cubicBezTo>
                    <a:pt x="5833059" y="16223"/>
                    <a:pt x="5843259" y="13550"/>
                    <a:pt x="5850061" y="10875"/>
                  </a:cubicBezTo>
                  <a:cubicBezTo>
                    <a:pt x="5870466" y="6866"/>
                    <a:pt x="5884069" y="12213"/>
                    <a:pt x="5901074" y="16223"/>
                  </a:cubicBezTo>
                  <a:cubicBezTo>
                    <a:pt x="5901074" y="16223"/>
                    <a:pt x="5897672" y="17559"/>
                    <a:pt x="5897672" y="17559"/>
                  </a:cubicBezTo>
                  <a:cubicBezTo>
                    <a:pt x="5897672" y="17559"/>
                    <a:pt x="5901074" y="17559"/>
                    <a:pt x="5901074" y="17559"/>
                  </a:cubicBezTo>
                  <a:cubicBezTo>
                    <a:pt x="5918077" y="17559"/>
                    <a:pt x="5935082" y="17559"/>
                    <a:pt x="5952084" y="17559"/>
                  </a:cubicBezTo>
                  <a:cubicBezTo>
                    <a:pt x="5958886" y="17559"/>
                    <a:pt x="5965687" y="17559"/>
                    <a:pt x="5972489" y="17559"/>
                  </a:cubicBezTo>
                  <a:cubicBezTo>
                    <a:pt x="5986092" y="18896"/>
                    <a:pt x="5999695" y="20232"/>
                    <a:pt x="6013298" y="21569"/>
                  </a:cubicBezTo>
                  <a:cubicBezTo>
                    <a:pt x="6016701" y="20232"/>
                    <a:pt x="6020100" y="18896"/>
                    <a:pt x="6023502" y="17559"/>
                  </a:cubicBezTo>
                  <a:lnTo>
                    <a:pt x="6027504" y="17559"/>
                  </a:lnTo>
                  <a:lnTo>
                    <a:pt x="6029544" y="16223"/>
                  </a:lnTo>
                  <a:lnTo>
                    <a:pt x="6067905" y="17358"/>
                  </a:lnTo>
                  <a:lnTo>
                    <a:pt x="6077064" y="17225"/>
                  </a:lnTo>
                  <a:lnTo>
                    <a:pt x="6077767" y="17449"/>
                  </a:lnTo>
                  <a:lnTo>
                    <a:pt x="6120940" y="15053"/>
                  </a:lnTo>
                  <a:cubicBezTo>
                    <a:pt x="6151121" y="13216"/>
                    <a:pt x="6180878" y="12213"/>
                    <a:pt x="6209783" y="18896"/>
                  </a:cubicBezTo>
                  <a:cubicBezTo>
                    <a:pt x="6219987" y="20232"/>
                    <a:pt x="6230188" y="21569"/>
                    <a:pt x="6233590" y="25578"/>
                  </a:cubicBezTo>
                  <a:cubicBezTo>
                    <a:pt x="6247194" y="10875"/>
                    <a:pt x="6284600" y="18896"/>
                    <a:pt x="6311807" y="14886"/>
                  </a:cubicBezTo>
                  <a:cubicBezTo>
                    <a:pt x="6315209" y="14886"/>
                    <a:pt x="6318608" y="16223"/>
                    <a:pt x="6318608" y="16223"/>
                  </a:cubicBezTo>
                  <a:cubicBezTo>
                    <a:pt x="6318608" y="14886"/>
                    <a:pt x="6322011" y="13550"/>
                    <a:pt x="6322011" y="12213"/>
                  </a:cubicBezTo>
                  <a:cubicBezTo>
                    <a:pt x="6356019" y="12213"/>
                    <a:pt x="6393425" y="14886"/>
                    <a:pt x="6427433" y="10875"/>
                  </a:cubicBezTo>
                  <a:cubicBezTo>
                    <a:pt x="6430836" y="10875"/>
                    <a:pt x="6437637" y="10875"/>
                    <a:pt x="6444439" y="10875"/>
                  </a:cubicBezTo>
                  <a:cubicBezTo>
                    <a:pt x="6454639" y="14886"/>
                    <a:pt x="6468243" y="10875"/>
                    <a:pt x="6478447" y="14886"/>
                  </a:cubicBezTo>
                  <a:cubicBezTo>
                    <a:pt x="6478447" y="14886"/>
                    <a:pt x="6481846" y="14886"/>
                    <a:pt x="6481846" y="14886"/>
                  </a:cubicBezTo>
                  <a:cubicBezTo>
                    <a:pt x="6485248" y="13550"/>
                    <a:pt x="6492050" y="12213"/>
                    <a:pt x="6495449" y="13550"/>
                  </a:cubicBezTo>
                  <a:cubicBezTo>
                    <a:pt x="6498851" y="14886"/>
                    <a:pt x="6502250" y="14886"/>
                    <a:pt x="6505653" y="14886"/>
                  </a:cubicBezTo>
                  <a:cubicBezTo>
                    <a:pt x="6512454" y="16223"/>
                    <a:pt x="6522655" y="14886"/>
                    <a:pt x="6529457" y="16223"/>
                  </a:cubicBezTo>
                  <a:cubicBezTo>
                    <a:pt x="6532859" y="16223"/>
                    <a:pt x="6536258" y="16223"/>
                    <a:pt x="6536258" y="14886"/>
                  </a:cubicBezTo>
                  <a:cubicBezTo>
                    <a:pt x="6549861" y="12213"/>
                    <a:pt x="6566867" y="12213"/>
                    <a:pt x="6580470" y="14886"/>
                  </a:cubicBezTo>
                  <a:cubicBezTo>
                    <a:pt x="6621279" y="12213"/>
                    <a:pt x="6662089" y="24241"/>
                    <a:pt x="6702898" y="14886"/>
                  </a:cubicBezTo>
                  <a:cubicBezTo>
                    <a:pt x="6740305" y="12213"/>
                    <a:pt x="6774313" y="13550"/>
                    <a:pt x="6811723" y="13550"/>
                  </a:cubicBezTo>
                  <a:cubicBezTo>
                    <a:pt x="6815122" y="13550"/>
                    <a:pt x="6815122" y="13550"/>
                    <a:pt x="6818525" y="14886"/>
                  </a:cubicBezTo>
                  <a:cubicBezTo>
                    <a:pt x="6835527" y="10875"/>
                    <a:pt x="6855931" y="12213"/>
                    <a:pt x="6876336" y="13550"/>
                  </a:cubicBezTo>
                  <a:cubicBezTo>
                    <a:pt x="6879739" y="13550"/>
                    <a:pt x="6883138" y="13550"/>
                    <a:pt x="6886540" y="13550"/>
                  </a:cubicBezTo>
                  <a:cubicBezTo>
                    <a:pt x="6906945" y="8204"/>
                    <a:pt x="6930749" y="13550"/>
                    <a:pt x="6951153" y="9539"/>
                  </a:cubicBezTo>
                  <a:cubicBezTo>
                    <a:pt x="6954556" y="9539"/>
                    <a:pt x="6954556" y="9539"/>
                    <a:pt x="6957955" y="9539"/>
                  </a:cubicBezTo>
                  <a:cubicBezTo>
                    <a:pt x="7002167" y="12213"/>
                    <a:pt x="7049778" y="9539"/>
                    <a:pt x="7093986" y="10875"/>
                  </a:cubicBezTo>
                  <a:cubicBezTo>
                    <a:pt x="7097385" y="10875"/>
                    <a:pt x="7100788" y="12213"/>
                    <a:pt x="7104190" y="13550"/>
                  </a:cubicBezTo>
                  <a:cubicBezTo>
                    <a:pt x="7138198" y="14886"/>
                    <a:pt x="7172206" y="26916"/>
                    <a:pt x="7206214" y="13550"/>
                  </a:cubicBezTo>
                  <a:cubicBezTo>
                    <a:pt x="7209613" y="14886"/>
                    <a:pt x="7216414" y="17559"/>
                    <a:pt x="7219817" y="20232"/>
                  </a:cubicBezTo>
                  <a:cubicBezTo>
                    <a:pt x="7219817" y="20232"/>
                    <a:pt x="7223216" y="20232"/>
                    <a:pt x="7223216" y="20232"/>
                  </a:cubicBezTo>
                  <a:cubicBezTo>
                    <a:pt x="7226618" y="16223"/>
                    <a:pt x="7230017" y="10875"/>
                    <a:pt x="7247023" y="12213"/>
                  </a:cubicBezTo>
                  <a:cubicBezTo>
                    <a:pt x="7250422" y="12213"/>
                    <a:pt x="7253825" y="12213"/>
                    <a:pt x="7257224" y="12213"/>
                  </a:cubicBezTo>
                  <a:cubicBezTo>
                    <a:pt x="7345644" y="8204"/>
                    <a:pt x="7434064" y="9539"/>
                    <a:pt x="7522484" y="10875"/>
                  </a:cubicBezTo>
                  <a:cubicBezTo>
                    <a:pt x="7529286" y="12213"/>
                    <a:pt x="7536088" y="12213"/>
                    <a:pt x="7542889" y="12213"/>
                  </a:cubicBezTo>
                  <a:cubicBezTo>
                    <a:pt x="7563294" y="8204"/>
                    <a:pt x="7583698" y="12213"/>
                    <a:pt x="7604103" y="8204"/>
                  </a:cubicBezTo>
                  <a:cubicBezTo>
                    <a:pt x="7641510" y="9539"/>
                    <a:pt x="7682323" y="13550"/>
                    <a:pt x="7719730" y="8204"/>
                  </a:cubicBezTo>
                  <a:cubicBezTo>
                    <a:pt x="7723132" y="9539"/>
                    <a:pt x="7723132" y="9539"/>
                    <a:pt x="7726531" y="8204"/>
                  </a:cubicBezTo>
                  <a:cubicBezTo>
                    <a:pt x="7753737" y="14886"/>
                    <a:pt x="7784346" y="8204"/>
                    <a:pt x="7811552" y="8204"/>
                  </a:cubicBezTo>
                  <a:cubicBezTo>
                    <a:pt x="7814951" y="9539"/>
                    <a:pt x="7814951" y="9539"/>
                    <a:pt x="7818354" y="8204"/>
                  </a:cubicBezTo>
                  <a:cubicBezTo>
                    <a:pt x="7835356" y="9539"/>
                    <a:pt x="7852362" y="13550"/>
                    <a:pt x="7872767" y="8204"/>
                  </a:cubicBezTo>
                  <a:cubicBezTo>
                    <a:pt x="7893171" y="1520"/>
                    <a:pt x="7910173" y="12213"/>
                    <a:pt x="7930578" y="9539"/>
                  </a:cubicBezTo>
                  <a:cubicBezTo>
                    <a:pt x="7930578" y="9539"/>
                    <a:pt x="7933980" y="10875"/>
                    <a:pt x="7933980" y="10875"/>
                  </a:cubicBezTo>
                  <a:cubicBezTo>
                    <a:pt x="7933980" y="10875"/>
                    <a:pt x="7933980" y="9539"/>
                    <a:pt x="7933980" y="8204"/>
                  </a:cubicBezTo>
                  <a:cubicBezTo>
                    <a:pt x="7944181" y="8204"/>
                    <a:pt x="7957784" y="8204"/>
                    <a:pt x="7967988" y="8204"/>
                  </a:cubicBezTo>
                  <a:cubicBezTo>
                    <a:pt x="7967988" y="8204"/>
                    <a:pt x="7971387" y="6866"/>
                    <a:pt x="7974790" y="6866"/>
                  </a:cubicBezTo>
                  <a:cubicBezTo>
                    <a:pt x="7981592" y="5530"/>
                    <a:pt x="7988393" y="5530"/>
                    <a:pt x="7995194" y="8204"/>
                  </a:cubicBezTo>
                  <a:cubicBezTo>
                    <a:pt x="8012196" y="12213"/>
                    <a:pt x="8029202" y="184"/>
                    <a:pt x="8046204" y="9539"/>
                  </a:cubicBezTo>
                  <a:cubicBezTo>
                    <a:pt x="8046204" y="10875"/>
                    <a:pt x="8046204" y="10875"/>
                    <a:pt x="8046204" y="12213"/>
                  </a:cubicBezTo>
                  <a:cubicBezTo>
                    <a:pt x="8053006" y="10875"/>
                    <a:pt x="8059808" y="9539"/>
                    <a:pt x="8066609" y="8204"/>
                  </a:cubicBezTo>
                  <a:cubicBezTo>
                    <a:pt x="8097218" y="4193"/>
                    <a:pt x="8131226" y="9539"/>
                    <a:pt x="8161831" y="4193"/>
                  </a:cubicBezTo>
                  <a:cubicBezTo>
                    <a:pt x="8185638" y="4193"/>
                    <a:pt x="8206043" y="4193"/>
                    <a:pt x="8229846" y="4193"/>
                  </a:cubicBezTo>
                  <a:cubicBezTo>
                    <a:pt x="8257053" y="10875"/>
                    <a:pt x="8294463" y="184"/>
                    <a:pt x="8318267" y="12213"/>
                  </a:cubicBezTo>
                  <a:cubicBezTo>
                    <a:pt x="8318267" y="12213"/>
                    <a:pt x="8318267" y="13550"/>
                    <a:pt x="8318267" y="13550"/>
                  </a:cubicBezTo>
                  <a:cubicBezTo>
                    <a:pt x="8331870" y="4193"/>
                    <a:pt x="8355677" y="2857"/>
                    <a:pt x="8382884" y="2857"/>
                  </a:cubicBezTo>
                  <a:cubicBezTo>
                    <a:pt x="8410090" y="2857"/>
                    <a:pt x="8440695" y="5530"/>
                    <a:pt x="8467901" y="1520"/>
                  </a:cubicBezTo>
                  <a:cubicBezTo>
                    <a:pt x="8471304" y="1520"/>
                    <a:pt x="8478106" y="1520"/>
                    <a:pt x="8481504" y="1520"/>
                  </a:cubicBezTo>
                  <a:cubicBezTo>
                    <a:pt x="8491708" y="2857"/>
                    <a:pt x="8498510" y="5530"/>
                    <a:pt x="8505312" y="9539"/>
                  </a:cubicBezTo>
                  <a:cubicBezTo>
                    <a:pt x="8505312" y="8204"/>
                    <a:pt x="8505312" y="8204"/>
                    <a:pt x="8505312" y="8204"/>
                  </a:cubicBezTo>
                  <a:cubicBezTo>
                    <a:pt x="8505312" y="8204"/>
                    <a:pt x="8501909" y="6866"/>
                    <a:pt x="8501909" y="6866"/>
                  </a:cubicBezTo>
                  <a:cubicBezTo>
                    <a:pt x="8515512" y="-2491"/>
                    <a:pt x="8539320" y="5530"/>
                    <a:pt x="8556322" y="184"/>
                  </a:cubicBezTo>
                  <a:cubicBezTo>
                    <a:pt x="8593732" y="1520"/>
                    <a:pt x="8631138" y="1520"/>
                    <a:pt x="8668549" y="1520"/>
                  </a:cubicBezTo>
                  <a:cubicBezTo>
                    <a:pt x="8675350" y="1520"/>
                    <a:pt x="8682152" y="1520"/>
                    <a:pt x="8688954" y="1520"/>
                  </a:cubicBezTo>
                  <a:cubicBezTo>
                    <a:pt x="8709358" y="2857"/>
                    <a:pt x="8729763" y="-2491"/>
                    <a:pt x="8750168" y="1520"/>
                  </a:cubicBezTo>
                  <a:cubicBezTo>
                    <a:pt x="8770572" y="4193"/>
                    <a:pt x="8794376" y="1520"/>
                    <a:pt x="8818184" y="2857"/>
                  </a:cubicBezTo>
                  <a:cubicBezTo>
                    <a:pt x="8818184" y="1520"/>
                    <a:pt x="8821582" y="184"/>
                    <a:pt x="8824985" y="184"/>
                  </a:cubicBezTo>
                  <a:cubicBezTo>
                    <a:pt x="8831786" y="184"/>
                    <a:pt x="8835186" y="184"/>
                    <a:pt x="8841987" y="184"/>
                  </a:cubicBezTo>
                  <a:cubicBezTo>
                    <a:pt x="8858992" y="6866"/>
                    <a:pt x="8875995" y="2857"/>
                    <a:pt x="8896400" y="2857"/>
                  </a:cubicBezTo>
                  <a:cubicBezTo>
                    <a:pt x="8916804" y="1520"/>
                    <a:pt x="8937209" y="-1154"/>
                    <a:pt x="8954214" y="4193"/>
                  </a:cubicBezTo>
                  <a:cubicBezTo>
                    <a:pt x="8957614" y="5530"/>
                    <a:pt x="8961016" y="5530"/>
                    <a:pt x="8964415" y="4193"/>
                  </a:cubicBezTo>
                  <a:cubicBezTo>
                    <a:pt x="8981421" y="-1154"/>
                    <a:pt x="9001826" y="4193"/>
                    <a:pt x="9018828" y="184"/>
                  </a:cubicBezTo>
                  <a:cubicBezTo>
                    <a:pt x="9022230" y="184"/>
                    <a:pt x="9029032" y="184"/>
                    <a:pt x="9032430" y="184"/>
                  </a:cubicBezTo>
                  <a:cubicBezTo>
                    <a:pt x="9052836" y="4193"/>
                    <a:pt x="9080042" y="-1154"/>
                    <a:pt x="9103849" y="2857"/>
                  </a:cubicBezTo>
                  <a:cubicBezTo>
                    <a:pt x="9107248" y="2857"/>
                    <a:pt x="9107248" y="1520"/>
                    <a:pt x="9110650" y="1520"/>
                  </a:cubicBezTo>
                  <a:cubicBezTo>
                    <a:pt x="9209272" y="184"/>
                    <a:pt x="9304493" y="1520"/>
                    <a:pt x="9399715" y="8204"/>
                  </a:cubicBezTo>
                  <a:cubicBezTo>
                    <a:pt x="9433723" y="10875"/>
                    <a:pt x="9471133" y="8204"/>
                    <a:pt x="9505141" y="6866"/>
                  </a:cubicBezTo>
                  <a:cubicBezTo>
                    <a:pt x="9515342" y="6866"/>
                    <a:pt x="9522143" y="6866"/>
                    <a:pt x="9532347" y="6866"/>
                  </a:cubicBezTo>
                  <a:cubicBezTo>
                    <a:pt x="9535746" y="6866"/>
                    <a:pt x="9535746" y="8204"/>
                    <a:pt x="9539148" y="8204"/>
                  </a:cubicBezTo>
                  <a:cubicBezTo>
                    <a:pt x="9539148" y="8204"/>
                    <a:pt x="9539148" y="9539"/>
                    <a:pt x="9539148" y="9539"/>
                  </a:cubicBezTo>
                  <a:cubicBezTo>
                    <a:pt x="9583357" y="8204"/>
                    <a:pt x="9630968" y="5530"/>
                    <a:pt x="9678579" y="10875"/>
                  </a:cubicBezTo>
                  <a:cubicBezTo>
                    <a:pt x="9695584" y="16223"/>
                    <a:pt x="9712586" y="18896"/>
                    <a:pt x="9732992" y="14886"/>
                  </a:cubicBezTo>
                  <a:cubicBezTo>
                    <a:pt x="9743196" y="16223"/>
                    <a:pt x="9753396" y="13550"/>
                    <a:pt x="9760198" y="10875"/>
                  </a:cubicBezTo>
                  <a:cubicBezTo>
                    <a:pt x="9780602" y="6866"/>
                    <a:pt x="9794206" y="12213"/>
                    <a:pt x="9811211" y="16223"/>
                  </a:cubicBezTo>
                  <a:cubicBezTo>
                    <a:pt x="9811211" y="16223"/>
                    <a:pt x="9807808" y="17559"/>
                    <a:pt x="9807808" y="17559"/>
                  </a:cubicBezTo>
                  <a:cubicBezTo>
                    <a:pt x="9807808" y="17559"/>
                    <a:pt x="9811211" y="17559"/>
                    <a:pt x="9811211" y="17559"/>
                  </a:cubicBezTo>
                  <a:cubicBezTo>
                    <a:pt x="9828214" y="17559"/>
                    <a:pt x="9845219" y="17559"/>
                    <a:pt x="9862221" y="17559"/>
                  </a:cubicBezTo>
                  <a:cubicBezTo>
                    <a:pt x="9869022" y="17559"/>
                    <a:pt x="9875824" y="17559"/>
                    <a:pt x="9882626" y="17559"/>
                  </a:cubicBezTo>
                  <a:cubicBezTo>
                    <a:pt x="9896229" y="18896"/>
                    <a:pt x="9909832" y="20232"/>
                    <a:pt x="9923435" y="21569"/>
                  </a:cubicBezTo>
                  <a:cubicBezTo>
                    <a:pt x="9926838" y="20232"/>
                    <a:pt x="9930236" y="18896"/>
                    <a:pt x="9933639" y="17559"/>
                  </a:cubicBezTo>
                  <a:cubicBezTo>
                    <a:pt x="9943840" y="17559"/>
                    <a:pt x="9954044" y="17559"/>
                    <a:pt x="9964244" y="17559"/>
                  </a:cubicBezTo>
                  <a:cubicBezTo>
                    <a:pt x="9981250" y="16223"/>
                    <a:pt x="9994854" y="16223"/>
                    <a:pt x="10005054" y="22905"/>
                  </a:cubicBezTo>
                  <a:cubicBezTo>
                    <a:pt x="10018657" y="25578"/>
                    <a:pt x="10039062" y="16223"/>
                    <a:pt x="10049266" y="24241"/>
                  </a:cubicBezTo>
                  <a:cubicBezTo>
                    <a:pt x="10056068" y="29589"/>
                    <a:pt x="10045863" y="33598"/>
                    <a:pt x="10035662" y="34935"/>
                  </a:cubicBezTo>
                  <a:cubicBezTo>
                    <a:pt x="10015258" y="36271"/>
                    <a:pt x="9991450" y="37607"/>
                    <a:pt x="9971046" y="33598"/>
                  </a:cubicBezTo>
                  <a:cubicBezTo>
                    <a:pt x="9967647" y="33598"/>
                    <a:pt x="9967647" y="32262"/>
                    <a:pt x="9967647" y="29589"/>
                  </a:cubicBezTo>
                  <a:cubicBezTo>
                    <a:pt x="9967647" y="29589"/>
                    <a:pt x="9967647" y="30925"/>
                    <a:pt x="9967647" y="30925"/>
                  </a:cubicBezTo>
                  <a:cubicBezTo>
                    <a:pt x="9960846" y="32262"/>
                    <a:pt x="9957443" y="33598"/>
                    <a:pt x="9950642" y="34935"/>
                  </a:cubicBezTo>
                  <a:cubicBezTo>
                    <a:pt x="9981250" y="37607"/>
                    <a:pt x="9960846" y="49637"/>
                    <a:pt x="9974448" y="54983"/>
                  </a:cubicBezTo>
                  <a:cubicBezTo>
                    <a:pt x="9988052" y="54983"/>
                    <a:pt x="9998252" y="54983"/>
                    <a:pt x="10008456" y="54983"/>
                  </a:cubicBezTo>
                  <a:cubicBezTo>
                    <a:pt x="10018657" y="65676"/>
                    <a:pt x="10039062" y="67013"/>
                    <a:pt x="10083274" y="58993"/>
                  </a:cubicBezTo>
                  <a:cubicBezTo>
                    <a:pt x="10076472" y="57656"/>
                    <a:pt x="10066268" y="56320"/>
                    <a:pt x="10056068" y="53647"/>
                  </a:cubicBezTo>
                  <a:cubicBezTo>
                    <a:pt x="10073070" y="49637"/>
                    <a:pt x="10090075" y="52310"/>
                    <a:pt x="10103678" y="52310"/>
                  </a:cubicBezTo>
                  <a:cubicBezTo>
                    <a:pt x="10103678" y="50973"/>
                    <a:pt x="10103678" y="49637"/>
                    <a:pt x="10103678" y="48301"/>
                  </a:cubicBezTo>
                  <a:cubicBezTo>
                    <a:pt x="10100276" y="45628"/>
                    <a:pt x="10096876" y="44290"/>
                    <a:pt x="10093474" y="42955"/>
                  </a:cubicBezTo>
                  <a:cubicBezTo>
                    <a:pt x="10093474" y="41617"/>
                    <a:pt x="10093474" y="40281"/>
                    <a:pt x="10093474" y="38944"/>
                  </a:cubicBezTo>
                  <a:cubicBezTo>
                    <a:pt x="10076472" y="34935"/>
                    <a:pt x="10076472" y="30925"/>
                    <a:pt x="10093474" y="26916"/>
                  </a:cubicBezTo>
                  <a:cubicBezTo>
                    <a:pt x="10130884" y="24241"/>
                    <a:pt x="10134284" y="32262"/>
                    <a:pt x="10124083" y="42955"/>
                  </a:cubicBezTo>
                  <a:cubicBezTo>
                    <a:pt x="10127482" y="45628"/>
                    <a:pt x="10127482" y="46964"/>
                    <a:pt x="10124083" y="48301"/>
                  </a:cubicBezTo>
                  <a:cubicBezTo>
                    <a:pt x="10134284" y="50973"/>
                    <a:pt x="10141085" y="53647"/>
                    <a:pt x="10147886" y="56320"/>
                  </a:cubicBezTo>
                  <a:cubicBezTo>
                    <a:pt x="10144488" y="60329"/>
                    <a:pt x="10144488" y="63002"/>
                    <a:pt x="10134284" y="64338"/>
                  </a:cubicBezTo>
                  <a:cubicBezTo>
                    <a:pt x="10124083" y="67013"/>
                    <a:pt x="10113879" y="69686"/>
                    <a:pt x="10103678" y="72359"/>
                  </a:cubicBezTo>
                  <a:cubicBezTo>
                    <a:pt x="10107077" y="73695"/>
                    <a:pt x="10110480" y="75032"/>
                    <a:pt x="10113879" y="76368"/>
                  </a:cubicBezTo>
                  <a:cubicBezTo>
                    <a:pt x="10137686" y="75032"/>
                    <a:pt x="10161490" y="67013"/>
                    <a:pt x="10181894" y="77704"/>
                  </a:cubicBezTo>
                  <a:cubicBezTo>
                    <a:pt x="10181894" y="79041"/>
                    <a:pt x="10181894" y="79041"/>
                    <a:pt x="10181894" y="80379"/>
                  </a:cubicBezTo>
                  <a:cubicBezTo>
                    <a:pt x="10175093" y="91070"/>
                    <a:pt x="10137686" y="73695"/>
                    <a:pt x="10134284" y="88398"/>
                  </a:cubicBezTo>
                  <a:cubicBezTo>
                    <a:pt x="10151289" y="89734"/>
                    <a:pt x="10168292" y="85725"/>
                    <a:pt x="10178496" y="91070"/>
                  </a:cubicBezTo>
                  <a:cubicBezTo>
                    <a:pt x="10205702" y="104436"/>
                    <a:pt x="10181894" y="109783"/>
                    <a:pt x="10154688" y="113792"/>
                  </a:cubicBezTo>
                  <a:cubicBezTo>
                    <a:pt x="10161490" y="116466"/>
                    <a:pt x="10158090" y="123149"/>
                    <a:pt x="10171694" y="124485"/>
                  </a:cubicBezTo>
                  <a:cubicBezTo>
                    <a:pt x="10175093" y="105773"/>
                    <a:pt x="10209100" y="116466"/>
                    <a:pt x="10232908" y="113792"/>
                  </a:cubicBezTo>
                  <a:cubicBezTo>
                    <a:pt x="10232908" y="117801"/>
                    <a:pt x="10232908" y="121812"/>
                    <a:pt x="10232908" y="125822"/>
                  </a:cubicBezTo>
                  <a:cubicBezTo>
                    <a:pt x="10236307" y="124485"/>
                    <a:pt x="10239710" y="125822"/>
                    <a:pt x="10243108" y="125822"/>
                  </a:cubicBezTo>
                  <a:cubicBezTo>
                    <a:pt x="10243108" y="124485"/>
                    <a:pt x="10243108" y="124485"/>
                    <a:pt x="10243108" y="124485"/>
                  </a:cubicBezTo>
                  <a:cubicBezTo>
                    <a:pt x="10253312" y="120476"/>
                    <a:pt x="10270314" y="121812"/>
                    <a:pt x="10277116" y="116466"/>
                  </a:cubicBezTo>
                  <a:cubicBezTo>
                    <a:pt x="10300924" y="109783"/>
                    <a:pt x="10324727" y="117801"/>
                    <a:pt x="10348534" y="116466"/>
                  </a:cubicBezTo>
                  <a:cubicBezTo>
                    <a:pt x="10362138" y="116466"/>
                    <a:pt x="10379140" y="116466"/>
                    <a:pt x="10396146" y="116466"/>
                  </a:cubicBezTo>
                  <a:cubicBezTo>
                    <a:pt x="10423352" y="132504"/>
                    <a:pt x="10385941" y="131167"/>
                    <a:pt x="10368939" y="132504"/>
                  </a:cubicBezTo>
                  <a:cubicBezTo>
                    <a:pt x="10328130" y="136515"/>
                    <a:pt x="10351934" y="140524"/>
                    <a:pt x="10368939" y="144533"/>
                  </a:cubicBezTo>
                  <a:cubicBezTo>
                    <a:pt x="10379140" y="140524"/>
                    <a:pt x="10392743" y="143197"/>
                    <a:pt x="10406346" y="141861"/>
                  </a:cubicBezTo>
                  <a:cubicBezTo>
                    <a:pt x="10433552" y="139188"/>
                    <a:pt x="10436954" y="148543"/>
                    <a:pt x="10436954" y="155227"/>
                  </a:cubicBezTo>
                  <a:cubicBezTo>
                    <a:pt x="10440354" y="164582"/>
                    <a:pt x="10419949" y="163246"/>
                    <a:pt x="10406346" y="161909"/>
                  </a:cubicBezTo>
                  <a:cubicBezTo>
                    <a:pt x="10392743" y="160573"/>
                    <a:pt x="10379140" y="161909"/>
                    <a:pt x="10368939" y="157899"/>
                  </a:cubicBezTo>
                  <a:cubicBezTo>
                    <a:pt x="10358735" y="155227"/>
                    <a:pt x="10355336" y="148543"/>
                    <a:pt x="10338330" y="148543"/>
                  </a:cubicBezTo>
                  <a:cubicBezTo>
                    <a:pt x="10331528" y="152554"/>
                    <a:pt x="10321328" y="156563"/>
                    <a:pt x="10314526" y="160573"/>
                  </a:cubicBezTo>
                  <a:cubicBezTo>
                    <a:pt x="10307725" y="167255"/>
                    <a:pt x="10280519" y="161909"/>
                    <a:pt x="10273718" y="168593"/>
                  </a:cubicBezTo>
                  <a:cubicBezTo>
                    <a:pt x="10266916" y="173939"/>
                    <a:pt x="10253312" y="180621"/>
                    <a:pt x="10287320" y="176612"/>
                  </a:cubicBezTo>
                  <a:cubicBezTo>
                    <a:pt x="10297521" y="168593"/>
                    <a:pt x="10311124" y="169929"/>
                    <a:pt x="10328130" y="172602"/>
                  </a:cubicBezTo>
                  <a:cubicBezTo>
                    <a:pt x="10343432" y="173605"/>
                    <a:pt x="10366390" y="167841"/>
                    <a:pt x="10379779" y="172226"/>
                  </a:cubicBezTo>
                  <a:lnTo>
                    <a:pt x="10387784" y="179252"/>
                  </a:lnTo>
                  <a:lnTo>
                    <a:pt x="10373612" y="178951"/>
                  </a:lnTo>
                  <a:cubicBezTo>
                    <a:pt x="10368939" y="179285"/>
                    <a:pt x="10365536" y="180621"/>
                    <a:pt x="10365536" y="184632"/>
                  </a:cubicBezTo>
                  <a:cubicBezTo>
                    <a:pt x="10362138" y="192651"/>
                    <a:pt x="10351934" y="197997"/>
                    <a:pt x="10328130" y="196660"/>
                  </a:cubicBezTo>
                  <a:cubicBezTo>
                    <a:pt x="10304322" y="200671"/>
                    <a:pt x="10273718" y="195324"/>
                    <a:pt x="10253312" y="203344"/>
                  </a:cubicBezTo>
                  <a:cubicBezTo>
                    <a:pt x="10260114" y="206017"/>
                    <a:pt x="10277116" y="203344"/>
                    <a:pt x="10280519" y="208690"/>
                  </a:cubicBezTo>
                  <a:cubicBezTo>
                    <a:pt x="10283918" y="210026"/>
                    <a:pt x="10287320" y="211363"/>
                    <a:pt x="10290720" y="212699"/>
                  </a:cubicBezTo>
                  <a:cubicBezTo>
                    <a:pt x="10290720" y="212699"/>
                    <a:pt x="10290720" y="211363"/>
                    <a:pt x="10294122" y="210026"/>
                  </a:cubicBezTo>
                  <a:cubicBezTo>
                    <a:pt x="10317926" y="206017"/>
                    <a:pt x="10338330" y="200671"/>
                    <a:pt x="10362138" y="208690"/>
                  </a:cubicBezTo>
                  <a:cubicBezTo>
                    <a:pt x="10362138" y="212699"/>
                    <a:pt x="10368939" y="212699"/>
                    <a:pt x="10379140" y="212699"/>
                  </a:cubicBezTo>
                  <a:cubicBezTo>
                    <a:pt x="10382542" y="214036"/>
                    <a:pt x="10389344" y="215372"/>
                    <a:pt x="10392743" y="216709"/>
                  </a:cubicBezTo>
                  <a:cubicBezTo>
                    <a:pt x="10457360" y="215372"/>
                    <a:pt x="10470962" y="220718"/>
                    <a:pt x="10464161" y="248787"/>
                  </a:cubicBezTo>
                  <a:cubicBezTo>
                    <a:pt x="10453957" y="250123"/>
                    <a:pt x="10443756" y="251460"/>
                    <a:pt x="10433552" y="252796"/>
                  </a:cubicBezTo>
                  <a:cubicBezTo>
                    <a:pt x="10413148" y="251460"/>
                    <a:pt x="10409748" y="244777"/>
                    <a:pt x="10402947" y="240768"/>
                  </a:cubicBezTo>
                  <a:cubicBezTo>
                    <a:pt x="10399544" y="244777"/>
                    <a:pt x="10389344" y="246114"/>
                    <a:pt x="10409748" y="254134"/>
                  </a:cubicBezTo>
                  <a:cubicBezTo>
                    <a:pt x="10402947" y="258143"/>
                    <a:pt x="10392743" y="256807"/>
                    <a:pt x="10385941" y="255469"/>
                  </a:cubicBezTo>
                  <a:cubicBezTo>
                    <a:pt x="10385941" y="259480"/>
                    <a:pt x="10379140" y="262153"/>
                    <a:pt x="10368939" y="263489"/>
                  </a:cubicBezTo>
                  <a:cubicBezTo>
                    <a:pt x="10365536" y="263489"/>
                    <a:pt x="10362138" y="263489"/>
                    <a:pt x="10358735" y="264826"/>
                  </a:cubicBezTo>
                  <a:cubicBezTo>
                    <a:pt x="10328130" y="268835"/>
                    <a:pt x="10297521" y="264826"/>
                    <a:pt x="10266916" y="260816"/>
                  </a:cubicBezTo>
                  <a:cubicBezTo>
                    <a:pt x="10266916" y="264826"/>
                    <a:pt x="10266916" y="268835"/>
                    <a:pt x="10266916" y="272846"/>
                  </a:cubicBezTo>
                  <a:cubicBezTo>
                    <a:pt x="10270314" y="274181"/>
                    <a:pt x="10273718" y="275519"/>
                    <a:pt x="10277116" y="276855"/>
                  </a:cubicBezTo>
                  <a:cubicBezTo>
                    <a:pt x="10290720" y="274181"/>
                    <a:pt x="10304322" y="271508"/>
                    <a:pt x="10317926" y="275519"/>
                  </a:cubicBezTo>
                  <a:cubicBezTo>
                    <a:pt x="10324727" y="275519"/>
                    <a:pt x="10331528" y="276855"/>
                    <a:pt x="10338330" y="278192"/>
                  </a:cubicBezTo>
                  <a:cubicBezTo>
                    <a:pt x="10348534" y="280865"/>
                    <a:pt x="10362138" y="279528"/>
                    <a:pt x="10368939" y="283538"/>
                  </a:cubicBezTo>
                  <a:cubicBezTo>
                    <a:pt x="10372338" y="283538"/>
                    <a:pt x="10375740" y="284874"/>
                    <a:pt x="10379140" y="286211"/>
                  </a:cubicBezTo>
                  <a:cubicBezTo>
                    <a:pt x="10389344" y="295567"/>
                    <a:pt x="10379140" y="296904"/>
                    <a:pt x="10358735" y="294231"/>
                  </a:cubicBezTo>
                  <a:cubicBezTo>
                    <a:pt x="10338330" y="295567"/>
                    <a:pt x="10317926" y="296904"/>
                    <a:pt x="10297521" y="298240"/>
                  </a:cubicBezTo>
                  <a:cubicBezTo>
                    <a:pt x="10277116" y="299577"/>
                    <a:pt x="10263513" y="295567"/>
                    <a:pt x="10246511" y="292894"/>
                  </a:cubicBezTo>
                  <a:cubicBezTo>
                    <a:pt x="10232908" y="290220"/>
                    <a:pt x="10232908" y="286211"/>
                    <a:pt x="10243108" y="282201"/>
                  </a:cubicBezTo>
                  <a:cubicBezTo>
                    <a:pt x="10243108" y="282201"/>
                    <a:pt x="10246511" y="282201"/>
                    <a:pt x="10246511" y="282201"/>
                  </a:cubicBezTo>
                  <a:cubicBezTo>
                    <a:pt x="10222704" y="267499"/>
                    <a:pt x="10222704" y="286211"/>
                    <a:pt x="10209100" y="287547"/>
                  </a:cubicBezTo>
                  <a:cubicBezTo>
                    <a:pt x="10209100" y="288885"/>
                    <a:pt x="10205702" y="288885"/>
                    <a:pt x="10205702" y="290220"/>
                  </a:cubicBezTo>
                  <a:cubicBezTo>
                    <a:pt x="10209100" y="291558"/>
                    <a:pt x="10212503" y="292894"/>
                    <a:pt x="10215902" y="294231"/>
                  </a:cubicBezTo>
                  <a:cubicBezTo>
                    <a:pt x="10215902" y="298240"/>
                    <a:pt x="10215902" y="302250"/>
                    <a:pt x="10215902" y="306259"/>
                  </a:cubicBezTo>
                  <a:cubicBezTo>
                    <a:pt x="10202299" y="306259"/>
                    <a:pt x="10188696" y="306259"/>
                    <a:pt x="10175093" y="306259"/>
                  </a:cubicBezTo>
                  <a:cubicBezTo>
                    <a:pt x="10158090" y="307597"/>
                    <a:pt x="10141085" y="307597"/>
                    <a:pt x="10127482" y="302250"/>
                  </a:cubicBezTo>
                  <a:cubicBezTo>
                    <a:pt x="10120680" y="303586"/>
                    <a:pt x="10110480" y="304923"/>
                    <a:pt x="10103678" y="306259"/>
                  </a:cubicBezTo>
                  <a:cubicBezTo>
                    <a:pt x="10096876" y="307597"/>
                    <a:pt x="10086672" y="308932"/>
                    <a:pt x="10076472" y="310270"/>
                  </a:cubicBezTo>
                  <a:cubicBezTo>
                    <a:pt x="10083274" y="311606"/>
                    <a:pt x="10086672" y="312943"/>
                    <a:pt x="10093474" y="314279"/>
                  </a:cubicBezTo>
                  <a:cubicBezTo>
                    <a:pt x="10107077" y="320962"/>
                    <a:pt x="10127482" y="314279"/>
                    <a:pt x="10141085" y="319625"/>
                  </a:cubicBezTo>
                  <a:cubicBezTo>
                    <a:pt x="10127482" y="324971"/>
                    <a:pt x="10110480" y="318289"/>
                    <a:pt x="10096876" y="322298"/>
                  </a:cubicBezTo>
                  <a:cubicBezTo>
                    <a:pt x="10093474" y="322298"/>
                    <a:pt x="10093474" y="322298"/>
                    <a:pt x="10090075" y="322298"/>
                  </a:cubicBezTo>
                  <a:cubicBezTo>
                    <a:pt x="10096876" y="327645"/>
                    <a:pt x="10107077" y="330318"/>
                    <a:pt x="10117282" y="332991"/>
                  </a:cubicBezTo>
                  <a:cubicBezTo>
                    <a:pt x="10124083" y="334328"/>
                    <a:pt x="10134284" y="334328"/>
                    <a:pt x="10137686" y="338337"/>
                  </a:cubicBezTo>
                  <a:cubicBezTo>
                    <a:pt x="10147886" y="338337"/>
                    <a:pt x="10158090" y="338337"/>
                    <a:pt x="10168292" y="338337"/>
                  </a:cubicBezTo>
                  <a:cubicBezTo>
                    <a:pt x="10168292" y="339674"/>
                    <a:pt x="10171694" y="339674"/>
                    <a:pt x="10171694" y="339674"/>
                  </a:cubicBezTo>
                  <a:cubicBezTo>
                    <a:pt x="10171694" y="338337"/>
                    <a:pt x="10175093" y="338337"/>
                    <a:pt x="10175093" y="337001"/>
                  </a:cubicBezTo>
                  <a:cubicBezTo>
                    <a:pt x="10198900" y="337001"/>
                    <a:pt x="10219305" y="335664"/>
                    <a:pt x="10243108" y="338337"/>
                  </a:cubicBezTo>
                  <a:cubicBezTo>
                    <a:pt x="10283918" y="331655"/>
                    <a:pt x="10321328" y="335664"/>
                    <a:pt x="10355336" y="342348"/>
                  </a:cubicBezTo>
                  <a:cubicBezTo>
                    <a:pt x="10358735" y="338337"/>
                    <a:pt x="10368939" y="339674"/>
                    <a:pt x="10375740" y="339674"/>
                  </a:cubicBezTo>
                  <a:cubicBezTo>
                    <a:pt x="10419949" y="334328"/>
                    <a:pt x="10457360" y="347694"/>
                    <a:pt x="10498169" y="347694"/>
                  </a:cubicBezTo>
                  <a:cubicBezTo>
                    <a:pt x="10498169" y="349030"/>
                    <a:pt x="10498169" y="349030"/>
                    <a:pt x="10498169" y="350367"/>
                  </a:cubicBezTo>
                  <a:cubicBezTo>
                    <a:pt x="10484566" y="359722"/>
                    <a:pt x="10467560" y="358387"/>
                    <a:pt x="10447156" y="355713"/>
                  </a:cubicBezTo>
                  <a:cubicBezTo>
                    <a:pt x="10426750" y="355713"/>
                    <a:pt x="10406346" y="355713"/>
                    <a:pt x="10385941" y="355713"/>
                  </a:cubicBezTo>
                  <a:cubicBezTo>
                    <a:pt x="10382542" y="355713"/>
                    <a:pt x="10379140" y="354376"/>
                    <a:pt x="10375740" y="354376"/>
                  </a:cubicBezTo>
                  <a:cubicBezTo>
                    <a:pt x="10365536" y="355713"/>
                    <a:pt x="10351934" y="357049"/>
                    <a:pt x="10345132" y="351703"/>
                  </a:cubicBezTo>
                  <a:cubicBezTo>
                    <a:pt x="10300924" y="349030"/>
                    <a:pt x="10263513" y="359722"/>
                    <a:pt x="10222704" y="359722"/>
                  </a:cubicBezTo>
                  <a:cubicBezTo>
                    <a:pt x="10222704" y="358387"/>
                    <a:pt x="10222704" y="358387"/>
                    <a:pt x="10222704" y="357049"/>
                  </a:cubicBezTo>
                  <a:cubicBezTo>
                    <a:pt x="10198900" y="363733"/>
                    <a:pt x="10151289" y="347694"/>
                    <a:pt x="10137686" y="369079"/>
                  </a:cubicBezTo>
                  <a:cubicBezTo>
                    <a:pt x="10137686" y="370415"/>
                    <a:pt x="10113879" y="367742"/>
                    <a:pt x="10100276" y="367742"/>
                  </a:cubicBezTo>
                  <a:cubicBezTo>
                    <a:pt x="10100276" y="366406"/>
                    <a:pt x="10096876" y="366406"/>
                    <a:pt x="10096876" y="366406"/>
                  </a:cubicBezTo>
                  <a:cubicBezTo>
                    <a:pt x="10086672" y="366406"/>
                    <a:pt x="10079871" y="366406"/>
                    <a:pt x="10069670" y="366406"/>
                  </a:cubicBezTo>
                  <a:cubicBezTo>
                    <a:pt x="10062869" y="369079"/>
                    <a:pt x="10052665" y="369079"/>
                    <a:pt x="10045863" y="367742"/>
                  </a:cubicBezTo>
                  <a:cubicBezTo>
                    <a:pt x="10045863" y="367742"/>
                    <a:pt x="10042464" y="366406"/>
                    <a:pt x="10042464" y="366406"/>
                  </a:cubicBezTo>
                  <a:cubicBezTo>
                    <a:pt x="10039062" y="366406"/>
                    <a:pt x="10032260" y="366406"/>
                    <a:pt x="10028861" y="366406"/>
                  </a:cubicBezTo>
                  <a:cubicBezTo>
                    <a:pt x="10025458" y="367742"/>
                    <a:pt x="10022060" y="367742"/>
                    <a:pt x="10018657" y="366406"/>
                  </a:cubicBezTo>
                  <a:cubicBezTo>
                    <a:pt x="10015258" y="366406"/>
                    <a:pt x="10015258" y="367742"/>
                    <a:pt x="10011856" y="369079"/>
                  </a:cubicBezTo>
                  <a:cubicBezTo>
                    <a:pt x="10001655" y="373088"/>
                    <a:pt x="9991450" y="373088"/>
                    <a:pt x="9977848" y="371752"/>
                  </a:cubicBezTo>
                  <a:cubicBezTo>
                    <a:pt x="9974448" y="370415"/>
                    <a:pt x="9974448" y="370415"/>
                    <a:pt x="9971046" y="369079"/>
                  </a:cubicBezTo>
                  <a:cubicBezTo>
                    <a:pt x="9964244" y="370415"/>
                    <a:pt x="9967647" y="373088"/>
                    <a:pt x="9971046" y="375761"/>
                  </a:cubicBezTo>
                  <a:cubicBezTo>
                    <a:pt x="9981250" y="377099"/>
                    <a:pt x="9991450" y="377099"/>
                    <a:pt x="9998252" y="381108"/>
                  </a:cubicBezTo>
                  <a:cubicBezTo>
                    <a:pt x="9998252" y="379772"/>
                    <a:pt x="9998252" y="379772"/>
                    <a:pt x="10001655" y="378434"/>
                  </a:cubicBezTo>
                  <a:cubicBezTo>
                    <a:pt x="10018657" y="375761"/>
                    <a:pt x="10039062" y="375761"/>
                    <a:pt x="10056068" y="377099"/>
                  </a:cubicBezTo>
                  <a:cubicBezTo>
                    <a:pt x="10062869" y="378434"/>
                    <a:pt x="10066268" y="379772"/>
                    <a:pt x="10069670" y="381108"/>
                  </a:cubicBezTo>
                  <a:cubicBezTo>
                    <a:pt x="10069670" y="382445"/>
                    <a:pt x="10069670" y="383781"/>
                    <a:pt x="10069670" y="385118"/>
                  </a:cubicBezTo>
                  <a:cubicBezTo>
                    <a:pt x="10083274" y="387791"/>
                    <a:pt x="10100276" y="383781"/>
                    <a:pt x="10110480" y="389127"/>
                  </a:cubicBezTo>
                  <a:cubicBezTo>
                    <a:pt x="10110480" y="390464"/>
                    <a:pt x="10110480" y="391800"/>
                    <a:pt x="10110480" y="393137"/>
                  </a:cubicBezTo>
                  <a:cubicBezTo>
                    <a:pt x="10127482" y="394473"/>
                    <a:pt x="10141085" y="390464"/>
                    <a:pt x="10151289" y="386454"/>
                  </a:cubicBezTo>
                  <a:cubicBezTo>
                    <a:pt x="10154688" y="387791"/>
                    <a:pt x="10158090" y="389127"/>
                    <a:pt x="10161490" y="390464"/>
                  </a:cubicBezTo>
                  <a:cubicBezTo>
                    <a:pt x="10161490" y="391800"/>
                    <a:pt x="10164892" y="391800"/>
                    <a:pt x="10168292" y="391800"/>
                  </a:cubicBezTo>
                  <a:cubicBezTo>
                    <a:pt x="10181894" y="406503"/>
                    <a:pt x="10209100" y="401157"/>
                    <a:pt x="10232908" y="397147"/>
                  </a:cubicBezTo>
                  <a:cubicBezTo>
                    <a:pt x="10253312" y="394473"/>
                    <a:pt x="10263513" y="399820"/>
                    <a:pt x="10266916" y="405166"/>
                  </a:cubicBezTo>
                  <a:cubicBezTo>
                    <a:pt x="10273718" y="414523"/>
                    <a:pt x="10253312" y="410512"/>
                    <a:pt x="10243108" y="411850"/>
                  </a:cubicBezTo>
                  <a:cubicBezTo>
                    <a:pt x="10243108" y="413185"/>
                    <a:pt x="10243108" y="414523"/>
                    <a:pt x="10243108" y="415859"/>
                  </a:cubicBezTo>
                  <a:cubicBezTo>
                    <a:pt x="10222704" y="423878"/>
                    <a:pt x="10202299" y="409176"/>
                    <a:pt x="10181894" y="415859"/>
                  </a:cubicBezTo>
                  <a:cubicBezTo>
                    <a:pt x="10175093" y="415859"/>
                    <a:pt x="10175093" y="417196"/>
                    <a:pt x="10175093" y="419869"/>
                  </a:cubicBezTo>
                  <a:cubicBezTo>
                    <a:pt x="10185297" y="425215"/>
                    <a:pt x="10198900" y="429224"/>
                    <a:pt x="10212503" y="433235"/>
                  </a:cubicBezTo>
                  <a:cubicBezTo>
                    <a:pt x="10219305" y="435908"/>
                    <a:pt x="10215902" y="438581"/>
                    <a:pt x="10212503" y="441254"/>
                  </a:cubicBezTo>
                  <a:cubicBezTo>
                    <a:pt x="10202299" y="442590"/>
                    <a:pt x="10192098" y="443927"/>
                    <a:pt x="10181894" y="439917"/>
                  </a:cubicBezTo>
                  <a:cubicBezTo>
                    <a:pt x="10178496" y="430562"/>
                    <a:pt x="10154688" y="426551"/>
                    <a:pt x="10147886" y="419869"/>
                  </a:cubicBezTo>
                  <a:cubicBezTo>
                    <a:pt x="10137686" y="419869"/>
                    <a:pt x="10127482" y="419869"/>
                    <a:pt x="10117282" y="419869"/>
                  </a:cubicBezTo>
                  <a:cubicBezTo>
                    <a:pt x="10113879" y="414523"/>
                    <a:pt x="10124083" y="413185"/>
                    <a:pt x="10130884" y="410512"/>
                  </a:cubicBezTo>
                  <a:cubicBezTo>
                    <a:pt x="10134284" y="407839"/>
                    <a:pt x="10130884" y="406503"/>
                    <a:pt x="10127482" y="405166"/>
                  </a:cubicBezTo>
                  <a:cubicBezTo>
                    <a:pt x="10124083" y="403830"/>
                    <a:pt x="10124083" y="403830"/>
                    <a:pt x="10124083" y="402493"/>
                  </a:cubicBezTo>
                  <a:cubicBezTo>
                    <a:pt x="10110480" y="402493"/>
                    <a:pt x="10100276" y="402493"/>
                    <a:pt x="10086672" y="402493"/>
                  </a:cubicBezTo>
                  <a:cubicBezTo>
                    <a:pt x="10076472" y="405166"/>
                    <a:pt x="10069670" y="407839"/>
                    <a:pt x="10076472" y="411850"/>
                  </a:cubicBezTo>
                  <a:cubicBezTo>
                    <a:pt x="10076472" y="413185"/>
                    <a:pt x="10073070" y="414523"/>
                    <a:pt x="10073070" y="415859"/>
                  </a:cubicBezTo>
                  <a:cubicBezTo>
                    <a:pt x="10076472" y="419869"/>
                    <a:pt x="10079871" y="422542"/>
                    <a:pt x="10083274" y="426551"/>
                  </a:cubicBezTo>
                  <a:cubicBezTo>
                    <a:pt x="10086672" y="427888"/>
                    <a:pt x="10093474" y="427888"/>
                    <a:pt x="10096876" y="427888"/>
                  </a:cubicBezTo>
                  <a:cubicBezTo>
                    <a:pt x="10113879" y="429224"/>
                    <a:pt x="10134284" y="426551"/>
                    <a:pt x="10141085" y="434571"/>
                  </a:cubicBezTo>
                  <a:cubicBezTo>
                    <a:pt x="10141085" y="435908"/>
                    <a:pt x="10141085" y="438581"/>
                    <a:pt x="10137686" y="438581"/>
                  </a:cubicBezTo>
                  <a:cubicBezTo>
                    <a:pt x="10120680" y="443927"/>
                    <a:pt x="10103678" y="438581"/>
                    <a:pt x="10090075" y="437244"/>
                  </a:cubicBezTo>
                  <a:cubicBezTo>
                    <a:pt x="10083274" y="439917"/>
                    <a:pt x="10073070" y="442590"/>
                    <a:pt x="10066268" y="437244"/>
                  </a:cubicBezTo>
                  <a:cubicBezTo>
                    <a:pt x="10059466" y="434571"/>
                    <a:pt x="10052665" y="431898"/>
                    <a:pt x="10039062" y="433235"/>
                  </a:cubicBezTo>
                  <a:cubicBezTo>
                    <a:pt x="10035662" y="438581"/>
                    <a:pt x="10035662" y="445263"/>
                    <a:pt x="10018657" y="445263"/>
                  </a:cubicBezTo>
                  <a:cubicBezTo>
                    <a:pt x="9998252" y="445263"/>
                    <a:pt x="9991450" y="438581"/>
                    <a:pt x="9984649" y="433235"/>
                  </a:cubicBezTo>
                  <a:cubicBezTo>
                    <a:pt x="9974448" y="435908"/>
                    <a:pt x="9920036" y="438581"/>
                    <a:pt x="9903030" y="437244"/>
                  </a:cubicBezTo>
                  <a:cubicBezTo>
                    <a:pt x="9896229" y="441254"/>
                    <a:pt x="9892830" y="446601"/>
                    <a:pt x="9889428" y="451947"/>
                  </a:cubicBezTo>
                  <a:cubicBezTo>
                    <a:pt x="9875824" y="451947"/>
                    <a:pt x="9865624" y="451947"/>
                    <a:pt x="9855420" y="451947"/>
                  </a:cubicBezTo>
                  <a:cubicBezTo>
                    <a:pt x="9848618" y="451947"/>
                    <a:pt x="9841816" y="451947"/>
                    <a:pt x="9838418" y="453283"/>
                  </a:cubicBezTo>
                  <a:cubicBezTo>
                    <a:pt x="9828214" y="454620"/>
                    <a:pt x="9814610" y="453283"/>
                    <a:pt x="9804410" y="455956"/>
                  </a:cubicBezTo>
                  <a:lnTo>
                    <a:pt x="9801007" y="455956"/>
                  </a:lnTo>
                  <a:cubicBezTo>
                    <a:pt x="9784005" y="453283"/>
                    <a:pt x="9766999" y="455956"/>
                    <a:pt x="9749997" y="454620"/>
                  </a:cubicBezTo>
                  <a:cubicBezTo>
                    <a:pt x="9746594" y="454620"/>
                    <a:pt x="9743196" y="453283"/>
                    <a:pt x="9743196" y="453283"/>
                  </a:cubicBezTo>
                  <a:cubicBezTo>
                    <a:pt x="9743196" y="454620"/>
                    <a:pt x="9743196" y="455956"/>
                    <a:pt x="9743196" y="457293"/>
                  </a:cubicBezTo>
                  <a:cubicBezTo>
                    <a:pt x="9729592" y="457293"/>
                    <a:pt x="9715990" y="457293"/>
                    <a:pt x="9702386" y="457293"/>
                  </a:cubicBezTo>
                  <a:cubicBezTo>
                    <a:pt x="9668378" y="459966"/>
                    <a:pt x="9634370" y="461302"/>
                    <a:pt x="9600363" y="462639"/>
                  </a:cubicBezTo>
                  <a:cubicBezTo>
                    <a:pt x="9593561" y="455956"/>
                    <a:pt x="9586760" y="449274"/>
                    <a:pt x="9579958" y="442590"/>
                  </a:cubicBezTo>
                  <a:cubicBezTo>
                    <a:pt x="9576556" y="441254"/>
                    <a:pt x="9573156" y="441254"/>
                    <a:pt x="9569754" y="441254"/>
                  </a:cubicBezTo>
                  <a:cubicBezTo>
                    <a:pt x="9566355" y="441254"/>
                    <a:pt x="9566355" y="441254"/>
                    <a:pt x="9566355" y="441254"/>
                  </a:cubicBezTo>
                  <a:cubicBezTo>
                    <a:pt x="9566355" y="441254"/>
                    <a:pt x="9566355" y="442590"/>
                    <a:pt x="9566355" y="442590"/>
                  </a:cubicBezTo>
                  <a:cubicBezTo>
                    <a:pt x="9559554" y="443927"/>
                    <a:pt x="9552752" y="445263"/>
                    <a:pt x="9545950" y="442590"/>
                  </a:cubicBezTo>
                  <a:lnTo>
                    <a:pt x="9525260" y="443494"/>
                  </a:lnTo>
                  <a:lnTo>
                    <a:pt x="9545946" y="449274"/>
                  </a:lnTo>
                  <a:cubicBezTo>
                    <a:pt x="9545946" y="450611"/>
                    <a:pt x="9542548" y="451947"/>
                    <a:pt x="9542548" y="453283"/>
                  </a:cubicBezTo>
                  <a:cubicBezTo>
                    <a:pt x="9532344" y="453283"/>
                    <a:pt x="9522143" y="453283"/>
                    <a:pt x="9511939" y="453283"/>
                  </a:cubicBezTo>
                  <a:cubicBezTo>
                    <a:pt x="9498336" y="455957"/>
                    <a:pt x="9484736" y="457293"/>
                    <a:pt x="9471133" y="453283"/>
                  </a:cubicBezTo>
                  <a:cubicBezTo>
                    <a:pt x="9471133" y="453283"/>
                    <a:pt x="9467730" y="451947"/>
                    <a:pt x="9467730" y="450611"/>
                  </a:cubicBezTo>
                  <a:lnTo>
                    <a:pt x="9467730" y="446007"/>
                  </a:lnTo>
                  <a:lnTo>
                    <a:pt x="9454128" y="446601"/>
                  </a:lnTo>
                  <a:cubicBezTo>
                    <a:pt x="9447326" y="450610"/>
                    <a:pt x="9440524" y="454620"/>
                    <a:pt x="9433723" y="458629"/>
                  </a:cubicBezTo>
                  <a:cubicBezTo>
                    <a:pt x="9443927" y="461302"/>
                    <a:pt x="9450728" y="463975"/>
                    <a:pt x="9454128" y="469322"/>
                  </a:cubicBezTo>
                  <a:cubicBezTo>
                    <a:pt x="9433723" y="469322"/>
                    <a:pt x="9413318" y="470659"/>
                    <a:pt x="9392914" y="470659"/>
                  </a:cubicBezTo>
                  <a:cubicBezTo>
                    <a:pt x="9386112" y="473332"/>
                    <a:pt x="9375912" y="471995"/>
                    <a:pt x="9369110" y="474668"/>
                  </a:cubicBezTo>
                  <a:cubicBezTo>
                    <a:pt x="9352104" y="473332"/>
                    <a:pt x="9338501" y="473332"/>
                    <a:pt x="9321499" y="473332"/>
                  </a:cubicBezTo>
                  <a:cubicBezTo>
                    <a:pt x="9301094" y="473332"/>
                    <a:pt x="9284088" y="473332"/>
                    <a:pt x="9267086" y="473332"/>
                  </a:cubicBezTo>
                  <a:cubicBezTo>
                    <a:pt x="9239880" y="474668"/>
                    <a:pt x="9212674" y="476005"/>
                    <a:pt x="9185468" y="477341"/>
                  </a:cubicBezTo>
                  <a:cubicBezTo>
                    <a:pt x="9171864" y="478678"/>
                    <a:pt x="9158262" y="480014"/>
                    <a:pt x="9144658" y="481352"/>
                  </a:cubicBezTo>
                  <a:cubicBezTo>
                    <a:pt x="9144658" y="480014"/>
                    <a:pt x="9144658" y="478678"/>
                    <a:pt x="9144658" y="477341"/>
                  </a:cubicBezTo>
                  <a:cubicBezTo>
                    <a:pt x="9120851" y="476005"/>
                    <a:pt x="9086843" y="485361"/>
                    <a:pt x="9083444" y="466648"/>
                  </a:cubicBezTo>
                  <a:cubicBezTo>
                    <a:pt x="9076642" y="458629"/>
                    <a:pt x="9052836" y="465313"/>
                    <a:pt x="9042635" y="458629"/>
                  </a:cubicBezTo>
                  <a:cubicBezTo>
                    <a:pt x="9039232" y="461302"/>
                    <a:pt x="9029032" y="463975"/>
                    <a:pt x="9018828" y="465313"/>
                  </a:cubicBezTo>
                  <a:cubicBezTo>
                    <a:pt x="9015428" y="466648"/>
                    <a:pt x="9022230" y="467986"/>
                    <a:pt x="9025629" y="469322"/>
                  </a:cubicBezTo>
                  <a:cubicBezTo>
                    <a:pt x="9032430" y="473332"/>
                    <a:pt x="9032430" y="477341"/>
                    <a:pt x="9022230" y="481352"/>
                  </a:cubicBezTo>
                  <a:cubicBezTo>
                    <a:pt x="9018828" y="481352"/>
                    <a:pt x="9015428" y="482687"/>
                    <a:pt x="9012026" y="482687"/>
                  </a:cubicBezTo>
                  <a:cubicBezTo>
                    <a:pt x="8991622" y="485361"/>
                    <a:pt x="8967818" y="481352"/>
                    <a:pt x="8947413" y="485361"/>
                  </a:cubicBezTo>
                  <a:cubicBezTo>
                    <a:pt x="8940612" y="485361"/>
                    <a:pt x="8937209" y="485361"/>
                    <a:pt x="8930408" y="485361"/>
                  </a:cubicBezTo>
                  <a:cubicBezTo>
                    <a:pt x="8927008" y="485361"/>
                    <a:pt x="8923606" y="484025"/>
                    <a:pt x="8920206" y="482687"/>
                  </a:cubicBezTo>
                  <a:cubicBezTo>
                    <a:pt x="8916804" y="482687"/>
                    <a:pt x="8916804" y="481352"/>
                    <a:pt x="8916804" y="481352"/>
                  </a:cubicBezTo>
                  <a:cubicBezTo>
                    <a:pt x="8896400" y="480014"/>
                    <a:pt x="8875995" y="484025"/>
                    <a:pt x="8855590" y="485361"/>
                  </a:cubicBezTo>
                  <a:cubicBezTo>
                    <a:pt x="8855590" y="485361"/>
                    <a:pt x="8852191" y="485361"/>
                    <a:pt x="8852191" y="486698"/>
                  </a:cubicBezTo>
                  <a:cubicBezTo>
                    <a:pt x="8831786" y="489371"/>
                    <a:pt x="8811382" y="485361"/>
                    <a:pt x="8790977" y="489371"/>
                  </a:cubicBezTo>
                  <a:cubicBezTo>
                    <a:pt x="8773972" y="490707"/>
                    <a:pt x="8756970" y="490707"/>
                    <a:pt x="8739964" y="490707"/>
                  </a:cubicBezTo>
                  <a:cubicBezTo>
                    <a:pt x="8719559" y="493380"/>
                    <a:pt x="8695755" y="492044"/>
                    <a:pt x="8675350" y="492044"/>
                  </a:cubicBezTo>
                  <a:cubicBezTo>
                    <a:pt x="8671948" y="492044"/>
                    <a:pt x="8671948" y="490707"/>
                    <a:pt x="8668549" y="490707"/>
                  </a:cubicBezTo>
                  <a:cubicBezTo>
                    <a:pt x="8665146" y="492044"/>
                    <a:pt x="8658345" y="492044"/>
                    <a:pt x="8654946" y="493380"/>
                  </a:cubicBezTo>
                  <a:cubicBezTo>
                    <a:pt x="8648144" y="493380"/>
                    <a:pt x="8644742" y="493380"/>
                    <a:pt x="8637940" y="493380"/>
                  </a:cubicBezTo>
                  <a:cubicBezTo>
                    <a:pt x="8634541" y="492044"/>
                    <a:pt x="8631138" y="490707"/>
                    <a:pt x="8627740" y="489371"/>
                  </a:cubicBezTo>
                  <a:cubicBezTo>
                    <a:pt x="8614136" y="489371"/>
                    <a:pt x="8600534" y="489371"/>
                    <a:pt x="8586930" y="489371"/>
                  </a:cubicBezTo>
                  <a:cubicBezTo>
                    <a:pt x="8586930" y="489371"/>
                    <a:pt x="8583528" y="490707"/>
                    <a:pt x="8583528" y="492044"/>
                  </a:cubicBezTo>
                  <a:cubicBezTo>
                    <a:pt x="8549520" y="492044"/>
                    <a:pt x="8515512" y="496053"/>
                    <a:pt x="8481504" y="488034"/>
                  </a:cubicBezTo>
                  <a:cubicBezTo>
                    <a:pt x="8474702" y="485361"/>
                    <a:pt x="8464502" y="489371"/>
                    <a:pt x="8461100" y="492044"/>
                  </a:cubicBezTo>
                  <a:cubicBezTo>
                    <a:pt x="8454298" y="492044"/>
                    <a:pt x="8444098" y="492044"/>
                    <a:pt x="8433894" y="492044"/>
                  </a:cubicBezTo>
                  <a:cubicBezTo>
                    <a:pt x="8420290" y="486698"/>
                    <a:pt x="8386282" y="492044"/>
                    <a:pt x="8382884" y="480014"/>
                  </a:cubicBezTo>
                  <a:cubicBezTo>
                    <a:pt x="8379481" y="480014"/>
                    <a:pt x="8376082" y="478678"/>
                    <a:pt x="8372680" y="478678"/>
                  </a:cubicBezTo>
                  <a:cubicBezTo>
                    <a:pt x="8372680" y="478678"/>
                    <a:pt x="8369280" y="478678"/>
                    <a:pt x="8369280" y="478678"/>
                  </a:cubicBezTo>
                  <a:cubicBezTo>
                    <a:pt x="8355677" y="484025"/>
                    <a:pt x="8389685" y="490707"/>
                    <a:pt x="8369280" y="496053"/>
                  </a:cubicBezTo>
                  <a:cubicBezTo>
                    <a:pt x="8355677" y="496053"/>
                    <a:pt x="8345473" y="496053"/>
                    <a:pt x="8331870" y="496053"/>
                  </a:cubicBezTo>
                  <a:cubicBezTo>
                    <a:pt x="8325068" y="497390"/>
                    <a:pt x="8318267" y="497390"/>
                    <a:pt x="8311466" y="497390"/>
                  </a:cubicBezTo>
                  <a:cubicBezTo>
                    <a:pt x="8291060" y="500064"/>
                    <a:pt x="8270656" y="501399"/>
                    <a:pt x="8250251" y="497390"/>
                  </a:cubicBezTo>
                  <a:lnTo>
                    <a:pt x="8241182" y="493826"/>
                  </a:lnTo>
                  <a:lnTo>
                    <a:pt x="8243450" y="493380"/>
                  </a:lnTo>
                  <a:lnTo>
                    <a:pt x="8243450" y="492044"/>
                  </a:lnTo>
                  <a:cubicBezTo>
                    <a:pt x="8243450" y="492044"/>
                    <a:pt x="8240050" y="493380"/>
                    <a:pt x="8240050" y="493380"/>
                  </a:cubicBezTo>
                  <a:lnTo>
                    <a:pt x="8241182" y="493826"/>
                  </a:lnTo>
                  <a:lnTo>
                    <a:pt x="8223045" y="497390"/>
                  </a:lnTo>
                  <a:cubicBezTo>
                    <a:pt x="8185638" y="501399"/>
                    <a:pt x="8148228" y="497390"/>
                    <a:pt x="8110821" y="498726"/>
                  </a:cubicBezTo>
                  <a:cubicBezTo>
                    <a:pt x="8107418" y="498726"/>
                    <a:pt x="8100617" y="498726"/>
                    <a:pt x="8093815" y="497390"/>
                  </a:cubicBezTo>
                  <a:cubicBezTo>
                    <a:pt x="8073411" y="497390"/>
                    <a:pt x="8049607" y="497390"/>
                    <a:pt x="8029202" y="497390"/>
                  </a:cubicBezTo>
                  <a:cubicBezTo>
                    <a:pt x="8029202" y="497390"/>
                    <a:pt x="8025800" y="496053"/>
                    <a:pt x="8025800" y="496053"/>
                  </a:cubicBezTo>
                  <a:cubicBezTo>
                    <a:pt x="8025800" y="497390"/>
                    <a:pt x="8022401" y="497390"/>
                    <a:pt x="8022401" y="498726"/>
                  </a:cubicBezTo>
                  <a:cubicBezTo>
                    <a:pt x="7988393" y="504073"/>
                    <a:pt x="7954385" y="505410"/>
                    <a:pt x="7916975" y="501399"/>
                  </a:cubicBezTo>
                  <a:cubicBezTo>
                    <a:pt x="7910173" y="501399"/>
                    <a:pt x="7903372" y="501399"/>
                    <a:pt x="7896570" y="501399"/>
                  </a:cubicBezTo>
                  <a:cubicBezTo>
                    <a:pt x="7886370" y="504073"/>
                    <a:pt x="7872767" y="504073"/>
                    <a:pt x="7862562" y="500064"/>
                  </a:cubicBezTo>
                  <a:cubicBezTo>
                    <a:pt x="7862562" y="500064"/>
                    <a:pt x="7862562" y="498726"/>
                    <a:pt x="7862562" y="498726"/>
                  </a:cubicBezTo>
                  <a:cubicBezTo>
                    <a:pt x="7855761" y="500064"/>
                    <a:pt x="7848959" y="498726"/>
                    <a:pt x="7845560" y="500064"/>
                  </a:cubicBezTo>
                  <a:cubicBezTo>
                    <a:pt x="7825156" y="504073"/>
                    <a:pt x="7804751" y="502737"/>
                    <a:pt x="7784346" y="500064"/>
                  </a:cubicBezTo>
                  <a:cubicBezTo>
                    <a:pt x="7774142" y="497390"/>
                    <a:pt x="7760539" y="504073"/>
                    <a:pt x="7753737" y="497390"/>
                  </a:cubicBezTo>
                  <a:cubicBezTo>
                    <a:pt x="7750338" y="498726"/>
                    <a:pt x="7746936" y="498726"/>
                    <a:pt x="7743533" y="500064"/>
                  </a:cubicBezTo>
                  <a:cubicBezTo>
                    <a:pt x="7692523" y="505410"/>
                    <a:pt x="7641510" y="501399"/>
                    <a:pt x="7590500" y="502737"/>
                  </a:cubicBezTo>
                  <a:cubicBezTo>
                    <a:pt x="7587101" y="502737"/>
                    <a:pt x="7583698" y="501399"/>
                    <a:pt x="7580299" y="500064"/>
                  </a:cubicBezTo>
                  <a:cubicBezTo>
                    <a:pt x="7559895" y="498726"/>
                    <a:pt x="7539487" y="497390"/>
                    <a:pt x="7519085" y="496053"/>
                  </a:cubicBezTo>
                  <a:cubicBezTo>
                    <a:pt x="7515683" y="496053"/>
                    <a:pt x="7512284" y="497390"/>
                    <a:pt x="7508881" y="498726"/>
                  </a:cubicBezTo>
                  <a:cubicBezTo>
                    <a:pt x="7502080" y="497390"/>
                    <a:pt x="7495278" y="497390"/>
                    <a:pt x="7488477" y="496053"/>
                  </a:cubicBezTo>
                  <a:cubicBezTo>
                    <a:pt x="7457871" y="497390"/>
                    <a:pt x="7427263" y="497390"/>
                    <a:pt x="7396657" y="498726"/>
                  </a:cubicBezTo>
                  <a:cubicBezTo>
                    <a:pt x="7386453" y="497390"/>
                    <a:pt x="7376253" y="497390"/>
                    <a:pt x="7366048" y="496053"/>
                  </a:cubicBezTo>
                  <a:cubicBezTo>
                    <a:pt x="7362650" y="496053"/>
                    <a:pt x="7359247" y="496053"/>
                    <a:pt x="7355848" y="496053"/>
                  </a:cubicBezTo>
                  <a:cubicBezTo>
                    <a:pt x="7301432" y="494717"/>
                    <a:pt x="7247023" y="494717"/>
                    <a:pt x="7192610" y="494717"/>
                  </a:cubicBezTo>
                  <a:cubicBezTo>
                    <a:pt x="7192610" y="493380"/>
                    <a:pt x="7192610" y="493380"/>
                    <a:pt x="7189208" y="492044"/>
                  </a:cubicBezTo>
                  <a:cubicBezTo>
                    <a:pt x="7182406" y="492044"/>
                    <a:pt x="7179007" y="490707"/>
                    <a:pt x="7172206" y="490707"/>
                  </a:cubicBezTo>
                  <a:cubicBezTo>
                    <a:pt x="7158603" y="497390"/>
                    <a:pt x="7145000" y="490707"/>
                    <a:pt x="7131393" y="490707"/>
                  </a:cubicBezTo>
                  <a:cubicBezTo>
                    <a:pt x="7134795" y="493380"/>
                    <a:pt x="7131393" y="493380"/>
                    <a:pt x="7127994" y="494717"/>
                  </a:cubicBezTo>
                  <a:lnTo>
                    <a:pt x="7124595" y="494717"/>
                  </a:lnTo>
                  <a:lnTo>
                    <a:pt x="7121192" y="494717"/>
                  </a:lnTo>
                  <a:cubicBezTo>
                    <a:pt x="7104190" y="498726"/>
                    <a:pt x="7087185" y="498726"/>
                    <a:pt x="7070182" y="494717"/>
                  </a:cubicBezTo>
                  <a:cubicBezTo>
                    <a:pt x="7053177" y="489371"/>
                    <a:pt x="7029369" y="496053"/>
                    <a:pt x="7008968" y="490707"/>
                  </a:cubicBezTo>
                  <a:cubicBezTo>
                    <a:pt x="6991963" y="492044"/>
                    <a:pt x="6974961" y="492044"/>
                    <a:pt x="6957955" y="492044"/>
                  </a:cubicBezTo>
                  <a:cubicBezTo>
                    <a:pt x="6903542" y="494717"/>
                    <a:pt x="6849130" y="492044"/>
                    <a:pt x="6794717" y="486698"/>
                  </a:cubicBezTo>
                  <a:cubicBezTo>
                    <a:pt x="6784517" y="482687"/>
                    <a:pt x="6767511" y="486698"/>
                    <a:pt x="6753908" y="484025"/>
                  </a:cubicBezTo>
                  <a:cubicBezTo>
                    <a:pt x="6753908" y="482687"/>
                    <a:pt x="6753908" y="482687"/>
                    <a:pt x="6753908" y="482687"/>
                  </a:cubicBezTo>
                  <a:cubicBezTo>
                    <a:pt x="6723303" y="482687"/>
                    <a:pt x="6692694" y="482687"/>
                    <a:pt x="6662089" y="482687"/>
                  </a:cubicBezTo>
                  <a:cubicBezTo>
                    <a:pt x="6655287" y="482687"/>
                    <a:pt x="6648486" y="482687"/>
                    <a:pt x="6641684" y="482687"/>
                  </a:cubicBezTo>
                  <a:cubicBezTo>
                    <a:pt x="6638282" y="484025"/>
                    <a:pt x="6634883" y="485361"/>
                    <a:pt x="6631480" y="485361"/>
                  </a:cubicBezTo>
                  <a:cubicBezTo>
                    <a:pt x="6611075" y="489371"/>
                    <a:pt x="6597472" y="485361"/>
                    <a:pt x="6580470" y="482687"/>
                  </a:cubicBezTo>
                  <a:lnTo>
                    <a:pt x="6577067" y="482687"/>
                  </a:lnTo>
                  <a:lnTo>
                    <a:pt x="6573668" y="482687"/>
                  </a:lnTo>
                  <a:cubicBezTo>
                    <a:pt x="6570266" y="482687"/>
                    <a:pt x="6566867" y="481352"/>
                    <a:pt x="6566867" y="480014"/>
                  </a:cubicBezTo>
                  <a:cubicBezTo>
                    <a:pt x="6543060" y="477341"/>
                    <a:pt x="6512454" y="484025"/>
                    <a:pt x="6488647" y="476005"/>
                  </a:cubicBezTo>
                  <a:cubicBezTo>
                    <a:pt x="6481846" y="482687"/>
                    <a:pt x="6468243" y="482687"/>
                    <a:pt x="6454639" y="484025"/>
                  </a:cubicBezTo>
                  <a:lnTo>
                    <a:pt x="6451240" y="484025"/>
                  </a:lnTo>
                  <a:lnTo>
                    <a:pt x="6447838" y="484025"/>
                  </a:lnTo>
                  <a:cubicBezTo>
                    <a:pt x="6424034" y="480014"/>
                    <a:pt x="6396828" y="485361"/>
                    <a:pt x="6373021" y="480014"/>
                  </a:cubicBezTo>
                  <a:cubicBezTo>
                    <a:pt x="6369622" y="480014"/>
                    <a:pt x="6369622" y="480014"/>
                    <a:pt x="6369622" y="478678"/>
                  </a:cubicBezTo>
                  <a:cubicBezTo>
                    <a:pt x="6325410" y="488034"/>
                    <a:pt x="6284600" y="477341"/>
                    <a:pt x="6240392" y="477341"/>
                  </a:cubicBezTo>
                  <a:cubicBezTo>
                    <a:pt x="6236989" y="477341"/>
                    <a:pt x="6233590" y="477341"/>
                    <a:pt x="6230188" y="477341"/>
                  </a:cubicBezTo>
                  <a:cubicBezTo>
                    <a:pt x="6223386" y="480014"/>
                    <a:pt x="6216585" y="480014"/>
                    <a:pt x="6209783" y="478678"/>
                  </a:cubicBezTo>
                  <a:cubicBezTo>
                    <a:pt x="6206384" y="478678"/>
                    <a:pt x="6206384" y="477341"/>
                    <a:pt x="6206384" y="477341"/>
                  </a:cubicBezTo>
                  <a:cubicBezTo>
                    <a:pt x="6196180" y="477341"/>
                    <a:pt x="6189379" y="477341"/>
                    <a:pt x="6179178" y="477341"/>
                  </a:cubicBezTo>
                  <a:cubicBezTo>
                    <a:pt x="6172376" y="474668"/>
                    <a:pt x="6158773" y="476005"/>
                    <a:pt x="6148569" y="474668"/>
                  </a:cubicBezTo>
                  <a:cubicBezTo>
                    <a:pt x="6148569" y="474668"/>
                    <a:pt x="6145170" y="476005"/>
                    <a:pt x="6145170" y="476005"/>
                  </a:cubicBezTo>
                  <a:cubicBezTo>
                    <a:pt x="6134966" y="476005"/>
                    <a:pt x="6124765" y="477341"/>
                    <a:pt x="6114561" y="474668"/>
                  </a:cubicBezTo>
                  <a:cubicBezTo>
                    <a:pt x="6111162" y="474668"/>
                    <a:pt x="6107760" y="474668"/>
                    <a:pt x="6104361" y="474668"/>
                  </a:cubicBezTo>
                  <a:cubicBezTo>
                    <a:pt x="6073752" y="477341"/>
                    <a:pt x="6043147" y="481352"/>
                    <a:pt x="6012538" y="474668"/>
                  </a:cubicBezTo>
                  <a:lnTo>
                    <a:pt x="6009139" y="473332"/>
                  </a:lnTo>
                  <a:lnTo>
                    <a:pt x="6005736" y="473332"/>
                  </a:lnTo>
                  <a:cubicBezTo>
                    <a:pt x="6002337" y="473332"/>
                    <a:pt x="6002337" y="473332"/>
                    <a:pt x="6002337" y="471995"/>
                  </a:cubicBezTo>
                  <a:cubicBezTo>
                    <a:pt x="6005736" y="470659"/>
                    <a:pt x="6005736" y="470659"/>
                    <a:pt x="6005736" y="470659"/>
                  </a:cubicBezTo>
                  <a:cubicBezTo>
                    <a:pt x="6005736" y="470659"/>
                    <a:pt x="6002337" y="470659"/>
                    <a:pt x="6002337" y="470659"/>
                  </a:cubicBezTo>
                  <a:cubicBezTo>
                    <a:pt x="5978530" y="470659"/>
                    <a:pt x="5954727" y="471995"/>
                    <a:pt x="5930919" y="471995"/>
                  </a:cubicBezTo>
                  <a:lnTo>
                    <a:pt x="5927520" y="471995"/>
                  </a:lnTo>
                  <a:cubicBezTo>
                    <a:pt x="5893512" y="466648"/>
                    <a:pt x="5856102" y="473332"/>
                    <a:pt x="5822094" y="467986"/>
                  </a:cubicBezTo>
                  <a:cubicBezTo>
                    <a:pt x="5784688" y="467986"/>
                    <a:pt x="5747277" y="467986"/>
                    <a:pt x="5709870" y="467986"/>
                  </a:cubicBezTo>
                  <a:cubicBezTo>
                    <a:pt x="5699666" y="471995"/>
                    <a:pt x="5686063" y="471995"/>
                    <a:pt x="5675863" y="470659"/>
                  </a:cubicBezTo>
                  <a:cubicBezTo>
                    <a:pt x="5653757" y="467986"/>
                    <a:pt x="5631652" y="467651"/>
                    <a:pt x="5609547" y="467985"/>
                  </a:cubicBezTo>
                  <a:lnTo>
                    <a:pt x="5543963" y="469307"/>
                  </a:lnTo>
                  <a:lnTo>
                    <a:pt x="5543991" y="469322"/>
                  </a:lnTo>
                  <a:cubicBezTo>
                    <a:pt x="5523586" y="469322"/>
                    <a:pt x="5503181" y="470659"/>
                    <a:pt x="5482777" y="470659"/>
                  </a:cubicBezTo>
                  <a:cubicBezTo>
                    <a:pt x="5475975" y="473332"/>
                    <a:pt x="5465775" y="471995"/>
                    <a:pt x="5458973" y="474668"/>
                  </a:cubicBezTo>
                  <a:cubicBezTo>
                    <a:pt x="5441967" y="473332"/>
                    <a:pt x="5428364" y="473332"/>
                    <a:pt x="5411362" y="473332"/>
                  </a:cubicBezTo>
                  <a:cubicBezTo>
                    <a:pt x="5390957" y="473332"/>
                    <a:pt x="5373952" y="473332"/>
                    <a:pt x="5356950" y="473332"/>
                  </a:cubicBezTo>
                  <a:cubicBezTo>
                    <a:pt x="5329743" y="474668"/>
                    <a:pt x="5302537" y="476005"/>
                    <a:pt x="5275331" y="477341"/>
                  </a:cubicBezTo>
                  <a:cubicBezTo>
                    <a:pt x="5261728" y="478678"/>
                    <a:pt x="5248125" y="480014"/>
                    <a:pt x="5234521" y="481352"/>
                  </a:cubicBezTo>
                  <a:cubicBezTo>
                    <a:pt x="5234521" y="480014"/>
                    <a:pt x="5234521" y="478678"/>
                    <a:pt x="5234521" y="477341"/>
                  </a:cubicBezTo>
                  <a:cubicBezTo>
                    <a:pt x="5216666" y="476339"/>
                    <a:pt x="5193073" y="481351"/>
                    <a:pt x="5180958" y="476025"/>
                  </a:cubicBezTo>
                  <a:lnTo>
                    <a:pt x="5174703" y="468359"/>
                  </a:lnTo>
                  <a:lnTo>
                    <a:pt x="5121534" y="467986"/>
                  </a:lnTo>
                  <a:lnTo>
                    <a:pt x="5114203" y="468562"/>
                  </a:lnTo>
                  <a:lnTo>
                    <a:pt x="5115492" y="469322"/>
                  </a:lnTo>
                  <a:cubicBezTo>
                    <a:pt x="5122294" y="473332"/>
                    <a:pt x="5122294" y="477341"/>
                    <a:pt x="5112093" y="481352"/>
                  </a:cubicBezTo>
                  <a:cubicBezTo>
                    <a:pt x="5108691" y="481352"/>
                    <a:pt x="5105292" y="482687"/>
                    <a:pt x="5101889" y="482687"/>
                  </a:cubicBezTo>
                  <a:cubicBezTo>
                    <a:pt x="5081485" y="485361"/>
                    <a:pt x="5057681" y="481352"/>
                    <a:pt x="5037276" y="485361"/>
                  </a:cubicBezTo>
                  <a:cubicBezTo>
                    <a:pt x="5030475" y="485361"/>
                    <a:pt x="5027072" y="485361"/>
                    <a:pt x="5020271" y="485361"/>
                  </a:cubicBezTo>
                  <a:cubicBezTo>
                    <a:pt x="5016872" y="485361"/>
                    <a:pt x="5013469" y="484025"/>
                    <a:pt x="5010070" y="482687"/>
                  </a:cubicBezTo>
                  <a:cubicBezTo>
                    <a:pt x="5006667" y="482687"/>
                    <a:pt x="5006667" y="481352"/>
                    <a:pt x="5006667" y="481352"/>
                  </a:cubicBezTo>
                  <a:cubicBezTo>
                    <a:pt x="4986263" y="480014"/>
                    <a:pt x="4965858" y="484025"/>
                    <a:pt x="4945453" y="485361"/>
                  </a:cubicBezTo>
                  <a:cubicBezTo>
                    <a:pt x="4945453" y="485361"/>
                    <a:pt x="4942054" y="485361"/>
                    <a:pt x="4942054" y="486698"/>
                  </a:cubicBezTo>
                  <a:cubicBezTo>
                    <a:pt x="4921650" y="489371"/>
                    <a:pt x="4901245" y="485361"/>
                    <a:pt x="4880840" y="489371"/>
                  </a:cubicBezTo>
                  <a:cubicBezTo>
                    <a:pt x="4863835" y="490707"/>
                    <a:pt x="4846833" y="490707"/>
                    <a:pt x="4829827" y="490707"/>
                  </a:cubicBezTo>
                  <a:cubicBezTo>
                    <a:pt x="4809422" y="493380"/>
                    <a:pt x="4785618" y="492044"/>
                    <a:pt x="4765214" y="492044"/>
                  </a:cubicBezTo>
                  <a:cubicBezTo>
                    <a:pt x="4761811" y="492044"/>
                    <a:pt x="4761811" y="490707"/>
                    <a:pt x="4758412" y="490707"/>
                  </a:cubicBezTo>
                  <a:cubicBezTo>
                    <a:pt x="4755010" y="492044"/>
                    <a:pt x="4748208" y="492044"/>
                    <a:pt x="4744809" y="493380"/>
                  </a:cubicBezTo>
                  <a:cubicBezTo>
                    <a:pt x="4738008" y="493380"/>
                    <a:pt x="4734605" y="493380"/>
                    <a:pt x="4727803" y="493380"/>
                  </a:cubicBezTo>
                  <a:cubicBezTo>
                    <a:pt x="4724404" y="492044"/>
                    <a:pt x="4721002" y="490707"/>
                    <a:pt x="4717603" y="489371"/>
                  </a:cubicBezTo>
                  <a:cubicBezTo>
                    <a:pt x="4704000" y="489371"/>
                    <a:pt x="4690397" y="489371"/>
                    <a:pt x="4676794" y="489371"/>
                  </a:cubicBezTo>
                  <a:cubicBezTo>
                    <a:pt x="4676794" y="489371"/>
                    <a:pt x="4673391" y="490707"/>
                    <a:pt x="4673391" y="492044"/>
                  </a:cubicBezTo>
                  <a:cubicBezTo>
                    <a:pt x="4639383" y="492044"/>
                    <a:pt x="4605375" y="496053"/>
                    <a:pt x="4571368" y="488034"/>
                  </a:cubicBezTo>
                  <a:cubicBezTo>
                    <a:pt x="4564566" y="485361"/>
                    <a:pt x="4554365" y="489371"/>
                    <a:pt x="4550963" y="492044"/>
                  </a:cubicBezTo>
                  <a:cubicBezTo>
                    <a:pt x="4544161" y="492044"/>
                    <a:pt x="4533961" y="492044"/>
                    <a:pt x="4523757" y="492044"/>
                  </a:cubicBezTo>
                  <a:cubicBezTo>
                    <a:pt x="4510153" y="486698"/>
                    <a:pt x="4476146" y="492044"/>
                    <a:pt x="4472747" y="480014"/>
                  </a:cubicBezTo>
                  <a:cubicBezTo>
                    <a:pt x="4469344" y="480014"/>
                    <a:pt x="4465945" y="478678"/>
                    <a:pt x="4462543" y="478678"/>
                  </a:cubicBezTo>
                  <a:cubicBezTo>
                    <a:pt x="4462543" y="478678"/>
                    <a:pt x="4459144" y="478678"/>
                    <a:pt x="4459144" y="478678"/>
                  </a:cubicBezTo>
                  <a:cubicBezTo>
                    <a:pt x="4445540" y="484025"/>
                    <a:pt x="4479548" y="490707"/>
                    <a:pt x="4459144" y="496053"/>
                  </a:cubicBezTo>
                  <a:cubicBezTo>
                    <a:pt x="4445540" y="496053"/>
                    <a:pt x="4435336" y="496053"/>
                    <a:pt x="4421733" y="496053"/>
                  </a:cubicBezTo>
                  <a:cubicBezTo>
                    <a:pt x="4414932" y="497390"/>
                    <a:pt x="4408130" y="497390"/>
                    <a:pt x="4401329" y="497390"/>
                  </a:cubicBezTo>
                  <a:cubicBezTo>
                    <a:pt x="4380924" y="500064"/>
                    <a:pt x="4360519" y="501399"/>
                    <a:pt x="4340114" y="497390"/>
                  </a:cubicBezTo>
                  <a:lnTo>
                    <a:pt x="4331046" y="493826"/>
                  </a:lnTo>
                  <a:lnTo>
                    <a:pt x="4333313" y="493380"/>
                  </a:lnTo>
                  <a:lnTo>
                    <a:pt x="4333313" y="492044"/>
                  </a:lnTo>
                  <a:cubicBezTo>
                    <a:pt x="4333313" y="492044"/>
                    <a:pt x="4329914" y="493380"/>
                    <a:pt x="4329914" y="493380"/>
                  </a:cubicBezTo>
                  <a:lnTo>
                    <a:pt x="4331046" y="493826"/>
                  </a:lnTo>
                  <a:lnTo>
                    <a:pt x="4312908" y="497390"/>
                  </a:lnTo>
                  <a:cubicBezTo>
                    <a:pt x="4275501" y="501399"/>
                    <a:pt x="4238091" y="497390"/>
                    <a:pt x="4200684" y="498726"/>
                  </a:cubicBezTo>
                  <a:cubicBezTo>
                    <a:pt x="4197282" y="498726"/>
                    <a:pt x="4190480" y="498726"/>
                    <a:pt x="4183678" y="497390"/>
                  </a:cubicBezTo>
                  <a:cubicBezTo>
                    <a:pt x="4163274" y="497390"/>
                    <a:pt x="4139470" y="497390"/>
                    <a:pt x="4119065" y="497390"/>
                  </a:cubicBezTo>
                  <a:cubicBezTo>
                    <a:pt x="4119065" y="497390"/>
                    <a:pt x="4115663" y="496053"/>
                    <a:pt x="4115663" y="496053"/>
                  </a:cubicBezTo>
                  <a:cubicBezTo>
                    <a:pt x="4115663" y="497390"/>
                    <a:pt x="4112264" y="497390"/>
                    <a:pt x="4112264" y="498726"/>
                  </a:cubicBezTo>
                  <a:cubicBezTo>
                    <a:pt x="4078256" y="504073"/>
                    <a:pt x="4044248" y="505410"/>
                    <a:pt x="4006838" y="501399"/>
                  </a:cubicBezTo>
                  <a:cubicBezTo>
                    <a:pt x="4000036" y="501399"/>
                    <a:pt x="3993235" y="501399"/>
                    <a:pt x="3986433" y="501399"/>
                  </a:cubicBezTo>
                  <a:cubicBezTo>
                    <a:pt x="3976233" y="504073"/>
                    <a:pt x="3962630" y="504073"/>
                    <a:pt x="3952425" y="500064"/>
                  </a:cubicBezTo>
                  <a:cubicBezTo>
                    <a:pt x="3952425" y="500064"/>
                    <a:pt x="3952425" y="498726"/>
                    <a:pt x="3952425" y="498726"/>
                  </a:cubicBezTo>
                  <a:cubicBezTo>
                    <a:pt x="3945624" y="500064"/>
                    <a:pt x="3938822" y="498726"/>
                    <a:pt x="3935423" y="500064"/>
                  </a:cubicBezTo>
                  <a:cubicBezTo>
                    <a:pt x="3915019" y="504073"/>
                    <a:pt x="3894614" y="502737"/>
                    <a:pt x="3874209" y="500064"/>
                  </a:cubicBezTo>
                  <a:cubicBezTo>
                    <a:pt x="3864005" y="497390"/>
                    <a:pt x="3850402" y="504073"/>
                    <a:pt x="3843600" y="497390"/>
                  </a:cubicBezTo>
                  <a:cubicBezTo>
                    <a:pt x="3840201" y="498726"/>
                    <a:pt x="3836799" y="498726"/>
                    <a:pt x="3833396" y="500064"/>
                  </a:cubicBezTo>
                  <a:cubicBezTo>
                    <a:pt x="3782386" y="505410"/>
                    <a:pt x="3731373" y="501399"/>
                    <a:pt x="3680363" y="502737"/>
                  </a:cubicBezTo>
                  <a:cubicBezTo>
                    <a:pt x="3676964" y="502737"/>
                    <a:pt x="3673561" y="501399"/>
                    <a:pt x="3670162" y="500064"/>
                  </a:cubicBezTo>
                  <a:cubicBezTo>
                    <a:pt x="3649758" y="498726"/>
                    <a:pt x="3629350" y="497390"/>
                    <a:pt x="3608948" y="496053"/>
                  </a:cubicBezTo>
                  <a:cubicBezTo>
                    <a:pt x="3605546" y="496053"/>
                    <a:pt x="3602147" y="497390"/>
                    <a:pt x="3598744" y="498726"/>
                  </a:cubicBezTo>
                  <a:cubicBezTo>
                    <a:pt x="3591943" y="497390"/>
                    <a:pt x="3585141" y="497390"/>
                    <a:pt x="3578340" y="496053"/>
                  </a:cubicBezTo>
                  <a:cubicBezTo>
                    <a:pt x="3547734" y="497390"/>
                    <a:pt x="3517125" y="497390"/>
                    <a:pt x="3486520" y="498726"/>
                  </a:cubicBezTo>
                  <a:cubicBezTo>
                    <a:pt x="3476316" y="497390"/>
                    <a:pt x="3466115" y="497390"/>
                    <a:pt x="3455911" y="496053"/>
                  </a:cubicBezTo>
                  <a:cubicBezTo>
                    <a:pt x="3452513" y="496053"/>
                    <a:pt x="3449110" y="496053"/>
                    <a:pt x="3445711" y="496053"/>
                  </a:cubicBezTo>
                  <a:cubicBezTo>
                    <a:pt x="3391295" y="494717"/>
                    <a:pt x="3336886" y="494717"/>
                    <a:pt x="3282473" y="494717"/>
                  </a:cubicBezTo>
                  <a:cubicBezTo>
                    <a:pt x="3282473" y="493380"/>
                    <a:pt x="3282473" y="493380"/>
                    <a:pt x="3279071" y="492044"/>
                  </a:cubicBezTo>
                  <a:cubicBezTo>
                    <a:pt x="3272269" y="492044"/>
                    <a:pt x="3268870" y="490707"/>
                    <a:pt x="3262069" y="490707"/>
                  </a:cubicBezTo>
                  <a:cubicBezTo>
                    <a:pt x="3248466" y="497390"/>
                    <a:pt x="3234863" y="490707"/>
                    <a:pt x="3221256" y="490707"/>
                  </a:cubicBezTo>
                  <a:cubicBezTo>
                    <a:pt x="3224658" y="493380"/>
                    <a:pt x="3221256" y="493380"/>
                    <a:pt x="3217857" y="494717"/>
                  </a:cubicBezTo>
                  <a:lnTo>
                    <a:pt x="3214458" y="494717"/>
                  </a:lnTo>
                  <a:lnTo>
                    <a:pt x="3211055" y="494717"/>
                  </a:lnTo>
                  <a:cubicBezTo>
                    <a:pt x="3194053" y="498726"/>
                    <a:pt x="3177047" y="498726"/>
                    <a:pt x="3160045" y="494717"/>
                  </a:cubicBezTo>
                  <a:cubicBezTo>
                    <a:pt x="3143039" y="489371"/>
                    <a:pt x="3119232" y="496053"/>
                    <a:pt x="3098831" y="490707"/>
                  </a:cubicBezTo>
                  <a:cubicBezTo>
                    <a:pt x="3081825" y="492044"/>
                    <a:pt x="3064824" y="492044"/>
                    <a:pt x="3047818" y="492044"/>
                  </a:cubicBezTo>
                  <a:cubicBezTo>
                    <a:pt x="2993405" y="494717"/>
                    <a:pt x="2938993" y="492044"/>
                    <a:pt x="2884580" y="486698"/>
                  </a:cubicBezTo>
                  <a:cubicBezTo>
                    <a:pt x="2874380" y="482687"/>
                    <a:pt x="2857374" y="486698"/>
                    <a:pt x="2843771" y="484025"/>
                  </a:cubicBezTo>
                  <a:cubicBezTo>
                    <a:pt x="2843771" y="482687"/>
                    <a:pt x="2843771" y="482687"/>
                    <a:pt x="2843771" y="482687"/>
                  </a:cubicBezTo>
                  <a:cubicBezTo>
                    <a:pt x="2813166" y="482687"/>
                    <a:pt x="2782557" y="482687"/>
                    <a:pt x="2751952" y="482687"/>
                  </a:cubicBezTo>
                  <a:cubicBezTo>
                    <a:pt x="2745150" y="482687"/>
                    <a:pt x="2738348" y="482687"/>
                    <a:pt x="2731547" y="482687"/>
                  </a:cubicBezTo>
                  <a:cubicBezTo>
                    <a:pt x="2728145" y="484025"/>
                    <a:pt x="2724746" y="485361"/>
                    <a:pt x="2721343" y="485361"/>
                  </a:cubicBezTo>
                  <a:cubicBezTo>
                    <a:pt x="2700938" y="489371"/>
                    <a:pt x="2687335" y="485361"/>
                    <a:pt x="2670333" y="482687"/>
                  </a:cubicBezTo>
                  <a:lnTo>
                    <a:pt x="2666930" y="482687"/>
                  </a:lnTo>
                  <a:lnTo>
                    <a:pt x="2663531" y="482687"/>
                  </a:lnTo>
                  <a:cubicBezTo>
                    <a:pt x="2660129" y="482687"/>
                    <a:pt x="2656730" y="481352"/>
                    <a:pt x="2656730" y="480014"/>
                  </a:cubicBezTo>
                  <a:cubicBezTo>
                    <a:pt x="2632923" y="477341"/>
                    <a:pt x="2602317" y="484025"/>
                    <a:pt x="2578510" y="476005"/>
                  </a:cubicBezTo>
                  <a:cubicBezTo>
                    <a:pt x="2571709" y="482687"/>
                    <a:pt x="2558106" y="482687"/>
                    <a:pt x="2544502" y="484025"/>
                  </a:cubicBezTo>
                  <a:lnTo>
                    <a:pt x="2541103" y="484025"/>
                  </a:lnTo>
                  <a:lnTo>
                    <a:pt x="2537701" y="484025"/>
                  </a:lnTo>
                  <a:cubicBezTo>
                    <a:pt x="2513897" y="480014"/>
                    <a:pt x="2486691" y="485361"/>
                    <a:pt x="2462884" y="480014"/>
                  </a:cubicBezTo>
                  <a:cubicBezTo>
                    <a:pt x="2459484" y="480014"/>
                    <a:pt x="2459484" y="480014"/>
                    <a:pt x="2459484" y="478678"/>
                  </a:cubicBezTo>
                  <a:cubicBezTo>
                    <a:pt x="2415272" y="488034"/>
                    <a:pt x="2374463" y="477341"/>
                    <a:pt x="2330255" y="477341"/>
                  </a:cubicBezTo>
                  <a:cubicBezTo>
                    <a:pt x="2326852" y="477341"/>
                    <a:pt x="2323453" y="477341"/>
                    <a:pt x="2320051" y="477341"/>
                  </a:cubicBezTo>
                  <a:cubicBezTo>
                    <a:pt x="2313249" y="480014"/>
                    <a:pt x="2306448" y="480014"/>
                    <a:pt x="2299646" y="478678"/>
                  </a:cubicBezTo>
                  <a:cubicBezTo>
                    <a:pt x="2296247" y="478678"/>
                    <a:pt x="2296247" y="477341"/>
                    <a:pt x="2296247" y="477341"/>
                  </a:cubicBezTo>
                  <a:cubicBezTo>
                    <a:pt x="2286043" y="477341"/>
                    <a:pt x="2279242" y="477341"/>
                    <a:pt x="2269041" y="477341"/>
                  </a:cubicBezTo>
                  <a:cubicBezTo>
                    <a:pt x="2262239" y="474668"/>
                    <a:pt x="2248636" y="476005"/>
                    <a:pt x="2238432" y="474668"/>
                  </a:cubicBezTo>
                  <a:cubicBezTo>
                    <a:pt x="2238432" y="474668"/>
                    <a:pt x="2235033" y="476005"/>
                    <a:pt x="2235033" y="476005"/>
                  </a:cubicBezTo>
                  <a:cubicBezTo>
                    <a:pt x="2224829" y="476005"/>
                    <a:pt x="2214628" y="477341"/>
                    <a:pt x="2204424" y="474668"/>
                  </a:cubicBezTo>
                  <a:cubicBezTo>
                    <a:pt x="2201025" y="474668"/>
                    <a:pt x="2197623" y="474668"/>
                    <a:pt x="2194224" y="474668"/>
                  </a:cubicBezTo>
                  <a:cubicBezTo>
                    <a:pt x="2163615" y="477341"/>
                    <a:pt x="2133010" y="481352"/>
                    <a:pt x="2102401" y="474668"/>
                  </a:cubicBezTo>
                  <a:lnTo>
                    <a:pt x="2099002" y="473332"/>
                  </a:lnTo>
                  <a:lnTo>
                    <a:pt x="2095599" y="473332"/>
                  </a:lnTo>
                  <a:cubicBezTo>
                    <a:pt x="2092200" y="473332"/>
                    <a:pt x="2092200" y="473332"/>
                    <a:pt x="2092200" y="471995"/>
                  </a:cubicBezTo>
                  <a:cubicBezTo>
                    <a:pt x="2095599" y="470659"/>
                    <a:pt x="2095599" y="470659"/>
                    <a:pt x="2095599" y="470659"/>
                  </a:cubicBezTo>
                  <a:cubicBezTo>
                    <a:pt x="2095599" y="470659"/>
                    <a:pt x="2092200" y="470659"/>
                    <a:pt x="2092200" y="470659"/>
                  </a:cubicBezTo>
                  <a:cubicBezTo>
                    <a:pt x="2068393" y="470659"/>
                    <a:pt x="2044590" y="471995"/>
                    <a:pt x="2020782" y="471995"/>
                  </a:cubicBezTo>
                  <a:lnTo>
                    <a:pt x="2017383" y="471995"/>
                  </a:lnTo>
                  <a:cubicBezTo>
                    <a:pt x="1983375" y="466648"/>
                    <a:pt x="1945965" y="473332"/>
                    <a:pt x="1911957" y="467986"/>
                  </a:cubicBezTo>
                  <a:cubicBezTo>
                    <a:pt x="1874551" y="467986"/>
                    <a:pt x="1837140" y="467986"/>
                    <a:pt x="1799733" y="467986"/>
                  </a:cubicBezTo>
                  <a:cubicBezTo>
                    <a:pt x="1789529" y="471995"/>
                    <a:pt x="1775926" y="471995"/>
                    <a:pt x="1765725" y="470659"/>
                  </a:cubicBezTo>
                  <a:cubicBezTo>
                    <a:pt x="1721514" y="465313"/>
                    <a:pt x="1677305" y="469322"/>
                    <a:pt x="1633093" y="469322"/>
                  </a:cubicBezTo>
                  <a:cubicBezTo>
                    <a:pt x="1622893" y="465313"/>
                    <a:pt x="1609290" y="467986"/>
                    <a:pt x="1599086" y="465313"/>
                  </a:cubicBezTo>
                  <a:cubicBezTo>
                    <a:pt x="1599086" y="463975"/>
                    <a:pt x="1599086" y="463975"/>
                    <a:pt x="1599086" y="463975"/>
                  </a:cubicBezTo>
                  <a:cubicBezTo>
                    <a:pt x="1520869" y="463975"/>
                    <a:pt x="1442650" y="463975"/>
                    <a:pt x="1364433" y="463975"/>
                  </a:cubicBezTo>
                  <a:cubicBezTo>
                    <a:pt x="1364433" y="465313"/>
                    <a:pt x="1361031" y="465313"/>
                    <a:pt x="1357632" y="465313"/>
                  </a:cubicBezTo>
                  <a:cubicBezTo>
                    <a:pt x="1357632" y="465313"/>
                    <a:pt x="1357632" y="466648"/>
                    <a:pt x="1354229" y="467986"/>
                  </a:cubicBezTo>
                  <a:cubicBezTo>
                    <a:pt x="1306618" y="465313"/>
                    <a:pt x="1259008" y="471995"/>
                    <a:pt x="1211396" y="467986"/>
                  </a:cubicBezTo>
                  <a:cubicBezTo>
                    <a:pt x="1207997" y="470659"/>
                    <a:pt x="1201196" y="470659"/>
                    <a:pt x="1194394" y="469322"/>
                  </a:cubicBezTo>
                  <a:cubicBezTo>
                    <a:pt x="1190992" y="473332"/>
                    <a:pt x="1180791" y="474668"/>
                    <a:pt x="1170587" y="471995"/>
                  </a:cubicBezTo>
                  <a:cubicBezTo>
                    <a:pt x="1163786" y="471995"/>
                    <a:pt x="1156984" y="471995"/>
                    <a:pt x="1150182" y="471995"/>
                  </a:cubicBezTo>
                  <a:cubicBezTo>
                    <a:pt x="1095770" y="474668"/>
                    <a:pt x="1044760" y="470659"/>
                    <a:pt x="990348" y="473332"/>
                  </a:cubicBezTo>
                  <a:cubicBezTo>
                    <a:pt x="973342" y="474668"/>
                    <a:pt x="959739" y="473332"/>
                    <a:pt x="956340" y="465313"/>
                  </a:cubicBezTo>
                  <a:cubicBezTo>
                    <a:pt x="952937" y="461302"/>
                    <a:pt x="952937" y="455956"/>
                    <a:pt x="952937" y="451947"/>
                  </a:cubicBezTo>
                  <a:cubicBezTo>
                    <a:pt x="949538" y="451947"/>
                    <a:pt x="949538" y="451947"/>
                    <a:pt x="946136" y="451947"/>
                  </a:cubicBezTo>
                  <a:cubicBezTo>
                    <a:pt x="922332" y="449274"/>
                    <a:pt x="912128" y="438581"/>
                    <a:pt x="888324" y="426551"/>
                  </a:cubicBezTo>
                  <a:cubicBezTo>
                    <a:pt x="918929" y="457293"/>
                    <a:pt x="857715" y="441254"/>
                    <a:pt x="844112" y="447936"/>
                  </a:cubicBezTo>
                  <a:cubicBezTo>
                    <a:pt x="840713" y="449274"/>
                    <a:pt x="833912" y="451947"/>
                    <a:pt x="830509" y="454620"/>
                  </a:cubicBezTo>
                  <a:cubicBezTo>
                    <a:pt x="827110" y="454620"/>
                    <a:pt x="827110" y="454620"/>
                    <a:pt x="827110" y="454620"/>
                  </a:cubicBezTo>
                  <a:cubicBezTo>
                    <a:pt x="830509" y="457293"/>
                    <a:pt x="833912" y="458629"/>
                    <a:pt x="844112" y="457293"/>
                  </a:cubicBezTo>
                  <a:cubicBezTo>
                    <a:pt x="891723" y="450610"/>
                    <a:pt x="895126" y="451947"/>
                    <a:pt x="891723" y="470659"/>
                  </a:cubicBezTo>
                  <a:cubicBezTo>
                    <a:pt x="888324" y="471995"/>
                    <a:pt x="884922" y="471995"/>
                    <a:pt x="881523" y="473332"/>
                  </a:cubicBezTo>
                  <a:cubicBezTo>
                    <a:pt x="871318" y="473332"/>
                    <a:pt x="861118" y="474668"/>
                    <a:pt x="850914" y="474668"/>
                  </a:cubicBezTo>
                  <a:cubicBezTo>
                    <a:pt x="837311" y="478678"/>
                    <a:pt x="820309" y="480014"/>
                    <a:pt x="810104" y="476005"/>
                  </a:cubicBezTo>
                  <a:cubicBezTo>
                    <a:pt x="782898" y="465313"/>
                    <a:pt x="759095" y="470659"/>
                    <a:pt x="735287" y="474668"/>
                  </a:cubicBezTo>
                  <a:lnTo>
                    <a:pt x="731888" y="474668"/>
                  </a:lnTo>
                  <a:lnTo>
                    <a:pt x="728486" y="474668"/>
                  </a:lnTo>
                  <a:cubicBezTo>
                    <a:pt x="725087" y="478678"/>
                    <a:pt x="714883" y="477341"/>
                    <a:pt x="708081" y="480014"/>
                  </a:cubicBezTo>
                  <a:cubicBezTo>
                    <a:pt x="691079" y="477341"/>
                    <a:pt x="691079" y="471995"/>
                    <a:pt x="687676" y="466648"/>
                  </a:cubicBezTo>
                  <a:cubicBezTo>
                    <a:pt x="691079" y="461302"/>
                    <a:pt x="680875" y="458629"/>
                    <a:pt x="674073" y="455956"/>
                  </a:cubicBezTo>
                  <a:cubicBezTo>
                    <a:pt x="667272" y="447936"/>
                    <a:pt x="674073" y="445263"/>
                    <a:pt x="691079" y="443927"/>
                  </a:cubicBezTo>
                  <a:cubicBezTo>
                    <a:pt x="694478" y="443927"/>
                    <a:pt x="694478" y="443927"/>
                    <a:pt x="694478" y="443927"/>
                  </a:cubicBezTo>
                  <a:cubicBezTo>
                    <a:pt x="694478" y="442590"/>
                    <a:pt x="697881" y="442590"/>
                    <a:pt x="697881" y="441254"/>
                  </a:cubicBezTo>
                  <a:cubicBezTo>
                    <a:pt x="701279" y="441254"/>
                    <a:pt x="701279" y="441254"/>
                    <a:pt x="701279" y="441254"/>
                  </a:cubicBezTo>
                  <a:cubicBezTo>
                    <a:pt x="701279" y="438581"/>
                    <a:pt x="701279" y="437244"/>
                    <a:pt x="701279" y="434571"/>
                  </a:cubicBezTo>
                  <a:cubicBezTo>
                    <a:pt x="697881" y="430562"/>
                    <a:pt x="694478" y="427888"/>
                    <a:pt x="691079" y="423878"/>
                  </a:cubicBezTo>
                  <a:cubicBezTo>
                    <a:pt x="684277" y="426551"/>
                    <a:pt x="680875" y="427888"/>
                    <a:pt x="674073" y="429224"/>
                  </a:cubicBezTo>
                  <a:cubicBezTo>
                    <a:pt x="674073" y="429224"/>
                    <a:pt x="670674" y="430562"/>
                    <a:pt x="670674" y="430562"/>
                  </a:cubicBezTo>
                  <a:cubicBezTo>
                    <a:pt x="670674" y="434571"/>
                    <a:pt x="670674" y="438581"/>
                    <a:pt x="657071" y="438581"/>
                  </a:cubicBezTo>
                  <a:cubicBezTo>
                    <a:pt x="657071" y="439917"/>
                    <a:pt x="657071" y="439917"/>
                    <a:pt x="657071" y="441254"/>
                  </a:cubicBezTo>
                  <a:cubicBezTo>
                    <a:pt x="657071" y="446601"/>
                    <a:pt x="653669" y="451947"/>
                    <a:pt x="643468" y="455956"/>
                  </a:cubicBezTo>
                  <a:cubicBezTo>
                    <a:pt x="643468" y="457293"/>
                    <a:pt x="643468" y="458629"/>
                    <a:pt x="643468" y="459966"/>
                  </a:cubicBezTo>
                  <a:cubicBezTo>
                    <a:pt x="623063" y="462639"/>
                    <a:pt x="623063" y="454620"/>
                    <a:pt x="612859" y="451947"/>
                  </a:cubicBezTo>
                  <a:cubicBezTo>
                    <a:pt x="609460" y="449274"/>
                    <a:pt x="606058" y="446601"/>
                    <a:pt x="602659" y="443927"/>
                  </a:cubicBezTo>
                  <a:cubicBezTo>
                    <a:pt x="595857" y="441254"/>
                    <a:pt x="595857" y="438581"/>
                    <a:pt x="602659" y="435908"/>
                  </a:cubicBezTo>
                  <a:cubicBezTo>
                    <a:pt x="606058" y="435908"/>
                    <a:pt x="606058" y="435908"/>
                    <a:pt x="609460" y="437244"/>
                  </a:cubicBezTo>
                  <a:cubicBezTo>
                    <a:pt x="609460" y="437244"/>
                    <a:pt x="609460" y="435908"/>
                    <a:pt x="606058" y="434571"/>
                  </a:cubicBezTo>
                  <a:cubicBezTo>
                    <a:pt x="602659" y="431898"/>
                    <a:pt x="602659" y="430562"/>
                    <a:pt x="602659" y="429224"/>
                  </a:cubicBezTo>
                  <a:cubicBezTo>
                    <a:pt x="599256" y="429224"/>
                    <a:pt x="599256" y="429224"/>
                    <a:pt x="595857" y="429224"/>
                  </a:cubicBezTo>
                  <a:cubicBezTo>
                    <a:pt x="592455" y="435908"/>
                    <a:pt x="585653" y="439917"/>
                    <a:pt x="568651" y="441254"/>
                  </a:cubicBezTo>
                  <a:cubicBezTo>
                    <a:pt x="551645" y="441254"/>
                    <a:pt x="534643" y="445263"/>
                    <a:pt x="517637" y="442590"/>
                  </a:cubicBezTo>
                  <a:cubicBezTo>
                    <a:pt x="507437" y="439917"/>
                    <a:pt x="500635" y="437244"/>
                    <a:pt x="487032" y="438581"/>
                  </a:cubicBezTo>
                  <a:lnTo>
                    <a:pt x="471208" y="444800"/>
                  </a:lnTo>
                  <a:lnTo>
                    <a:pt x="473425" y="450611"/>
                  </a:lnTo>
                  <a:cubicBezTo>
                    <a:pt x="463225" y="450611"/>
                    <a:pt x="453021" y="450611"/>
                    <a:pt x="442820" y="450611"/>
                  </a:cubicBezTo>
                  <a:lnTo>
                    <a:pt x="442820" y="442702"/>
                  </a:lnTo>
                  <a:lnTo>
                    <a:pt x="425818" y="439917"/>
                  </a:lnTo>
                  <a:cubicBezTo>
                    <a:pt x="422415" y="431898"/>
                    <a:pt x="408812" y="433235"/>
                    <a:pt x="395209" y="434571"/>
                  </a:cubicBezTo>
                  <a:cubicBezTo>
                    <a:pt x="388408" y="433235"/>
                    <a:pt x="371406" y="430562"/>
                    <a:pt x="391810" y="426551"/>
                  </a:cubicBezTo>
                  <a:cubicBezTo>
                    <a:pt x="425818" y="421205"/>
                    <a:pt x="442820" y="431898"/>
                    <a:pt x="466627" y="438581"/>
                  </a:cubicBezTo>
                  <a:cubicBezTo>
                    <a:pt x="473429" y="435908"/>
                    <a:pt x="476828" y="431898"/>
                    <a:pt x="480231" y="427888"/>
                  </a:cubicBezTo>
                  <a:cubicBezTo>
                    <a:pt x="476828" y="426551"/>
                    <a:pt x="473429" y="425215"/>
                    <a:pt x="470026" y="423878"/>
                  </a:cubicBezTo>
                  <a:cubicBezTo>
                    <a:pt x="463225" y="414523"/>
                    <a:pt x="442820" y="413185"/>
                    <a:pt x="425818" y="410512"/>
                  </a:cubicBezTo>
                  <a:cubicBezTo>
                    <a:pt x="415614" y="403830"/>
                    <a:pt x="402011" y="398484"/>
                    <a:pt x="385009" y="394473"/>
                  </a:cubicBezTo>
                  <a:cubicBezTo>
                    <a:pt x="378207" y="395811"/>
                    <a:pt x="374805" y="379772"/>
                    <a:pt x="364604" y="394473"/>
                  </a:cubicBezTo>
                  <a:cubicBezTo>
                    <a:pt x="361201" y="397147"/>
                    <a:pt x="351001" y="397147"/>
                    <a:pt x="344199" y="394473"/>
                  </a:cubicBezTo>
                  <a:cubicBezTo>
                    <a:pt x="296588" y="398484"/>
                    <a:pt x="296588" y="398484"/>
                    <a:pt x="265980" y="374425"/>
                  </a:cubicBezTo>
                  <a:cubicBezTo>
                    <a:pt x="265980" y="371752"/>
                    <a:pt x="269382" y="370415"/>
                    <a:pt x="272781" y="369079"/>
                  </a:cubicBezTo>
                  <a:cubicBezTo>
                    <a:pt x="286384" y="365069"/>
                    <a:pt x="299987" y="366406"/>
                    <a:pt x="316993" y="366406"/>
                  </a:cubicBezTo>
                  <a:cubicBezTo>
                    <a:pt x="310192" y="365069"/>
                    <a:pt x="299987" y="363733"/>
                    <a:pt x="293186" y="362396"/>
                  </a:cubicBezTo>
                  <a:cubicBezTo>
                    <a:pt x="289787" y="362396"/>
                    <a:pt x="286384" y="361060"/>
                    <a:pt x="282985" y="361060"/>
                  </a:cubicBezTo>
                  <a:cubicBezTo>
                    <a:pt x="276184" y="362396"/>
                    <a:pt x="272781" y="365069"/>
                    <a:pt x="269382" y="366406"/>
                  </a:cubicBezTo>
                  <a:cubicBezTo>
                    <a:pt x="265980" y="366406"/>
                    <a:pt x="259178" y="367742"/>
                    <a:pt x="252377" y="367742"/>
                  </a:cubicBezTo>
                  <a:cubicBezTo>
                    <a:pt x="252377" y="367742"/>
                    <a:pt x="252377" y="369079"/>
                    <a:pt x="252377" y="369079"/>
                  </a:cubicBezTo>
                  <a:lnTo>
                    <a:pt x="226049" y="370113"/>
                  </a:lnTo>
                  <a:lnTo>
                    <a:pt x="228573" y="373090"/>
                  </a:lnTo>
                  <a:cubicBezTo>
                    <a:pt x="238773" y="374425"/>
                    <a:pt x="245575" y="377099"/>
                    <a:pt x="245575" y="381109"/>
                  </a:cubicBezTo>
                  <a:cubicBezTo>
                    <a:pt x="225170" y="379772"/>
                    <a:pt x="201367" y="386455"/>
                    <a:pt x="194565" y="373090"/>
                  </a:cubicBezTo>
                  <a:lnTo>
                    <a:pt x="194565" y="369565"/>
                  </a:lnTo>
                  <a:lnTo>
                    <a:pt x="171608" y="368744"/>
                  </a:lnTo>
                  <a:cubicBezTo>
                    <a:pt x="155455" y="369413"/>
                    <a:pt x="138453" y="370415"/>
                    <a:pt x="119748" y="369079"/>
                  </a:cubicBezTo>
                  <a:cubicBezTo>
                    <a:pt x="140153" y="366406"/>
                    <a:pt x="153756" y="363733"/>
                    <a:pt x="174160" y="361060"/>
                  </a:cubicBezTo>
                  <a:cubicBezTo>
                    <a:pt x="157155" y="357049"/>
                    <a:pt x="143552" y="355713"/>
                    <a:pt x="126549" y="351703"/>
                  </a:cubicBezTo>
                  <a:cubicBezTo>
                    <a:pt x="177559" y="346357"/>
                    <a:pt x="170758" y="339674"/>
                    <a:pt x="136750" y="332991"/>
                  </a:cubicBezTo>
                  <a:cubicBezTo>
                    <a:pt x="133351" y="331655"/>
                    <a:pt x="133351" y="328982"/>
                    <a:pt x="136750" y="327645"/>
                  </a:cubicBezTo>
                  <a:cubicBezTo>
                    <a:pt x="150353" y="323636"/>
                    <a:pt x="160557" y="320962"/>
                    <a:pt x="177559" y="323636"/>
                  </a:cubicBezTo>
                  <a:lnTo>
                    <a:pt x="177559" y="322298"/>
                  </a:lnTo>
                  <a:cubicBezTo>
                    <a:pt x="187764" y="324971"/>
                    <a:pt x="201367" y="326309"/>
                    <a:pt x="218369" y="324971"/>
                  </a:cubicBezTo>
                  <a:cubicBezTo>
                    <a:pt x="245575" y="322298"/>
                    <a:pt x="252377" y="327645"/>
                    <a:pt x="252377" y="337001"/>
                  </a:cubicBezTo>
                  <a:cubicBezTo>
                    <a:pt x="269382" y="330318"/>
                    <a:pt x="293186" y="331655"/>
                    <a:pt x="316993" y="331655"/>
                  </a:cubicBezTo>
                  <a:cubicBezTo>
                    <a:pt x="333995" y="332991"/>
                    <a:pt x="351001" y="332991"/>
                    <a:pt x="364604" y="334328"/>
                  </a:cubicBezTo>
                  <a:cubicBezTo>
                    <a:pt x="347598" y="323636"/>
                    <a:pt x="361201" y="322298"/>
                    <a:pt x="385009" y="322298"/>
                  </a:cubicBezTo>
                  <a:cubicBezTo>
                    <a:pt x="381606" y="322298"/>
                    <a:pt x="381606" y="322298"/>
                    <a:pt x="381606" y="322298"/>
                  </a:cubicBezTo>
                  <a:cubicBezTo>
                    <a:pt x="381606" y="320962"/>
                    <a:pt x="378207" y="318289"/>
                    <a:pt x="374805" y="316952"/>
                  </a:cubicBezTo>
                  <a:cubicBezTo>
                    <a:pt x="354400" y="324971"/>
                    <a:pt x="323795" y="323636"/>
                    <a:pt x="299987" y="326309"/>
                  </a:cubicBezTo>
                  <a:lnTo>
                    <a:pt x="279144" y="325171"/>
                  </a:lnTo>
                  <a:lnTo>
                    <a:pt x="289787" y="324971"/>
                  </a:lnTo>
                  <a:cubicBezTo>
                    <a:pt x="293186" y="322298"/>
                    <a:pt x="296588" y="319625"/>
                    <a:pt x="303390" y="318289"/>
                  </a:cubicBezTo>
                  <a:cubicBezTo>
                    <a:pt x="296588" y="318289"/>
                    <a:pt x="293186" y="315616"/>
                    <a:pt x="289787" y="312943"/>
                  </a:cubicBezTo>
                  <a:cubicBezTo>
                    <a:pt x="276184" y="298240"/>
                    <a:pt x="299987" y="299577"/>
                    <a:pt x="320392" y="303586"/>
                  </a:cubicBezTo>
                  <a:cubicBezTo>
                    <a:pt x="337398" y="306259"/>
                    <a:pt x="337398" y="315616"/>
                    <a:pt x="347598" y="320962"/>
                  </a:cubicBezTo>
                  <a:cubicBezTo>
                    <a:pt x="351001" y="319625"/>
                    <a:pt x="357802" y="316952"/>
                    <a:pt x="361201" y="315616"/>
                  </a:cubicBezTo>
                  <a:cubicBezTo>
                    <a:pt x="344199" y="311606"/>
                    <a:pt x="351001" y="306259"/>
                    <a:pt x="347598" y="300913"/>
                  </a:cubicBezTo>
                  <a:cubicBezTo>
                    <a:pt x="327194" y="286211"/>
                    <a:pt x="289787" y="298240"/>
                    <a:pt x="262581" y="292894"/>
                  </a:cubicBezTo>
                  <a:cubicBezTo>
                    <a:pt x="262581" y="294231"/>
                    <a:pt x="259178" y="294231"/>
                    <a:pt x="259178" y="294231"/>
                  </a:cubicBezTo>
                  <a:cubicBezTo>
                    <a:pt x="252377" y="294231"/>
                    <a:pt x="248978" y="294231"/>
                    <a:pt x="245575" y="292894"/>
                  </a:cubicBezTo>
                  <a:cubicBezTo>
                    <a:pt x="242176" y="288885"/>
                    <a:pt x="235374" y="286211"/>
                    <a:pt x="225170" y="284874"/>
                  </a:cubicBezTo>
                  <a:cubicBezTo>
                    <a:pt x="218369" y="283538"/>
                    <a:pt x="211567" y="283538"/>
                    <a:pt x="211567" y="279528"/>
                  </a:cubicBezTo>
                  <a:cubicBezTo>
                    <a:pt x="211567" y="275519"/>
                    <a:pt x="221771" y="274181"/>
                    <a:pt x="228573" y="272846"/>
                  </a:cubicBezTo>
                  <a:cubicBezTo>
                    <a:pt x="228573" y="272846"/>
                    <a:pt x="231972" y="272846"/>
                    <a:pt x="231972" y="272846"/>
                  </a:cubicBezTo>
                  <a:cubicBezTo>
                    <a:pt x="286384" y="271508"/>
                    <a:pt x="337398" y="276855"/>
                    <a:pt x="391810" y="271508"/>
                  </a:cubicBezTo>
                  <a:cubicBezTo>
                    <a:pt x="412215" y="271508"/>
                    <a:pt x="432620" y="272846"/>
                    <a:pt x="432620" y="260816"/>
                  </a:cubicBezTo>
                  <a:cubicBezTo>
                    <a:pt x="422415" y="256807"/>
                    <a:pt x="412215" y="252796"/>
                    <a:pt x="419017" y="246114"/>
                  </a:cubicBezTo>
                  <a:cubicBezTo>
                    <a:pt x="422415" y="244777"/>
                    <a:pt x="422415" y="243441"/>
                    <a:pt x="425818" y="243441"/>
                  </a:cubicBezTo>
                  <a:cubicBezTo>
                    <a:pt x="408812" y="235421"/>
                    <a:pt x="398612" y="247450"/>
                    <a:pt x="381606" y="246114"/>
                  </a:cubicBezTo>
                  <a:cubicBezTo>
                    <a:pt x="374805" y="246114"/>
                    <a:pt x="371406" y="244777"/>
                    <a:pt x="371406" y="242104"/>
                  </a:cubicBezTo>
                  <a:cubicBezTo>
                    <a:pt x="374805" y="242104"/>
                    <a:pt x="374805" y="242104"/>
                    <a:pt x="374805" y="242104"/>
                  </a:cubicBezTo>
                  <a:cubicBezTo>
                    <a:pt x="374805" y="240768"/>
                    <a:pt x="374805" y="240768"/>
                    <a:pt x="374805" y="240768"/>
                  </a:cubicBezTo>
                  <a:cubicBezTo>
                    <a:pt x="374805" y="238095"/>
                    <a:pt x="371406" y="239431"/>
                    <a:pt x="368003" y="240768"/>
                  </a:cubicBezTo>
                  <a:cubicBezTo>
                    <a:pt x="351001" y="240768"/>
                    <a:pt x="333995" y="243441"/>
                    <a:pt x="313591" y="243441"/>
                  </a:cubicBezTo>
                  <a:cubicBezTo>
                    <a:pt x="303390" y="246114"/>
                    <a:pt x="293186" y="248787"/>
                    <a:pt x="282985" y="247450"/>
                  </a:cubicBezTo>
                  <a:cubicBezTo>
                    <a:pt x="279583" y="244777"/>
                    <a:pt x="279583" y="240768"/>
                    <a:pt x="279583" y="236757"/>
                  </a:cubicBezTo>
                  <a:cubicBezTo>
                    <a:pt x="272781" y="228738"/>
                    <a:pt x="276184" y="222056"/>
                    <a:pt x="289787" y="216709"/>
                  </a:cubicBezTo>
                  <a:cubicBezTo>
                    <a:pt x="276184" y="224729"/>
                    <a:pt x="259178" y="230075"/>
                    <a:pt x="242176" y="236757"/>
                  </a:cubicBezTo>
                  <a:cubicBezTo>
                    <a:pt x="238773" y="236757"/>
                    <a:pt x="238773" y="236757"/>
                    <a:pt x="238773" y="236757"/>
                  </a:cubicBezTo>
                  <a:cubicBezTo>
                    <a:pt x="242176" y="236757"/>
                    <a:pt x="242176" y="239431"/>
                    <a:pt x="245575" y="240768"/>
                  </a:cubicBezTo>
                  <a:cubicBezTo>
                    <a:pt x="245575" y="243441"/>
                    <a:pt x="245575" y="246114"/>
                    <a:pt x="245575" y="248787"/>
                  </a:cubicBezTo>
                  <a:cubicBezTo>
                    <a:pt x="235374" y="248787"/>
                    <a:pt x="228573" y="247450"/>
                    <a:pt x="218369" y="247450"/>
                  </a:cubicBezTo>
                  <a:cubicBezTo>
                    <a:pt x="221771" y="243441"/>
                    <a:pt x="221771" y="240768"/>
                    <a:pt x="225170" y="236757"/>
                  </a:cubicBezTo>
                  <a:cubicBezTo>
                    <a:pt x="211567" y="234084"/>
                    <a:pt x="197964" y="231411"/>
                    <a:pt x="184361" y="228738"/>
                  </a:cubicBezTo>
                  <a:cubicBezTo>
                    <a:pt x="184361" y="227402"/>
                    <a:pt x="184361" y="226065"/>
                    <a:pt x="184361" y="224729"/>
                  </a:cubicBezTo>
                  <a:cubicBezTo>
                    <a:pt x="191163" y="223392"/>
                    <a:pt x="197964" y="223392"/>
                    <a:pt x="204766" y="223392"/>
                  </a:cubicBezTo>
                  <a:cubicBezTo>
                    <a:pt x="214970" y="219383"/>
                    <a:pt x="221771" y="214036"/>
                    <a:pt x="235374" y="211363"/>
                  </a:cubicBezTo>
                  <a:cubicBezTo>
                    <a:pt x="248978" y="206017"/>
                    <a:pt x="262581" y="206017"/>
                    <a:pt x="279583" y="208690"/>
                  </a:cubicBezTo>
                  <a:cubicBezTo>
                    <a:pt x="282985" y="208690"/>
                    <a:pt x="286384" y="208690"/>
                    <a:pt x="286384" y="210026"/>
                  </a:cubicBezTo>
                  <a:cubicBezTo>
                    <a:pt x="289787" y="200671"/>
                    <a:pt x="323795" y="206017"/>
                    <a:pt x="327194" y="196660"/>
                  </a:cubicBezTo>
                  <a:cubicBezTo>
                    <a:pt x="320392" y="189978"/>
                    <a:pt x="364604" y="181958"/>
                    <a:pt x="320392" y="176612"/>
                  </a:cubicBezTo>
                  <a:cubicBezTo>
                    <a:pt x="316993" y="176612"/>
                    <a:pt x="316993" y="175275"/>
                    <a:pt x="316993" y="175275"/>
                  </a:cubicBezTo>
                  <a:cubicBezTo>
                    <a:pt x="327194" y="181958"/>
                    <a:pt x="323795" y="187305"/>
                    <a:pt x="303390" y="189978"/>
                  </a:cubicBezTo>
                  <a:cubicBezTo>
                    <a:pt x="299987" y="189978"/>
                    <a:pt x="293186" y="189978"/>
                    <a:pt x="286384" y="189978"/>
                  </a:cubicBezTo>
                  <a:cubicBezTo>
                    <a:pt x="286384" y="191314"/>
                    <a:pt x="286384" y="191314"/>
                    <a:pt x="282985" y="192651"/>
                  </a:cubicBezTo>
                  <a:cubicBezTo>
                    <a:pt x="272781" y="195324"/>
                    <a:pt x="262581" y="195324"/>
                    <a:pt x="248978" y="193987"/>
                  </a:cubicBezTo>
                  <a:cubicBezTo>
                    <a:pt x="231972" y="187305"/>
                    <a:pt x="191163" y="195324"/>
                    <a:pt x="184361" y="179285"/>
                  </a:cubicBezTo>
                  <a:cubicBezTo>
                    <a:pt x="184361" y="177948"/>
                    <a:pt x="184361" y="176612"/>
                    <a:pt x="184361" y="175275"/>
                  </a:cubicBezTo>
                  <a:cubicBezTo>
                    <a:pt x="184361" y="169929"/>
                    <a:pt x="153756" y="164582"/>
                    <a:pt x="184361" y="159236"/>
                  </a:cubicBezTo>
                  <a:cubicBezTo>
                    <a:pt x="218369" y="152554"/>
                    <a:pt x="201367" y="171264"/>
                    <a:pt x="225170" y="171264"/>
                  </a:cubicBezTo>
                  <a:cubicBezTo>
                    <a:pt x="238773" y="171264"/>
                    <a:pt x="255779" y="172602"/>
                    <a:pt x="245575" y="163246"/>
                  </a:cubicBezTo>
                  <a:cubicBezTo>
                    <a:pt x="238773" y="151216"/>
                    <a:pt x="262581" y="156563"/>
                    <a:pt x="276184" y="155227"/>
                  </a:cubicBezTo>
                  <a:cubicBezTo>
                    <a:pt x="282985" y="153890"/>
                    <a:pt x="282985" y="153890"/>
                    <a:pt x="286384" y="155227"/>
                  </a:cubicBezTo>
                  <a:cubicBezTo>
                    <a:pt x="289787" y="153890"/>
                    <a:pt x="289787" y="153890"/>
                    <a:pt x="289787" y="153890"/>
                  </a:cubicBezTo>
                  <a:cubicBezTo>
                    <a:pt x="296588" y="152554"/>
                    <a:pt x="303390" y="152554"/>
                    <a:pt x="310192" y="153890"/>
                  </a:cubicBezTo>
                  <a:cubicBezTo>
                    <a:pt x="310192" y="153890"/>
                    <a:pt x="310192" y="155227"/>
                    <a:pt x="310192" y="155227"/>
                  </a:cubicBezTo>
                  <a:cubicBezTo>
                    <a:pt x="316993" y="155227"/>
                    <a:pt x="323795" y="153890"/>
                    <a:pt x="330596" y="153890"/>
                  </a:cubicBezTo>
                  <a:cubicBezTo>
                    <a:pt x="330596" y="153890"/>
                    <a:pt x="333995" y="155227"/>
                    <a:pt x="337398" y="155227"/>
                  </a:cubicBezTo>
                  <a:cubicBezTo>
                    <a:pt x="344199" y="153890"/>
                    <a:pt x="354400" y="152554"/>
                    <a:pt x="361201" y="151216"/>
                  </a:cubicBezTo>
                  <a:cubicBezTo>
                    <a:pt x="364604" y="149881"/>
                    <a:pt x="371406" y="149881"/>
                    <a:pt x="378207" y="149881"/>
                  </a:cubicBezTo>
                  <a:cubicBezTo>
                    <a:pt x="395209" y="149881"/>
                    <a:pt x="412215" y="149881"/>
                    <a:pt x="429217" y="149881"/>
                  </a:cubicBezTo>
                  <a:cubicBezTo>
                    <a:pt x="436019" y="149881"/>
                    <a:pt x="442820" y="149881"/>
                    <a:pt x="449622" y="149881"/>
                  </a:cubicBezTo>
                  <a:cubicBezTo>
                    <a:pt x="446223" y="148543"/>
                    <a:pt x="446223" y="148543"/>
                    <a:pt x="446223" y="147207"/>
                  </a:cubicBezTo>
                  <a:cubicBezTo>
                    <a:pt x="442820" y="147207"/>
                    <a:pt x="439421" y="147207"/>
                    <a:pt x="436019" y="147207"/>
                  </a:cubicBezTo>
                  <a:cubicBezTo>
                    <a:pt x="425818" y="147207"/>
                    <a:pt x="412215" y="149881"/>
                    <a:pt x="408812" y="143197"/>
                  </a:cubicBezTo>
                  <a:cubicBezTo>
                    <a:pt x="405413" y="143197"/>
                    <a:pt x="405413" y="144533"/>
                    <a:pt x="405413" y="144533"/>
                  </a:cubicBezTo>
                  <a:cubicBezTo>
                    <a:pt x="395209" y="145870"/>
                    <a:pt x="388408" y="145870"/>
                    <a:pt x="378207" y="143197"/>
                  </a:cubicBezTo>
                  <a:cubicBezTo>
                    <a:pt x="374805" y="141861"/>
                    <a:pt x="374805" y="141861"/>
                    <a:pt x="374805" y="141861"/>
                  </a:cubicBezTo>
                  <a:cubicBezTo>
                    <a:pt x="361201" y="152554"/>
                    <a:pt x="340797" y="151216"/>
                    <a:pt x="316993" y="145870"/>
                  </a:cubicBezTo>
                  <a:cubicBezTo>
                    <a:pt x="313591" y="145870"/>
                    <a:pt x="306789" y="144533"/>
                    <a:pt x="303390" y="144533"/>
                  </a:cubicBezTo>
                  <a:cubicBezTo>
                    <a:pt x="310192" y="141861"/>
                    <a:pt x="320392" y="140524"/>
                    <a:pt x="327194" y="137851"/>
                  </a:cubicBezTo>
                  <a:cubicBezTo>
                    <a:pt x="333995" y="129831"/>
                    <a:pt x="313591" y="128495"/>
                    <a:pt x="303390" y="124485"/>
                  </a:cubicBezTo>
                  <a:cubicBezTo>
                    <a:pt x="320392" y="119139"/>
                    <a:pt x="347598" y="127158"/>
                    <a:pt x="357802" y="117801"/>
                  </a:cubicBezTo>
                  <a:cubicBezTo>
                    <a:pt x="354400" y="115130"/>
                    <a:pt x="354400" y="113792"/>
                    <a:pt x="361201" y="113792"/>
                  </a:cubicBezTo>
                  <a:cubicBezTo>
                    <a:pt x="381606" y="115130"/>
                    <a:pt x="385009" y="104436"/>
                    <a:pt x="402011" y="105773"/>
                  </a:cubicBezTo>
                  <a:cubicBezTo>
                    <a:pt x="402011" y="97753"/>
                    <a:pt x="398612" y="88398"/>
                    <a:pt x="436019" y="93744"/>
                  </a:cubicBezTo>
                  <a:cubicBezTo>
                    <a:pt x="449622" y="95080"/>
                    <a:pt x="463225" y="93744"/>
                    <a:pt x="476828" y="93744"/>
                  </a:cubicBezTo>
                  <a:cubicBezTo>
                    <a:pt x="480231" y="95080"/>
                    <a:pt x="483630" y="96418"/>
                    <a:pt x="483630" y="99091"/>
                  </a:cubicBezTo>
                  <a:cubicBezTo>
                    <a:pt x="483630" y="99091"/>
                    <a:pt x="483630" y="100427"/>
                    <a:pt x="483630" y="100427"/>
                  </a:cubicBezTo>
                  <a:cubicBezTo>
                    <a:pt x="490431" y="100427"/>
                    <a:pt x="497233" y="100427"/>
                    <a:pt x="504034" y="100427"/>
                  </a:cubicBezTo>
                  <a:cubicBezTo>
                    <a:pt x="507437" y="101764"/>
                    <a:pt x="527841" y="97753"/>
                    <a:pt x="514238" y="104436"/>
                  </a:cubicBezTo>
                  <a:cubicBezTo>
                    <a:pt x="510836" y="105773"/>
                    <a:pt x="510836" y="107110"/>
                    <a:pt x="507437" y="108446"/>
                  </a:cubicBezTo>
                  <a:cubicBezTo>
                    <a:pt x="510836" y="108446"/>
                    <a:pt x="510836" y="108446"/>
                    <a:pt x="510836" y="108446"/>
                  </a:cubicBezTo>
                  <a:cubicBezTo>
                    <a:pt x="521040" y="111119"/>
                    <a:pt x="527841" y="109783"/>
                    <a:pt x="534643" y="108446"/>
                  </a:cubicBezTo>
                  <a:cubicBezTo>
                    <a:pt x="534643" y="107110"/>
                    <a:pt x="534643" y="107110"/>
                    <a:pt x="534643" y="107110"/>
                  </a:cubicBezTo>
                  <a:cubicBezTo>
                    <a:pt x="534643" y="104436"/>
                    <a:pt x="534643" y="103100"/>
                    <a:pt x="538042" y="101764"/>
                  </a:cubicBezTo>
                  <a:cubicBezTo>
                    <a:pt x="541445" y="100427"/>
                    <a:pt x="548246" y="99091"/>
                    <a:pt x="544844" y="96418"/>
                  </a:cubicBezTo>
                  <a:cubicBezTo>
                    <a:pt x="544844" y="95080"/>
                    <a:pt x="544844" y="95080"/>
                    <a:pt x="544844" y="95080"/>
                  </a:cubicBezTo>
                  <a:cubicBezTo>
                    <a:pt x="531241" y="97753"/>
                    <a:pt x="524439" y="93744"/>
                    <a:pt x="521040" y="88398"/>
                  </a:cubicBezTo>
                  <a:cubicBezTo>
                    <a:pt x="521040" y="87061"/>
                    <a:pt x="521040" y="87061"/>
                    <a:pt x="521040" y="85725"/>
                  </a:cubicBezTo>
                  <a:cubicBezTo>
                    <a:pt x="510836" y="83052"/>
                    <a:pt x="504034" y="81715"/>
                    <a:pt x="497233" y="79041"/>
                  </a:cubicBezTo>
                  <a:cubicBezTo>
                    <a:pt x="507437" y="75032"/>
                    <a:pt x="514238" y="68349"/>
                    <a:pt x="527841" y="67013"/>
                  </a:cubicBezTo>
                  <a:cubicBezTo>
                    <a:pt x="555048" y="64338"/>
                    <a:pt x="548246" y="76368"/>
                    <a:pt x="561849" y="79041"/>
                  </a:cubicBezTo>
                  <a:cubicBezTo>
                    <a:pt x="585653" y="71022"/>
                    <a:pt x="592455" y="81715"/>
                    <a:pt x="609460" y="89734"/>
                  </a:cubicBezTo>
                  <a:cubicBezTo>
                    <a:pt x="606058" y="65676"/>
                    <a:pt x="640065" y="79041"/>
                    <a:pt x="660470" y="77704"/>
                  </a:cubicBezTo>
                  <a:cubicBezTo>
                    <a:pt x="663873" y="77704"/>
                    <a:pt x="670674" y="79041"/>
                    <a:pt x="674073" y="80379"/>
                  </a:cubicBezTo>
                  <a:cubicBezTo>
                    <a:pt x="687676" y="79041"/>
                    <a:pt x="697881" y="81715"/>
                    <a:pt x="701279" y="87061"/>
                  </a:cubicBezTo>
                  <a:cubicBezTo>
                    <a:pt x="694478" y="89734"/>
                    <a:pt x="680875" y="92407"/>
                    <a:pt x="670674" y="93744"/>
                  </a:cubicBezTo>
                  <a:cubicBezTo>
                    <a:pt x="670674" y="93744"/>
                    <a:pt x="670674" y="95080"/>
                    <a:pt x="670674" y="95080"/>
                  </a:cubicBezTo>
                  <a:cubicBezTo>
                    <a:pt x="667272" y="96418"/>
                    <a:pt x="667272" y="99091"/>
                    <a:pt x="663873" y="100427"/>
                  </a:cubicBezTo>
                  <a:cubicBezTo>
                    <a:pt x="667272" y="100427"/>
                    <a:pt x="670674" y="100427"/>
                    <a:pt x="674073" y="100427"/>
                  </a:cubicBezTo>
                  <a:cubicBezTo>
                    <a:pt x="674073" y="101764"/>
                    <a:pt x="677476" y="103100"/>
                    <a:pt x="680875" y="103100"/>
                  </a:cubicBezTo>
                  <a:cubicBezTo>
                    <a:pt x="684277" y="103100"/>
                    <a:pt x="687676" y="103100"/>
                    <a:pt x="691079" y="103100"/>
                  </a:cubicBezTo>
                  <a:cubicBezTo>
                    <a:pt x="697881" y="100427"/>
                    <a:pt x="704682" y="96418"/>
                    <a:pt x="704682" y="92407"/>
                  </a:cubicBezTo>
                  <a:cubicBezTo>
                    <a:pt x="708081" y="92407"/>
                    <a:pt x="711484" y="91070"/>
                    <a:pt x="714883" y="91070"/>
                  </a:cubicBezTo>
                  <a:cubicBezTo>
                    <a:pt x="718285" y="87061"/>
                    <a:pt x="718285" y="81715"/>
                    <a:pt x="721684" y="77704"/>
                  </a:cubicBezTo>
                  <a:cubicBezTo>
                    <a:pt x="725087" y="76368"/>
                    <a:pt x="728486" y="75032"/>
                    <a:pt x="731888" y="73695"/>
                  </a:cubicBezTo>
                  <a:cubicBezTo>
                    <a:pt x="748890" y="75032"/>
                    <a:pt x="762494" y="75032"/>
                    <a:pt x="776097" y="75032"/>
                  </a:cubicBezTo>
                  <a:cubicBezTo>
                    <a:pt x="782898" y="75032"/>
                    <a:pt x="793102" y="75032"/>
                    <a:pt x="796501" y="71022"/>
                  </a:cubicBezTo>
                  <a:cubicBezTo>
                    <a:pt x="799904" y="71022"/>
                    <a:pt x="799904" y="71022"/>
                    <a:pt x="803303" y="71022"/>
                  </a:cubicBezTo>
                  <a:cubicBezTo>
                    <a:pt x="803303" y="71022"/>
                    <a:pt x="803303" y="69686"/>
                    <a:pt x="803303" y="69686"/>
                  </a:cubicBezTo>
                  <a:cubicBezTo>
                    <a:pt x="803303" y="68349"/>
                    <a:pt x="806705" y="68349"/>
                    <a:pt x="806705" y="67013"/>
                  </a:cubicBezTo>
                  <a:cubicBezTo>
                    <a:pt x="796501" y="67013"/>
                    <a:pt x="789700" y="68349"/>
                    <a:pt x="782898" y="71022"/>
                  </a:cubicBezTo>
                  <a:cubicBezTo>
                    <a:pt x="755692" y="73695"/>
                    <a:pt x="755692" y="68349"/>
                    <a:pt x="759095" y="60329"/>
                  </a:cubicBezTo>
                  <a:cubicBezTo>
                    <a:pt x="765896" y="54983"/>
                    <a:pt x="782898" y="52310"/>
                    <a:pt x="796501" y="48301"/>
                  </a:cubicBezTo>
                  <a:cubicBezTo>
                    <a:pt x="816906" y="44290"/>
                    <a:pt x="830509" y="61667"/>
                    <a:pt x="854316" y="50973"/>
                  </a:cubicBezTo>
                  <a:cubicBezTo>
                    <a:pt x="888324" y="40281"/>
                    <a:pt x="929134" y="45628"/>
                    <a:pt x="966540" y="46964"/>
                  </a:cubicBezTo>
                  <a:cubicBezTo>
                    <a:pt x="976745" y="48301"/>
                    <a:pt x="990348" y="50973"/>
                    <a:pt x="1000548" y="48301"/>
                  </a:cubicBezTo>
                  <a:cubicBezTo>
                    <a:pt x="1014151" y="41617"/>
                    <a:pt x="1031157" y="49637"/>
                    <a:pt x="1048159" y="48301"/>
                  </a:cubicBezTo>
                  <a:cubicBezTo>
                    <a:pt x="1051562" y="48301"/>
                    <a:pt x="1051562" y="49637"/>
                    <a:pt x="1051562" y="50973"/>
                  </a:cubicBezTo>
                  <a:cubicBezTo>
                    <a:pt x="1061762" y="49637"/>
                    <a:pt x="1068564" y="49637"/>
                    <a:pt x="1078768" y="48301"/>
                  </a:cubicBezTo>
                  <a:cubicBezTo>
                    <a:pt x="1078768" y="46964"/>
                    <a:pt x="1078768" y="45628"/>
                    <a:pt x="1078768" y="44290"/>
                  </a:cubicBezTo>
                  <a:cubicBezTo>
                    <a:pt x="1099173" y="42955"/>
                    <a:pt x="1119577" y="42955"/>
                    <a:pt x="1139982" y="42955"/>
                  </a:cubicBezTo>
                  <a:cubicBezTo>
                    <a:pt x="1143381" y="42955"/>
                    <a:pt x="1146783" y="42955"/>
                    <a:pt x="1150182" y="42955"/>
                  </a:cubicBezTo>
                  <a:cubicBezTo>
                    <a:pt x="1150182" y="42955"/>
                    <a:pt x="1150182" y="41617"/>
                    <a:pt x="1153585" y="41617"/>
                  </a:cubicBezTo>
                  <a:cubicBezTo>
                    <a:pt x="1167188" y="42955"/>
                    <a:pt x="1180791" y="40281"/>
                    <a:pt x="1190992" y="44290"/>
                  </a:cubicBezTo>
                  <a:cubicBezTo>
                    <a:pt x="1194394" y="44290"/>
                    <a:pt x="1197793" y="44290"/>
                    <a:pt x="1201196" y="44290"/>
                  </a:cubicBezTo>
                  <a:cubicBezTo>
                    <a:pt x="1207997" y="44290"/>
                    <a:pt x="1214799" y="44290"/>
                    <a:pt x="1221601" y="44290"/>
                  </a:cubicBezTo>
                  <a:cubicBezTo>
                    <a:pt x="1252206" y="38944"/>
                    <a:pt x="1282815" y="44290"/>
                    <a:pt x="1310021" y="46964"/>
                  </a:cubicBezTo>
                  <a:cubicBezTo>
                    <a:pt x="1327023" y="48301"/>
                    <a:pt x="1344029" y="53647"/>
                    <a:pt x="1357632" y="44290"/>
                  </a:cubicBezTo>
                  <a:cubicBezTo>
                    <a:pt x="1367832" y="42955"/>
                    <a:pt x="1378036" y="42955"/>
                    <a:pt x="1388237" y="42955"/>
                  </a:cubicBezTo>
                  <a:cubicBezTo>
                    <a:pt x="1388237" y="42955"/>
                    <a:pt x="1391640" y="44290"/>
                    <a:pt x="1391640" y="45628"/>
                  </a:cubicBezTo>
                  <a:cubicBezTo>
                    <a:pt x="1435848" y="41617"/>
                    <a:pt x="1483459" y="44290"/>
                    <a:pt x="1527671" y="45628"/>
                  </a:cubicBezTo>
                  <a:cubicBezTo>
                    <a:pt x="1531070" y="44290"/>
                    <a:pt x="1537872" y="42955"/>
                    <a:pt x="1541274" y="41617"/>
                  </a:cubicBezTo>
                  <a:cubicBezTo>
                    <a:pt x="1541274" y="30925"/>
                    <a:pt x="1568480" y="32262"/>
                    <a:pt x="1582083" y="26916"/>
                  </a:cubicBezTo>
                  <a:cubicBezTo>
                    <a:pt x="1588885" y="26916"/>
                    <a:pt x="1595686" y="26916"/>
                    <a:pt x="1602488" y="26916"/>
                  </a:cubicBezTo>
                  <a:cubicBezTo>
                    <a:pt x="1602488" y="26916"/>
                    <a:pt x="1602488" y="28251"/>
                    <a:pt x="1602488" y="29589"/>
                  </a:cubicBezTo>
                  <a:cubicBezTo>
                    <a:pt x="1602488" y="29589"/>
                    <a:pt x="1605887" y="30925"/>
                    <a:pt x="1609290" y="30925"/>
                  </a:cubicBezTo>
                  <a:cubicBezTo>
                    <a:pt x="1616091" y="32262"/>
                    <a:pt x="1622893" y="32262"/>
                    <a:pt x="1629694" y="33598"/>
                  </a:cubicBezTo>
                  <a:cubicBezTo>
                    <a:pt x="1633093" y="32262"/>
                    <a:pt x="1636496" y="30925"/>
                    <a:pt x="1639895" y="29589"/>
                  </a:cubicBezTo>
                  <a:cubicBezTo>
                    <a:pt x="1639895" y="29589"/>
                    <a:pt x="1636496" y="29589"/>
                    <a:pt x="1636496" y="28251"/>
                  </a:cubicBezTo>
                  <a:cubicBezTo>
                    <a:pt x="1680704" y="24241"/>
                    <a:pt x="1721514" y="21569"/>
                    <a:pt x="1762323" y="20232"/>
                  </a:cubicBezTo>
                  <a:cubicBezTo>
                    <a:pt x="1779329" y="20232"/>
                    <a:pt x="1799733" y="21569"/>
                    <a:pt x="1816735" y="18896"/>
                  </a:cubicBezTo>
                  <a:cubicBezTo>
                    <a:pt x="1823537" y="18896"/>
                    <a:pt x="1833741" y="18896"/>
                    <a:pt x="1840543" y="18896"/>
                  </a:cubicBezTo>
                  <a:cubicBezTo>
                    <a:pt x="1857544" y="21569"/>
                    <a:pt x="1877950" y="21569"/>
                    <a:pt x="1894955" y="18896"/>
                  </a:cubicBezTo>
                  <a:cubicBezTo>
                    <a:pt x="1922161" y="18896"/>
                    <a:pt x="1945965" y="18896"/>
                    <a:pt x="1973171" y="18896"/>
                  </a:cubicBezTo>
                  <a:cubicBezTo>
                    <a:pt x="1986774" y="22905"/>
                    <a:pt x="2007179" y="16223"/>
                    <a:pt x="2017383" y="24241"/>
                  </a:cubicBezTo>
                  <a:cubicBezTo>
                    <a:pt x="2013980" y="25578"/>
                    <a:pt x="2013980" y="25578"/>
                    <a:pt x="2013980" y="26916"/>
                  </a:cubicBezTo>
                  <a:cubicBezTo>
                    <a:pt x="2020782" y="29589"/>
                    <a:pt x="2024185" y="30925"/>
                    <a:pt x="2030986" y="33598"/>
                  </a:cubicBezTo>
                  <a:cubicBezTo>
                    <a:pt x="2034385" y="28251"/>
                    <a:pt x="2044590" y="22905"/>
                    <a:pt x="2054790" y="18896"/>
                  </a:cubicBezTo>
                  <a:cubicBezTo>
                    <a:pt x="2058193" y="18896"/>
                    <a:pt x="2061592" y="18896"/>
                    <a:pt x="2064994" y="18896"/>
                  </a:cubicBezTo>
                  <a:cubicBezTo>
                    <a:pt x="2078597" y="21569"/>
                    <a:pt x="2092200" y="26916"/>
                    <a:pt x="2109202" y="22905"/>
                  </a:cubicBezTo>
                  <a:cubicBezTo>
                    <a:pt x="2112605" y="20232"/>
                    <a:pt x="2116004" y="16223"/>
                    <a:pt x="2119407" y="16223"/>
                  </a:cubicBezTo>
                  <a:cubicBezTo>
                    <a:pt x="2180621" y="22905"/>
                    <a:pt x="2241835" y="5530"/>
                    <a:pt x="2299646" y="18896"/>
                  </a:cubicBezTo>
                  <a:cubicBezTo>
                    <a:pt x="2309850" y="20232"/>
                    <a:pt x="2320051" y="21569"/>
                    <a:pt x="2323453" y="25578"/>
                  </a:cubicBezTo>
                  <a:cubicBezTo>
                    <a:pt x="2337056" y="10875"/>
                    <a:pt x="2374463" y="18896"/>
                    <a:pt x="2401670" y="14886"/>
                  </a:cubicBezTo>
                  <a:cubicBezTo>
                    <a:pt x="2405072" y="14886"/>
                    <a:pt x="2408471" y="16223"/>
                    <a:pt x="2408471" y="16223"/>
                  </a:cubicBezTo>
                  <a:cubicBezTo>
                    <a:pt x="2408471" y="14886"/>
                    <a:pt x="2411874" y="13550"/>
                    <a:pt x="2411874" y="12213"/>
                  </a:cubicBezTo>
                  <a:cubicBezTo>
                    <a:pt x="2445882" y="12213"/>
                    <a:pt x="2483288" y="14886"/>
                    <a:pt x="2517296" y="10875"/>
                  </a:cubicBezTo>
                  <a:cubicBezTo>
                    <a:pt x="2520698" y="10875"/>
                    <a:pt x="2527500" y="10875"/>
                    <a:pt x="2534302" y="10875"/>
                  </a:cubicBezTo>
                  <a:cubicBezTo>
                    <a:pt x="2544502" y="14886"/>
                    <a:pt x="2558106" y="10875"/>
                    <a:pt x="2568310" y="14886"/>
                  </a:cubicBezTo>
                  <a:cubicBezTo>
                    <a:pt x="2568310" y="14886"/>
                    <a:pt x="2571709" y="14886"/>
                    <a:pt x="2571709" y="14886"/>
                  </a:cubicBezTo>
                  <a:cubicBezTo>
                    <a:pt x="2575111" y="13550"/>
                    <a:pt x="2581913" y="12213"/>
                    <a:pt x="2585312" y="13550"/>
                  </a:cubicBezTo>
                  <a:cubicBezTo>
                    <a:pt x="2588714" y="14886"/>
                    <a:pt x="2592113" y="14886"/>
                    <a:pt x="2595516" y="14886"/>
                  </a:cubicBezTo>
                  <a:cubicBezTo>
                    <a:pt x="2602317" y="16223"/>
                    <a:pt x="2612518" y="14886"/>
                    <a:pt x="2619320" y="16223"/>
                  </a:cubicBezTo>
                  <a:cubicBezTo>
                    <a:pt x="2622722" y="16223"/>
                    <a:pt x="2626121" y="16223"/>
                    <a:pt x="2626121" y="14886"/>
                  </a:cubicBezTo>
                  <a:cubicBezTo>
                    <a:pt x="2639724" y="12213"/>
                    <a:pt x="2656730" y="12213"/>
                    <a:pt x="2670333" y="14886"/>
                  </a:cubicBezTo>
                  <a:cubicBezTo>
                    <a:pt x="2711142" y="12213"/>
                    <a:pt x="2751952" y="24241"/>
                    <a:pt x="2792761" y="14886"/>
                  </a:cubicBezTo>
                  <a:cubicBezTo>
                    <a:pt x="2830168" y="12213"/>
                    <a:pt x="2864176" y="13550"/>
                    <a:pt x="2901586" y="13550"/>
                  </a:cubicBezTo>
                  <a:cubicBezTo>
                    <a:pt x="2904985" y="13550"/>
                    <a:pt x="2904985" y="13550"/>
                    <a:pt x="2908388" y="14886"/>
                  </a:cubicBezTo>
                  <a:cubicBezTo>
                    <a:pt x="2925390" y="10875"/>
                    <a:pt x="2945794" y="12213"/>
                    <a:pt x="2966199" y="13550"/>
                  </a:cubicBezTo>
                  <a:cubicBezTo>
                    <a:pt x="2969602" y="13550"/>
                    <a:pt x="2973001" y="13550"/>
                    <a:pt x="2976403" y="13550"/>
                  </a:cubicBezTo>
                  <a:cubicBezTo>
                    <a:pt x="2996808" y="8204"/>
                    <a:pt x="3020611" y="13550"/>
                    <a:pt x="3041016" y="9539"/>
                  </a:cubicBezTo>
                  <a:cubicBezTo>
                    <a:pt x="3044419" y="9539"/>
                    <a:pt x="3044419" y="9539"/>
                    <a:pt x="3047818" y="9539"/>
                  </a:cubicBezTo>
                  <a:cubicBezTo>
                    <a:pt x="3092030" y="12213"/>
                    <a:pt x="3139641" y="9539"/>
                    <a:pt x="3183849" y="10875"/>
                  </a:cubicBezTo>
                  <a:cubicBezTo>
                    <a:pt x="3187248" y="10875"/>
                    <a:pt x="3190651" y="12213"/>
                    <a:pt x="3194053" y="13550"/>
                  </a:cubicBezTo>
                  <a:cubicBezTo>
                    <a:pt x="3228061" y="14886"/>
                    <a:pt x="3262069" y="26916"/>
                    <a:pt x="3296077" y="13550"/>
                  </a:cubicBezTo>
                  <a:cubicBezTo>
                    <a:pt x="3299475" y="14886"/>
                    <a:pt x="3306277" y="17559"/>
                    <a:pt x="3309680" y="20232"/>
                  </a:cubicBezTo>
                  <a:cubicBezTo>
                    <a:pt x="3309680" y="20232"/>
                    <a:pt x="3313079" y="20232"/>
                    <a:pt x="3313079" y="20232"/>
                  </a:cubicBezTo>
                  <a:cubicBezTo>
                    <a:pt x="3316481" y="16223"/>
                    <a:pt x="3319880" y="10875"/>
                    <a:pt x="3336886" y="12213"/>
                  </a:cubicBezTo>
                  <a:cubicBezTo>
                    <a:pt x="3340285" y="12213"/>
                    <a:pt x="3343688" y="12213"/>
                    <a:pt x="3347087" y="12213"/>
                  </a:cubicBezTo>
                  <a:cubicBezTo>
                    <a:pt x="3435507" y="8204"/>
                    <a:pt x="3523927" y="9539"/>
                    <a:pt x="3612347" y="10875"/>
                  </a:cubicBezTo>
                  <a:cubicBezTo>
                    <a:pt x="3619149" y="12213"/>
                    <a:pt x="3625951" y="12213"/>
                    <a:pt x="3632752" y="12213"/>
                  </a:cubicBezTo>
                  <a:cubicBezTo>
                    <a:pt x="3653157" y="8204"/>
                    <a:pt x="3673561" y="12213"/>
                    <a:pt x="3693966" y="8204"/>
                  </a:cubicBezTo>
                  <a:cubicBezTo>
                    <a:pt x="3731373" y="9539"/>
                    <a:pt x="3772186" y="13550"/>
                    <a:pt x="3809592" y="8204"/>
                  </a:cubicBezTo>
                  <a:cubicBezTo>
                    <a:pt x="3812995" y="9539"/>
                    <a:pt x="3812995" y="9539"/>
                    <a:pt x="3816394" y="8204"/>
                  </a:cubicBezTo>
                  <a:cubicBezTo>
                    <a:pt x="3843600" y="14886"/>
                    <a:pt x="3874209" y="8204"/>
                    <a:pt x="3901415" y="8204"/>
                  </a:cubicBezTo>
                  <a:cubicBezTo>
                    <a:pt x="3904814" y="9539"/>
                    <a:pt x="3904814" y="9539"/>
                    <a:pt x="3908217" y="8204"/>
                  </a:cubicBezTo>
                  <a:cubicBezTo>
                    <a:pt x="3925219" y="9539"/>
                    <a:pt x="3942225" y="13550"/>
                    <a:pt x="3962630" y="8204"/>
                  </a:cubicBezTo>
                  <a:cubicBezTo>
                    <a:pt x="3983034" y="1520"/>
                    <a:pt x="4000036" y="12213"/>
                    <a:pt x="4020441" y="9539"/>
                  </a:cubicBezTo>
                  <a:cubicBezTo>
                    <a:pt x="4020441" y="9539"/>
                    <a:pt x="4023844" y="10875"/>
                    <a:pt x="4023844" y="10875"/>
                  </a:cubicBezTo>
                  <a:cubicBezTo>
                    <a:pt x="4023844" y="10875"/>
                    <a:pt x="4023844" y="9539"/>
                    <a:pt x="4023844" y="8204"/>
                  </a:cubicBezTo>
                  <a:cubicBezTo>
                    <a:pt x="4034044" y="8204"/>
                    <a:pt x="4047647" y="8204"/>
                    <a:pt x="4057851" y="8204"/>
                  </a:cubicBezTo>
                  <a:cubicBezTo>
                    <a:pt x="4057851" y="8204"/>
                    <a:pt x="4061250" y="6866"/>
                    <a:pt x="4064653" y="6866"/>
                  </a:cubicBezTo>
                  <a:cubicBezTo>
                    <a:pt x="4071455" y="5530"/>
                    <a:pt x="4078256" y="5530"/>
                    <a:pt x="4085058" y="8204"/>
                  </a:cubicBezTo>
                  <a:cubicBezTo>
                    <a:pt x="4102060" y="12213"/>
                    <a:pt x="4119065" y="184"/>
                    <a:pt x="4136068" y="9539"/>
                  </a:cubicBezTo>
                  <a:cubicBezTo>
                    <a:pt x="4136068" y="10875"/>
                    <a:pt x="4136068" y="10875"/>
                    <a:pt x="4136068" y="12213"/>
                  </a:cubicBezTo>
                  <a:cubicBezTo>
                    <a:pt x="4142869" y="10875"/>
                    <a:pt x="4149671" y="9539"/>
                    <a:pt x="4156472" y="8204"/>
                  </a:cubicBezTo>
                  <a:cubicBezTo>
                    <a:pt x="4187081" y="4193"/>
                    <a:pt x="4221089" y="9539"/>
                    <a:pt x="4251694" y="4193"/>
                  </a:cubicBezTo>
                  <a:cubicBezTo>
                    <a:pt x="4275501" y="4193"/>
                    <a:pt x="4295906" y="4193"/>
                    <a:pt x="4319710" y="4193"/>
                  </a:cubicBezTo>
                  <a:cubicBezTo>
                    <a:pt x="4346916" y="10875"/>
                    <a:pt x="4384326" y="184"/>
                    <a:pt x="4408130" y="12213"/>
                  </a:cubicBezTo>
                  <a:cubicBezTo>
                    <a:pt x="4408130" y="12213"/>
                    <a:pt x="4408130" y="13550"/>
                    <a:pt x="4408130" y="13550"/>
                  </a:cubicBezTo>
                  <a:cubicBezTo>
                    <a:pt x="4421733" y="4193"/>
                    <a:pt x="4445540" y="2857"/>
                    <a:pt x="4472747" y="2857"/>
                  </a:cubicBezTo>
                  <a:cubicBezTo>
                    <a:pt x="4499953" y="2857"/>
                    <a:pt x="4530558" y="5530"/>
                    <a:pt x="4557764" y="1520"/>
                  </a:cubicBezTo>
                  <a:cubicBezTo>
                    <a:pt x="4561167" y="1520"/>
                    <a:pt x="4567969" y="1520"/>
                    <a:pt x="4571368" y="1520"/>
                  </a:cubicBezTo>
                  <a:cubicBezTo>
                    <a:pt x="4581572" y="2857"/>
                    <a:pt x="4588373" y="5530"/>
                    <a:pt x="4595175" y="9539"/>
                  </a:cubicBezTo>
                  <a:cubicBezTo>
                    <a:pt x="4595175" y="8204"/>
                    <a:pt x="4595175" y="8204"/>
                    <a:pt x="4595175" y="8204"/>
                  </a:cubicBezTo>
                  <a:cubicBezTo>
                    <a:pt x="4595175" y="8204"/>
                    <a:pt x="4591772" y="6866"/>
                    <a:pt x="4591772" y="6866"/>
                  </a:cubicBezTo>
                  <a:cubicBezTo>
                    <a:pt x="4605375" y="-2491"/>
                    <a:pt x="4629183" y="5530"/>
                    <a:pt x="4646185" y="184"/>
                  </a:cubicBezTo>
                  <a:close/>
                </a:path>
              </a:pathLst>
            </a:custGeom>
            <a:solidFill>
              <a:schemeClr val="accent3"/>
            </a:solidFill>
            <a:ln w="9525" cap="flat">
              <a:noFill/>
              <a:prstDash val="solid"/>
              <a:miter/>
            </a:ln>
          </p:spPr>
          <p:txBody>
            <a:bodyPr wrap="square" rtlCol="0" anchor="ctr">
              <a:noAutofit/>
            </a:bodyPr>
            <a:lstStyle/>
            <a:p>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EFB5C5D-4451-2D40-8009-B0F8D50E4341}"/>
                </a:ext>
              </a:extLst>
            </p:cNvPr>
            <p:cNvSpPr txBox="1"/>
            <p:nvPr/>
          </p:nvSpPr>
          <p:spPr>
            <a:xfrm>
              <a:off x="5964429" y="1167575"/>
              <a:ext cx="2276326" cy="584775"/>
            </a:xfrm>
            <a:prstGeom prst="rect">
              <a:avLst/>
            </a:prstGeom>
            <a:noFill/>
          </p:spPr>
          <p:txBody>
            <a:bodyPr wrap="square">
              <a:spAutoFit/>
            </a:bodyPr>
            <a:lstStyle/>
            <a:p>
              <a:pPr marL="0" marR="0" algn="ctr">
                <a:spcBef>
                  <a:spcPts val="0"/>
                </a:spcBef>
                <a:spcAft>
                  <a:spcPts val="800"/>
                </a:spcAft>
              </a:pPr>
              <a:r>
                <a:rPr lang="en-VN" sz="32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“trúc chẻ tro bay”</a:t>
              </a:r>
              <a:endParaRPr lang="en-US" sz="3200" b="1" dirty="0">
                <a:solidFill>
                  <a:schemeClr val="bg1"/>
                </a:solidFill>
                <a:latin typeface="Calibri" panose="020F0502020204030204"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4CEC6160-B412-2246-A699-0FCA7C59B2B6}"/>
              </a:ext>
            </a:extLst>
          </p:cNvPr>
          <p:cNvGrpSpPr/>
          <p:nvPr/>
        </p:nvGrpSpPr>
        <p:grpSpPr>
          <a:xfrm>
            <a:off x="699580" y="5495681"/>
            <a:ext cx="4897488" cy="678501"/>
            <a:chOff x="5743073" y="1132661"/>
            <a:chExt cx="2775283" cy="678501"/>
          </a:xfrm>
          <a:solidFill>
            <a:srgbClr val="D09183"/>
          </a:solidFill>
        </p:grpSpPr>
        <p:sp>
          <p:nvSpPr>
            <p:cNvPr id="19" name="Freeform: Shape 13">
              <a:extLst>
                <a:ext uri="{FF2B5EF4-FFF2-40B4-BE49-F238E27FC236}">
                  <a16:creationId xmlns:a16="http://schemas.microsoft.com/office/drawing/2014/main" id="{3794D99D-6C29-5843-9535-F53286D2F3C7}"/>
                </a:ext>
              </a:extLst>
            </p:cNvPr>
            <p:cNvSpPr/>
            <p:nvPr/>
          </p:nvSpPr>
          <p:spPr>
            <a:xfrm>
              <a:off x="5743073" y="1132661"/>
              <a:ext cx="2775283" cy="678501"/>
            </a:xfrm>
            <a:custGeom>
              <a:avLst/>
              <a:gdLst>
                <a:gd name="connsiteX0" fmla="*/ 8243450 w 10525375"/>
                <a:gd name="connsiteY0" fmla="*/ 473332 h 503731"/>
                <a:gd name="connsiteX1" fmla="*/ 8250251 w 10525375"/>
                <a:gd name="connsiteY1" fmla="*/ 477341 h 503731"/>
                <a:gd name="connsiteX2" fmla="*/ 8257053 w 10525375"/>
                <a:gd name="connsiteY2" fmla="*/ 476005 h 503731"/>
                <a:gd name="connsiteX3" fmla="*/ 8263854 w 10525375"/>
                <a:gd name="connsiteY3" fmla="*/ 473332 h 503731"/>
                <a:gd name="connsiteX4" fmla="*/ 8243450 w 10525375"/>
                <a:gd name="connsiteY4" fmla="*/ 473332 h 503731"/>
                <a:gd name="connsiteX5" fmla="*/ 4333313 w 10525375"/>
                <a:gd name="connsiteY5" fmla="*/ 473332 h 503731"/>
                <a:gd name="connsiteX6" fmla="*/ 4340114 w 10525375"/>
                <a:gd name="connsiteY6" fmla="*/ 477341 h 503731"/>
                <a:gd name="connsiteX7" fmla="*/ 4346916 w 10525375"/>
                <a:gd name="connsiteY7" fmla="*/ 476005 h 503731"/>
                <a:gd name="connsiteX8" fmla="*/ 4353718 w 10525375"/>
                <a:gd name="connsiteY8" fmla="*/ 473332 h 503731"/>
                <a:gd name="connsiteX9" fmla="*/ 4333313 w 10525375"/>
                <a:gd name="connsiteY9" fmla="*/ 473332 h 503731"/>
                <a:gd name="connsiteX10" fmla="*/ 8824985 w 10525375"/>
                <a:gd name="connsiteY10" fmla="*/ 450610 h 503731"/>
                <a:gd name="connsiteX11" fmla="*/ 8811382 w 10525375"/>
                <a:gd name="connsiteY11" fmla="*/ 459966 h 503731"/>
                <a:gd name="connsiteX12" fmla="*/ 8828384 w 10525375"/>
                <a:gd name="connsiteY12" fmla="*/ 463975 h 503731"/>
                <a:gd name="connsiteX13" fmla="*/ 8858992 w 10525375"/>
                <a:gd name="connsiteY13" fmla="*/ 450610 h 503731"/>
                <a:gd name="connsiteX14" fmla="*/ 8824985 w 10525375"/>
                <a:gd name="connsiteY14" fmla="*/ 450610 h 503731"/>
                <a:gd name="connsiteX15" fmla="*/ 9110650 w 10525375"/>
                <a:gd name="connsiteY15" fmla="*/ 447936 h 503731"/>
                <a:gd name="connsiteX16" fmla="*/ 9114050 w 10525375"/>
                <a:gd name="connsiteY16" fmla="*/ 453283 h 503731"/>
                <a:gd name="connsiteX17" fmla="*/ 9110650 w 10525375"/>
                <a:gd name="connsiteY17" fmla="*/ 454620 h 503731"/>
                <a:gd name="connsiteX18" fmla="*/ 9117452 w 10525375"/>
                <a:gd name="connsiteY18" fmla="*/ 459966 h 503731"/>
                <a:gd name="connsiteX19" fmla="*/ 9117452 w 10525375"/>
                <a:gd name="connsiteY19" fmla="*/ 458629 h 503731"/>
                <a:gd name="connsiteX20" fmla="*/ 9114050 w 10525375"/>
                <a:gd name="connsiteY20" fmla="*/ 447936 h 503731"/>
                <a:gd name="connsiteX21" fmla="*/ 9110650 w 10525375"/>
                <a:gd name="connsiteY21" fmla="*/ 447936 h 503731"/>
                <a:gd name="connsiteX22" fmla="*/ 6668890 w 10525375"/>
                <a:gd name="connsiteY22" fmla="*/ 441254 h 503731"/>
                <a:gd name="connsiteX23" fmla="*/ 6672289 w 10525375"/>
                <a:gd name="connsiteY23" fmla="*/ 443927 h 503731"/>
                <a:gd name="connsiteX24" fmla="*/ 6672289 w 10525375"/>
                <a:gd name="connsiteY24" fmla="*/ 441254 h 503731"/>
                <a:gd name="connsiteX25" fmla="*/ 6668890 w 10525375"/>
                <a:gd name="connsiteY25" fmla="*/ 441254 h 503731"/>
                <a:gd name="connsiteX26" fmla="*/ 2758753 w 10525375"/>
                <a:gd name="connsiteY26" fmla="*/ 441254 h 503731"/>
                <a:gd name="connsiteX27" fmla="*/ 2762152 w 10525375"/>
                <a:gd name="connsiteY27" fmla="*/ 443927 h 503731"/>
                <a:gd name="connsiteX28" fmla="*/ 2762152 w 10525375"/>
                <a:gd name="connsiteY28" fmla="*/ 441254 h 503731"/>
                <a:gd name="connsiteX29" fmla="*/ 2758753 w 10525375"/>
                <a:gd name="connsiteY29" fmla="*/ 441254 h 503731"/>
                <a:gd name="connsiteX30" fmla="*/ 9338501 w 10525375"/>
                <a:gd name="connsiteY30" fmla="*/ 438581 h 503731"/>
                <a:gd name="connsiteX31" fmla="*/ 9341904 w 10525375"/>
                <a:gd name="connsiteY31" fmla="*/ 441254 h 503731"/>
                <a:gd name="connsiteX32" fmla="*/ 9362308 w 10525375"/>
                <a:gd name="connsiteY32" fmla="*/ 438581 h 503731"/>
                <a:gd name="connsiteX33" fmla="*/ 9365707 w 10525375"/>
                <a:gd name="connsiteY33" fmla="*/ 439917 h 503731"/>
                <a:gd name="connsiteX34" fmla="*/ 9365707 w 10525375"/>
                <a:gd name="connsiteY34" fmla="*/ 438581 h 503731"/>
                <a:gd name="connsiteX35" fmla="*/ 9362308 w 10525375"/>
                <a:gd name="connsiteY35" fmla="*/ 438581 h 503731"/>
                <a:gd name="connsiteX36" fmla="*/ 8413488 w 10525375"/>
                <a:gd name="connsiteY36" fmla="*/ 433235 h 503731"/>
                <a:gd name="connsiteX37" fmla="*/ 8406687 w 10525375"/>
                <a:gd name="connsiteY37" fmla="*/ 434571 h 503731"/>
                <a:gd name="connsiteX38" fmla="*/ 8416892 w 10525375"/>
                <a:gd name="connsiteY38" fmla="*/ 439917 h 503731"/>
                <a:gd name="connsiteX39" fmla="*/ 8413488 w 10525375"/>
                <a:gd name="connsiteY39" fmla="*/ 433235 h 503731"/>
                <a:gd name="connsiteX40" fmla="*/ 4503352 w 10525375"/>
                <a:gd name="connsiteY40" fmla="*/ 433235 h 503731"/>
                <a:gd name="connsiteX41" fmla="*/ 4496550 w 10525375"/>
                <a:gd name="connsiteY41" fmla="*/ 434571 h 503731"/>
                <a:gd name="connsiteX42" fmla="*/ 4506755 w 10525375"/>
                <a:gd name="connsiteY42" fmla="*/ 439917 h 503731"/>
                <a:gd name="connsiteX43" fmla="*/ 4503352 w 10525375"/>
                <a:gd name="connsiteY43" fmla="*/ 433235 h 503731"/>
                <a:gd name="connsiteX44" fmla="*/ 9624166 w 10525375"/>
                <a:gd name="connsiteY44" fmla="*/ 426551 h 503731"/>
                <a:gd name="connsiteX45" fmla="*/ 9617365 w 10525375"/>
                <a:gd name="connsiteY45" fmla="*/ 430562 h 503731"/>
                <a:gd name="connsiteX46" fmla="*/ 9654776 w 10525375"/>
                <a:gd name="connsiteY46" fmla="*/ 430562 h 503731"/>
                <a:gd name="connsiteX47" fmla="*/ 9624166 w 10525375"/>
                <a:gd name="connsiteY47" fmla="*/ 427888 h 503731"/>
                <a:gd name="connsiteX48" fmla="*/ 9624166 w 10525375"/>
                <a:gd name="connsiteY48" fmla="*/ 426551 h 503731"/>
                <a:gd name="connsiteX49" fmla="*/ 248974 w 10525375"/>
                <a:gd name="connsiteY49" fmla="*/ 418532 h 503731"/>
                <a:gd name="connsiteX50" fmla="*/ 279583 w 10525375"/>
                <a:gd name="connsiteY50" fmla="*/ 418532 h 503731"/>
                <a:gd name="connsiteX51" fmla="*/ 310188 w 10525375"/>
                <a:gd name="connsiteY51" fmla="*/ 426551 h 503731"/>
                <a:gd name="connsiteX52" fmla="*/ 279583 w 10525375"/>
                <a:gd name="connsiteY52" fmla="*/ 438581 h 503731"/>
                <a:gd name="connsiteX53" fmla="*/ 269379 w 10525375"/>
                <a:gd name="connsiteY53" fmla="*/ 434571 h 503731"/>
                <a:gd name="connsiteX54" fmla="*/ 259178 w 10525375"/>
                <a:gd name="connsiteY54" fmla="*/ 426551 h 503731"/>
                <a:gd name="connsiteX55" fmla="*/ 248974 w 10525375"/>
                <a:gd name="connsiteY55" fmla="*/ 418532 h 503731"/>
                <a:gd name="connsiteX56" fmla="*/ 9481334 w 10525375"/>
                <a:gd name="connsiteY56" fmla="*/ 397147 h 503731"/>
                <a:gd name="connsiteX57" fmla="*/ 9481334 w 10525375"/>
                <a:gd name="connsiteY57" fmla="*/ 399820 h 503731"/>
                <a:gd name="connsiteX58" fmla="*/ 9488135 w 10525375"/>
                <a:gd name="connsiteY58" fmla="*/ 398484 h 503731"/>
                <a:gd name="connsiteX59" fmla="*/ 9481334 w 10525375"/>
                <a:gd name="connsiteY59" fmla="*/ 397147 h 503731"/>
                <a:gd name="connsiteX60" fmla="*/ 548246 w 10525375"/>
                <a:gd name="connsiteY60" fmla="*/ 390464 h 503731"/>
                <a:gd name="connsiteX61" fmla="*/ 548246 w 10525375"/>
                <a:gd name="connsiteY61" fmla="*/ 391800 h 503731"/>
                <a:gd name="connsiteX62" fmla="*/ 541445 w 10525375"/>
                <a:gd name="connsiteY62" fmla="*/ 393137 h 503731"/>
                <a:gd name="connsiteX63" fmla="*/ 538042 w 10525375"/>
                <a:gd name="connsiteY63" fmla="*/ 409176 h 503731"/>
                <a:gd name="connsiteX64" fmla="*/ 565248 w 10525375"/>
                <a:gd name="connsiteY64" fmla="*/ 411850 h 503731"/>
                <a:gd name="connsiteX65" fmla="*/ 548246 w 10525375"/>
                <a:gd name="connsiteY65" fmla="*/ 390464 h 503731"/>
                <a:gd name="connsiteX66" fmla="*/ 10305597 w 10525375"/>
                <a:gd name="connsiteY66" fmla="*/ 390129 h 503731"/>
                <a:gd name="connsiteX67" fmla="*/ 10317926 w 10525375"/>
                <a:gd name="connsiteY67" fmla="*/ 393137 h 503731"/>
                <a:gd name="connsiteX68" fmla="*/ 10317926 w 10525375"/>
                <a:gd name="connsiteY68" fmla="*/ 401157 h 503731"/>
                <a:gd name="connsiteX69" fmla="*/ 10311124 w 10525375"/>
                <a:gd name="connsiteY69" fmla="*/ 401157 h 503731"/>
                <a:gd name="connsiteX70" fmla="*/ 10290720 w 10525375"/>
                <a:gd name="connsiteY70" fmla="*/ 393137 h 503731"/>
                <a:gd name="connsiteX71" fmla="*/ 10305597 w 10525375"/>
                <a:gd name="connsiteY71" fmla="*/ 390129 h 503731"/>
                <a:gd name="connsiteX72" fmla="*/ 9913234 w 10525375"/>
                <a:gd name="connsiteY72" fmla="*/ 387791 h 503731"/>
                <a:gd name="connsiteX73" fmla="*/ 9913234 w 10525375"/>
                <a:gd name="connsiteY73" fmla="*/ 397147 h 503731"/>
                <a:gd name="connsiteX74" fmla="*/ 9903030 w 10525375"/>
                <a:gd name="connsiteY74" fmla="*/ 403830 h 503731"/>
                <a:gd name="connsiteX75" fmla="*/ 9906433 w 10525375"/>
                <a:gd name="connsiteY75" fmla="*/ 405166 h 503731"/>
                <a:gd name="connsiteX76" fmla="*/ 9906433 w 10525375"/>
                <a:gd name="connsiteY76" fmla="*/ 410512 h 503731"/>
                <a:gd name="connsiteX77" fmla="*/ 9971046 w 10525375"/>
                <a:gd name="connsiteY77" fmla="*/ 401157 h 503731"/>
                <a:gd name="connsiteX78" fmla="*/ 9971046 w 10525375"/>
                <a:gd name="connsiteY78" fmla="*/ 393137 h 503731"/>
                <a:gd name="connsiteX79" fmla="*/ 9913234 w 10525375"/>
                <a:gd name="connsiteY79" fmla="*/ 387791 h 503731"/>
                <a:gd name="connsiteX80" fmla="*/ 1228402 w 10525375"/>
                <a:gd name="connsiteY80" fmla="*/ 386454 h 503731"/>
                <a:gd name="connsiteX81" fmla="*/ 1228402 w 10525375"/>
                <a:gd name="connsiteY81" fmla="*/ 390464 h 503731"/>
                <a:gd name="connsiteX82" fmla="*/ 1259008 w 10525375"/>
                <a:gd name="connsiteY82" fmla="*/ 391800 h 503731"/>
                <a:gd name="connsiteX83" fmla="*/ 1262410 w 10525375"/>
                <a:gd name="connsiteY83" fmla="*/ 387791 h 503731"/>
                <a:gd name="connsiteX84" fmla="*/ 1255608 w 10525375"/>
                <a:gd name="connsiteY84" fmla="*/ 387791 h 503731"/>
                <a:gd name="connsiteX85" fmla="*/ 1252206 w 10525375"/>
                <a:gd name="connsiteY85" fmla="*/ 386454 h 503731"/>
                <a:gd name="connsiteX86" fmla="*/ 1228402 w 10525375"/>
                <a:gd name="connsiteY86" fmla="*/ 386454 h 503731"/>
                <a:gd name="connsiteX87" fmla="*/ 9749997 w 10525375"/>
                <a:gd name="connsiteY87" fmla="*/ 385118 h 503731"/>
                <a:gd name="connsiteX88" fmla="*/ 9753396 w 10525375"/>
                <a:gd name="connsiteY88" fmla="*/ 390464 h 503731"/>
                <a:gd name="connsiteX89" fmla="*/ 9753396 w 10525375"/>
                <a:gd name="connsiteY89" fmla="*/ 386454 h 503731"/>
                <a:gd name="connsiteX90" fmla="*/ 9749997 w 10525375"/>
                <a:gd name="connsiteY90" fmla="*/ 385118 h 503731"/>
                <a:gd name="connsiteX91" fmla="*/ 8865794 w 10525375"/>
                <a:gd name="connsiteY91" fmla="*/ 370415 h 503731"/>
                <a:gd name="connsiteX92" fmla="*/ 8869193 w 10525375"/>
                <a:gd name="connsiteY92" fmla="*/ 371752 h 503731"/>
                <a:gd name="connsiteX93" fmla="*/ 8869193 w 10525375"/>
                <a:gd name="connsiteY93" fmla="*/ 370415 h 503731"/>
                <a:gd name="connsiteX94" fmla="*/ 8865794 w 10525375"/>
                <a:gd name="connsiteY94" fmla="*/ 370415 h 503731"/>
                <a:gd name="connsiteX95" fmla="*/ 820309 w 10525375"/>
                <a:gd name="connsiteY95" fmla="*/ 370415 h 503731"/>
                <a:gd name="connsiteX96" fmla="*/ 844112 w 10525375"/>
                <a:gd name="connsiteY96" fmla="*/ 378434 h 503731"/>
                <a:gd name="connsiteX97" fmla="*/ 837311 w 10525375"/>
                <a:gd name="connsiteY97" fmla="*/ 373088 h 503731"/>
                <a:gd name="connsiteX98" fmla="*/ 820309 w 10525375"/>
                <a:gd name="connsiteY98" fmla="*/ 370415 h 503731"/>
                <a:gd name="connsiteX99" fmla="*/ 1007353 w 10525375"/>
                <a:gd name="connsiteY99" fmla="*/ 369580 h 503731"/>
                <a:gd name="connsiteX100" fmla="*/ 976745 w 10525375"/>
                <a:gd name="connsiteY100" fmla="*/ 373088 h 503731"/>
                <a:gd name="connsiteX101" fmla="*/ 973342 w 10525375"/>
                <a:gd name="connsiteY101" fmla="*/ 374425 h 503731"/>
                <a:gd name="connsiteX102" fmla="*/ 969943 w 10525375"/>
                <a:gd name="connsiteY102" fmla="*/ 377099 h 503731"/>
                <a:gd name="connsiteX103" fmla="*/ 966540 w 10525375"/>
                <a:gd name="connsiteY103" fmla="*/ 378434 h 503731"/>
                <a:gd name="connsiteX104" fmla="*/ 959739 w 10525375"/>
                <a:gd name="connsiteY104" fmla="*/ 385118 h 503731"/>
                <a:gd name="connsiteX105" fmla="*/ 973342 w 10525375"/>
                <a:gd name="connsiteY105" fmla="*/ 387791 h 503731"/>
                <a:gd name="connsiteX106" fmla="*/ 1014151 w 10525375"/>
                <a:gd name="connsiteY106" fmla="*/ 377099 h 503731"/>
                <a:gd name="connsiteX107" fmla="*/ 1037958 w 10525375"/>
                <a:gd name="connsiteY107" fmla="*/ 391800 h 503731"/>
                <a:gd name="connsiteX108" fmla="*/ 1071966 w 10525375"/>
                <a:gd name="connsiteY108" fmla="*/ 393137 h 503731"/>
                <a:gd name="connsiteX109" fmla="*/ 1075365 w 10525375"/>
                <a:gd name="connsiteY109" fmla="*/ 395811 h 503731"/>
                <a:gd name="connsiteX110" fmla="*/ 1078768 w 10525375"/>
                <a:gd name="connsiteY110" fmla="*/ 394473 h 503731"/>
                <a:gd name="connsiteX111" fmla="*/ 1082167 w 10525375"/>
                <a:gd name="connsiteY111" fmla="*/ 393137 h 503731"/>
                <a:gd name="connsiteX112" fmla="*/ 1078768 w 10525375"/>
                <a:gd name="connsiteY112" fmla="*/ 393137 h 503731"/>
                <a:gd name="connsiteX113" fmla="*/ 1037958 w 10525375"/>
                <a:gd name="connsiteY113" fmla="*/ 373088 h 503731"/>
                <a:gd name="connsiteX114" fmla="*/ 1007353 w 10525375"/>
                <a:gd name="connsiteY114" fmla="*/ 369580 h 503731"/>
                <a:gd name="connsiteX115" fmla="*/ 34727 w 10525375"/>
                <a:gd name="connsiteY115" fmla="*/ 366406 h 503731"/>
                <a:gd name="connsiteX116" fmla="*/ 51729 w 10525375"/>
                <a:gd name="connsiteY116" fmla="*/ 366406 h 503731"/>
                <a:gd name="connsiteX117" fmla="*/ 58530 w 10525375"/>
                <a:gd name="connsiteY117" fmla="*/ 375763 h 503731"/>
                <a:gd name="connsiteX118" fmla="*/ 31324 w 10525375"/>
                <a:gd name="connsiteY118" fmla="*/ 375763 h 503731"/>
                <a:gd name="connsiteX119" fmla="*/ 34727 w 10525375"/>
                <a:gd name="connsiteY119" fmla="*/ 366406 h 503731"/>
                <a:gd name="connsiteX120" fmla="*/ 8671948 w 10525375"/>
                <a:gd name="connsiteY120" fmla="*/ 365069 h 503731"/>
                <a:gd name="connsiteX121" fmla="*/ 8671948 w 10525375"/>
                <a:gd name="connsiteY121" fmla="*/ 369079 h 503731"/>
                <a:gd name="connsiteX122" fmla="*/ 8675350 w 10525375"/>
                <a:gd name="connsiteY122" fmla="*/ 365069 h 503731"/>
                <a:gd name="connsiteX123" fmla="*/ 8671948 w 10525375"/>
                <a:gd name="connsiteY123" fmla="*/ 365069 h 503731"/>
                <a:gd name="connsiteX124" fmla="*/ 840713 w 10525375"/>
                <a:gd name="connsiteY124" fmla="*/ 358387 h 503731"/>
                <a:gd name="connsiteX125" fmla="*/ 844112 w 10525375"/>
                <a:gd name="connsiteY125" fmla="*/ 363733 h 503731"/>
                <a:gd name="connsiteX126" fmla="*/ 861118 w 10525375"/>
                <a:gd name="connsiteY126" fmla="*/ 359722 h 503731"/>
                <a:gd name="connsiteX127" fmla="*/ 840713 w 10525375"/>
                <a:gd name="connsiteY127" fmla="*/ 358387 h 503731"/>
                <a:gd name="connsiteX128" fmla="*/ 9909832 w 10525375"/>
                <a:gd name="connsiteY128" fmla="*/ 349030 h 503731"/>
                <a:gd name="connsiteX129" fmla="*/ 9896229 w 10525375"/>
                <a:gd name="connsiteY129" fmla="*/ 350367 h 503731"/>
                <a:gd name="connsiteX130" fmla="*/ 9892830 w 10525375"/>
                <a:gd name="connsiteY130" fmla="*/ 350367 h 503731"/>
                <a:gd name="connsiteX131" fmla="*/ 9903030 w 10525375"/>
                <a:gd name="connsiteY131" fmla="*/ 354376 h 503731"/>
                <a:gd name="connsiteX132" fmla="*/ 9909832 w 10525375"/>
                <a:gd name="connsiteY132" fmla="*/ 349030 h 503731"/>
                <a:gd name="connsiteX133" fmla="*/ 7520 w 10525375"/>
                <a:gd name="connsiteY133" fmla="*/ 343683 h 503731"/>
                <a:gd name="connsiteX134" fmla="*/ 48330 w 10525375"/>
                <a:gd name="connsiteY134" fmla="*/ 343683 h 503731"/>
                <a:gd name="connsiteX135" fmla="*/ 34727 w 10525375"/>
                <a:gd name="connsiteY135" fmla="*/ 353040 h 503731"/>
                <a:gd name="connsiteX136" fmla="*/ 17721 w 10525375"/>
                <a:gd name="connsiteY136" fmla="*/ 353040 h 503731"/>
                <a:gd name="connsiteX137" fmla="*/ 7520 w 10525375"/>
                <a:gd name="connsiteY137" fmla="*/ 343683 h 503731"/>
                <a:gd name="connsiteX138" fmla="*/ 253944 w 10525375"/>
                <a:gd name="connsiteY138" fmla="*/ 323786 h 503731"/>
                <a:gd name="connsiteX139" fmla="*/ 254080 w 10525375"/>
                <a:gd name="connsiteY139" fmla="*/ 323803 h 503731"/>
                <a:gd name="connsiteX140" fmla="*/ 279144 w 10525375"/>
                <a:gd name="connsiteY140" fmla="*/ 325171 h 503731"/>
                <a:gd name="connsiteX141" fmla="*/ 263005 w 10525375"/>
                <a:gd name="connsiteY141" fmla="*/ 325472 h 503731"/>
                <a:gd name="connsiteX142" fmla="*/ 650270 w 10525375"/>
                <a:gd name="connsiteY142" fmla="*/ 308932 h 503731"/>
                <a:gd name="connsiteX143" fmla="*/ 646867 w 10525375"/>
                <a:gd name="connsiteY143" fmla="*/ 311606 h 503731"/>
                <a:gd name="connsiteX144" fmla="*/ 670674 w 10525375"/>
                <a:gd name="connsiteY144" fmla="*/ 311606 h 503731"/>
                <a:gd name="connsiteX145" fmla="*/ 650270 w 10525375"/>
                <a:gd name="connsiteY145" fmla="*/ 308932 h 503731"/>
                <a:gd name="connsiteX146" fmla="*/ 10008456 w 10525375"/>
                <a:gd name="connsiteY146" fmla="*/ 299577 h 503731"/>
                <a:gd name="connsiteX147" fmla="*/ 10001655 w 10525375"/>
                <a:gd name="connsiteY147" fmla="*/ 312943 h 503731"/>
                <a:gd name="connsiteX148" fmla="*/ 10022060 w 10525375"/>
                <a:gd name="connsiteY148" fmla="*/ 306259 h 503731"/>
                <a:gd name="connsiteX149" fmla="*/ 10025458 w 10525375"/>
                <a:gd name="connsiteY149" fmla="*/ 306259 h 503731"/>
                <a:gd name="connsiteX150" fmla="*/ 10032260 w 10525375"/>
                <a:gd name="connsiteY150" fmla="*/ 302250 h 503731"/>
                <a:gd name="connsiteX151" fmla="*/ 10008456 w 10525375"/>
                <a:gd name="connsiteY151" fmla="*/ 299577 h 503731"/>
                <a:gd name="connsiteX152" fmla="*/ 9926838 w 10525375"/>
                <a:gd name="connsiteY152" fmla="*/ 294231 h 503731"/>
                <a:gd name="connsiteX153" fmla="*/ 9920036 w 10525375"/>
                <a:gd name="connsiteY153" fmla="*/ 295567 h 503731"/>
                <a:gd name="connsiteX154" fmla="*/ 9920036 w 10525375"/>
                <a:gd name="connsiteY154" fmla="*/ 299577 h 503731"/>
                <a:gd name="connsiteX155" fmla="*/ 9926838 w 10525375"/>
                <a:gd name="connsiteY155" fmla="*/ 299577 h 503731"/>
                <a:gd name="connsiteX156" fmla="*/ 9954044 w 10525375"/>
                <a:gd name="connsiteY156" fmla="*/ 304923 h 503731"/>
                <a:gd name="connsiteX157" fmla="*/ 9926838 w 10525375"/>
                <a:gd name="connsiteY157" fmla="*/ 294231 h 503731"/>
                <a:gd name="connsiteX158" fmla="*/ 208168 w 10525375"/>
                <a:gd name="connsiteY158" fmla="*/ 294231 h 503731"/>
                <a:gd name="connsiteX159" fmla="*/ 248978 w 10525375"/>
                <a:gd name="connsiteY159" fmla="*/ 308932 h 503731"/>
                <a:gd name="connsiteX160" fmla="*/ 238773 w 10525375"/>
                <a:gd name="connsiteY160" fmla="*/ 320962 h 503731"/>
                <a:gd name="connsiteX161" fmla="*/ 253944 w 10525375"/>
                <a:gd name="connsiteY161" fmla="*/ 323786 h 503731"/>
                <a:gd name="connsiteX162" fmla="*/ 208168 w 10525375"/>
                <a:gd name="connsiteY162" fmla="*/ 318289 h 503731"/>
                <a:gd name="connsiteX163" fmla="*/ 177559 w 10525375"/>
                <a:gd name="connsiteY163" fmla="*/ 322298 h 503731"/>
                <a:gd name="connsiteX164" fmla="*/ 177559 w 10525375"/>
                <a:gd name="connsiteY164" fmla="*/ 319625 h 503731"/>
                <a:gd name="connsiteX165" fmla="*/ 119748 w 10525375"/>
                <a:gd name="connsiteY165" fmla="*/ 320962 h 503731"/>
                <a:gd name="connsiteX166" fmla="*/ 99343 w 10525375"/>
                <a:gd name="connsiteY166" fmla="*/ 306259 h 503731"/>
                <a:gd name="connsiteX167" fmla="*/ 119748 w 10525375"/>
                <a:gd name="connsiteY167" fmla="*/ 304923 h 503731"/>
                <a:gd name="connsiteX168" fmla="*/ 180962 w 10525375"/>
                <a:gd name="connsiteY168" fmla="*/ 310270 h 503731"/>
                <a:gd name="connsiteX169" fmla="*/ 191163 w 10525375"/>
                <a:gd name="connsiteY169" fmla="*/ 310270 h 503731"/>
                <a:gd name="connsiteX170" fmla="*/ 208168 w 10525375"/>
                <a:gd name="connsiteY170" fmla="*/ 294231 h 503731"/>
                <a:gd name="connsiteX171" fmla="*/ 561849 w 10525375"/>
                <a:gd name="connsiteY171" fmla="*/ 292894 h 503731"/>
                <a:gd name="connsiteX172" fmla="*/ 544844 w 10525375"/>
                <a:gd name="connsiteY172" fmla="*/ 296904 h 503731"/>
                <a:gd name="connsiteX173" fmla="*/ 565248 w 10525375"/>
                <a:gd name="connsiteY173" fmla="*/ 292894 h 503731"/>
                <a:gd name="connsiteX174" fmla="*/ 561849 w 10525375"/>
                <a:gd name="connsiteY174" fmla="*/ 292894 h 503731"/>
                <a:gd name="connsiteX175" fmla="*/ 10113879 w 10525375"/>
                <a:gd name="connsiteY175" fmla="*/ 286211 h 503731"/>
                <a:gd name="connsiteX176" fmla="*/ 10093474 w 10525375"/>
                <a:gd name="connsiteY176" fmla="*/ 288885 h 503731"/>
                <a:gd name="connsiteX177" fmla="*/ 10100276 w 10525375"/>
                <a:gd name="connsiteY177" fmla="*/ 292894 h 503731"/>
                <a:gd name="connsiteX178" fmla="*/ 10113879 w 10525375"/>
                <a:gd name="connsiteY178" fmla="*/ 288885 h 503731"/>
                <a:gd name="connsiteX179" fmla="*/ 10113879 w 10525375"/>
                <a:gd name="connsiteY179" fmla="*/ 286211 h 503731"/>
                <a:gd name="connsiteX180" fmla="*/ 495533 w 10525375"/>
                <a:gd name="connsiteY180" fmla="*/ 279528 h 503731"/>
                <a:gd name="connsiteX181" fmla="*/ 476828 w 10525375"/>
                <a:gd name="connsiteY181" fmla="*/ 282201 h 503731"/>
                <a:gd name="connsiteX182" fmla="*/ 514238 w 10525375"/>
                <a:gd name="connsiteY182" fmla="*/ 280865 h 503731"/>
                <a:gd name="connsiteX183" fmla="*/ 495533 w 10525375"/>
                <a:gd name="connsiteY183" fmla="*/ 279528 h 503731"/>
                <a:gd name="connsiteX184" fmla="*/ 6995362 w 10525375"/>
                <a:gd name="connsiteY184" fmla="*/ 248787 h 503731"/>
                <a:gd name="connsiteX185" fmla="*/ 6988564 w 10525375"/>
                <a:gd name="connsiteY185" fmla="*/ 254134 h 503731"/>
                <a:gd name="connsiteX186" fmla="*/ 6998764 w 10525375"/>
                <a:gd name="connsiteY186" fmla="*/ 255469 h 503731"/>
                <a:gd name="connsiteX187" fmla="*/ 6995362 w 10525375"/>
                <a:gd name="connsiteY187" fmla="*/ 248787 h 503731"/>
                <a:gd name="connsiteX188" fmla="*/ 3085225 w 10525375"/>
                <a:gd name="connsiteY188" fmla="*/ 248787 h 503731"/>
                <a:gd name="connsiteX189" fmla="*/ 3078427 w 10525375"/>
                <a:gd name="connsiteY189" fmla="*/ 254134 h 503731"/>
                <a:gd name="connsiteX190" fmla="*/ 3088627 w 10525375"/>
                <a:gd name="connsiteY190" fmla="*/ 255469 h 503731"/>
                <a:gd name="connsiteX191" fmla="*/ 3085225 w 10525375"/>
                <a:gd name="connsiteY191" fmla="*/ 248787 h 503731"/>
                <a:gd name="connsiteX192" fmla="*/ 10124083 w 10525375"/>
                <a:gd name="connsiteY192" fmla="*/ 247450 h 503731"/>
                <a:gd name="connsiteX193" fmla="*/ 10124083 w 10525375"/>
                <a:gd name="connsiteY193" fmla="*/ 254134 h 503731"/>
                <a:gd name="connsiteX194" fmla="*/ 10130884 w 10525375"/>
                <a:gd name="connsiteY194" fmla="*/ 256807 h 503731"/>
                <a:gd name="connsiteX195" fmla="*/ 10158090 w 10525375"/>
                <a:gd name="connsiteY195" fmla="*/ 259480 h 503731"/>
                <a:gd name="connsiteX196" fmla="*/ 10124083 w 10525375"/>
                <a:gd name="connsiteY196" fmla="*/ 247450 h 503731"/>
                <a:gd name="connsiteX197" fmla="*/ 786301 w 10525375"/>
                <a:gd name="connsiteY197" fmla="*/ 244777 h 503731"/>
                <a:gd name="connsiteX198" fmla="*/ 810104 w 10525375"/>
                <a:gd name="connsiteY198" fmla="*/ 248787 h 503731"/>
                <a:gd name="connsiteX199" fmla="*/ 806705 w 10525375"/>
                <a:gd name="connsiteY199" fmla="*/ 246114 h 503731"/>
                <a:gd name="connsiteX200" fmla="*/ 786301 w 10525375"/>
                <a:gd name="connsiteY200" fmla="*/ 244777 h 503731"/>
                <a:gd name="connsiteX201" fmla="*/ 592455 w 10525375"/>
                <a:gd name="connsiteY201" fmla="*/ 243441 h 503731"/>
                <a:gd name="connsiteX202" fmla="*/ 548246 w 10525375"/>
                <a:gd name="connsiteY202" fmla="*/ 248787 h 503731"/>
                <a:gd name="connsiteX203" fmla="*/ 558447 w 10525375"/>
                <a:gd name="connsiteY203" fmla="*/ 258143 h 503731"/>
                <a:gd name="connsiteX204" fmla="*/ 551645 w 10525375"/>
                <a:gd name="connsiteY204" fmla="*/ 266162 h 503731"/>
                <a:gd name="connsiteX205" fmla="*/ 565248 w 10525375"/>
                <a:gd name="connsiteY205" fmla="*/ 267499 h 503731"/>
                <a:gd name="connsiteX206" fmla="*/ 575452 w 10525375"/>
                <a:gd name="connsiteY206" fmla="*/ 268835 h 503731"/>
                <a:gd name="connsiteX207" fmla="*/ 585653 w 10525375"/>
                <a:gd name="connsiteY207" fmla="*/ 267499 h 503731"/>
                <a:gd name="connsiteX208" fmla="*/ 606058 w 10525375"/>
                <a:gd name="connsiteY208" fmla="*/ 250123 h 503731"/>
                <a:gd name="connsiteX209" fmla="*/ 602659 w 10525375"/>
                <a:gd name="connsiteY209" fmla="*/ 250123 h 503731"/>
                <a:gd name="connsiteX210" fmla="*/ 592455 w 10525375"/>
                <a:gd name="connsiteY210" fmla="*/ 243441 h 503731"/>
                <a:gd name="connsiteX211" fmla="*/ 10212503 w 10525375"/>
                <a:gd name="connsiteY211" fmla="*/ 238095 h 503731"/>
                <a:gd name="connsiteX212" fmla="*/ 10212503 w 10525375"/>
                <a:gd name="connsiteY212" fmla="*/ 242104 h 503731"/>
                <a:gd name="connsiteX213" fmla="*/ 10222704 w 10525375"/>
                <a:gd name="connsiteY213" fmla="*/ 238095 h 503731"/>
                <a:gd name="connsiteX214" fmla="*/ 10212503 w 10525375"/>
                <a:gd name="connsiteY214" fmla="*/ 238095 h 503731"/>
                <a:gd name="connsiteX215" fmla="*/ 10501568 w 10525375"/>
                <a:gd name="connsiteY215" fmla="*/ 235421 h 503731"/>
                <a:gd name="connsiteX216" fmla="*/ 10515171 w 10525375"/>
                <a:gd name="connsiteY216" fmla="*/ 243441 h 503731"/>
                <a:gd name="connsiteX217" fmla="*/ 10477764 w 10525375"/>
                <a:gd name="connsiteY217" fmla="*/ 247450 h 503731"/>
                <a:gd name="connsiteX218" fmla="*/ 10501568 w 10525375"/>
                <a:gd name="connsiteY218" fmla="*/ 235421 h 503731"/>
                <a:gd name="connsiteX219" fmla="*/ 492556 w 10525375"/>
                <a:gd name="connsiteY219" fmla="*/ 224228 h 503731"/>
                <a:gd name="connsiteX220" fmla="*/ 483630 w 10525375"/>
                <a:gd name="connsiteY220" fmla="*/ 232748 h 503731"/>
                <a:gd name="connsiteX221" fmla="*/ 456423 w 10525375"/>
                <a:gd name="connsiteY221" fmla="*/ 232748 h 503731"/>
                <a:gd name="connsiteX222" fmla="*/ 419017 w 10525375"/>
                <a:gd name="connsiteY222" fmla="*/ 232748 h 503731"/>
                <a:gd name="connsiteX223" fmla="*/ 463225 w 10525375"/>
                <a:gd name="connsiteY223" fmla="*/ 251460 h 503731"/>
                <a:gd name="connsiteX224" fmla="*/ 453024 w 10525375"/>
                <a:gd name="connsiteY224" fmla="*/ 260816 h 503731"/>
                <a:gd name="connsiteX225" fmla="*/ 493834 w 10525375"/>
                <a:gd name="connsiteY225" fmla="*/ 254134 h 503731"/>
                <a:gd name="connsiteX226" fmla="*/ 497233 w 10525375"/>
                <a:gd name="connsiteY226" fmla="*/ 254134 h 503731"/>
                <a:gd name="connsiteX227" fmla="*/ 541445 w 10525375"/>
                <a:gd name="connsiteY227" fmla="*/ 243441 h 503731"/>
                <a:gd name="connsiteX228" fmla="*/ 524439 w 10525375"/>
                <a:gd name="connsiteY228" fmla="*/ 235421 h 503731"/>
                <a:gd name="connsiteX229" fmla="*/ 514238 w 10525375"/>
                <a:gd name="connsiteY229" fmla="*/ 224729 h 503731"/>
                <a:gd name="connsiteX230" fmla="*/ 492556 w 10525375"/>
                <a:gd name="connsiteY230" fmla="*/ 224228 h 503731"/>
                <a:gd name="connsiteX231" fmla="*/ 10266916 w 10525375"/>
                <a:gd name="connsiteY231" fmla="*/ 220718 h 503731"/>
                <a:gd name="connsiteX232" fmla="*/ 10249910 w 10525375"/>
                <a:gd name="connsiteY232" fmla="*/ 226065 h 503731"/>
                <a:gd name="connsiteX233" fmla="*/ 10266916 w 10525375"/>
                <a:gd name="connsiteY233" fmla="*/ 227402 h 503731"/>
                <a:gd name="connsiteX234" fmla="*/ 10263513 w 10525375"/>
                <a:gd name="connsiteY234" fmla="*/ 222056 h 503731"/>
                <a:gd name="connsiteX235" fmla="*/ 10266916 w 10525375"/>
                <a:gd name="connsiteY235" fmla="*/ 220718 h 503731"/>
                <a:gd name="connsiteX236" fmla="*/ 10079871 w 10525375"/>
                <a:gd name="connsiteY236" fmla="*/ 219383 h 503731"/>
                <a:gd name="connsiteX237" fmla="*/ 10079871 w 10525375"/>
                <a:gd name="connsiteY237" fmla="*/ 222056 h 503731"/>
                <a:gd name="connsiteX238" fmla="*/ 10083274 w 10525375"/>
                <a:gd name="connsiteY238" fmla="*/ 223392 h 503731"/>
                <a:gd name="connsiteX239" fmla="*/ 10079871 w 10525375"/>
                <a:gd name="connsiteY239" fmla="*/ 219383 h 503731"/>
                <a:gd name="connsiteX240" fmla="*/ 131652 w 10525375"/>
                <a:gd name="connsiteY240" fmla="*/ 212365 h 503731"/>
                <a:gd name="connsiteX241" fmla="*/ 157155 w 10525375"/>
                <a:gd name="connsiteY241" fmla="*/ 216709 h 503731"/>
                <a:gd name="connsiteX242" fmla="*/ 146954 w 10525375"/>
                <a:gd name="connsiteY242" fmla="*/ 231411 h 503731"/>
                <a:gd name="connsiteX243" fmla="*/ 116345 w 10525375"/>
                <a:gd name="connsiteY243" fmla="*/ 218045 h 503731"/>
                <a:gd name="connsiteX244" fmla="*/ 131652 w 10525375"/>
                <a:gd name="connsiteY244" fmla="*/ 212365 h 503731"/>
                <a:gd name="connsiteX245" fmla="*/ 442820 w 10525375"/>
                <a:gd name="connsiteY245" fmla="*/ 188641 h 503731"/>
                <a:gd name="connsiteX246" fmla="*/ 453024 w 10525375"/>
                <a:gd name="connsiteY246" fmla="*/ 202006 h 503731"/>
                <a:gd name="connsiteX247" fmla="*/ 456423 w 10525375"/>
                <a:gd name="connsiteY247" fmla="*/ 197997 h 503731"/>
                <a:gd name="connsiteX248" fmla="*/ 442820 w 10525375"/>
                <a:gd name="connsiteY248" fmla="*/ 188641 h 503731"/>
                <a:gd name="connsiteX249" fmla="*/ 10147886 w 10525375"/>
                <a:gd name="connsiteY249" fmla="*/ 183294 h 503731"/>
                <a:gd name="connsiteX250" fmla="*/ 10141085 w 10525375"/>
                <a:gd name="connsiteY250" fmla="*/ 187305 h 503731"/>
                <a:gd name="connsiteX251" fmla="*/ 10151289 w 10525375"/>
                <a:gd name="connsiteY251" fmla="*/ 189978 h 503731"/>
                <a:gd name="connsiteX252" fmla="*/ 10181894 w 10525375"/>
                <a:gd name="connsiteY252" fmla="*/ 200671 h 503731"/>
                <a:gd name="connsiteX253" fmla="*/ 10188696 w 10525375"/>
                <a:gd name="connsiteY253" fmla="*/ 203344 h 503731"/>
                <a:gd name="connsiteX254" fmla="*/ 10188696 w 10525375"/>
                <a:gd name="connsiteY254" fmla="*/ 202006 h 503731"/>
                <a:gd name="connsiteX255" fmla="*/ 10209100 w 10525375"/>
                <a:gd name="connsiteY255" fmla="*/ 189978 h 503731"/>
                <a:gd name="connsiteX256" fmla="*/ 10212503 w 10525375"/>
                <a:gd name="connsiteY256" fmla="*/ 185967 h 503731"/>
                <a:gd name="connsiteX257" fmla="*/ 10192098 w 10525375"/>
                <a:gd name="connsiteY257" fmla="*/ 184632 h 503731"/>
                <a:gd name="connsiteX258" fmla="*/ 10188696 w 10525375"/>
                <a:gd name="connsiteY258" fmla="*/ 183294 h 503731"/>
                <a:gd name="connsiteX259" fmla="*/ 10147886 w 10525375"/>
                <a:gd name="connsiteY259" fmla="*/ 183294 h 503731"/>
                <a:gd name="connsiteX260" fmla="*/ 10387784 w 10525375"/>
                <a:gd name="connsiteY260" fmla="*/ 179252 h 503731"/>
                <a:gd name="connsiteX261" fmla="*/ 10389344 w 10525375"/>
                <a:gd name="connsiteY261" fmla="*/ 179285 h 503731"/>
                <a:gd name="connsiteX262" fmla="*/ 10389344 w 10525375"/>
                <a:gd name="connsiteY262" fmla="*/ 180621 h 503731"/>
                <a:gd name="connsiteX263" fmla="*/ 507437 w 10525375"/>
                <a:gd name="connsiteY263" fmla="*/ 177948 h 503731"/>
                <a:gd name="connsiteX264" fmla="*/ 504034 w 10525375"/>
                <a:gd name="connsiteY264" fmla="*/ 179285 h 503731"/>
                <a:gd name="connsiteX265" fmla="*/ 521040 w 10525375"/>
                <a:gd name="connsiteY265" fmla="*/ 189978 h 503731"/>
                <a:gd name="connsiteX266" fmla="*/ 507437 w 10525375"/>
                <a:gd name="connsiteY266" fmla="*/ 177948 h 503731"/>
                <a:gd name="connsiteX267" fmla="*/ 10490092 w 10525375"/>
                <a:gd name="connsiteY267" fmla="*/ 175610 h 503731"/>
                <a:gd name="connsiteX268" fmla="*/ 10515171 w 10525375"/>
                <a:gd name="connsiteY268" fmla="*/ 177949 h 503731"/>
                <a:gd name="connsiteX269" fmla="*/ 10525375 w 10525375"/>
                <a:gd name="connsiteY269" fmla="*/ 187305 h 503731"/>
                <a:gd name="connsiteX270" fmla="*/ 10477764 w 10525375"/>
                <a:gd name="connsiteY270" fmla="*/ 183296 h 503731"/>
                <a:gd name="connsiteX271" fmla="*/ 10490092 w 10525375"/>
                <a:gd name="connsiteY271" fmla="*/ 175610 h 503731"/>
                <a:gd name="connsiteX272" fmla="*/ 374805 w 10525375"/>
                <a:gd name="connsiteY272" fmla="*/ 172602 h 503731"/>
                <a:gd name="connsiteX273" fmla="*/ 361201 w 10525375"/>
                <a:gd name="connsiteY273" fmla="*/ 183294 h 503731"/>
                <a:gd name="connsiteX274" fmla="*/ 361201 w 10525375"/>
                <a:gd name="connsiteY274" fmla="*/ 191314 h 503731"/>
                <a:gd name="connsiteX275" fmla="*/ 371406 w 10525375"/>
                <a:gd name="connsiteY275" fmla="*/ 187305 h 503731"/>
                <a:gd name="connsiteX276" fmla="*/ 391810 w 10525375"/>
                <a:gd name="connsiteY276" fmla="*/ 183294 h 503731"/>
                <a:gd name="connsiteX277" fmla="*/ 415614 w 10525375"/>
                <a:gd name="connsiteY277" fmla="*/ 176612 h 503731"/>
                <a:gd name="connsiteX278" fmla="*/ 412215 w 10525375"/>
                <a:gd name="connsiteY278" fmla="*/ 176612 h 503731"/>
                <a:gd name="connsiteX279" fmla="*/ 388408 w 10525375"/>
                <a:gd name="connsiteY279" fmla="*/ 172602 h 503731"/>
                <a:gd name="connsiteX280" fmla="*/ 374805 w 10525375"/>
                <a:gd name="connsiteY280" fmla="*/ 172602 h 503731"/>
                <a:gd name="connsiteX281" fmla="*/ 10117282 w 10525375"/>
                <a:gd name="connsiteY281" fmla="*/ 171264 h 503731"/>
                <a:gd name="connsiteX282" fmla="*/ 10117282 w 10525375"/>
                <a:gd name="connsiteY282" fmla="*/ 177948 h 503731"/>
                <a:gd name="connsiteX283" fmla="*/ 10124083 w 10525375"/>
                <a:gd name="connsiteY283" fmla="*/ 179285 h 503731"/>
                <a:gd name="connsiteX284" fmla="*/ 10117282 w 10525375"/>
                <a:gd name="connsiteY284" fmla="*/ 171264 h 503731"/>
                <a:gd name="connsiteX285" fmla="*/ 10419949 w 10525375"/>
                <a:gd name="connsiteY285" fmla="*/ 168593 h 503731"/>
                <a:gd name="connsiteX286" fmla="*/ 10450558 w 10525375"/>
                <a:gd name="connsiteY286" fmla="*/ 183294 h 503731"/>
                <a:gd name="connsiteX287" fmla="*/ 10409748 w 10525375"/>
                <a:gd name="connsiteY287" fmla="*/ 191314 h 503731"/>
                <a:gd name="connsiteX288" fmla="*/ 10389344 w 10525375"/>
                <a:gd name="connsiteY288" fmla="*/ 183294 h 503731"/>
                <a:gd name="connsiteX289" fmla="*/ 10389344 w 10525375"/>
                <a:gd name="connsiteY289" fmla="*/ 180621 h 503731"/>
                <a:gd name="connsiteX290" fmla="*/ 10419949 w 10525375"/>
                <a:gd name="connsiteY290" fmla="*/ 168593 h 503731"/>
                <a:gd name="connsiteX291" fmla="*/ 10181894 w 10525375"/>
                <a:gd name="connsiteY291" fmla="*/ 159236 h 503731"/>
                <a:gd name="connsiteX292" fmla="*/ 10175093 w 10525375"/>
                <a:gd name="connsiteY292" fmla="*/ 167255 h 503731"/>
                <a:gd name="connsiteX293" fmla="*/ 10195498 w 10525375"/>
                <a:gd name="connsiteY293" fmla="*/ 175275 h 503731"/>
                <a:gd name="connsiteX294" fmla="*/ 10222704 w 10525375"/>
                <a:gd name="connsiteY294" fmla="*/ 171264 h 503731"/>
                <a:gd name="connsiteX295" fmla="*/ 10219305 w 10525375"/>
                <a:gd name="connsiteY295" fmla="*/ 169929 h 503731"/>
                <a:gd name="connsiteX296" fmla="*/ 10192098 w 10525375"/>
                <a:gd name="connsiteY296" fmla="*/ 159236 h 503731"/>
                <a:gd name="connsiteX297" fmla="*/ 10181894 w 10525375"/>
                <a:gd name="connsiteY297" fmla="*/ 159236 h 503731"/>
                <a:gd name="connsiteX298" fmla="*/ 9967647 w 10525375"/>
                <a:gd name="connsiteY298" fmla="*/ 157899 h 503731"/>
                <a:gd name="connsiteX299" fmla="*/ 9954044 w 10525375"/>
                <a:gd name="connsiteY299" fmla="*/ 161909 h 503731"/>
                <a:gd name="connsiteX300" fmla="*/ 9964244 w 10525375"/>
                <a:gd name="connsiteY300" fmla="*/ 161909 h 503731"/>
                <a:gd name="connsiteX301" fmla="*/ 9967647 w 10525375"/>
                <a:gd name="connsiteY301" fmla="*/ 157899 h 503731"/>
                <a:gd name="connsiteX302" fmla="*/ 10249910 w 10525375"/>
                <a:gd name="connsiteY302" fmla="*/ 133842 h 503731"/>
                <a:gd name="connsiteX303" fmla="*/ 10256712 w 10525375"/>
                <a:gd name="connsiteY303" fmla="*/ 147207 h 503731"/>
                <a:gd name="connsiteX304" fmla="*/ 10283918 w 10525375"/>
                <a:gd name="connsiteY304" fmla="*/ 148543 h 503731"/>
                <a:gd name="connsiteX305" fmla="*/ 10290720 w 10525375"/>
                <a:gd name="connsiteY305" fmla="*/ 136515 h 503731"/>
                <a:gd name="connsiteX306" fmla="*/ 10253312 w 10525375"/>
                <a:gd name="connsiteY306" fmla="*/ 135178 h 503731"/>
                <a:gd name="connsiteX307" fmla="*/ 10249910 w 10525375"/>
                <a:gd name="connsiteY307" fmla="*/ 133842 h 503731"/>
                <a:gd name="connsiteX308" fmla="*/ 10175093 w 10525375"/>
                <a:gd name="connsiteY308" fmla="*/ 131167 h 503731"/>
                <a:gd name="connsiteX309" fmla="*/ 10171694 w 10525375"/>
                <a:gd name="connsiteY309" fmla="*/ 132504 h 503731"/>
                <a:gd name="connsiteX310" fmla="*/ 10164892 w 10525375"/>
                <a:gd name="connsiteY310" fmla="*/ 135178 h 503731"/>
                <a:gd name="connsiteX311" fmla="*/ 10181894 w 10525375"/>
                <a:gd name="connsiteY311" fmla="*/ 140524 h 503731"/>
                <a:gd name="connsiteX312" fmla="*/ 10192098 w 10525375"/>
                <a:gd name="connsiteY312" fmla="*/ 136515 h 503731"/>
                <a:gd name="connsiteX313" fmla="*/ 10171694 w 10525375"/>
                <a:gd name="connsiteY313" fmla="*/ 133842 h 503731"/>
                <a:gd name="connsiteX314" fmla="*/ 10175093 w 10525375"/>
                <a:gd name="connsiteY314" fmla="*/ 131167 h 503731"/>
                <a:gd name="connsiteX315" fmla="*/ 578851 w 10525375"/>
                <a:gd name="connsiteY315" fmla="*/ 124485 h 503731"/>
                <a:gd name="connsiteX316" fmla="*/ 568651 w 10525375"/>
                <a:gd name="connsiteY316" fmla="*/ 129831 h 503731"/>
                <a:gd name="connsiteX317" fmla="*/ 582254 w 10525375"/>
                <a:gd name="connsiteY317" fmla="*/ 125822 h 503731"/>
                <a:gd name="connsiteX318" fmla="*/ 578851 w 10525375"/>
                <a:gd name="connsiteY318" fmla="*/ 124485 h 503731"/>
                <a:gd name="connsiteX319" fmla="*/ 10453957 w 10525375"/>
                <a:gd name="connsiteY319" fmla="*/ 116467 h 503731"/>
                <a:gd name="connsiteX320" fmla="*/ 10487964 w 10525375"/>
                <a:gd name="connsiteY320" fmla="*/ 120476 h 503731"/>
                <a:gd name="connsiteX321" fmla="*/ 10474365 w 10525375"/>
                <a:gd name="connsiteY321" fmla="*/ 132506 h 503731"/>
                <a:gd name="connsiteX322" fmla="*/ 10423352 w 10525375"/>
                <a:gd name="connsiteY322" fmla="*/ 123150 h 503731"/>
                <a:gd name="connsiteX323" fmla="*/ 10453957 w 10525375"/>
                <a:gd name="connsiteY323" fmla="*/ 116467 h 503731"/>
                <a:gd name="connsiteX324" fmla="*/ 10025458 w 10525375"/>
                <a:gd name="connsiteY324" fmla="*/ 100427 h 503731"/>
                <a:gd name="connsiteX325" fmla="*/ 10028861 w 10525375"/>
                <a:gd name="connsiteY325" fmla="*/ 111119 h 503731"/>
                <a:gd name="connsiteX326" fmla="*/ 10049266 w 10525375"/>
                <a:gd name="connsiteY326" fmla="*/ 111119 h 503731"/>
                <a:gd name="connsiteX327" fmla="*/ 10025458 w 10525375"/>
                <a:gd name="connsiteY327" fmla="*/ 100427 h 503731"/>
                <a:gd name="connsiteX328" fmla="*/ 10100276 w 10525375"/>
                <a:gd name="connsiteY328" fmla="*/ 96418 h 503731"/>
                <a:gd name="connsiteX329" fmla="*/ 10076472 w 10525375"/>
                <a:gd name="connsiteY329" fmla="*/ 100427 h 503731"/>
                <a:gd name="connsiteX330" fmla="*/ 10103678 w 10525375"/>
                <a:gd name="connsiteY330" fmla="*/ 99091 h 503731"/>
                <a:gd name="connsiteX331" fmla="*/ 10100276 w 10525375"/>
                <a:gd name="connsiteY331" fmla="*/ 96418 h 503731"/>
                <a:gd name="connsiteX332" fmla="*/ 350577 w 10525375"/>
                <a:gd name="connsiteY332" fmla="*/ 82049 h 503731"/>
                <a:gd name="connsiteX333" fmla="*/ 357802 w 10525375"/>
                <a:gd name="connsiteY333" fmla="*/ 83052 h 503731"/>
                <a:gd name="connsiteX334" fmla="*/ 357802 w 10525375"/>
                <a:gd name="connsiteY334" fmla="*/ 88398 h 503731"/>
                <a:gd name="connsiteX335" fmla="*/ 337398 w 10525375"/>
                <a:gd name="connsiteY335" fmla="*/ 87061 h 503731"/>
                <a:gd name="connsiteX336" fmla="*/ 340800 w 10525375"/>
                <a:gd name="connsiteY336" fmla="*/ 83052 h 503731"/>
                <a:gd name="connsiteX337" fmla="*/ 350577 w 10525375"/>
                <a:gd name="connsiteY337" fmla="*/ 82049 h 503731"/>
                <a:gd name="connsiteX338" fmla="*/ 10025458 w 10525375"/>
                <a:gd name="connsiteY338" fmla="*/ 76368 h 503731"/>
                <a:gd name="connsiteX339" fmla="*/ 9981250 w 10525375"/>
                <a:gd name="connsiteY339" fmla="*/ 87061 h 503731"/>
                <a:gd name="connsiteX340" fmla="*/ 9991450 w 10525375"/>
                <a:gd name="connsiteY340" fmla="*/ 87061 h 503731"/>
                <a:gd name="connsiteX341" fmla="*/ 10001655 w 10525375"/>
                <a:gd name="connsiteY341" fmla="*/ 84388 h 503731"/>
                <a:gd name="connsiteX342" fmla="*/ 10042464 w 10525375"/>
                <a:gd name="connsiteY342" fmla="*/ 83052 h 503731"/>
                <a:gd name="connsiteX343" fmla="*/ 10039062 w 10525375"/>
                <a:gd name="connsiteY343" fmla="*/ 81715 h 503731"/>
                <a:gd name="connsiteX344" fmla="*/ 10042464 w 10525375"/>
                <a:gd name="connsiteY344" fmla="*/ 79041 h 503731"/>
                <a:gd name="connsiteX345" fmla="*/ 10025458 w 10525375"/>
                <a:gd name="connsiteY345" fmla="*/ 76368 h 503731"/>
                <a:gd name="connsiteX346" fmla="*/ 9943840 w 10525375"/>
                <a:gd name="connsiteY346" fmla="*/ 72359 h 503731"/>
                <a:gd name="connsiteX347" fmla="*/ 9920036 w 10525375"/>
                <a:gd name="connsiteY347" fmla="*/ 75032 h 503731"/>
                <a:gd name="connsiteX348" fmla="*/ 9916634 w 10525375"/>
                <a:gd name="connsiteY348" fmla="*/ 75032 h 503731"/>
                <a:gd name="connsiteX349" fmla="*/ 9906433 w 10525375"/>
                <a:gd name="connsiteY349" fmla="*/ 76368 h 503731"/>
                <a:gd name="connsiteX350" fmla="*/ 9903030 w 10525375"/>
                <a:gd name="connsiteY350" fmla="*/ 83052 h 503731"/>
                <a:gd name="connsiteX351" fmla="*/ 9923435 w 10525375"/>
                <a:gd name="connsiteY351" fmla="*/ 83052 h 503731"/>
                <a:gd name="connsiteX352" fmla="*/ 9930236 w 10525375"/>
                <a:gd name="connsiteY352" fmla="*/ 77704 h 503731"/>
                <a:gd name="connsiteX353" fmla="*/ 9943840 w 10525375"/>
                <a:gd name="connsiteY353" fmla="*/ 72359 h 503731"/>
                <a:gd name="connsiteX354" fmla="*/ 10229506 w 10525375"/>
                <a:gd name="connsiteY354" fmla="*/ 71022 h 503731"/>
                <a:gd name="connsiteX355" fmla="*/ 10273714 w 10525375"/>
                <a:gd name="connsiteY355" fmla="*/ 87061 h 503731"/>
                <a:gd name="connsiteX356" fmla="*/ 10273714 w 10525375"/>
                <a:gd name="connsiteY356" fmla="*/ 89734 h 503731"/>
                <a:gd name="connsiteX357" fmla="*/ 10311124 w 10525375"/>
                <a:gd name="connsiteY357" fmla="*/ 91071 h 503731"/>
                <a:gd name="connsiteX358" fmla="*/ 10382538 w 10525375"/>
                <a:gd name="connsiteY358" fmla="*/ 93744 h 503731"/>
                <a:gd name="connsiteX359" fmla="*/ 10311124 w 10525375"/>
                <a:gd name="connsiteY359" fmla="*/ 99091 h 503731"/>
                <a:gd name="connsiteX360" fmla="*/ 10287317 w 10525375"/>
                <a:gd name="connsiteY360" fmla="*/ 103100 h 503731"/>
                <a:gd name="connsiteX361" fmla="*/ 10273714 w 10525375"/>
                <a:gd name="connsiteY361" fmla="*/ 103100 h 503731"/>
                <a:gd name="connsiteX362" fmla="*/ 10249910 w 10525375"/>
                <a:gd name="connsiteY362" fmla="*/ 99091 h 503731"/>
                <a:gd name="connsiteX363" fmla="*/ 10239706 w 10525375"/>
                <a:gd name="connsiteY363" fmla="*/ 99091 h 503731"/>
                <a:gd name="connsiteX364" fmla="*/ 10192095 w 10525375"/>
                <a:gd name="connsiteY364" fmla="*/ 87061 h 503731"/>
                <a:gd name="connsiteX365" fmla="*/ 10205698 w 10525375"/>
                <a:gd name="connsiteY365" fmla="*/ 83052 h 503731"/>
                <a:gd name="connsiteX366" fmla="*/ 10229506 w 10525375"/>
                <a:gd name="connsiteY366" fmla="*/ 71022 h 503731"/>
                <a:gd name="connsiteX367" fmla="*/ 9814610 w 10525375"/>
                <a:gd name="connsiteY367" fmla="*/ 67013 h 503731"/>
                <a:gd name="connsiteX368" fmla="*/ 9821412 w 10525375"/>
                <a:gd name="connsiteY368" fmla="*/ 69686 h 503731"/>
                <a:gd name="connsiteX369" fmla="*/ 9824814 w 10525375"/>
                <a:gd name="connsiteY369" fmla="*/ 67013 h 503731"/>
                <a:gd name="connsiteX370" fmla="*/ 9814610 w 10525375"/>
                <a:gd name="connsiteY370" fmla="*/ 67013 h 503731"/>
                <a:gd name="connsiteX371" fmla="*/ 837311 w 10525375"/>
                <a:gd name="connsiteY371" fmla="*/ 64338 h 503731"/>
                <a:gd name="connsiteX372" fmla="*/ 830509 w 10525375"/>
                <a:gd name="connsiteY372" fmla="*/ 65676 h 503731"/>
                <a:gd name="connsiteX373" fmla="*/ 837311 w 10525375"/>
                <a:gd name="connsiteY373" fmla="*/ 67013 h 503731"/>
                <a:gd name="connsiteX374" fmla="*/ 837311 w 10525375"/>
                <a:gd name="connsiteY374" fmla="*/ 64338 h 503731"/>
                <a:gd name="connsiteX375" fmla="*/ 929134 w 10525375"/>
                <a:gd name="connsiteY375" fmla="*/ 60329 h 503731"/>
                <a:gd name="connsiteX376" fmla="*/ 925731 w 10525375"/>
                <a:gd name="connsiteY376" fmla="*/ 63002 h 503731"/>
                <a:gd name="connsiteX377" fmla="*/ 932533 w 10525375"/>
                <a:gd name="connsiteY377" fmla="*/ 65676 h 503731"/>
                <a:gd name="connsiteX378" fmla="*/ 929134 w 10525375"/>
                <a:gd name="connsiteY378" fmla="*/ 72359 h 503731"/>
                <a:gd name="connsiteX379" fmla="*/ 935935 w 10525375"/>
                <a:gd name="connsiteY379" fmla="*/ 72359 h 503731"/>
                <a:gd name="connsiteX380" fmla="*/ 935935 w 10525375"/>
                <a:gd name="connsiteY380" fmla="*/ 71022 h 503731"/>
                <a:gd name="connsiteX381" fmla="*/ 942737 w 10525375"/>
                <a:gd name="connsiteY381" fmla="*/ 67013 h 503731"/>
                <a:gd name="connsiteX382" fmla="*/ 935935 w 10525375"/>
                <a:gd name="connsiteY382" fmla="*/ 61667 h 503731"/>
                <a:gd name="connsiteX383" fmla="*/ 929134 w 10525375"/>
                <a:gd name="connsiteY383" fmla="*/ 60329 h 503731"/>
                <a:gd name="connsiteX384" fmla="*/ 701279 w 10525375"/>
                <a:gd name="connsiteY384" fmla="*/ 50974 h 503731"/>
                <a:gd name="connsiteX385" fmla="*/ 708081 w 10525375"/>
                <a:gd name="connsiteY385" fmla="*/ 53647 h 503731"/>
                <a:gd name="connsiteX386" fmla="*/ 691075 w 10525375"/>
                <a:gd name="connsiteY386" fmla="*/ 63004 h 503731"/>
                <a:gd name="connsiteX387" fmla="*/ 680875 w 10525375"/>
                <a:gd name="connsiteY387" fmla="*/ 61667 h 503731"/>
                <a:gd name="connsiteX388" fmla="*/ 701279 w 10525375"/>
                <a:gd name="connsiteY388" fmla="*/ 50974 h 503731"/>
                <a:gd name="connsiteX389" fmla="*/ 602659 w 10525375"/>
                <a:gd name="connsiteY389" fmla="*/ 50974 h 503731"/>
                <a:gd name="connsiteX390" fmla="*/ 657071 w 10525375"/>
                <a:gd name="connsiteY390" fmla="*/ 50974 h 503731"/>
                <a:gd name="connsiteX391" fmla="*/ 629865 w 10525375"/>
                <a:gd name="connsiteY391" fmla="*/ 63004 h 503731"/>
                <a:gd name="connsiteX392" fmla="*/ 602659 w 10525375"/>
                <a:gd name="connsiteY392" fmla="*/ 50974 h 503731"/>
                <a:gd name="connsiteX393" fmla="*/ 9624166 w 10525375"/>
                <a:gd name="connsiteY393" fmla="*/ 38944 h 503731"/>
                <a:gd name="connsiteX394" fmla="*/ 9617365 w 10525375"/>
                <a:gd name="connsiteY394" fmla="*/ 46964 h 503731"/>
                <a:gd name="connsiteX395" fmla="*/ 9637770 w 10525375"/>
                <a:gd name="connsiteY395" fmla="*/ 42955 h 503731"/>
                <a:gd name="connsiteX396" fmla="*/ 9624166 w 10525375"/>
                <a:gd name="connsiteY396" fmla="*/ 38944 h 503731"/>
                <a:gd name="connsiteX397" fmla="*/ 10168292 w 10525375"/>
                <a:gd name="connsiteY397" fmla="*/ 28253 h 503731"/>
                <a:gd name="connsiteX398" fmla="*/ 10175093 w 10525375"/>
                <a:gd name="connsiteY398" fmla="*/ 28253 h 503731"/>
                <a:gd name="connsiteX399" fmla="*/ 10164888 w 10525375"/>
                <a:gd name="connsiteY399" fmla="*/ 38945 h 503731"/>
                <a:gd name="connsiteX400" fmla="*/ 10168292 w 10525375"/>
                <a:gd name="connsiteY400" fmla="*/ 28253 h 503731"/>
                <a:gd name="connsiteX401" fmla="*/ 4646185 w 10525375"/>
                <a:gd name="connsiteY401" fmla="*/ 184 h 503731"/>
                <a:gd name="connsiteX402" fmla="*/ 4758412 w 10525375"/>
                <a:gd name="connsiteY402" fmla="*/ 1520 h 503731"/>
                <a:gd name="connsiteX403" fmla="*/ 4778817 w 10525375"/>
                <a:gd name="connsiteY403" fmla="*/ 1520 h 503731"/>
                <a:gd name="connsiteX404" fmla="*/ 4840031 w 10525375"/>
                <a:gd name="connsiteY404" fmla="*/ 1520 h 503731"/>
                <a:gd name="connsiteX405" fmla="*/ 4908047 w 10525375"/>
                <a:gd name="connsiteY405" fmla="*/ 2857 h 503731"/>
                <a:gd name="connsiteX406" fmla="*/ 4914848 w 10525375"/>
                <a:gd name="connsiteY406" fmla="*/ 184 h 503731"/>
                <a:gd name="connsiteX407" fmla="*/ 4931850 w 10525375"/>
                <a:gd name="connsiteY407" fmla="*/ 184 h 503731"/>
                <a:gd name="connsiteX408" fmla="*/ 4986263 w 10525375"/>
                <a:gd name="connsiteY408" fmla="*/ 2857 h 503731"/>
                <a:gd name="connsiteX409" fmla="*/ 5044078 w 10525375"/>
                <a:gd name="connsiteY409" fmla="*/ 4193 h 503731"/>
                <a:gd name="connsiteX410" fmla="*/ 5054278 w 10525375"/>
                <a:gd name="connsiteY410" fmla="*/ 4193 h 503731"/>
                <a:gd name="connsiteX411" fmla="*/ 5108691 w 10525375"/>
                <a:gd name="connsiteY411" fmla="*/ 184 h 503731"/>
                <a:gd name="connsiteX412" fmla="*/ 5122294 w 10525375"/>
                <a:gd name="connsiteY412" fmla="*/ 184 h 503731"/>
                <a:gd name="connsiteX413" fmla="*/ 5193712 w 10525375"/>
                <a:gd name="connsiteY413" fmla="*/ 2857 h 503731"/>
                <a:gd name="connsiteX414" fmla="*/ 5200514 w 10525375"/>
                <a:gd name="connsiteY414" fmla="*/ 1520 h 503731"/>
                <a:gd name="connsiteX415" fmla="*/ 5489578 w 10525375"/>
                <a:gd name="connsiteY415" fmla="*/ 8204 h 503731"/>
                <a:gd name="connsiteX416" fmla="*/ 5595004 w 10525375"/>
                <a:gd name="connsiteY416" fmla="*/ 6866 h 503731"/>
                <a:gd name="connsiteX417" fmla="*/ 5622210 w 10525375"/>
                <a:gd name="connsiteY417" fmla="*/ 6866 h 503731"/>
                <a:gd name="connsiteX418" fmla="*/ 5629012 w 10525375"/>
                <a:gd name="connsiteY418" fmla="*/ 8204 h 503731"/>
                <a:gd name="connsiteX419" fmla="*/ 5629012 w 10525375"/>
                <a:gd name="connsiteY419" fmla="*/ 9539 h 503731"/>
                <a:gd name="connsiteX420" fmla="*/ 5768442 w 10525375"/>
                <a:gd name="connsiteY420" fmla="*/ 10875 h 503731"/>
                <a:gd name="connsiteX421" fmla="*/ 5822855 w 10525375"/>
                <a:gd name="connsiteY421" fmla="*/ 14886 h 503731"/>
                <a:gd name="connsiteX422" fmla="*/ 5850061 w 10525375"/>
                <a:gd name="connsiteY422" fmla="*/ 10875 h 503731"/>
                <a:gd name="connsiteX423" fmla="*/ 5901074 w 10525375"/>
                <a:gd name="connsiteY423" fmla="*/ 16223 h 503731"/>
                <a:gd name="connsiteX424" fmla="*/ 5897672 w 10525375"/>
                <a:gd name="connsiteY424" fmla="*/ 17559 h 503731"/>
                <a:gd name="connsiteX425" fmla="*/ 5901074 w 10525375"/>
                <a:gd name="connsiteY425" fmla="*/ 17559 h 503731"/>
                <a:gd name="connsiteX426" fmla="*/ 5952084 w 10525375"/>
                <a:gd name="connsiteY426" fmla="*/ 17559 h 503731"/>
                <a:gd name="connsiteX427" fmla="*/ 5972489 w 10525375"/>
                <a:gd name="connsiteY427" fmla="*/ 17559 h 503731"/>
                <a:gd name="connsiteX428" fmla="*/ 6013298 w 10525375"/>
                <a:gd name="connsiteY428" fmla="*/ 21569 h 503731"/>
                <a:gd name="connsiteX429" fmla="*/ 6023502 w 10525375"/>
                <a:gd name="connsiteY429" fmla="*/ 17559 h 503731"/>
                <a:gd name="connsiteX430" fmla="*/ 6027504 w 10525375"/>
                <a:gd name="connsiteY430" fmla="*/ 17559 h 503731"/>
                <a:gd name="connsiteX431" fmla="*/ 6029544 w 10525375"/>
                <a:gd name="connsiteY431" fmla="*/ 16223 h 503731"/>
                <a:gd name="connsiteX432" fmla="*/ 6067905 w 10525375"/>
                <a:gd name="connsiteY432" fmla="*/ 17358 h 503731"/>
                <a:gd name="connsiteX433" fmla="*/ 6077064 w 10525375"/>
                <a:gd name="connsiteY433" fmla="*/ 17225 h 503731"/>
                <a:gd name="connsiteX434" fmla="*/ 6077767 w 10525375"/>
                <a:gd name="connsiteY434" fmla="*/ 17449 h 503731"/>
                <a:gd name="connsiteX435" fmla="*/ 6120940 w 10525375"/>
                <a:gd name="connsiteY435" fmla="*/ 15053 h 503731"/>
                <a:gd name="connsiteX436" fmla="*/ 6209783 w 10525375"/>
                <a:gd name="connsiteY436" fmla="*/ 18896 h 503731"/>
                <a:gd name="connsiteX437" fmla="*/ 6233590 w 10525375"/>
                <a:gd name="connsiteY437" fmla="*/ 25578 h 503731"/>
                <a:gd name="connsiteX438" fmla="*/ 6311807 w 10525375"/>
                <a:gd name="connsiteY438" fmla="*/ 14886 h 503731"/>
                <a:gd name="connsiteX439" fmla="*/ 6318608 w 10525375"/>
                <a:gd name="connsiteY439" fmla="*/ 16223 h 503731"/>
                <a:gd name="connsiteX440" fmla="*/ 6322011 w 10525375"/>
                <a:gd name="connsiteY440" fmla="*/ 12213 h 503731"/>
                <a:gd name="connsiteX441" fmla="*/ 6427433 w 10525375"/>
                <a:gd name="connsiteY441" fmla="*/ 10875 h 503731"/>
                <a:gd name="connsiteX442" fmla="*/ 6444439 w 10525375"/>
                <a:gd name="connsiteY442" fmla="*/ 10875 h 503731"/>
                <a:gd name="connsiteX443" fmla="*/ 6478447 w 10525375"/>
                <a:gd name="connsiteY443" fmla="*/ 14886 h 503731"/>
                <a:gd name="connsiteX444" fmla="*/ 6481846 w 10525375"/>
                <a:gd name="connsiteY444" fmla="*/ 14886 h 503731"/>
                <a:gd name="connsiteX445" fmla="*/ 6495449 w 10525375"/>
                <a:gd name="connsiteY445" fmla="*/ 13550 h 503731"/>
                <a:gd name="connsiteX446" fmla="*/ 6505653 w 10525375"/>
                <a:gd name="connsiteY446" fmla="*/ 14886 h 503731"/>
                <a:gd name="connsiteX447" fmla="*/ 6529457 w 10525375"/>
                <a:gd name="connsiteY447" fmla="*/ 16223 h 503731"/>
                <a:gd name="connsiteX448" fmla="*/ 6536258 w 10525375"/>
                <a:gd name="connsiteY448" fmla="*/ 14886 h 503731"/>
                <a:gd name="connsiteX449" fmla="*/ 6580470 w 10525375"/>
                <a:gd name="connsiteY449" fmla="*/ 14886 h 503731"/>
                <a:gd name="connsiteX450" fmla="*/ 6702898 w 10525375"/>
                <a:gd name="connsiteY450" fmla="*/ 14886 h 503731"/>
                <a:gd name="connsiteX451" fmla="*/ 6811723 w 10525375"/>
                <a:gd name="connsiteY451" fmla="*/ 13550 h 503731"/>
                <a:gd name="connsiteX452" fmla="*/ 6818525 w 10525375"/>
                <a:gd name="connsiteY452" fmla="*/ 14886 h 503731"/>
                <a:gd name="connsiteX453" fmla="*/ 6876336 w 10525375"/>
                <a:gd name="connsiteY453" fmla="*/ 13550 h 503731"/>
                <a:gd name="connsiteX454" fmla="*/ 6886540 w 10525375"/>
                <a:gd name="connsiteY454" fmla="*/ 13550 h 503731"/>
                <a:gd name="connsiteX455" fmla="*/ 6951153 w 10525375"/>
                <a:gd name="connsiteY455" fmla="*/ 9539 h 503731"/>
                <a:gd name="connsiteX456" fmla="*/ 6957955 w 10525375"/>
                <a:gd name="connsiteY456" fmla="*/ 9539 h 503731"/>
                <a:gd name="connsiteX457" fmla="*/ 7093986 w 10525375"/>
                <a:gd name="connsiteY457" fmla="*/ 10875 h 503731"/>
                <a:gd name="connsiteX458" fmla="*/ 7104190 w 10525375"/>
                <a:gd name="connsiteY458" fmla="*/ 13550 h 503731"/>
                <a:gd name="connsiteX459" fmla="*/ 7206214 w 10525375"/>
                <a:gd name="connsiteY459" fmla="*/ 13550 h 503731"/>
                <a:gd name="connsiteX460" fmla="*/ 7219817 w 10525375"/>
                <a:gd name="connsiteY460" fmla="*/ 20232 h 503731"/>
                <a:gd name="connsiteX461" fmla="*/ 7223216 w 10525375"/>
                <a:gd name="connsiteY461" fmla="*/ 20232 h 503731"/>
                <a:gd name="connsiteX462" fmla="*/ 7247023 w 10525375"/>
                <a:gd name="connsiteY462" fmla="*/ 12213 h 503731"/>
                <a:gd name="connsiteX463" fmla="*/ 7257224 w 10525375"/>
                <a:gd name="connsiteY463" fmla="*/ 12213 h 503731"/>
                <a:gd name="connsiteX464" fmla="*/ 7522484 w 10525375"/>
                <a:gd name="connsiteY464" fmla="*/ 10875 h 503731"/>
                <a:gd name="connsiteX465" fmla="*/ 7542889 w 10525375"/>
                <a:gd name="connsiteY465" fmla="*/ 12213 h 503731"/>
                <a:gd name="connsiteX466" fmla="*/ 7604103 w 10525375"/>
                <a:gd name="connsiteY466" fmla="*/ 8204 h 503731"/>
                <a:gd name="connsiteX467" fmla="*/ 7719730 w 10525375"/>
                <a:gd name="connsiteY467" fmla="*/ 8204 h 503731"/>
                <a:gd name="connsiteX468" fmla="*/ 7726531 w 10525375"/>
                <a:gd name="connsiteY468" fmla="*/ 8204 h 503731"/>
                <a:gd name="connsiteX469" fmla="*/ 7811552 w 10525375"/>
                <a:gd name="connsiteY469" fmla="*/ 8204 h 503731"/>
                <a:gd name="connsiteX470" fmla="*/ 7818354 w 10525375"/>
                <a:gd name="connsiteY470" fmla="*/ 8204 h 503731"/>
                <a:gd name="connsiteX471" fmla="*/ 7872767 w 10525375"/>
                <a:gd name="connsiteY471" fmla="*/ 8204 h 503731"/>
                <a:gd name="connsiteX472" fmla="*/ 7930578 w 10525375"/>
                <a:gd name="connsiteY472" fmla="*/ 9539 h 503731"/>
                <a:gd name="connsiteX473" fmla="*/ 7933980 w 10525375"/>
                <a:gd name="connsiteY473" fmla="*/ 10875 h 503731"/>
                <a:gd name="connsiteX474" fmla="*/ 7933980 w 10525375"/>
                <a:gd name="connsiteY474" fmla="*/ 8204 h 503731"/>
                <a:gd name="connsiteX475" fmla="*/ 7967988 w 10525375"/>
                <a:gd name="connsiteY475" fmla="*/ 8204 h 503731"/>
                <a:gd name="connsiteX476" fmla="*/ 7974790 w 10525375"/>
                <a:gd name="connsiteY476" fmla="*/ 6866 h 503731"/>
                <a:gd name="connsiteX477" fmla="*/ 7995194 w 10525375"/>
                <a:gd name="connsiteY477" fmla="*/ 8204 h 503731"/>
                <a:gd name="connsiteX478" fmla="*/ 8046204 w 10525375"/>
                <a:gd name="connsiteY478" fmla="*/ 9539 h 503731"/>
                <a:gd name="connsiteX479" fmla="*/ 8046204 w 10525375"/>
                <a:gd name="connsiteY479" fmla="*/ 12213 h 503731"/>
                <a:gd name="connsiteX480" fmla="*/ 8066609 w 10525375"/>
                <a:gd name="connsiteY480" fmla="*/ 8204 h 503731"/>
                <a:gd name="connsiteX481" fmla="*/ 8161831 w 10525375"/>
                <a:gd name="connsiteY481" fmla="*/ 4193 h 503731"/>
                <a:gd name="connsiteX482" fmla="*/ 8229846 w 10525375"/>
                <a:gd name="connsiteY482" fmla="*/ 4193 h 503731"/>
                <a:gd name="connsiteX483" fmla="*/ 8318267 w 10525375"/>
                <a:gd name="connsiteY483" fmla="*/ 12213 h 503731"/>
                <a:gd name="connsiteX484" fmla="*/ 8318267 w 10525375"/>
                <a:gd name="connsiteY484" fmla="*/ 13550 h 503731"/>
                <a:gd name="connsiteX485" fmla="*/ 8382884 w 10525375"/>
                <a:gd name="connsiteY485" fmla="*/ 2857 h 503731"/>
                <a:gd name="connsiteX486" fmla="*/ 8467901 w 10525375"/>
                <a:gd name="connsiteY486" fmla="*/ 1520 h 503731"/>
                <a:gd name="connsiteX487" fmla="*/ 8481504 w 10525375"/>
                <a:gd name="connsiteY487" fmla="*/ 1520 h 503731"/>
                <a:gd name="connsiteX488" fmla="*/ 8505312 w 10525375"/>
                <a:gd name="connsiteY488" fmla="*/ 9539 h 503731"/>
                <a:gd name="connsiteX489" fmla="*/ 8505312 w 10525375"/>
                <a:gd name="connsiteY489" fmla="*/ 8204 h 503731"/>
                <a:gd name="connsiteX490" fmla="*/ 8501909 w 10525375"/>
                <a:gd name="connsiteY490" fmla="*/ 6866 h 503731"/>
                <a:gd name="connsiteX491" fmla="*/ 8556322 w 10525375"/>
                <a:gd name="connsiteY491" fmla="*/ 184 h 503731"/>
                <a:gd name="connsiteX492" fmla="*/ 8668549 w 10525375"/>
                <a:gd name="connsiteY492" fmla="*/ 1520 h 503731"/>
                <a:gd name="connsiteX493" fmla="*/ 8688954 w 10525375"/>
                <a:gd name="connsiteY493" fmla="*/ 1520 h 503731"/>
                <a:gd name="connsiteX494" fmla="*/ 8750168 w 10525375"/>
                <a:gd name="connsiteY494" fmla="*/ 1520 h 503731"/>
                <a:gd name="connsiteX495" fmla="*/ 8818184 w 10525375"/>
                <a:gd name="connsiteY495" fmla="*/ 2857 h 503731"/>
                <a:gd name="connsiteX496" fmla="*/ 8824985 w 10525375"/>
                <a:gd name="connsiteY496" fmla="*/ 184 h 503731"/>
                <a:gd name="connsiteX497" fmla="*/ 8841987 w 10525375"/>
                <a:gd name="connsiteY497" fmla="*/ 184 h 503731"/>
                <a:gd name="connsiteX498" fmla="*/ 8896400 w 10525375"/>
                <a:gd name="connsiteY498" fmla="*/ 2857 h 503731"/>
                <a:gd name="connsiteX499" fmla="*/ 8954214 w 10525375"/>
                <a:gd name="connsiteY499" fmla="*/ 4193 h 503731"/>
                <a:gd name="connsiteX500" fmla="*/ 8964415 w 10525375"/>
                <a:gd name="connsiteY500" fmla="*/ 4193 h 503731"/>
                <a:gd name="connsiteX501" fmla="*/ 9018828 w 10525375"/>
                <a:gd name="connsiteY501" fmla="*/ 184 h 503731"/>
                <a:gd name="connsiteX502" fmla="*/ 9032430 w 10525375"/>
                <a:gd name="connsiteY502" fmla="*/ 184 h 503731"/>
                <a:gd name="connsiteX503" fmla="*/ 9103849 w 10525375"/>
                <a:gd name="connsiteY503" fmla="*/ 2857 h 503731"/>
                <a:gd name="connsiteX504" fmla="*/ 9110650 w 10525375"/>
                <a:gd name="connsiteY504" fmla="*/ 1520 h 503731"/>
                <a:gd name="connsiteX505" fmla="*/ 9399715 w 10525375"/>
                <a:gd name="connsiteY505" fmla="*/ 8204 h 503731"/>
                <a:gd name="connsiteX506" fmla="*/ 9505141 w 10525375"/>
                <a:gd name="connsiteY506" fmla="*/ 6866 h 503731"/>
                <a:gd name="connsiteX507" fmla="*/ 9532347 w 10525375"/>
                <a:gd name="connsiteY507" fmla="*/ 6866 h 503731"/>
                <a:gd name="connsiteX508" fmla="*/ 9539148 w 10525375"/>
                <a:gd name="connsiteY508" fmla="*/ 8204 h 503731"/>
                <a:gd name="connsiteX509" fmla="*/ 9539148 w 10525375"/>
                <a:gd name="connsiteY509" fmla="*/ 9539 h 503731"/>
                <a:gd name="connsiteX510" fmla="*/ 9678579 w 10525375"/>
                <a:gd name="connsiteY510" fmla="*/ 10875 h 503731"/>
                <a:gd name="connsiteX511" fmla="*/ 9732992 w 10525375"/>
                <a:gd name="connsiteY511" fmla="*/ 14886 h 503731"/>
                <a:gd name="connsiteX512" fmla="*/ 9760198 w 10525375"/>
                <a:gd name="connsiteY512" fmla="*/ 10875 h 503731"/>
                <a:gd name="connsiteX513" fmla="*/ 9811211 w 10525375"/>
                <a:gd name="connsiteY513" fmla="*/ 16223 h 503731"/>
                <a:gd name="connsiteX514" fmla="*/ 9807808 w 10525375"/>
                <a:gd name="connsiteY514" fmla="*/ 17559 h 503731"/>
                <a:gd name="connsiteX515" fmla="*/ 9811211 w 10525375"/>
                <a:gd name="connsiteY515" fmla="*/ 17559 h 503731"/>
                <a:gd name="connsiteX516" fmla="*/ 9862221 w 10525375"/>
                <a:gd name="connsiteY516" fmla="*/ 17559 h 503731"/>
                <a:gd name="connsiteX517" fmla="*/ 9882626 w 10525375"/>
                <a:gd name="connsiteY517" fmla="*/ 17559 h 503731"/>
                <a:gd name="connsiteX518" fmla="*/ 9923435 w 10525375"/>
                <a:gd name="connsiteY518" fmla="*/ 21569 h 503731"/>
                <a:gd name="connsiteX519" fmla="*/ 9933639 w 10525375"/>
                <a:gd name="connsiteY519" fmla="*/ 17559 h 503731"/>
                <a:gd name="connsiteX520" fmla="*/ 9964244 w 10525375"/>
                <a:gd name="connsiteY520" fmla="*/ 17559 h 503731"/>
                <a:gd name="connsiteX521" fmla="*/ 10005054 w 10525375"/>
                <a:gd name="connsiteY521" fmla="*/ 22905 h 503731"/>
                <a:gd name="connsiteX522" fmla="*/ 10049266 w 10525375"/>
                <a:gd name="connsiteY522" fmla="*/ 24241 h 503731"/>
                <a:gd name="connsiteX523" fmla="*/ 10035662 w 10525375"/>
                <a:gd name="connsiteY523" fmla="*/ 34935 h 503731"/>
                <a:gd name="connsiteX524" fmla="*/ 9971046 w 10525375"/>
                <a:gd name="connsiteY524" fmla="*/ 33598 h 503731"/>
                <a:gd name="connsiteX525" fmla="*/ 9967647 w 10525375"/>
                <a:gd name="connsiteY525" fmla="*/ 29589 h 503731"/>
                <a:gd name="connsiteX526" fmla="*/ 9967647 w 10525375"/>
                <a:gd name="connsiteY526" fmla="*/ 30925 h 503731"/>
                <a:gd name="connsiteX527" fmla="*/ 9950642 w 10525375"/>
                <a:gd name="connsiteY527" fmla="*/ 34935 h 503731"/>
                <a:gd name="connsiteX528" fmla="*/ 9974448 w 10525375"/>
                <a:gd name="connsiteY528" fmla="*/ 54983 h 503731"/>
                <a:gd name="connsiteX529" fmla="*/ 10008456 w 10525375"/>
                <a:gd name="connsiteY529" fmla="*/ 54983 h 503731"/>
                <a:gd name="connsiteX530" fmla="*/ 10083274 w 10525375"/>
                <a:gd name="connsiteY530" fmla="*/ 58993 h 503731"/>
                <a:gd name="connsiteX531" fmla="*/ 10056068 w 10525375"/>
                <a:gd name="connsiteY531" fmla="*/ 53647 h 503731"/>
                <a:gd name="connsiteX532" fmla="*/ 10103678 w 10525375"/>
                <a:gd name="connsiteY532" fmla="*/ 52310 h 503731"/>
                <a:gd name="connsiteX533" fmla="*/ 10103678 w 10525375"/>
                <a:gd name="connsiteY533" fmla="*/ 48301 h 503731"/>
                <a:gd name="connsiteX534" fmla="*/ 10093474 w 10525375"/>
                <a:gd name="connsiteY534" fmla="*/ 42955 h 503731"/>
                <a:gd name="connsiteX535" fmla="*/ 10093474 w 10525375"/>
                <a:gd name="connsiteY535" fmla="*/ 38944 h 503731"/>
                <a:gd name="connsiteX536" fmla="*/ 10093474 w 10525375"/>
                <a:gd name="connsiteY536" fmla="*/ 26916 h 503731"/>
                <a:gd name="connsiteX537" fmla="*/ 10124083 w 10525375"/>
                <a:gd name="connsiteY537" fmla="*/ 42955 h 503731"/>
                <a:gd name="connsiteX538" fmla="*/ 10124083 w 10525375"/>
                <a:gd name="connsiteY538" fmla="*/ 48301 h 503731"/>
                <a:gd name="connsiteX539" fmla="*/ 10147886 w 10525375"/>
                <a:gd name="connsiteY539" fmla="*/ 56320 h 503731"/>
                <a:gd name="connsiteX540" fmla="*/ 10134284 w 10525375"/>
                <a:gd name="connsiteY540" fmla="*/ 64338 h 503731"/>
                <a:gd name="connsiteX541" fmla="*/ 10103678 w 10525375"/>
                <a:gd name="connsiteY541" fmla="*/ 72359 h 503731"/>
                <a:gd name="connsiteX542" fmla="*/ 10113879 w 10525375"/>
                <a:gd name="connsiteY542" fmla="*/ 76368 h 503731"/>
                <a:gd name="connsiteX543" fmla="*/ 10181894 w 10525375"/>
                <a:gd name="connsiteY543" fmla="*/ 77704 h 503731"/>
                <a:gd name="connsiteX544" fmla="*/ 10181894 w 10525375"/>
                <a:gd name="connsiteY544" fmla="*/ 80379 h 503731"/>
                <a:gd name="connsiteX545" fmla="*/ 10134284 w 10525375"/>
                <a:gd name="connsiteY545" fmla="*/ 88398 h 503731"/>
                <a:gd name="connsiteX546" fmla="*/ 10178496 w 10525375"/>
                <a:gd name="connsiteY546" fmla="*/ 91070 h 503731"/>
                <a:gd name="connsiteX547" fmla="*/ 10154688 w 10525375"/>
                <a:gd name="connsiteY547" fmla="*/ 113792 h 503731"/>
                <a:gd name="connsiteX548" fmla="*/ 10171694 w 10525375"/>
                <a:gd name="connsiteY548" fmla="*/ 124485 h 503731"/>
                <a:gd name="connsiteX549" fmla="*/ 10232908 w 10525375"/>
                <a:gd name="connsiteY549" fmla="*/ 113792 h 503731"/>
                <a:gd name="connsiteX550" fmla="*/ 10232908 w 10525375"/>
                <a:gd name="connsiteY550" fmla="*/ 125822 h 503731"/>
                <a:gd name="connsiteX551" fmla="*/ 10243108 w 10525375"/>
                <a:gd name="connsiteY551" fmla="*/ 125822 h 503731"/>
                <a:gd name="connsiteX552" fmla="*/ 10243108 w 10525375"/>
                <a:gd name="connsiteY552" fmla="*/ 124485 h 503731"/>
                <a:gd name="connsiteX553" fmla="*/ 10277116 w 10525375"/>
                <a:gd name="connsiteY553" fmla="*/ 116466 h 503731"/>
                <a:gd name="connsiteX554" fmla="*/ 10348534 w 10525375"/>
                <a:gd name="connsiteY554" fmla="*/ 116466 h 503731"/>
                <a:gd name="connsiteX555" fmla="*/ 10396146 w 10525375"/>
                <a:gd name="connsiteY555" fmla="*/ 116466 h 503731"/>
                <a:gd name="connsiteX556" fmla="*/ 10368939 w 10525375"/>
                <a:gd name="connsiteY556" fmla="*/ 132504 h 503731"/>
                <a:gd name="connsiteX557" fmla="*/ 10368939 w 10525375"/>
                <a:gd name="connsiteY557" fmla="*/ 144533 h 503731"/>
                <a:gd name="connsiteX558" fmla="*/ 10406346 w 10525375"/>
                <a:gd name="connsiteY558" fmla="*/ 141861 h 503731"/>
                <a:gd name="connsiteX559" fmla="*/ 10436954 w 10525375"/>
                <a:gd name="connsiteY559" fmla="*/ 155227 h 503731"/>
                <a:gd name="connsiteX560" fmla="*/ 10406346 w 10525375"/>
                <a:gd name="connsiteY560" fmla="*/ 161909 h 503731"/>
                <a:gd name="connsiteX561" fmla="*/ 10368939 w 10525375"/>
                <a:gd name="connsiteY561" fmla="*/ 157899 h 503731"/>
                <a:gd name="connsiteX562" fmla="*/ 10338330 w 10525375"/>
                <a:gd name="connsiteY562" fmla="*/ 148543 h 503731"/>
                <a:gd name="connsiteX563" fmla="*/ 10314526 w 10525375"/>
                <a:gd name="connsiteY563" fmla="*/ 160573 h 503731"/>
                <a:gd name="connsiteX564" fmla="*/ 10273718 w 10525375"/>
                <a:gd name="connsiteY564" fmla="*/ 168593 h 503731"/>
                <a:gd name="connsiteX565" fmla="*/ 10287320 w 10525375"/>
                <a:gd name="connsiteY565" fmla="*/ 176612 h 503731"/>
                <a:gd name="connsiteX566" fmla="*/ 10328130 w 10525375"/>
                <a:gd name="connsiteY566" fmla="*/ 172602 h 503731"/>
                <a:gd name="connsiteX567" fmla="*/ 10379779 w 10525375"/>
                <a:gd name="connsiteY567" fmla="*/ 172226 h 503731"/>
                <a:gd name="connsiteX568" fmla="*/ 10387784 w 10525375"/>
                <a:gd name="connsiteY568" fmla="*/ 179252 h 503731"/>
                <a:gd name="connsiteX569" fmla="*/ 10373612 w 10525375"/>
                <a:gd name="connsiteY569" fmla="*/ 178951 h 503731"/>
                <a:gd name="connsiteX570" fmla="*/ 10365536 w 10525375"/>
                <a:gd name="connsiteY570" fmla="*/ 184632 h 503731"/>
                <a:gd name="connsiteX571" fmla="*/ 10328130 w 10525375"/>
                <a:gd name="connsiteY571" fmla="*/ 196660 h 503731"/>
                <a:gd name="connsiteX572" fmla="*/ 10253312 w 10525375"/>
                <a:gd name="connsiteY572" fmla="*/ 203344 h 503731"/>
                <a:gd name="connsiteX573" fmla="*/ 10280519 w 10525375"/>
                <a:gd name="connsiteY573" fmla="*/ 208690 h 503731"/>
                <a:gd name="connsiteX574" fmla="*/ 10290720 w 10525375"/>
                <a:gd name="connsiteY574" fmla="*/ 212699 h 503731"/>
                <a:gd name="connsiteX575" fmla="*/ 10294122 w 10525375"/>
                <a:gd name="connsiteY575" fmla="*/ 210026 h 503731"/>
                <a:gd name="connsiteX576" fmla="*/ 10362138 w 10525375"/>
                <a:gd name="connsiteY576" fmla="*/ 208690 h 503731"/>
                <a:gd name="connsiteX577" fmla="*/ 10379140 w 10525375"/>
                <a:gd name="connsiteY577" fmla="*/ 212699 h 503731"/>
                <a:gd name="connsiteX578" fmla="*/ 10392743 w 10525375"/>
                <a:gd name="connsiteY578" fmla="*/ 216709 h 503731"/>
                <a:gd name="connsiteX579" fmla="*/ 10464161 w 10525375"/>
                <a:gd name="connsiteY579" fmla="*/ 248787 h 503731"/>
                <a:gd name="connsiteX580" fmla="*/ 10433552 w 10525375"/>
                <a:gd name="connsiteY580" fmla="*/ 252796 h 503731"/>
                <a:gd name="connsiteX581" fmla="*/ 10402947 w 10525375"/>
                <a:gd name="connsiteY581" fmla="*/ 240768 h 503731"/>
                <a:gd name="connsiteX582" fmla="*/ 10409748 w 10525375"/>
                <a:gd name="connsiteY582" fmla="*/ 254134 h 503731"/>
                <a:gd name="connsiteX583" fmla="*/ 10385941 w 10525375"/>
                <a:gd name="connsiteY583" fmla="*/ 255469 h 503731"/>
                <a:gd name="connsiteX584" fmla="*/ 10368939 w 10525375"/>
                <a:gd name="connsiteY584" fmla="*/ 263489 h 503731"/>
                <a:gd name="connsiteX585" fmla="*/ 10358735 w 10525375"/>
                <a:gd name="connsiteY585" fmla="*/ 264826 h 503731"/>
                <a:gd name="connsiteX586" fmla="*/ 10266916 w 10525375"/>
                <a:gd name="connsiteY586" fmla="*/ 260816 h 503731"/>
                <a:gd name="connsiteX587" fmla="*/ 10266916 w 10525375"/>
                <a:gd name="connsiteY587" fmla="*/ 272846 h 503731"/>
                <a:gd name="connsiteX588" fmla="*/ 10277116 w 10525375"/>
                <a:gd name="connsiteY588" fmla="*/ 276855 h 503731"/>
                <a:gd name="connsiteX589" fmla="*/ 10317926 w 10525375"/>
                <a:gd name="connsiteY589" fmla="*/ 275519 h 503731"/>
                <a:gd name="connsiteX590" fmla="*/ 10338330 w 10525375"/>
                <a:gd name="connsiteY590" fmla="*/ 278192 h 503731"/>
                <a:gd name="connsiteX591" fmla="*/ 10368939 w 10525375"/>
                <a:gd name="connsiteY591" fmla="*/ 283538 h 503731"/>
                <a:gd name="connsiteX592" fmla="*/ 10379140 w 10525375"/>
                <a:gd name="connsiteY592" fmla="*/ 286211 h 503731"/>
                <a:gd name="connsiteX593" fmla="*/ 10358735 w 10525375"/>
                <a:gd name="connsiteY593" fmla="*/ 294231 h 503731"/>
                <a:gd name="connsiteX594" fmla="*/ 10297521 w 10525375"/>
                <a:gd name="connsiteY594" fmla="*/ 298240 h 503731"/>
                <a:gd name="connsiteX595" fmla="*/ 10246511 w 10525375"/>
                <a:gd name="connsiteY595" fmla="*/ 292894 h 503731"/>
                <a:gd name="connsiteX596" fmla="*/ 10243108 w 10525375"/>
                <a:gd name="connsiteY596" fmla="*/ 282201 h 503731"/>
                <a:gd name="connsiteX597" fmla="*/ 10246511 w 10525375"/>
                <a:gd name="connsiteY597" fmla="*/ 282201 h 503731"/>
                <a:gd name="connsiteX598" fmla="*/ 10209100 w 10525375"/>
                <a:gd name="connsiteY598" fmla="*/ 287547 h 503731"/>
                <a:gd name="connsiteX599" fmla="*/ 10205702 w 10525375"/>
                <a:gd name="connsiteY599" fmla="*/ 290220 h 503731"/>
                <a:gd name="connsiteX600" fmla="*/ 10215902 w 10525375"/>
                <a:gd name="connsiteY600" fmla="*/ 294231 h 503731"/>
                <a:gd name="connsiteX601" fmla="*/ 10215902 w 10525375"/>
                <a:gd name="connsiteY601" fmla="*/ 306259 h 503731"/>
                <a:gd name="connsiteX602" fmla="*/ 10175093 w 10525375"/>
                <a:gd name="connsiteY602" fmla="*/ 306259 h 503731"/>
                <a:gd name="connsiteX603" fmla="*/ 10127482 w 10525375"/>
                <a:gd name="connsiteY603" fmla="*/ 302250 h 503731"/>
                <a:gd name="connsiteX604" fmla="*/ 10103678 w 10525375"/>
                <a:gd name="connsiteY604" fmla="*/ 306259 h 503731"/>
                <a:gd name="connsiteX605" fmla="*/ 10076472 w 10525375"/>
                <a:gd name="connsiteY605" fmla="*/ 310270 h 503731"/>
                <a:gd name="connsiteX606" fmla="*/ 10093474 w 10525375"/>
                <a:gd name="connsiteY606" fmla="*/ 314279 h 503731"/>
                <a:gd name="connsiteX607" fmla="*/ 10141085 w 10525375"/>
                <a:gd name="connsiteY607" fmla="*/ 319625 h 503731"/>
                <a:gd name="connsiteX608" fmla="*/ 10096876 w 10525375"/>
                <a:gd name="connsiteY608" fmla="*/ 322298 h 503731"/>
                <a:gd name="connsiteX609" fmla="*/ 10090075 w 10525375"/>
                <a:gd name="connsiteY609" fmla="*/ 322298 h 503731"/>
                <a:gd name="connsiteX610" fmla="*/ 10117282 w 10525375"/>
                <a:gd name="connsiteY610" fmla="*/ 332991 h 503731"/>
                <a:gd name="connsiteX611" fmla="*/ 10137686 w 10525375"/>
                <a:gd name="connsiteY611" fmla="*/ 338337 h 503731"/>
                <a:gd name="connsiteX612" fmla="*/ 10168292 w 10525375"/>
                <a:gd name="connsiteY612" fmla="*/ 338337 h 503731"/>
                <a:gd name="connsiteX613" fmla="*/ 10171694 w 10525375"/>
                <a:gd name="connsiteY613" fmla="*/ 339674 h 503731"/>
                <a:gd name="connsiteX614" fmla="*/ 10175093 w 10525375"/>
                <a:gd name="connsiteY614" fmla="*/ 337001 h 503731"/>
                <a:gd name="connsiteX615" fmla="*/ 10243108 w 10525375"/>
                <a:gd name="connsiteY615" fmla="*/ 338337 h 503731"/>
                <a:gd name="connsiteX616" fmla="*/ 10355336 w 10525375"/>
                <a:gd name="connsiteY616" fmla="*/ 342348 h 503731"/>
                <a:gd name="connsiteX617" fmla="*/ 10375740 w 10525375"/>
                <a:gd name="connsiteY617" fmla="*/ 339674 h 503731"/>
                <a:gd name="connsiteX618" fmla="*/ 10498169 w 10525375"/>
                <a:gd name="connsiteY618" fmla="*/ 347694 h 503731"/>
                <a:gd name="connsiteX619" fmla="*/ 10498169 w 10525375"/>
                <a:gd name="connsiteY619" fmla="*/ 350367 h 503731"/>
                <a:gd name="connsiteX620" fmla="*/ 10447156 w 10525375"/>
                <a:gd name="connsiteY620" fmla="*/ 355713 h 503731"/>
                <a:gd name="connsiteX621" fmla="*/ 10385941 w 10525375"/>
                <a:gd name="connsiteY621" fmla="*/ 355713 h 503731"/>
                <a:gd name="connsiteX622" fmla="*/ 10375740 w 10525375"/>
                <a:gd name="connsiteY622" fmla="*/ 354376 h 503731"/>
                <a:gd name="connsiteX623" fmla="*/ 10345132 w 10525375"/>
                <a:gd name="connsiteY623" fmla="*/ 351703 h 503731"/>
                <a:gd name="connsiteX624" fmla="*/ 10222704 w 10525375"/>
                <a:gd name="connsiteY624" fmla="*/ 359722 h 503731"/>
                <a:gd name="connsiteX625" fmla="*/ 10222704 w 10525375"/>
                <a:gd name="connsiteY625" fmla="*/ 357049 h 503731"/>
                <a:gd name="connsiteX626" fmla="*/ 10137686 w 10525375"/>
                <a:gd name="connsiteY626" fmla="*/ 369079 h 503731"/>
                <a:gd name="connsiteX627" fmla="*/ 10100276 w 10525375"/>
                <a:gd name="connsiteY627" fmla="*/ 367742 h 503731"/>
                <a:gd name="connsiteX628" fmla="*/ 10096876 w 10525375"/>
                <a:gd name="connsiteY628" fmla="*/ 366406 h 503731"/>
                <a:gd name="connsiteX629" fmla="*/ 10069670 w 10525375"/>
                <a:gd name="connsiteY629" fmla="*/ 366406 h 503731"/>
                <a:gd name="connsiteX630" fmla="*/ 10045863 w 10525375"/>
                <a:gd name="connsiteY630" fmla="*/ 367742 h 503731"/>
                <a:gd name="connsiteX631" fmla="*/ 10042464 w 10525375"/>
                <a:gd name="connsiteY631" fmla="*/ 366406 h 503731"/>
                <a:gd name="connsiteX632" fmla="*/ 10028861 w 10525375"/>
                <a:gd name="connsiteY632" fmla="*/ 366406 h 503731"/>
                <a:gd name="connsiteX633" fmla="*/ 10018657 w 10525375"/>
                <a:gd name="connsiteY633" fmla="*/ 366406 h 503731"/>
                <a:gd name="connsiteX634" fmla="*/ 10011856 w 10525375"/>
                <a:gd name="connsiteY634" fmla="*/ 369079 h 503731"/>
                <a:gd name="connsiteX635" fmla="*/ 9977848 w 10525375"/>
                <a:gd name="connsiteY635" fmla="*/ 371752 h 503731"/>
                <a:gd name="connsiteX636" fmla="*/ 9971046 w 10525375"/>
                <a:gd name="connsiteY636" fmla="*/ 369079 h 503731"/>
                <a:gd name="connsiteX637" fmla="*/ 9971046 w 10525375"/>
                <a:gd name="connsiteY637" fmla="*/ 375761 h 503731"/>
                <a:gd name="connsiteX638" fmla="*/ 9998252 w 10525375"/>
                <a:gd name="connsiteY638" fmla="*/ 381108 h 503731"/>
                <a:gd name="connsiteX639" fmla="*/ 10001655 w 10525375"/>
                <a:gd name="connsiteY639" fmla="*/ 378434 h 503731"/>
                <a:gd name="connsiteX640" fmla="*/ 10056068 w 10525375"/>
                <a:gd name="connsiteY640" fmla="*/ 377099 h 503731"/>
                <a:gd name="connsiteX641" fmla="*/ 10069670 w 10525375"/>
                <a:gd name="connsiteY641" fmla="*/ 381108 h 503731"/>
                <a:gd name="connsiteX642" fmla="*/ 10069670 w 10525375"/>
                <a:gd name="connsiteY642" fmla="*/ 385118 h 503731"/>
                <a:gd name="connsiteX643" fmla="*/ 10110480 w 10525375"/>
                <a:gd name="connsiteY643" fmla="*/ 389127 h 503731"/>
                <a:gd name="connsiteX644" fmla="*/ 10110480 w 10525375"/>
                <a:gd name="connsiteY644" fmla="*/ 393137 h 503731"/>
                <a:gd name="connsiteX645" fmla="*/ 10151289 w 10525375"/>
                <a:gd name="connsiteY645" fmla="*/ 386454 h 503731"/>
                <a:gd name="connsiteX646" fmla="*/ 10161490 w 10525375"/>
                <a:gd name="connsiteY646" fmla="*/ 390464 h 503731"/>
                <a:gd name="connsiteX647" fmla="*/ 10168292 w 10525375"/>
                <a:gd name="connsiteY647" fmla="*/ 391800 h 503731"/>
                <a:gd name="connsiteX648" fmla="*/ 10232908 w 10525375"/>
                <a:gd name="connsiteY648" fmla="*/ 397147 h 503731"/>
                <a:gd name="connsiteX649" fmla="*/ 10266916 w 10525375"/>
                <a:gd name="connsiteY649" fmla="*/ 405166 h 503731"/>
                <a:gd name="connsiteX650" fmla="*/ 10243108 w 10525375"/>
                <a:gd name="connsiteY650" fmla="*/ 411850 h 503731"/>
                <a:gd name="connsiteX651" fmla="*/ 10243108 w 10525375"/>
                <a:gd name="connsiteY651" fmla="*/ 415859 h 503731"/>
                <a:gd name="connsiteX652" fmla="*/ 10181894 w 10525375"/>
                <a:gd name="connsiteY652" fmla="*/ 415859 h 503731"/>
                <a:gd name="connsiteX653" fmla="*/ 10175093 w 10525375"/>
                <a:gd name="connsiteY653" fmla="*/ 419869 h 503731"/>
                <a:gd name="connsiteX654" fmla="*/ 10212503 w 10525375"/>
                <a:gd name="connsiteY654" fmla="*/ 433235 h 503731"/>
                <a:gd name="connsiteX655" fmla="*/ 10212503 w 10525375"/>
                <a:gd name="connsiteY655" fmla="*/ 441254 h 503731"/>
                <a:gd name="connsiteX656" fmla="*/ 10181894 w 10525375"/>
                <a:gd name="connsiteY656" fmla="*/ 439917 h 503731"/>
                <a:gd name="connsiteX657" fmla="*/ 10147886 w 10525375"/>
                <a:gd name="connsiteY657" fmla="*/ 419869 h 503731"/>
                <a:gd name="connsiteX658" fmla="*/ 10117282 w 10525375"/>
                <a:gd name="connsiteY658" fmla="*/ 419869 h 503731"/>
                <a:gd name="connsiteX659" fmla="*/ 10130884 w 10525375"/>
                <a:gd name="connsiteY659" fmla="*/ 410512 h 503731"/>
                <a:gd name="connsiteX660" fmla="*/ 10127482 w 10525375"/>
                <a:gd name="connsiteY660" fmla="*/ 405166 h 503731"/>
                <a:gd name="connsiteX661" fmla="*/ 10124083 w 10525375"/>
                <a:gd name="connsiteY661" fmla="*/ 402493 h 503731"/>
                <a:gd name="connsiteX662" fmla="*/ 10086672 w 10525375"/>
                <a:gd name="connsiteY662" fmla="*/ 402493 h 503731"/>
                <a:gd name="connsiteX663" fmla="*/ 10076472 w 10525375"/>
                <a:gd name="connsiteY663" fmla="*/ 411850 h 503731"/>
                <a:gd name="connsiteX664" fmla="*/ 10073070 w 10525375"/>
                <a:gd name="connsiteY664" fmla="*/ 415859 h 503731"/>
                <a:gd name="connsiteX665" fmla="*/ 10083274 w 10525375"/>
                <a:gd name="connsiteY665" fmla="*/ 426551 h 503731"/>
                <a:gd name="connsiteX666" fmla="*/ 10096876 w 10525375"/>
                <a:gd name="connsiteY666" fmla="*/ 427888 h 503731"/>
                <a:gd name="connsiteX667" fmla="*/ 10141085 w 10525375"/>
                <a:gd name="connsiteY667" fmla="*/ 434571 h 503731"/>
                <a:gd name="connsiteX668" fmla="*/ 10137686 w 10525375"/>
                <a:gd name="connsiteY668" fmla="*/ 438581 h 503731"/>
                <a:gd name="connsiteX669" fmla="*/ 10090075 w 10525375"/>
                <a:gd name="connsiteY669" fmla="*/ 437244 h 503731"/>
                <a:gd name="connsiteX670" fmla="*/ 10066268 w 10525375"/>
                <a:gd name="connsiteY670" fmla="*/ 437244 h 503731"/>
                <a:gd name="connsiteX671" fmla="*/ 10039062 w 10525375"/>
                <a:gd name="connsiteY671" fmla="*/ 433235 h 503731"/>
                <a:gd name="connsiteX672" fmla="*/ 10018657 w 10525375"/>
                <a:gd name="connsiteY672" fmla="*/ 445263 h 503731"/>
                <a:gd name="connsiteX673" fmla="*/ 9984649 w 10525375"/>
                <a:gd name="connsiteY673" fmla="*/ 433235 h 503731"/>
                <a:gd name="connsiteX674" fmla="*/ 9903030 w 10525375"/>
                <a:gd name="connsiteY674" fmla="*/ 437244 h 503731"/>
                <a:gd name="connsiteX675" fmla="*/ 9889428 w 10525375"/>
                <a:gd name="connsiteY675" fmla="*/ 451947 h 503731"/>
                <a:gd name="connsiteX676" fmla="*/ 9855420 w 10525375"/>
                <a:gd name="connsiteY676" fmla="*/ 451947 h 503731"/>
                <a:gd name="connsiteX677" fmla="*/ 9838418 w 10525375"/>
                <a:gd name="connsiteY677" fmla="*/ 453283 h 503731"/>
                <a:gd name="connsiteX678" fmla="*/ 9804410 w 10525375"/>
                <a:gd name="connsiteY678" fmla="*/ 455956 h 503731"/>
                <a:gd name="connsiteX679" fmla="*/ 9801007 w 10525375"/>
                <a:gd name="connsiteY679" fmla="*/ 455956 h 503731"/>
                <a:gd name="connsiteX680" fmla="*/ 9749997 w 10525375"/>
                <a:gd name="connsiteY680" fmla="*/ 454620 h 503731"/>
                <a:gd name="connsiteX681" fmla="*/ 9743196 w 10525375"/>
                <a:gd name="connsiteY681" fmla="*/ 453283 h 503731"/>
                <a:gd name="connsiteX682" fmla="*/ 9743196 w 10525375"/>
                <a:gd name="connsiteY682" fmla="*/ 457293 h 503731"/>
                <a:gd name="connsiteX683" fmla="*/ 9702386 w 10525375"/>
                <a:gd name="connsiteY683" fmla="*/ 457293 h 503731"/>
                <a:gd name="connsiteX684" fmla="*/ 9600363 w 10525375"/>
                <a:gd name="connsiteY684" fmla="*/ 462639 h 503731"/>
                <a:gd name="connsiteX685" fmla="*/ 9579958 w 10525375"/>
                <a:gd name="connsiteY685" fmla="*/ 442590 h 503731"/>
                <a:gd name="connsiteX686" fmla="*/ 9569754 w 10525375"/>
                <a:gd name="connsiteY686" fmla="*/ 441254 h 503731"/>
                <a:gd name="connsiteX687" fmla="*/ 9566355 w 10525375"/>
                <a:gd name="connsiteY687" fmla="*/ 441254 h 503731"/>
                <a:gd name="connsiteX688" fmla="*/ 9566355 w 10525375"/>
                <a:gd name="connsiteY688" fmla="*/ 442590 h 503731"/>
                <a:gd name="connsiteX689" fmla="*/ 9545950 w 10525375"/>
                <a:gd name="connsiteY689" fmla="*/ 442590 h 503731"/>
                <a:gd name="connsiteX690" fmla="*/ 9525260 w 10525375"/>
                <a:gd name="connsiteY690" fmla="*/ 443494 h 503731"/>
                <a:gd name="connsiteX691" fmla="*/ 9545946 w 10525375"/>
                <a:gd name="connsiteY691" fmla="*/ 449274 h 503731"/>
                <a:gd name="connsiteX692" fmla="*/ 9542548 w 10525375"/>
                <a:gd name="connsiteY692" fmla="*/ 453283 h 503731"/>
                <a:gd name="connsiteX693" fmla="*/ 9511939 w 10525375"/>
                <a:gd name="connsiteY693" fmla="*/ 453283 h 503731"/>
                <a:gd name="connsiteX694" fmla="*/ 9471133 w 10525375"/>
                <a:gd name="connsiteY694" fmla="*/ 453283 h 503731"/>
                <a:gd name="connsiteX695" fmla="*/ 9467730 w 10525375"/>
                <a:gd name="connsiteY695" fmla="*/ 450611 h 503731"/>
                <a:gd name="connsiteX696" fmla="*/ 9467730 w 10525375"/>
                <a:gd name="connsiteY696" fmla="*/ 446007 h 503731"/>
                <a:gd name="connsiteX697" fmla="*/ 9454128 w 10525375"/>
                <a:gd name="connsiteY697" fmla="*/ 446601 h 503731"/>
                <a:gd name="connsiteX698" fmla="*/ 9433723 w 10525375"/>
                <a:gd name="connsiteY698" fmla="*/ 458629 h 503731"/>
                <a:gd name="connsiteX699" fmla="*/ 9454128 w 10525375"/>
                <a:gd name="connsiteY699" fmla="*/ 469322 h 503731"/>
                <a:gd name="connsiteX700" fmla="*/ 9392914 w 10525375"/>
                <a:gd name="connsiteY700" fmla="*/ 470659 h 503731"/>
                <a:gd name="connsiteX701" fmla="*/ 9369110 w 10525375"/>
                <a:gd name="connsiteY701" fmla="*/ 474668 h 503731"/>
                <a:gd name="connsiteX702" fmla="*/ 9321499 w 10525375"/>
                <a:gd name="connsiteY702" fmla="*/ 473332 h 503731"/>
                <a:gd name="connsiteX703" fmla="*/ 9267086 w 10525375"/>
                <a:gd name="connsiteY703" fmla="*/ 473332 h 503731"/>
                <a:gd name="connsiteX704" fmla="*/ 9185468 w 10525375"/>
                <a:gd name="connsiteY704" fmla="*/ 477341 h 503731"/>
                <a:gd name="connsiteX705" fmla="*/ 9144658 w 10525375"/>
                <a:gd name="connsiteY705" fmla="*/ 481352 h 503731"/>
                <a:gd name="connsiteX706" fmla="*/ 9144658 w 10525375"/>
                <a:gd name="connsiteY706" fmla="*/ 477341 h 503731"/>
                <a:gd name="connsiteX707" fmla="*/ 9083444 w 10525375"/>
                <a:gd name="connsiteY707" fmla="*/ 466648 h 503731"/>
                <a:gd name="connsiteX708" fmla="*/ 9042635 w 10525375"/>
                <a:gd name="connsiteY708" fmla="*/ 458629 h 503731"/>
                <a:gd name="connsiteX709" fmla="*/ 9018828 w 10525375"/>
                <a:gd name="connsiteY709" fmla="*/ 465313 h 503731"/>
                <a:gd name="connsiteX710" fmla="*/ 9025629 w 10525375"/>
                <a:gd name="connsiteY710" fmla="*/ 469322 h 503731"/>
                <a:gd name="connsiteX711" fmla="*/ 9022230 w 10525375"/>
                <a:gd name="connsiteY711" fmla="*/ 481352 h 503731"/>
                <a:gd name="connsiteX712" fmla="*/ 9012026 w 10525375"/>
                <a:gd name="connsiteY712" fmla="*/ 482687 h 503731"/>
                <a:gd name="connsiteX713" fmla="*/ 8947413 w 10525375"/>
                <a:gd name="connsiteY713" fmla="*/ 485361 h 503731"/>
                <a:gd name="connsiteX714" fmla="*/ 8930408 w 10525375"/>
                <a:gd name="connsiteY714" fmla="*/ 485361 h 503731"/>
                <a:gd name="connsiteX715" fmla="*/ 8920206 w 10525375"/>
                <a:gd name="connsiteY715" fmla="*/ 482687 h 503731"/>
                <a:gd name="connsiteX716" fmla="*/ 8916804 w 10525375"/>
                <a:gd name="connsiteY716" fmla="*/ 481352 h 503731"/>
                <a:gd name="connsiteX717" fmla="*/ 8855590 w 10525375"/>
                <a:gd name="connsiteY717" fmla="*/ 485361 h 503731"/>
                <a:gd name="connsiteX718" fmla="*/ 8852191 w 10525375"/>
                <a:gd name="connsiteY718" fmla="*/ 486698 h 503731"/>
                <a:gd name="connsiteX719" fmla="*/ 8790977 w 10525375"/>
                <a:gd name="connsiteY719" fmla="*/ 489371 h 503731"/>
                <a:gd name="connsiteX720" fmla="*/ 8739964 w 10525375"/>
                <a:gd name="connsiteY720" fmla="*/ 490707 h 503731"/>
                <a:gd name="connsiteX721" fmla="*/ 8675350 w 10525375"/>
                <a:gd name="connsiteY721" fmla="*/ 492044 h 503731"/>
                <a:gd name="connsiteX722" fmla="*/ 8668549 w 10525375"/>
                <a:gd name="connsiteY722" fmla="*/ 490707 h 503731"/>
                <a:gd name="connsiteX723" fmla="*/ 8654946 w 10525375"/>
                <a:gd name="connsiteY723" fmla="*/ 493380 h 503731"/>
                <a:gd name="connsiteX724" fmla="*/ 8637940 w 10525375"/>
                <a:gd name="connsiteY724" fmla="*/ 493380 h 503731"/>
                <a:gd name="connsiteX725" fmla="*/ 8627740 w 10525375"/>
                <a:gd name="connsiteY725" fmla="*/ 489371 h 503731"/>
                <a:gd name="connsiteX726" fmla="*/ 8586930 w 10525375"/>
                <a:gd name="connsiteY726" fmla="*/ 489371 h 503731"/>
                <a:gd name="connsiteX727" fmla="*/ 8583528 w 10525375"/>
                <a:gd name="connsiteY727" fmla="*/ 492044 h 503731"/>
                <a:gd name="connsiteX728" fmla="*/ 8481504 w 10525375"/>
                <a:gd name="connsiteY728" fmla="*/ 488034 h 503731"/>
                <a:gd name="connsiteX729" fmla="*/ 8461100 w 10525375"/>
                <a:gd name="connsiteY729" fmla="*/ 492044 h 503731"/>
                <a:gd name="connsiteX730" fmla="*/ 8433894 w 10525375"/>
                <a:gd name="connsiteY730" fmla="*/ 492044 h 503731"/>
                <a:gd name="connsiteX731" fmla="*/ 8382884 w 10525375"/>
                <a:gd name="connsiteY731" fmla="*/ 480014 h 503731"/>
                <a:gd name="connsiteX732" fmla="*/ 8372680 w 10525375"/>
                <a:gd name="connsiteY732" fmla="*/ 478678 h 503731"/>
                <a:gd name="connsiteX733" fmla="*/ 8369280 w 10525375"/>
                <a:gd name="connsiteY733" fmla="*/ 478678 h 503731"/>
                <a:gd name="connsiteX734" fmla="*/ 8369280 w 10525375"/>
                <a:gd name="connsiteY734" fmla="*/ 496053 h 503731"/>
                <a:gd name="connsiteX735" fmla="*/ 8331870 w 10525375"/>
                <a:gd name="connsiteY735" fmla="*/ 496053 h 503731"/>
                <a:gd name="connsiteX736" fmla="*/ 8311466 w 10525375"/>
                <a:gd name="connsiteY736" fmla="*/ 497390 h 503731"/>
                <a:gd name="connsiteX737" fmla="*/ 8250251 w 10525375"/>
                <a:gd name="connsiteY737" fmla="*/ 497390 h 503731"/>
                <a:gd name="connsiteX738" fmla="*/ 8241182 w 10525375"/>
                <a:gd name="connsiteY738" fmla="*/ 493826 h 503731"/>
                <a:gd name="connsiteX739" fmla="*/ 8243450 w 10525375"/>
                <a:gd name="connsiteY739" fmla="*/ 493380 h 503731"/>
                <a:gd name="connsiteX740" fmla="*/ 8243450 w 10525375"/>
                <a:gd name="connsiteY740" fmla="*/ 492044 h 503731"/>
                <a:gd name="connsiteX741" fmla="*/ 8240050 w 10525375"/>
                <a:gd name="connsiteY741" fmla="*/ 493380 h 503731"/>
                <a:gd name="connsiteX742" fmla="*/ 8241182 w 10525375"/>
                <a:gd name="connsiteY742" fmla="*/ 493826 h 503731"/>
                <a:gd name="connsiteX743" fmla="*/ 8223045 w 10525375"/>
                <a:gd name="connsiteY743" fmla="*/ 497390 h 503731"/>
                <a:gd name="connsiteX744" fmla="*/ 8110821 w 10525375"/>
                <a:gd name="connsiteY744" fmla="*/ 498726 h 503731"/>
                <a:gd name="connsiteX745" fmla="*/ 8093815 w 10525375"/>
                <a:gd name="connsiteY745" fmla="*/ 497390 h 503731"/>
                <a:gd name="connsiteX746" fmla="*/ 8029202 w 10525375"/>
                <a:gd name="connsiteY746" fmla="*/ 497390 h 503731"/>
                <a:gd name="connsiteX747" fmla="*/ 8025800 w 10525375"/>
                <a:gd name="connsiteY747" fmla="*/ 496053 h 503731"/>
                <a:gd name="connsiteX748" fmla="*/ 8022401 w 10525375"/>
                <a:gd name="connsiteY748" fmla="*/ 498726 h 503731"/>
                <a:gd name="connsiteX749" fmla="*/ 7916975 w 10525375"/>
                <a:gd name="connsiteY749" fmla="*/ 501399 h 503731"/>
                <a:gd name="connsiteX750" fmla="*/ 7896570 w 10525375"/>
                <a:gd name="connsiteY750" fmla="*/ 501399 h 503731"/>
                <a:gd name="connsiteX751" fmla="*/ 7862562 w 10525375"/>
                <a:gd name="connsiteY751" fmla="*/ 500064 h 503731"/>
                <a:gd name="connsiteX752" fmla="*/ 7862562 w 10525375"/>
                <a:gd name="connsiteY752" fmla="*/ 498726 h 503731"/>
                <a:gd name="connsiteX753" fmla="*/ 7845560 w 10525375"/>
                <a:gd name="connsiteY753" fmla="*/ 500064 h 503731"/>
                <a:gd name="connsiteX754" fmla="*/ 7784346 w 10525375"/>
                <a:gd name="connsiteY754" fmla="*/ 500064 h 503731"/>
                <a:gd name="connsiteX755" fmla="*/ 7753737 w 10525375"/>
                <a:gd name="connsiteY755" fmla="*/ 497390 h 503731"/>
                <a:gd name="connsiteX756" fmla="*/ 7743533 w 10525375"/>
                <a:gd name="connsiteY756" fmla="*/ 500064 h 503731"/>
                <a:gd name="connsiteX757" fmla="*/ 7590500 w 10525375"/>
                <a:gd name="connsiteY757" fmla="*/ 502737 h 503731"/>
                <a:gd name="connsiteX758" fmla="*/ 7580299 w 10525375"/>
                <a:gd name="connsiteY758" fmla="*/ 500064 h 503731"/>
                <a:gd name="connsiteX759" fmla="*/ 7519085 w 10525375"/>
                <a:gd name="connsiteY759" fmla="*/ 496053 h 503731"/>
                <a:gd name="connsiteX760" fmla="*/ 7508881 w 10525375"/>
                <a:gd name="connsiteY760" fmla="*/ 498726 h 503731"/>
                <a:gd name="connsiteX761" fmla="*/ 7488477 w 10525375"/>
                <a:gd name="connsiteY761" fmla="*/ 496053 h 503731"/>
                <a:gd name="connsiteX762" fmla="*/ 7396657 w 10525375"/>
                <a:gd name="connsiteY762" fmla="*/ 498726 h 503731"/>
                <a:gd name="connsiteX763" fmla="*/ 7366048 w 10525375"/>
                <a:gd name="connsiteY763" fmla="*/ 496053 h 503731"/>
                <a:gd name="connsiteX764" fmla="*/ 7355848 w 10525375"/>
                <a:gd name="connsiteY764" fmla="*/ 496053 h 503731"/>
                <a:gd name="connsiteX765" fmla="*/ 7192610 w 10525375"/>
                <a:gd name="connsiteY765" fmla="*/ 494717 h 503731"/>
                <a:gd name="connsiteX766" fmla="*/ 7189208 w 10525375"/>
                <a:gd name="connsiteY766" fmla="*/ 492044 h 503731"/>
                <a:gd name="connsiteX767" fmla="*/ 7172206 w 10525375"/>
                <a:gd name="connsiteY767" fmla="*/ 490707 h 503731"/>
                <a:gd name="connsiteX768" fmla="*/ 7131393 w 10525375"/>
                <a:gd name="connsiteY768" fmla="*/ 490707 h 503731"/>
                <a:gd name="connsiteX769" fmla="*/ 7127994 w 10525375"/>
                <a:gd name="connsiteY769" fmla="*/ 494717 h 503731"/>
                <a:gd name="connsiteX770" fmla="*/ 7124595 w 10525375"/>
                <a:gd name="connsiteY770" fmla="*/ 494717 h 503731"/>
                <a:gd name="connsiteX771" fmla="*/ 7121192 w 10525375"/>
                <a:gd name="connsiteY771" fmla="*/ 494717 h 503731"/>
                <a:gd name="connsiteX772" fmla="*/ 7070182 w 10525375"/>
                <a:gd name="connsiteY772" fmla="*/ 494717 h 503731"/>
                <a:gd name="connsiteX773" fmla="*/ 7008968 w 10525375"/>
                <a:gd name="connsiteY773" fmla="*/ 490707 h 503731"/>
                <a:gd name="connsiteX774" fmla="*/ 6957955 w 10525375"/>
                <a:gd name="connsiteY774" fmla="*/ 492044 h 503731"/>
                <a:gd name="connsiteX775" fmla="*/ 6794717 w 10525375"/>
                <a:gd name="connsiteY775" fmla="*/ 486698 h 503731"/>
                <a:gd name="connsiteX776" fmla="*/ 6753908 w 10525375"/>
                <a:gd name="connsiteY776" fmla="*/ 484025 h 503731"/>
                <a:gd name="connsiteX777" fmla="*/ 6753908 w 10525375"/>
                <a:gd name="connsiteY777" fmla="*/ 482687 h 503731"/>
                <a:gd name="connsiteX778" fmla="*/ 6662089 w 10525375"/>
                <a:gd name="connsiteY778" fmla="*/ 482687 h 503731"/>
                <a:gd name="connsiteX779" fmla="*/ 6641684 w 10525375"/>
                <a:gd name="connsiteY779" fmla="*/ 482687 h 503731"/>
                <a:gd name="connsiteX780" fmla="*/ 6631480 w 10525375"/>
                <a:gd name="connsiteY780" fmla="*/ 485361 h 503731"/>
                <a:gd name="connsiteX781" fmla="*/ 6580470 w 10525375"/>
                <a:gd name="connsiteY781" fmla="*/ 482687 h 503731"/>
                <a:gd name="connsiteX782" fmla="*/ 6577067 w 10525375"/>
                <a:gd name="connsiteY782" fmla="*/ 482687 h 503731"/>
                <a:gd name="connsiteX783" fmla="*/ 6573668 w 10525375"/>
                <a:gd name="connsiteY783" fmla="*/ 482687 h 503731"/>
                <a:gd name="connsiteX784" fmla="*/ 6566867 w 10525375"/>
                <a:gd name="connsiteY784" fmla="*/ 480014 h 503731"/>
                <a:gd name="connsiteX785" fmla="*/ 6488647 w 10525375"/>
                <a:gd name="connsiteY785" fmla="*/ 476005 h 503731"/>
                <a:gd name="connsiteX786" fmla="*/ 6454639 w 10525375"/>
                <a:gd name="connsiteY786" fmla="*/ 484025 h 503731"/>
                <a:gd name="connsiteX787" fmla="*/ 6451240 w 10525375"/>
                <a:gd name="connsiteY787" fmla="*/ 484025 h 503731"/>
                <a:gd name="connsiteX788" fmla="*/ 6447838 w 10525375"/>
                <a:gd name="connsiteY788" fmla="*/ 484025 h 503731"/>
                <a:gd name="connsiteX789" fmla="*/ 6373021 w 10525375"/>
                <a:gd name="connsiteY789" fmla="*/ 480014 h 503731"/>
                <a:gd name="connsiteX790" fmla="*/ 6369622 w 10525375"/>
                <a:gd name="connsiteY790" fmla="*/ 478678 h 503731"/>
                <a:gd name="connsiteX791" fmla="*/ 6240392 w 10525375"/>
                <a:gd name="connsiteY791" fmla="*/ 477341 h 503731"/>
                <a:gd name="connsiteX792" fmla="*/ 6230188 w 10525375"/>
                <a:gd name="connsiteY792" fmla="*/ 477341 h 503731"/>
                <a:gd name="connsiteX793" fmla="*/ 6209783 w 10525375"/>
                <a:gd name="connsiteY793" fmla="*/ 478678 h 503731"/>
                <a:gd name="connsiteX794" fmla="*/ 6206384 w 10525375"/>
                <a:gd name="connsiteY794" fmla="*/ 477341 h 503731"/>
                <a:gd name="connsiteX795" fmla="*/ 6179178 w 10525375"/>
                <a:gd name="connsiteY795" fmla="*/ 477341 h 503731"/>
                <a:gd name="connsiteX796" fmla="*/ 6148569 w 10525375"/>
                <a:gd name="connsiteY796" fmla="*/ 474668 h 503731"/>
                <a:gd name="connsiteX797" fmla="*/ 6145170 w 10525375"/>
                <a:gd name="connsiteY797" fmla="*/ 476005 h 503731"/>
                <a:gd name="connsiteX798" fmla="*/ 6114561 w 10525375"/>
                <a:gd name="connsiteY798" fmla="*/ 474668 h 503731"/>
                <a:gd name="connsiteX799" fmla="*/ 6104361 w 10525375"/>
                <a:gd name="connsiteY799" fmla="*/ 474668 h 503731"/>
                <a:gd name="connsiteX800" fmla="*/ 6012538 w 10525375"/>
                <a:gd name="connsiteY800" fmla="*/ 474668 h 503731"/>
                <a:gd name="connsiteX801" fmla="*/ 6009139 w 10525375"/>
                <a:gd name="connsiteY801" fmla="*/ 473332 h 503731"/>
                <a:gd name="connsiteX802" fmla="*/ 6005736 w 10525375"/>
                <a:gd name="connsiteY802" fmla="*/ 473332 h 503731"/>
                <a:gd name="connsiteX803" fmla="*/ 6002337 w 10525375"/>
                <a:gd name="connsiteY803" fmla="*/ 471995 h 503731"/>
                <a:gd name="connsiteX804" fmla="*/ 6005736 w 10525375"/>
                <a:gd name="connsiteY804" fmla="*/ 470659 h 503731"/>
                <a:gd name="connsiteX805" fmla="*/ 6002337 w 10525375"/>
                <a:gd name="connsiteY805" fmla="*/ 470659 h 503731"/>
                <a:gd name="connsiteX806" fmla="*/ 5930919 w 10525375"/>
                <a:gd name="connsiteY806" fmla="*/ 471995 h 503731"/>
                <a:gd name="connsiteX807" fmla="*/ 5927520 w 10525375"/>
                <a:gd name="connsiteY807" fmla="*/ 471995 h 503731"/>
                <a:gd name="connsiteX808" fmla="*/ 5822094 w 10525375"/>
                <a:gd name="connsiteY808" fmla="*/ 467986 h 503731"/>
                <a:gd name="connsiteX809" fmla="*/ 5709870 w 10525375"/>
                <a:gd name="connsiteY809" fmla="*/ 467986 h 503731"/>
                <a:gd name="connsiteX810" fmla="*/ 5675863 w 10525375"/>
                <a:gd name="connsiteY810" fmla="*/ 470659 h 503731"/>
                <a:gd name="connsiteX811" fmla="*/ 5609547 w 10525375"/>
                <a:gd name="connsiteY811" fmla="*/ 467985 h 503731"/>
                <a:gd name="connsiteX812" fmla="*/ 5543963 w 10525375"/>
                <a:gd name="connsiteY812" fmla="*/ 469307 h 503731"/>
                <a:gd name="connsiteX813" fmla="*/ 5543991 w 10525375"/>
                <a:gd name="connsiteY813" fmla="*/ 469322 h 503731"/>
                <a:gd name="connsiteX814" fmla="*/ 5482777 w 10525375"/>
                <a:gd name="connsiteY814" fmla="*/ 470659 h 503731"/>
                <a:gd name="connsiteX815" fmla="*/ 5458973 w 10525375"/>
                <a:gd name="connsiteY815" fmla="*/ 474668 h 503731"/>
                <a:gd name="connsiteX816" fmla="*/ 5411362 w 10525375"/>
                <a:gd name="connsiteY816" fmla="*/ 473332 h 503731"/>
                <a:gd name="connsiteX817" fmla="*/ 5356950 w 10525375"/>
                <a:gd name="connsiteY817" fmla="*/ 473332 h 503731"/>
                <a:gd name="connsiteX818" fmla="*/ 5275331 w 10525375"/>
                <a:gd name="connsiteY818" fmla="*/ 477341 h 503731"/>
                <a:gd name="connsiteX819" fmla="*/ 5234521 w 10525375"/>
                <a:gd name="connsiteY819" fmla="*/ 481352 h 503731"/>
                <a:gd name="connsiteX820" fmla="*/ 5234521 w 10525375"/>
                <a:gd name="connsiteY820" fmla="*/ 477341 h 503731"/>
                <a:gd name="connsiteX821" fmla="*/ 5180958 w 10525375"/>
                <a:gd name="connsiteY821" fmla="*/ 476025 h 503731"/>
                <a:gd name="connsiteX822" fmla="*/ 5174703 w 10525375"/>
                <a:gd name="connsiteY822" fmla="*/ 468359 h 503731"/>
                <a:gd name="connsiteX823" fmla="*/ 5121534 w 10525375"/>
                <a:gd name="connsiteY823" fmla="*/ 467986 h 503731"/>
                <a:gd name="connsiteX824" fmla="*/ 5114203 w 10525375"/>
                <a:gd name="connsiteY824" fmla="*/ 468562 h 503731"/>
                <a:gd name="connsiteX825" fmla="*/ 5115492 w 10525375"/>
                <a:gd name="connsiteY825" fmla="*/ 469322 h 503731"/>
                <a:gd name="connsiteX826" fmla="*/ 5112093 w 10525375"/>
                <a:gd name="connsiteY826" fmla="*/ 481352 h 503731"/>
                <a:gd name="connsiteX827" fmla="*/ 5101889 w 10525375"/>
                <a:gd name="connsiteY827" fmla="*/ 482687 h 503731"/>
                <a:gd name="connsiteX828" fmla="*/ 5037276 w 10525375"/>
                <a:gd name="connsiteY828" fmla="*/ 485361 h 503731"/>
                <a:gd name="connsiteX829" fmla="*/ 5020271 w 10525375"/>
                <a:gd name="connsiteY829" fmla="*/ 485361 h 503731"/>
                <a:gd name="connsiteX830" fmla="*/ 5010070 w 10525375"/>
                <a:gd name="connsiteY830" fmla="*/ 482687 h 503731"/>
                <a:gd name="connsiteX831" fmla="*/ 5006667 w 10525375"/>
                <a:gd name="connsiteY831" fmla="*/ 481352 h 503731"/>
                <a:gd name="connsiteX832" fmla="*/ 4945453 w 10525375"/>
                <a:gd name="connsiteY832" fmla="*/ 485361 h 503731"/>
                <a:gd name="connsiteX833" fmla="*/ 4942054 w 10525375"/>
                <a:gd name="connsiteY833" fmla="*/ 486698 h 503731"/>
                <a:gd name="connsiteX834" fmla="*/ 4880840 w 10525375"/>
                <a:gd name="connsiteY834" fmla="*/ 489371 h 503731"/>
                <a:gd name="connsiteX835" fmla="*/ 4829827 w 10525375"/>
                <a:gd name="connsiteY835" fmla="*/ 490707 h 503731"/>
                <a:gd name="connsiteX836" fmla="*/ 4765214 w 10525375"/>
                <a:gd name="connsiteY836" fmla="*/ 492044 h 503731"/>
                <a:gd name="connsiteX837" fmla="*/ 4758412 w 10525375"/>
                <a:gd name="connsiteY837" fmla="*/ 490707 h 503731"/>
                <a:gd name="connsiteX838" fmla="*/ 4744809 w 10525375"/>
                <a:gd name="connsiteY838" fmla="*/ 493380 h 503731"/>
                <a:gd name="connsiteX839" fmla="*/ 4727803 w 10525375"/>
                <a:gd name="connsiteY839" fmla="*/ 493380 h 503731"/>
                <a:gd name="connsiteX840" fmla="*/ 4717603 w 10525375"/>
                <a:gd name="connsiteY840" fmla="*/ 489371 h 503731"/>
                <a:gd name="connsiteX841" fmla="*/ 4676794 w 10525375"/>
                <a:gd name="connsiteY841" fmla="*/ 489371 h 503731"/>
                <a:gd name="connsiteX842" fmla="*/ 4673391 w 10525375"/>
                <a:gd name="connsiteY842" fmla="*/ 492044 h 503731"/>
                <a:gd name="connsiteX843" fmla="*/ 4571368 w 10525375"/>
                <a:gd name="connsiteY843" fmla="*/ 488034 h 503731"/>
                <a:gd name="connsiteX844" fmla="*/ 4550963 w 10525375"/>
                <a:gd name="connsiteY844" fmla="*/ 492044 h 503731"/>
                <a:gd name="connsiteX845" fmla="*/ 4523757 w 10525375"/>
                <a:gd name="connsiteY845" fmla="*/ 492044 h 503731"/>
                <a:gd name="connsiteX846" fmla="*/ 4472747 w 10525375"/>
                <a:gd name="connsiteY846" fmla="*/ 480014 h 503731"/>
                <a:gd name="connsiteX847" fmla="*/ 4462543 w 10525375"/>
                <a:gd name="connsiteY847" fmla="*/ 478678 h 503731"/>
                <a:gd name="connsiteX848" fmla="*/ 4459144 w 10525375"/>
                <a:gd name="connsiteY848" fmla="*/ 478678 h 503731"/>
                <a:gd name="connsiteX849" fmla="*/ 4459144 w 10525375"/>
                <a:gd name="connsiteY849" fmla="*/ 496053 h 503731"/>
                <a:gd name="connsiteX850" fmla="*/ 4421733 w 10525375"/>
                <a:gd name="connsiteY850" fmla="*/ 496053 h 503731"/>
                <a:gd name="connsiteX851" fmla="*/ 4401329 w 10525375"/>
                <a:gd name="connsiteY851" fmla="*/ 497390 h 503731"/>
                <a:gd name="connsiteX852" fmla="*/ 4340114 w 10525375"/>
                <a:gd name="connsiteY852" fmla="*/ 497390 h 503731"/>
                <a:gd name="connsiteX853" fmla="*/ 4331046 w 10525375"/>
                <a:gd name="connsiteY853" fmla="*/ 493826 h 503731"/>
                <a:gd name="connsiteX854" fmla="*/ 4333313 w 10525375"/>
                <a:gd name="connsiteY854" fmla="*/ 493380 h 503731"/>
                <a:gd name="connsiteX855" fmla="*/ 4333313 w 10525375"/>
                <a:gd name="connsiteY855" fmla="*/ 492044 h 503731"/>
                <a:gd name="connsiteX856" fmla="*/ 4329914 w 10525375"/>
                <a:gd name="connsiteY856" fmla="*/ 493380 h 503731"/>
                <a:gd name="connsiteX857" fmla="*/ 4331046 w 10525375"/>
                <a:gd name="connsiteY857" fmla="*/ 493826 h 503731"/>
                <a:gd name="connsiteX858" fmla="*/ 4312908 w 10525375"/>
                <a:gd name="connsiteY858" fmla="*/ 497390 h 503731"/>
                <a:gd name="connsiteX859" fmla="*/ 4200684 w 10525375"/>
                <a:gd name="connsiteY859" fmla="*/ 498726 h 503731"/>
                <a:gd name="connsiteX860" fmla="*/ 4183678 w 10525375"/>
                <a:gd name="connsiteY860" fmla="*/ 497390 h 503731"/>
                <a:gd name="connsiteX861" fmla="*/ 4119065 w 10525375"/>
                <a:gd name="connsiteY861" fmla="*/ 497390 h 503731"/>
                <a:gd name="connsiteX862" fmla="*/ 4115663 w 10525375"/>
                <a:gd name="connsiteY862" fmla="*/ 496053 h 503731"/>
                <a:gd name="connsiteX863" fmla="*/ 4112264 w 10525375"/>
                <a:gd name="connsiteY863" fmla="*/ 498726 h 503731"/>
                <a:gd name="connsiteX864" fmla="*/ 4006838 w 10525375"/>
                <a:gd name="connsiteY864" fmla="*/ 501399 h 503731"/>
                <a:gd name="connsiteX865" fmla="*/ 3986433 w 10525375"/>
                <a:gd name="connsiteY865" fmla="*/ 501399 h 503731"/>
                <a:gd name="connsiteX866" fmla="*/ 3952425 w 10525375"/>
                <a:gd name="connsiteY866" fmla="*/ 500064 h 503731"/>
                <a:gd name="connsiteX867" fmla="*/ 3952425 w 10525375"/>
                <a:gd name="connsiteY867" fmla="*/ 498726 h 503731"/>
                <a:gd name="connsiteX868" fmla="*/ 3935423 w 10525375"/>
                <a:gd name="connsiteY868" fmla="*/ 500064 h 503731"/>
                <a:gd name="connsiteX869" fmla="*/ 3874209 w 10525375"/>
                <a:gd name="connsiteY869" fmla="*/ 500064 h 503731"/>
                <a:gd name="connsiteX870" fmla="*/ 3843600 w 10525375"/>
                <a:gd name="connsiteY870" fmla="*/ 497390 h 503731"/>
                <a:gd name="connsiteX871" fmla="*/ 3833396 w 10525375"/>
                <a:gd name="connsiteY871" fmla="*/ 500064 h 503731"/>
                <a:gd name="connsiteX872" fmla="*/ 3680363 w 10525375"/>
                <a:gd name="connsiteY872" fmla="*/ 502737 h 503731"/>
                <a:gd name="connsiteX873" fmla="*/ 3670162 w 10525375"/>
                <a:gd name="connsiteY873" fmla="*/ 500064 h 503731"/>
                <a:gd name="connsiteX874" fmla="*/ 3608948 w 10525375"/>
                <a:gd name="connsiteY874" fmla="*/ 496053 h 503731"/>
                <a:gd name="connsiteX875" fmla="*/ 3598744 w 10525375"/>
                <a:gd name="connsiteY875" fmla="*/ 498726 h 503731"/>
                <a:gd name="connsiteX876" fmla="*/ 3578340 w 10525375"/>
                <a:gd name="connsiteY876" fmla="*/ 496053 h 503731"/>
                <a:gd name="connsiteX877" fmla="*/ 3486520 w 10525375"/>
                <a:gd name="connsiteY877" fmla="*/ 498726 h 503731"/>
                <a:gd name="connsiteX878" fmla="*/ 3455911 w 10525375"/>
                <a:gd name="connsiteY878" fmla="*/ 496053 h 503731"/>
                <a:gd name="connsiteX879" fmla="*/ 3445711 w 10525375"/>
                <a:gd name="connsiteY879" fmla="*/ 496053 h 503731"/>
                <a:gd name="connsiteX880" fmla="*/ 3282473 w 10525375"/>
                <a:gd name="connsiteY880" fmla="*/ 494717 h 503731"/>
                <a:gd name="connsiteX881" fmla="*/ 3279071 w 10525375"/>
                <a:gd name="connsiteY881" fmla="*/ 492044 h 503731"/>
                <a:gd name="connsiteX882" fmla="*/ 3262069 w 10525375"/>
                <a:gd name="connsiteY882" fmla="*/ 490707 h 503731"/>
                <a:gd name="connsiteX883" fmla="*/ 3221256 w 10525375"/>
                <a:gd name="connsiteY883" fmla="*/ 490707 h 503731"/>
                <a:gd name="connsiteX884" fmla="*/ 3217857 w 10525375"/>
                <a:gd name="connsiteY884" fmla="*/ 494717 h 503731"/>
                <a:gd name="connsiteX885" fmla="*/ 3214458 w 10525375"/>
                <a:gd name="connsiteY885" fmla="*/ 494717 h 503731"/>
                <a:gd name="connsiteX886" fmla="*/ 3211055 w 10525375"/>
                <a:gd name="connsiteY886" fmla="*/ 494717 h 503731"/>
                <a:gd name="connsiteX887" fmla="*/ 3160045 w 10525375"/>
                <a:gd name="connsiteY887" fmla="*/ 494717 h 503731"/>
                <a:gd name="connsiteX888" fmla="*/ 3098831 w 10525375"/>
                <a:gd name="connsiteY888" fmla="*/ 490707 h 503731"/>
                <a:gd name="connsiteX889" fmla="*/ 3047818 w 10525375"/>
                <a:gd name="connsiteY889" fmla="*/ 492044 h 503731"/>
                <a:gd name="connsiteX890" fmla="*/ 2884580 w 10525375"/>
                <a:gd name="connsiteY890" fmla="*/ 486698 h 503731"/>
                <a:gd name="connsiteX891" fmla="*/ 2843771 w 10525375"/>
                <a:gd name="connsiteY891" fmla="*/ 484025 h 503731"/>
                <a:gd name="connsiteX892" fmla="*/ 2843771 w 10525375"/>
                <a:gd name="connsiteY892" fmla="*/ 482687 h 503731"/>
                <a:gd name="connsiteX893" fmla="*/ 2751952 w 10525375"/>
                <a:gd name="connsiteY893" fmla="*/ 482687 h 503731"/>
                <a:gd name="connsiteX894" fmla="*/ 2731547 w 10525375"/>
                <a:gd name="connsiteY894" fmla="*/ 482687 h 503731"/>
                <a:gd name="connsiteX895" fmla="*/ 2721343 w 10525375"/>
                <a:gd name="connsiteY895" fmla="*/ 485361 h 503731"/>
                <a:gd name="connsiteX896" fmla="*/ 2670333 w 10525375"/>
                <a:gd name="connsiteY896" fmla="*/ 482687 h 503731"/>
                <a:gd name="connsiteX897" fmla="*/ 2666930 w 10525375"/>
                <a:gd name="connsiteY897" fmla="*/ 482687 h 503731"/>
                <a:gd name="connsiteX898" fmla="*/ 2663531 w 10525375"/>
                <a:gd name="connsiteY898" fmla="*/ 482687 h 503731"/>
                <a:gd name="connsiteX899" fmla="*/ 2656730 w 10525375"/>
                <a:gd name="connsiteY899" fmla="*/ 480014 h 503731"/>
                <a:gd name="connsiteX900" fmla="*/ 2578510 w 10525375"/>
                <a:gd name="connsiteY900" fmla="*/ 476005 h 503731"/>
                <a:gd name="connsiteX901" fmla="*/ 2544502 w 10525375"/>
                <a:gd name="connsiteY901" fmla="*/ 484025 h 503731"/>
                <a:gd name="connsiteX902" fmla="*/ 2541103 w 10525375"/>
                <a:gd name="connsiteY902" fmla="*/ 484025 h 503731"/>
                <a:gd name="connsiteX903" fmla="*/ 2537701 w 10525375"/>
                <a:gd name="connsiteY903" fmla="*/ 484025 h 503731"/>
                <a:gd name="connsiteX904" fmla="*/ 2462884 w 10525375"/>
                <a:gd name="connsiteY904" fmla="*/ 480014 h 503731"/>
                <a:gd name="connsiteX905" fmla="*/ 2459484 w 10525375"/>
                <a:gd name="connsiteY905" fmla="*/ 478678 h 503731"/>
                <a:gd name="connsiteX906" fmla="*/ 2330255 w 10525375"/>
                <a:gd name="connsiteY906" fmla="*/ 477341 h 503731"/>
                <a:gd name="connsiteX907" fmla="*/ 2320051 w 10525375"/>
                <a:gd name="connsiteY907" fmla="*/ 477341 h 503731"/>
                <a:gd name="connsiteX908" fmla="*/ 2299646 w 10525375"/>
                <a:gd name="connsiteY908" fmla="*/ 478678 h 503731"/>
                <a:gd name="connsiteX909" fmla="*/ 2296247 w 10525375"/>
                <a:gd name="connsiteY909" fmla="*/ 477341 h 503731"/>
                <a:gd name="connsiteX910" fmla="*/ 2269041 w 10525375"/>
                <a:gd name="connsiteY910" fmla="*/ 477341 h 503731"/>
                <a:gd name="connsiteX911" fmla="*/ 2238432 w 10525375"/>
                <a:gd name="connsiteY911" fmla="*/ 474668 h 503731"/>
                <a:gd name="connsiteX912" fmla="*/ 2235033 w 10525375"/>
                <a:gd name="connsiteY912" fmla="*/ 476005 h 503731"/>
                <a:gd name="connsiteX913" fmla="*/ 2204424 w 10525375"/>
                <a:gd name="connsiteY913" fmla="*/ 474668 h 503731"/>
                <a:gd name="connsiteX914" fmla="*/ 2194224 w 10525375"/>
                <a:gd name="connsiteY914" fmla="*/ 474668 h 503731"/>
                <a:gd name="connsiteX915" fmla="*/ 2102401 w 10525375"/>
                <a:gd name="connsiteY915" fmla="*/ 474668 h 503731"/>
                <a:gd name="connsiteX916" fmla="*/ 2099002 w 10525375"/>
                <a:gd name="connsiteY916" fmla="*/ 473332 h 503731"/>
                <a:gd name="connsiteX917" fmla="*/ 2095599 w 10525375"/>
                <a:gd name="connsiteY917" fmla="*/ 473332 h 503731"/>
                <a:gd name="connsiteX918" fmla="*/ 2092200 w 10525375"/>
                <a:gd name="connsiteY918" fmla="*/ 471995 h 503731"/>
                <a:gd name="connsiteX919" fmla="*/ 2095599 w 10525375"/>
                <a:gd name="connsiteY919" fmla="*/ 470659 h 503731"/>
                <a:gd name="connsiteX920" fmla="*/ 2092200 w 10525375"/>
                <a:gd name="connsiteY920" fmla="*/ 470659 h 503731"/>
                <a:gd name="connsiteX921" fmla="*/ 2020782 w 10525375"/>
                <a:gd name="connsiteY921" fmla="*/ 471995 h 503731"/>
                <a:gd name="connsiteX922" fmla="*/ 2017383 w 10525375"/>
                <a:gd name="connsiteY922" fmla="*/ 471995 h 503731"/>
                <a:gd name="connsiteX923" fmla="*/ 1911957 w 10525375"/>
                <a:gd name="connsiteY923" fmla="*/ 467986 h 503731"/>
                <a:gd name="connsiteX924" fmla="*/ 1799733 w 10525375"/>
                <a:gd name="connsiteY924" fmla="*/ 467986 h 503731"/>
                <a:gd name="connsiteX925" fmla="*/ 1765725 w 10525375"/>
                <a:gd name="connsiteY925" fmla="*/ 470659 h 503731"/>
                <a:gd name="connsiteX926" fmla="*/ 1633093 w 10525375"/>
                <a:gd name="connsiteY926" fmla="*/ 469322 h 503731"/>
                <a:gd name="connsiteX927" fmla="*/ 1599086 w 10525375"/>
                <a:gd name="connsiteY927" fmla="*/ 465313 h 503731"/>
                <a:gd name="connsiteX928" fmla="*/ 1599086 w 10525375"/>
                <a:gd name="connsiteY928" fmla="*/ 463975 h 503731"/>
                <a:gd name="connsiteX929" fmla="*/ 1364433 w 10525375"/>
                <a:gd name="connsiteY929" fmla="*/ 463975 h 503731"/>
                <a:gd name="connsiteX930" fmla="*/ 1357632 w 10525375"/>
                <a:gd name="connsiteY930" fmla="*/ 465313 h 503731"/>
                <a:gd name="connsiteX931" fmla="*/ 1354229 w 10525375"/>
                <a:gd name="connsiteY931" fmla="*/ 467986 h 503731"/>
                <a:gd name="connsiteX932" fmla="*/ 1211396 w 10525375"/>
                <a:gd name="connsiteY932" fmla="*/ 467986 h 503731"/>
                <a:gd name="connsiteX933" fmla="*/ 1194394 w 10525375"/>
                <a:gd name="connsiteY933" fmla="*/ 469322 h 503731"/>
                <a:gd name="connsiteX934" fmla="*/ 1170587 w 10525375"/>
                <a:gd name="connsiteY934" fmla="*/ 471995 h 503731"/>
                <a:gd name="connsiteX935" fmla="*/ 1150182 w 10525375"/>
                <a:gd name="connsiteY935" fmla="*/ 471995 h 503731"/>
                <a:gd name="connsiteX936" fmla="*/ 990348 w 10525375"/>
                <a:gd name="connsiteY936" fmla="*/ 473332 h 503731"/>
                <a:gd name="connsiteX937" fmla="*/ 956340 w 10525375"/>
                <a:gd name="connsiteY937" fmla="*/ 465313 h 503731"/>
                <a:gd name="connsiteX938" fmla="*/ 952937 w 10525375"/>
                <a:gd name="connsiteY938" fmla="*/ 451947 h 503731"/>
                <a:gd name="connsiteX939" fmla="*/ 946136 w 10525375"/>
                <a:gd name="connsiteY939" fmla="*/ 451947 h 503731"/>
                <a:gd name="connsiteX940" fmla="*/ 888324 w 10525375"/>
                <a:gd name="connsiteY940" fmla="*/ 426551 h 503731"/>
                <a:gd name="connsiteX941" fmla="*/ 844112 w 10525375"/>
                <a:gd name="connsiteY941" fmla="*/ 447936 h 503731"/>
                <a:gd name="connsiteX942" fmla="*/ 830509 w 10525375"/>
                <a:gd name="connsiteY942" fmla="*/ 454620 h 503731"/>
                <a:gd name="connsiteX943" fmla="*/ 827110 w 10525375"/>
                <a:gd name="connsiteY943" fmla="*/ 454620 h 503731"/>
                <a:gd name="connsiteX944" fmla="*/ 844112 w 10525375"/>
                <a:gd name="connsiteY944" fmla="*/ 457293 h 503731"/>
                <a:gd name="connsiteX945" fmla="*/ 891723 w 10525375"/>
                <a:gd name="connsiteY945" fmla="*/ 470659 h 503731"/>
                <a:gd name="connsiteX946" fmla="*/ 881523 w 10525375"/>
                <a:gd name="connsiteY946" fmla="*/ 473332 h 503731"/>
                <a:gd name="connsiteX947" fmla="*/ 850914 w 10525375"/>
                <a:gd name="connsiteY947" fmla="*/ 474668 h 503731"/>
                <a:gd name="connsiteX948" fmla="*/ 810104 w 10525375"/>
                <a:gd name="connsiteY948" fmla="*/ 476005 h 503731"/>
                <a:gd name="connsiteX949" fmla="*/ 735287 w 10525375"/>
                <a:gd name="connsiteY949" fmla="*/ 474668 h 503731"/>
                <a:gd name="connsiteX950" fmla="*/ 731888 w 10525375"/>
                <a:gd name="connsiteY950" fmla="*/ 474668 h 503731"/>
                <a:gd name="connsiteX951" fmla="*/ 728486 w 10525375"/>
                <a:gd name="connsiteY951" fmla="*/ 474668 h 503731"/>
                <a:gd name="connsiteX952" fmla="*/ 708081 w 10525375"/>
                <a:gd name="connsiteY952" fmla="*/ 480014 h 503731"/>
                <a:gd name="connsiteX953" fmla="*/ 687676 w 10525375"/>
                <a:gd name="connsiteY953" fmla="*/ 466648 h 503731"/>
                <a:gd name="connsiteX954" fmla="*/ 674073 w 10525375"/>
                <a:gd name="connsiteY954" fmla="*/ 455956 h 503731"/>
                <a:gd name="connsiteX955" fmla="*/ 691079 w 10525375"/>
                <a:gd name="connsiteY955" fmla="*/ 443927 h 503731"/>
                <a:gd name="connsiteX956" fmla="*/ 694478 w 10525375"/>
                <a:gd name="connsiteY956" fmla="*/ 443927 h 503731"/>
                <a:gd name="connsiteX957" fmla="*/ 697881 w 10525375"/>
                <a:gd name="connsiteY957" fmla="*/ 441254 h 503731"/>
                <a:gd name="connsiteX958" fmla="*/ 701279 w 10525375"/>
                <a:gd name="connsiteY958" fmla="*/ 441254 h 503731"/>
                <a:gd name="connsiteX959" fmla="*/ 701279 w 10525375"/>
                <a:gd name="connsiteY959" fmla="*/ 434571 h 503731"/>
                <a:gd name="connsiteX960" fmla="*/ 691079 w 10525375"/>
                <a:gd name="connsiteY960" fmla="*/ 423878 h 503731"/>
                <a:gd name="connsiteX961" fmla="*/ 674073 w 10525375"/>
                <a:gd name="connsiteY961" fmla="*/ 429224 h 503731"/>
                <a:gd name="connsiteX962" fmla="*/ 670674 w 10525375"/>
                <a:gd name="connsiteY962" fmla="*/ 430562 h 503731"/>
                <a:gd name="connsiteX963" fmla="*/ 657071 w 10525375"/>
                <a:gd name="connsiteY963" fmla="*/ 438581 h 503731"/>
                <a:gd name="connsiteX964" fmla="*/ 657071 w 10525375"/>
                <a:gd name="connsiteY964" fmla="*/ 441254 h 503731"/>
                <a:gd name="connsiteX965" fmla="*/ 643468 w 10525375"/>
                <a:gd name="connsiteY965" fmla="*/ 455956 h 503731"/>
                <a:gd name="connsiteX966" fmla="*/ 643468 w 10525375"/>
                <a:gd name="connsiteY966" fmla="*/ 459966 h 503731"/>
                <a:gd name="connsiteX967" fmla="*/ 612859 w 10525375"/>
                <a:gd name="connsiteY967" fmla="*/ 451947 h 503731"/>
                <a:gd name="connsiteX968" fmla="*/ 602659 w 10525375"/>
                <a:gd name="connsiteY968" fmla="*/ 443927 h 503731"/>
                <a:gd name="connsiteX969" fmla="*/ 602659 w 10525375"/>
                <a:gd name="connsiteY969" fmla="*/ 435908 h 503731"/>
                <a:gd name="connsiteX970" fmla="*/ 609460 w 10525375"/>
                <a:gd name="connsiteY970" fmla="*/ 437244 h 503731"/>
                <a:gd name="connsiteX971" fmla="*/ 606058 w 10525375"/>
                <a:gd name="connsiteY971" fmla="*/ 434571 h 503731"/>
                <a:gd name="connsiteX972" fmla="*/ 602659 w 10525375"/>
                <a:gd name="connsiteY972" fmla="*/ 429224 h 503731"/>
                <a:gd name="connsiteX973" fmla="*/ 595857 w 10525375"/>
                <a:gd name="connsiteY973" fmla="*/ 429224 h 503731"/>
                <a:gd name="connsiteX974" fmla="*/ 568651 w 10525375"/>
                <a:gd name="connsiteY974" fmla="*/ 441254 h 503731"/>
                <a:gd name="connsiteX975" fmla="*/ 517637 w 10525375"/>
                <a:gd name="connsiteY975" fmla="*/ 442590 h 503731"/>
                <a:gd name="connsiteX976" fmla="*/ 487032 w 10525375"/>
                <a:gd name="connsiteY976" fmla="*/ 438581 h 503731"/>
                <a:gd name="connsiteX977" fmla="*/ 471208 w 10525375"/>
                <a:gd name="connsiteY977" fmla="*/ 444800 h 503731"/>
                <a:gd name="connsiteX978" fmla="*/ 473425 w 10525375"/>
                <a:gd name="connsiteY978" fmla="*/ 450611 h 503731"/>
                <a:gd name="connsiteX979" fmla="*/ 442820 w 10525375"/>
                <a:gd name="connsiteY979" fmla="*/ 450611 h 503731"/>
                <a:gd name="connsiteX980" fmla="*/ 442820 w 10525375"/>
                <a:gd name="connsiteY980" fmla="*/ 442702 h 503731"/>
                <a:gd name="connsiteX981" fmla="*/ 425818 w 10525375"/>
                <a:gd name="connsiteY981" fmla="*/ 439917 h 503731"/>
                <a:gd name="connsiteX982" fmla="*/ 395209 w 10525375"/>
                <a:gd name="connsiteY982" fmla="*/ 434571 h 503731"/>
                <a:gd name="connsiteX983" fmla="*/ 391810 w 10525375"/>
                <a:gd name="connsiteY983" fmla="*/ 426551 h 503731"/>
                <a:gd name="connsiteX984" fmla="*/ 466627 w 10525375"/>
                <a:gd name="connsiteY984" fmla="*/ 438581 h 503731"/>
                <a:gd name="connsiteX985" fmla="*/ 480231 w 10525375"/>
                <a:gd name="connsiteY985" fmla="*/ 427888 h 503731"/>
                <a:gd name="connsiteX986" fmla="*/ 470026 w 10525375"/>
                <a:gd name="connsiteY986" fmla="*/ 423878 h 503731"/>
                <a:gd name="connsiteX987" fmla="*/ 425818 w 10525375"/>
                <a:gd name="connsiteY987" fmla="*/ 410512 h 503731"/>
                <a:gd name="connsiteX988" fmla="*/ 385009 w 10525375"/>
                <a:gd name="connsiteY988" fmla="*/ 394473 h 503731"/>
                <a:gd name="connsiteX989" fmla="*/ 364604 w 10525375"/>
                <a:gd name="connsiteY989" fmla="*/ 394473 h 503731"/>
                <a:gd name="connsiteX990" fmla="*/ 344199 w 10525375"/>
                <a:gd name="connsiteY990" fmla="*/ 394473 h 503731"/>
                <a:gd name="connsiteX991" fmla="*/ 265980 w 10525375"/>
                <a:gd name="connsiteY991" fmla="*/ 374425 h 503731"/>
                <a:gd name="connsiteX992" fmla="*/ 272781 w 10525375"/>
                <a:gd name="connsiteY992" fmla="*/ 369079 h 503731"/>
                <a:gd name="connsiteX993" fmla="*/ 316993 w 10525375"/>
                <a:gd name="connsiteY993" fmla="*/ 366406 h 503731"/>
                <a:gd name="connsiteX994" fmla="*/ 293186 w 10525375"/>
                <a:gd name="connsiteY994" fmla="*/ 362396 h 503731"/>
                <a:gd name="connsiteX995" fmla="*/ 282985 w 10525375"/>
                <a:gd name="connsiteY995" fmla="*/ 361060 h 503731"/>
                <a:gd name="connsiteX996" fmla="*/ 269382 w 10525375"/>
                <a:gd name="connsiteY996" fmla="*/ 366406 h 503731"/>
                <a:gd name="connsiteX997" fmla="*/ 252377 w 10525375"/>
                <a:gd name="connsiteY997" fmla="*/ 367742 h 503731"/>
                <a:gd name="connsiteX998" fmla="*/ 252377 w 10525375"/>
                <a:gd name="connsiteY998" fmla="*/ 369079 h 503731"/>
                <a:gd name="connsiteX999" fmla="*/ 226049 w 10525375"/>
                <a:gd name="connsiteY999" fmla="*/ 370113 h 503731"/>
                <a:gd name="connsiteX1000" fmla="*/ 228573 w 10525375"/>
                <a:gd name="connsiteY1000" fmla="*/ 373090 h 503731"/>
                <a:gd name="connsiteX1001" fmla="*/ 245575 w 10525375"/>
                <a:gd name="connsiteY1001" fmla="*/ 381109 h 503731"/>
                <a:gd name="connsiteX1002" fmla="*/ 194565 w 10525375"/>
                <a:gd name="connsiteY1002" fmla="*/ 373090 h 503731"/>
                <a:gd name="connsiteX1003" fmla="*/ 194565 w 10525375"/>
                <a:gd name="connsiteY1003" fmla="*/ 369565 h 503731"/>
                <a:gd name="connsiteX1004" fmla="*/ 171608 w 10525375"/>
                <a:gd name="connsiteY1004" fmla="*/ 368744 h 503731"/>
                <a:gd name="connsiteX1005" fmla="*/ 119748 w 10525375"/>
                <a:gd name="connsiteY1005" fmla="*/ 369079 h 503731"/>
                <a:gd name="connsiteX1006" fmla="*/ 174160 w 10525375"/>
                <a:gd name="connsiteY1006" fmla="*/ 361060 h 503731"/>
                <a:gd name="connsiteX1007" fmla="*/ 126549 w 10525375"/>
                <a:gd name="connsiteY1007" fmla="*/ 351703 h 503731"/>
                <a:gd name="connsiteX1008" fmla="*/ 136750 w 10525375"/>
                <a:gd name="connsiteY1008" fmla="*/ 332991 h 503731"/>
                <a:gd name="connsiteX1009" fmla="*/ 136750 w 10525375"/>
                <a:gd name="connsiteY1009" fmla="*/ 327645 h 503731"/>
                <a:gd name="connsiteX1010" fmla="*/ 177559 w 10525375"/>
                <a:gd name="connsiteY1010" fmla="*/ 323636 h 503731"/>
                <a:gd name="connsiteX1011" fmla="*/ 177559 w 10525375"/>
                <a:gd name="connsiteY1011" fmla="*/ 322298 h 503731"/>
                <a:gd name="connsiteX1012" fmla="*/ 218369 w 10525375"/>
                <a:gd name="connsiteY1012" fmla="*/ 324971 h 503731"/>
                <a:gd name="connsiteX1013" fmla="*/ 252377 w 10525375"/>
                <a:gd name="connsiteY1013" fmla="*/ 337001 h 503731"/>
                <a:gd name="connsiteX1014" fmla="*/ 316993 w 10525375"/>
                <a:gd name="connsiteY1014" fmla="*/ 331655 h 503731"/>
                <a:gd name="connsiteX1015" fmla="*/ 364604 w 10525375"/>
                <a:gd name="connsiteY1015" fmla="*/ 334328 h 503731"/>
                <a:gd name="connsiteX1016" fmla="*/ 385009 w 10525375"/>
                <a:gd name="connsiteY1016" fmla="*/ 322298 h 503731"/>
                <a:gd name="connsiteX1017" fmla="*/ 381606 w 10525375"/>
                <a:gd name="connsiteY1017" fmla="*/ 322298 h 503731"/>
                <a:gd name="connsiteX1018" fmla="*/ 374805 w 10525375"/>
                <a:gd name="connsiteY1018" fmla="*/ 316952 h 503731"/>
                <a:gd name="connsiteX1019" fmla="*/ 299987 w 10525375"/>
                <a:gd name="connsiteY1019" fmla="*/ 326309 h 503731"/>
                <a:gd name="connsiteX1020" fmla="*/ 279144 w 10525375"/>
                <a:gd name="connsiteY1020" fmla="*/ 325171 h 503731"/>
                <a:gd name="connsiteX1021" fmla="*/ 289787 w 10525375"/>
                <a:gd name="connsiteY1021" fmla="*/ 324971 h 503731"/>
                <a:gd name="connsiteX1022" fmla="*/ 303390 w 10525375"/>
                <a:gd name="connsiteY1022" fmla="*/ 318289 h 503731"/>
                <a:gd name="connsiteX1023" fmla="*/ 289787 w 10525375"/>
                <a:gd name="connsiteY1023" fmla="*/ 312943 h 503731"/>
                <a:gd name="connsiteX1024" fmla="*/ 320392 w 10525375"/>
                <a:gd name="connsiteY1024" fmla="*/ 303586 h 503731"/>
                <a:gd name="connsiteX1025" fmla="*/ 347598 w 10525375"/>
                <a:gd name="connsiteY1025" fmla="*/ 320962 h 503731"/>
                <a:gd name="connsiteX1026" fmla="*/ 361201 w 10525375"/>
                <a:gd name="connsiteY1026" fmla="*/ 315616 h 503731"/>
                <a:gd name="connsiteX1027" fmla="*/ 347598 w 10525375"/>
                <a:gd name="connsiteY1027" fmla="*/ 300913 h 503731"/>
                <a:gd name="connsiteX1028" fmla="*/ 262581 w 10525375"/>
                <a:gd name="connsiteY1028" fmla="*/ 292894 h 503731"/>
                <a:gd name="connsiteX1029" fmla="*/ 259178 w 10525375"/>
                <a:gd name="connsiteY1029" fmla="*/ 294231 h 503731"/>
                <a:gd name="connsiteX1030" fmla="*/ 245575 w 10525375"/>
                <a:gd name="connsiteY1030" fmla="*/ 292894 h 503731"/>
                <a:gd name="connsiteX1031" fmla="*/ 225170 w 10525375"/>
                <a:gd name="connsiteY1031" fmla="*/ 284874 h 503731"/>
                <a:gd name="connsiteX1032" fmla="*/ 211567 w 10525375"/>
                <a:gd name="connsiteY1032" fmla="*/ 279528 h 503731"/>
                <a:gd name="connsiteX1033" fmla="*/ 228573 w 10525375"/>
                <a:gd name="connsiteY1033" fmla="*/ 272846 h 503731"/>
                <a:gd name="connsiteX1034" fmla="*/ 231972 w 10525375"/>
                <a:gd name="connsiteY1034" fmla="*/ 272846 h 503731"/>
                <a:gd name="connsiteX1035" fmla="*/ 391810 w 10525375"/>
                <a:gd name="connsiteY1035" fmla="*/ 271508 h 503731"/>
                <a:gd name="connsiteX1036" fmla="*/ 432620 w 10525375"/>
                <a:gd name="connsiteY1036" fmla="*/ 260816 h 503731"/>
                <a:gd name="connsiteX1037" fmla="*/ 419017 w 10525375"/>
                <a:gd name="connsiteY1037" fmla="*/ 246114 h 503731"/>
                <a:gd name="connsiteX1038" fmla="*/ 425818 w 10525375"/>
                <a:gd name="connsiteY1038" fmla="*/ 243441 h 503731"/>
                <a:gd name="connsiteX1039" fmla="*/ 381606 w 10525375"/>
                <a:gd name="connsiteY1039" fmla="*/ 246114 h 503731"/>
                <a:gd name="connsiteX1040" fmla="*/ 371406 w 10525375"/>
                <a:gd name="connsiteY1040" fmla="*/ 242104 h 503731"/>
                <a:gd name="connsiteX1041" fmla="*/ 374805 w 10525375"/>
                <a:gd name="connsiteY1041" fmla="*/ 242104 h 503731"/>
                <a:gd name="connsiteX1042" fmla="*/ 374805 w 10525375"/>
                <a:gd name="connsiteY1042" fmla="*/ 240768 h 503731"/>
                <a:gd name="connsiteX1043" fmla="*/ 368003 w 10525375"/>
                <a:gd name="connsiteY1043" fmla="*/ 240768 h 503731"/>
                <a:gd name="connsiteX1044" fmla="*/ 313591 w 10525375"/>
                <a:gd name="connsiteY1044" fmla="*/ 243441 h 503731"/>
                <a:gd name="connsiteX1045" fmla="*/ 282985 w 10525375"/>
                <a:gd name="connsiteY1045" fmla="*/ 247450 h 503731"/>
                <a:gd name="connsiteX1046" fmla="*/ 279583 w 10525375"/>
                <a:gd name="connsiteY1046" fmla="*/ 236757 h 503731"/>
                <a:gd name="connsiteX1047" fmla="*/ 289787 w 10525375"/>
                <a:gd name="connsiteY1047" fmla="*/ 216709 h 503731"/>
                <a:gd name="connsiteX1048" fmla="*/ 242176 w 10525375"/>
                <a:gd name="connsiteY1048" fmla="*/ 236757 h 503731"/>
                <a:gd name="connsiteX1049" fmla="*/ 238773 w 10525375"/>
                <a:gd name="connsiteY1049" fmla="*/ 236757 h 503731"/>
                <a:gd name="connsiteX1050" fmla="*/ 245575 w 10525375"/>
                <a:gd name="connsiteY1050" fmla="*/ 240768 h 503731"/>
                <a:gd name="connsiteX1051" fmla="*/ 245575 w 10525375"/>
                <a:gd name="connsiteY1051" fmla="*/ 248787 h 503731"/>
                <a:gd name="connsiteX1052" fmla="*/ 218369 w 10525375"/>
                <a:gd name="connsiteY1052" fmla="*/ 247450 h 503731"/>
                <a:gd name="connsiteX1053" fmla="*/ 225170 w 10525375"/>
                <a:gd name="connsiteY1053" fmla="*/ 236757 h 503731"/>
                <a:gd name="connsiteX1054" fmla="*/ 184361 w 10525375"/>
                <a:gd name="connsiteY1054" fmla="*/ 228738 h 503731"/>
                <a:gd name="connsiteX1055" fmla="*/ 184361 w 10525375"/>
                <a:gd name="connsiteY1055" fmla="*/ 224729 h 503731"/>
                <a:gd name="connsiteX1056" fmla="*/ 204766 w 10525375"/>
                <a:gd name="connsiteY1056" fmla="*/ 223392 h 503731"/>
                <a:gd name="connsiteX1057" fmla="*/ 235374 w 10525375"/>
                <a:gd name="connsiteY1057" fmla="*/ 211363 h 503731"/>
                <a:gd name="connsiteX1058" fmla="*/ 279583 w 10525375"/>
                <a:gd name="connsiteY1058" fmla="*/ 208690 h 503731"/>
                <a:gd name="connsiteX1059" fmla="*/ 286384 w 10525375"/>
                <a:gd name="connsiteY1059" fmla="*/ 210026 h 503731"/>
                <a:gd name="connsiteX1060" fmla="*/ 327194 w 10525375"/>
                <a:gd name="connsiteY1060" fmla="*/ 196660 h 503731"/>
                <a:gd name="connsiteX1061" fmla="*/ 320392 w 10525375"/>
                <a:gd name="connsiteY1061" fmla="*/ 176612 h 503731"/>
                <a:gd name="connsiteX1062" fmla="*/ 316993 w 10525375"/>
                <a:gd name="connsiteY1062" fmla="*/ 175275 h 503731"/>
                <a:gd name="connsiteX1063" fmla="*/ 303390 w 10525375"/>
                <a:gd name="connsiteY1063" fmla="*/ 189978 h 503731"/>
                <a:gd name="connsiteX1064" fmla="*/ 286384 w 10525375"/>
                <a:gd name="connsiteY1064" fmla="*/ 189978 h 503731"/>
                <a:gd name="connsiteX1065" fmla="*/ 282985 w 10525375"/>
                <a:gd name="connsiteY1065" fmla="*/ 192651 h 503731"/>
                <a:gd name="connsiteX1066" fmla="*/ 248978 w 10525375"/>
                <a:gd name="connsiteY1066" fmla="*/ 193987 h 503731"/>
                <a:gd name="connsiteX1067" fmla="*/ 184361 w 10525375"/>
                <a:gd name="connsiteY1067" fmla="*/ 179285 h 503731"/>
                <a:gd name="connsiteX1068" fmla="*/ 184361 w 10525375"/>
                <a:gd name="connsiteY1068" fmla="*/ 175275 h 503731"/>
                <a:gd name="connsiteX1069" fmla="*/ 184361 w 10525375"/>
                <a:gd name="connsiteY1069" fmla="*/ 159236 h 503731"/>
                <a:gd name="connsiteX1070" fmla="*/ 225170 w 10525375"/>
                <a:gd name="connsiteY1070" fmla="*/ 171264 h 503731"/>
                <a:gd name="connsiteX1071" fmla="*/ 245575 w 10525375"/>
                <a:gd name="connsiteY1071" fmla="*/ 163246 h 503731"/>
                <a:gd name="connsiteX1072" fmla="*/ 276184 w 10525375"/>
                <a:gd name="connsiteY1072" fmla="*/ 155227 h 503731"/>
                <a:gd name="connsiteX1073" fmla="*/ 286384 w 10525375"/>
                <a:gd name="connsiteY1073" fmla="*/ 155227 h 503731"/>
                <a:gd name="connsiteX1074" fmla="*/ 289787 w 10525375"/>
                <a:gd name="connsiteY1074" fmla="*/ 153890 h 503731"/>
                <a:gd name="connsiteX1075" fmla="*/ 310192 w 10525375"/>
                <a:gd name="connsiteY1075" fmla="*/ 153890 h 503731"/>
                <a:gd name="connsiteX1076" fmla="*/ 310192 w 10525375"/>
                <a:gd name="connsiteY1076" fmla="*/ 155227 h 503731"/>
                <a:gd name="connsiteX1077" fmla="*/ 330596 w 10525375"/>
                <a:gd name="connsiteY1077" fmla="*/ 153890 h 503731"/>
                <a:gd name="connsiteX1078" fmla="*/ 337398 w 10525375"/>
                <a:gd name="connsiteY1078" fmla="*/ 155227 h 503731"/>
                <a:gd name="connsiteX1079" fmla="*/ 361201 w 10525375"/>
                <a:gd name="connsiteY1079" fmla="*/ 151216 h 503731"/>
                <a:gd name="connsiteX1080" fmla="*/ 378207 w 10525375"/>
                <a:gd name="connsiteY1080" fmla="*/ 149881 h 503731"/>
                <a:gd name="connsiteX1081" fmla="*/ 429217 w 10525375"/>
                <a:gd name="connsiteY1081" fmla="*/ 149881 h 503731"/>
                <a:gd name="connsiteX1082" fmla="*/ 449622 w 10525375"/>
                <a:gd name="connsiteY1082" fmla="*/ 149881 h 503731"/>
                <a:gd name="connsiteX1083" fmla="*/ 446223 w 10525375"/>
                <a:gd name="connsiteY1083" fmla="*/ 147207 h 503731"/>
                <a:gd name="connsiteX1084" fmla="*/ 436019 w 10525375"/>
                <a:gd name="connsiteY1084" fmla="*/ 147207 h 503731"/>
                <a:gd name="connsiteX1085" fmla="*/ 408812 w 10525375"/>
                <a:gd name="connsiteY1085" fmla="*/ 143197 h 503731"/>
                <a:gd name="connsiteX1086" fmla="*/ 405413 w 10525375"/>
                <a:gd name="connsiteY1086" fmla="*/ 144533 h 503731"/>
                <a:gd name="connsiteX1087" fmla="*/ 378207 w 10525375"/>
                <a:gd name="connsiteY1087" fmla="*/ 143197 h 503731"/>
                <a:gd name="connsiteX1088" fmla="*/ 374805 w 10525375"/>
                <a:gd name="connsiteY1088" fmla="*/ 141861 h 503731"/>
                <a:gd name="connsiteX1089" fmla="*/ 316993 w 10525375"/>
                <a:gd name="connsiteY1089" fmla="*/ 145870 h 503731"/>
                <a:gd name="connsiteX1090" fmla="*/ 303390 w 10525375"/>
                <a:gd name="connsiteY1090" fmla="*/ 144533 h 503731"/>
                <a:gd name="connsiteX1091" fmla="*/ 327194 w 10525375"/>
                <a:gd name="connsiteY1091" fmla="*/ 137851 h 503731"/>
                <a:gd name="connsiteX1092" fmla="*/ 303390 w 10525375"/>
                <a:gd name="connsiteY1092" fmla="*/ 124485 h 503731"/>
                <a:gd name="connsiteX1093" fmla="*/ 357802 w 10525375"/>
                <a:gd name="connsiteY1093" fmla="*/ 117801 h 503731"/>
                <a:gd name="connsiteX1094" fmla="*/ 361201 w 10525375"/>
                <a:gd name="connsiteY1094" fmla="*/ 113792 h 503731"/>
                <a:gd name="connsiteX1095" fmla="*/ 402011 w 10525375"/>
                <a:gd name="connsiteY1095" fmla="*/ 105773 h 503731"/>
                <a:gd name="connsiteX1096" fmla="*/ 436019 w 10525375"/>
                <a:gd name="connsiteY1096" fmla="*/ 93744 h 503731"/>
                <a:gd name="connsiteX1097" fmla="*/ 476828 w 10525375"/>
                <a:gd name="connsiteY1097" fmla="*/ 93744 h 503731"/>
                <a:gd name="connsiteX1098" fmla="*/ 483630 w 10525375"/>
                <a:gd name="connsiteY1098" fmla="*/ 99091 h 503731"/>
                <a:gd name="connsiteX1099" fmla="*/ 483630 w 10525375"/>
                <a:gd name="connsiteY1099" fmla="*/ 100427 h 503731"/>
                <a:gd name="connsiteX1100" fmla="*/ 504034 w 10525375"/>
                <a:gd name="connsiteY1100" fmla="*/ 100427 h 503731"/>
                <a:gd name="connsiteX1101" fmla="*/ 514238 w 10525375"/>
                <a:gd name="connsiteY1101" fmla="*/ 104436 h 503731"/>
                <a:gd name="connsiteX1102" fmla="*/ 507437 w 10525375"/>
                <a:gd name="connsiteY1102" fmla="*/ 108446 h 503731"/>
                <a:gd name="connsiteX1103" fmla="*/ 510836 w 10525375"/>
                <a:gd name="connsiteY1103" fmla="*/ 108446 h 503731"/>
                <a:gd name="connsiteX1104" fmla="*/ 534643 w 10525375"/>
                <a:gd name="connsiteY1104" fmla="*/ 108446 h 503731"/>
                <a:gd name="connsiteX1105" fmla="*/ 534643 w 10525375"/>
                <a:gd name="connsiteY1105" fmla="*/ 107110 h 503731"/>
                <a:gd name="connsiteX1106" fmla="*/ 538042 w 10525375"/>
                <a:gd name="connsiteY1106" fmla="*/ 101764 h 503731"/>
                <a:gd name="connsiteX1107" fmla="*/ 544844 w 10525375"/>
                <a:gd name="connsiteY1107" fmla="*/ 96418 h 503731"/>
                <a:gd name="connsiteX1108" fmla="*/ 544844 w 10525375"/>
                <a:gd name="connsiteY1108" fmla="*/ 95080 h 503731"/>
                <a:gd name="connsiteX1109" fmla="*/ 521040 w 10525375"/>
                <a:gd name="connsiteY1109" fmla="*/ 88398 h 503731"/>
                <a:gd name="connsiteX1110" fmla="*/ 521040 w 10525375"/>
                <a:gd name="connsiteY1110" fmla="*/ 85725 h 503731"/>
                <a:gd name="connsiteX1111" fmla="*/ 497233 w 10525375"/>
                <a:gd name="connsiteY1111" fmla="*/ 79041 h 503731"/>
                <a:gd name="connsiteX1112" fmla="*/ 527841 w 10525375"/>
                <a:gd name="connsiteY1112" fmla="*/ 67013 h 503731"/>
                <a:gd name="connsiteX1113" fmla="*/ 561849 w 10525375"/>
                <a:gd name="connsiteY1113" fmla="*/ 79041 h 503731"/>
                <a:gd name="connsiteX1114" fmla="*/ 609460 w 10525375"/>
                <a:gd name="connsiteY1114" fmla="*/ 89734 h 503731"/>
                <a:gd name="connsiteX1115" fmla="*/ 660470 w 10525375"/>
                <a:gd name="connsiteY1115" fmla="*/ 77704 h 503731"/>
                <a:gd name="connsiteX1116" fmla="*/ 674073 w 10525375"/>
                <a:gd name="connsiteY1116" fmla="*/ 80379 h 503731"/>
                <a:gd name="connsiteX1117" fmla="*/ 701279 w 10525375"/>
                <a:gd name="connsiteY1117" fmla="*/ 87061 h 503731"/>
                <a:gd name="connsiteX1118" fmla="*/ 670674 w 10525375"/>
                <a:gd name="connsiteY1118" fmla="*/ 93744 h 503731"/>
                <a:gd name="connsiteX1119" fmla="*/ 670674 w 10525375"/>
                <a:gd name="connsiteY1119" fmla="*/ 95080 h 503731"/>
                <a:gd name="connsiteX1120" fmla="*/ 663873 w 10525375"/>
                <a:gd name="connsiteY1120" fmla="*/ 100427 h 503731"/>
                <a:gd name="connsiteX1121" fmla="*/ 674073 w 10525375"/>
                <a:gd name="connsiteY1121" fmla="*/ 100427 h 503731"/>
                <a:gd name="connsiteX1122" fmla="*/ 680875 w 10525375"/>
                <a:gd name="connsiteY1122" fmla="*/ 103100 h 503731"/>
                <a:gd name="connsiteX1123" fmla="*/ 691079 w 10525375"/>
                <a:gd name="connsiteY1123" fmla="*/ 103100 h 503731"/>
                <a:gd name="connsiteX1124" fmla="*/ 704682 w 10525375"/>
                <a:gd name="connsiteY1124" fmla="*/ 92407 h 503731"/>
                <a:gd name="connsiteX1125" fmla="*/ 714883 w 10525375"/>
                <a:gd name="connsiteY1125" fmla="*/ 91070 h 503731"/>
                <a:gd name="connsiteX1126" fmla="*/ 721684 w 10525375"/>
                <a:gd name="connsiteY1126" fmla="*/ 77704 h 503731"/>
                <a:gd name="connsiteX1127" fmla="*/ 731888 w 10525375"/>
                <a:gd name="connsiteY1127" fmla="*/ 73695 h 503731"/>
                <a:gd name="connsiteX1128" fmla="*/ 776097 w 10525375"/>
                <a:gd name="connsiteY1128" fmla="*/ 75032 h 503731"/>
                <a:gd name="connsiteX1129" fmla="*/ 796501 w 10525375"/>
                <a:gd name="connsiteY1129" fmla="*/ 71022 h 503731"/>
                <a:gd name="connsiteX1130" fmla="*/ 803303 w 10525375"/>
                <a:gd name="connsiteY1130" fmla="*/ 71022 h 503731"/>
                <a:gd name="connsiteX1131" fmla="*/ 803303 w 10525375"/>
                <a:gd name="connsiteY1131" fmla="*/ 69686 h 503731"/>
                <a:gd name="connsiteX1132" fmla="*/ 806705 w 10525375"/>
                <a:gd name="connsiteY1132" fmla="*/ 67013 h 503731"/>
                <a:gd name="connsiteX1133" fmla="*/ 782898 w 10525375"/>
                <a:gd name="connsiteY1133" fmla="*/ 71022 h 503731"/>
                <a:gd name="connsiteX1134" fmla="*/ 759095 w 10525375"/>
                <a:gd name="connsiteY1134" fmla="*/ 60329 h 503731"/>
                <a:gd name="connsiteX1135" fmla="*/ 796501 w 10525375"/>
                <a:gd name="connsiteY1135" fmla="*/ 48301 h 503731"/>
                <a:gd name="connsiteX1136" fmla="*/ 854316 w 10525375"/>
                <a:gd name="connsiteY1136" fmla="*/ 50973 h 503731"/>
                <a:gd name="connsiteX1137" fmla="*/ 966540 w 10525375"/>
                <a:gd name="connsiteY1137" fmla="*/ 46964 h 503731"/>
                <a:gd name="connsiteX1138" fmla="*/ 1000548 w 10525375"/>
                <a:gd name="connsiteY1138" fmla="*/ 48301 h 503731"/>
                <a:gd name="connsiteX1139" fmla="*/ 1048159 w 10525375"/>
                <a:gd name="connsiteY1139" fmla="*/ 48301 h 503731"/>
                <a:gd name="connsiteX1140" fmla="*/ 1051562 w 10525375"/>
                <a:gd name="connsiteY1140" fmla="*/ 50973 h 503731"/>
                <a:gd name="connsiteX1141" fmla="*/ 1078768 w 10525375"/>
                <a:gd name="connsiteY1141" fmla="*/ 48301 h 503731"/>
                <a:gd name="connsiteX1142" fmla="*/ 1078768 w 10525375"/>
                <a:gd name="connsiteY1142" fmla="*/ 44290 h 503731"/>
                <a:gd name="connsiteX1143" fmla="*/ 1139982 w 10525375"/>
                <a:gd name="connsiteY1143" fmla="*/ 42955 h 503731"/>
                <a:gd name="connsiteX1144" fmla="*/ 1150182 w 10525375"/>
                <a:gd name="connsiteY1144" fmla="*/ 42955 h 503731"/>
                <a:gd name="connsiteX1145" fmla="*/ 1153585 w 10525375"/>
                <a:gd name="connsiteY1145" fmla="*/ 41617 h 503731"/>
                <a:gd name="connsiteX1146" fmla="*/ 1190992 w 10525375"/>
                <a:gd name="connsiteY1146" fmla="*/ 44290 h 503731"/>
                <a:gd name="connsiteX1147" fmla="*/ 1201196 w 10525375"/>
                <a:gd name="connsiteY1147" fmla="*/ 44290 h 503731"/>
                <a:gd name="connsiteX1148" fmla="*/ 1221601 w 10525375"/>
                <a:gd name="connsiteY1148" fmla="*/ 44290 h 503731"/>
                <a:gd name="connsiteX1149" fmla="*/ 1310021 w 10525375"/>
                <a:gd name="connsiteY1149" fmla="*/ 46964 h 503731"/>
                <a:gd name="connsiteX1150" fmla="*/ 1357632 w 10525375"/>
                <a:gd name="connsiteY1150" fmla="*/ 44290 h 503731"/>
                <a:gd name="connsiteX1151" fmla="*/ 1388237 w 10525375"/>
                <a:gd name="connsiteY1151" fmla="*/ 42955 h 503731"/>
                <a:gd name="connsiteX1152" fmla="*/ 1391640 w 10525375"/>
                <a:gd name="connsiteY1152" fmla="*/ 45628 h 503731"/>
                <a:gd name="connsiteX1153" fmla="*/ 1527671 w 10525375"/>
                <a:gd name="connsiteY1153" fmla="*/ 45628 h 503731"/>
                <a:gd name="connsiteX1154" fmla="*/ 1541274 w 10525375"/>
                <a:gd name="connsiteY1154" fmla="*/ 41617 h 503731"/>
                <a:gd name="connsiteX1155" fmla="*/ 1582083 w 10525375"/>
                <a:gd name="connsiteY1155" fmla="*/ 26916 h 503731"/>
                <a:gd name="connsiteX1156" fmla="*/ 1602488 w 10525375"/>
                <a:gd name="connsiteY1156" fmla="*/ 26916 h 503731"/>
                <a:gd name="connsiteX1157" fmla="*/ 1602488 w 10525375"/>
                <a:gd name="connsiteY1157" fmla="*/ 29589 h 503731"/>
                <a:gd name="connsiteX1158" fmla="*/ 1609290 w 10525375"/>
                <a:gd name="connsiteY1158" fmla="*/ 30925 h 503731"/>
                <a:gd name="connsiteX1159" fmla="*/ 1629694 w 10525375"/>
                <a:gd name="connsiteY1159" fmla="*/ 33598 h 503731"/>
                <a:gd name="connsiteX1160" fmla="*/ 1639895 w 10525375"/>
                <a:gd name="connsiteY1160" fmla="*/ 29589 h 503731"/>
                <a:gd name="connsiteX1161" fmla="*/ 1636496 w 10525375"/>
                <a:gd name="connsiteY1161" fmla="*/ 28251 h 503731"/>
                <a:gd name="connsiteX1162" fmla="*/ 1762323 w 10525375"/>
                <a:gd name="connsiteY1162" fmla="*/ 20232 h 503731"/>
                <a:gd name="connsiteX1163" fmla="*/ 1816735 w 10525375"/>
                <a:gd name="connsiteY1163" fmla="*/ 18896 h 503731"/>
                <a:gd name="connsiteX1164" fmla="*/ 1840543 w 10525375"/>
                <a:gd name="connsiteY1164" fmla="*/ 18896 h 503731"/>
                <a:gd name="connsiteX1165" fmla="*/ 1894955 w 10525375"/>
                <a:gd name="connsiteY1165" fmla="*/ 18896 h 503731"/>
                <a:gd name="connsiteX1166" fmla="*/ 1973171 w 10525375"/>
                <a:gd name="connsiteY1166" fmla="*/ 18896 h 503731"/>
                <a:gd name="connsiteX1167" fmla="*/ 2017383 w 10525375"/>
                <a:gd name="connsiteY1167" fmla="*/ 24241 h 503731"/>
                <a:gd name="connsiteX1168" fmla="*/ 2013980 w 10525375"/>
                <a:gd name="connsiteY1168" fmla="*/ 26916 h 503731"/>
                <a:gd name="connsiteX1169" fmla="*/ 2030986 w 10525375"/>
                <a:gd name="connsiteY1169" fmla="*/ 33598 h 503731"/>
                <a:gd name="connsiteX1170" fmla="*/ 2054790 w 10525375"/>
                <a:gd name="connsiteY1170" fmla="*/ 18896 h 503731"/>
                <a:gd name="connsiteX1171" fmla="*/ 2064994 w 10525375"/>
                <a:gd name="connsiteY1171" fmla="*/ 18896 h 503731"/>
                <a:gd name="connsiteX1172" fmla="*/ 2109202 w 10525375"/>
                <a:gd name="connsiteY1172" fmla="*/ 22905 h 503731"/>
                <a:gd name="connsiteX1173" fmla="*/ 2119407 w 10525375"/>
                <a:gd name="connsiteY1173" fmla="*/ 16223 h 503731"/>
                <a:gd name="connsiteX1174" fmla="*/ 2299646 w 10525375"/>
                <a:gd name="connsiteY1174" fmla="*/ 18896 h 503731"/>
                <a:gd name="connsiteX1175" fmla="*/ 2323453 w 10525375"/>
                <a:gd name="connsiteY1175" fmla="*/ 25578 h 503731"/>
                <a:gd name="connsiteX1176" fmla="*/ 2401670 w 10525375"/>
                <a:gd name="connsiteY1176" fmla="*/ 14886 h 503731"/>
                <a:gd name="connsiteX1177" fmla="*/ 2408471 w 10525375"/>
                <a:gd name="connsiteY1177" fmla="*/ 16223 h 503731"/>
                <a:gd name="connsiteX1178" fmla="*/ 2411874 w 10525375"/>
                <a:gd name="connsiteY1178" fmla="*/ 12213 h 503731"/>
                <a:gd name="connsiteX1179" fmla="*/ 2517296 w 10525375"/>
                <a:gd name="connsiteY1179" fmla="*/ 10875 h 503731"/>
                <a:gd name="connsiteX1180" fmla="*/ 2534302 w 10525375"/>
                <a:gd name="connsiteY1180" fmla="*/ 10875 h 503731"/>
                <a:gd name="connsiteX1181" fmla="*/ 2568310 w 10525375"/>
                <a:gd name="connsiteY1181" fmla="*/ 14886 h 503731"/>
                <a:gd name="connsiteX1182" fmla="*/ 2571709 w 10525375"/>
                <a:gd name="connsiteY1182" fmla="*/ 14886 h 503731"/>
                <a:gd name="connsiteX1183" fmla="*/ 2585312 w 10525375"/>
                <a:gd name="connsiteY1183" fmla="*/ 13550 h 503731"/>
                <a:gd name="connsiteX1184" fmla="*/ 2595516 w 10525375"/>
                <a:gd name="connsiteY1184" fmla="*/ 14886 h 503731"/>
                <a:gd name="connsiteX1185" fmla="*/ 2619320 w 10525375"/>
                <a:gd name="connsiteY1185" fmla="*/ 16223 h 503731"/>
                <a:gd name="connsiteX1186" fmla="*/ 2626121 w 10525375"/>
                <a:gd name="connsiteY1186" fmla="*/ 14886 h 503731"/>
                <a:gd name="connsiteX1187" fmla="*/ 2670333 w 10525375"/>
                <a:gd name="connsiteY1187" fmla="*/ 14886 h 503731"/>
                <a:gd name="connsiteX1188" fmla="*/ 2792761 w 10525375"/>
                <a:gd name="connsiteY1188" fmla="*/ 14886 h 503731"/>
                <a:gd name="connsiteX1189" fmla="*/ 2901586 w 10525375"/>
                <a:gd name="connsiteY1189" fmla="*/ 13550 h 503731"/>
                <a:gd name="connsiteX1190" fmla="*/ 2908388 w 10525375"/>
                <a:gd name="connsiteY1190" fmla="*/ 14886 h 503731"/>
                <a:gd name="connsiteX1191" fmla="*/ 2966199 w 10525375"/>
                <a:gd name="connsiteY1191" fmla="*/ 13550 h 503731"/>
                <a:gd name="connsiteX1192" fmla="*/ 2976403 w 10525375"/>
                <a:gd name="connsiteY1192" fmla="*/ 13550 h 503731"/>
                <a:gd name="connsiteX1193" fmla="*/ 3041016 w 10525375"/>
                <a:gd name="connsiteY1193" fmla="*/ 9539 h 503731"/>
                <a:gd name="connsiteX1194" fmla="*/ 3047818 w 10525375"/>
                <a:gd name="connsiteY1194" fmla="*/ 9539 h 503731"/>
                <a:gd name="connsiteX1195" fmla="*/ 3183849 w 10525375"/>
                <a:gd name="connsiteY1195" fmla="*/ 10875 h 503731"/>
                <a:gd name="connsiteX1196" fmla="*/ 3194053 w 10525375"/>
                <a:gd name="connsiteY1196" fmla="*/ 13550 h 503731"/>
                <a:gd name="connsiteX1197" fmla="*/ 3296077 w 10525375"/>
                <a:gd name="connsiteY1197" fmla="*/ 13550 h 503731"/>
                <a:gd name="connsiteX1198" fmla="*/ 3309680 w 10525375"/>
                <a:gd name="connsiteY1198" fmla="*/ 20232 h 503731"/>
                <a:gd name="connsiteX1199" fmla="*/ 3313079 w 10525375"/>
                <a:gd name="connsiteY1199" fmla="*/ 20232 h 503731"/>
                <a:gd name="connsiteX1200" fmla="*/ 3336886 w 10525375"/>
                <a:gd name="connsiteY1200" fmla="*/ 12213 h 503731"/>
                <a:gd name="connsiteX1201" fmla="*/ 3347087 w 10525375"/>
                <a:gd name="connsiteY1201" fmla="*/ 12213 h 503731"/>
                <a:gd name="connsiteX1202" fmla="*/ 3612347 w 10525375"/>
                <a:gd name="connsiteY1202" fmla="*/ 10875 h 503731"/>
                <a:gd name="connsiteX1203" fmla="*/ 3632752 w 10525375"/>
                <a:gd name="connsiteY1203" fmla="*/ 12213 h 503731"/>
                <a:gd name="connsiteX1204" fmla="*/ 3693966 w 10525375"/>
                <a:gd name="connsiteY1204" fmla="*/ 8204 h 503731"/>
                <a:gd name="connsiteX1205" fmla="*/ 3809592 w 10525375"/>
                <a:gd name="connsiteY1205" fmla="*/ 8204 h 503731"/>
                <a:gd name="connsiteX1206" fmla="*/ 3816394 w 10525375"/>
                <a:gd name="connsiteY1206" fmla="*/ 8204 h 503731"/>
                <a:gd name="connsiteX1207" fmla="*/ 3901415 w 10525375"/>
                <a:gd name="connsiteY1207" fmla="*/ 8204 h 503731"/>
                <a:gd name="connsiteX1208" fmla="*/ 3908217 w 10525375"/>
                <a:gd name="connsiteY1208" fmla="*/ 8204 h 503731"/>
                <a:gd name="connsiteX1209" fmla="*/ 3962630 w 10525375"/>
                <a:gd name="connsiteY1209" fmla="*/ 8204 h 503731"/>
                <a:gd name="connsiteX1210" fmla="*/ 4020441 w 10525375"/>
                <a:gd name="connsiteY1210" fmla="*/ 9539 h 503731"/>
                <a:gd name="connsiteX1211" fmla="*/ 4023844 w 10525375"/>
                <a:gd name="connsiteY1211" fmla="*/ 10875 h 503731"/>
                <a:gd name="connsiteX1212" fmla="*/ 4023844 w 10525375"/>
                <a:gd name="connsiteY1212" fmla="*/ 8204 h 503731"/>
                <a:gd name="connsiteX1213" fmla="*/ 4057851 w 10525375"/>
                <a:gd name="connsiteY1213" fmla="*/ 8204 h 503731"/>
                <a:gd name="connsiteX1214" fmla="*/ 4064653 w 10525375"/>
                <a:gd name="connsiteY1214" fmla="*/ 6866 h 503731"/>
                <a:gd name="connsiteX1215" fmla="*/ 4085058 w 10525375"/>
                <a:gd name="connsiteY1215" fmla="*/ 8204 h 503731"/>
                <a:gd name="connsiteX1216" fmla="*/ 4136068 w 10525375"/>
                <a:gd name="connsiteY1216" fmla="*/ 9539 h 503731"/>
                <a:gd name="connsiteX1217" fmla="*/ 4136068 w 10525375"/>
                <a:gd name="connsiteY1217" fmla="*/ 12213 h 503731"/>
                <a:gd name="connsiteX1218" fmla="*/ 4156472 w 10525375"/>
                <a:gd name="connsiteY1218" fmla="*/ 8204 h 503731"/>
                <a:gd name="connsiteX1219" fmla="*/ 4251694 w 10525375"/>
                <a:gd name="connsiteY1219" fmla="*/ 4193 h 503731"/>
                <a:gd name="connsiteX1220" fmla="*/ 4319710 w 10525375"/>
                <a:gd name="connsiteY1220" fmla="*/ 4193 h 503731"/>
                <a:gd name="connsiteX1221" fmla="*/ 4408130 w 10525375"/>
                <a:gd name="connsiteY1221" fmla="*/ 12213 h 503731"/>
                <a:gd name="connsiteX1222" fmla="*/ 4408130 w 10525375"/>
                <a:gd name="connsiteY1222" fmla="*/ 13550 h 503731"/>
                <a:gd name="connsiteX1223" fmla="*/ 4472747 w 10525375"/>
                <a:gd name="connsiteY1223" fmla="*/ 2857 h 503731"/>
                <a:gd name="connsiteX1224" fmla="*/ 4557764 w 10525375"/>
                <a:gd name="connsiteY1224" fmla="*/ 1520 h 503731"/>
                <a:gd name="connsiteX1225" fmla="*/ 4571368 w 10525375"/>
                <a:gd name="connsiteY1225" fmla="*/ 1520 h 503731"/>
                <a:gd name="connsiteX1226" fmla="*/ 4595175 w 10525375"/>
                <a:gd name="connsiteY1226" fmla="*/ 9539 h 503731"/>
                <a:gd name="connsiteX1227" fmla="*/ 4595175 w 10525375"/>
                <a:gd name="connsiteY1227" fmla="*/ 8204 h 503731"/>
                <a:gd name="connsiteX1228" fmla="*/ 4591772 w 10525375"/>
                <a:gd name="connsiteY1228" fmla="*/ 6866 h 503731"/>
                <a:gd name="connsiteX1229" fmla="*/ 4646185 w 10525375"/>
                <a:gd name="connsiteY1229" fmla="*/ 184 h 50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Lst>
              <a:rect l="l" t="t" r="r" b="b"/>
              <a:pathLst>
                <a:path w="10525375" h="503731">
                  <a:moveTo>
                    <a:pt x="8243450" y="473332"/>
                  </a:moveTo>
                  <a:cubicBezTo>
                    <a:pt x="8246852" y="474668"/>
                    <a:pt x="8246852" y="476005"/>
                    <a:pt x="8250251" y="477341"/>
                  </a:cubicBezTo>
                  <a:cubicBezTo>
                    <a:pt x="8253654" y="476005"/>
                    <a:pt x="8253654" y="476005"/>
                    <a:pt x="8257053" y="476005"/>
                  </a:cubicBezTo>
                  <a:cubicBezTo>
                    <a:pt x="8260456" y="476005"/>
                    <a:pt x="8270656" y="474668"/>
                    <a:pt x="8263854" y="473332"/>
                  </a:cubicBezTo>
                  <a:cubicBezTo>
                    <a:pt x="8260456" y="470659"/>
                    <a:pt x="8250251" y="471995"/>
                    <a:pt x="8243450" y="473332"/>
                  </a:cubicBezTo>
                  <a:close/>
                  <a:moveTo>
                    <a:pt x="4333313" y="473332"/>
                  </a:moveTo>
                  <a:cubicBezTo>
                    <a:pt x="4336715" y="474668"/>
                    <a:pt x="4336715" y="476005"/>
                    <a:pt x="4340114" y="477341"/>
                  </a:cubicBezTo>
                  <a:cubicBezTo>
                    <a:pt x="4343517" y="476005"/>
                    <a:pt x="4343517" y="476005"/>
                    <a:pt x="4346916" y="476005"/>
                  </a:cubicBezTo>
                  <a:cubicBezTo>
                    <a:pt x="4350319" y="476005"/>
                    <a:pt x="4360519" y="474668"/>
                    <a:pt x="4353718" y="473332"/>
                  </a:cubicBezTo>
                  <a:cubicBezTo>
                    <a:pt x="4350319" y="470659"/>
                    <a:pt x="4340114" y="471995"/>
                    <a:pt x="4333313" y="473332"/>
                  </a:cubicBezTo>
                  <a:close/>
                  <a:moveTo>
                    <a:pt x="8824985" y="450610"/>
                  </a:moveTo>
                  <a:cubicBezTo>
                    <a:pt x="8831786" y="454620"/>
                    <a:pt x="8821582" y="457293"/>
                    <a:pt x="8811382" y="459966"/>
                  </a:cubicBezTo>
                  <a:cubicBezTo>
                    <a:pt x="8818184" y="461302"/>
                    <a:pt x="8821582" y="462639"/>
                    <a:pt x="8828384" y="463975"/>
                  </a:cubicBezTo>
                  <a:cubicBezTo>
                    <a:pt x="8835186" y="458629"/>
                    <a:pt x="8848788" y="454620"/>
                    <a:pt x="8858992" y="450610"/>
                  </a:cubicBezTo>
                  <a:cubicBezTo>
                    <a:pt x="8848788" y="450610"/>
                    <a:pt x="8835186" y="450610"/>
                    <a:pt x="8824985" y="450610"/>
                  </a:cubicBezTo>
                  <a:close/>
                  <a:moveTo>
                    <a:pt x="9110650" y="447936"/>
                  </a:moveTo>
                  <a:cubicBezTo>
                    <a:pt x="9114050" y="449274"/>
                    <a:pt x="9114050" y="450610"/>
                    <a:pt x="9114050" y="453283"/>
                  </a:cubicBezTo>
                  <a:cubicBezTo>
                    <a:pt x="9114050" y="454620"/>
                    <a:pt x="9110650" y="454620"/>
                    <a:pt x="9110650" y="454620"/>
                  </a:cubicBezTo>
                  <a:cubicBezTo>
                    <a:pt x="9117452" y="454620"/>
                    <a:pt x="9120851" y="455956"/>
                    <a:pt x="9117452" y="459966"/>
                  </a:cubicBezTo>
                  <a:cubicBezTo>
                    <a:pt x="9117452" y="458629"/>
                    <a:pt x="9117452" y="458629"/>
                    <a:pt x="9117452" y="458629"/>
                  </a:cubicBezTo>
                  <a:cubicBezTo>
                    <a:pt x="9127652" y="454620"/>
                    <a:pt x="9117452" y="450610"/>
                    <a:pt x="9114050" y="447936"/>
                  </a:cubicBezTo>
                  <a:cubicBezTo>
                    <a:pt x="9114050" y="447936"/>
                    <a:pt x="9110650" y="447936"/>
                    <a:pt x="9110650" y="447936"/>
                  </a:cubicBezTo>
                  <a:close/>
                  <a:moveTo>
                    <a:pt x="6668890" y="441254"/>
                  </a:moveTo>
                  <a:cubicBezTo>
                    <a:pt x="6668890" y="442590"/>
                    <a:pt x="6672289" y="443927"/>
                    <a:pt x="6672289" y="443927"/>
                  </a:cubicBezTo>
                  <a:cubicBezTo>
                    <a:pt x="6672289" y="442590"/>
                    <a:pt x="6672289" y="442590"/>
                    <a:pt x="6672289" y="441254"/>
                  </a:cubicBezTo>
                  <a:cubicBezTo>
                    <a:pt x="6668890" y="441254"/>
                    <a:pt x="6668890" y="441254"/>
                    <a:pt x="6668890" y="441254"/>
                  </a:cubicBezTo>
                  <a:close/>
                  <a:moveTo>
                    <a:pt x="2758753" y="441254"/>
                  </a:moveTo>
                  <a:cubicBezTo>
                    <a:pt x="2758753" y="442590"/>
                    <a:pt x="2762152" y="443927"/>
                    <a:pt x="2762152" y="443927"/>
                  </a:cubicBezTo>
                  <a:cubicBezTo>
                    <a:pt x="2762152" y="442590"/>
                    <a:pt x="2762152" y="442590"/>
                    <a:pt x="2762152" y="441254"/>
                  </a:cubicBezTo>
                  <a:cubicBezTo>
                    <a:pt x="2758753" y="441254"/>
                    <a:pt x="2758753" y="441254"/>
                    <a:pt x="2758753" y="441254"/>
                  </a:cubicBezTo>
                  <a:close/>
                  <a:moveTo>
                    <a:pt x="9338501" y="438581"/>
                  </a:moveTo>
                  <a:cubicBezTo>
                    <a:pt x="9338501" y="439917"/>
                    <a:pt x="9341904" y="439917"/>
                    <a:pt x="9341904" y="441254"/>
                  </a:cubicBezTo>
                  <a:cubicBezTo>
                    <a:pt x="9348705" y="438581"/>
                    <a:pt x="9355506" y="438581"/>
                    <a:pt x="9362308" y="438581"/>
                  </a:cubicBezTo>
                  <a:cubicBezTo>
                    <a:pt x="9365707" y="438581"/>
                    <a:pt x="9365707" y="438581"/>
                    <a:pt x="9365707" y="439917"/>
                  </a:cubicBezTo>
                  <a:cubicBezTo>
                    <a:pt x="9365707" y="438581"/>
                    <a:pt x="9365707" y="438581"/>
                    <a:pt x="9365707" y="438581"/>
                  </a:cubicBezTo>
                  <a:lnTo>
                    <a:pt x="9362308" y="438581"/>
                  </a:lnTo>
                  <a:close/>
                  <a:moveTo>
                    <a:pt x="8413488" y="433235"/>
                  </a:moveTo>
                  <a:cubicBezTo>
                    <a:pt x="8410090" y="434571"/>
                    <a:pt x="8410090" y="434571"/>
                    <a:pt x="8406687" y="434571"/>
                  </a:cubicBezTo>
                  <a:cubicBezTo>
                    <a:pt x="8410090" y="435908"/>
                    <a:pt x="8413488" y="437244"/>
                    <a:pt x="8416892" y="439917"/>
                  </a:cubicBezTo>
                  <a:cubicBezTo>
                    <a:pt x="8413488" y="437244"/>
                    <a:pt x="8413488" y="435908"/>
                    <a:pt x="8413488" y="433235"/>
                  </a:cubicBezTo>
                  <a:close/>
                  <a:moveTo>
                    <a:pt x="4503352" y="433235"/>
                  </a:moveTo>
                  <a:cubicBezTo>
                    <a:pt x="4499953" y="434571"/>
                    <a:pt x="4499953" y="434571"/>
                    <a:pt x="4496550" y="434571"/>
                  </a:cubicBezTo>
                  <a:cubicBezTo>
                    <a:pt x="4499953" y="435908"/>
                    <a:pt x="4503352" y="437244"/>
                    <a:pt x="4506755" y="439917"/>
                  </a:cubicBezTo>
                  <a:cubicBezTo>
                    <a:pt x="4503352" y="437244"/>
                    <a:pt x="4503352" y="435908"/>
                    <a:pt x="4503352" y="433235"/>
                  </a:cubicBezTo>
                  <a:close/>
                  <a:moveTo>
                    <a:pt x="9624166" y="426551"/>
                  </a:moveTo>
                  <a:cubicBezTo>
                    <a:pt x="9624166" y="429224"/>
                    <a:pt x="9624166" y="430562"/>
                    <a:pt x="9617365" y="430562"/>
                  </a:cubicBezTo>
                  <a:cubicBezTo>
                    <a:pt x="9630968" y="433235"/>
                    <a:pt x="9644571" y="434571"/>
                    <a:pt x="9654776" y="430562"/>
                  </a:cubicBezTo>
                  <a:cubicBezTo>
                    <a:pt x="9644571" y="430562"/>
                    <a:pt x="9634370" y="430562"/>
                    <a:pt x="9624166" y="427888"/>
                  </a:cubicBezTo>
                  <a:cubicBezTo>
                    <a:pt x="9624166" y="426551"/>
                    <a:pt x="9624166" y="426551"/>
                    <a:pt x="9624166" y="426551"/>
                  </a:cubicBezTo>
                  <a:close/>
                  <a:moveTo>
                    <a:pt x="248974" y="418532"/>
                  </a:moveTo>
                  <a:cubicBezTo>
                    <a:pt x="259178" y="418532"/>
                    <a:pt x="269379" y="418532"/>
                    <a:pt x="279583" y="418532"/>
                  </a:cubicBezTo>
                  <a:cubicBezTo>
                    <a:pt x="289783" y="421205"/>
                    <a:pt x="299987" y="423878"/>
                    <a:pt x="310188" y="426551"/>
                  </a:cubicBezTo>
                  <a:cubicBezTo>
                    <a:pt x="296585" y="429224"/>
                    <a:pt x="303387" y="438581"/>
                    <a:pt x="279583" y="438581"/>
                  </a:cubicBezTo>
                  <a:cubicBezTo>
                    <a:pt x="276180" y="437244"/>
                    <a:pt x="272781" y="435908"/>
                    <a:pt x="269379" y="434571"/>
                  </a:cubicBezTo>
                  <a:cubicBezTo>
                    <a:pt x="262577" y="431898"/>
                    <a:pt x="259178" y="430562"/>
                    <a:pt x="259178" y="426551"/>
                  </a:cubicBezTo>
                  <a:cubicBezTo>
                    <a:pt x="255775" y="423878"/>
                    <a:pt x="252377" y="421205"/>
                    <a:pt x="248974" y="418532"/>
                  </a:cubicBezTo>
                  <a:close/>
                  <a:moveTo>
                    <a:pt x="9481334" y="397147"/>
                  </a:moveTo>
                  <a:cubicBezTo>
                    <a:pt x="9481334" y="398484"/>
                    <a:pt x="9481334" y="398484"/>
                    <a:pt x="9481334" y="399820"/>
                  </a:cubicBezTo>
                  <a:cubicBezTo>
                    <a:pt x="9481334" y="399820"/>
                    <a:pt x="9484736" y="399820"/>
                    <a:pt x="9488135" y="398484"/>
                  </a:cubicBezTo>
                  <a:cubicBezTo>
                    <a:pt x="9484736" y="398484"/>
                    <a:pt x="9484736" y="397147"/>
                    <a:pt x="9481334" y="397147"/>
                  </a:cubicBezTo>
                  <a:close/>
                  <a:moveTo>
                    <a:pt x="548246" y="390464"/>
                  </a:moveTo>
                  <a:cubicBezTo>
                    <a:pt x="548246" y="391800"/>
                    <a:pt x="548246" y="391800"/>
                    <a:pt x="548246" y="391800"/>
                  </a:cubicBezTo>
                  <a:cubicBezTo>
                    <a:pt x="544844" y="393137"/>
                    <a:pt x="544844" y="393137"/>
                    <a:pt x="541445" y="393137"/>
                  </a:cubicBezTo>
                  <a:cubicBezTo>
                    <a:pt x="541445" y="398484"/>
                    <a:pt x="538042" y="403830"/>
                    <a:pt x="538042" y="409176"/>
                  </a:cubicBezTo>
                  <a:cubicBezTo>
                    <a:pt x="548246" y="407839"/>
                    <a:pt x="558447" y="409176"/>
                    <a:pt x="565248" y="411850"/>
                  </a:cubicBezTo>
                  <a:cubicBezTo>
                    <a:pt x="568651" y="405166"/>
                    <a:pt x="599256" y="391800"/>
                    <a:pt x="548246" y="390464"/>
                  </a:cubicBezTo>
                  <a:close/>
                  <a:moveTo>
                    <a:pt x="10305597" y="390129"/>
                  </a:moveTo>
                  <a:cubicBezTo>
                    <a:pt x="10310274" y="390798"/>
                    <a:pt x="10314523" y="392468"/>
                    <a:pt x="10317926" y="393137"/>
                  </a:cubicBezTo>
                  <a:cubicBezTo>
                    <a:pt x="10317926" y="395811"/>
                    <a:pt x="10317926" y="398484"/>
                    <a:pt x="10317926" y="401157"/>
                  </a:cubicBezTo>
                  <a:cubicBezTo>
                    <a:pt x="10317926" y="401157"/>
                    <a:pt x="10314523" y="401157"/>
                    <a:pt x="10311124" y="401157"/>
                  </a:cubicBezTo>
                  <a:cubicBezTo>
                    <a:pt x="10300920" y="399820"/>
                    <a:pt x="10294118" y="397147"/>
                    <a:pt x="10290720" y="393137"/>
                  </a:cubicBezTo>
                  <a:cubicBezTo>
                    <a:pt x="10295822" y="389795"/>
                    <a:pt x="10300920" y="389461"/>
                    <a:pt x="10305597" y="390129"/>
                  </a:cubicBezTo>
                  <a:close/>
                  <a:moveTo>
                    <a:pt x="9913234" y="387791"/>
                  </a:moveTo>
                  <a:cubicBezTo>
                    <a:pt x="9913234" y="390464"/>
                    <a:pt x="9916634" y="394473"/>
                    <a:pt x="9913234" y="397147"/>
                  </a:cubicBezTo>
                  <a:cubicBezTo>
                    <a:pt x="9909832" y="398484"/>
                    <a:pt x="9906433" y="401157"/>
                    <a:pt x="9903030" y="403830"/>
                  </a:cubicBezTo>
                  <a:cubicBezTo>
                    <a:pt x="9903030" y="403830"/>
                    <a:pt x="9906433" y="405166"/>
                    <a:pt x="9906433" y="405166"/>
                  </a:cubicBezTo>
                  <a:cubicBezTo>
                    <a:pt x="9906433" y="406503"/>
                    <a:pt x="9906433" y="409176"/>
                    <a:pt x="9906433" y="410512"/>
                  </a:cubicBezTo>
                  <a:cubicBezTo>
                    <a:pt x="9930236" y="410512"/>
                    <a:pt x="9954044" y="410512"/>
                    <a:pt x="9971046" y="401157"/>
                  </a:cubicBezTo>
                  <a:cubicBezTo>
                    <a:pt x="9967647" y="398484"/>
                    <a:pt x="9967647" y="395811"/>
                    <a:pt x="9971046" y="393137"/>
                  </a:cubicBezTo>
                  <a:cubicBezTo>
                    <a:pt x="9950642" y="393137"/>
                    <a:pt x="9933639" y="390464"/>
                    <a:pt x="9913234" y="387791"/>
                  </a:cubicBezTo>
                  <a:close/>
                  <a:moveTo>
                    <a:pt x="1228402" y="386454"/>
                  </a:moveTo>
                  <a:cubicBezTo>
                    <a:pt x="1228402" y="387791"/>
                    <a:pt x="1228402" y="389127"/>
                    <a:pt x="1228402" y="390464"/>
                  </a:cubicBezTo>
                  <a:cubicBezTo>
                    <a:pt x="1238603" y="389127"/>
                    <a:pt x="1248807" y="389127"/>
                    <a:pt x="1259008" y="391800"/>
                  </a:cubicBezTo>
                  <a:cubicBezTo>
                    <a:pt x="1259008" y="390464"/>
                    <a:pt x="1262410" y="389127"/>
                    <a:pt x="1262410" y="387791"/>
                  </a:cubicBezTo>
                  <a:cubicBezTo>
                    <a:pt x="1259008" y="387791"/>
                    <a:pt x="1255608" y="387791"/>
                    <a:pt x="1255608" y="387791"/>
                  </a:cubicBezTo>
                  <a:cubicBezTo>
                    <a:pt x="1255608" y="387791"/>
                    <a:pt x="1252206" y="386454"/>
                    <a:pt x="1252206" y="386454"/>
                  </a:cubicBezTo>
                  <a:cubicBezTo>
                    <a:pt x="1245404" y="387791"/>
                    <a:pt x="1235204" y="387791"/>
                    <a:pt x="1228402" y="386454"/>
                  </a:cubicBezTo>
                  <a:close/>
                  <a:moveTo>
                    <a:pt x="9749997" y="385118"/>
                  </a:moveTo>
                  <a:cubicBezTo>
                    <a:pt x="9749997" y="387791"/>
                    <a:pt x="9749997" y="389127"/>
                    <a:pt x="9753396" y="390464"/>
                  </a:cubicBezTo>
                  <a:cubicBezTo>
                    <a:pt x="9749997" y="389127"/>
                    <a:pt x="9749997" y="387791"/>
                    <a:pt x="9753396" y="386454"/>
                  </a:cubicBezTo>
                  <a:cubicBezTo>
                    <a:pt x="9753396" y="386454"/>
                    <a:pt x="9749997" y="386454"/>
                    <a:pt x="9749997" y="385118"/>
                  </a:cubicBezTo>
                  <a:close/>
                  <a:moveTo>
                    <a:pt x="8865794" y="370415"/>
                  </a:moveTo>
                  <a:cubicBezTo>
                    <a:pt x="8865794" y="370415"/>
                    <a:pt x="8869193" y="371752"/>
                    <a:pt x="8869193" y="371752"/>
                  </a:cubicBezTo>
                  <a:cubicBezTo>
                    <a:pt x="8869193" y="370415"/>
                    <a:pt x="8869193" y="370415"/>
                    <a:pt x="8869193" y="370415"/>
                  </a:cubicBezTo>
                  <a:cubicBezTo>
                    <a:pt x="8869193" y="370415"/>
                    <a:pt x="8865794" y="370415"/>
                    <a:pt x="8865794" y="370415"/>
                  </a:cubicBezTo>
                  <a:close/>
                  <a:moveTo>
                    <a:pt x="820309" y="370415"/>
                  </a:moveTo>
                  <a:cubicBezTo>
                    <a:pt x="810104" y="379772"/>
                    <a:pt x="833912" y="377099"/>
                    <a:pt x="844112" y="378434"/>
                  </a:cubicBezTo>
                  <a:cubicBezTo>
                    <a:pt x="840713" y="377099"/>
                    <a:pt x="837311" y="375761"/>
                    <a:pt x="837311" y="373088"/>
                  </a:cubicBezTo>
                  <a:cubicBezTo>
                    <a:pt x="833912" y="371752"/>
                    <a:pt x="827110" y="371752"/>
                    <a:pt x="820309" y="370415"/>
                  </a:cubicBezTo>
                  <a:close/>
                  <a:moveTo>
                    <a:pt x="1007353" y="369580"/>
                  </a:moveTo>
                  <a:cubicBezTo>
                    <a:pt x="997149" y="369079"/>
                    <a:pt x="986949" y="369747"/>
                    <a:pt x="976745" y="373088"/>
                  </a:cubicBezTo>
                  <a:cubicBezTo>
                    <a:pt x="976745" y="373088"/>
                    <a:pt x="973342" y="374425"/>
                    <a:pt x="973342" y="374425"/>
                  </a:cubicBezTo>
                  <a:cubicBezTo>
                    <a:pt x="973342" y="375761"/>
                    <a:pt x="969943" y="375761"/>
                    <a:pt x="969943" y="377099"/>
                  </a:cubicBezTo>
                  <a:cubicBezTo>
                    <a:pt x="969943" y="378434"/>
                    <a:pt x="966540" y="378434"/>
                    <a:pt x="966540" y="378434"/>
                  </a:cubicBezTo>
                  <a:cubicBezTo>
                    <a:pt x="969943" y="382445"/>
                    <a:pt x="966540" y="383781"/>
                    <a:pt x="959739" y="385118"/>
                  </a:cubicBezTo>
                  <a:cubicBezTo>
                    <a:pt x="966540" y="385118"/>
                    <a:pt x="969943" y="386454"/>
                    <a:pt x="973342" y="387791"/>
                  </a:cubicBezTo>
                  <a:cubicBezTo>
                    <a:pt x="980144" y="379772"/>
                    <a:pt x="997149" y="377099"/>
                    <a:pt x="1014151" y="377099"/>
                  </a:cubicBezTo>
                  <a:cubicBezTo>
                    <a:pt x="1034556" y="378434"/>
                    <a:pt x="1048159" y="381108"/>
                    <a:pt x="1037958" y="391800"/>
                  </a:cubicBezTo>
                  <a:cubicBezTo>
                    <a:pt x="1051562" y="390464"/>
                    <a:pt x="1061762" y="390464"/>
                    <a:pt x="1071966" y="393137"/>
                  </a:cubicBezTo>
                  <a:cubicBezTo>
                    <a:pt x="1075365" y="393137"/>
                    <a:pt x="1075365" y="394473"/>
                    <a:pt x="1075365" y="395811"/>
                  </a:cubicBezTo>
                  <a:cubicBezTo>
                    <a:pt x="1078768" y="395811"/>
                    <a:pt x="1078768" y="394473"/>
                    <a:pt x="1078768" y="394473"/>
                  </a:cubicBezTo>
                  <a:cubicBezTo>
                    <a:pt x="1082167" y="393137"/>
                    <a:pt x="1082167" y="393137"/>
                    <a:pt x="1082167" y="393137"/>
                  </a:cubicBezTo>
                  <a:cubicBezTo>
                    <a:pt x="1082167" y="393137"/>
                    <a:pt x="1078768" y="393137"/>
                    <a:pt x="1078768" y="393137"/>
                  </a:cubicBezTo>
                  <a:cubicBezTo>
                    <a:pt x="1082167" y="381108"/>
                    <a:pt x="1054961" y="378434"/>
                    <a:pt x="1037958" y="373088"/>
                  </a:cubicBezTo>
                  <a:cubicBezTo>
                    <a:pt x="1027758" y="371751"/>
                    <a:pt x="1017554" y="370081"/>
                    <a:pt x="1007353" y="369580"/>
                  </a:cubicBezTo>
                  <a:close/>
                  <a:moveTo>
                    <a:pt x="34727" y="366406"/>
                  </a:moveTo>
                  <a:cubicBezTo>
                    <a:pt x="41528" y="366406"/>
                    <a:pt x="48330" y="366406"/>
                    <a:pt x="51729" y="366406"/>
                  </a:cubicBezTo>
                  <a:cubicBezTo>
                    <a:pt x="58530" y="369079"/>
                    <a:pt x="68734" y="371752"/>
                    <a:pt x="58530" y="375763"/>
                  </a:cubicBezTo>
                  <a:cubicBezTo>
                    <a:pt x="51729" y="378434"/>
                    <a:pt x="38126" y="378434"/>
                    <a:pt x="31324" y="375763"/>
                  </a:cubicBezTo>
                  <a:cubicBezTo>
                    <a:pt x="17721" y="371752"/>
                    <a:pt x="31324" y="369079"/>
                    <a:pt x="34727" y="366406"/>
                  </a:cubicBezTo>
                  <a:close/>
                  <a:moveTo>
                    <a:pt x="8671948" y="365069"/>
                  </a:moveTo>
                  <a:cubicBezTo>
                    <a:pt x="8668549" y="366406"/>
                    <a:pt x="8671948" y="367742"/>
                    <a:pt x="8671948" y="369079"/>
                  </a:cubicBezTo>
                  <a:cubicBezTo>
                    <a:pt x="8671948" y="366406"/>
                    <a:pt x="8671948" y="366406"/>
                    <a:pt x="8675350" y="365069"/>
                  </a:cubicBezTo>
                  <a:cubicBezTo>
                    <a:pt x="8675350" y="365069"/>
                    <a:pt x="8671948" y="365069"/>
                    <a:pt x="8671948" y="365069"/>
                  </a:cubicBezTo>
                  <a:close/>
                  <a:moveTo>
                    <a:pt x="840713" y="358387"/>
                  </a:moveTo>
                  <a:cubicBezTo>
                    <a:pt x="840713" y="361060"/>
                    <a:pt x="844112" y="362396"/>
                    <a:pt x="844112" y="363733"/>
                  </a:cubicBezTo>
                  <a:cubicBezTo>
                    <a:pt x="847515" y="362396"/>
                    <a:pt x="854316" y="362396"/>
                    <a:pt x="861118" y="359722"/>
                  </a:cubicBezTo>
                  <a:cubicBezTo>
                    <a:pt x="854316" y="359722"/>
                    <a:pt x="847515" y="359722"/>
                    <a:pt x="840713" y="358387"/>
                  </a:cubicBezTo>
                  <a:close/>
                  <a:moveTo>
                    <a:pt x="9909832" y="349030"/>
                  </a:moveTo>
                  <a:cubicBezTo>
                    <a:pt x="9906433" y="349030"/>
                    <a:pt x="9899632" y="350367"/>
                    <a:pt x="9896229" y="350367"/>
                  </a:cubicBezTo>
                  <a:cubicBezTo>
                    <a:pt x="9896229" y="350367"/>
                    <a:pt x="9892830" y="350367"/>
                    <a:pt x="9892830" y="350367"/>
                  </a:cubicBezTo>
                  <a:cubicBezTo>
                    <a:pt x="9896229" y="351703"/>
                    <a:pt x="9899632" y="353040"/>
                    <a:pt x="9903030" y="354376"/>
                  </a:cubicBezTo>
                  <a:cubicBezTo>
                    <a:pt x="9906433" y="351703"/>
                    <a:pt x="9909832" y="350367"/>
                    <a:pt x="9909832" y="349030"/>
                  </a:cubicBezTo>
                  <a:close/>
                  <a:moveTo>
                    <a:pt x="7520" y="343683"/>
                  </a:moveTo>
                  <a:cubicBezTo>
                    <a:pt x="21124" y="339674"/>
                    <a:pt x="38126" y="339674"/>
                    <a:pt x="48330" y="343683"/>
                  </a:cubicBezTo>
                  <a:cubicBezTo>
                    <a:pt x="58530" y="349030"/>
                    <a:pt x="38126" y="349030"/>
                    <a:pt x="34727" y="353040"/>
                  </a:cubicBezTo>
                  <a:cubicBezTo>
                    <a:pt x="27925" y="353040"/>
                    <a:pt x="24522" y="353040"/>
                    <a:pt x="17721" y="353040"/>
                  </a:cubicBezTo>
                  <a:cubicBezTo>
                    <a:pt x="14322" y="350367"/>
                    <a:pt x="-12884" y="349030"/>
                    <a:pt x="7520" y="343683"/>
                  </a:cubicBezTo>
                  <a:close/>
                  <a:moveTo>
                    <a:pt x="253944" y="323786"/>
                  </a:moveTo>
                  <a:lnTo>
                    <a:pt x="254080" y="323803"/>
                  </a:lnTo>
                  <a:lnTo>
                    <a:pt x="279144" y="325171"/>
                  </a:lnTo>
                  <a:lnTo>
                    <a:pt x="263005" y="325472"/>
                  </a:lnTo>
                  <a:close/>
                  <a:moveTo>
                    <a:pt x="650270" y="308932"/>
                  </a:moveTo>
                  <a:cubicBezTo>
                    <a:pt x="650270" y="310270"/>
                    <a:pt x="650270" y="311606"/>
                    <a:pt x="646867" y="311606"/>
                  </a:cubicBezTo>
                  <a:cubicBezTo>
                    <a:pt x="657071" y="312943"/>
                    <a:pt x="663873" y="312943"/>
                    <a:pt x="670674" y="311606"/>
                  </a:cubicBezTo>
                  <a:cubicBezTo>
                    <a:pt x="663873" y="311606"/>
                    <a:pt x="657071" y="310270"/>
                    <a:pt x="650270" y="308932"/>
                  </a:cubicBezTo>
                  <a:close/>
                  <a:moveTo>
                    <a:pt x="10008456" y="299577"/>
                  </a:moveTo>
                  <a:cubicBezTo>
                    <a:pt x="9994854" y="303586"/>
                    <a:pt x="9998252" y="308932"/>
                    <a:pt x="10001655" y="312943"/>
                  </a:cubicBezTo>
                  <a:cubicBezTo>
                    <a:pt x="10005054" y="308932"/>
                    <a:pt x="10011856" y="307597"/>
                    <a:pt x="10022060" y="306259"/>
                  </a:cubicBezTo>
                  <a:cubicBezTo>
                    <a:pt x="10022060" y="306259"/>
                    <a:pt x="10025458" y="306259"/>
                    <a:pt x="10025458" y="306259"/>
                  </a:cubicBezTo>
                  <a:cubicBezTo>
                    <a:pt x="10028861" y="304923"/>
                    <a:pt x="10028861" y="303586"/>
                    <a:pt x="10032260" y="302250"/>
                  </a:cubicBezTo>
                  <a:cubicBezTo>
                    <a:pt x="10025458" y="302250"/>
                    <a:pt x="10015258" y="302250"/>
                    <a:pt x="10008456" y="299577"/>
                  </a:cubicBezTo>
                  <a:close/>
                  <a:moveTo>
                    <a:pt x="9926838" y="294231"/>
                  </a:moveTo>
                  <a:cubicBezTo>
                    <a:pt x="9923435" y="294231"/>
                    <a:pt x="9923435" y="295567"/>
                    <a:pt x="9920036" y="295567"/>
                  </a:cubicBezTo>
                  <a:cubicBezTo>
                    <a:pt x="9920036" y="296904"/>
                    <a:pt x="9923435" y="298240"/>
                    <a:pt x="9920036" y="299577"/>
                  </a:cubicBezTo>
                  <a:cubicBezTo>
                    <a:pt x="9923435" y="299577"/>
                    <a:pt x="9923435" y="299577"/>
                    <a:pt x="9926838" y="299577"/>
                  </a:cubicBezTo>
                  <a:cubicBezTo>
                    <a:pt x="9937038" y="300913"/>
                    <a:pt x="9943840" y="302250"/>
                    <a:pt x="9954044" y="304923"/>
                  </a:cubicBezTo>
                  <a:cubicBezTo>
                    <a:pt x="9943840" y="300913"/>
                    <a:pt x="9933639" y="298240"/>
                    <a:pt x="9926838" y="294231"/>
                  </a:cubicBezTo>
                  <a:close/>
                  <a:moveTo>
                    <a:pt x="208168" y="294231"/>
                  </a:moveTo>
                  <a:cubicBezTo>
                    <a:pt x="221771" y="298240"/>
                    <a:pt x="248978" y="296904"/>
                    <a:pt x="248978" y="308932"/>
                  </a:cubicBezTo>
                  <a:cubicBezTo>
                    <a:pt x="282985" y="316952"/>
                    <a:pt x="242176" y="316952"/>
                    <a:pt x="238773" y="320962"/>
                  </a:cubicBezTo>
                  <a:lnTo>
                    <a:pt x="253944" y="323786"/>
                  </a:lnTo>
                  <a:lnTo>
                    <a:pt x="208168" y="318289"/>
                  </a:lnTo>
                  <a:cubicBezTo>
                    <a:pt x="191163" y="318289"/>
                    <a:pt x="187764" y="322298"/>
                    <a:pt x="177559" y="322298"/>
                  </a:cubicBezTo>
                  <a:lnTo>
                    <a:pt x="177559" y="319625"/>
                  </a:lnTo>
                  <a:cubicBezTo>
                    <a:pt x="157155" y="322298"/>
                    <a:pt x="140153" y="324971"/>
                    <a:pt x="119748" y="320962"/>
                  </a:cubicBezTo>
                  <a:cubicBezTo>
                    <a:pt x="112946" y="316952"/>
                    <a:pt x="95941" y="312943"/>
                    <a:pt x="99343" y="306259"/>
                  </a:cubicBezTo>
                  <a:cubicBezTo>
                    <a:pt x="106145" y="306259"/>
                    <a:pt x="112946" y="304923"/>
                    <a:pt x="119748" y="304923"/>
                  </a:cubicBezTo>
                  <a:cubicBezTo>
                    <a:pt x="143552" y="303586"/>
                    <a:pt x="163956" y="300913"/>
                    <a:pt x="180962" y="310270"/>
                  </a:cubicBezTo>
                  <a:cubicBezTo>
                    <a:pt x="184361" y="310270"/>
                    <a:pt x="187764" y="310270"/>
                    <a:pt x="191163" y="310270"/>
                  </a:cubicBezTo>
                  <a:cubicBezTo>
                    <a:pt x="191163" y="303586"/>
                    <a:pt x="177559" y="295567"/>
                    <a:pt x="208168" y="294231"/>
                  </a:cubicBezTo>
                  <a:close/>
                  <a:moveTo>
                    <a:pt x="561849" y="292894"/>
                  </a:moveTo>
                  <a:cubicBezTo>
                    <a:pt x="555048" y="295567"/>
                    <a:pt x="551645" y="296904"/>
                    <a:pt x="544844" y="296904"/>
                  </a:cubicBezTo>
                  <a:cubicBezTo>
                    <a:pt x="551645" y="298240"/>
                    <a:pt x="558447" y="295567"/>
                    <a:pt x="565248" y="292894"/>
                  </a:cubicBezTo>
                  <a:cubicBezTo>
                    <a:pt x="565248" y="292894"/>
                    <a:pt x="561849" y="292894"/>
                    <a:pt x="561849" y="292894"/>
                  </a:cubicBezTo>
                  <a:close/>
                  <a:moveTo>
                    <a:pt x="10113879" y="286211"/>
                  </a:moveTo>
                  <a:cubicBezTo>
                    <a:pt x="10107077" y="286211"/>
                    <a:pt x="10100276" y="287547"/>
                    <a:pt x="10093474" y="288885"/>
                  </a:cubicBezTo>
                  <a:cubicBezTo>
                    <a:pt x="10096876" y="288885"/>
                    <a:pt x="10100276" y="290220"/>
                    <a:pt x="10100276" y="292894"/>
                  </a:cubicBezTo>
                  <a:cubicBezTo>
                    <a:pt x="10100276" y="290220"/>
                    <a:pt x="10107077" y="288885"/>
                    <a:pt x="10113879" y="288885"/>
                  </a:cubicBezTo>
                  <a:cubicBezTo>
                    <a:pt x="10113879" y="287547"/>
                    <a:pt x="10113879" y="287547"/>
                    <a:pt x="10113879" y="286211"/>
                  </a:cubicBezTo>
                  <a:close/>
                  <a:moveTo>
                    <a:pt x="495533" y="279528"/>
                  </a:moveTo>
                  <a:cubicBezTo>
                    <a:pt x="489581" y="280530"/>
                    <a:pt x="483630" y="282201"/>
                    <a:pt x="476828" y="282201"/>
                  </a:cubicBezTo>
                  <a:cubicBezTo>
                    <a:pt x="487032" y="291558"/>
                    <a:pt x="500635" y="292894"/>
                    <a:pt x="514238" y="280865"/>
                  </a:cubicBezTo>
                  <a:cubicBezTo>
                    <a:pt x="507437" y="278192"/>
                    <a:pt x="501485" y="278526"/>
                    <a:pt x="495533" y="279528"/>
                  </a:cubicBezTo>
                  <a:close/>
                  <a:moveTo>
                    <a:pt x="6995362" y="248787"/>
                  </a:moveTo>
                  <a:cubicBezTo>
                    <a:pt x="6991963" y="250123"/>
                    <a:pt x="6991963" y="252796"/>
                    <a:pt x="6988564" y="254134"/>
                  </a:cubicBezTo>
                  <a:cubicBezTo>
                    <a:pt x="6991963" y="254134"/>
                    <a:pt x="6995362" y="254134"/>
                    <a:pt x="6998764" y="255469"/>
                  </a:cubicBezTo>
                  <a:cubicBezTo>
                    <a:pt x="6998764" y="252796"/>
                    <a:pt x="6998764" y="251460"/>
                    <a:pt x="6995362" y="248787"/>
                  </a:cubicBezTo>
                  <a:close/>
                  <a:moveTo>
                    <a:pt x="3085225" y="248787"/>
                  </a:moveTo>
                  <a:cubicBezTo>
                    <a:pt x="3081825" y="250123"/>
                    <a:pt x="3081825" y="252796"/>
                    <a:pt x="3078427" y="254134"/>
                  </a:cubicBezTo>
                  <a:cubicBezTo>
                    <a:pt x="3081825" y="254134"/>
                    <a:pt x="3085225" y="254134"/>
                    <a:pt x="3088627" y="255469"/>
                  </a:cubicBezTo>
                  <a:cubicBezTo>
                    <a:pt x="3088627" y="252796"/>
                    <a:pt x="3088627" y="251460"/>
                    <a:pt x="3085225" y="248787"/>
                  </a:cubicBezTo>
                  <a:close/>
                  <a:moveTo>
                    <a:pt x="10124083" y="247450"/>
                  </a:moveTo>
                  <a:cubicBezTo>
                    <a:pt x="10124083" y="248787"/>
                    <a:pt x="10124083" y="251460"/>
                    <a:pt x="10124083" y="254134"/>
                  </a:cubicBezTo>
                  <a:cubicBezTo>
                    <a:pt x="10127482" y="255469"/>
                    <a:pt x="10127482" y="255469"/>
                    <a:pt x="10130884" y="256807"/>
                  </a:cubicBezTo>
                  <a:cubicBezTo>
                    <a:pt x="10141085" y="260816"/>
                    <a:pt x="10151289" y="260816"/>
                    <a:pt x="10158090" y="259480"/>
                  </a:cubicBezTo>
                  <a:cubicBezTo>
                    <a:pt x="10144488" y="256807"/>
                    <a:pt x="10130884" y="252796"/>
                    <a:pt x="10124083" y="247450"/>
                  </a:cubicBezTo>
                  <a:close/>
                  <a:moveTo>
                    <a:pt x="786301" y="244777"/>
                  </a:moveTo>
                  <a:cubicBezTo>
                    <a:pt x="789700" y="247450"/>
                    <a:pt x="799904" y="248787"/>
                    <a:pt x="810104" y="248787"/>
                  </a:cubicBezTo>
                  <a:cubicBezTo>
                    <a:pt x="810104" y="247450"/>
                    <a:pt x="806705" y="247450"/>
                    <a:pt x="806705" y="246114"/>
                  </a:cubicBezTo>
                  <a:cubicBezTo>
                    <a:pt x="799904" y="243441"/>
                    <a:pt x="793102" y="243441"/>
                    <a:pt x="786301" y="244777"/>
                  </a:cubicBezTo>
                  <a:close/>
                  <a:moveTo>
                    <a:pt x="592455" y="243441"/>
                  </a:moveTo>
                  <a:cubicBezTo>
                    <a:pt x="582254" y="247450"/>
                    <a:pt x="568651" y="251460"/>
                    <a:pt x="548246" y="248787"/>
                  </a:cubicBezTo>
                  <a:cubicBezTo>
                    <a:pt x="555048" y="251460"/>
                    <a:pt x="558447" y="254134"/>
                    <a:pt x="558447" y="258143"/>
                  </a:cubicBezTo>
                  <a:cubicBezTo>
                    <a:pt x="558447" y="262153"/>
                    <a:pt x="555048" y="263489"/>
                    <a:pt x="551645" y="266162"/>
                  </a:cubicBezTo>
                  <a:cubicBezTo>
                    <a:pt x="555048" y="264826"/>
                    <a:pt x="561849" y="266162"/>
                    <a:pt x="565248" y="267499"/>
                  </a:cubicBezTo>
                  <a:cubicBezTo>
                    <a:pt x="568651" y="268835"/>
                    <a:pt x="572050" y="268835"/>
                    <a:pt x="575452" y="268835"/>
                  </a:cubicBezTo>
                  <a:cubicBezTo>
                    <a:pt x="578851" y="267499"/>
                    <a:pt x="582254" y="267499"/>
                    <a:pt x="585653" y="267499"/>
                  </a:cubicBezTo>
                  <a:cubicBezTo>
                    <a:pt x="602659" y="263489"/>
                    <a:pt x="606058" y="256807"/>
                    <a:pt x="606058" y="250123"/>
                  </a:cubicBezTo>
                  <a:cubicBezTo>
                    <a:pt x="606058" y="250123"/>
                    <a:pt x="602659" y="250123"/>
                    <a:pt x="602659" y="250123"/>
                  </a:cubicBezTo>
                  <a:cubicBezTo>
                    <a:pt x="595857" y="248787"/>
                    <a:pt x="592455" y="246114"/>
                    <a:pt x="592455" y="243441"/>
                  </a:cubicBezTo>
                  <a:close/>
                  <a:moveTo>
                    <a:pt x="10212503" y="238095"/>
                  </a:moveTo>
                  <a:cubicBezTo>
                    <a:pt x="10212503" y="239431"/>
                    <a:pt x="10212503" y="242104"/>
                    <a:pt x="10212503" y="242104"/>
                  </a:cubicBezTo>
                  <a:cubicBezTo>
                    <a:pt x="10219305" y="242104"/>
                    <a:pt x="10219305" y="239431"/>
                    <a:pt x="10222704" y="238095"/>
                  </a:cubicBezTo>
                  <a:cubicBezTo>
                    <a:pt x="10219305" y="238095"/>
                    <a:pt x="10215902" y="238095"/>
                    <a:pt x="10212503" y="238095"/>
                  </a:cubicBezTo>
                  <a:close/>
                  <a:moveTo>
                    <a:pt x="10501568" y="235421"/>
                  </a:moveTo>
                  <a:cubicBezTo>
                    <a:pt x="10521972" y="234084"/>
                    <a:pt x="10515171" y="240768"/>
                    <a:pt x="10515171" y="243441"/>
                  </a:cubicBezTo>
                  <a:cubicBezTo>
                    <a:pt x="10501568" y="244777"/>
                    <a:pt x="10494766" y="254134"/>
                    <a:pt x="10477764" y="247450"/>
                  </a:cubicBezTo>
                  <a:cubicBezTo>
                    <a:pt x="10467560" y="238093"/>
                    <a:pt x="10484566" y="236757"/>
                    <a:pt x="10501568" y="235421"/>
                  </a:cubicBezTo>
                  <a:close/>
                  <a:moveTo>
                    <a:pt x="492556" y="224228"/>
                  </a:moveTo>
                  <a:cubicBezTo>
                    <a:pt x="485329" y="224060"/>
                    <a:pt x="480231" y="225397"/>
                    <a:pt x="483630" y="232748"/>
                  </a:cubicBezTo>
                  <a:cubicBezTo>
                    <a:pt x="473429" y="238095"/>
                    <a:pt x="463225" y="235421"/>
                    <a:pt x="456423" y="232748"/>
                  </a:cubicBezTo>
                  <a:cubicBezTo>
                    <a:pt x="446223" y="235421"/>
                    <a:pt x="436019" y="234084"/>
                    <a:pt x="419017" y="232748"/>
                  </a:cubicBezTo>
                  <a:cubicBezTo>
                    <a:pt x="439421" y="238095"/>
                    <a:pt x="453024" y="243441"/>
                    <a:pt x="463225" y="251460"/>
                  </a:cubicBezTo>
                  <a:cubicBezTo>
                    <a:pt x="463225" y="255469"/>
                    <a:pt x="459826" y="258143"/>
                    <a:pt x="453024" y="260816"/>
                  </a:cubicBezTo>
                  <a:cubicBezTo>
                    <a:pt x="473429" y="264826"/>
                    <a:pt x="476828" y="254134"/>
                    <a:pt x="493834" y="254134"/>
                  </a:cubicBezTo>
                  <a:cubicBezTo>
                    <a:pt x="493834" y="254134"/>
                    <a:pt x="493834" y="254134"/>
                    <a:pt x="497233" y="254134"/>
                  </a:cubicBezTo>
                  <a:cubicBezTo>
                    <a:pt x="507437" y="248787"/>
                    <a:pt x="521040" y="243441"/>
                    <a:pt x="541445" y="243441"/>
                  </a:cubicBezTo>
                  <a:cubicBezTo>
                    <a:pt x="538042" y="240768"/>
                    <a:pt x="531241" y="238095"/>
                    <a:pt x="524439" y="235421"/>
                  </a:cubicBezTo>
                  <a:cubicBezTo>
                    <a:pt x="521040" y="232748"/>
                    <a:pt x="517637" y="228738"/>
                    <a:pt x="514238" y="224729"/>
                  </a:cubicBezTo>
                  <a:cubicBezTo>
                    <a:pt x="509136" y="226065"/>
                    <a:pt x="499786" y="224395"/>
                    <a:pt x="492556" y="224228"/>
                  </a:cubicBezTo>
                  <a:close/>
                  <a:moveTo>
                    <a:pt x="10266916" y="220718"/>
                  </a:moveTo>
                  <a:cubicBezTo>
                    <a:pt x="10260114" y="222056"/>
                    <a:pt x="10256712" y="224729"/>
                    <a:pt x="10249910" y="226065"/>
                  </a:cubicBezTo>
                  <a:cubicBezTo>
                    <a:pt x="10256712" y="224729"/>
                    <a:pt x="10260114" y="226065"/>
                    <a:pt x="10266916" y="227402"/>
                  </a:cubicBezTo>
                  <a:cubicBezTo>
                    <a:pt x="10263513" y="226065"/>
                    <a:pt x="10263513" y="224729"/>
                    <a:pt x="10263513" y="222056"/>
                  </a:cubicBezTo>
                  <a:cubicBezTo>
                    <a:pt x="10263513" y="220718"/>
                    <a:pt x="10266916" y="220718"/>
                    <a:pt x="10266916" y="220718"/>
                  </a:cubicBezTo>
                  <a:close/>
                  <a:moveTo>
                    <a:pt x="10079871" y="219383"/>
                  </a:moveTo>
                  <a:cubicBezTo>
                    <a:pt x="10079871" y="220718"/>
                    <a:pt x="10079871" y="222056"/>
                    <a:pt x="10079871" y="222056"/>
                  </a:cubicBezTo>
                  <a:cubicBezTo>
                    <a:pt x="10079871" y="222056"/>
                    <a:pt x="10083274" y="223392"/>
                    <a:pt x="10083274" y="223392"/>
                  </a:cubicBezTo>
                  <a:cubicBezTo>
                    <a:pt x="10079871" y="222056"/>
                    <a:pt x="10079871" y="220718"/>
                    <a:pt x="10079871" y="219383"/>
                  </a:cubicBezTo>
                  <a:close/>
                  <a:moveTo>
                    <a:pt x="131652" y="212365"/>
                  </a:moveTo>
                  <a:cubicBezTo>
                    <a:pt x="139303" y="211697"/>
                    <a:pt x="148654" y="212699"/>
                    <a:pt x="157155" y="216709"/>
                  </a:cubicBezTo>
                  <a:cubicBezTo>
                    <a:pt x="153756" y="220718"/>
                    <a:pt x="150353" y="226065"/>
                    <a:pt x="146954" y="231411"/>
                  </a:cubicBezTo>
                  <a:cubicBezTo>
                    <a:pt x="123147" y="231411"/>
                    <a:pt x="109544" y="223392"/>
                    <a:pt x="116345" y="218045"/>
                  </a:cubicBezTo>
                  <a:cubicBezTo>
                    <a:pt x="118048" y="215372"/>
                    <a:pt x="124000" y="213033"/>
                    <a:pt x="131652" y="212365"/>
                  </a:cubicBezTo>
                  <a:close/>
                  <a:moveTo>
                    <a:pt x="442820" y="188641"/>
                  </a:moveTo>
                  <a:cubicBezTo>
                    <a:pt x="432620" y="195324"/>
                    <a:pt x="442820" y="199333"/>
                    <a:pt x="453024" y="202006"/>
                  </a:cubicBezTo>
                  <a:cubicBezTo>
                    <a:pt x="453024" y="200671"/>
                    <a:pt x="453024" y="199333"/>
                    <a:pt x="456423" y="197997"/>
                  </a:cubicBezTo>
                  <a:cubicBezTo>
                    <a:pt x="446223" y="196660"/>
                    <a:pt x="439421" y="193987"/>
                    <a:pt x="442820" y="188641"/>
                  </a:cubicBezTo>
                  <a:close/>
                  <a:moveTo>
                    <a:pt x="10147886" y="183294"/>
                  </a:moveTo>
                  <a:cubicBezTo>
                    <a:pt x="10144488" y="184632"/>
                    <a:pt x="10144488" y="185967"/>
                    <a:pt x="10141085" y="187305"/>
                  </a:cubicBezTo>
                  <a:cubicBezTo>
                    <a:pt x="10144488" y="188641"/>
                    <a:pt x="10144488" y="189978"/>
                    <a:pt x="10151289" y="189978"/>
                  </a:cubicBezTo>
                  <a:cubicBezTo>
                    <a:pt x="10171694" y="189978"/>
                    <a:pt x="10175093" y="195324"/>
                    <a:pt x="10181894" y="200671"/>
                  </a:cubicBezTo>
                  <a:cubicBezTo>
                    <a:pt x="10185297" y="202006"/>
                    <a:pt x="10185297" y="202006"/>
                    <a:pt x="10188696" y="203344"/>
                  </a:cubicBezTo>
                  <a:cubicBezTo>
                    <a:pt x="10188696" y="203344"/>
                    <a:pt x="10188696" y="203344"/>
                    <a:pt x="10188696" y="202006"/>
                  </a:cubicBezTo>
                  <a:cubicBezTo>
                    <a:pt x="10181894" y="193987"/>
                    <a:pt x="10192098" y="191314"/>
                    <a:pt x="10209100" y="189978"/>
                  </a:cubicBezTo>
                  <a:cubicBezTo>
                    <a:pt x="10209100" y="188641"/>
                    <a:pt x="10212503" y="187305"/>
                    <a:pt x="10212503" y="185967"/>
                  </a:cubicBezTo>
                  <a:cubicBezTo>
                    <a:pt x="10205702" y="185967"/>
                    <a:pt x="10198900" y="185967"/>
                    <a:pt x="10192098" y="184632"/>
                  </a:cubicBezTo>
                  <a:cubicBezTo>
                    <a:pt x="10188696" y="184632"/>
                    <a:pt x="10188696" y="183294"/>
                    <a:pt x="10188696" y="183294"/>
                  </a:cubicBezTo>
                  <a:cubicBezTo>
                    <a:pt x="10175093" y="183294"/>
                    <a:pt x="10161490" y="183294"/>
                    <a:pt x="10147886" y="183294"/>
                  </a:cubicBezTo>
                  <a:close/>
                  <a:moveTo>
                    <a:pt x="10387784" y="179252"/>
                  </a:moveTo>
                  <a:lnTo>
                    <a:pt x="10389344" y="179285"/>
                  </a:lnTo>
                  <a:lnTo>
                    <a:pt x="10389344" y="180621"/>
                  </a:lnTo>
                  <a:close/>
                  <a:moveTo>
                    <a:pt x="507437" y="177948"/>
                  </a:moveTo>
                  <a:cubicBezTo>
                    <a:pt x="504034" y="177948"/>
                    <a:pt x="504034" y="179285"/>
                    <a:pt x="504034" y="179285"/>
                  </a:cubicBezTo>
                  <a:cubicBezTo>
                    <a:pt x="514238" y="181958"/>
                    <a:pt x="507437" y="188641"/>
                    <a:pt x="521040" y="189978"/>
                  </a:cubicBezTo>
                  <a:cubicBezTo>
                    <a:pt x="514238" y="187305"/>
                    <a:pt x="510836" y="183294"/>
                    <a:pt x="507437" y="177948"/>
                  </a:cubicBezTo>
                  <a:close/>
                  <a:moveTo>
                    <a:pt x="10490092" y="175610"/>
                  </a:moveTo>
                  <a:cubicBezTo>
                    <a:pt x="10497319" y="175610"/>
                    <a:pt x="10506670" y="177280"/>
                    <a:pt x="10515171" y="177949"/>
                  </a:cubicBezTo>
                  <a:cubicBezTo>
                    <a:pt x="10518574" y="180623"/>
                    <a:pt x="10521972" y="184632"/>
                    <a:pt x="10525375" y="187305"/>
                  </a:cubicBezTo>
                  <a:cubicBezTo>
                    <a:pt x="10504970" y="193988"/>
                    <a:pt x="10491367" y="187305"/>
                    <a:pt x="10477764" y="183296"/>
                  </a:cubicBezTo>
                  <a:cubicBezTo>
                    <a:pt x="10477764" y="177280"/>
                    <a:pt x="10482866" y="175610"/>
                    <a:pt x="10490092" y="175610"/>
                  </a:cubicBezTo>
                  <a:close/>
                  <a:moveTo>
                    <a:pt x="374805" y="172602"/>
                  </a:moveTo>
                  <a:cubicBezTo>
                    <a:pt x="374805" y="176612"/>
                    <a:pt x="368003" y="180621"/>
                    <a:pt x="361201" y="183294"/>
                  </a:cubicBezTo>
                  <a:cubicBezTo>
                    <a:pt x="354400" y="185967"/>
                    <a:pt x="357802" y="188641"/>
                    <a:pt x="361201" y="191314"/>
                  </a:cubicBezTo>
                  <a:cubicBezTo>
                    <a:pt x="364604" y="189978"/>
                    <a:pt x="368003" y="188641"/>
                    <a:pt x="371406" y="187305"/>
                  </a:cubicBezTo>
                  <a:cubicBezTo>
                    <a:pt x="378207" y="184632"/>
                    <a:pt x="381606" y="184632"/>
                    <a:pt x="391810" y="183294"/>
                  </a:cubicBezTo>
                  <a:cubicBezTo>
                    <a:pt x="398612" y="180621"/>
                    <a:pt x="412215" y="180621"/>
                    <a:pt x="415614" y="176612"/>
                  </a:cubicBezTo>
                  <a:cubicBezTo>
                    <a:pt x="412215" y="176612"/>
                    <a:pt x="412215" y="176612"/>
                    <a:pt x="412215" y="176612"/>
                  </a:cubicBezTo>
                  <a:cubicBezTo>
                    <a:pt x="398612" y="177948"/>
                    <a:pt x="395209" y="175275"/>
                    <a:pt x="388408" y="172602"/>
                  </a:cubicBezTo>
                  <a:cubicBezTo>
                    <a:pt x="385009" y="173939"/>
                    <a:pt x="381606" y="173939"/>
                    <a:pt x="374805" y="172602"/>
                  </a:cubicBezTo>
                  <a:close/>
                  <a:moveTo>
                    <a:pt x="10117282" y="171264"/>
                  </a:moveTo>
                  <a:cubicBezTo>
                    <a:pt x="10117282" y="173939"/>
                    <a:pt x="10120680" y="175275"/>
                    <a:pt x="10117282" y="177948"/>
                  </a:cubicBezTo>
                  <a:cubicBezTo>
                    <a:pt x="10120680" y="177948"/>
                    <a:pt x="10124083" y="179285"/>
                    <a:pt x="10124083" y="179285"/>
                  </a:cubicBezTo>
                  <a:cubicBezTo>
                    <a:pt x="10124083" y="176612"/>
                    <a:pt x="10120680" y="173939"/>
                    <a:pt x="10117282" y="171264"/>
                  </a:cubicBezTo>
                  <a:close/>
                  <a:moveTo>
                    <a:pt x="10419949" y="168593"/>
                  </a:moveTo>
                  <a:cubicBezTo>
                    <a:pt x="10433552" y="172602"/>
                    <a:pt x="10450558" y="175275"/>
                    <a:pt x="10450558" y="183294"/>
                  </a:cubicBezTo>
                  <a:cubicBezTo>
                    <a:pt x="10436954" y="184632"/>
                    <a:pt x="10436954" y="197997"/>
                    <a:pt x="10409748" y="191314"/>
                  </a:cubicBezTo>
                  <a:cubicBezTo>
                    <a:pt x="10399544" y="189978"/>
                    <a:pt x="10392743" y="187305"/>
                    <a:pt x="10389344" y="183294"/>
                  </a:cubicBezTo>
                  <a:lnTo>
                    <a:pt x="10389344" y="180621"/>
                  </a:lnTo>
                  <a:cubicBezTo>
                    <a:pt x="10413148" y="181958"/>
                    <a:pt x="10409748" y="172602"/>
                    <a:pt x="10419949" y="168593"/>
                  </a:cubicBezTo>
                  <a:close/>
                  <a:moveTo>
                    <a:pt x="10181894" y="159236"/>
                  </a:moveTo>
                  <a:cubicBezTo>
                    <a:pt x="10171694" y="160573"/>
                    <a:pt x="10175093" y="164582"/>
                    <a:pt x="10175093" y="167255"/>
                  </a:cubicBezTo>
                  <a:cubicBezTo>
                    <a:pt x="10181894" y="169929"/>
                    <a:pt x="10188696" y="172602"/>
                    <a:pt x="10195498" y="175275"/>
                  </a:cubicBezTo>
                  <a:cubicBezTo>
                    <a:pt x="10205702" y="173939"/>
                    <a:pt x="10212503" y="172602"/>
                    <a:pt x="10222704" y="171264"/>
                  </a:cubicBezTo>
                  <a:cubicBezTo>
                    <a:pt x="10222704" y="171264"/>
                    <a:pt x="10219305" y="169929"/>
                    <a:pt x="10219305" y="169929"/>
                  </a:cubicBezTo>
                  <a:cubicBezTo>
                    <a:pt x="10215902" y="167255"/>
                    <a:pt x="10195498" y="167255"/>
                    <a:pt x="10192098" y="159236"/>
                  </a:cubicBezTo>
                  <a:cubicBezTo>
                    <a:pt x="10188696" y="160573"/>
                    <a:pt x="10185297" y="160573"/>
                    <a:pt x="10181894" y="159236"/>
                  </a:cubicBezTo>
                  <a:close/>
                  <a:moveTo>
                    <a:pt x="9967647" y="157899"/>
                  </a:moveTo>
                  <a:cubicBezTo>
                    <a:pt x="9964244" y="159236"/>
                    <a:pt x="9957443" y="160573"/>
                    <a:pt x="9954044" y="161909"/>
                  </a:cubicBezTo>
                  <a:cubicBezTo>
                    <a:pt x="9957443" y="160573"/>
                    <a:pt x="9960846" y="161909"/>
                    <a:pt x="9964244" y="161909"/>
                  </a:cubicBezTo>
                  <a:cubicBezTo>
                    <a:pt x="9967647" y="160573"/>
                    <a:pt x="9967647" y="159236"/>
                    <a:pt x="9967647" y="157899"/>
                  </a:cubicBezTo>
                  <a:close/>
                  <a:moveTo>
                    <a:pt x="10249910" y="133842"/>
                  </a:moveTo>
                  <a:cubicBezTo>
                    <a:pt x="10249910" y="137851"/>
                    <a:pt x="10249910" y="143197"/>
                    <a:pt x="10256712" y="147207"/>
                  </a:cubicBezTo>
                  <a:cubicBezTo>
                    <a:pt x="10266916" y="145870"/>
                    <a:pt x="10277116" y="147207"/>
                    <a:pt x="10283918" y="148543"/>
                  </a:cubicBezTo>
                  <a:cubicBezTo>
                    <a:pt x="10280519" y="144533"/>
                    <a:pt x="10283918" y="140524"/>
                    <a:pt x="10290720" y="136515"/>
                  </a:cubicBezTo>
                  <a:cubicBezTo>
                    <a:pt x="10280519" y="137851"/>
                    <a:pt x="10266916" y="137851"/>
                    <a:pt x="10253312" y="135178"/>
                  </a:cubicBezTo>
                  <a:cubicBezTo>
                    <a:pt x="10253312" y="135178"/>
                    <a:pt x="10249910" y="133842"/>
                    <a:pt x="10249910" y="133842"/>
                  </a:cubicBezTo>
                  <a:close/>
                  <a:moveTo>
                    <a:pt x="10175093" y="131167"/>
                  </a:moveTo>
                  <a:cubicBezTo>
                    <a:pt x="10175093" y="131167"/>
                    <a:pt x="10171694" y="132504"/>
                    <a:pt x="10171694" y="132504"/>
                  </a:cubicBezTo>
                  <a:cubicBezTo>
                    <a:pt x="10171694" y="133842"/>
                    <a:pt x="10168292" y="133842"/>
                    <a:pt x="10164892" y="135178"/>
                  </a:cubicBezTo>
                  <a:cubicBezTo>
                    <a:pt x="10168292" y="137851"/>
                    <a:pt x="10171694" y="140524"/>
                    <a:pt x="10181894" y="140524"/>
                  </a:cubicBezTo>
                  <a:cubicBezTo>
                    <a:pt x="10185297" y="137851"/>
                    <a:pt x="10188696" y="137851"/>
                    <a:pt x="10192098" y="136515"/>
                  </a:cubicBezTo>
                  <a:cubicBezTo>
                    <a:pt x="10188696" y="135178"/>
                    <a:pt x="10181894" y="133842"/>
                    <a:pt x="10171694" y="133842"/>
                  </a:cubicBezTo>
                  <a:cubicBezTo>
                    <a:pt x="10175093" y="132504"/>
                    <a:pt x="10175093" y="132504"/>
                    <a:pt x="10175093" y="131167"/>
                  </a:cubicBezTo>
                  <a:close/>
                  <a:moveTo>
                    <a:pt x="578851" y="124485"/>
                  </a:moveTo>
                  <a:cubicBezTo>
                    <a:pt x="572050" y="125822"/>
                    <a:pt x="572050" y="127158"/>
                    <a:pt x="568651" y="129831"/>
                  </a:cubicBezTo>
                  <a:cubicBezTo>
                    <a:pt x="572050" y="128495"/>
                    <a:pt x="578851" y="127158"/>
                    <a:pt x="582254" y="125822"/>
                  </a:cubicBezTo>
                  <a:cubicBezTo>
                    <a:pt x="582254" y="125822"/>
                    <a:pt x="578851" y="124485"/>
                    <a:pt x="578851" y="124485"/>
                  </a:cubicBezTo>
                  <a:close/>
                  <a:moveTo>
                    <a:pt x="10453957" y="116467"/>
                  </a:moveTo>
                  <a:cubicBezTo>
                    <a:pt x="10464161" y="117803"/>
                    <a:pt x="10477764" y="119140"/>
                    <a:pt x="10487964" y="120476"/>
                  </a:cubicBezTo>
                  <a:cubicBezTo>
                    <a:pt x="10501568" y="127160"/>
                    <a:pt x="10501568" y="127160"/>
                    <a:pt x="10474365" y="132506"/>
                  </a:cubicBezTo>
                  <a:cubicBezTo>
                    <a:pt x="10457360" y="128495"/>
                    <a:pt x="10443756" y="125822"/>
                    <a:pt x="10423352" y="123150"/>
                  </a:cubicBezTo>
                  <a:cubicBezTo>
                    <a:pt x="10430153" y="116467"/>
                    <a:pt x="10447156" y="120476"/>
                    <a:pt x="10453957" y="116467"/>
                  </a:cubicBezTo>
                  <a:close/>
                  <a:moveTo>
                    <a:pt x="10025458" y="100427"/>
                  </a:moveTo>
                  <a:cubicBezTo>
                    <a:pt x="10028861" y="104436"/>
                    <a:pt x="10028861" y="107110"/>
                    <a:pt x="10028861" y="111119"/>
                  </a:cubicBezTo>
                  <a:cubicBezTo>
                    <a:pt x="10035662" y="111119"/>
                    <a:pt x="10042464" y="112456"/>
                    <a:pt x="10049266" y="111119"/>
                  </a:cubicBezTo>
                  <a:cubicBezTo>
                    <a:pt x="10042464" y="107110"/>
                    <a:pt x="10035662" y="103100"/>
                    <a:pt x="10025458" y="100427"/>
                  </a:cubicBezTo>
                  <a:close/>
                  <a:moveTo>
                    <a:pt x="10100276" y="96418"/>
                  </a:moveTo>
                  <a:cubicBezTo>
                    <a:pt x="10093474" y="99091"/>
                    <a:pt x="10086672" y="100427"/>
                    <a:pt x="10076472" y="100427"/>
                  </a:cubicBezTo>
                  <a:cubicBezTo>
                    <a:pt x="10079871" y="104436"/>
                    <a:pt x="10093474" y="101764"/>
                    <a:pt x="10103678" y="99091"/>
                  </a:cubicBezTo>
                  <a:cubicBezTo>
                    <a:pt x="10103678" y="99091"/>
                    <a:pt x="10103678" y="97753"/>
                    <a:pt x="10100276" y="96418"/>
                  </a:cubicBezTo>
                  <a:close/>
                  <a:moveTo>
                    <a:pt x="350577" y="82049"/>
                  </a:moveTo>
                  <a:cubicBezTo>
                    <a:pt x="353553" y="81715"/>
                    <a:pt x="356103" y="81715"/>
                    <a:pt x="357802" y="83052"/>
                  </a:cubicBezTo>
                  <a:cubicBezTo>
                    <a:pt x="361201" y="84388"/>
                    <a:pt x="361201" y="87061"/>
                    <a:pt x="357802" y="88398"/>
                  </a:cubicBezTo>
                  <a:cubicBezTo>
                    <a:pt x="351001" y="92407"/>
                    <a:pt x="344199" y="89734"/>
                    <a:pt x="337398" y="87061"/>
                  </a:cubicBezTo>
                  <a:cubicBezTo>
                    <a:pt x="337398" y="85725"/>
                    <a:pt x="340800" y="84388"/>
                    <a:pt x="340800" y="83052"/>
                  </a:cubicBezTo>
                  <a:cubicBezTo>
                    <a:pt x="344201" y="83052"/>
                    <a:pt x="347602" y="82384"/>
                    <a:pt x="350577" y="82049"/>
                  </a:cubicBezTo>
                  <a:close/>
                  <a:moveTo>
                    <a:pt x="10025458" y="76368"/>
                  </a:moveTo>
                  <a:cubicBezTo>
                    <a:pt x="10008456" y="79041"/>
                    <a:pt x="9977848" y="71022"/>
                    <a:pt x="9981250" y="87061"/>
                  </a:cubicBezTo>
                  <a:cubicBezTo>
                    <a:pt x="9984649" y="87061"/>
                    <a:pt x="9988052" y="87061"/>
                    <a:pt x="9991450" y="87061"/>
                  </a:cubicBezTo>
                  <a:cubicBezTo>
                    <a:pt x="9994854" y="85725"/>
                    <a:pt x="9998252" y="85725"/>
                    <a:pt x="10001655" y="84388"/>
                  </a:cubicBezTo>
                  <a:cubicBezTo>
                    <a:pt x="10015258" y="81715"/>
                    <a:pt x="10028861" y="79041"/>
                    <a:pt x="10042464" y="83052"/>
                  </a:cubicBezTo>
                  <a:cubicBezTo>
                    <a:pt x="10042464" y="83052"/>
                    <a:pt x="10039062" y="81715"/>
                    <a:pt x="10039062" y="81715"/>
                  </a:cubicBezTo>
                  <a:cubicBezTo>
                    <a:pt x="10039062" y="80379"/>
                    <a:pt x="10042464" y="80379"/>
                    <a:pt x="10042464" y="79041"/>
                  </a:cubicBezTo>
                  <a:cubicBezTo>
                    <a:pt x="10035662" y="80379"/>
                    <a:pt x="10028861" y="77704"/>
                    <a:pt x="10025458" y="76368"/>
                  </a:cubicBezTo>
                  <a:close/>
                  <a:moveTo>
                    <a:pt x="9943840" y="72359"/>
                  </a:moveTo>
                  <a:cubicBezTo>
                    <a:pt x="9937038" y="75032"/>
                    <a:pt x="9930236" y="76368"/>
                    <a:pt x="9920036" y="75032"/>
                  </a:cubicBezTo>
                  <a:cubicBezTo>
                    <a:pt x="9920036" y="75032"/>
                    <a:pt x="9916634" y="75032"/>
                    <a:pt x="9916634" y="75032"/>
                  </a:cubicBezTo>
                  <a:cubicBezTo>
                    <a:pt x="9913234" y="76368"/>
                    <a:pt x="9909832" y="76368"/>
                    <a:pt x="9906433" y="76368"/>
                  </a:cubicBezTo>
                  <a:cubicBezTo>
                    <a:pt x="9903030" y="77704"/>
                    <a:pt x="9903030" y="80379"/>
                    <a:pt x="9903030" y="83052"/>
                  </a:cubicBezTo>
                  <a:cubicBezTo>
                    <a:pt x="9909832" y="83052"/>
                    <a:pt x="9916634" y="83052"/>
                    <a:pt x="9923435" y="83052"/>
                  </a:cubicBezTo>
                  <a:cubicBezTo>
                    <a:pt x="9916634" y="80379"/>
                    <a:pt x="9920036" y="77704"/>
                    <a:pt x="9930236" y="77704"/>
                  </a:cubicBezTo>
                  <a:cubicBezTo>
                    <a:pt x="9954044" y="76368"/>
                    <a:pt x="9943840" y="75032"/>
                    <a:pt x="9943840" y="72359"/>
                  </a:cubicBezTo>
                  <a:close/>
                  <a:moveTo>
                    <a:pt x="10229506" y="71022"/>
                  </a:moveTo>
                  <a:cubicBezTo>
                    <a:pt x="10266912" y="67013"/>
                    <a:pt x="10253309" y="84388"/>
                    <a:pt x="10273714" y="87061"/>
                  </a:cubicBezTo>
                  <a:cubicBezTo>
                    <a:pt x="10273714" y="88398"/>
                    <a:pt x="10273714" y="88398"/>
                    <a:pt x="10273714" y="89734"/>
                  </a:cubicBezTo>
                  <a:cubicBezTo>
                    <a:pt x="10287317" y="89734"/>
                    <a:pt x="10297521" y="91071"/>
                    <a:pt x="10311124" y="91071"/>
                  </a:cubicBezTo>
                  <a:cubicBezTo>
                    <a:pt x="10331528" y="89734"/>
                    <a:pt x="10355332" y="89734"/>
                    <a:pt x="10382538" y="93744"/>
                  </a:cubicBezTo>
                  <a:cubicBezTo>
                    <a:pt x="10358735" y="103100"/>
                    <a:pt x="10334928" y="99091"/>
                    <a:pt x="10311124" y="99091"/>
                  </a:cubicBezTo>
                  <a:cubicBezTo>
                    <a:pt x="10304322" y="100427"/>
                    <a:pt x="10294118" y="101764"/>
                    <a:pt x="10287317" y="103100"/>
                  </a:cubicBezTo>
                  <a:cubicBezTo>
                    <a:pt x="10283918" y="103100"/>
                    <a:pt x="10277116" y="103100"/>
                    <a:pt x="10273714" y="103100"/>
                  </a:cubicBezTo>
                  <a:cubicBezTo>
                    <a:pt x="10266912" y="101764"/>
                    <a:pt x="10256712" y="100427"/>
                    <a:pt x="10249910" y="99091"/>
                  </a:cubicBezTo>
                  <a:cubicBezTo>
                    <a:pt x="10246508" y="99091"/>
                    <a:pt x="10243108" y="99091"/>
                    <a:pt x="10239706" y="99091"/>
                  </a:cubicBezTo>
                  <a:cubicBezTo>
                    <a:pt x="10215902" y="100427"/>
                    <a:pt x="10192095" y="101764"/>
                    <a:pt x="10192095" y="87061"/>
                  </a:cubicBezTo>
                  <a:cubicBezTo>
                    <a:pt x="10195498" y="85725"/>
                    <a:pt x="10202299" y="84388"/>
                    <a:pt x="10205698" y="83052"/>
                  </a:cubicBezTo>
                  <a:cubicBezTo>
                    <a:pt x="10212500" y="77705"/>
                    <a:pt x="10212500" y="72359"/>
                    <a:pt x="10229506" y="71022"/>
                  </a:cubicBezTo>
                  <a:close/>
                  <a:moveTo>
                    <a:pt x="9814610" y="67013"/>
                  </a:moveTo>
                  <a:cubicBezTo>
                    <a:pt x="9818012" y="67013"/>
                    <a:pt x="9818012" y="68349"/>
                    <a:pt x="9821412" y="69686"/>
                  </a:cubicBezTo>
                  <a:cubicBezTo>
                    <a:pt x="9821412" y="68349"/>
                    <a:pt x="9821412" y="67013"/>
                    <a:pt x="9824814" y="67013"/>
                  </a:cubicBezTo>
                  <a:cubicBezTo>
                    <a:pt x="9821412" y="67013"/>
                    <a:pt x="9818012" y="67013"/>
                    <a:pt x="9814610" y="67013"/>
                  </a:cubicBezTo>
                  <a:close/>
                  <a:moveTo>
                    <a:pt x="837311" y="64338"/>
                  </a:moveTo>
                  <a:cubicBezTo>
                    <a:pt x="833912" y="64338"/>
                    <a:pt x="830509" y="65676"/>
                    <a:pt x="830509" y="65676"/>
                  </a:cubicBezTo>
                  <a:cubicBezTo>
                    <a:pt x="830509" y="65676"/>
                    <a:pt x="833912" y="67013"/>
                    <a:pt x="837311" y="67013"/>
                  </a:cubicBezTo>
                  <a:cubicBezTo>
                    <a:pt x="837311" y="65676"/>
                    <a:pt x="837311" y="65676"/>
                    <a:pt x="837311" y="64338"/>
                  </a:cubicBezTo>
                  <a:close/>
                  <a:moveTo>
                    <a:pt x="929134" y="60329"/>
                  </a:moveTo>
                  <a:cubicBezTo>
                    <a:pt x="929134" y="61667"/>
                    <a:pt x="925731" y="61667"/>
                    <a:pt x="925731" y="63002"/>
                  </a:cubicBezTo>
                  <a:cubicBezTo>
                    <a:pt x="929134" y="63002"/>
                    <a:pt x="929134" y="64338"/>
                    <a:pt x="932533" y="65676"/>
                  </a:cubicBezTo>
                  <a:cubicBezTo>
                    <a:pt x="935935" y="68349"/>
                    <a:pt x="932533" y="71022"/>
                    <a:pt x="929134" y="72359"/>
                  </a:cubicBezTo>
                  <a:cubicBezTo>
                    <a:pt x="929134" y="72359"/>
                    <a:pt x="932533" y="72359"/>
                    <a:pt x="935935" y="72359"/>
                  </a:cubicBezTo>
                  <a:cubicBezTo>
                    <a:pt x="935935" y="72359"/>
                    <a:pt x="935935" y="71022"/>
                    <a:pt x="935935" y="71022"/>
                  </a:cubicBezTo>
                  <a:cubicBezTo>
                    <a:pt x="939334" y="69686"/>
                    <a:pt x="939334" y="68349"/>
                    <a:pt x="942737" y="67013"/>
                  </a:cubicBezTo>
                  <a:cubicBezTo>
                    <a:pt x="939334" y="65676"/>
                    <a:pt x="935935" y="64338"/>
                    <a:pt x="935935" y="61667"/>
                  </a:cubicBezTo>
                  <a:cubicBezTo>
                    <a:pt x="932533" y="61667"/>
                    <a:pt x="932533" y="60329"/>
                    <a:pt x="929134" y="60329"/>
                  </a:cubicBezTo>
                  <a:close/>
                  <a:moveTo>
                    <a:pt x="701279" y="50974"/>
                  </a:moveTo>
                  <a:cubicBezTo>
                    <a:pt x="704678" y="50974"/>
                    <a:pt x="708081" y="52311"/>
                    <a:pt x="708081" y="53647"/>
                  </a:cubicBezTo>
                  <a:cubicBezTo>
                    <a:pt x="711480" y="58993"/>
                    <a:pt x="701279" y="61667"/>
                    <a:pt x="691075" y="63004"/>
                  </a:cubicBezTo>
                  <a:cubicBezTo>
                    <a:pt x="687676" y="61667"/>
                    <a:pt x="684274" y="61667"/>
                    <a:pt x="680875" y="61667"/>
                  </a:cubicBezTo>
                  <a:cubicBezTo>
                    <a:pt x="680875" y="56320"/>
                    <a:pt x="684274" y="52311"/>
                    <a:pt x="701279" y="50974"/>
                  </a:cubicBezTo>
                  <a:close/>
                  <a:moveTo>
                    <a:pt x="602659" y="50974"/>
                  </a:moveTo>
                  <a:cubicBezTo>
                    <a:pt x="623063" y="50974"/>
                    <a:pt x="640065" y="50974"/>
                    <a:pt x="657071" y="50974"/>
                  </a:cubicBezTo>
                  <a:cubicBezTo>
                    <a:pt x="660470" y="60331"/>
                    <a:pt x="646871" y="63004"/>
                    <a:pt x="629865" y="63004"/>
                  </a:cubicBezTo>
                  <a:cubicBezTo>
                    <a:pt x="623063" y="58993"/>
                    <a:pt x="612863" y="56320"/>
                    <a:pt x="602659" y="50974"/>
                  </a:cubicBezTo>
                  <a:close/>
                  <a:moveTo>
                    <a:pt x="9624166" y="38944"/>
                  </a:moveTo>
                  <a:cubicBezTo>
                    <a:pt x="9624166" y="41617"/>
                    <a:pt x="9620768" y="44290"/>
                    <a:pt x="9617365" y="46964"/>
                  </a:cubicBezTo>
                  <a:cubicBezTo>
                    <a:pt x="9620768" y="44290"/>
                    <a:pt x="9630968" y="42955"/>
                    <a:pt x="9637770" y="42955"/>
                  </a:cubicBezTo>
                  <a:cubicBezTo>
                    <a:pt x="9630968" y="42955"/>
                    <a:pt x="9627569" y="41617"/>
                    <a:pt x="9624166" y="38944"/>
                  </a:cubicBezTo>
                  <a:close/>
                  <a:moveTo>
                    <a:pt x="10168292" y="28253"/>
                  </a:moveTo>
                  <a:cubicBezTo>
                    <a:pt x="10171690" y="28253"/>
                    <a:pt x="10171690" y="28253"/>
                    <a:pt x="10175093" y="28253"/>
                  </a:cubicBezTo>
                  <a:cubicBezTo>
                    <a:pt x="10195498" y="34936"/>
                    <a:pt x="10175093" y="36272"/>
                    <a:pt x="10164888" y="38945"/>
                  </a:cubicBezTo>
                  <a:cubicBezTo>
                    <a:pt x="10137682" y="33599"/>
                    <a:pt x="10168292" y="30926"/>
                    <a:pt x="10168292" y="28253"/>
                  </a:cubicBezTo>
                  <a:close/>
                  <a:moveTo>
                    <a:pt x="4646185" y="184"/>
                  </a:moveTo>
                  <a:cubicBezTo>
                    <a:pt x="4683595" y="1520"/>
                    <a:pt x="4721002" y="1520"/>
                    <a:pt x="4758412" y="1520"/>
                  </a:cubicBezTo>
                  <a:cubicBezTo>
                    <a:pt x="4765214" y="1520"/>
                    <a:pt x="4772015" y="1520"/>
                    <a:pt x="4778817" y="1520"/>
                  </a:cubicBezTo>
                  <a:cubicBezTo>
                    <a:pt x="4799222" y="2857"/>
                    <a:pt x="4819626" y="-2491"/>
                    <a:pt x="4840031" y="1520"/>
                  </a:cubicBezTo>
                  <a:cubicBezTo>
                    <a:pt x="4860436" y="4193"/>
                    <a:pt x="4884239" y="1520"/>
                    <a:pt x="4908047" y="2857"/>
                  </a:cubicBezTo>
                  <a:cubicBezTo>
                    <a:pt x="4908047" y="1520"/>
                    <a:pt x="4911446" y="184"/>
                    <a:pt x="4914848" y="184"/>
                  </a:cubicBezTo>
                  <a:cubicBezTo>
                    <a:pt x="4921650" y="184"/>
                    <a:pt x="4925049" y="184"/>
                    <a:pt x="4931850" y="184"/>
                  </a:cubicBezTo>
                  <a:cubicBezTo>
                    <a:pt x="4948856" y="6866"/>
                    <a:pt x="4965858" y="2857"/>
                    <a:pt x="4986263" y="2857"/>
                  </a:cubicBezTo>
                  <a:cubicBezTo>
                    <a:pt x="5006667" y="1520"/>
                    <a:pt x="5027072" y="-1154"/>
                    <a:pt x="5044078" y="4193"/>
                  </a:cubicBezTo>
                  <a:cubicBezTo>
                    <a:pt x="5047477" y="5530"/>
                    <a:pt x="5050879" y="5530"/>
                    <a:pt x="5054278" y="4193"/>
                  </a:cubicBezTo>
                  <a:cubicBezTo>
                    <a:pt x="5071284" y="-1154"/>
                    <a:pt x="5091689" y="4193"/>
                    <a:pt x="5108691" y="184"/>
                  </a:cubicBezTo>
                  <a:cubicBezTo>
                    <a:pt x="5112093" y="184"/>
                    <a:pt x="5118895" y="184"/>
                    <a:pt x="5122294" y="184"/>
                  </a:cubicBezTo>
                  <a:cubicBezTo>
                    <a:pt x="5142699" y="4193"/>
                    <a:pt x="5169905" y="-1154"/>
                    <a:pt x="5193712" y="2857"/>
                  </a:cubicBezTo>
                  <a:cubicBezTo>
                    <a:pt x="5197111" y="2857"/>
                    <a:pt x="5197111" y="1520"/>
                    <a:pt x="5200514" y="1520"/>
                  </a:cubicBezTo>
                  <a:cubicBezTo>
                    <a:pt x="5299135" y="184"/>
                    <a:pt x="5394356" y="1520"/>
                    <a:pt x="5489578" y="8204"/>
                  </a:cubicBezTo>
                  <a:cubicBezTo>
                    <a:pt x="5523586" y="10875"/>
                    <a:pt x="5560996" y="8204"/>
                    <a:pt x="5595004" y="6866"/>
                  </a:cubicBezTo>
                  <a:cubicBezTo>
                    <a:pt x="5605205" y="6866"/>
                    <a:pt x="5612006" y="6866"/>
                    <a:pt x="5622210" y="6866"/>
                  </a:cubicBezTo>
                  <a:cubicBezTo>
                    <a:pt x="5625609" y="6866"/>
                    <a:pt x="5625609" y="8204"/>
                    <a:pt x="5629012" y="8204"/>
                  </a:cubicBezTo>
                  <a:cubicBezTo>
                    <a:pt x="5629012" y="8204"/>
                    <a:pt x="5629012" y="9539"/>
                    <a:pt x="5629012" y="9539"/>
                  </a:cubicBezTo>
                  <a:cubicBezTo>
                    <a:pt x="5673220" y="8204"/>
                    <a:pt x="5720831" y="5530"/>
                    <a:pt x="5768442" y="10875"/>
                  </a:cubicBezTo>
                  <a:cubicBezTo>
                    <a:pt x="5785448" y="16223"/>
                    <a:pt x="5802450" y="18896"/>
                    <a:pt x="5822855" y="14886"/>
                  </a:cubicBezTo>
                  <a:cubicBezTo>
                    <a:pt x="5833059" y="16223"/>
                    <a:pt x="5843259" y="13550"/>
                    <a:pt x="5850061" y="10875"/>
                  </a:cubicBezTo>
                  <a:cubicBezTo>
                    <a:pt x="5870466" y="6866"/>
                    <a:pt x="5884069" y="12213"/>
                    <a:pt x="5901074" y="16223"/>
                  </a:cubicBezTo>
                  <a:cubicBezTo>
                    <a:pt x="5901074" y="16223"/>
                    <a:pt x="5897672" y="17559"/>
                    <a:pt x="5897672" y="17559"/>
                  </a:cubicBezTo>
                  <a:cubicBezTo>
                    <a:pt x="5897672" y="17559"/>
                    <a:pt x="5901074" y="17559"/>
                    <a:pt x="5901074" y="17559"/>
                  </a:cubicBezTo>
                  <a:cubicBezTo>
                    <a:pt x="5918077" y="17559"/>
                    <a:pt x="5935082" y="17559"/>
                    <a:pt x="5952084" y="17559"/>
                  </a:cubicBezTo>
                  <a:cubicBezTo>
                    <a:pt x="5958886" y="17559"/>
                    <a:pt x="5965687" y="17559"/>
                    <a:pt x="5972489" y="17559"/>
                  </a:cubicBezTo>
                  <a:cubicBezTo>
                    <a:pt x="5986092" y="18896"/>
                    <a:pt x="5999695" y="20232"/>
                    <a:pt x="6013298" y="21569"/>
                  </a:cubicBezTo>
                  <a:cubicBezTo>
                    <a:pt x="6016701" y="20232"/>
                    <a:pt x="6020100" y="18896"/>
                    <a:pt x="6023502" y="17559"/>
                  </a:cubicBezTo>
                  <a:lnTo>
                    <a:pt x="6027504" y="17559"/>
                  </a:lnTo>
                  <a:lnTo>
                    <a:pt x="6029544" y="16223"/>
                  </a:lnTo>
                  <a:lnTo>
                    <a:pt x="6067905" y="17358"/>
                  </a:lnTo>
                  <a:lnTo>
                    <a:pt x="6077064" y="17225"/>
                  </a:lnTo>
                  <a:lnTo>
                    <a:pt x="6077767" y="17449"/>
                  </a:lnTo>
                  <a:lnTo>
                    <a:pt x="6120940" y="15053"/>
                  </a:lnTo>
                  <a:cubicBezTo>
                    <a:pt x="6151121" y="13216"/>
                    <a:pt x="6180878" y="12213"/>
                    <a:pt x="6209783" y="18896"/>
                  </a:cubicBezTo>
                  <a:cubicBezTo>
                    <a:pt x="6219987" y="20232"/>
                    <a:pt x="6230188" y="21569"/>
                    <a:pt x="6233590" y="25578"/>
                  </a:cubicBezTo>
                  <a:cubicBezTo>
                    <a:pt x="6247194" y="10875"/>
                    <a:pt x="6284600" y="18896"/>
                    <a:pt x="6311807" y="14886"/>
                  </a:cubicBezTo>
                  <a:cubicBezTo>
                    <a:pt x="6315209" y="14886"/>
                    <a:pt x="6318608" y="16223"/>
                    <a:pt x="6318608" y="16223"/>
                  </a:cubicBezTo>
                  <a:cubicBezTo>
                    <a:pt x="6318608" y="14886"/>
                    <a:pt x="6322011" y="13550"/>
                    <a:pt x="6322011" y="12213"/>
                  </a:cubicBezTo>
                  <a:cubicBezTo>
                    <a:pt x="6356019" y="12213"/>
                    <a:pt x="6393425" y="14886"/>
                    <a:pt x="6427433" y="10875"/>
                  </a:cubicBezTo>
                  <a:cubicBezTo>
                    <a:pt x="6430836" y="10875"/>
                    <a:pt x="6437637" y="10875"/>
                    <a:pt x="6444439" y="10875"/>
                  </a:cubicBezTo>
                  <a:cubicBezTo>
                    <a:pt x="6454639" y="14886"/>
                    <a:pt x="6468243" y="10875"/>
                    <a:pt x="6478447" y="14886"/>
                  </a:cubicBezTo>
                  <a:cubicBezTo>
                    <a:pt x="6478447" y="14886"/>
                    <a:pt x="6481846" y="14886"/>
                    <a:pt x="6481846" y="14886"/>
                  </a:cubicBezTo>
                  <a:cubicBezTo>
                    <a:pt x="6485248" y="13550"/>
                    <a:pt x="6492050" y="12213"/>
                    <a:pt x="6495449" y="13550"/>
                  </a:cubicBezTo>
                  <a:cubicBezTo>
                    <a:pt x="6498851" y="14886"/>
                    <a:pt x="6502250" y="14886"/>
                    <a:pt x="6505653" y="14886"/>
                  </a:cubicBezTo>
                  <a:cubicBezTo>
                    <a:pt x="6512454" y="16223"/>
                    <a:pt x="6522655" y="14886"/>
                    <a:pt x="6529457" y="16223"/>
                  </a:cubicBezTo>
                  <a:cubicBezTo>
                    <a:pt x="6532859" y="16223"/>
                    <a:pt x="6536258" y="16223"/>
                    <a:pt x="6536258" y="14886"/>
                  </a:cubicBezTo>
                  <a:cubicBezTo>
                    <a:pt x="6549861" y="12213"/>
                    <a:pt x="6566867" y="12213"/>
                    <a:pt x="6580470" y="14886"/>
                  </a:cubicBezTo>
                  <a:cubicBezTo>
                    <a:pt x="6621279" y="12213"/>
                    <a:pt x="6662089" y="24241"/>
                    <a:pt x="6702898" y="14886"/>
                  </a:cubicBezTo>
                  <a:cubicBezTo>
                    <a:pt x="6740305" y="12213"/>
                    <a:pt x="6774313" y="13550"/>
                    <a:pt x="6811723" y="13550"/>
                  </a:cubicBezTo>
                  <a:cubicBezTo>
                    <a:pt x="6815122" y="13550"/>
                    <a:pt x="6815122" y="13550"/>
                    <a:pt x="6818525" y="14886"/>
                  </a:cubicBezTo>
                  <a:cubicBezTo>
                    <a:pt x="6835527" y="10875"/>
                    <a:pt x="6855931" y="12213"/>
                    <a:pt x="6876336" y="13550"/>
                  </a:cubicBezTo>
                  <a:cubicBezTo>
                    <a:pt x="6879739" y="13550"/>
                    <a:pt x="6883138" y="13550"/>
                    <a:pt x="6886540" y="13550"/>
                  </a:cubicBezTo>
                  <a:cubicBezTo>
                    <a:pt x="6906945" y="8204"/>
                    <a:pt x="6930749" y="13550"/>
                    <a:pt x="6951153" y="9539"/>
                  </a:cubicBezTo>
                  <a:cubicBezTo>
                    <a:pt x="6954556" y="9539"/>
                    <a:pt x="6954556" y="9539"/>
                    <a:pt x="6957955" y="9539"/>
                  </a:cubicBezTo>
                  <a:cubicBezTo>
                    <a:pt x="7002167" y="12213"/>
                    <a:pt x="7049778" y="9539"/>
                    <a:pt x="7093986" y="10875"/>
                  </a:cubicBezTo>
                  <a:cubicBezTo>
                    <a:pt x="7097385" y="10875"/>
                    <a:pt x="7100788" y="12213"/>
                    <a:pt x="7104190" y="13550"/>
                  </a:cubicBezTo>
                  <a:cubicBezTo>
                    <a:pt x="7138198" y="14886"/>
                    <a:pt x="7172206" y="26916"/>
                    <a:pt x="7206214" y="13550"/>
                  </a:cubicBezTo>
                  <a:cubicBezTo>
                    <a:pt x="7209613" y="14886"/>
                    <a:pt x="7216414" y="17559"/>
                    <a:pt x="7219817" y="20232"/>
                  </a:cubicBezTo>
                  <a:cubicBezTo>
                    <a:pt x="7219817" y="20232"/>
                    <a:pt x="7223216" y="20232"/>
                    <a:pt x="7223216" y="20232"/>
                  </a:cubicBezTo>
                  <a:cubicBezTo>
                    <a:pt x="7226618" y="16223"/>
                    <a:pt x="7230017" y="10875"/>
                    <a:pt x="7247023" y="12213"/>
                  </a:cubicBezTo>
                  <a:cubicBezTo>
                    <a:pt x="7250422" y="12213"/>
                    <a:pt x="7253825" y="12213"/>
                    <a:pt x="7257224" y="12213"/>
                  </a:cubicBezTo>
                  <a:cubicBezTo>
                    <a:pt x="7345644" y="8204"/>
                    <a:pt x="7434064" y="9539"/>
                    <a:pt x="7522484" y="10875"/>
                  </a:cubicBezTo>
                  <a:cubicBezTo>
                    <a:pt x="7529286" y="12213"/>
                    <a:pt x="7536088" y="12213"/>
                    <a:pt x="7542889" y="12213"/>
                  </a:cubicBezTo>
                  <a:cubicBezTo>
                    <a:pt x="7563294" y="8204"/>
                    <a:pt x="7583698" y="12213"/>
                    <a:pt x="7604103" y="8204"/>
                  </a:cubicBezTo>
                  <a:cubicBezTo>
                    <a:pt x="7641510" y="9539"/>
                    <a:pt x="7682323" y="13550"/>
                    <a:pt x="7719730" y="8204"/>
                  </a:cubicBezTo>
                  <a:cubicBezTo>
                    <a:pt x="7723132" y="9539"/>
                    <a:pt x="7723132" y="9539"/>
                    <a:pt x="7726531" y="8204"/>
                  </a:cubicBezTo>
                  <a:cubicBezTo>
                    <a:pt x="7753737" y="14886"/>
                    <a:pt x="7784346" y="8204"/>
                    <a:pt x="7811552" y="8204"/>
                  </a:cubicBezTo>
                  <a:cubicBezTo>
                    <a:pt x="7814951" y="9539"/>
                    <a:pt x="7814951" y="9539"/>
                    <a:pt x="7818354" y="8204"/>
                  </a:cubicBezTo>
                  <a:cubicBezTo>
                    <a:pt x="7835356" y="9539"/>
                    <a:pt x="7852362" y="13550"/>
                    <a:pt x="7872767" y="8204"/>
                  </a:cubicBezTo>
                  <a:cubicBezTo>
                    <a:pt x="7893171" y="1520"/>
                    <a:pt x="7910173" y="12213"/>
                    <a:pt x="7930578" y="9539"/>
                  </a:cubicBezTo>
                  <a:cubicBezTo>
                    <a:pt x="7930578" y="9539"/>
                    <a:pt x="7933980" y="10875"/>
                    <a:pt x="7933980" y="10875"/>
                  </a:cubicBezTo>
                  <a:cubicBezTo>
                    <a:pt x="7933980" y="10875"/>
                    <a:pt x="7933980" y="9539"/>
                    <a:pt x="7933980" y="8204"/>
                  </a:cubicBezTo>
                  <a:cubicBezTo>
                    <a:pt x="7944181" y="8204"/>
                    <a:pt x="7957784" y="8204"/>
                    <a:pt x="7967988" y="8204"/>
                  </a:cubicBezTo>
                  <a:cubicBezTo>
                    <a:pt x="7967988" y="8204"/>
                    <a:pt x="7971387" y="6866"/>
                    <a:pt x="7974790" y="6866"/>
                  </a:cubicBezTo>
                  <a:cubicBezTo>
                    <a:pt x="7981592" y="5530"/>
                    <a:pt x="7988393" y="5530"/>
                    <a:pt x="7995194" y="8204"/>
                  </a:cubicBezTo>
                  <a:cubicBezTo>
                    <a:pt x="8012196" y="12213"/>
                    <a:pt x="8029202" y="184"/>
                    <a:pt x="8046204" y="9539"/>
                  </a:cubicBezTo>
                  <a:cubicBezTo>
                    <a:pt x="8046204" y="10875"/>
                    <a:pt x="8046204" y="10875"/>
                    <a:pt x="8046204" y="12213"/>
                  </a:cubicBezTo>
                  <a:cubicBezTo>
                    <a:pt x="8053006" y="10875"/>
                    <a:pt x="8059808" y="9539"/>
                    <a:pt x="8066609" y="8204"/>
                  </a:cubicBezTo>
                  <a:cubicBezTo>
                    <a:pt x="8097218" y="4193"/>
                    <a:pt x="8131226" y="9539"/>
                    <a:pt x="8161831" y="4193"/>
                  </a:cubicBezTo>
                  <a:cubicBezTo>
                    <a:pt x="8185638" y="4193"/>
                    <a:pt x="8206043" y="4193"/>
                    <a:pt x="8229846" y="4193"/>
                  </a:cubicBezTo>
                  <a:cubicBezTo>
                    <a:pt x="8257053" y="10875"/>
                    <a:pt x="8294463" y="184"/>
                    <a:pt x="8318267" y="12213"/>
                  </a:cubicBezTo>
                  <a:cubicBezTo>
                    <a:pt x="8318267" y="12213"/>
                    <a:pt x="8318267" y="13550"/>
                    <a:pt x="8318267" y="13550"/>
                  </a:cubicBezTo>
                  <a:cubicBezTo>
                    <a:pt x="8331870" y="4193"/>
                    <a:pt x="8355677" y="2857"/>
                    <a:pt x="8382884" y="2857"/>
                  </a:cubicBezTo>
                  <a:cubicBezTo>
                    <a:pt x="8410090" y="2857"/>
                    <a:pt x="8440695" y="5530"/>
                    <a:pt x="8467901" y="1520"/>
                  </a:cubicBezTo>
                  <a:cubicBezTo>
                    <a:pt x="8471304" y="1520"/>
                    <a:pt x="8478106" y="1520"/>
                    <a:pt x="8481504" y="1520"/>
                  </a:cubicBezTo>
                  <a:cubicBezTo>
                    <a:pt x="8491708" y="2857"/>
                    <a:pt x="8498510" y="5530"/>
                    <a:pt x="8505312" y="9539"/>
                  </a:cubicBezTo>
                  <a:cubicBezTo>
                    <a:pt x="8505312" y="8204"/>
                    <a:pt x="8505312" y="8204"/>
                    <a:pt x="8505312" y="8204"/>
                  </a:cubicBezTo>
                  <a:cubicBezTo>
                    <a:pt x="8505312" y="8204"/>
                    <a:pt x="8501909" y="6866"/>
                    <a:pt x="8501909" y="6866"/>
                  </a:cubicBezTo>
                  <a:cubicBezTo>
                    <a:pt x="8515512" y="-2491"/>
                    <a:pt x="8539320" y="5530"/>
                    <a:pt x="8556322" y="184"/>
                  </a:cubicBezTo>
                  <a:cubicBezTo>
                    <a:pt x="8593732" y="1520"/>
                    <a:pt x="8631138" y="1520"/>
                    <a:pt x="8668549" y="1520"/>
                  </a:cubicBezTo>
                  <a:cubicBezTo>
                    <a:pt x="8675350" y="1520"/>
                    <a:pt x="8682152" y="1520"/>
                    <a:pt x="8688954" y="1520"/>
                  </a:cubicBezTo>
                  <a:cubicBezTo>
                    <a:pt x="8709358" y="2857"/>
                    <a:pt x="8729763" y="-2491"/>
                    <a:pt x="8750168" y="1520"/>
                  </a:cubicBezTo>
                  <a:cubicBezTo>
                    <a:pt x="8770572" y="4193"/>
                    <a:pt x="8794376" y="1520"/>
                    <a:pt x="8818184" y="2857"/>
                  </a:cubicBezTo>
                  <a:cubicBezTo>
                    <a:pt x="8818184" y="1520"/>
                    <a:pt x="8821582" y="184"/>
                    <a:pt x="8824985" y="184"/>
                  </a:cubicBezTo>
                  <a:cubicBezTo>
                    <a:pt x="8831786" y="184"/>
                    <a:pt x="8835186" y="184"/>
                    <a:pt x="8841987" y="184"/>
                  </a:cubicBezTo>
                  <a:cubicBezTo>
                    <a:pt x="8858992" y="6866"/>
                    <a:pt x="8875995" y="2857"/>
                    <a:pt x="8896400" y="2857"/>
                  </a:cubicBezTo>
                  <a:cubicBezTo>
                    <a:pt x="8916804" y="1520"/>
                    <a:pt x="8937209" y="-1154"/>
                    <a:pt x="8954214" y="4193"/>
                  </a:cubicBezTo>
                  <a:cubicBezTo>
                    <a:pt x="8957614" y="5530"/>
                    <a:pt x="8961016" y="5530"/>
                    <a:pt x="8964415" y="4193"/>
                  </a:cubicBezTo>
                  <a:cubicBezTo>
                    <a:pt x="8981421" y="-1154"/>
                    <a:pt x="9001826" y="4193"/>
                    <a:pt x="9018828" y="184"/>
                  </a:cubicBezTo>
                  <a:cubicBezTo>
                    <a:pt x="9022230" y="184"/>
                    <a:pt x="9029032" y="184"/>
                    <a:pt x="9032430" y="184"/>
                  </a:cubicBezTo>
                  <a:cubicBezTo>
                    <a:pt x="9052836" y="4193"/>
                    <a:pt x="9080042" y="-1154"/>
                    <a:pt x="9103849" y="2857"/>
                  </a:cubicBezTo>
                  <a:cubicBezTo>
                    <a:pt x="9107248" y="2857"/>
                    <a:pt x="9107248" y="1520"/>
                    <a:pt x="9110650" y="1520"/>
                  </a:cubicBezTo>
                  <a:cubicBezTo>
                    <a:pt x="9209272" y="184"/>
                    <a:pt x="9304493" y="1520"/>
                    <a:pt x="9399715" y="8204"/>
                  </a:cubicBezTo>
                  <a:cubicBezTo>
                    <a:pt x="9433723" y="10875"/>
                    <a:pt x="9471133" y="8204"/>
                    <a:pt x="9505141" y="6866"/>
                  </a:cubicBezTo>
                  <a:cubicBezTo>
                    <a:pt x="9515342" y="6866"/>
                    <a:pt x="9522143" y="6866"/>
                    <a:pt x="9532347" y="6866"/>
                  </a:cubicBezTo>
                  <a:cubicBezTo>
                    <a:pt x="9535746" y="6866"/>
                    <a:pt x="9535746" y="8204"/>
                    <a:pt x="9539148" y="8204"/>
                  </a:cubicBezTo>
                  <a:cubicBezTo>
                    <a:pt x="9539148" y="8204"/>
                    <a:pt x="9539148" y="9539"/>
                    <a:pt x="9539148" y="9539"/>
                  </a:cubicBezTo>
                  <a:cubicBezTo>
                    <a:pt x="9583357" y="8204"/>
                    <a:pt x="9630968" y="5530"/>
                    <a:pt x="9678579" y="10875"/>
                  </a:cubicBezTo>
                  <a:cubicBezTo>
                    <a:pt x="9695584" y="16223"/>
                    <a:pt x="9712586" y="18896"/>
                    <a:pt x="9732992" y="14886"/>
                  </a:cubicBezTo>
                  <a:cubicBezTo>
                    <a:pt x="9743196" y="16223"/>
                    <a:pt x="9753396" y="13550"/>
                    <a:pt x="9760198" y="10875"/>
                  </a:cubicBezTo>
                  <a:cubicBezTo>
                    <a:pt x="9780602" y="6866"/>
                    <a:pt x="9794206" y="12213"/>
                    <a:pt x="9811211" y="16223"/>
                  </a:cubicBezTo>
                  <a:cubicBezTo>
                    <a:pt x="9811211" y="16223"/>
                    <a:pt x="9807808" y="17559"/>
                    <a:pt x="9807808" y="17559"/>
                  </a:cubicBezTo>
                  <a:cubicBezTo>
                    <a:pt x="9807808" y="17559"/>
                    <a:pt x="9811211" y="17559"/>
                    <a:pt x="9811211" y="17559"/>
                  </a:cubicBezTo>
                  <a:cubicBezTo>
                    <a:pt x="9828214" y="17559"/>
                    <a:pt x="9845219" y="17559"/>
                    <a:pt x="9862221" y="17559"/>
                  </a:cubicBezTo>
                  <a:cubicBezTo>
                    <a:pt x="9869022" y="17559"/>
                    <a:pt x="9875824" y="17559"/>
                    <a:pt x="9882626" y="17559"/>
                  </a:cubicBezTo>
                  <a:cubicBezTo>
                    <a:pt x="9896229" y="18896"/>
                    <a:pt x="9909832" y="20232"/>
                    <a:pt x="9923435" y="21569"/>
                  </a:cubicBezTo>
                  <a:cubicBezTo>
                    <a:pt x="9926838" y="20232"/>
                    <a:pt x="9930236" y="18896"/>
                    <a:pt x="9933639" y="17559"/>
                  </a:cubicBezTo>
                  <a:cubicBezTo>
                    <a:pt x="9943840" y="17559"/>
                    <a:pt x="9954044" y="17559"/>
                    <a:pt x="9964244" y="17559"/>
                  </a:cubicBezTo>
                  <a:cubicBezTo>
                    <a:pt x="9981250" y="16223"/>
                    <a:pt x="9994854" y="16223"/>
                    <a:pt x="10005054" y="22905"/>
                  </a:cubicBezTo>
                  <a:cubicBezTo>
                    <a:pt x="10018657" y="25578"/>
                    <a:pt x="10039062" y="16223"/>
                    <a:pt x="10049266" y="24241"/>
                  </a:cubicBezTo>
                  <a:cubicBezTo>
                    <a:pt x="10056068" y="29589"/>
                    <a:pt x="10045863" y="33598"/>
                    <a:pt x="10035662" y="34935"/>
                  </a:cubicBezTo>
                  <a:cubicBezTo>
                    <a:pt x="10015258" y="36271"/>
                    <a:pt x="9991450" y="37607"/>
                    <a:pt x="9971046" y="33598"/>
                  </a:cubicBezTo>
                  <a:cubicBezTo>
                    <a:pt x="9967647" y="33598"/>
                    <a:pt x="9967647" y="32262"/>
                    <a:pt x="9967647" y="29589"/>
                  </a:cubicBezTo>
                  <a:cubicBezTo>
                    <a:pt x="9967647" y="29589"/>
                    <a:pt x="9967647" y="30925"/>
                    <a:pt x="9967647" y="30925"/>
                  </a:cubicBezTo>
                  <a:cubicBezTo>
                    <a:pt x="9960846" y="32262"/>
                    <a:pt x="9957443" y="33598"/>
                    <a:pt x="9950642" y="34935"/>
                  </a:cubicBezTo>
                  <a:cubicBezTo>
                    <a:pt x="9981250" y="37607"/>
                    <a:pt x="9960846" y="49637"/>
                    <a:pt x="9974448" y="54983"/>
                  </a:cubicBezTo>
                  <a:cubicBezTo>
                    <a:pt x="9988052" y="54983"/>
                    <a:pt x="9998252" y="54983"/>
                    <a:pt x="10008456" y="54983"/>
                  </a:cubicBezTo>
                  <a:cubicBezTo>
                    <a:pt x="10018657" y="65676"/>
                    <a:pt x="10039062" y="67013"/>
                    <a:pt x="10083274" y="58993"/>
                  </a:cubicBezTo>
                  <a:cubicBezTo>
                    <a:pt x="10076472" y="57656"/>
                    <a:pt x="10066268" y="56320"/>
                    <a:pt x="10056068" y="53647"/>
                  </a:cubicBezTo>
                  <a:cubicBezTo>
                    <a:pt x="10073070" y="49637"/>
                    <a:pt x="10090075" y="52310"/>
                    <a:pt x="10103678" y="52310"/>
                  </a:cubicBezTo>
                  <a:cubicBezTo>
                    <a:pt x="10103678" y="50973"/>
                    <a:pt x="10103678" y="49637"/>
                    <a:pt x="10103678" y="48301"/>
                  </a:cubicBezTo>
                  <a:cubicBezTo>
                    <a:pt x="10100276" y="45628"/>
                    <a:pt x="10096876" y="44290"/>
                    <a:pt x="10093474" y="42955"/>
                  </a:cubicBezTo>
                  <a:cubicBezTo>
                    <a:pt x="10093474" y="41617"/>
                    <a:pt x="10093474" y="40281"/>
                    <a:pt x="10093474" y="38944"/>
                  </a:cubicBezTo>
                  <a:cubicBezTo>
                    <a:pt x="10076472" y="34935"/>
                    <a:pt x="10076472" y="30925"/>
                    <a:pt x="10093474" y="26916"/>
                  </a:cubicBezTo>
                  <a:cubicBezTo>
                    <a:pt x="10130884" y="24241"/>
                    <a:pt x="10134284" y="32262"/>
                    <a:pt x="10124083" y="42955"/>
                  </a:cubicBezTo>
                  <a:cubicBezTo>
                    <a:pt x="10127482" y="45628"/>
                    <a:pt x="10127482" y="46964"/>
                    <a:pt x="10124083" y="48301"/>
                  </a:cubicBezTo>
                  <a:cubicBezTo>
                    <a:pt x="10134284" y="50973"/>
                    <a:pt x="10141085" y="53647"/>
                    <a:pt x="10147886" y="56320"/>
                  </a:cubicBezTo>
                  <a:cubicBezTo>
                    <a:pt x="10144488" y="60329"/>
                    <a:pt x="10144488" y="63002"/>
                    <a:pt x="10134284" y="64338"/>
                  </a:cubicBezTo>
                  <a:cubicBezTo>
                    <a:pt x="10124083" y="67013"/>
                    <a:pt x="10113879" y="69686"/>
                    <a:pt x="10103678" y="72359"/>
                  </a:cubicBezTo>
                  <a:cubicBezTo>
                    <a:pt x="10107077" y="73695"/>
                    <a:pt x="10110480" y="75032"/>
                    <a:pt x="10113879" y="76368"/>
                  </a:cubicBezTo>
                  <a:cubicBezTo>
                    <a:pt x="10137686" y="75032"/>
                    <a:pt x="10161490" y="67013"/>
                    <a:pt x="10181894" y="77704"/>
                  </a:cubicBezTo>
                  <a:cubicBezTo>
                    <a:pt x="10181894" y="79041"/>
                    <a:pt x="10181894" y="79041"/>
                    <a:pt x="10181894" y="80379"/>
                  </a:cubicBezTo>
                  <a:cubicBezTo>
                    <a:pt x="10175093" y="91070"/>
                    <a:pt x="10137686" y="73695"/>
                    <a:pt x="10134284" y="88398"/>
                  </a:cubicBezTo>
                  <a:cubicBezTo>
                    <a:pt x="10151289" y="89734"/>
                    <a:pt x="10168292" y="85725"/>
                    <a:pt x="10178496" y="91070"/>
                  </a:cubicBezTo>
                  <a:cubicBezTo>
                    <a:pt x="10205702" y="104436"/>
                    <a:pt x="10181894" y="109783"/>
                    <a:pt x="10154688" y="113792"/>
                  </a:cubicBezTo>
                  <a:cubicBezTo>
                    <a:pt x="10161490" y="116466"/>
                    <a:pt x="10158090" y="123149"/>
                    <a:pt x="10171694" y="124485"/>
                  </a:cubicBezTo>
                  <a:cubicBezTo>
                    <a:pt x="10175093" y="105773"/>
                    <a:pt x="10209100" y="116466"/>
                    <a:pt x="10232908" y="113792"/>
                  </a:cubicBezTo>
                  <a:cubicBezTo>
                    <a:pt x="10232908" y="117801"/>
                    <a:pt x="10232908" y="121812"/>
                    <a:pt x="10232908" y="125822"/>
                  </a:cubicBezTo>
                  <a:cubicBezTo>
                    <a:pt x="10236307" y="124485"/>
                    <a:pt x="10239710" y="125822"/>
                    <a:pt x="10243108" y="125822"/>
                  </a:cubicBezTo>
                  <a:cubicBezTo>
                    <a:pt x="10243108" y="124485"/>
                    <a:pt x="10243108" y="124485"/>
                    <a:pt x="10243108" y="124485"/>
                  </a:cubicBezTo>
                  <a:cubicBezTo>
                    <a:pt x="10253312" y="120476"/>
                    <a:pt x="10270314" y="121812"/>
                    <a:pt x="10277116" y="116466"/>
                  </a:cubicBezTo>
                  <a:cubicBezTo>
                    <a:pt x="10300924" y="109783"/>
                    <a:pt x="10324727" y="117801"/>
                    <a:pt x="10348534" y="116466"/>
                  </a:cubicBezTo>
                  <a:cubicBezTo>
                    <a:pt x="10362138" y="116466"/>
                    <a:pt x="10379140" y="116466"/>
                    <a:pt x="10396146" y="116466"/>
                  </a:cubicBezTo>
                  <a:cubicBezTo>
                    <a:pt x="10423352" y="132504"/>
                    <a:pt x="10385941" y="131167"/>
                    <a:pt x="10368939" y="132504"/>
                  </a:cubicBezTo>
                  <a:cubicBezTo>
                    <a:pt x="10328130" y="136515"/>
                    <a:pt x="10351934" y="140524"/>
                    <a:pt x="10368939" y="144533"/>
                  </a:cubicBezTo>
                  <a:cubicBezTo>
                    <a:pt x="10379140" y="140524"/>
                    <a:pt x="10392743" y="143197"/>
                    <a:pt x="10406346" y="141861"/>
                  </a:cubicBezTo>
                  <a:cubicBezTo>
                    <a:pt x="10433552" y="139188"/>
                    <a:pt x="10436954" y="148543"/>
                    <a:pt x="10436954" y="155227"/>
                  </a:cubicBezTo>
                  <a:cubicBezTo>
                    <a:pt x="10440354" y="164582"/>
                    <a:pt x="10419949" y="163246"/>
                    <a:pt x="10406346" y="161909"/>
                  </a:cubicBezTo>
                  <a:cubicBezTo>
                    <a:pt x="10392743" y="160573"/>
                    <a:pt x="10379140" y="161909"/>
                    <a:pt x="10368939" y="157899"/>
                  </a:cubicBezTo>
                  <a:cubicBezTo>
                    <a:pt x="10358735" y="155227"/>
                    <a:pt x="10355336" y="148543"/>
                    <a:pt x="10338330" y="148543"/>
                  </a:cubicBezTo>
                  <a:cubicBezTo>
                    <a:pt x="10331528" y="152554"/>
                    <a:pt x="10321328" y="156563"/>
                    <a:pt x="10314526" y="160573"/>
                  </a:cubicBezTo>
                  <a:cubicBezTo>
                    <a:pt x="10307725" y="167255"/>
                    <a:pt x="10280519" y="161909"/>
                    <a:pt x="10273718" y="168593"/>
                  </a:cubicBezTo>
                  <a:cubicBezTo>
                    <a:pt x="10266916" y="173939"/>
                    <a:pt x="10253312" y="180621"/>
                    <a:pt x="10287320" y="176612"/>
                  </a:cubicBezTo>
                  <a:cubicBezTo>
                    <a:pt x="10297521" y="168593"/>
                    <a:pt x="10311124" y="169929"/>
                    <a:pt x="10328130" y="172602"/>
                  </a:cubicBezTo>
                  <a:cubicBezTo>
                    <a:pt x="10343432" y="173605"/>
                    <a:pt x="10366390" y="167841"/>
                    <a:pt x="10379779" y="172226"/>
                  </a:cubicBezTo>
                  <a:lnTo>
                    <a:pt x="10387784" y="179252"/>
                  </a:lnTo>
                  <a:lnTo>
                    <a:pt x="10373612" y="178951"/>
                  </a:lnTo>
                  <a:cubicBezTo>
                    <a:pt x="10368939" y="179285"/>
                    <a:pt x="10365536" y="180621"/>
                    <a:pt x="10365536" y="184632"/>
                  </a:cubicBezTo>
                  <a:cubicBezTo>
                    <a:pt x="10362138" y="192651"/>
                    <a:pt x="10351934" y="197997"/>
                    <a:pt x="10328130" y="196660"/>
                  </a:cubicBezTo>
                  <a:cubicBezTo>
                    <a:pt x="10304322" y="200671"/>
                    <a:pt x="10273718" y="195324"/>
                    <a:pt x="10253312" y="203344"/>
                  </a:cubicBezTo>
                  <a:cubicBezTo>
                    <a:pt x="10260114" y="206017"/>
                    <a:pt x="10277116" y="203344"/>
                    <a:pt x="10280519" y="208690"/>
                  </a:cubicBezTo>
                  <a:cubicBezTo>
                    <a:pt x="10283918" y="210026"/>
                    <a:pt x="10287320" y="211363"/>
                    <a:pt x="10290720" y="212699"/>
                  </a:cubicBezTo>
                  <a:cubicBezTo>
                    <a:pt x="10290720" y="212699"/>
                    <a:pt x="10290720" y="211363"/>
                    <a:pt x="10294122" y="210026"/>
                  </a:cubicBezTo>
                  <a:cubicBezTo>
                    <a:pt x="10317926" y="206017"/>
                    <a:pt x="10338330" y="200671"/>
                    <a:pt x="10362138" y="208690"/>
                  </a:cubicBezTo>
                  <a:cubicBezTo>
                    <a:pt x="10362138" y="212699"/>
                    <a:pt x="10368939" y="212699"/>
                    <a:pt x="10379140" y="212699"/>
                  </a:cubicBezTo>
                  <a:cubicBezTo>
                    <a:pt x="10382542" y="214036"/>
                    <a:pt x="10389344" y="215372"/>
                    <a:pt x="10392743" y="216709"/>
                  </a:cubicBezTo>
                  <a:cubicBezTo>
                    <a:pt x="10457360" y="215372"/>
                    <a:pt x="10470962" y="220718"/>
                    <a:pt x="10464161" y="248787"/>
                  </a:cubicBezTo>
                  <a:cubicBezTo>
                    <a:pt x="10453957" y="250123"/>
                    <a:pt x="10443756" y="251460"/>
                    <a:pt x="10433552" y="252796"/>
                  </a:cubicBezTo>
                  <a:cubicBezTo>
                    <a:pt x="10413148" y="251460"/>
                    <a:pt x="10409748" y="244777"/>
                    <a:pt x="10402947" y="240768"/>
                  </a:cubicBezTo>
                  <a:cubicBezTo>
                    <a:pt x="10399544" y="244777"/>
                    <a:pt x="10389344" y="246114"/>
                    <a:pt x="10409748" y="254134"/>
                  </a:cubicBezTo>
                  <a:cubicBezTo>
                    <a:pt x="10402947" y="258143"/>
                    <a:pt x="10392743" y="256807"/>
                    <a:pt x="10385941" y="255469"/>
                  </a:cubicBezTo>
                  <a:cubicBezTo>
                    <a:pt x="10385941" y="259480"/>
                    <a:pt x="10379140" y="262153"/>
                    <a:pt x="10368939" y="263489"/>
                  </a:cubicBezTo>
                  <a:cubicBezTo>
                    <a:pt x="10365536" y="263489"/>
                    <a:pt x="10362138" y="263489"/>
                    <a:pt x="10358735" y="264826"/>
                  </a:cubicBezTo>
                  <a:cubicBezTo>
                    <a:pt x="10328130" y="268835"/>
                    <a:pt x="10297521" y="264826"/>
                    <a:pt x="10266916" y="260816"/>
                  </a:cubicBezTo>
                  <a:cubicBezTo>
                    <a:pt x="10266916" y="264826"/>
                    <a:pt x="10266916" y="268835"/>
                    <a:pt x="10266916" y="272846"/>
                  </a:cubicBezTo>
                  <a:cubicBezTo>
                    <a:pt x="10270314" y="274181"/>
                    <a:pt x="10273718" y="275519"/>
                    <a:pt x="10277116" y="276855"/>
                  </a:cubicBezTo>
                  <a:cubicBezTo>
                    <a:pt x="10290720" y="274181"/>
                    <a:pt x="10304322" y="271508"/>
                    <a:pt x="10317926" y="275519"/>
                  </a:cubicBezTo>
                  <a:cubicBezTo>
                    <a:pt x="10324727" y="275519"/>
                    <a:pt x="10331528" y="276855"/>
                    <a:pt x="10338330" y="278192"/>
                  </a:cubicBezTo>
                  <a:cubicBezTo>
                    <a:pt x="10348534" y="280865"/>
                    <a:pt x="10362138" y="279528"/>
                    <a:pt x="10368939" y="283538"/>
                  </a:cubicBezTo>
                  <a:cubicBezTo>
                    <a:pt x="10372338" y="283538"/>
                    <a:pt x="10375740" y="284874"/>
                    <a:pt x="10379140" y="286211"/>
                  </a:cubicBezTo>
                  <a:cubicBezTo>
                    <a:pt x="10389344" y="295567"/>
                    <a:pt x="10379140" y="296904"/>
                    <a:pt x="10358735" y="294231"/>
                  </a:cubicBezTo>
                  <a:cubicBezTo>
                    <a:pt x="10338330" y="295567"/>
                    <a:pt x="10317926" y="296904"/>
                    <a:pt x="10297521" y="298240"/>
                  </a:cubicBezTo>
                  <a:cubicBezTo>
                    <a:pt x="10277116" y="299577"/>
                    <a:pt x="10263513" y="295567"/>
                    <a:pt x="10246511" y="292894"/>
                  </a:cubicBezTo>
                  <a:cubicBezTo>
                    <a:pt x="10232908" y="290220"/>
                    <a:pt x="10232908" y="286211"/>
                    <a:pt x="10243108" y="282201"/>
                  </a:cubicBezTo>
                  <a:cubicBezTo>
                    <a:pt x="10243108" y="282201"/>
                    <a:pt x="10246511" y="282201"/>
                    <a:pt x="10246511" y="282201"/>
                  </a:cubicBezTo>
                  <a:cubicBezTo>
                    <a:pt x="10222704" y="267499"/>
                    <a:pt x="10222704" y="286211"/>
                    <a:pt x="10209100" y="287547"/>
                  </a:cubicBezTo>
                  <a:cubicBezTo>
                    <a:pt x="10209100" y="288885"/>
                    <a:pt x="10205702" y="288885"/>
                    <a:pt x="10205702" y="290220"/>
                  </a:cubicBezTo>
                  <a:cubicBezTo>
                    <a:pt x="10209100" y="291558"/>
                    <a:pt x="10212503" y="292894"/>
                    <a:pt x="10215902" y="294231"/>
                  </a:cubicBezTo>
                  <a:cubicBezTo>
                    <a:pt x="10215902" y="298240"/>
                    <a:pt x="10215902" y="302250"/>
                    <a:pt x="10215902" y="306259"/>
                  </a:cubicBezTo>
                  <a:cubicBezTo>
                    <a:pt x="10202299" y="306259"/>
                    <a:pt x="10188696" y="306259"/>
                    <a:pt x="10175093" y="306259"/>
                  </a:cubicBezTo>
                  <a:cubicBezTo>
                    <a:pt x="10158090" y="307597"/>
                    <a:pt x="10141085" y="307597"/>
                    <a:pt x="10127482" y="302250"/>
                  </a:cubicBezTo>
                  <a:cubicBezTo>
                    <a:pt x="10120680" y="303586"/>
                    <a:pt x="10110480" y="304923"/>
                    <a:pt x="10103678" y="306259"/>
                  </a:cubicBezTo>
                  <a:cubicBezTo>
                    <a:pt x="10096876" y="307597"/>
                    <a:pt x="10086672" y="308932"/>
                    <a:pt x="10076472" y="310270"/>
                  </a:cubicBezTo>
                  <a:cubicBezTo>
                    <a:pt x="10083274" y="311606"/>
                    <a:pt x="10086672" y="312943"/>
                    <a:pt x="10093474" y="314279"/>
                  </a:cubicBezTo>
                  <a:cubicBezTo>
                    <a:pt x="10107077" y="320962"/>
                    <a:pt x="10127482" y="314279"/>
                    <a:pt x="10141085" y="319625"/>
                  </a:cubicBezTo>
                  <a:cubicBezTo>
                    <a:pt x="10127482" y="324971"/>
                    <a:pt x="10110480" y="318289"/>
                    <a:pt x="10096876" y="322298"/>
                  </a:cubicBezTo>
                  <a:cubicBezTo>
                    <a:pt x="10093474" y="322298"/>
                    <a:pt x="10093474" y="322298"/>
                    <a:pt x="10090075" y="322298"/>
                  </a:cubicBezTo>
                  <a:cubicBezTo>
                    <a:pt x="10096876" y="327645"/>
                    <a:pt x="10107077" y="330318"/>
                    <a:pt x="10117282" y="332991"/>
                  </a:cubicBezTo>
                  <a:cubicBezTo>
                    <a:pt x="10124083" y="334328"/>
                    <a:pt x="10134284" y="334328"/>
                    <a:pt x="10137686" y="338337"/>
                  </a:cubicBezTo>
                  <a:cubicBezTo>
                    <a:pt x="10147886" y="338337"/>
                    <a:pt x="10158090" y="338337"/>
                    <a:pt x="10168292" y="338337"/>
                  </a:cubicBezTo>
                  <a:cubicBezTo>
                    <a:pt x="10168292" y="339674"/>
                    <a:pt x="10171694" y="339674"/>
                    <a:pt x="10171694" y="339674"/>
                  </a:cubicBezTo>
                  <a:cubicBezTo>
                    <a:pt x="10171694" y="338337"/>
                    <a:pt x="10175093" y="338337"/>
                    <a:pt x="10175093" y="337001"/>
                  </a:cubicBezTo>
                  <a:cubicBezTo>
                    <a:pt x="10198900" y="337001"/>
                    <a:pt x="10219305" y="335664"/>
                    <a:pt x="10243108" y="338337"/>
                  </a:cubicBezTo>
                  <a:cubicBezTo>
                    <a:pt x="10283918" y="331655"/>
                    <a:pt x="10321328" y="335664"/>
                    <a:pt x="10355336" y="342348"/>
                  </a:cubicBezTo>
                  <a:cubicBezTo>
                    <a:pt x="10358735" y="338337"/>
                    <a:pt x="10368939" y="339674"/>
                    <a:pt x="10375740" y="339674"/>
                  </a:cubicBezTo>
                  <a:cubicBezTo>
                    <a:pt x="10419949" y="334328"/>
                    <a:pt x="10457360" y="347694"/>
                    <a:pt x="10498169" y="347694"/>
                  </a:cubicBezTo>
                  <a:cubicBezTo>
                    <a:pt x="10498169" y="349030"/>
                    <a:pt x="10498169" y="349030"/>
                    <a:pt x="10498169" y="350367"/>
                  </a:cubicBezTo>
                  <a:cubicBezTo>
                    <a:pt x="10484566" y="359722"/>
                    <a:pt x="10467560" y="358387"/>
                    <a:pt x="10447156" y="355713"/>
                  </a:cubicBezTo>
                  <a:cubicBezTo>
                    <a:pt x="10426750" y="355713"/>
                    <a:pt x="10406346" y="355713"/>
                    <a:pt x="10385941" y="355713"/>
                  </a:cubicBezTo>
                  <a:cubicBezTo>
                    <a:pt x="10382542" y="355713"/>
                    <a:pt x="10379140" y="354376"/>
                    <a:pt x="10375740" y="354376"/>
                  </a:cubicBezTo>
                  <a:cubicBezTo>
                    <a:pt x="10365536" y="355713"/>
                    <a:pt x="10351934" y="357049"/>
                    <a:pt x="10345132" y="351703"/>
                  </a:cubicBezTo>
                  <a:cubicBezTo>
                    <a:pt x="10300924" y="349030"/>
                    <a:pt x="10263513" y="359722"/>
                    <a:pt x="10222704" y="359722"/>
                  </a:cubicBezTo>
                  <a:cubicBezTo>
                    <a:pt x="10222704" y="358387"/>
                    <a:pt x="10222704" y="358387"/>
                    <a:pt x="10222704" y="357049"/>
                  </a:cubicBezTo>
                  <a:cubicBezTo>
                    <a:pt x="10198900" y="363733"/>
                    <a:pt x="10151289" y="347694"/>
                    <a:pt x="10137686" y="369079"/>
                  </a:cubicBezTo>
                  <a:cubicBezTo>
                    <a:pt x="10137686" y="370415"/>
                    <a:pt x="10113879" y="367742"/>
                    <a:pt x="10100276" y="367742"/>
                  </a:cubicBezTo>
                  <a:cubicBezTo>
                    <a:pt x="10100276" y="366406"/>
                    <a:pt x="10096876" y="366406"/>
                    <a:pt x="10096876" y="366406"/>
                  </a:cubicBezTo>
                  <a:cubicBezTo>
                    <a:pt x="10086672" y="366406"/>
                    <a:pt x="10079871" y="366406"/>
                    <a:pt x="10069670" y="366406"/>
                  </a:cubicBezTo>
                  <a:cubicBezTo>
                    <a:pt x="10062869" y="369079"/>
                    <a:pt x="10052665" y="369079"/>
                    <a:pt x="10045863" y="367742"/>
                  </a:cubicBezTo>
                  <a:cubicBezTo>
                    <a:pt x="10045863" y="367742"/>
                    <a:pt x="10042464" y="366406"/>
                    <a:pt x="10042464" y="366406"/>
                  </a:cubicBezTo>
                  <a:cubicBezTo>
                    <a:pt x="10039062" y="366406"/>
                    <a:pt x="10032260" y="366406"/>
                    <a:pt x="10028861" y="366406"/>
                  </a:cubicBezTo>
                  <a:cubicBezTo>
                    <a:pt x="10025458" y="367742"/>
                    <a:pt x="10022060" y="367742"/>
                    <a:pt x="10018657" y="366406"/>
                  </a:cubicBezTo>
                  <a:cubicBezTo>
                    <a:pt x="10015258" y="366406"/>
                    <a:pt x="10015258" y="367742"/>
                    <a:pt x="10011856" y="369079"/>
                  </a:cubicBezTo>
                  <a:cubicBezTo>
                    <a:pt x="10001655" y="373088"/>
                    <a:pt x="9991450" y="373088"/>
                    <a:pt x="9977848" y="371752"/>
                  </a:cubicBezTo>
                  <a:cubicBezTo>
                    <a:pt x="9974448" y="370415"/>
                    <a:pt x="9974448" y="370415"/>
                    <a:pt x="9971046" y="369079"/>
                  </a:cubicBezTo>
                  <a:cubicBezTo>
                    <a:pt x="9964244" y="370415"/>
                    <a:pt x="9967647" y="373088"/>
                    <a:pt x="9971046" y="375761"/>
                  </a:cubicBezTo>
                  <a:cubicBezTo>
                    <a:pt x="9981250" y="377099"/>
                    <a:pt x="9991450" y="377099"/>
                    <a:pt x="9998252" y="381108"/>
                  </a:cubicBezTo>
                  <a:cubicBezTo>
                    <a:pt x="9998252" y="379772"/>
                    <a:pt x="9998252" y="379772"/>
                    <a:pt x="10001655" y="378434"/>
                  </a:cubicBezTo>
                  <a:cubicBezTo>
                    <a:pt x="10018657" y="375761"/>
                    <a:pt x="10039062" y="375761"/>
                    <a:pt x="10056068" y="377099"/>
                  </a:cubicBezTo>
                  <a:cubicBezTo>
                    <a:pt x="10062869" y="378434"/>
                    <a:pt x="10066268" y="379772"/>
                    <a:pt x="10069670" y="381108"/>
                  </a:cubicBezTo>
                  <a:cubicBezTo>
                    <a:pt x="10069670" y="382445"/>
                    <a:pt x="10069670" y="383781"/>
                    <a:pt x="10069670" y="385118"/>
                  </a:cubicBezTo>
                  <a:cubicBezTo>
                    <a:pt x="10083274" y="387791"/>
                    <a:pt x="10100276" y="383781"/>
                    <a:pt x="10110480" y="389127"/>
                  </a:cubicBezTo>
                  <a:cubicBezTo>
                    <a:pt x="10110480" y="390464"/>
                    <a:pt x="10110480" y="391800"/>
                    <a:pt x="10110480" y="393137"/>
                  </a:cubicBezTo>
                  <a:cubicBezTo>
                    <a:pt x="10127482" y="394473"/>
                    <a:pt x="10141085" y="390464"/>
                    <a:pt x="10151289" y="386454"/>
                  </a:cubicBezTo>
                  <a:cubicBezTo>
                    <a:pt x="10154688" y="387791"/>
                    <a:pt x="10158090" y="389127"/>
                    <a:pt x="10161490" y="390464"/>
                  </a:cubicBezTo>
                  <a:cubicBezTo>
                    <a:pt x="10161490" y="391800"/>
                    <a:pt x="10164892" y="391800"/>
                    <a:pt x="10168292" y="391800"/>
                  </a:cubicBezTo>
                  <a:cubicBezTo>
                    <a:pt x="10181894" y="406503"/>
                    <a:pt x="10209100" y="401157"/>
                    <a:pt x="10232908" y="397147"/>
                  </a:cubicBezTo>
                  <a:cubicBezTo>
                    <a:pt x="10253312" y="394473"/>
                    <a:pt x="10263513" y="399820"/>
                    <a:pt x="10266916" y="405166"/>
                  </a:cubicBezTo>
                  <a:cubicBezTo>
                    <a:pt x="10273718" y="414523"/>
                    <a:pt x="10253312" y="410512"/>
                    <a:pt x="10243108" y="411850"/>
                  </a:cubicBezTo>
                  <a:cubicBezTo>
                    <a:pt x="10243108" y="413185"/>
                    <a:pt x="10243108" y="414523"/>
                    <a:pt x="10243108" y="415859"/>
                  </a:cubicBezTo>
                  <a:cubicBezTo>
                    <a:pt x="10222704" y="423878"/>
                    <a:pt x="10202299" y="409176"/>
                    <a:pt x="10181894" y="415859"/>
                  </a:cubicBezTo>
                  <a:cubicBezTo>
                    <a:pt x="10175093" y="415859"/>
                    <a:pt x="10175093" y="417196"/>
                    <a:pt x="10175093" y="419869"/>
                  </a:cubicBezTo>
                  <a:cubicBezTo>
                    <a:pt x="10185297" y="425215"/>
                    <a:pt x="10198900" y="429224"/>
                    <a:pt x="10212503" y="433235"/>
                  </a:cubicBezTo>
                  <a:cubicBezTo>
                    <a:pt x="10219305" y="435908"/>
                    <a:pt x="10215902" y="438581"/>
                    <a:pt x="10212503" y="441254"/>
                  </a:cubicBezTo>
                  <a:cubicBezTo>
                    <a:pt x="10202299" y="442590"/>
                    <a:pt x="10192098" y="443927"/>
                    <a:pt x="10181894" y="439917"/>
                  </a:cubicBezTo>
                  <a:cubicBezTo>
                    <a:pt x="10178496" y="430562"/>
                    <a:pt x="10154688" y="426551"/>
                    <a:pt x="10147886" y="419869"/>
                  </a:cubicBezTo>
                  <a:cubicBezTo>
                    <a:pt x="10137686" y="419869"/>
                    <a:pt x="10127482" y="419869"/>
                    <a:pt x="10117282" y="419869"/>
                  </a:cubicBezTo>
                  <a:cubicBezTo>
                    <a:pt x="10113879" y="414523"/>
                    <a:pt x="10124083" y="413185"/>
                    <a:pt x="10130884" y="410512"/>
                  </a:cubicBezTo>
                  <a:cubicBezTo>
                    <a:pt x="10134284" y="407839"/>
                    <a:pt x="10130884" y="406503"/>
                    <a:pt x="10127482" y="405166"/>
                  </a:cubicBezTo>
                  <a:cubicBezTo>
                    <a:pt x="10124083" y="403830"/>
                    <a:pt x="10124083" y="403830"/>
                    <a:pt x="10124083" y="402493"/>
                  </a:cubicBezTo>
                  <a:cubicBezTo>
                    <a:pt x="10110480" y="402493"/>
                    <a:pt x="10100276" y="402493"/>
                    <a:pt x="10086672" y="402493"/>
                  </a:cubicBezTo>
                  <a:cubicBezTo>
                    <a:pt x="10076472" y="405166"/>
                    <a:pt x="10069670" y="407839"/>
                    <a:pt x="10076472" y="411850"/>
                  </a:cubicBezTo>
                  <a:cubicBezTo>
                    <a:pt x="10076472" y="413185"/>
                    <a:pt x="10073070" y="414523"/>
                    <a:pt x="10073070" y="415859"/>
                  </a:cubicBezTo>
                  <a:cubicBezTo>
                    <a:pt x="10076472" y="419869"/>
                    <a:pt x="10079871" y="422542"/>
                    <a:pt x="10083274" y="426551"/>
                  </a:cubicBezTo>
                  <a:cubicBezTo>
                    <a:pt x="10086672" y="427888"/>
                    <a:pt x="10093474" y="427888"/>
                    <a:pt x="10096876" y="427888"/>
                  </a:cubicBezTo>
                  <a:cubicBezTo>
                    <a:pt x="10113879" y="429224"/>
                    <a:pt x="10134284" y="426551"/>
                    <a:pt x="10141085" y="434571"/>
                  </a:cubicBezTo>
                  <a:cubicBezTo>
                    <a:pt x="10141085" y="435908"/>
                    <a:pt x="10141085" y="438581"/>
                    <a:pt x="10137686" y="438581"/>
                  </a:cubicBezTo>
                  <a:cubicBezTo>
                    <a:pt x="10120680" y="443927"/>
                    <a:pt x="10103678" y="438581"/>
                    <a:pt x="10090075" y="437244"/>
                  </a:cubicBezTo>
                  <a:cubicBezTo>
                    <a:pt x="10083274" y="439917"/>
                    <a:pt x="10073070" y="442590"/>
                    <a:pt x="10066268" y="437244"/>
                  </a:cubicBezTo>
                  <a:cubicBezTo>
                    <a:pt x="10059466" y="434571"/>
                    <a:pt x="10052665" y="431898"/>
                    <a:pt x="10039062" y="433235"/>
                  </a:cubicBezTo>
                  <a:cubicBezTo>
                    <a:pt x="10035662" y="438581"/>
                    <a:pt x="10035662" y="445263"/>
                    <a:pt x="10018657" y="445263"/>
                  </a:cubicBezTo>
                  <a:cubicBezTo>
                    <a:pt x="9998252" y="445263"/>
                    <a:pt x="9991450" y="438581"/>
                    <a:pt x="9984649" y="433235"/>
                  </a:cubicBezTo>
                  <a:cubicBezTo>
                    <a:pt x="9974448" y="435908"/>
                    <a:pt x="9920036" y="438581"/>
                    <a:pt x="9903030" y="437244"/>
                  </a:cubicBezTo>
                  <a:cubicBezTo>
                    <a:pt x="9896229" y="441254"/>
                    <a:pt x="9892830" y="446601"/>
                    <a:pt x="9889428" y="451947"/>
                  </a:cubicBezTo>
                  <a:cubicBezTo>
                    <a:pt x="9875824" y="451947"/>
                    <a:pt x="9865624" y="451947"/>
                    <a:pt x="9855420" y="451947"/>
                  </a:cubicBezTo>
                  <a:cubicBezTo>
                    <a:pt x="9848618" y="451947"/>
                    <a:pt x="9841816" y="451947"/>
                    <a:pt x="9838418" y="453283"/>
                  </a:cubicBezTo>
                  <a:cubicBezTo>
                    <a:pt x="9828214" y="454620"/>
                    <a:pt x="9814610" y="453283"/>
                    <a:pt x="9804410" y="455956"/>
                  </a:cubicBezTo>
                  <a:lnTo>
                    <a:pt x="9801007" y="455956"/>
                  </a:lnTo>
                  <a:cubicBezTo>
                    <a:pt x="9784005" y="453283"/>
                    <a:pt x="9766999" y="455956"/>
                    <a:pt x="9749997" y="454620"/>
                  </a:cubicBezTo>
                  <a:cubicBezTo>
                    <a:pt x="9746594" y="454620"/>
                    <a:pt x="9743196" y="453283"/>
                    <a:pt x="9743196" y="453283"/>
                  </a:cubicBezTo>
                  <a:cubicBezTo>
                    <a:pt x="9743196" y="454620"/>
                    <a:pt x="9743196" y="455956"/>
                    <a:pt x="9743196" y="457293"/>
                  </a:cubicBezTo>
                  <a:cubicBezTo>
                    <a:pt x="9729592" y="457293"/>
                    <a:pt x="9715990" y="457293"/>
                    <a:pt x="9702386" y="457293"/>
                  </a:cubicBezTo>
                  <a:cubicBezTo>
                    <a:pt x="9668378" y="459966"/>
                    <a:pt x="9634370" y="461302"/>
                    <a:pt x="9600363" y="462639"/>
                  </a:cubicBezTo>
                  <a:cubicBezTo>
                    <a:pt x="9593561" y="455956"/>
                    <a:pt x="9586760" y="449274"/>
                    <a:pt x="9579958" y="442590"/>
                  </a:cubicBezTo>
                  <a:cubicBezTo>
                    <a:pt x="9576556" y="441254"/>
                    <a:pt x="9573156" y="441254"/>
                    <a:pt x="9569754" y="441254"/>
                  </a:cubicBezTo>
                  <a:cubicBezTo>
                    <a:pt x="9566355" y="441254"/>
                    <a:pt x="9566355" y="441254"/>
                    <a:pt x="9566355" y="441254"/>
                  </a:cubicBezTo>
                  <a:cubicBezTo>
                    <a:pt x="9566355" y="441254"/>
                    <a:pt x="9566355" y="442590"/>
                    <a:pt x="9566355" y="442590"/>
                  </a:cubicBezTo>
                  <a:cubicBezTo>
                    <a:pt x="9559554" y="443927"/>
                    <a:pt x="9552752" y="445263"/>
                    <a:pt x="9545950" y="442590"/>
                  </a:cubicBezTo>
                  <a:lnTo>
                    <a:pt x="9525260" y="443494"/>
                  </a:lnTo>
                  <a:lnTo>
                    <a:pt x="9545946" y="449274"/>
                  </a:lnTo>
                  <a:cubicBezTo>
                    <a:pt x="9545946" y="450611"/>
                    <a:pt x="9542548" y="451947"/>
                    <a:pt x="9542548" y="453283"/>
                  </a:cubicBezTo>
                  <a:cubicBezTo>
                    <a:pt x="9532344" y="453283"/>
                    <a:pt x="9522143" y="453283"/>
                    <a:pt x="9511939" y="453283"/>
                  </a:cubicBezTo>
                  <a:cubicBezTo>
                    <a:pt x="9498336" y="455957"/>
                    <a:pt x="9484736" y="457293"/>
                    <a:pt x="9471133" y="453283"/>
                  </a:cubicBezTo>
                  <a:cubicBezTo>
                    <a:pt x="9471133" y="453283"/>
                    <a:pt x="9467730" y="451947"/>
                    <a:pt x="9467730" y="450611"/>
                  </a:cubicBezTo>
                  <a:lnTo>
                    <a:pt x="9467730" y="446007"/>
                  </a:lnTo>
                  <a:lnTo>
                    <a:pt x="9454128" y="446601"/>
                  </a:lnTo>
                  <a:cubicBezTo>
                    <a:pt x="9447326" y="450610"/>
                    <a:pt x="9440524" y="454620"/>
                    <a:pt x="9433723" y="458629"/>
                  </a:cubicBezTo>
                  <a:cubicBezTo>
                    <a:pt x="9443927" y="461302"/>
                    <a:pt x="9450728" y="463975"/>
                    <a:pt x="9454128" y="469322"/>
                  </a:cubicBezTo>
                  <a:cubicBezTo>
                    <a:pt x="9433723" y="469322"/>
                    <a:pt x="9413318" y="470659"/>
                    <a:pt x="9392914" y="470659"/>
                  </a:cubicBezTo>
                  <a:cubicBezTo>
                    <a:pt x="9386112" y="473332"/>
                    <a:pt x="9375912" y="471995"/>
                    <a:pt x="9369110" y="474668"/>
                  </a:cubicBezTo>
                  <a:cubicBezTo>
                    <a:pt x="9352104" y="473332"/>
                    <a:pt x="9338501" y="473332"/>
                    <a:pt x="9321499" y="473332"/>
                  </a:cubicBezTo>
                  <a:cubicBezTo>
                    <a:pt x="9301094" y="473332"/>
                    <a:pt x="9284088" y="473332"/>
                    <a:pt x="9267086" y="473332"/>
                  </a:cubicBezTo>
                  <a:cubicBezTo>
                    <a:pt x="9239880" y="474668"/>
                    <a:pt x="9212674" y="476005"/>
                    <a:pt x="9185468" y="477341"/>
                  </a:cubicBezTo>
                  <a:cubicBezTo>
                    <a:pt x="9171864" y="478678"/>
                    <a:pt x="9158262" y="480014"/>
                    <a:pt x="9144658" y="481352"/>
                  </a:cubicBezTo>
                  <a:cubicBezTo>
                    <a:pt x="9144658" y="480014"/>
                    <a:pt x="9144658" y="478678"/>
                    <a:pt x="9144658" y="477341"/>
                  </a:cubicBezTo>
                  <a:cubicBezTo>
                    <a:pt x="9120851" y="476005"/>
                    <a:pt x="9086843" y="485361"/>
                    <a:pt x="9083444" y="466648"/>
                  </a:cubicBezTo>
                  <a:cubicBezTo>
                    <a:pt x="9076642" y="458629"/>
                    <a:pt x="9052836" y="465313"/>
                    <a:pt x="9042635" y="458629"/>
                  </a:cubicBezTo>
                  <a:cubicBezTo>
                    <a:pt x="9039232" y="461302"/>
                    <a:pt x="9029032" y="463975"/>
                    <a:pt x="9018828" y="465313"/>
                  </a:cubicBezTo>
                  <a:cubicBezTo>
                    <a:pt x="9015428" y="466648"/>
                    <a:pt x="9022230" y="467986"/>
                    <a:pt x="9025629" y="469322"/>
                  </a:cubicBezTo>
                  <a:cubicBezTo>
                    <a:pt x="9032430" y="473332"/>
                    <a:pt x="9032430" y="477341"/>
                    <a:pt x="9022230" y="481352"/>
                  </a:cubicBezTo>
                  <a:cubicBezTo>
                    <a:pt x="9018828" y="481352"/>
                    <a:pt x="9015428" y="482687"/>
                    <a:pt x="9012026" y="482687"/>
                  </a:cubicBezTo>
                  <a:cubicBezTo>
                    <a:pt x="8991622" y="485361"/>
                    <a:pt x="8967818" y="481352"/>
                    <a:pt x="8947413" y="485361"/>
                  </a:cubicBezTo>
                  <a:cubicBezTo>
                    <a:pt x="8940612" y="485361"/>
                    <a:pt x="8937209" y="485361"/>
                    <a:pt x="8930408" y="485361"/>
                  </a:cubicBezTo>
                  <a:cubicBezTo>
                    <a:pt x="8927008" y="485361"/>
                    <a:pt x="8923606" y="484025"/>
                    <a:pt x="8920206" y="482687"/>
                  </a:cubicBezTo>
                  <a:cubicBezTo>
                    <a:pt x="8916804" y="482687"/>
                    <a:pt x="8916804" y="481352"/>
                    <a:pt x="8916804" y="481352"/>
                  </a:cubicBezTo>
                  <a:cubicBezTo>
                    <a:pt x="8896400" y="480014"/>
                    <a:pt x="8875995" y="484025"/>
                    <a:pt x="8855590" y="485361"/>
                  </a:cubicBezTo>
                  <a:cubicBezTo>
                    <a:pt x="8855590" y="485361"/>
                    <a:pt x="8852191" y="485361"/>
                    <a:pt x="8852191" y="486698"/>
                  </a:cubicBezTo>
                  <a:cubicBezTo>
                    <a:pt x="8831786" y="489371"/>
                    <a:pt x="8811382" y="485361"/>
                    <a:pt x="8790977" y="489371"/>
                  </a:cubicBezTo>
                  <a:cubicBezTo>
                    <a:pt x="8773972" y="490707"/>
                    <a:pt x="8756970" y="490707"/>
                    <a:pt x="8739964" y="490707"/>
                  </a:cubicBezTo>
                  <a:cubicBezTo>
                    <a:pt x="8719559" y="493380"/>
                    <a:pt x="8695755" y="492044"/>
                    <a:pt x="8675350" y="492044"/>
                  </a:cubicBezTo>
                  <a:cubicBezTo>
                    <a:pt x="8671948" y="492044"/>
                    <a:pt x="8671948" y="490707"/>
                    <a:pt x="8668549" y="490707"/>
                  </a:cubicBezTo>
                  <a:cubicBezTo>
                    <a:pt x="8665146" y="492044"/>
                    <a:pt x="8658345" y="492044"/>
                    <a:pt x="8654946" y="493380"/>
                  </a:cubicBezTo>
                  <a:cubicBezTo>
                    <a:pt x="8648144" y="493380"/>
                    <a:pt x="8644742" y="493380"/>
                    <a:pt x="8637940" y="493380"/>
                  </a:cubicBezTo>
                  <a:cubicBezTo>
                    <a:pt x="8634541" y="492044"/>
                    <a:pt x="8631138" y="490707"/>
                    <a:pt x="8627740" y="489371"/>
                  </a:cubicBezTo>
                  <a:cubicBezTo>
                    <a:pt x="8614136" y="489371"/>
                    <a:pt x="8600534" y="489371"/>
                    <a:pt x="8586930" y="489371"/>
                  </a:cubicBezTo>
                  <a:cubicBezTo>
                    <a:pt x="8586930" y="489371"/>
                    <a:pt x="8583528" y="490707"/>
                    <a:pt x="8583528" y="492044"/>
                  </a:cubicBezTo>
                  <a:cubicBezTo>
                    <a:pt x="8549520" y="492044"/>
                    <a:pt x="8515512" y="496053"/>
                    <a:pt x="8481504" y="488034"/>
                  </a:cubicBezTo>
                  <a:cubicBezTo>
                    <a:pt x="8474702" y="485361"/>
                    <a:pt x="8464502" y="489371"/>
                    <a:pt x="8461100" y="492044"/>
                  </a:cubicBezTo>
                  <a:cubicBezTo>
                    <a:pt x="8454298" y="492044"/>
                    <a:pt x="8444098" y="492044"/>
                    <a:pt x="8433894" y="492044"/>
                  </a:cubicBezTo>
                  <a:cubicBezTo>
                    <a:pt x="8420290" y="486698"/>
                    <a:pt x="8386282" y="492044"/>
                    <a:pt x="8382884" y="480014"/>
                  </a:cubicBezTo>
                  <a:cubicBezTo>
                    <a:pt x="8379481" y="480014"/>
                    <a:pt x="8376082" y="478678"/>
                    <a:pt x="8372680" y="478678"/>
                  </a:cubicBezTo>
                  <a:cubicBezTo>
                    <a:pt x="8372680" y="478678"/>
                    <a:pt x="8369280" y="478678"/>
                    <a:pt x="8369280" y="478678"/>
                  </a:cubicBezTo>
                  <a:cubicBezTo>
                    <a:pt x="8355677" y="484025"/>
                    <a:pt x="8389685" y="490707"/>
                    <a:pt x="8369280" y="496053"/>
                  </a:cubicBezTo>
                  <a:cubicBezTo>
                    <a:pt x="8355677" y="496053"/>
                    <a:pt x="8345473" y="496053"/>
                    <a:pt x="8331870" y="496053"/>
                  </a:cubicBezTo>
                  <a:cubicBezTo>
                    <a:pt x="8325068" y="497390"/>
                    <a:pt x="8318267" y="497390"/>
                    <a:pt x="8311466" y="497390"/>
                  </a:cubicBezTo>
                  <a:cubicBezTo>
                    <a:pt x="8291060" y="500064"/>
                    <a:pt x="8270656" y="501399"/>
                    <a:pt x="8250251" y="497390"/>
                  </a:cubicBezTo>
                  <a:lnTo>
                    <a:pt x="8241182" y="493826"/>
                  </a:lnTo>
                  <a:lnTo>
                    <a:pt x="8243450" y="493380"/>
                  </a:lnTo>
                  <a:lnTo>
                    <a:pt x="8243450" y="492044"/>
                  </a:lnTo>
                  <a:cubicBezTo>
                    <a:pt x="8243450" y="492044"/>
                    <a:pt x="8240050" y="493380"/>
                    <a:pt x="8240050" y="493380"/>
                  </a:cubicBezTo>
                  <a:lnTo>
                    <a:pt x="8241182" y="493826"/>
                  </a:lnTo>
                  <a:lnTo>
                    <a:pt x="8223045" y="497390"/>
                  </a:lnTo>
                  <a:cubicBezTo>
                    <a:pt x="8185638" y="501399"/>
                    <a:pt x="8148228" y="497390"/>
                    <a:pt x="8110821" y="498726"/>
                  </a:cubicBezTo>
                  <a:cubicBezTo>
                    <a:pt x="8107418" y="498726"/>
                    <a:pt x="8100617" y="498726"/>
                    <a:pt x="8093815" y="497390"/>
                  </a:cubicBezTo>
                  <a:cubicBezTo>
                    <a:pt x="8073411" y="497390"/>
                    <a:pt x="8049607" y="497390"/>
                    <a:pt x="8029202" y="497390"/>
                  </a:cubicBezTo>
                  <a:cubicBezTo>
                    <a:pt x="8029202" y="497390"/>
                    <a:pt x="8025800" y="496053"/>
                    <a:pt x="8025800" y="496053"/>
                  </a:cubicBezTo>
                  <a:cubicBezTo>
                    <a:pt x="8025800" y="497390"/>
                    <a:pt x="8022401" y="497390"/>
                    <a:pt x="8022401" y="498726"/>
                  </a:cubicBezTo>
                  <a:cubicBezTo>
                    <a:pt x="7988393" y="504073"/>
                    <a:pt x="7954385" y="505410"/>
                    <a:pt x="7916975" y="501399"/>
                  </a:cubicBezTo>
                  <a:cubicBezTo>
                    <a:pt x="7910173" y="501399"/>
                    <a:pt x="7903372" y="501399"/>
                    <a:pt x="7896570" y="501399"/>
                  </a:cubicBezTo>
                  <a:cubicBezTo>
                    <a:pt x="7886370" y="504073"/>
                    <a:pt x="7872767" y="504073"/>
                    <a:pt x="7862562" y="500064"/>
                  </a:cubicBezTo>
                  <a:cubicBezTo>
                    <a:pt x="7862562" y="500064"/>
                    <a:pt x="7862562" y="498726"/>
                    <a:pt x="7862562" y="498726"/>
                  </a:cubicBezTo>
                  <a:cubicBezTo>
                    <a:pt x="7855761" y="500064"/>
                    <a:pt x="7848959" y="498726"/>
                    <a:pt x="7845560" y="500064"/>
                  </a:cubicBezTo>
                  <a:cubicBezTo>
                    <a:pt x="7825156" y="504073"/>
                    <a:pt x="7804751" y="502737"/>
                    <a:pt x="7784346" y="500064"/>
                  </a:cubicBezTo>
                  <a:cubicBezTo>
                    <a:pt x="7774142" y="497390"/>
                    <a:pt x="7760539" y="504073"/>
                    <a:pt x="7753737" y="497390"/>
                  </a:cubicBezTo>
                  <a:cubicBezTo>
                    <a:pt x="7750338" y="498726"/>
                    <a:pt x="7746936" y="498726"/>
                    <a:pt x="7743533" y="500064"/>
                  </a:cubicBezTo>
                  <a:cubicBezTo>
                    <a:pt x="7692523" y="505410"/>
                    <a:pt x="7641510" y="501399"/>
                    <a:pt x="7590500" y="502737"/>
                  </a:cubicBezTo>
                  <a:cubicBezTo>
                    <a:pt x="7587101" y="502737"/>
                    <a:pt x="7583698" y="501399"/>
                    <a:pt x="7580299" y="500064"/>
                  </a:cubicBezTo>
                  <a:cubicBezTo>
                    <a:pt x="7559895" y="498726"/>
                    <a:pt x="7539487" y="497390"/>
                    <a:pt x="7519085" y="496053"/>
                  </a:cubicBezTo>
                  <a:cubicBezTo>
                    <a:pt x="7515683" y="496053"/>
                    <a:pt x="7512284" y="497390"/>
                    <a:pt x="7508881" y="498726"/>
                  </a:cubicBezTo>
                  <a:cubicBezTo>
                    <a:pt x="7502080" y="497390"/>
                    <a:pt x="7495278" y="497390"/>
                    <a:pt x="7488477" y="496053"/>
                  </a:cubicBezTo>
                  <a:cubicBezTo>
                    <a:pt x="7457871" y="497390"/>
                    <a:pt x="7427263" y="497390"/>
                    <a:pt x="7396657" y="498726"/>
                  </a:cubicBezTo>
                  <a:cubicBezTo>
                    <a:pt x="7386453" y="497390"/>
                    <a:pt x="7376253" y="497390"/>
                    <a:pt x="7366048" y="496053"/>
                  </a:cubicBezTo>
                  <a:cubicBezTo>
                    <a:pt x="7362650" y="496053"/>
                    <a:pt x="7359247" y="496053"/>
                    <a:pt x="7355848" y="496053"/>
                  </a:cubicBezTo>
                  <a:cubicBezTo>
                    <a:pt x="7301432" y="494717"/>
                    <a:pt x="7247023" y="494717"/>
                    <a:pt x="7192610" y="494717"/>
                  </a:cubicBezTo>
                  <a:cubicBezTo>
                    <a:pt x="7192610" y="493380"/>
                    <a:pt x="7192610" y="493380"/>
                    <a:pt x="7189208" y="492044"/>
                  </a:cubicBezTo>
                  <a:cubicBezTo>
                    <a:pt x="7182406" y="492044"/>
                    <a:pt x="7179007" y="490707"/>
                    <a:pt x="7172206" y="490707"/>
                  </a:cubicBezTo>
                  <a:cubicBezTo>
                    <a:pt x="7158603" y="497390"/>
                    <a:pt x="7145000" y="490707"/>
                    <a:pt x="7131393" y="490707"/>
                  </a:cubicBezTo>
                  <a:cubicBezTo>
                    <a:pt x="7134795" y="493380"/>
                    <a:pt x="7131393" y="493380"/>
                    <a:pt x="7127994" y="494717"/>
                  </a:cubicBezTo>
                  <a:lnTo>
                    <a:pt x="7124595" y="494717"/>
                  </a:lnTo>
                  <a:lnTo>
                    <a:pt x="7121192" y="494717"/>
                  </a:lnTo>
                  <a:cubicBezTo>
                    <a:pt x="7104190" y="498726"/>
                    <a:pt x="7087185" y="498726"/>
                    <a:pt x="7070182" y="494717"/>
                  </a:cubicBezTo>
                  <a:cubicBezTo>
                    <a:pt x="7053177" y="489371"/>
                    <a:pt x="7029369" y="496053"/>
                    <a:pt x="7008968" y="490707"/>
                  </a:cubicBezTo>
                  <a:cubicBezTo>
                    <a:pt x="6991963" y="492044"/>
                    <a:pt x="6974961" y="492044"/>
                    <a:pt x="6957955" y="492044"/>
                  </a:cubicBezTo>
                  <a:cubicBezTo>
                    <a:pt x="6903542" y="494717"/>
                    <a:pt x="6849130" y="492044"/>
                    <a:pt x="6794717" y="486698"/>
                  </a:cubicBezTo>
                  <a:cubicBezTo>
                    <a:pt x="6784517" y="482687"/>
                    <a:pt x="6767511" y="486698"/>
                    <a:pt x="6753908" y="484025"/>
                  </a:cubicBezTo>
                  <a:cubicBezTo>
                    <a:pt x="6753908" y="482687"/>
                    <a:pt x="6753908" y="482687"/>
                    <a:pt x="6753908" y="482687"/>
                  </a:cubicBezTo>
                  <a:cubicBezTo>
                    <a:pt x="6723303" y="482687"/>
                    <a:pt x="6692694" y="482687"/>
                    <a:pt x="6662089" y="482687"/>
                  </a:cubicBezTo>
                  <a:cubicBezTo>
                    <a:pt x="6655287" y="482687"/>
                    <a:pt x="6648486" y="482687"/>
                    <a:pt x="6641684" y="482687"/>
                  </a:cubicBezTo>
                  <a:cubicBezTo>
                    <a:pt x="6638282" y="484025"/>
                    <a:pt x="6634883" y="485361"/>
                    <a:pt x="6631480" y="485361"/>
                  </a:cubicBezTo>
                  <a:cubicBezTo>
                    <a:pt x="6611075" y="489371"/>
                    <a:pt x="6597472" y="485361"/>
                    <a:pt x="6580470" y="482687"/>
                  </a:cubicBezTo>
                  <a:lnTo>
                    <a:pt x="6577067" y="482687"/>
                  </a:lnTo>
                  <a:lnTo>
                    <a:pt x="6573668" y="482687"/>
                  </a:lnTo>
                  <a:cubicBezTo>
                    <a:pt x="6570266" y="482687"/>
                    <a:pt x="6566867" y="481352"/>
                    <a:pt x="6566867" y="480014"/>
                  </a:cubicBezTo>
                  <a:cubicBezTo>
                    <a:pt x="6543060" y="477341"/>
                    <a:pt x="6512454" y="484025"/>
                    <a:pt x="6488647" y="476005"/>
                  </a:cubicBezTo>
                  <a:cubicBezTo>
                    <a:pt x="6481846" y="482687"/>
                    <a:pt x="6468243" y="482687"/>
                    <a:pt x="6454639" y="484025"/>
                  </a:cubicBezTo>
                  <a:lnTo>
                    <a:pt x="6451240" y="484025"/>
                  </a:lnTo>
                  <a:lnTo>
                    <a:pt x="6447838" y="484025"/>
                  </a:lnTo>
                  <a:cubicBezTo>
                    <a:pt x="6424034" y="480014"/>
                    <a:pt x="6396828" y="485361"/>
                    <a:pt x="6373021" y="480014"/>
                  </a:cubicBezTo>
                  <a:cubicBezTo>
                    <a:pt x="6369622" y="480014"/>
                    <a:pt x="6369622" y="480014"/>
                    <a:pt x="6369622" y="478678"/>
                  </a:cubicBezTo>
                  <a:cubicBezTo>
                    <a:pt x="6325410" y="488034"/>
                    <a:pt x="6284600" y="477341"/>
                    <a:pt x="6240392" y="477341"/>
                  </a:cubicBezTo>
                  <a:cubicBezTo>
                    <a:pt x="6236989" y="477341"/>
                    <a:pt x="6233590" y="477341"/>
                    <a:pt x="6230188" y="477341"/>
                  </a:cubicBezTo>
                  <a:cubicBezTo>
                    <a:pt x="6223386" y="480014"/>
                    <a:pt x="6216585" y="480014"/>
                    <a:pt x="6209783" y="478678"/>
                  </a:cubicBezTo>
                  <a:cubicBezTo>
                    <a:pt x="6206384" y="478678"/>
                    <a:pt x="6206384" y="477341"/>
                    <a:pt x="6206384" y="477341"/>
                  </a:cubicBezTo>
                  <a:cubicBezTo>
                    <a:pt x="6196180" y="477341"/>
                    <a:pt x="6189379" y="477341"/>
                    <a:pt x="6179178" y="477341"/>
                  </a:cubicBezTo>
                  <a:cubicBezTo>
                    <a:pt x="6172376" y="474668"/>
                    <a:pt x="6158773" y="476005"/>
                    <a:pt x="6148569" y="474668"/>
                  </a:cubicBezTo>
                  <a:cubicBezTo>
                    <a:pt x="6148569" y="474668"/>
                    <a:pt x="6145170" y="476005"/>
                    <a:pt x="6145170" y="476005"/>
                  </a:cubicBezTo>
                  <a:cubicBezTo>
                    <a:pt x="6134966" y="476005"/>
                    <a:pt x="6124765" y="477341"/>
                    <a:pt x="6114561" y="474668"/>
                  </a:cubicBezTo>
                  <a:cubicBezTo>
                    <a:pt x="6111162" y="474668"/>
                    <a:pt x="6107760" y="474668"/>
                    <a:pt x="6104361" y="474668"/>
                  </a:cubicBezTo>
                  <a:cubicBezTo>
                    <a:pt x="6073752" y="477341"/>
                    <a:pt x="6043147" y="481352"/>
                    <a:pt x="6012538" y="474668"/>
                  </a:cubicBezTo>
                  <a:lnTo>
                    <a:pt x="6009139" y="473332"/>
                  </a:lnTo>
                  <a:lnTo>
                    <a:pt x="6005736" y="473332"/>
                  </a:lnTo>
                  <a:cubicBezTo>
                    <a:pt x="6002337" y="473332"/>
                    <a:pt x="6002337" y="473332"/>
                    <a:pt x="6002337" y="471995"/>
                  </a:cubicBezTo>
                  <a:cubicBezTo>
                    <a:pt x="6005736" y="470659"/>
                    <a:pt x="6005736" y="470659"/>
                    <a:pt x="6005736" y="470659"/>
                  </a:cubicBezTo>
                  <a:cubicBezTo>
                    <a:pt x="6005736" y="470659"/>
                    <a:pt x="6002337" y="470659"/>
                    <a:pt x="6002337" y="470659"/>
                  </a:cubicBezTo>
                  <a:cubicBezTo>
                    <a:pt x="5978530" y="470659"/>
                    <a:pt x="5954727" y="471995"/>
                    <a:pt x="5930919" y="471995"/>
                  </a:cubicBezTo>
                  <a:lnTo>
                    <a:pt x="5927520" y="471995"/>
                  </a:lnTo>
                  <a:cubicBezTo>
                    <a:pt x="5893512" y="466648"/>
                    <a:pt x="5856102" y="473332"/>
                    <a:pt x="5822094" y="467986"/>
                  </a:cubicBezTo>
                  <a:cubicBezTo>
                    <a:pt x="5784688" y="467986"/>
                    <a:pt x="5747277" y="467986"/>
                    <a:pt x="5709870" y="467986"/>
                  </a:cubicBezTo>
                  <a:cubicBezTo>
                    <a:pt x="5699666" y="471995"/>
                    <a:pt x="5686063" y="471995"/>
                    <a:pt x="5675863" y="470659"/>
                  </a:cubicBezTo>
                  <a:cubicBezTo>
                    <a:pt x="5653757" y="467986"/>
                    <a:pt x="5631652" y="467651"/>
                    <a:pt x="5609547" y="467985"/>
                  </a:cubicBezTo>
                  <a:lnTo>
                    <a:pt x="5543963" y="469307"/>
                  </a:lnTo>
                  <a:lnTo>
                    <a:pt x="5543991" y="469322"/>
                  </a:lnTo>
                  <a:cubicBezTo>
                    <a:pt x="5523586" y="469322"/>
                    <a:pt x="5503181" y="470659"/>
                    <a:pt x="5482777" y="470659"/>
                  </a:cubicBezTo>
                  <a:cubicBezTo>
                    <a:pt x="5475975" y="473332"/>
                    <a:pt x="5465775" y="471995"/>
                    <a:pt x="5458973" y="474668"/>
                  </a:cubicBezTo>
                  <a:cubicBezTo>
                    <a:pt x="5441967" y="473332"/>
                    <a:pt x="5428364" y="473332"/>
                    <a:pt x="5411362" y="473332"/>
                  </a:cubicBezTo>
                  <a:cubicBezTo>
                    <a:pt x="5390957" y="473332"/>
                    <a:pt x="5373952" y="473332"/>
                    <a:pt x="5356950" y="473332"/>
                  </a:cubicBezTo>
                  <a:cubicBezTo>
                    <a:pt x="5329743" y="474668"/>
                    <a:pt x="5302537" y="476005"/>
                    <a:pt x="5275331" y="477341"/>
                  </a:cubicBezTo>
                  <a:cubicBezTo>
                    <a:pt x="5261728" y="478678"/>
                    <a:pt x="5248125" y="480014"/>
                    <a:pt x="5234521" y="481352"/>
                  </a:cubicBezTo>
                  <a:cubicBezTo>
                    <a:pt x="5234521" y="480014"/>
                    <a:pt x="5234521" y="478678"/>
                    <a:pt x="5234521" y="477341"/>
                  </a:cubicBezTo>
                  <a:cubicBezTo>
                    <a:pt x="5216666" y="476339"/>
                    <a:pt x="5193073" y="481351"/>
                    <a:pt x="5180958" y="476025"/>
                  </a:cubicBezTo>
                  <a:lnTo>
                    <a:pt x="5174703" y="468359"/>
                  </a:lnTo>
                  <a:lnTo>
                    <a:pt x="5121534" y="467986"/>
                  </a:lnTo>
                  <a:lnTo>
                    <a:pt x="5114203" y="468562"/>
                  </a:lnTo>
                  <a:lnTo>
                    <a:pt x="5115492" y="469322"/>
                  </a:lnTo>
                  <a:cubicBezTo>
                    <a:pt x="5122294" y="473332"/>
                    <a:pt x="5122294" y="477341"/>
                    <a:pt x="5112093" y="481352"/>
                  </a:cubicBezTo>
                  <a:cubicBezTo>
                    <a:pt x="5108691" y="481352"/>
                    <a:pt x="5105292" y="482687"/>
                    <a:pt x="5101889" y="482687"/>
                  </a:cubicBezTo>
                  <a:cubicBezTo>
                    <a:pt x="5081485" y="485361"/>
                    <a:pt x="5057681" y="481352"/>
                    <a:pt x="5037276" y="485361"/>
                  </a:cubicBezTo>
                  <a:cubicBezTo>
                    <a:pt x="5030475" y="485361"/>
                    <a:pt x="5027072" y="485361"/>
                    <a:pt x="5020271" y="485361"/>
                  </a:cubicBezTo>
                  <a:cubicBezTo>
                    <a:pt x="5016872" y="485361"/>
                    <a:pt x="5013469" y="484025"/>
                    <a:pt x="5010070" y="482687"/>
                  </a:cubicBezTo>
                  <a:cubicBezTo>
                    <a:pt x="5006667" y="482687"/>
                    <a:pt x="5006667" y="481352"/>
                    <a:pt x="5006667" y="481352"/>
                  </a:cubicBezTo>
                  <a:cubicBezTo>
                    <a:pt x="4986263" y="480014"/>
                    <a:pt x="4965858" y="484025"/>
                    <a:pt x="4945453" y="485361"/>
                  </a:cubicBezTo>
                  <a:cubicBezTo>
                    <a:pt x="4945453" y="485361"/>
                    <a:pt x="4942054" y="485361"/>
                    <a:pt x="4942054" y="486698"/>
                  </a:cubicBezTo>
                  <a:cubicBezTo>
                    <a:pt x="4921650" y="489371"/>
                    <a:pt x="4901245" y="485361"/>
                    <a:pt x="4880840" y="489371"/>
                  </a:cubicBezTo>
                  <a:cubicBezTo>
                    <a:pt x="4863835" y="490707"/>
                    <a:pt x="4846833" y="490707"/>
                    <a:pt x="4829827" y="490707"/>
                  </a:cubicBezTo>
                  <a:cubicBezTo>
                    <a:pt x="4809422" y="493380"/>
                    <a:pt x="4785618" y="492044"/>
                    <a:pt x="4765214" y="492044"/>
                  </a:cubicBezTo>
                  <a:cubicBezTo>
                    <a:pt x="4761811" y="492044"/>
                    <a:pt x="4761811" y="490707"/>
                    <a:pt x="4758412" y="490707"/>
                  </a:cubicBezTo>
                  <a:cubicBezTo>
                    <a:pt x="4755010" y="492044"/>
                    <a:pt x="4748208" y="492044"/>
                    <a:pt x="4744809" y="493380"/>
                  </a:cubicBezTo>
                  <a:cubicBezTo>
                    <a:pt x="4738008" y="493380"/>
                    <a:pt x="4734605" y="493380"/>
                    <a:pt x="4727803" y="493380"/>
                  </a:cubicBezTo>
                  <a:cubicBezTo>
                    <a:pt x="4724404" y="492044"/>
                    <a:pt x="4721002" y="490707"/>
                    <a:pt x="4717603" y="489371"/>
                  </a:cubicBezTo>
                  <a:cubicBezTo>
                    <a:pt x="4704000" y="489371"/>
                    <a:pt x="4690397" y="489371"/>
                    <a:pt x="4676794" y="489371"/>
                  </a:cubicBezTo>
                  <a:cubicBezTo>
                    <a:pt x="4676794" y="489371"/>
                    <a:pt x="4673391" y="490707"/>
                    <a:pt x="4673391" y="492044"/>
                  </a:cubicBezTo>
                  <a:cubicBezTo>
                    <a:pt x="4639383" y="492044"/>
                    <a:pt x="4605375" y="496053"/>
                    <a:pt x="4571368" y="488034"/>
                  </a:cubicBezTo>
                  <a:cubicBezTo>
                    <a:pt x="4564566" y="485361"/>
                    <a:pt x="4554365" y="489371"/>
                    <a:pt x="4550963" y="492044"/>
                  </a:cubicBezTo>
                  <a:cubicBezTo>
                    <a:pt x="4544161" y="492044"/>
                    <a:pt x="4533961" y="492044"/>
                    <a:pt x="4523757" y="492044"/>
                  </a:cubicBezTo>
                  <a:cubicBezTo>
                    <a:pt x="4510153" y="486698"/>
                    <a:pt x="4476146" y="492044"/>
                    <a:pt x="4472747" y="480014"/>
                  </a:cubicBezTo>
                  <a:cubicBezTo>
                    <a:pt x="4469344" y="480014"/>
                    <a:pt x="4465945" y="478678"/>
                    <a:pt x="4462543" y="478678"/>
                  </a:cubicBezTo>
                  <a:cubicBezTo>
                    <a:pt x="4462543" y="478678"/>
                    <a:pt x="4459144" y="478678"/>
                    <a:pt x="4459144" y="478678"/>
                  </a:cubicBezTo>
                  <a:cubicBezTo>
                    <a:pt x="4445540" y="484025"/>
                    <a:pt x="4479548" y="490707"/>
                    <a:pt x="4459144" y="496053"/>
                  </a:cubicBezTo>
                  <a:cubicBezTo>
                    <a:pt x="4445540" y="496053"/>
                    <a:pt x="4435336" y="496053"/>
                    <a:pt x="4421733" y="496053"/>
                  </a:cubicBezTo>
                  <a:cubicBezTo>
                    <a:pt x="4414932" y="497390"/>
                    <a:pt x="4408130" y="497390"/>
                    <a:pt x="4401329" y="497390"/>
                  </a:cubicBezTo>
                  <a:cubicBezTo>
                    <a:pt x="4380924" y="500064"/>
                    <a:pt x="4360519" y="501399"/>
                    <a:pt x="4340114" y="497390"/>
                  </a:cubicBezTo>
                  <a:lnTo>
                    <a:pt x="4331046" y="493826"/>
                  </a:lnTo>
                  <a:lnTo>
                    <a:pt x="4333313" y="493380"/>
                  </a:lnTo>
                  <a:lnTo>
                    <a:pt x="4333313" y="492044"/>
                  </a:lnTo>
                  <a:cubicBezTo>
                    <a:pt x="4333313" y="492044"/>
                    <a:pt x="4329914" y="493380"/>
                    <a:pt x="4329914" y="493380"/>
                  </a:cubicBezTo>
                  <a:lnTo>
                    <a:pt x="4331046" y="493826"/>
                  </a:lnTo>
                  <a:lnTo>
                    <a:pt x="4312908" y="497390"/>
                  </a:lnTo>
                  <a:cubicBezTo>
                    <a:pt x="4275501" y="501399"/>
                    <a:pt x="4238091" y="497390"/>
                    <a:pt x="4200684" y="498726"/>
                  </a:cubicBezTo>
                  <a:cubicBezTo>
                    <a:pt x="4197282" y="498726"/>
                    <a:pt x="4190480" y="498726"/>
                    <a:pt x="4183678" y="497390"/>
                  </a:cubicBezTo>
                  <a:cubicBezTo>
                    <a:pt x="4163274" y="497390"/>
                    <a:pt x="4139470" y="497390"/>
                    <a:pt x="4119065" y="497390"/>
                  </a:cubicBezTo>
                  <a:cubicBezTo>
                    <a:pt x="4119065" y="497390"/>
                    <a:pt x="4115663" y="496053"/>
                    <a:pt x="4115663" y="496053"/>
                  </a:cubicBezTo>
                  <a:cubicBezTo>
                    <a:pt x="4115663" y="497390"/>
                    <a:pt x="4112264" y="497390"/>
                    <a:pt x="4112264" y="498726"/>
                  </a:cubicBezTo>
                  <a:cubicBezTo>
                    <a:pt x="4078256" y="504073"/>
                    <a:pt x="4044248" y="505410"/>
                    <a:pt x="4006838" y="501399"/>
                  </a:cubicBezTo>
                  <a:cubicBezTo>
                    <a:pt x="4000036" y="501399"/>
                    <a:pt x="3993235" y="501399"/>
                    <a:pt x="3986433" y="501399"/>
                  </a:cubicBezTo>
                  <a:cubicBezTo>
                    <a:pt x="3976233" y="504073"/>
                    <a:pt x="3962630" y="504073"/>
                    <a:pt x="3952425" y="500064"/>
                  </a:cubicBezTo>
                  <a:cubicBezTo>
                    <a:pt x="3952425" y="500064"/>
                    <a:pt x="3952425" y="498726"/>
                    <a:pt x="3952425" y="498726"/>
                  </a:cubicBezTo>
                  <a:cubicBezTo>
                    <a:pt x="3945624" y="500064"/>
                    <a:pt x="3938822" y="498726"/>
                    <a:pt x="3935423" y="500064"/>
                  </a:cubicBezTo>
                  <a:cubicBezTo>
                    <a:pt x="3915019" y="504073"/>
                    <a:pt x="3894614" y="502737"/>
                    <a:pt x="3874209" y="500064"/>
                  </a:cubicBezTo>
                  <a:cubicBezTo>
                    <a:pt x="3864005" y="497390"/>
                    <a:pt x="3850402" y="504073"/>
                    <a:pt x="3843600" y="497390"/>
                  </a:cubicBezTo>
                  <a:cubicBezTo>
                    <a:pt x="3840201" y="498726"/>
                    <a:pt x="3836799" y="498726"/>
                    <a:pt x="3833396" y="500064"/>
                  </a:cubicBezTo>
                  <a:cubicBezTo>
                    <a:pt x="3782386" y="505410"/>
                    <a:pt x="3731373" y="501399"/>
                    <a:pt x="3680363" y="502737"/>
                  </a:cubicBezTo>
                  <a:cubicBezTo>
                    <a:pt x="3676964" y="502737"/>
                    <a:pt x="3673561" y="501399"/>
                    <a:pt x="3670162" y="500064"/>
                  </a:cubicBezTo>
                  <a:cubicBezTo>
                    <a:pt x="3649758" y="498726"/>
                    <a:pt x="3629350" y="497390"/>
                    <a:pt x="3608948" y="496053"/>
                  </a:cubicBezTo>
                  <a:cubicBezTo>
                    <a:pt x="3605546" y="496053"/>
                    <a:pt x="3602147" y="497390"/>
                    <a:pt x="3598744" y="498726"/>
                  </a:cubicBezTo>
                  <a:cubicBezTo>
                    <a:pt x="3591943" y="497390"/>
                    <a:pt x="3585141" y="497390"/>
                    <a:pt x="3578340" y="496053"/>
                  </a:cubicBezTo>
                  <a:cubicBezTo>
                    <a:pt x="3547734" y="497390"/>
                    <a:pt x="3517125" y="497390"/>
                    <a:pt x="3486520" y="498726"/>
                  </a:cubicBezTo>
                  <a:cubicBezTo>
                    <a:pt x="3476316" y="497390"/>
                    <a:pt x="3466115" y="497390"/>
                    <a:pt x="3455911" y="496053"/>
                  </a:cubicBezTo>
                  <a:cubicBezTo>
                    <a:pt x="3452513" y="496053"/>
                    <a:pt x="3449110" y="496053"/>
                    <a:pt x="3445711" y="496053"/>
                  </a:cubicBezTo>
                  <a:cubicBezTo>
                    <a:pt x="3391295" y="494717"/>
                    <a:pt x="3336886" y="494717"/>
                    <a:pt x="3282473" y="494717"/>
                  </a:cubicBezTo>
                  <a:cubicBezTo>
                    <a:pt x="3282473" y="493380"/>
                    <a:pt x="3282473" y="493380"/>
                    <a:pt x="3279071" y="492044"/>
                  </a:cubicBezTo>
                  <a:cubicBezTo>
                    <a:pt x="3272269" y="492044"/>
                    <a:pt x="3268870" y="490707"/>
                    <a:pt x="3262069" y="490707"/>
                  </a:cubicBezTo>
                  <a:cubicBezTo>
                    <a:pt x="3248466" y="497390"/>
                    <a:pt x="3234863" y="490707"/>
                    <a:pt x="3221256" y="490707"/>
                  </a:cubicBezTo>
                  <a:cubicBezTo>
                    <a:pt x="3224658" y="493380"/>
                    <a:pt x="3221256" y="493380"/>
                    <a:pt x="3217857" y="494717"/>
                  </a:cubicBezTo>
                  <a:lnTo>
                    <a:pt x="3214458" y="494717"/>
                  </a:lnTo>
                  <a:lnTo>
                    <a:pt x="3211055" y="494717"/>
                  </a:lnTo>
                  <a:cubicBezTo>
                    <a:pt x="3194053" y="498726"/>
                    <a:pt x="3177047" y="498726"/>
                    <a:pt x="3160045" y="494717"/>
                  </a:cubicBezTo>
                  <a:cubicBezTo>
                    <a:pt x="3143039" y="489371"/>
                    <a:pt x="3119232" y="496053"/>
                    <a:pt x="3098831" y="490707"/>
                  </a:cubicBezTo>
                  <a:cubicBezTo>
                    <a:pt x="3081825" y="492044"/>
                    <a:pt x="3064824" y="492044"/>
                    <a:pt x="3047818" y="492044"/>
                  </a:cubicBezTo>
                  <a:cubicBezTo>
                    <a:pt x="2993405" y="494717"/>
                    <a:pt x="2938993" y="492044"/>
                    <a:pt x="2884580" y="486698"/>
                  </a:cubicBezTo>
                  <a:cubicBezTo>
                    <a:pt x="2874380" y="482687"/>
                    <a:pt x="2857374" y="486698"/>
                    <a:pt x="2843771" y="484025"/>
                  </a:cubicBezTo>
                  <a:cubicBezTo>
                    <a:pt x="2843771" y="482687"/>
                    <a:pt x="2843771" y="482687"/>
                    <a:pt x="2843771" y="482687"/>
                  </a:cubicBezTo>
                  <a:cubicBezTo>
                    <a:pt x="2813166" y="482687"/>
                    <a:pt x="2782557" y="482687"/>
                    <a:pt x="2751952" y="482687"/>
                  </a:cubicBezTo>
                  <a:cubicBezTo>
                    <a:pt x="2745150" y="482687"/>
                    <a:pt x="2738348" y="482687"/>
                    <a:pt x="2731547" y="482687"/>
                  </a:cubicBezTo>
                  <a:cubicBezTo>
                    <a:pt x="2728145" y="484025"/>
                    <a:pt x="2724746" y="485361"/>
                    <a:pt x="2721343" y="485361"/>
                  </a:cubicBezTo>
                  <a:cubicBezTo>
                    <a:pt x="2700938" y="489371"/>
                    <a:pt x="2687335" y="485361"/>
                    <a:pt x="2670333" y="482687"/>
                  </a:cubicBezTo>
                  <a:lnTo>
                    <a:pt x="2666930" y="482687"/>
                  </a:lnTo>
                  <a:lnTo>
                    <a:pt x="2663531" y="482687"/>
                  </a:lnTo>
                  <a:cubicBezTo>
                    <a:pt x="2660129" y="482687"/>
                    <a:pt x="2656730" y="481352"/>
                    <a:pt x="2656730" y="480014"/>
                  </a:cubicBezTo>
                  <a:cubicBezTo>
                    <a:pt x="2632923" y="477341"/>
                    <a:pt x="2602317" y="484025"/>
                    <a:pt x="2578510" y="476005"/>
                  </a:cubicBezTo>
                  <a:cubicBezTo>
                    <a:pt x="2571709" y="482687"/>
                    <a:pt x="2558106" y="482687"/>
                    <a:pt x="2544502" y="484025"/>
                  </a:cubicBezTo>
                  <a:lnTo>
                    <a:pt x="2541103" y="484025"/>
                  </a:lnTo>
                  <a:lnTo>
                    <a:pt x="2537701" y="484025"/>
                  </a:lnTo>
                  <a:cubicBezTo>
                    <a:pt x="2513897" y="480014"/>
                    <a:pt x="2486691" y="485361"/>
                    <a:pt x="2462884" y="480014"/>
                  </a:cubicBezTo>
                  <a:cubicBezTo>
                    <a:pt x="2459484" y="480014"/>
                    <a:pt x="2459484" y="480014"/>
                    <a:pt x="2459484" y="478678"/>
                  </a:cubicBezTo>
                  <a:cubicBezTo>
                    <a:pt x="2415272" y="488034"/>
                    <a:pt x="2374463" y="477341"/>
                    <a:pt x="2330255" y="477341"/>
                  </a:cubicBezTo>
                  <a:cubicBezTo>
                    <a:pt x="2326852" y="477341"/>
                    <a:pt x="2323453" y="477341"/>
                    <a:pt x="2320051" y="477341"/>
                  </a:cubicBezTo>
                  <a:cubicBezTo>
                    <a:pt x="2313249" y="480014"/>
                    <a:pt x="2306448" y="480014"/>
                    <a:pt x="2299646" y="478678"/>
                  </a:cubicBezTo>
                  <a:cubicBezTo>
                    <a:pt x="2296247" y="478678"/>
                    <a:pt x="2296247" y="477341"/>
                    <a:pt x="2296247" y="477341"/>
                  </a:cubicBezTo>
                  <a:cubicBezTo>
                    <a:pt x="2286043" y="477341"/>
                    <a:pt x="2279242" y="477341"/>
                    <a:pt x="2269041" y="477341"/>
                  </a:cubicBezTo>
                  <a:cubicBezTo>
                    <a:pt x="2262239" y="474668"/>
                    <a:pt x="2248636" y="476005"/>
                    <a:pt x="2238432" y="474668"/>
                  </a:cubicBezTo>
                  <a:cubicBezTo>
                    <a:pt x="2238432" y="474668"/>
                    <a:pt x="2235033" y="476005"/>
                    <a:pt x="2235033" y="476005"/>
                  </a:cubicBezTo>
                  <a:cubicBezTo>
                    <a:pt x="2224829" y="476005"/>
                    <a:pt x="2214628" y="477341"/>
                    <a:pt x="2204424" y="474668"/>
                  </a:cubicBezTo>
                  <a:cubicBezTo>
                    <a:pt x="2201025" y="474668"/>
                    <a:pt x="2197623" y="474668"/>
                    <a:pt x="2194224" y="474668"/>
                  </a:cubicBezTo>
                  <a:cubicBezTo>
                    <a:pt x="2163615" y="477341"/>
                    <a:pt x="2133010" y="481352"/>
                    <a:pt x="2102401" y="474668"/>
                  </a:cubicBezTo>
                  <a:lnTo>
                    <a:pt x="2099002" y="473332"/>
                  </a:lnTo>
                  <a:lnTo>
                    <a:pt x="2095599" y="473332"/>
                  </a:lnTo>
                  <a:cubicBezTo>
                    <a:pt x="2092200" y="473332"/>
                    <a:pt x="2092200" y="473332"/>
                    <a:pt x="2092200" y="471995"/>
                  </a:cubicBezTo>
                  <a:cubicBezTo>
                    <a:pt x="2095599" y="470659"/>
                    <a:pt x="2095599" y="470659"/>
                    <a:pt x="2095599" y="470659"/>
                  </a:cubicBezTo>
                  <a:cubicBezTo>
                    <a:pt x="2095599" y="470659"/>
                    <a:pt x="2092200" y="470659"/>
                    <a:pt x="2092200" y="470659"/>
                  </a:cubicBezTo>
                  <a:cubicBezTo>
                    <a:pt x="2068393" y="470659"/>
                    <a:pt x="2044590" y="471995"/>
                    <a:pt x="2020782" y="471995"/>
                  </a:cubicBezTo>
                  <a:lnTo>
                    <a:pt x="2017383" y="471995"/>
                  </a:lnTo>
                  <a:cubicBezTo>
                    <a:pt x="1983375" y="466648"/>
                    <a:pt x="1945965" y="473332"/>
                    <a:pt x="1911957" y="467986"/>
                  </a:cubicBezTo>
                  <a:cubicBezTo>
                    <a:pt x="1874551" y="467986"/>
                    <a:pt x="1837140" y="467986"/>
                    <a:pt x="1799733" y="467986"/>
                  </a:cubicBezTo>
                  <a:cubicBezTo>
                    <a:pt x="1789529" y="471995"/>
                    <a:pt x="1775926" y="471995"/>
                    <a:pt x="1765725" y="470659"/>
                  </a:cubicBezTo>
                  <a:cubicBezTo>
                    <a:pt x="1721514" y="465313"/>
                    <a:pt x="1677305" y="469322"/>
                    <a:pt x="1633093" y="469322"/>
                  </a:cubicBezTo>
                  <a:cubicBezTo>
                    <a:pt x="1622893" y="465313"/>
                    <a:pt x="1609290" y="467986"/>
                    <a:pt x="1599086" y="465313"/>
                  </a:cubicBezTo>
                  <a:cubicBezTo>
                    <a:pt x="1599086" y="463975"/>
                    <a:pt x="1599086" y="463975"/>
                    <a:pt x="1599086" y="463975"/>
                  </a:cubicBezTo>
                  <a:cubicBezTo>
                    <a:pt x="1520869" y="463975"/>
                    <a:pt x="1442650" y="463975"/>
                    <a:pt x="1364433" y="463975"/>
                  </a:cubicBezTo>
                  <a:cubicBezTo>
                    <a:pt x="1364433" y="465313"/>
                    <a:pt x="1361031" y="465313"/>
                    <a:pt x="1357632" y="465313"/>
                  </a:cubicBezTo>
                  <a:cubicBezTo>
                    <a:pt x="1357632" y="465313"/>
                    <a:pt x="1357632" y="466648"/>
                    <a:pt x="1354229" y="467986"/>
                  </a:cubicBezTo>
                  <a:cubicBezTo>
                    <a:pt x="1306618" y="465313"/>
                    <a:pt x="1259008" y="471995"/>
                    <a:pt x="1211396" y="467986"/>
                  </a:cubicBezTo>
                  <a:cubicBezTo>
                    <a:pt x="1207997" y="470659"/>
                    <a:pt x="1201196" y="470659"/>
                    <a:pt x="1194394" y="469322"/>
                  </a:cubicBezTo>
                  <a:cubicBezTo>
                    <a:pt x="1190992" y="473332"/>
                    <a:pt x="1180791" y="474668"/>
                    <a:pt x="1170587" y="471995"/>
                  </a:cubicBezTo>
                  <a:cubicBezTo>
                    <a:pt x="1163786" y="471995"/>
                    <a:pt x="1156984" y="471995"/>
                    <a:pt x="1150182" y="471995"/>
                  </a:cubicBezTo>
                  <a:cubicBezTo>
                    <a:pt x="1095770" y="474668"/>
                    <a:pt x="1044760" y="470659"/>
                    <a:pt x="990348" y="473332"/>
                  </a:cubicBezTo>
                  <a:cubicBezTo>
                    <a:pt x="973342" y="474668"/>
                    <a:pt x="959739" y="473332"/>
                    <a:pt x="956340" y="465313"/>
                  </a:cubicBezTo>
                  <a:cubicBezTo>
                    <a:pt x="952937" y="461302"/>
                    <a:pt x="952937" y="455956"/>
                    <a:pt x="952937" y="451947"/>
                  </a:cubicBezTo>
                  <a:cubicBezTo>
                    <a:pt x="949538" y="451947"/>
                    <a:pt x="949538" y="451947"/>
                    <a:pt x="946136" y="451947"/>
                  </a:cubicBezTo>
                  <a:cubicBezTo>
                    <a:pt x="922332" y="449274"/>
                    <a:pt x="912128" y="438581"/>
                    <a:pt x="888324" y="426551"/>
                  </a:cubicBezTo>
                  <a:cubicBezTo>
                    <a:pt x="918929" y="457293"/>
                    <a:pt x="857715" y="441254"/>
                    <a:pt x="844112" y="447936"/>
                  </a:cubicBezTo>
                  <a:cubicBezTo>
                    <a:pt x="840713" y="449274"/>
                    <a:pt x="833912" y="451947"/>
                    <a:pt x="830509" y="454620"/>
                  </a:cubicBezTo>
                  <a:cubicBezTo>
                    <a:pt x="827110" y="454620"/>
                    <a:pt x="827110" y="454620"/>
                    <a:pt x="827110" y="454620"/>
                  </a:cubicBezTo>
                  <a:cubicBezTo>
                    <a:pt x="830509" y="457293"/>
                    <a:pt x="833912" y="458629"/>
                    <a:pt x="844112" y="457293"/>
                  </a:cubicBezTo>
                  <a:cubicBezTo>
                    <a:pt x="891723" y="450610"/>
                    <a:pt x="895126" y="451947"/>
                    <a:pt x="891723" y="470659"/>
                  </a:cubicBezTo>
                  <a:cubicBezTo>
                    <a:pt x="888324" y="471995"/>
                    <a:pt x="884922" y="471995"/>
                    <a:pt x="881523" y="473332"/>
                  </a:cubicBezTo>
                  <a:cubicBezTo>
                    <a:pt x="871318" y="473332"/>
                    <a:pt x="861118" y="474668"/>
                    <a:pt x="850914" y="474668"/>
                  </a:cubicBezTo>
                  <a:cubicBezTo>
                    <a:pt x="837311" y="478678"/>
                    <a:pt x="820309" y="480014"/>
                    <a:pt x="810104" y="476005"/>
                  </a:cubicBezTo>
                  <a:cubicBezTo>
                    <a:pt x="782898" y="465313"/>
                    <a:pt x="759095" y="470659"/>
                    <a:pt x="735287" y="474668"/>
                  </a:cubicBezTo>
                  <a:lnTo>
                    <a:pt x="731888" y="474668"/>
                  </a:lnTo>
                  <a:lnTo>
                    <a:pt x="728486" y="474668"/>
                  </a:lnTo>
                  <a:cubicBezTo>
                    <a:pt x="725087" y="478678"/>
                    <a:pt x="714883" y="477341"/>
                    <a:pt x="708081" y="480014"/>
                  </a:cubicBezTo>
                  <a:cubicBezTo>
                    <a:pt x="691079" y="477341"/>
                    <a:pt x="691079" y="471995"/>
                    <a:pt x="687676" y="466648"/>
                  </a:cubicBezTo>
                  <a:cubicBezTo>
                    <a:pt x="691079" y="461302"/>
                    <a:pt x="680875" y="458629"/>
                    <a:pt x="674073" y="455956"/>
                  </a:cubicBezTo>
                  <a:cubicBezTo>
                    <a:pt x="667272" y="447936"/>
                    <a:pt x="674073" y="445263"/>
                    <a:pt x="691079" y="443927"/>
                  </a:cubicBezTo>
                  <a:cubicBezTo>
                    <a:pt x="694478" y="443927"/>
                    <a:pt x="694478" y="443927"/>
                    <a:pt x="694478" y="443927"/>
                  </a:cubicBezTo>
                  <a:cubicBezTo>
                    <a:pt x="694478" y="442590"/>
                    <a:pt x="697881" y="442590"/>
                    <a:pt x="697881" y="441254"/>
                  </a:cubicBezTo>
                  <a:cubicBezTo>
                    <a:pt x="701279" y="441254"/>
                    <a:pt x="701279" y="441254"/>
                    <a:pt x="701279" y="441254"/>
                  </a:cubicBezTo>
                  <a:cubicBezTo>
                    <a:pt x="701279" y="438581"/>
                    <a:pt x="701279" y="437244"/>
                    <a:pt x="701279" y="434571"/>
                  </a:cubicBezTo>
                  <a:cubicBezTo>
                    <a:pt x="697881" y="430562"/>
                    <a:pt x="694478" y="427888"/>
                    <a:pt x="691079" y="423878"/>
                  </a:cubicBezTo>
                  <a:cubicBezTo>
                    <a:pt x="684277" y="426551"/>
                    <a:pt x="680875" y="427888"/>
                    <a:pt x="674073" y="429224"/>
                  </a:cubicBezTo>
                  <a:cubicBezTo>
                    <a:pt x="674073" y="429224"/>
                    <a:pt x="670674" y="430562"/>
                    <a:pt x="670674" y="430562"/>
                  </a:cubicBezTo>
                  <a:cubicBezTo>
                    <a:pt x="670674" y="434571"/>
                    <a:pt x="670674" y="438581"/>
                    <a:pt x="657071" y="438581"/>
                  </a:cubicBezTo>
                  <a:cubicBezTo>
                    <a:pt x="657071" y="439917"/>
                    <a:pt x="657071" y="439917"/>
                    <a:pt x="657071" y="441254"/>
                  </a:cubicBezTo>
                  <a:cubicBezTo>
                    <a:pt x="657071" y="446601"/>
                    <a:pt x="653669" y="451947"/>
                    <a:pt x="643468" y="455956"/>
                  </a:cubicBezTo>
                  <a:cubicBezTo>
                    <a:pt x="643468" y="457293"/>
                    <a:pt x="643468" y="458629"/>
                    <a:pt x="643468" y="459966"/>
                  </a:cubicBezTo>
                  <a:cubicBezTo>
                    <a:pt x="623063" y="462639"/>
                    <a:pt x="623063" y="454620"/>
                    <a:pt x="612859" y="451947"/>
                  </a:cubicBezTo>
                  <a:cubicBezTo>
                    <a:pt x="609460" y="449274"/>
                    <a:pt x="606058" y="446601"/>
                    <a:pt x="602659" y="443927"/>
                  </a:cubicBezTo>
                  <a:cubicBezTo>
                    <a:pt x="595857" y="441254"/>
                    <a:pt x="595857" y="438581"/>
                    <a:pt x="602659" y="435908"/>
                  </a:cubicBezTo>
                  <a:cubicBezTo>
                    <a:pt x="606058" y="435908"/>
                    <a:pt x="606058" y="435908"/>
                    <a:pt x="609460" y="437244"/>
                  </a:cubicBezTo>
                  <a:cubicBezTo>
                    <a:pt x="609460" y="437244"/>
                    <a:pt x="609460" y="435908"/>
                    <a:pt x="606058" y="434571"/>
                  </a:cubicBezTo>
                  <a:cubicBezTo>
                    <a:pt x="602659" y="431898"/>
                    <a:pt x="602659" y="430562"/>
                    <a:pt x="602659" y="429224"/>
                  </a:cubicBezTo>
                  <a:cubicBezTo>
                    <a:pt x="599256" y="429224"/>
                    <a:pt x="599256" y="429224"/>
                    <a:pt x="595857" y="429224"/>
                  </a:cubicBezTo>
                  <a:cubicBezTo>
                    <a:pt x="592455" y="435908"/>
                    <a:pt x="585653" y="439917"/>
                    <a:pt x="568651" y="441254"/>
                  </a:cubicBezTo>
                  <a:cubicBezTo>
                    <a:pt x="551645" y="441254"/>
                    <a:pt x="534643" y="445263"/>
                    <a:pt x="517637" y="442590"/>
                  </a:cubicBezTo>
                  <a:cubicBezTo>
                    <a:pt x="507437" y="439917"/>
                    <a:pt x="500635" y="437244"/>
                    <a:pt x="487032" y="438581"/>
                  </a:cubicBezTo>
                  <a:lnTo>
                    <a:pt x="471208" y="444800"/>
                  </a:lnTo>
                  <a:lnTo>
                    <a:pt x="473425" y="450611"/>
                  </a:lnTo>
                  <a:cubicBezTo>
                    <a:pt x="463225" y="450611"/>
                    <a:pt x="453021" y="450611"/>
                    <a:pt x="442820" y="450611"/>
                  </a:cubicBezTo>
                  <a:lnTo>
                    <a:pt x="442820" y="442702"/>
                  </a:lnTo>
                  <a:lnTo>
                    <a:pt x="425818" y="439917"/>
                  </a:lnTo>
                  <a:cubicBezTo>
                    <a:pt x="422415" y="431898"/>
                    <a:pt x="408812" y="433235"/>
                    <a:pt x="395209" y="434571"/>
                  </a:cubicBezTo>
                  <a:cubicBezTo>
                    <a:pt x="388408" y="433235"/>
                    <a:pt x="371406" y="430562"/>
                    <a:pt x="391810" y="426551"/>
                  </a:cubicBezTo>
                  <a:cubicBezTo>
                    <a:pt x="425818" y="421205"/>
                    <a:pt x="442820" y="431898"/>
                    <a:pt x="466627" y="438581"/>
                  </a:cubicBezTo>
                  <a:cubicBezTo>
                    <a:pt x="473429" y="435908"/>
                    <a:pt x="476828" y="431898"/>
                    <a:pt x="480231" y="427888"/>
                  </a:cubicBezTo>
                  <a:cubicBezTo>
                    <a:pt x="476828" y="426551"/>
                    <a:pt x="473429" y="425215"/>
                    <a:pt x="470026" y="423878"/>
                  </a:cubicBezTo>
                  <a:cubicBezTo>
                    <a:pt x="463225" y="414523"/>
                    <a:pt x="442820" y="413185"/>
                    <a:pt x="425818" y="410512"/>
                  </a:cubicBezTo>
                  <a:cubicBezTo>
                    <a:pt x="415614" y="403830"/>
                    <a:pt x="402011" y="398484"/>
                    <a:pt x="385009" y="394473"/>
                  </a:cubicBezTo>
                  <a:cubicBezTo>
                    <a:pt x="378207" y="395811"/>
                    <a:pt x="374805" y="379772"/>
                    <a:pt x="364604" y="394473"/>
                  </a:cubicBezTo>
                  <a:cubicBezTo>
                    <a:pt x="361201" y="397147"/>
                    <a:pt x="351001" y="397147"/>
                    <a:pt x="344199" y="394473"/>
                  </a:cubicBezTo>
                  <a:cubicBezTo>
                    <a:pt x="296588" y="398484"/>
                    <a:pt x="296588" y="398484"/>
                    <a:pt x="265980" y="374425"/>
                  </a:cubicBezTo>
                  <a:cubicBezTo>
                    <a:pt x="265980" y="371752"/>
                    <a:pt x="269382" y="370415"/>
                    <a:pt x="272781" y="369079"/>
                  </a:cubicBezTo>
                  <a:cubicBezTo>
                    <a:pt x="286384" y="365069"/>
                    <a:pt x="299987" y="366406"/>
                    <a:pt x="316993" y="366406"/>
                  </a:cubicBezTo>
                  <a:cubicBezTo>
                    <a:pt x="310192" y="365069"/>
                    <a:pt x="299987" y="363733"/>
                    <a:pt x="293186" y="362396"/>
                  </a:cubicBezTo>
                  <a:cubicBezTo>
                    <a:pt x="289787" y="362396"/>
                    <a:pt x="286384" y="361060"/>
                    <a:pt x="282985" y="361060"/>
                  </a:cubicBezTo>
                  <a:cubicBezTo>
                    <a:pt x="276184" y="362396"/>
                    <a:pt x="272781" y="365069"/>
                    <a:pt x="269382" y="366406"/>
                  </a:cubicBezTo>
                  <a:cubicBezTo>
                    <a:pt x="265980" y="366406"/>
                    <a:pt x="259178" y="367742"/>
                    <a:pt x="252377" y="367742"/>
                  </a:cubicBezTo>
                  <a:cubicBezTo>
                    <a:pt x="252377" y="367742"/>
                    <a:pt x="252377" y="369079"/>
                    <a:pt x="252377" y="369079"/>
                  </a:cubicBezTo>
                  <a:lnTo>
                    <a:pt x="226049" y="370113"/>
                  </a:lnTo>
                  <a:lnTo>
                    <a:pt x="228573" y="373090"/>
                  </a:lnTo>
                  <a:cubicBezTo>
                    <a:pt x="238773" y="374425"/>
                    <a:pt x="245575" y="377099"/>
                    <a:pt x="245575" y="381109"/>
                  </a:cubicBezTo>
                  <a:cubicBezTo>
                    <a:pt x="225170" y="379772"/>
                    <a:pt x="201367" y="386455"/>
                    <a:pt x="194565" y="373090"/>
                  </a:cubicBezTo>
                  <a:lnTo>
                    <a:pt x="194565" y="369565"/>
                  </a:lnTo>
                  <a:lnTo>
                    <a:pt x="171608" y="368744"/>
                  </a:lnTo>
                  <a:cubicBezTo>
                    <a:pt x="155455" y="369413"/>
                    <a:pt x="138453" y="370415"/>
                    <a:pt x="119748" y="369079"/>
                  </a:cubicBezTo>
                  <a:cubicBezTo>
                    <a:pt x="140153" y="366406"/>
                    <a:pt x="153756" y="363733"/>
                    <a:pt x="174160" y="361060"/>
                  </a:cubicBezTo>
                  <a:cubicBezTo>
                    <a:pt x="157155" y="357049"/>
                    <a:pt x="143552" y="355713"/>
                    <a:pt x="126549" y="351703"/>
                  </a:cubicBezTo>
                  <a:cubicBezTo>
                    <a:pt x="177559" y="346357"/>
                    <a:pt x="170758" y="339674"/>
                    <a:pt x="136750" y="332991"/>
                  </a:cubicBezTo>
                  <a:cubicBezTo>
                    <a:pt x="133351" y="331655"/>
                    <a:pt x="133351" y="328982"/>
                    <a:pt x="136750" y="327645"/>
                  </a:cubicBezTo>
                  <a:cubicBezTo>
                    <a:pt x="150353" y="323636"/>
                    <a:pt x="160557" y="320962"/>
                    <a:pt x="177559" y="323636"/>
                  </a:cubicBezTo>
                  <a:lnTo>
                    <a:pt x="177559" y="322298"/>
                  </a:lnTo>
                  <a:cubicBezTo>
                    <a:pt x="187764" y="324971"/>
                    <a:pt x="201367" y="326309"/>
                    <a:pt x="218369" y="324971"/>
                  </a:cubicBezTo>
                  <a:cubicBezTo>
                    <a:pt x="245575" y="322298"/>
                    <a:pt x="252377" y="327645"/>
                    <a:pt x="252377" y="337001"/>
                  </a:cubicBezTo>
                  <a:cubicBezTo>
                    <a:pt x="269382" y="330318"/>
                    <a:pt x="293186" y="331655"/>
                    <a:pt x="316993" y="331655"/>
                  </a:cubicBezTo>
                  <a:cubicBezTo>
                    <a:pt x="333995" y="332991"/>
                    <a:pt x="351001" y="332991"/>
                    <a:pt x="364604" y="334328"/>
                  </a:cubicBezTo>
                  <a:cubicBezTo>
                    <a:pt x="347598" y="323636"/>
                    <a:pt x="361201" y="322298"/>
                    <a:pt x="385009" y="322298"/>
                  </a:cubicBezTo>
                  <a:cubicBezTo>
                    <a:pt x="381606" y="322298"/>
                    <a:pt x="381606" y="322298"/>
                    <a:pt x="381606" y="322298"/>
                  </a:cubicBezTo>
                  <a:cubicBezTo>
                    <a:pt x="381606" y="320962"/>
                    <a:pt x="378207" y="318289"/>
                    <a:pt x="374805" y="316952"/>
                  </a:cubicBezTo>
                  <a:cubicBezTo>
                    <a:pt x="354400" y="324971"/>
                    <a:pt x="323795" y="323636"/>
                    <a:pt x="299987" y="326309"/>
                  </a:cubicBezTo>
                  <a:lnTo>
                    <a:pt x="279144" y="325171"/>
                  </a:lnTo>
                  <a:lnTo>
                    <a:pt x="289787" y="324971"/>
                  </a:lnTo>
                  <a:cubicBezTo>
                    <a:pt x="293186" y="322298"/>
                    <a:pt x="296588" y="319625"/>
                    <a:pt x="303390" y="318289"/>
                  </a:cubicBezTo>
                  <a:cubicBezTo>
                    <a:pt x="296588" y="318289"/>
                    <a:pt x="293186" y="315616"/>
                    <a:pt x="289787" y="312943"/>
                  </a:cubicBezTo>
                  <a:cubicBezTo>
                    <a:pt x="276184" y="298240"/>
                    <a:pt x="299987" y="299577"/>
                    <a:pt x="320392" y="303586"/>
                  </a:cubicBezTo>
                  <a:cubicBezTo>
                    <a:pt x="337398" y="306259"/>
                    <a:pt x="337398" y="315616"/>
                    <a:pt x="347598" y="320962"/>
                  </a:cubicBezTo>
                  <a:cubicBezTo>
                    <a:pt x="351001" y="319625"/>
                    <a:pt x="357802" y="316952"/>
                    <a:pt x="361201" y="315616"/>
                  </a:cubicBezTo>
                  <a:cubicBezTo>
                    <a:pt x="344199" y="311606"/>
                    <a:pt x="351001" y="306259"/>
                    <a:pt x="347598" y="300913"/>
                  </a:cubicBezTo>
                  <a:cubicBezTo>
                    <a:pt x="327194" y="286211"/>
                    <a:pt x="289787" y="298240"/>
                    <a:pt x="262581" y="292894"/>
                  </a:cubicBezTo>
                  <a:cubicBezTo>
                    <a:pt x="262581" y="294231"/>
                    <a:pt x="259178" y="294231"/>
                    <a:pt x="259178" y="294231"/>
                  </a:cubicBezTo>
                  <a:cubicBezTo>
                    <a:pt x="252377" y="294231"/>
                    <a:pt x="248978" y="294231"/>
                    <a:pt x="245575" y="292894"/>
                  </a:cubicBezTo>
                  <a:cubicBezTo>
                    <a:pt x="242176" y="288885"/>
                    <a:pt x="235374" y="286211"/>
                    <a:pt x="225170" y="284874"/>
                  </a:cubicBezTo>
                  <a:cubicBezTo>
                    <a:pt x="218369" y="283538"/>
                    <a:pt x="211567" y="283538"/>
                    <a:pt x="211567" y="279528"/>
                  </a:cubicBezTo>
                  <a:cubicBezTo>
                    <a:pt x="211567" y="275519"/>
                    <a:pt x="221771" y="274181"/>
                    <a:pt x="228573" y="272846"/>
                  </a:cubicBezTo>
                  <a:cubicBezTo>
                    <a:pt x="228573" y="272846"/>
                    <a:pt x="231972" y="272846"/>
                    <a:pt x="231972" y="272846"/>
                  </a:cubicBezTo>
                  <a:cubicBezTo>
                    <a:pt x="286384" y="271508"/>
                    <a:pt x="337398" y="276855"/>
                    <a:pt x="391810" y="271508"/>
                  </a:cubicBezTo>
                  <a:cubicBezTo>
                    <a:pt x="412215" y="271508"/>
                    <a:pt x="432620" y="272846"/>
                    <a:pt x="432620" y="260816"/>
                  </a:cubicBezTo>
                  <a:cubicBezTo>
                    <a:pt x="422415" y="256807"/>
                    <a:pt x="412215" y="252796"/>
                    <a:pt x="419017" y="246114"/>
                  </a:cubicBezTo>
                  <a:cubicBezTo>
                    <a:pt x="422415" y="244777"/>
                    <a:pt x="422415" y="243441"/>
                    <a:pt x="425818" y="243441"/>
                  </a:cubicBezTo>
                  <a:cubicBezTo>
                    <a:pt x="408812" y="235421"/>
                    <a:pt x="398612" y="247450"/>
                    <a:pt x="381606" y="246114"/>
                  </a:cubicBezTo>
                  <a:cubicBezTo>
                    <a:pt x="374805" y="246114"/>
                    <a:pt x="371406" y="244777"/>
                    <a:pt x="371406" y="242104"/>
                  </a:cubicBezTo>
                  <a:cubicBezTo>
                    <a:pt x="374805" y="242104"/>
                    <a:pt x="374805" y="242104"/>
                    <a:pt x="374805" y="242104"/>
                  </a:cubicBezTo>
                  <a:cubicBezTo>
                    <a:pt x="374805" y="240768"/>
                    <a:pt x="374805" y="240768"/>
                    <a:pt x="374805" y="240768"/>
                  </a:cubicBezTo>
                  <a:cubicBezTo>
                    <a:pt x="374805" y="238095"/>
                    <a:pt x="371406" y="239431"/>
                    <a:pt x="368003" y="240768"/>
                  </a:cubicBezTo>
                  <a:cubicBezTo>
                    <a:pt x="351001" y="240768"/>
                    <a:pt x="333995" y="243441"/>
                    <a:pt x="313591" y="243441"/>
                  </a:cubicBezTo>
                  <a:cubicBezTo>
                    <a:pt x="303390" y="246114"/>
                    <a:pt x="293186" y="248787"/>
                    <a:pt x="282985" y="247450"/>
                  </a:cubicBezTo>
                  <a:cubicBezTo>
                    <a:pt x="279583" y="244777"/>
                    <a:pt x="279583" y="240768"/>
                    <a:pt x="279583" y="236757"/>
                  </a:cubicBezTo>
                  <a:cubicBezTo>
                    <a:pt x="272781" y="228738"/>
                    <a:pt x="276184" y="222056"/>
                    <a:pt x="289787" y="216709"/>
                  </a:cubicBezTo>
                  <a:cubicBezTo>
                    <a:pt x="276184" y="224729"/>
                    <a:pt x="259178" y="230075"/>
                    <a:pt x="242176" y="236757"/>
                  </a:cubicBezTo>
                  <a:cubicBezTo>
                    <a:pt x="238773" y="236757"/>
                    <a:pt x="238773" y="236757"/>
                    <a:pt x="238773" y="236757"/>
                  </a:cubicBezTo>
                  <a:cubicBezTo>
                    <a:pt x="242176" y="236757"/>
                    <a:pt x="242176" y="239431"/>
                    <a:pt x="245575" y="240768"/>
                  </a:cubicBezTo>
                  <a:cubicBezTo>
                    <a:pt x="245575" y="243441"/>
                    <a:pt x="245575" y="246114"/>
                    <a:pt x="245575" y="248787"/>
                  </a:cubicBezTo>
                  <a:cubicBezTo>
                    <a:pt x="235374" y="248787"/>
                    <a:pt x="228573" y="247450"/>
                    <a:pt x="218369" y="247450"/>
                  </a:cubicBezTo>
                  <a:cubicBezTo>
                    <a:pt x="221771" y="243441"/>
                    <a:pt x="221771" y="240768"/>
                    <a:pt x="225170" y="236757"/>
                  </a:cubicBezTo>
                  <a:cubicBezTo>
                    <a:pt x="211567" y="234084"/>
                    <a:pt x="197964" y="231411"/>
                    <a:pt x="184361" y="228738"/>
                  </a:cubicBezTo>
                  <a:cubicBezTo>
                    <a:pt x="184361" y="227402"/>
                    <a:pt x="184361" y="226065"/>
                    <a:pt x="184361" y="224729"/>
                  </a:cubicBezTo>
                  <a:cubicBezTo>
                    <a:pt x="191163" y="223392"/>
                    <a:pt x="197964" y="223392"/>
                    <a:pt x="204766" y="223392"/>
                  </a:cubicBezTo>
                  <a:cubicBezTo>
                    <a:pt x="214970" y="219383"/>
                    <a:pt x="221771" y="214036"/>
                    <a:pt x="235374" y="211363"/>
                  </a:cubicBezTo>
                  <a:cubicBezTo>
                    <a:pt x="248978" y="206017"/>
                    <a:pt x="262581" y="206017"/>
                    <a:pt x="279583" y="208690"/>
                  </a:cubicBezTo>
                  <a:cubicBezTo>
                    <a:pt x="282985" y="208690"/>
                    <a:pt x="286384" y="208690"/>
                    <a:pt x="286384" y="210026"/>
                  </a:cubicBezTo>
                  <a:cubicBezTo>
                    <a:pt x="289787" y="200671"/>
                    <a:pt x="323795" y="206017"/>
                    <a:pt x="327194" y="196660"/>
                  </a:cubicBezTo>
                  <a:cubicBezTo>
                    <a:pt x="320392" y="189978"/>
                    <a:pt x="364604" y="181958"/>
                    <a:pt x="320392" y="176612"/>
                  </a:cubicBezTo>
                  <a:cubicBezTo>
                    <a:pt x="316993" y="176612"/>
                    <a:pt x="316993" y="175275"/>
                    <a:pt x="316993" y="175275"/>
                  </a:cubicBezTo>
                  <a:cubicBezTo>
                    <a:pt x="327194" y="181958"/>
                    <a:pt x="323795" y="187305"/>
                    <a:pt x="303390" y="189978"/>
                  </a:cubicBezTo>
                  <a:cubicBezTo>
                    <a:pt x="299987" y="189978"/>
                    <a:pt x="293186" y="189978"/>
                    <a:pt x="286384" y="189978"/>
                  </a:cubicBezTo>
                  <a:cubicBezTo>
                    <a:pt x="286384" y="191314"/>
                    <a:pt x="286384" y="191314"/>
                    <a:pt x="282985" y="192651"/>
                  </a:cubicBezTo>
                  <a:cubicBezTo>
                    <a:pt x="272781" y="195324"/>
                    <a:pt x="262581" y="195324"/>
                    <a:pt x="248978" y="193987"/>
                  </a:cubicBezTo>
                  <a:cubicBezTo>
                    <a:pt x="231972" y="187305"/>
                    <a:pt x="191163" y="195324"/>
                    <a:pt x="184361" y="179285"/>
                  </a:cubicBezTo>
                  <a:cubicBezTo>
                    <a:pt x="184361" y="177948"/>
                    <a:pt x="184361" y="176612"/>
                    <a:pt x="184361" y="175275"/>
                  </a:cubicBezTo>
                  <a:cubicBezTo>
                    <a:pt x="184361" y="169929"/>
                    <a:pt x="153756" y="164582"/>
                    <a:pt x="184361" y="159236"/>
                  </a:cubicBezTo>
                  <a:cubicBezTo>
                    <a:pt x="218369" y="152554"/>
                    <a:pt x="201367" y="171264"/>
                    <a:pt x="225170" y="171264"/>
                  </a:cubicBezTo>
                  <a:cubicBezTo>
                    <a:pt x="238773" y="171264"/>
                    <a:pt x="255779" y="172602"/>
                    <a:pt x="245575" y="163246"/>
                  </a:cubicBezTo>
                  <a:cubicBezTo>
                    <a:pt x="238773" y="151216"/>
                    <a:pt x="262581" y="156563"/>
                    <a:pt x="276184" y="155227"/>
                  </a:cubicBezTo>
                  <a:cubicBezTo>
                    <a:pt x="282985" y="153890"/>
                    <a:pt x="282985" y="153890"/>
                    <a:pt x="286384" y="155227"/>
                  </a:cubicBezTo>
                  <a:cubicBezTo>
                    <a:pt x="289787" y="153890"/>
                    <a:pt x="289787" y="153890"/>
                    <a:pt x="289787" y="153890"/>
                  </a:cubicBezTo>
                  <a:cubicBezTo>
                    <a:pt x="296588" y="152554"/>
                    <a:pt x="303390" y="152554"/>
                    <a:pt x="310192" y="153890"/>
                  </a:cubicBezTo>
                  <a:cubicBezTo>
                    <a:pt x="310192" y="153890"/>
                    <a:pt x="310192" y="155227"/>
                    <a:pt x="310192" y="155227"/>
                  </a:cubicBezTo>
                  <a:cubicBezTo>
                    <a:pt x="316993" y="155227"/>
                    <a:pt x="323795" y="153890"/>
                    <a:pt x="330596" y="153890"/>
                  </a:cubicBezTo>
                  <a:cubicBezTo>
                    <a:pt x="330596" y="153890"/>
                    <a:pt x="333995" y="155227"/>
                    <a:pt x="337398" y="155227"/>
                  </a:cubicBezTo>
                  <a:cubicBezTo>
                    <a:pt x="344199" y="153890"/>
                    <a:pt x="354400" y="152554"/>
                    <a:pt x="361201" y="151216"/>
                  </a:cubicBezTo>
                  <a:cubicBezTo>
                    <a:pt x="364604" y="149881"/>
                    <a:pt x="371406" y="149881"/>
                    <a:pt x="378207" y="149881"/>
                  </a:cubicBezTo>
                  <a:cubicBezTo>
                    <a:pt x="395209" y="149881"/>
                    <a:pt x="412215" y="149881"/>
                    <a:pt x="429217" y="149881"/>
                  </a:cubicBezTo>
                  <a:cubicBezTo>
                    <a:pt x="436019" y="149881"/>
                    <a:pt x="442820" y="149881"/>
                    <a:pt x="449622" y="149881"/>
                  </a:cubicBezTo>
                  <a:cubicBezTo>
                    <a:pt x="446223" y="148543"/>
                    <a:pt x="446223" y="148543"/>
                    <a:pt x="446223" y="147207"/>
                  </a:cubicBezTo>
                  <a:cubicBezTo>
                    <a:pt x="442820" y="147207"/>
                    <a:pt x="439421" y="147207"/>
                    <a:pt x="436019" y="147207"/>
                  </a:cubicBezTo>
                  <a:cubicBezTo>
                    <a:pt x="425818" y="147207"/>
                    <a:pt x="412215" y="149881"/>
                    <a:pt x="408812" y="143197"/>
                  </a:cubicBezTo>
                  <a:cubicBezTo>
                    <a:pt x="405413" y="143197"/>
                    <a:pt x="405413" y="144533"/>
                    <a:pt x="405413" y="144533"/>
                  </a:cubicBezTo>
                  <a:cubicBezTo>
                    <a:pt x="395209" y="145870"/>
                    <a:pt x="388408" y="145870"/>
                    <a:pt x="378207" y="143197"/>
                  </a:cubicBezTo>
                  <a:cubicBezTo>
                    <a:pt x="374805" y="141861"/>
                    <a:pt x="374805" y="141861"/>
                    <a:pt x="374805" y="141861"/>
                  </a:cubicBezTo>
                  <a:cubicBezTo>
                    <a:pt x="361201" y="152554"/>
                    <a:pt x="340797" y="151216"/>
                    <a:pt x="316993" y="145870"/>
                  </a:cubicBezTo>
                  <a:cubicBezTo>
                    <a:pt x="313591" y="145870"/>
                    <a:pt x="306789" y="144533"/>
                    <a:pt x="303390" y="144533"/>
                  </a:cubicBezTo>
                  <a:cubicBezTo>
                    <a:pt x="310192" y="141861"/>
                    <a:pt x="320392" y="140524"/>
                    <a:pt x="327194" y="137851"/>
                  </a:cubicBezTo>
                  <a:cubicBezTo>
                    <a:pt x="333995" y="129831"/>
                    <a:pt x="313591" y="128495"/>
                    <a:pt x="303390" y="124485"/>
                  </a:cubicBezTo>
                  <a:cubicBezTo>
                    <a:pt x="320392" y="119139"/>
                    <a:pt x="347598" y="127158"/>
                    <a:pt x="357802" y="117801"/>
                  </a:cubicBezTo>
                  <a:cubicBezTo>
                    <a:pt x="354400" y="115130"/>
                    <a:pt x="354400" y="113792"/>
                    <a:pt x="361201" y="113792"/>
                  </a:cubicBezTo>
                  <a:cubicBezTo>
                    <a:pt x="381606" y="115130"/>
                    <a:pt x="385009" y="104436"/>
                    <a:pt x="402011" y="105773"/>
                  </a:cubicBezTo>
                  <a:cubicBezTo>
                    <a:pt x="402011" y="97753"/>
                    <a:pt x="398612" y="88398"/>
                    <a:pt x="436019" y="93744"/>
                  </a:cubicBezTo>
                  <a:cubicBezTo>
                    <a:pt x="449622" y="95080"/>
                    <a:pt x="463225" y="93744"/>
                    <a:pt x="476828" y="93744"/>
                  </a:cubicBezTo>
                  <a:cubicBezTo>
                    <a:pt x="480231" y="95080"/>
                    <a:pt x="483630" y="96418"/>
                    <a:pt x="483630" y="99091"/>
                  </a:cubicBezTo>
                  <a:cubicBezTo>
                    <a:pt x="483630" y="99091"/>
                    <a:pt x="483630" y="100427"/>
                    <a:pt x="483630" y="100427"/>
                  </a:cubicBezTo>
                  <a:cubicBezTo>
                    <a:pt x="490431" y="100427"/>
                    <a:pt x="497233" y="100427"/>
                    <a:pt x="504034" y="100427"/>
                  </a:cubicBezTo>
                  <a:cubicBezTo>
                    <a:pt x="507437" y="101764"/>
                    <a:pt x="527841" y="97753"/>
                    <a:pt x="514238" y="104436"/>
                  </a:cubicBezTo>
                  <a:cubicBezTo>
                    <a:pt x="510836" y="105773"/>
                    <a:pt x="510836" y="107110"/>
                    <a:pt x="507437" y="108446"/>
                  </a:cubicBezTo>
                  <a:cubicBezTo>
                    <a:pt x="510836" y="108446"/>
                    <a:pt x="510836" y="108446"/>
                    <a:pt x="510836" y="108446"/>
                  </a:cubicBezTo>
                  <a:cubicBezTo>
                    <a:pt x="521040" y="111119"/>
                    <a:pt x="527841" y="109783"/>
                    <a:pt x="534643" y="108446"/>
                  </a:cubicBezTo>
                  <a:cubicBezTo>
                    <a:pt x="534643" y="107110"/>
                    <a:pt x="534643" y="107110"/>
                    <a:pt x="534643" y="107110"/>
                  </a:cubicBezTo>
                  <a:cubicBezTo>
                    <a:pt x="534643" y="104436"/>
                    <a:pt x="534643" y="103100"/>
                    <a:pt x="538042" y="101764"/>
                  </a:cubicBezTo>
                  <a:cubicBezTo>
                    <a:pt x="541445" y="100427"/>
                    <a:pt x="548246" y="99091"/>
                    <a:pt x="544844" y="96418"/>
                  </a:cubicBezTo>
                  <a:cubicBezTo>
                    <a:pt x="544844" y="95080"/>
                    <a:pt x="544844" y="95080"/>
                    <a:pt x="544844" y="95080"/>
                  </a:cubicBezTo>
                  <a:cubicBezTo>
                    <a:pt x="531241" y="97753"/>
                    <a:pt x="524439" y="93744"/>
                    <a:pt x="521040" y="88398"/>
                  </a:cubicBezTo>
                  <a:cubicBezTo>
                    <a:pt x="521040" y="87061"/>
                    <a:pt x="521040" y="87061"/>
                    <a:pt x="521040" y="85725"/>
                  </a:cubicBezTo>
                  <a:cubicBezTo>
                    <a:pt x="510836" y="83052"/>
                    <a:pt x="504034" y="81715"/>
                    <a:pt x="497233" y="79041"/>
                  </a:cubicBezTo>
                  <a:cubicBezTo>
                    <a:pt x="507437" y="75032"/>
                    <a:pt x="514238" y="68349"/>
                    <a:pt x="527841" y="67013"/>
                  </a:cubicBezTo>
                  <a:cubicBezTo>
                    <a:pt x="555048" y="64338"/>
                    <a:pt x="548246" y="76368"/>
                    <a:pt x="561849" y="79041"/>
                  </a:cubicBezTo>
                  <a:cubicBezTo>
                    <a:pt x="585653" y="71022"/>
                    <a:pt x="592455" y="81715"/>
                    <a:pt x="609460" y="89734"/>
                  </a:cubicBezTo>
                  <a:cubicBezTo>
                    <a:pt x="606058" y="65676"/>
                    <a:pt x="640065" y="79041"/>
                    <a:pt x="660470" y="77704"/>
                  </a:cubicBezTo>
                  <a:cubicBezTo>
                    <a:pt x="663873" y="77704"/>
                    <a:pt x="670674" y="79041"/>
                    <a:pt x="674073" y="80379"/>
                  </a:cubicBezTo>
                  <a:cubicBezTo>
                    <a:pt x="687676" y="79041"/>
                    <a:pt x="697881" y="81715"/>
                    <a:pt x="701279" y="87061"/>
                  </a:cubicBezTo>
                  <a:cubicBezTo>
                    <a:pt x="694478" y="89734"/>
                    <a:pt x="680875" y="92407"/>
                    <a:pt x="670674" y="93744"/>
                  </a:cubicBezTo>
                  <a:cubicBezTo>
                    <a:pt x="670674" y="93744"/>
                    <a:pt x="670674" y="95080"/>
                    <a:pt x="670674" y="95080"/>
                  </a:cubicBezTo>
                  <a:cubicBezTo>
                    <a:pt x="667272" y="96418"/>
                    <a:pt x="667272" y="99091"/>
                    <a:pt x="663873" y="100427"/>
                  </a:cubicBezTo>
                  <a:cubicBezTo>
                    <a:pt x="667272" y="100427"/>
                    <a:pt x="670674" y="100427"/>
                    <a:pt x="674073" y="100427"/>
                  </a:cubicBezTo>
                  <a:cubicBezTo>
                    <a:pt x="674073" y="101764"/>
                    <a:pt x="677476" y="103100"/>
                    <a:pt x="680875" y="103100"/>
                  </a:cubicBezTo>
                  <a:cubicBezTo>
                    <a:pt x="684277" y="103100"/>
                    <a:pt x="687676" y="103100"/>
                    <a:pt x="691079" y="103100"/>
                  </a:cubicBezTo>
                  <a:cubicBezTo>
                    <a:pt x="697881" y="100427"/>
                    <a:pt x="704682" y="96418"/>
                    <a:pt x="704682" y="92407"/>
                  </a:cubicBezTo>
                  <a:cubicBezTo>
                    <a:pt x="708081" y="92407"/>
                    <a:pt x="711484" y="91070"/>
                    <a:pt x="714883" y="91070"/>
                  </a:cubicBezTo>
                  <a:cubicBezTo>
                    <a:pt x="718285" y="87061"/>
                    <a:pt x="718285" y="81715"/>
                    <a:pt x="721684" y="77704"/>
                  </a:cubicBezTo>
                  <a:cubicBezTo>
                    <a:pt x="725087" y="76368"/>
                    <a:pt x="728486" y="75032"/>
                    <a:pt x="731888" y="73695"/>
                  </a:cubicBezTo>
                  <a:cubicBezTo>
                    <a:pt x="748890" y="75032"/>
                    <a:pt x="762494" y="75032"/>
                    <a:pt x="776097" y="75032"/>
                  </a:cubicBezTo>
                  <a:cubicBezTo>
                    <a:pt x="782898" y="75032"/>
                    <a:pt x="793102" y="75032"/>
                    <a:pt x="796501" y="71022"/>
                  </a:cubicBezTo>
                  <a:cubicBezTo>
                    <a:pt x="799904" y="71022"/>
                    <a:pt x="799904" y="71022"/>
                    <a:pt x="803303" y="71022"/>
                  </a:cubicBezTo>
                  <a:cubicBezTo>
                    <a:pt x="803303" y="71022"/>
                    <a:pt x="803303" y="69686"/>
                    <a:pt x="803303" y="69686"/>
                  </a:cubicBezTo>
                  <a:cubicBezTo>
                    <a:pt x="803303" y="68349"/>
                    <a:pt x="806705" y="68349"/>
                    <a:pt x="806705" y="67013"/>
                  </a:cubicBezTo>
                  <a:cubicBezTo>
                    <a:pt x="796501" y="67013"/>
                    <a:pt x="789700" y="68349"/>
                    <a:pt x="782898" y="71022"/>
                  </a:cubicBezTo>
                  <a:cubicBezTo>
                    <a:pt x="755692" y="73695"/>
                    <a:pt x="755692" y="68349"/>
                    <a:pt x="759095" y="60329"/>
                  </a:cubicBezTo>
                  <a:cubicBezTo>
                    <a:pt x="765896" y="54983"/>
                    <a:pt x="782898" y="52310"/>
                    <a:pt x="796501" y="48301"/>
                  </a:cubicBezTo>
                  <a:cubicBezTo>
                    <a:pt x="816906" y="44290"/>
                    <a:pt x="830509" y="61667"/>
                    <a:pt x="854316" y="50973"/>
                  </a:cubicBezTo>
                  <a:cubicBezTo>
                    <a:pt x="888324" y="40281"/>
                    <a:pt x="929134" y="45628"/>
                    <a:pt x="966540" y="46964"/>
                  </a:cubicBezTo>
                  <a:cubicBezTo>
                    <a:pt x="976745" y="48301"/>
                    <a:pt x="990348" y="50973"/>
                    <a:pt x="1000548" y="48301"/>
                  </a:cubicBezTo>
                  <a:cubicBezTo>
                    <a:pt x="1014151" y="41617"/>
                    <a:pt x="1031157" y="49637"/>
                    <a:pt x="1048159" y="48301"/>
                  </a:cubicBezTo>
                  <a:cubicBezTo>
                    <a:pt x="1051562" y="48301"/>
                    <a:pt x="1051562" y="49637"/>
                    <a:pt x="1051562" y="50973"/>
                  </a:cubicBezTo>
                  <a:cubicBezTo>
                    <a:pt x="1061762" y="49637"/>
                    <a:pt x="1068564" y="49637"/>
                    <a:pt x="1078768" y="48301"/>
                  </a:cubicBezTo>
                  <a:cubicBezTo>
                    <a:pt x="1078768" y="46964"/>
                    <a:pt x="1078768" y="45628"/>
                    <a:pt x="1078768" y="44290"/>
                  </a:cubicBezTo>
                  <a:cubicBezTo>
                    <a:pt x="1099173" y="42955"/>
                    <a:pt x="1119577" y="42955"/>
                    <a:pt x="1139982" y="42955"/>
                  </a:cubicBezTo>
                  <a:cubicBezTo>
                    <a:pt x="1143381" y="42955"/>
                    <a:pt x="1146783" y="42955"/>
                    <a:pt x="1150182" y="42955"/>
                  </a:cubicBezTo>
                  <a:cubicBezTo>
                    <a:pt x="1150182" y="42955"/>
                    <a:pt x="1150182" y="41617"/>
                    <a:pt x="1153585" y="41617"/>
                  </a:cubicBezTo>
                  <a:cubicBezTo>
                    <a:pt x="1167188" y="42955"/>
                    <a:pt x="1180791" y="40281"/>
                    <a:pt x="1190992" y="44290"/>
                  </a:cubicBezTo>
                  <a:cubicBezTo>
                    <a:pt x="1194394" y="44290"/>
                    <a:pt x="1197793" y="44290"/>
                    <a:pt x="1201196" y="44290"/>
                  </a:cubicBezTo>
                  <a:cubicBezTo>
                    <a:pt x="1207997" y="44290"/>
                    <a:pt x="1214799" y="44290"/>
                    <a:pt x="1221601" y="44290"/>
                  </a:cubicBezTo>
                  <a:cubicBezTo>
                    <a:pt x="1252206" y="38944"/>
                    <a:pt x="1282815" y="44290"/>
                    <a:pt x="1310021" y="46964"/>
                  </a:cubicBezTo>
                  <a:cubicBezTo>
                    <a:pt x="1327023" y="48301"/>
                    <a:pt x="1344029" y="53647"/>
                    <a:pt x="1357632" y="44290"/>
                  </a:cubicBezTo>
                  <a:cubicBezTo>
                    <a:pt x="1367832" y="42955"/>
                    <a:pt x="1378036" y="42955"/>
                    <a:pt x="1388237" y="42955"/>
                  </a:cubicBezTo>
                  <a:cubicBezTo>
                    <a:pt x="1388237" y="42955"/>
                    <a:pt x="1391640" y="44290"/>
                    <a:pt x="1391640" y="45628"/>
                  </a:cubicBezTo>
                  <a:cubicBezTo>
                    <a:pt x="1435848" y="41617"/>
                    <a:pt x="1483459" y="44290"/>
                    <a:pt x="1527671" y="45628"/>
                  </a:cubicBezTo>
                  <a:cubicBezTo>
                    <a:pt x="1531070" y="44290"/>
                    <a:pt x="1537872" y="42955"/>
                    <a:pt x="1541274" y="41617"/>
                  </a:cubicBezTo>
                  <a:cubicBezTo>
                    <a:pt x="1541274" y="30925"/>
                    <a:pt x="1568480" y="32262"/>
                    <a:pt x="1582083" y="26916"/>
                  </a:cubicBezTo>
                  <a:cubicBezTo>
                    <a:pt x="1588885" y="26916"/>
                    <a:pt x="1595686" y="26916"/>
                    <a:pt x="1602488" y="26916"/>
                  </a:cubicBezTo>
                  <a:cubicBezTo>
                    <a:pt x="1602488" y="26916"/>
                    <a:pt x="1602488" y="28251"/>
                    <a:pt x="1602488" y="29589"/>
                  </a:cubicBezTo>
                  <a:cubicBezTo>
                    <a:pt x="1602488" y="29589"/>
                    <a:pt x="1605887" y="30925"/>
                    <a:pt x="1609290" y="30925"/>
                  </a:cubicBezTo>
                  <a:cubicBezTo>
                    <a:pt x="1616091" y="32262"/>
                    <a:pt x="1622893" y="32262"/>
                    <a:pt x="1629694" y="33598"/>
                  </a:cubicBezTo>
                  <a:cubicBezTo>
                    <a:pt x="1633093" y="32262"/>
                    <a:pt x="1636496" y="30925"/>
                    <a:pt x="1639895" y="29589"/>
                  </a:cubicBezTo>
                  <a:cubicBezTo>
                    <a:pt x="1639895" y="29589"/>
                    <a:pt x="1636496" y="29589"/>
                    <a:pt x="1636496" y="28251"/>
                  </a:cubicBezTo>
                  <a:cubicBezTo>
                    <a:pt x="1680704" y="24241"/>
                    <a:pt x="1721514" y="21569"/>
                    <a:pt x="1762323" y="20232"/>
                  </a:cubicBezTo>
                  <a:cubicBezTo>
                    <a:pt x="1779329" y="20232"/>
                    <a:pt x="1799733" y="21569"/>
                    <a:pt x="1816735" y="18896"/>
                  </a:cubicBezTo>
                  <a:cubicBezTo>
                    <a:pt x="1823537" y="18896"/>
                    <a:pt x="1833741" y="18896"/>
                    <a:pt x="1840543" y="18896"/>
                  </a:cubicBezTo>
                  <a:cubicBezTo>
                    <a:pt x="1857544" y="21569"/>
                    <a:pt x="1877950" y="21569"/>
                    <a:pt x="1894955" y="18896"/>
                  </a:cubicBezTo>
                  <a:cubicBezTo>
                    <a:pt x="1922161" y="18896"/>
                    <a:pt x="1945965" y="18896"/>
                    <a:pt x="1973171" y="18896"/>
                  </a:cubicBezTo>
                  <a:cubicBezTo>
                    <a:pt x="1986774" y="22905"/>
                    <a:pt x="2007179" y="16223"/>
                    <a:pt x="2017383" y="24241"/>
                  </a:cubicBezTo>
                  <a:cubicBezTo>
                    <a:pt x="2013980" y="25578"/>
                    <a:pt x="2013980" y="25578"/>
                    <a:pt x="2013980" y="26916"/>
                  </a:cubicBezTo>
                  <a:cubicBezTo>
                    <a:pt x="2020782" y="29589"/>
                    <a:pt x="2024185" y="30925"/>
                    <a:pt x="2030986" y="33598"/>
                  </a:cubicBezTo>
                  <a:cubicBezTo>
                    <a:pt x="2034385" y="28251"/>
                    <a:pt x="2044590" y="22905"/>
                    <a:pt x="2054790" y="18896"/>
                  </a:cubicBezTo>
                  <a:cubicBezTo>
                    <a:pt x="2058193" y="18896"/>
                    <a:pt x="2061592" y="18896"/>
                    <a:pt x="2064994" y="18896"/>
                  </a:cubicBezTo>
                  <a:cubicBezTo>
                    <a:pt x="2078597" y="21569"/>
                    <a:pt x="2092200" y="26916"/>
                    <a:pt x="2109202" y="22905"/>
                  </a:cubicBezTo>
                  <a:cubicBezTo>
                    <a:pt x="2112605" y="20232"/>
                    <a:pt x="2116004" y="16223"/>
                    <a:pt x="2119407" y="16223"/>
                  </a:cubicBezTo>
                  <a:cubicBezTo>
                    <a:pt x="2180621" y="22905"/>
                    <a:pt x="2241835" y="5530"/>
                    <a:pt x="2299646" y="18896"/>
                  </a:cubicBezTo>
                  <a:cubicBezTo>
                    <a:pt x="2309850" y="20232"/>
                    <a:pt x="2320051" y="21569"/>
                    <a:pt x="2323453" y="25578"/>
                  </a:cubicBezTo>
                  <a:cubicBezTo>
                    <a:pt x="2337056" y="10875"/>
                    <a:pt x="2374463" y="18896"/>
                    <a:pt x="2401670" y="14886"/>
                  </a:cubicBezTo>
                  <a:cubicBezTo>
                    <a:pt x="2405072" y="14886"/>
                    <a:pt x="2408471" y="16223"/>
                    <a:pt x="2408471" y="16223"/>
                  </a:cubicBezTo>
                  <a:cubicBezTo>
                    <a:pt x="2408471" y="14886"/>
                    <a:pt x="2411874" y="13550"/>
                    <a:pt x="2411874" y="12213"/>
                  </a:cubicBezTo>
                  <a:cubicBezTo>
                    <a:pt x="2445882" y="12213"/>
                    <a:pt x="2483288" y="14886"/>
                    <a:pt x="2517296" y="10875"/>
                  </a:cubicBezTo>
                  <a:cubicBezTo>
                    <a:pt x="2520698" y="10875"/>
                    <a:pt x="2527500" y="10875"/>
                    <a:pt x="2534302" y="10875"/>
                  </a:cubicBezTo>
                  <a:cubicBezTo>
                    <a:pt x="2544502" y="14886"/>
                    <a:pt x="2558106" y="10875"/>
                    <a:pt x="2568310" y="14886"/>
                  </a:cubicBezTo>
                  <a:cubicBezTo>
                    <a:pt x="2568310" y="14886"/>
                    <a:pt x="2571709" y="14886"/>
                    <a:pt x="2571709" y="14886"/>
                  </a:cubicBezTo>
                  <a:cubicBezTo>
                    <a:pt x="2575111" y="13550"/>
                    <a:pt x="2581913" y="12213"/>
                    <a:pt x="2585312" y="13550"/>
                  </a:cubicBezTo>
                  <a:cubicBezTo>
                    <a:pt x="2588714" y="14886"/>
                    <a:pt x="2592113" y="14886"/>
                    <a:pt x="2595516" y="14886"/>
                  </a:cubicBezTo>
                  <a:cubicBezTo>
                    <a:pt x="2602317" y="16223"/>
                    <a:pt x="2612518" y="14886"/>
                    <a:pt x="2619320" y="16223"/>
                  </a:cubicBezTo>
                  <a:cubicBezTo>
                    <a:pt x="2622722" y="16223"/>
                    <a:pt x="2626121" y="16223"/>
                    <a:pt x="2626121" y="14886"/>
                  </a:cubicBezTo>
                  <a:cubicBezTo>
                    <a:pt x="2639724" y="12213"/>
                    <a:pt x="2656730" y="12213"/>
                    <a:pt x="2670333" y="14886"/>
                  </a:cubicBezTo>
                  <a:cubicBezTo>
                    <a:pt x="2711142" y="12213"/>
                    <a:pt x="2751952" y="24241"/>
                    <a:pt x="2792761" y="14886"/>
                  </a:cubicBezTo>
                  <a:cubicBezTo>
                    <a:pt x="2830168" y="12213"/>
                    <a:pt x="2864176" y="13550"/>
                    <a:pt x="2901586" y="13550"/>
                  </a:cubicBezTo>
                  <a:cubicBezTo>
                    <a:pt x="2904985" y="13550"/>
                    <a:pt x="2904985" y="13550"/>
                    <a:pt x="2908388" y="14886"/>
                  </a:cubicBezTo>
                  <a:cubicBezTo>
                    <a:pt x="2925390" y="10875"/>
                    <a:pt x="2945794" y="12213"/>
                    <a:pt x="2966199" y="13550"/>
                  </a:cubicBezTo>
                  <a:cubicBezTo>
                    <a:pt x="2969602" y="13550"/>
                    <a:pt x="2973001" y="13550"/>
                    <a:pt x="2976403" y="13550"/>
                  </a:cubicBezTo>
                  <a:cubicBezTo>
                    <a:pt x="2996808" y="8204"/>
                    <a:pt x="3020611" y="13550"/>
                    <a:pt x="3041016" y="9539"/>
                  </a:cubicBezTo>
                  <a:cubicBezTo>
                    <a:pt x="3044419" y="9539"/>
                    <a:pt x="3044419" y="9539"/>
                    <a:pt x="3047818" y="9539"/>
                  </a:cubicBezTo>
                  <a:cubicBezTo>
                    <a:pt x="3092030" y="12213"/>
                    <a:pt x="3139641" y="9539"/>
                    <a:pt x="3183849" y="10875"/>
                  </a:cubicBezTo>
                  <a:cubicBezTo>
                    <a:pt x="3187248" y="10875"/>
                    <a:pt x="3190651" y="12213"/>
                    <a:pt x="3194053" y="13550"/>
                  </a:cubicBezTo>
                  <a:cubicBezTo>
                    <a:pt x="3228061" y="14886"/>
                    <a:pt x="3262069" y="26916"/>
                    <a:pt x="3296077" y="13550"/>
                  </a:cubicBezTo>
                  <a:cubicBezTo>
                    <a:pt x="3299475" y="14886"/>
                    <a:pt x="3306277" y="17559"/>
                    <a:pt x="3309680" y="20232"/>
                  </a:cubicBezTo>
                  <a:cubicBezTo>
                    <a:pt x="3309680" y="20232"/>
                    <a:pt x="3313079" y="20232"/>
                    <a:pt x="3313079" y="20232"/>
                  </a:cubicBezTo>
                  <a:cubicBezTo>
                    <a:pt x="3316481" y="16223"/>
                    <a:pt x="3319880" y="10875"/>
                    <a:pt x="3336886" y="12213"/>
                  </a:cubicBezTo>
                  <a:cubicBezTo>
                    <a:pt x="3340285" y="12213"/>
                    <a:pt x="3343688" y="12213"/>
                    <a:pt x="3347087" y="12213"/>
                  </a:cubicBezTo>
                  <a:cubicBezTo>
                    <a:pt x="3435507" y="8204"/>
                    <a:pt x="3523927" y="9539"/>
                    <a:pt x="3612347" y="10875"/>
                  </a:cubicBezTo>
                  <a:cubicBezTo>
                    <a:pt x="3619149" y="12213"/>
                    <a:pt x="3625951" y="12213"/>
                    <a:pt x="3632752" y="12213"/>
                  </a:cubicBezTo>
                  <a:cubicBezTo>
                    <a:pt x="3653157" y="8204"/>
                    <a:pt x="3673561" y="12213"/>
                    <a:pt x="3693966" y="8204"/>
                  </a:cubicBezTo>
                  <a:cubicBezTo>
                    <a:pt x="3731373" y="9539"/>
                    <a:pt x="3772186" y="13550"/>
                    <a:pt x="3809592" y="8204"/>
                  </a:cubicBezTo>
                  <a:cubicBezTo>
                    <a:pt x="3812995" y="9539"/>
                    <a:pt x="3812995" y="9539"/>
                    <a:pt x="3816394" y="8204"/>
                  </a:cubicBezTo>
                  <a:cubicBezTo>
                    <a:pt x="3843600" y="14886"/>
                    <a:pt x="3874209" y="8204"/>
                    <a:pt x="3901415" y="8204"/>
                  </a:cubicBezTo>
                  <a:cubicBezTo>
                    <a:pt x="3904814" y="9539"/>
                    <a:pt x="3904814" y="9539"/>
                    <a:pt x="3908217" y="8204"/>
                  </a:cubicBezTo>
                  <a:cubicBezTo>
                    <a:pt x="3925219" y="9539"/>
                    <a:pt x="3942225" y="13550"/>
                    <a:pt x="3962630" y="8204"/>
                  </a:cubicBezTo>
                  <a:cubicBezTo>
                    <a:pt x="3983034" y="1520"/>
                    <a:pt x="4000036" y="12213"/>
                    <a:pt x="4020441" y="9539"/>
                  </a:cubicBezTo>
                  <a:cubicBezTo>
                    <a:pt x="4020441" y="9539"/>
                    <a:pt x="4023844" y="10875"/>
                    <a:pt x="4023844" y="10875"/>
                  </a:cubicBezTo>
                  <a:cubicBezTo>
                    <a:pt x="4023844" y="10875"/>
                    <a:pt x="4023844" y="9539"/>
                    <a:pt x="4023844" y="8204"/>
                  </a:cubicBezTo>
                  <a:cubicBezTo>
                    <a:pt x="4034044" y="8204"/>
                    <a:pt x="4047647" y="8204"/>
                    <a:pt x="4057851" y="8204"/>
                  </a:cubicBezTo>
                  <a:cubicBezTo>
                    <a:pt x="4057851" y="8204"/>
                    <a:pt x="4061250" y="6866"/>
                    <a:pt x="4064653" y="6866"/>
                  </a:cubicBezTo>
                  <a:cubicBezTo>
                    <a:pt x="4071455" y="5530"/>
                    <a:pt x="4078256" y="5530"/>
                    <a:pt x="4085058" y="8204"/>
                  </a:cubicBezTo>
                  <a:cubicBezTo>
                    <a:pt x="4102060" y="12213"/>
                    <a:pt x="4119065" y="184"/>
                    <a:pt x="4136068" y="9539"/>
                  </a:cubicBezTo>
                  <a:cubicBezTo>
                    <a:pt x="4136068" y="10875"/>
                    <a:pt x="4136068" y="10875"/>
                    <a:pt x="4136068" y="12213"/>
                  </a:cubicBezTo>
                  <a:cubicBezTo>
                    <a:pt x="4142869" y="10875"/>
                    <a:pt x="4149671" y="9539"/>
                    <a:pt x="4156472" y="8204"/>
                  </a:cubicBezTo>
                  <a:cubicBezTo>
                    <a:pt x="4187081" y="4193"/>
                    <a:pt x="4221089" y="9539"/>
                    <a:pt x="4251694" y="4193"/>
                  </a:cubicBezTo>
                  <a:cubicBezTo>
                    <a:pt x="4275501" y="4193"/>
                    <a:pt x="4295906" y="4193"/>
                    <a:pt x="4319710" y="4193"/>
                  </a:cubicBezTo>
                  <a:cubicBezTo>
                    <a:pt x="4346916" y="10875"/>
                    <a:pt x="4384326" y="184"/>
                    <a:pt x="4408130" y="12213"/>
                  </a:cubicBezTo>
                  <a:cubicBezTo>
                    <a:pt x="4408130" y="12213"/>
                    <a:pt x="4408130" y="13550"/>
                    <a:pt x="4408130" y="13550"/>
                  </a:cubicBezTo>
                  <a:cubicBezTo>
                    <a:pt x="4421733" y="4193"/>
                    <a:pt x="4445540" y="2857"/>
                    <a:pt x="4472747" y="2857"/>
                  </a:cubicBezTo>
                  <a:cubicBezTo>
                    <a:pt x="4499953" y="2857"/>
                    <a:pt x="4530558" y="5530"/>
                    <a:pt x="4557764" y="1520"/>
                  </a:cubicBezTo>
                  <a:cubicBezTo>
                    <a:pt x="4561167" y="1520"/>
                    <a:pt x="4567969" y="1520"/>
                    <a:pt x="4571368" y="1520"/>
                  </a:cubicBezTo>
                  <a:cubicBezTo>
                    <a:pt x="4581572" y="2857"/>
                    <a:pt x="4588373" y="5530"/>
                    <a:pt x="4595175" y="9539"/>
                  </a:cubicBezTo>
                  <a:cubicBezTo>
                    <a:pt x="4595175" y="8204"/>
                    <a:pt x="4595175" y="8204"/>
                    <a:pt x="4595175" y="8204"/>
                  </a:cubicBezTo>
                  <a:cubicBezTo>
                    <a:pt x="4595175" y="8204"/>
                    <a:pt x="4591772" y="6866"/>
                    <a:pt x="4591772" y="6866"/>
                  </a:cubicBezTo>
                  <a:cubicBezTo>
                    <a:pt x="4605375" y="-2491"/>
                    <a:pt x="4629183" y="5530"/>
                    <a:pt x="4646185" y="184"/>
                  </a:cubicBezTo>
                  <a:close/>
                </a:path>
              </a:pathLst>
            </a:custGeom>
            <a:solidFill>
              <a:schemeClr val="accent3"/>
            </a:solidFill>
            <a:ln w="9525" cap="flat">
              <a:noFill/>
              <a:prstDash val="solid"/>
              <a:miter/>
            </a:ln>
          </p:spPr>
          <p:txBody>
            <a:bodyPr wrap="square" rtlCol="0" anchor="ctr">
              <a:noAutofit/>
            </a:bodyPr>
            <a:lstStyle/>
            <a:p>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3ED7117-DEAA-C44C-9966-60C3AB79742A}"/>
                </a:ext>
              </a:extLst>
            </p:cNvPr>
            <p:cNvSpPr txBox="1"/>
            <p:nvPr/>
          </p:nvSpPr>
          <p:spPr>
            <a:xfrm>
              <a:off x="5964429" y="1167575"/>
              <a:ext cx="2480070" cy="584775"/>
            </a:xfrm>
            <a:prstGeom prst="rect">
              <a:avLst/>
            </a:prstGeom>
            <a:noFill/>
          </p:spPr>
          <p:txBody>
            <a:bodyPr wrap="square">
              <a:spAutoFit/>
            </a:bodyPr>
            <a:lstStyle/>
            <a:p>
              <a:pPr marL="0" marR="0" algn="ctr">
                <a:spcBef>
                  <a:spcPts val="0"/>
                </a:spcBef>
                <a:spcAft>
                  <a:spcPts val="800"/>
                </a:spcAft>
              </a:pPr>
              <a:r>
                <a:rPr lang="en-VN" sz="32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“sạch k</a:t>
              </a:r>
              <a:r>
                <a:rPr lang="en-US" sz="3200" i="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hông</a:t>
              </a:r>
              <a:r>
                <a:rPr lang="en-VN" sz="32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kình ngạc”</a:t>
              </a:r>
              <a:endParaRPr lang="en-US" sz="3200" b="1" dirty="0">
                <a:solidFill>
                  <a:schemeClr val="bg1"/>
                </a:solidFill>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DAA43796-E3F8-734C-B826-44C9B19A6C56}"/>
              </a:ext>
            </a:extLst>
          </p:cNvPr>
          <p:cNvGrpSpPr/>
          <p:nvPr/>
        </p:nvGrpSpPr>
        <p:grpSpPr>
          <a:xfrm>
            <a:off x="6395902" y="4209416"/>
            <a:ext cx="4897488" cy="678501"/>
            <a:chOff x="5743073" y="1132661"/>
            <a:chExt cx="2775283" cy="678501"/>
          </a:xfrm>
          <a:solidFill>
            <a:srgbClr val="D09183"/>
          </a:solidFill>
        </p:grpSpPr>
        <p:sp>
          <p:nvSpPr>
            <p:cNvPr id="22" name="Freeform: Shape 13">
              <a:extLst>
                <a:ext uri="{FF2B5EF4-FFF2-40B4-BE49-F238E27FC236}">
                  <a16:creationId xmlns:a16="http://schemas.microsoft.com/office/drawing/2014/main" id="{FD53D459-EAC2-0D47-98F3-B32F9F567FE8}"/>
                </a:ext>
              </a:extLst>
            </p:cNvPr>
            <p:cNvSpPr/>
            <p:nvPr/>
          </p:nvSpPr>
          <p:spPr>
            <a:xfrm>
              <a:off x="5743073" y="1132661"/>
              <a:ext cx="2775283" cy="678501"/>
            </a:xfrm>
            <a:custGeom>
              <a:avLst/>
              <a:gdLst>
                <a:gd name="connsiteX0" fmla="*/ 8243450 w 10525375"/>
                <a:gd name="connsiteY0" fmla="*/ 473332 h 503731"/>
                <a:gd name="connsiteX1" fmla="*/ 8250251 w 10525375"/>
                <a:gd name="connsiteY1" fmla="*/ 477341 h 503731"/>
                <a:gd name="connsiteX2" fmla="*/ 8257053 w 10525375"/>
                <a:gd name="connsiteY2" fmla="*/ 476005 h 503731"/>
                <a:gd name="connsiteX3" fmla="*/ 8263854 w 10525375"/>
                <a:gd name="connsiteY3" fmla="*/ 473332 h 503731"/>
                <a:gd name="connsiteX4" fmla="*/ 8243450 w 10525375"/>
                <a:gd name="connsiteY4" fmla="*/ 473332 h 503731"/>
                <a:gd name="connsiteX5" fmla="*/ 4333313 w 10525375"/>
                <a:gd name="connsiteY5" fmla="*/ 473332 h 503731"/>
                <a:gd name="connsiteX6" fmla="*/ 4340114 w 10525375"/>
                <a:gd name="connsiteY6" fmla="*/ 477341 h 503731"/>
                <a:gd name="connsiteX7" fmla="*/ 4346916 w 10525375"/>
                <a:gd name="connsiteY7" fmla="*/ 476005 h 503731"/>
                <a:gd name="connsiteX8" fmla="*/ 4353718 w 10525375"/>
                <a:gd name="connsiteY8" fmla="*/ 473332 h 503731"/>
                <a:gd name="connsiteX9" fmla="*/ 4333313 w 10525375"/>
                <a:gd name="connsiteY9" fmla="*/ 473332 h 503731"/>
                <a:gd name="connsiteX10" fmla="*/ 8824985 w 10525375"/>
                <a:gd name="connsiteY10" fmla="*/ 450610 h 503731"/>
                <a:gd name="connsiteX11" fmla="*/ 8811382 w 10525375"/>
                <a:gd name="connsiteY11" fmla="*/ 459966 h 503731"/>
                <a:gd name="connsiteX12" fmla="*/ 8828384 w 10525375"/>
                <a:gd name="connsiteY12" fmla="*/ 463975 h 503731"/>
                <a:gd name="connsiteX13" fmla="*/ 8858992 w 10525375"/>
                <a:gd name="connsiteY13" fmla="*/ 450610 h 503731"/>
                <a:gd name="connsiteX14" fmla="*/ 8824985 w 10525375"/>
                <a:gd name="connsiteY14" fmla="*/ 450610 h 503731"/>
                <a:gd name="connsiteX15" fmla="*/ 9110650 w 10525375"/>
                <a:gd name="connsiteY15" fmla="*/ 447936 h 503731"/>
                <a:gd name="connsiteX16" fmla="*/ 9114050 w 10525375"/>
                <a:gd name="connsiteY16" fmla="*/ 453283 h 503731"/>
                <a:gd name="connsiteX17" fmla="*/ 9110650 w 10525375"/>
                <a:gd name="connsiteY17" fmla="*/ 454620 h 503731"/>
                <a:gd name="connsiteX18" fmla="*/ 9117452 w 10525375"/>
                <a:gd name="connsiteY18" fmla="*/ 459966 h 503731"/>
                <a:gd name="connsiteX19" fmla="*/ 9117452 w 10525375"/>
                <a:gd name="connsiteY19" fmla="*/ 458629 h 503731"/>
                <a:gd name="connsiteX20" fmla="*/ 9114050 w 10525375"/>
                <a:gd name="connsiteY20" fmla="*/ 447936 h 503731"/>
                <a:gd name="connsiteX21" fmla="*/ 9110650 w 10525375"/>
                <a:gd name="connsiteY21" fmla="*/ 447936 h 503731"/>
                <a:gd name="connsiteX22" fmla="*/ 6668890 w 10525375"/>
                <a:gd name="connsiteY22" fmla="*/ 441254 h 503731"/>
                <a:gd name="connsiteX23" fmla="*/ 6672289 w 10525375"/>
                <a:gd name="connsiteY23" fmla="*/ 443927 h 503731"/>
                <a:gd name="connsiteX24" fmla="*/ 6672289 w 10525375"/>
                <a:gd name="connsiteY24" fmla="*/ 441254 h 503731"/>
                <a:gd name="connsiteX25" fmla="*/ 6668890 w 10525375"/>
                <a:gd name="connsiteY25" fmla="*/ 441254 h 503731"/>
                <a:gd name="connsiteX26" fmla="*/ 2758753 w 10525375"/>
                <a:gd name="connsiteY26" fmla="*/ 441254 h 503731"/>
                <a:gd name="connsiteX27" fmla="*/ 2762152 w 10525375"/>
                <a:gd name="connsiteY27" fmla="*/ 443927 h 503731"/>
                <a:gd name="connsiteX28" fmla="*/ 2762152 w 10525375"/>
                <a:gd name="connsiteY28" fmla="*/ 441254 h 503731"/>
                <a:gd name="connsiteX29" fmla="*/ 2758753 w 10525375"/>
                <a:gd name="connsiteY29" fmla="*/ 441254 h 503731"/>
                <a:gd name="connsiteX30" fmla="*/ 9338501 w 10525375"/>
                <a:gd name="connsiteY30" fmla="*/ 438581 h 503731"/>
                <a:gd name="connsiteX31" fmla="*/ 9341904 w 10525375"/>
                <a:gd name="connsiteY31" fmla="*/ 441254 h 503731"/>
                <a:gd name="connsiteX32" fmla="*/ 9362308 w 10525375"/>
                <a:gd name="connsiteY32" fmla="*/ 438581 h 503731"/>
                <a:gd name="connsiteX33" fmla="*/ 9365707 w 10525375"/>
                <a:gd name="connsiteY33" fmla="*/ 439917 h 503731"/>
                <a:gd name="connsiteX34" fmla="*/ 9365707 w 10525375"/>
                <a:gd name="connsiteY34" fmla="*/ 438581 h 503731"/>
                <a:gd name="connsiteX35" fmla="*/ 9362308 w 10525375"/>
                <a:gd name="connsiteY35" fmla="*/ 438581 h 503731"/>
                <a:gd name="connsiteX36" fmla="*/ 8413488 w 10525375"/>
                <a:gd name="connsiteY36" fmla="*/ 433235 h 503731"/>
                <a:gd name="connsiteX37" fmla="*/ 8406687 w 10525375"/>
                <a:gd name="connsiteY37" fmla="*/ 434571 h 503731"/>
                <a:gd name="connsiteX38" fmla="*/ 8416892 w 10525375"/>
                <a:gd name="connsiteY38" fmla="*/ 439917 h 503731"/>
                <a:gd name="connsiteX39" fmla="*/ 8413488 w 10525375"/>
                <a:gd name="connsiteY39" fmla="*/ 433235 h 503731"/>
                <a:gd name="connsiteX40" fmla="*/ 4503352 w 10525375"/>
                <a:gd name="connsiteY40" fmla="*/ 433235 h 503731"/>
                <a:gd name="connsiteX41" fmla="*/ 4496550 w 10525375"/>
                <a:gd name="connsiteY41" fmla="*/ 434571 h 503731"/>
                <a:gd name="connsiteX42" fmla="*/ 4506755 w 10525375"/>
                <a:gd name="connsiteY42" fmla="*/ 439917 h 503731"/>
                <a:gd name="connsiteX43" fmla="*/ 4503352 w 10525375"/>
                <a:gd name="connsiteY43" fmla="*/ 433235 h 503731"/>
                <a:gd name="connsiteX44" fmla="*/ 9624166 w 10525375"/>
                <a:gd name="connsiteY44" fmla="*/ 426551 h 503731"/>
                <a:gd name="connsiteX45" fmla="*/ 9617365 w 10525375"/>
                <a:gd name="connsiteY45" fmla="*/ 430562 h 503731"/>
                <a:gd name="connsiteX46" fmla="*/ 9654776 w 10525375"/>
                <a:gd name="connsiteY46" fmla="*/ 430562 h 503731"/>
                <a:gd name="connsiteX47" fmla="*/ 9624166 w 10525375"/>
                <a:gd name="connsiteY47" fmla="*/ 427888 h 503731"/>
                <a:gd name="connsiteX48" fmla="*/ 9624166 w 10525375"/>
                <a:gd name="connsiteY48" fmla="*/ 426551 h 503731"/>
                <a:gd name="connsiteX49" fmla="*/ 248974 w 10525375"/>
                <a:gd name="connsiteY49" fmla="*/ 418532 h 503731"/>
                <a:gd name="connsiteX50" fmla="*/ 279583 w 10525375"/>
                <a:gd name="connsiteY50" fmla="*/ 418532 h 503731"/>
                <a:gd name="connsiteX51" fmla="*/ 310188 w 10525375"/>
                <a:gd name="connsiteY51" fmla="*/ 426551 h 503731"/>
                <a:gd name="connsiteX52" fmla="*/ 279583 w 10525375"/>
                <a:gd name="connsiteY52" fmla="*/ 438581 h 503731"/>
                <a:gd name="connsiteX53" fmla="*/ 269379 w 10525375"/>
                <a:gd name="connsiteY53" fmla="*/ 434571 h 503731"/>
                <a:gd name="connsiteX54" fmla="*/ 259178 w 10525375"/>
                <a:gd name="connsiteY54" fmla="*/ 426551 h 503731"/>
                <a:gd name="connsiteX55" fmla="*/ 248974 w 10525375"/>
                <a:gd name="connsiteY55" fmla="*/ 418532 h 503731"/>
                <a:gd name="connsiteX56" fmla="*/ 9481334 w 10525375"/>
                <a:gd name="connsiteY56" fmla="*/ 397147 h 503731"/>
                <a:gd name="connsiteX57" fmla="*/ 9481334 w 10525375"/>
                <a:gd name="connsiteY57" fmla="*/ 399820 h 503731"/>
                <a:gd name="connsiteX58" fmla="*/ 9488135 w 10525375"/>
                <a:gd name="connsiteY58" fmla="*/ 398484 h 503731"/>
                <a:gd name="connsiteX59" fmla="*/ 9481334 w 10525375"/>
                <a:gd name="connsiteY59" fmla="*/ 397147 h 503731"/>
                <a:gd name="connsiteX60" fmla="*/ 548246 w 10525375"/>
                <a:gd name="connsiteY60" fmla="*/ 390464 h 503731"/>
                <a:gd name="connsiteX61" fmla="*/ 548246 w 10525375"/>
                <a:gd name="connsiteY61" fmla="*/ 391800 h 503731"/>
                <a:gd name="connsiteX62" fmla="*/ 541445 w 10525375"/>
                <a:gd name="connsiteY62" fmla="*/ 393137 h 503731"/>
                <a:gd name="connsiteX63" fmla="*/ 538042 w 10525375"/>
                <a:gd name="connsiteY63" fmla="*/ 409176 h 503731"/>
                <a:gd name="connsiteX64" fmla="*/ 565248 w 10525375"/>
                <a:gd name="connsiteY64" fmla="*/ 411850 h 503731"/>
                <a:gd name="connsiteX65" fmla="*/ 548246 w 10525375"/>
                <a:gd name="connsiteY65" fmla="*/ 390464 h 503731"/>
                <a:gd name="connsiteX66" fmla="*/ 10305597 w 10525375"/>
                <a:gd name="connsiteY66" fmla="*/ 390129 h 503731"/>
                <a:gd name="connsiteX67" fmla="*/ 10317926 w 10525375"/>
                <a:gd name="connsiteY67" fmla="*/ 393137 h 503731"/>
                <a:gd name="connsiteX68" fmla="*/ 10317926 w 10525375"/>
                <a:gd name="connsiteY68" fmla="*/ 401157 h 503731"/>
                <a:gd name="connsiteX69" fmla="*/ 10311124 w 10525375"/>
                <a:gd name="connsiteY69" fmla="*/ 401157 h 503731"/>
                <a:gd name="connsiteX70" fmla="*/ 10290720 w 10525375"/>
                <a:gd name="connsiteY70" fmla="*/ 393137 h 503731"/>
                <a:gd name="connsiteX71" fmla="*/ 10305597 w 10525375"/>
                <a:gd name="connsiteY71" fmla="*/ 390129 h 503731"/>
                <a:gd name="connsiteX72" fmla="*/ 9913234 w 10525375"/>
                <a:gd name="connsiteY72" fmla="*/ 387791 h 503731"/>
                <a:gd name="connsiteX73" fmla="*/ 9913234 w 10525375"/>
                <a:gd name="connsiteY73" fmla="*/ 397147 h 503731"/>
                <a:gd name="connsiteX74" fmla="*/ 9903030 w 10525375"/>
                <a:gd name="connsiteY74" fmla="*/ 403830 h 503731"/>
                <a:gd name="connsiteX75" fmla="*/ 9906433 w 10525375"/>
                <a:gd name="connsiteY75" fmla="*/ 405166 h 503731"/>
                <a:gd name="connsiteX76" fmla="*/ 9906433 w 10525375"/>
                <a:gd name="connsiteY76" fmla="*/ 410512 h 503731"/>
                <a:gd name="connsiteX77" fmla="*/ 9971046 w 10525375"/>
                <a:gd name="connsiteY77" fmla="*/ 401157 h 503731"/>
                <a:gd name="connsiteX78" fmla="*/ 9971046 w 10525375"/>
                <a:gd name="connsiteY78" fmla="*/ 393137 h 503731"/>
                <a:gd name="connsiteX79" fmla="*/ 9913234 w 10525375"/>
                <a:gd name="connsiteY79" fmla="*/ 387791 h 503731"/>
                <a:gd name="connsiteX80" fmla="*/ 1228402 w 10525375"/>
                <a:gd name="connsiteY80" fmla="*/ 386454 h 503731"/>
                <a:gd name="connsiteX81" fmla="*/ 1228402 w 10525375"/>
                <a:gd name="connsiteY81" fmla="*/ 390464 h 503731"/>
                <a:gd name="connsiteX82" fmla="*/ 1259008 w 10525375"/>
                <a:gd name="connsiteY82" fmla="*/ 391800 h 503731"/>
                <a:gd name="connsiteX83" fmla="*/ 1262410 w 10525375"/>
                <a:gd name="connsiteY83" fmla="*/ 387791 h 503731"/>
                <a:gd name="connsiteX84" fmla="*/ 1255608 w 10525375"/>
                <a:gd name="connsiteY84" fmla="*/ 387791 h 503731"/>
                <a:gd name="connsiteX85" fmla="*/ 1252206 w 10525375"/>
                <a:gd name="connsiteY85" fmla="*/ 386454 h 503731"/>
                <a:gd name="connsiteX86" fmla="*/ 1228402 w 10525375"/>
                <a:gd name="connsiteY86" fmla="*/ 386454 h 503731"/>
                <a:gd name="connsiteX87" fmla="*/ 9749997 w 10525375"/>
                <a:gd name="connsiteY87" fmla="*/ 385118 h 503731"/>
                <a:gd name="connsiteX88" fmla="*/ 9753396 w 10525375"/>
                <a:gd name="connsiteY88" fmla="*/ 390464 h 503731"/>
                <a:gd name="connsiteX89" fmla="*/ 9753396 w 10525375"/>
                <a:gd name="connsiteY89" fmla="*/ 386454 h 503731"/>
                <a:gd name="connsiteX90" fmla="*/ 9749997 w 10525375"/>
                <a:gd name="connsiteY90" fmla="*/ 385118 h 503731"/>
                <a:gd name="connsiteX91" fmla="*/ 8865794 w 10525375"/>
                <a:gd name="connsiteY91" fmla="*/ 370415 h 503731"/>
                <a:gd name="connsiteX92" fmla="*/ 8869193 w 10525375"/>
                <a:gd name="connsiteY92" fmla="*/ 371752 h 503731"/>
                <a:gd name="connsiteX93" fmla="*/ 8869193 w 10525375"/>
                <a:gd name="connsiteY93" fmla="*/ 370415 h 503731"/>
                <a:gd name="connsiteX94" fmla="*/ 8865794 w 10525375"/>
                <a:gd name="connsiteY94" fmla="*/ 370415 h 503731"/>
                <a:gd name="connsiteX95" fmla="*/ 820309 w 10525375"/>
                <a:gd name="connsiteY95" fmla="*/ 370415 h 503731"/>
                <a:gd name="connsiteX96" fmla="*/ 844112 w 10525375"/>
                <a:gd name="connsiteY96" fmla="*/ 378434 h 503731"/>
                <a:gd name="connsiteX97" fmla="*/ 837311 w 10525375"/>
                <a:gd name="connsiteY97" fmla="*/ 373088 h 503731"/>
                <a:gd name="connsiteX98" fmla="*/ 820309 w 10525375"/>
                <a:gd name="connsiteY98" fmla="*/ 370415 h 503731"/>
                <a:gd name="connsiteX99" fmla="*/ 1007353 w 10525375"/>
                <a:gd name="connsiteY99" fmla="*/ 369580 h 503731"/>
                <a:gd name="connsiteX100" fmla="*/ 976745 w 10525375"/>
                <a:gd name="connsiteY100" fmla="*/ 373088 h 503731"/>
                <a:gd name="connsiteX101" fmla="*/ 973342 w 10525375"/>
                <a:gd name="connsiteY101" fmla="*/ 374425 h 503731"/>
                <a:gd name="connsiteX102" fmla="*/ 969943 w 10525375"/>
                <a:gd name="connsiteY102" fmla="*/ 377099 h 503731"/>
                <a:gd name="connsiteX103" fmla="*/ 966540 w 10525375"/>
                <a:gd name="connsiteY103" fmla="*/ 378434 h 503731"/>
                <a:gd name="connsiteX104" fmla="*/ 959739 w 10525375"/>
                <a:gd name="connsiteY104" fmla="*/ 385118 h 503731"/>
                <a:gd name="connsiteX105" fmla="*/ 973342 w 10525375"/>
                <a:gd name="connsiteY105" fmla="*/ 387791 h 503731"/>
                <a:gd name="connsiteX106" fmla="*/ 1014151 w 10525375"/>
                <a:gd name="connsiteY106" fmla="*/ 377099 h 503731"/>
                <a:gd name="connsiteX107" fmla="*/ 1037958 w 10525375"/>
                <a:gd name="connsiteY107" fmla="*/ 391800 h 503731"/>
                <a:gd name="connsiteX108" fmla="*/ 1071966 w 10525375"/>
                <a:gd name="connsiteY108" fmla="*/ 393137 h 503731"/>
                <a:gd name="connsiteX109" fmla="*/ 1075365 w 10525375"/>
                <a:gd name="connsiteY109" fmla="*/ 395811 h 503731"/>
                <a:gd name="connsiteX110" fmla="*/ 1078768 w 10525375"/>
                <a:gd name="connsiteY110" fmla="*/ 394473 h 503731"/>
                <a:gd name="connsiteX111" fmla="*/ 1082167 w 10525375"/>
                <a:gd name="connsiteY111" fmla="*/ 393137 h 503731"/>
                <a:gd name="connsiteX112" fmla="*/ 1078768 w 10525375"/>
                <a:gd name="connsiteY112" fmla="*/ 393137 h 503731"/>
                <a:gd name="connsiteX113" fmla="*/ 1037958 w 10525375"/>
                <a:gd name="connsiteY113" fmla="*/ 373088 h 503731"/>
                <a:gd name="connsiteX114" fmla="*/ 1007353 w 10525375"/>
                <a:gd name="connsiteY114" fmla="*/ 369580 h 503731"/>
                <a:gd name="connsiteX115" fmla="*/ 34727 w 10525375"/>
                <a:gd name="connsiteY115" fmla="*/ 366406 h 503731"/>
                <a:gd name="connsiteX116" fmla="*/ 51729 w 10525375"/>
                <a:gd name="connsiteY116" fmla="*/ 366406 h 503731"/>
                <a:gd name="connsiteX117" fmla="*/ 58530 w 10525375"/>
                <a:gd name="connsiteY117" fmla="*/ 375763 h 503731"/>
                <a:gd name="connsiteX118" fmla="*/ 31324 w 10525375"/>
                <a:gd name="connsiteY118" fmla="*/ 375763 h 503731"/>
                <a:gd name="connsiteX119" fmla="*/ 34727 w 10525375"/>
                <a:gd name="connsiteY119" fmla="*/ 366406 h 503731"/>
                <a:gd name="connsiteX120" fmla="*/ 8671948 w 10525375"/>
                <a:gd name="connsiteY120" fmla="*/ 365069 h 503731"/>
                <a:gd name="connsiteX121" fmla="*/ 8671948 w 10525375"/>
                <a:gd name="connsiteY121" fmla="*/ 369079 h 503731"/>
                <a:gd name="connsiteX122" fmla="*/ 8675350 w 10525375"/>
                <a:gd name="connsiteY122" fmla="*/ 365069 h 503731"/>
                <a:gd name="connsiteX123" fmla="*/ 8671948 w 10525375"/>
                <a:gd name="connsiteY123" fmla="*/ 365069 h 503731"/>
                <a:gd name="connsiteX124" fmla="*/ 840713 w 10525375"/>
                <a:gd name="connsiteY124" fmla="*/ 358387 h 503731"/>
                <a:gd name="connsiteX125" fmla="*/ 844112 w 10525375"/>
                <a:gd name="connsiteY125" fmla="*/ 363733 h 503731"/>
                <a:gd name="connsiteX126" fmla="*/ 861118 w 10525375"/>
                <a:gd name="connsiteY126" fmla="*/ 359722 h 503731"/>
                <a:gd name="connsiteX127" fmla="*/ 840713 w 10525375"/>
                <a:gd name="connsiteY127" fmla="*/ 358387 h 503731"/>
                <a:gd name="connsiteX128" fmla="*/ 9909832 w 10525375"/>
                <a:gd name="connsiteY128" fmla="*/ 349030 h 503731"/>
                <a:gd name="connsiteX129" fmla="*/ 9896229 w 10525375"/>
                <a:gd name="connsiteY129" fmla="*/ 350367 h 503731"/>
                <a:gd name="connsiteX130" fmla="*/ 9892830 w 10525375"/>
                <a:gd name="connsiteY130" fmla="*/ 350367 h 503731"/>
                <a:gd name="connsiteX131" fmla="*/ 9903030 w 10525375"/>
                <a:gd name="connsiteY131" fmla="*/ 354376 h 503731"/>
                <a:gd name="connsiteX132" fmla="*/ 9909832 w 10525375"/>
                <a:gd name="connsiteY132" fmla="*/ 349030 h 503731"/>
                <a:gd name="connsiteX133" fmla="*/ 7520 w 10525375"/>
                <a:gd name="connsiteY133" fmla="*/ 343683 h 503731"/>
                <a:gd name="connsiteX134" fmla="*/ 48330 w 10525375"/>
                <a:gd name="connsiteY134" fmla="*/ 343683 h 503731"/>
                <a:gd name="connsiteX135" fmla="*/ 34727 w 10525375"/>
                <a:gd name="connsiteY135" fmla="*/ 353040 h 503731"/>
                <a:gd name="connsiteX136" fmla="*/ 17721 w 10525375"/>
                <a:gd name="connsiteY136" fmla="*/ 353040 h 503731"/>
                <a:gd name="connsiteX137" fmla="*/ 7520 w 10525375"/>
                <a:gd name="connsiteY137" fmla="*/ 343683 h 503731"/>
                <a:gd name="connsiteX138" fmla="*/ 253944 w 10525375"/>
                <a:gd name="connsiteY138" fmla="*/ 323786 h 503731"/>
                <a:gd name="connsiteX139" fmla="*/ 254080 w 10525375"/>
                <a:gd name="connsiteY139" fmla="*/ 323803 h 503731"/>
                <a:gd name="connsiteX140" fmla="*/ 279144 w 10525375"/>
                <a:gd name="connsiteY140" fmla="*/ 325171 h 503731"/>
                <a:gd name="connsiteX141" fmla="*/ 263005 w 10525375"/>
                <a:gd name="connsiteY141" fmla="*/ 325472 h 503731"/>
                <a:gd name="connsiteX142" fmla="*/ 650270 w 10525375"/>
                <a:gd name="connsiteY142" fmla="*/ 308932 h 503731"/>
                <a:gd name="connsiteX143" fmla="*/ 646867 w 10525375"/>
                <a:gd name="connsiteY143" fmla="*/ 311606 h 503731"/>
                <a:gd name="connsiteX144" fmla="*/ 670674 w 10525375"/>
                <a:gd name="connsiteY144" fmla="*/ 311606 h 503731"/>
                <a:gd name="connsiteX145" fmla="*/ 650270 w 10525375"/>
                <a:gd name="connsiteY145" fmla="*/ 308932 h 503731"/>
                <a:gd name="connsiteX146" fmla="*/ 10008456 w 10525375"/>
                <a:gd name="connsiteY146" fmla="*/ 299577 h 503731"/>
                <a:gd name="connsiteX147" fmla="*/ 10001655 w 10525375"/>
                <a:gd name="connsiteY147" fmla="*/ 312943 h 503731"/>
                <a:gd name="connsiteX148" fmla="*/ 10022060 w 10525375"/>
                <a:gd name="connsiteY148" fmla="*/ 306259 h 503731"/>
                <a:gd name="connsiteX149" fmla="*/ 10025458 w 10525375"/>
                <a:gd name="connsiteY149" fmla="*/ 306259 h 503731"/>
                <a:gd name="connsiteX150" fmla="*/ 10032260 w 10525375"/>
                <a:gd name="connsiteY150" fmla="*/ 302250 h 503731"/>
                <a:gd name="connsiteX151" fmla="*/ 10008456 w 10525375"/>
                <a:gd name="connsiteY151" fmla="*/ 299577 h 503731"/>
                <a:gd name="connsiteX152" fmla="*/ 9926838 w 10525375"/>
                <a:gd name="connsiteY152" fmla="*/ 294231 h 503731"/>
                <a:gd name="connsiteX153" fmla="*/ 9920036 w 10525375"/>
                <a:gd name="connsiteY153" fmla="*/ 295567 h 503731"/>
                <a:gd name="connsiteX154" fmla="*/ 9920036 w 10525375"/>
                <a:gd name="connsiteY154" fmla="*/ 299577 h 503731"/>
                <a:gd name="connsiteX155" fmla="*/ 9926838 w 10525375"/>
                <a:gd name="connsiteY155" fmla="*/ 299577 h 503731"/>
                <a:gd name="connsiteX156" fmla="*/ 9954044 w 10525375"/>
                <a:gd name="connsiteY156" fmla="*/ 304923 h 503731"/>
                <a:gd name="connsiteX157" fmla="*/ 9926838 w 10525375"/>
                <a:gd name="connsiteY157" fmla="*/ 294231 h 503731"/>
                <a:gd name="connsiteX158" fmla="*/ 208168 w 10525375"/>
                <a:gd name="connsiteY158" fmla="*/ 294231 h 503731"/>
                <a:gd name="connsiteX159" fmla="*/ 248978 w 10525375"/>
                <a:gd name="connsiteY159" fmla="*/ 308932 h 503731"/>
                <a:gd name="connsiteX160" fmla="*/ 238773 w 10525375"/>
                <a:gd name="connsiteY160" fmla="*/ 320962 h 503731"/>
                <a:gd name="connsiteX161" fmla="*/ 253944 w 10525375"/>
                <a:gd name="connsiteY161" fmla="*/ 323786 h 503731"/>
                <a:gd name="connsiteX162" fmla="*/ 208168 w 10525375"/>
                <a:gd name="connsiteY162" fmla="*/ 318289 h 503731"/>
                <a:gd name="connsiteX163" fmla="*/ 177559 w 10525375"/>
                <a:gd name="connsiteY163" fmla="*/ 322298 h 503731"/>
                <a:gd name="connsiteX164" fmla="*/ 177559 w 10525375"/>
                <a:gd name="connsiteY164" fmla="*/ 319625 h 503731"/>
                <a:gd name="connsiteX165" fmla="*/ 119748 w 10525375"/>
                <a:gd name="connsiteY165" fmla="*/ 320962 h 503731"/>
                <a:gd name="connsiteX166" fmla="*/ 99343 w 10525375"/>
                <a:gd name="connsiteY166" fmla="*/ 306259 h 503731"/>
                <a:gd name="connsiteX167" fmla="*/ 119748 w 10525375"/>
                <a:gd name="connsiteY167" fmla="*/ 304923 h 503731"/>
                <a:gd name="connsiteX168" fmla="*/ 180962 w 10525375"/>
                <a:gd name="connsiteY168" fmla="*/ 310270 h 503731"/>
                <a:gd name="connsiteX169" fmla="*/ 191163 w 10525375"/>
                <a:gd name="connsiteY169" fmla="*/ 310270 h 503731"/>
                <a:gd name="connsiteX170" fmla="*/ 208168 w 10525375"/>
                <a:gd name="connsiteY170" fmla="*/ 294231 h 503731"/>
                <a:gd name="connsiteX171" fmla="*/ 561849 w 10525375"/>
                <a:gd name="connsiteY171" fmla="*/ 292894 h 503731"/>
                <a:gd name="connsiteX172" fmla="*/ 544844 w 10525375"/>
                <a:gd name="connsiteY172" fmla="*/ 296904 h 503731"/>
                <a:gd name="connsiteX173" fmla="*/ 565248 w 10525375"/>
                <a:gd name="connsiteY173" fmla="*/ 292894 h 503731"/>
                <a:gd name="connsiteX174" fmla="*/ 561849 w 10525375"/>
                <a:gd name="connsiteY174" fmla="*/ 292894 h 503731"/>
                <a:gd name="connsiteX175" fmla="*/ 10113879 w 10525375"/>
                <a:gd name="connsiteY175" fmla="*/ 286211 h 503731"/>
                <a:gd name="connsiteX176" fmla="*/ 10093474 w 10525375"/>
                <a:gd name="connsiteY176" fmla="*/ 288885 h 503731"/>
                <a:gd name="connsiteX177" fmla="*/ 10100276 w 10525375"/>
                <a:gd name="connsiteY177" fmla="*/ 292894 h 503731"/>
                <a:gd name="connsiteX178" fmla="*/ 10113879 w 10525375"/>
                <a:gd name="connsiteY178" fmla="*/ 288885 h 503731"/>
                <a:gd name="connsiteX179" fmla="*/ 10113879 w 10525375"/>
                <a:gd name="connsiteY179" fmla="*/ 286211 h 503731"/>
                <a:gd name="connsiteX180" fmla="*/ 495533 w 10525375"/>
                <a:gd name="connsiteY180" fmla="*/ 279528 h 503731"/>
                <a:gd name="connsiteX181" fmla="*/ 476828 w 10525375"/>
                <a:gd name="connsiteY181" fmla="*/ 282201 h 503731"/>
                <a:gd name="connsiteX182" fmla="*/ 514238 w 10525375"/>
                <a:gd name="connsiteY182" fmla="*/ 280865 h 503731"/>
                <a:gd name="connsiteX183" fmla="*/ 495533 w 10525375"/>
                <a:gd name="connsiteY183" fmla="*/ 279528 h 503731"/>
                <a:gd name="connsiteX184" fmla="*/ 6995362 w 10525375"/>
                <a:gd name="connsiteY184" fmla="*/ 248787 h 503731"/>
                <a:gd name="connsiteX185" fmla="*/ 6988564 w 10525375"/>
                <a:gd name="connsiteY185" fmla="*/ 254134 h 503731"/>
                <a:gd name="connsiteX186" fmla="*/ 6998764 w 10525375"/>
                <a:gd name="connsiteY186" fmla="*/ 255469 h 503731"/>
                <a:gd name="connsiteX187" fmla="*/ 6995362 w 10525375"/>
                <a:gd name="connsiteY187" fmla="*/ 248787 h 503731"/>
                <a:gd name="connsiteX188" fmla="*/ 3085225 w 10525375"/>
                <a:gd name="connsiteY188" fmla="*/ 248787 h 503731"/>
                <a:gd name="connsiteX189" fmla="*/ 3078427 w 10525375"/>
                <a:gd name="connsiteY189" fmla="*/ 254134 h 503731"/>
                <a:gd name="connsiteX190" fmla="*/ 3088627 w 10525375"/>
                <a:gd name="connsiteY190" fmla="*/ 255469 h 503731"/>
                <a:gd name="connsiteX191" fmla="*/ 3085225 w 10525375"/>
                <a:gd name="connsiteY191" fmla="*/ 248787 h 503731"/>
                <a:gd name="connsiteX192" fmla="*/ 10124083 w 10525375"/>
                <a:gd name="connsiteY192" fmla="*/ 247450 h 503731"/>
                <a:gd name="connsiteX193" fmla="*/ 10124083 w 10525375"/>
                <a:gd name="connsiteY193" fmla="*/ 254134 h 503731"/>
                <a:gd name="connsiteX194" fmla="*/ 10130884 w 10525375"/>
                <a:gd name="connsiteY194" fmla="*/ 256807 h 503731"/>
                <a:gd name="connsiteX195" fmla="*/ 10158090 w 10525375"/>
                <a:gd name="connsiteY195" fmla="*/ 259480 h 503731"/>
                <a:gd name="connsiteX196" fmla="*/ 10124083 w 10525375"/>
                <a:gd name="connsiteY196" fmla="*/ 247450 h 503731"/>
                <a:gd name="connsiteX197" fmla="*/ 786301 w 10525375"/>
                <a:gd name="connsiteY197" fmla="*/ 244777 h 503731"/>
                <a:gd name="connsiteX198" fmla="*/ 810104 w 10525375"/>
                <a:gd name="connsiteY198" fmla="*/ 248787 h 503731"/>
                <a:gd name="connsiteX199" fmla="*/ 806705 w 10525375"/>
                <a:gd name="connsiteY199" fmla="*/ 246114 h 503731"/>
                <a:gd name="connsiteX200" fmla="*/ 786301 w 10525375"/>
                <a:gd name="connsiteY200" fmla="*/ 244777 h 503731"/>
                <a:gd name="connsiteX201" fmla="*/ 592455 w 10525375"/>
                <a:gd name="connsiteY201" fmla="*/ 243441 h 503731"/>
                <a:gd name="connsiteX202" fmla="*/ 548246 w 10525375"/>
                <a:gd name="connsiteY202" fmla="*/ 248787 h 503731"/>
                <a:gd name="connsiteX203" fmla="*/ 558447 w 10525375"/>
                <a:gd name="connsiteY203" fmla="*/ 258143 h 503731"/>
                <a:gd name="connsiteX204" fmla="*/ 551645 w 10525375"/>
                <a:gd name="connsiteY204" fmla="*/ 266162 h 503731"/>
                <a:gd name="connsiteX205" fmla="*/ 565248 w 10525375"/>
                <a:gd name="connsiteY205" fmla="*/ 267499 h 503731"/>
                <a:gd name="connsiteX206" fmla="*/ 575452 w 10525375"/>
                <a:gd name="connsiteY206" fmla="*/ 268835 h 503731"/>
                <a:gd name="connsiteX207" fmla="*/ 585653 w 10525375"/>
                <a:gd name="connsiteY207" fmla="*/ 267499 h 503731"/>
                <a:gd name="connsiteX208" fmla="*/ 606058 w 10525375"/>
                <a:gd name="connsiteY208" fmla="*/ 250123 h 503731"/>
                <a:gd name="connsiteX209" fmla="*/ 602659 w 10525375"/>
                <a:gd name="connsiteY209" fmla="*/ 250123 h 503731"/>
                <a:gd name="connsiteX210" fmla="*/ 592455 w 10525375"/>
                <a:gd name="connsiteY210" fmla="*/ 243441 h 503731"/>
                <a:gd name="connsiteX211" fmla="*/ 10212503 w 10525375"/>
                <a:gd name="connsiteY211" fmla="*/ 238095 h 503731"/>
                <a:gd name="connsiteX212" fmla="*/ 10212503 w 10525375"/>
                <a:gd name="connsiteY212" fmla="*/ 242104 h 503731"/>
                <a:gd name="connsiteX213" fmla="*/ 10222704 w 10525375"/>
                <a:gd name="connsiteY213" fmla="*/ 238095 h 503731"/>
                <a:gd name="connsiteX214" fmla="*/ 10212503 w 10525375"/>
                <a:gd name="connsiteY214" fmla="*/ 238095 h 503731"/>
                <a:gd name="connsiteX215" fmla="*/ 10501568 w 10525375"/>
                <a:gd name="connsiteY215" fmla="*/ 235421 h 503731"/>
                <a:gd name="connsiteX216" fmla="*/ 10515171 w 10525375"/>
                <a:gd name="connsiteY216" fmla="*/ 243441 h 503731"/>
                <a:gd name="connsiteX217" fmla="*/ 10477764 w 10525375"/>
                <a:gd name="connsiteY217" fmla="*/ 247450 h 503731"/>
                <a:gd name="connsiteX218" fmla="*/ 10501568 w 10525375"/>
                <a:gd name="connsiteY218" fmla="*/ 235421 h 503731"/>
                <a:gd name="connsiteX219" fmla="*/ 492556 w 10525375"/>
                <a:gd name="connsiteY219" fmla="*/ 224228 h 503731"/>
                <a:gd name="connsiteX220" fmla="*/ 483630 w 10525375"/>
                <a:gd name="connsiteY220" fmla="*/ 232748 h 503731"/>
                <a:gd name="connsiteX221" fmla="*/ 456423 w 10525375"/>
                <a:gd name="connsiteY221" fmla="*/ 232748 h 503731"/>
                <a:gd name="connsiteX222" fmla="*/ 419017 w 10525375"/>
                <a:gd name="connsiteY222" fmla="*/ 232748 h 503731"/>
                <a:gd name="connsiteX223" fmla="*/ 463225 w 10525375"/>
                <a:gd name="connsiteY223" fmla="*/ 251460 h 503731"/>
                <a:gd name="connsiteX224" fmla="*/ 453024 w 10525375"/>
                <a:gd name="connsiteY224" fmla="*/ 260816 h 503731"/>
                <a:gd name="connsiteX225" fmla="*/ 493834 w 10525375"/>
                <a:gd name="connsiteY225" fmla="*/ 254134 h 503731"/>
                <a:gd name="connsiteX226" fmla="*/ 497233 w 10525375"/>
                <a:gd name="connsiteY226" fmla="*/ 254134 h 503731"/>
                <a:gd name="connsiteX227" fmla="*/ 541445 w 10525375"/>
                <a:gd name="connsiteY227" fmla="*/ 243441 h 503731"/>
                <a:gd name="connsiteX228" fmla="*/ 524439 w 10525375"/>
                <a:gd name="connsiteY228" fmla="*/ 235421 h 503731"/>
                <a:gd name="connsiteX229" fmla="*/ 514238 w 10525375"/>
                <a:gd name="connsiteY229" fmla="*/ 224729 h 503731"/>
                <a:gd name="connsiteX230" fmla="*/ 492556 w 10525375"/>
                <a:gd name="connsiteY230" fmla="*/ 224228 h 503731"/>
                <a:gd name="connsiteX231" fmla="*/ 10266916 w 10525375"/>
                <a:gd name="connsiteY231" fmla="*/ 220718 h 503731"/>
                <a:gd name="connsiteX232" fmla="*/ 10249910 w 10525375"/>
                <a:gd name="connsiteY232" fmla="*/ 226065 h 503731"/>
                <a:gd name="connsiteX233" fmla="*/ 10266916 w 10525375"/>
                <a:gd name="connsiteY233" fmla="*/ 227402 h 503731"/>
                <a:gd name="connsiteX234" fmla="*/ 10263513 w 10525375"/>
                <a:gd name="connsiteY234" fmla="*/ 222056 h 503731"/>
                <a:gd name="connsiteX235" fmla="*/ 10266916 w 10525375"/>
                <a:gd name="connsiteY235" fmla="*/ 220718 h 503731"/>
                <a:gd name="connsiteX236" fmla="*/ 10079871 w 10525375"/>
                <a:gd name="connsiteY236" fmla="*/ 219383 h 503731"/>
                <a:gd name="connsiteX237" fmla="*/ 10079871 w 10525375"/>
                <a:gd name="connsiteY237" fmla="*/ 222056 h 503731"/>
                <a:gd name="connsiteX238" fmla="*/ 10083274 w 10525375"/>
                <a:gd name="connsiteY238" fmla="*/ 223392 h 503731"/>
                <a:gd name="connsiteX239" fmla="*/ 10079871 w 10525375"/>
                <a:gd name="connsiteY239" fmla="*/ 219383 h 503731"/>
                <a:gd name="connsiteX240" fmla="*/ 131652 w 10525375"/>
                <a:gd name="connsiteY240" fmla="*/ 212365 h 503731"/>
                <a:gd name="connsiteX241" fmla="*/ 157155 w 10525375"/>
                <a:gd name="connsiteY241" fmla="*/ 216709 h 503731"/>
                <a:gd name="connsiteX242" fmla="*/ 146954 w 10525375"/>
                <a:gd name="connsiteY242" fmla="*/ 231411 h 503731"/>
                <a:gd name="connsiteX243" fmla="*/ 116345 w 10525375"/>
                <a:gd name="connsiteY243" fmla="*/ 218045 h 503731"/>
                <a:gd name="connsiteX244" fmla="*/ 131652 w 10525375"/>
                <a:gd name="connsiteY244" fmla="*/ 212365 h 503731"/>
                <a:gd name="connsiteX245" fmla="*/ 442820 w 10525375"/>
                <a:gd name="connsiteY245" fmla="*/ 188641 h 503731"/>
                <a:gd name="connsiteX246" fmla="*/ 453024 w 10525375"/>
                <a:gd name="connsiteY246" fmla="*/ 202006 h 503731"/>
                <a:gd name="connsiteX247" fmla="*/ 456423 w 10525375"/>
                <a:gd name="connsiteY247" fmla="*/ 197997 h 503731"/>
                <a:gd name="connsiteX248" fmla="*/ 442820 w 10525375"/>
                <a:gd name="connsiteY248" fmla="*/ 188641 h 503731"/>
                <a:gd name="connsiteX249" fmla="*/ 10147886 w 10525375"/>
                <a:gd name="connsiteY249" fmla="*/ 183294 h 503731"/>
                <a:gd name="connsiteX250" fmla="*/ 10141085 w 10525375"/>
                <a:gd name="connsiteY250" fmla="*/ 187305 h 503731"/>
                <a:gd name="connsiteX251" fmla="*/ 10151289 w 10525375"/>
                <a:gd name="connsiteY251" fmla="*/ 189978 h 503731"/>
                <a:gd name="connsiteX252" fmla="*/ 10181894 w 10525375"/>
                <a:gd name="connsiteY252" fmla="*/ 200671 h 503731"/>
                <a:gd name="connsiteX253" fmla="*/ 10188696 w 10525375"/>
                <a:gd name="connsiteY253" fmla="*/ 203344 h 503731"/>
                <a:gd name="connsiteX254" fmla="*/ 10188696 w 10525375"/>
                <a:gd name="connsiteY254" fmla="*/ 202006 h 503731"/>
                <a:gd name="connsiteX255" fmla="*/ 10209100 w 10525375"/>
                <a:gd name="connsiteY255" fmla="*/ 189978 h 503731"/>
                <a:gd name="connsiteX256" fmla="*/ 10212503 w 10525375"/>
                <a:gd name="connsiteY256" fmla="*/ 185967 h 503731"/>
                <a:gd name="connsiteX257" fmla="*/ 10192098 w 10525375"/>
                <a:gd name="connsiteY257" fmla="*/ 184632 h 503731"/>
                <a:gd name="connsiteX258" fmla="*/ 10188696 w 10525375"/>
                <a:gd name="connsiteY258" fmla="*/ 183294 h 503731"/>
                <a:gd name="connsiteX259" fmla="*/ 10147886 w 10525375"/>
                <a:gd name="connsiteY259" fmla="*/ 183294 h 503731"/>
                <a:gd name="connsiteX260" fmla="*/ 10387784 w 10525375"/>
                <a:gd name="connsiteY260" fmla="*/ 179252 h 503731"/>
                <a:gd name="connsiteX261" fmla="*/ 10389344 w 10525375"/>
                <a:gd name="connsiteY261" fmla="*/ 179285 h 503731"/>
                <a:gd name="connsiteX262" fmla="*/ 10389344 w 10525375"/>
                <a:gd name="connsiteY262" fmla="*/ 180621 h 503731"/>
                <a:gd name="connsiteX263" fmla="*/ 507437 w 10525375"/>
                <a:gd name="connsiteY263" fmla="*/ 177948 h 503731"/>
                <a:gd name="connsiteX264" fmla="*/ 504034 w 10525375"/>
                <a:gd name="connsiteY264" fmla="*/ 179285 h 503731"/>
                <a:gd name="connsiteX265" fmla="*/ 521040 w 10525375"/>
                <a:gd name="connsiteY265" fmla="*/ 189978 h 503731"/>
                <a:gd name="connsiteX266" fmla="*/ 507437 w 10525375"/>
                <a:gd name="connsiteY266" fmla="*/ 177948 h 503731"/>
                <a:gd name="connsiteX267" fmla="*/ 10490092 w 10525375"/>
                <a:gd name="connsiteY267" fmla="*/ 175610 h 503731"/>
                <a:gd name="connsiteX268" fmla="*/ 10515171 w 10525375"/>
                <a:gd name="connsiteY268" fmla="*/ 177949 h 503731"/>
                <a:gd name="connsiteX269" fmla="*/ 10525375 w 10525375"/>
                <a:gd name="connsiteY269" fmla="*/ 187305 h 503731"/>
                <a:gd name="connsiteX270" fmla="*/ 10477764 w 10525375"/>
                <a:gd name="connsiteY270" fmla="*/ 183296 h 503731"/>
                <a:gd name="connsiteX271" fmla="*/ 10490092 w 10525375"/>
                <a:gd name="connsiteY271" fmla="*/ 175610 h 503731"/>
                <a:gd name="connsiteX272" fmla="*/ 374805 w 10525375"/>
                <a:gd name="connsiteY272" fmla="*/ 172602 h 503731"/>
                <a:gd name="connsiteX273" fmla="*/ 361201 w 10525375"/>
                <a:gd name="connsiteY273" fmla="*/ 183294 h 503731"/>
                <a:gd name="connsiteX274" fmla="*/ 361201 w 10525375"/>
                <a:gd name="connsiteY274" fmla="*/ 191314 h 503731"/>
                <a:gd name="connsiteX275" fmla="*/ 371406 w 10525375"/>
                <a:gd name="connsiteY275" fmla="*/ 187305 h 503731"/>
                <a:gd name="connsiteX276" fmla="*/ 391810 w 10525375"/>
                <a:gd name="connsiteY276" fmla="*/ 183294 h 503731"/>
                <a:gd name="connsiteX277" fmla="*/ 415614 w 10525375"/>
                <a:gd name="connsiteY277" fmla="*/ 176612 h 503731"/>
                <a:gd name="connsiteX278" fmla="*/ 412215 w 10525375"/>
                <a:gd name="connsiteY278" fmla="*/ 176612 h 503731"/>
                <a:gd name="connsiteX279" fmla="*/ 388408 w 10525375"/>
                <a:gd name="connsiteY279" fmla="*/ 172602 h 503731"/>
                <a:gd name="connsiteX280" fmla="*/ 374805 w 10525375"/>
                <a:gd name="connsiteY280" fmla="*/ 172602 h 503731"/>
                <a:gd name="connsiteX281" fmla="*/ 10117282 w 10525375"/>
                <a:gd name="connsiteY281" fmla="*/ 171264 h 503731"/>
                <a:gd name="connsiteX282" fmla="*/ 10117282 w 10525375"/>
                <a:gd name="connsiteY282" fmla="*/ 177948 h 503731"/>
                <a:gd name="connsiteX283" fmla="*/ 10124083 w 10525375"/>
                <a:gd name="connsiteY283" fmla="*/ 179285 h 503731"/>
                <a:gd name="connsiteX284" fmla="*/ 10117282 w 10525375"/>
                <a:gd name="connsiteY284" fmla="*/ 171264 h 503731"/>
                <a:gd name="connsiteX285" fmla="*/ 10419949 w 10525375"/>
                <a:gd name="connsiteY285" fmla="*/ 168593 h 503731"/>
                <a:gd name="connsiteX286" fmla="*/ 10450558 w 10525375"/>
                <a:gd name="connsiteY286" fmla="*/ 183294 h 503731"/>
                <a:gd name="connsiteX287" fmla="*/ 10409748 w 10525375"/>
                <a:gd name="connsiteY287" fmla="*/ 191314 h 503731"/>
                <a:gd name="connsiteX288" fmla="*/ 10389344 w 10525375"/>
                <a:gd name="connsiteY288" fmla="*/ 183294 h 503731"/>
                <a:gd name="connsiteX289" fmla="*/ 10389344 w 10525375"/>
                <a:gd name="connsiteY289" fmla="*/ 180621 h 503731"/>
                <a:gd name="connsiteX290" fmla="*/ 10419949 w 10525375"/>
                <a:gd name="connsiteY290" fmla="*/ 168593 h 503731"/>
                <a:gd name="connsiteX291" fmla="*/ 10181894 w 10525375"/>
                <a:gd name="connsiteY291" fmla="*/ 159236 h 503731"/>
                <a:gd name="connsiteX292" fmla="*/ 10175093 w 10525375"/>
                <a:gd name="connsiteY292" fmla="*/ 167255 h 503731"/>
                <a:gd name="connsiteX293" fmla="*/ 10195498 w 10525375"/>
                <a:gd name="connsiteY293" fmla="*/ 175275 h 503731"/>
                <a:gd name="connsiteX294" fmla="*/ 10222704 w 10525375"/>
                <a:gd name="connsiteY294" fmla="*/ 171264 h 503731"/>
                <a:gd name="connsiteX295" fmla="*/ 10219305 w 10525375"/>
                <a:gd name="connsiteY295" fmla="*/ 169929 h 503731"/>
                <a:gd name="connsiteX296" fmla="*/ 10192098 w 10525375"/>
                <a:gd name="connsiteY296" fmla="*/ 159236 h 503731"/>
                <a:gd name="connsiteX297" fmla="*/ 10181894 w 10525375"/>
                <a:gd name="connsiteY297" fmla="*/ 159236 h 503731"/>
                <a:gd name="connsiteX298" fmla="*/ 9967647 w 10525375"/>
                <a:gd name="connsiteY298" fmla="*/ 157899 h 503731"/>
                <a:gd name="connsiteX299" fmla="*/ 9954044 w 10525375"/>
                <a:gd name="connsiteY299" fmla="*/ 161909 h 503731"/>
                <a:gd name="connsiteX300" fmla="*/ 9964244 w 10525375"/>
                <a:gd name="connsiteY300" fmla="*/ 161909 h 503731"/>
                <a:gd name="connsiteX301" fmla="*/ 9967647 w 10525375"/>
                <a:gd name="connsiteY301" fmla="*/ 157899 h 503731"/>
                <a:gd name="connsiteX302" fmla="*/ 10249910 w 10525375"/>
                <a:gd name="connsiteY302" fmla="*/ 133842 h 503731"/>
                <a:gd name="connsiteX303" fmla="*/ 10256712 w 10525375"/>
                <a:gd name="connsiteY303" fmla="*/ 147207 h 503731"/>
                <a:gd name="connsiteX304" fmla="*/ 10283918 w 10525375"/>
                <a:gd name="connsiteY304" fmla="*/ 148543 h 503731"/>
                <a:gd name="connsiteX305" fmla="*/ 10290720 w 10525375"/>
                <a:gd name="connsiteY305" fmla="*/ 136515 h 503731"/>
                <a:gd name="connsiteX306" fmla="*/ 10253312 w 10525375"/>
                <a:gd name="connsiteY306" fmla="*/ 135178 h 503731"/>
                <a:gd name="connsiteX307" fmla="*/ 10249910 w 10525375"/>
                <a:gd name="connsiteY307" fmla="*/ 133842 h 503731"/>
                <a:gd name="connsiteX308" fmla="*/ 10175093 w 10525375"/>
                <a:gd name="connsiteY308" fmla="*/ 131167 h 503731"/>
                <a:gd name="connsiteX309" fmla="*/ 10171694 w 10525375"/>
                <a:gd name="connsiteY309" fmla="*/ 132504 h 503731"/>
                <a:gd name="connsiteX310" fmla="*/ 10164892 w 10525375"/>
                <a:gd name="connsiteY310" fmla="*/ 135178 h 503731"/>
                <a:gd name="connsiteX311" fmla="*/ 10181894 w 10525375"/>
                <a:gd name="connsiteY311" fmla="*/ 140524 h 503731"/>
                <a:gd name="connsiteX312" fmla="*/ 10192098 w 10525375"/>
                <a:gd name="connsiteY312" fmla="*/ 136515 h 503731"/>
                <a:gd name="connsiteX313" fmla="*/ 10171694 w 10525375"/>
                <a:gd name="connsiteY313" fmla="*/ 133842 h 503731"/>
                <a:gd name="connsiteX314" fmla="*/ 10175093 w 10525375"/>
                <a:gd name="connsiteY314" fmla="*/ 131167 h 503731"/>
                <a:gd name="connsiteX315" fmla="*/ 578851 w 10525375"/>
                <a:gd name="connsiteY315" fmla="*/ 124485 h 503731"/>
                <a:gd name="connsiteX316" fmla="*/ 568651 w 10525375"/>
                <a:gd name="connsiteY316" fmla="*/ 129831 h 503731"/>
                <a:gd name="connsiteX317" fmla="*/ 582254 w 10525375"/>
                <a:gd name="connsiteY317" fmla="*/ 125822 h 503731"/>
                <a:gd name="connsiteX318" fmla="*/ 578851 w 10525375"/>
                <a:gd name="connsiteY318" fmla="*/ 124485 h 503731"/>
                <a:gd name="connsiteX319" fmla="*/ 10453957 w 10525375"/>
                <a:gd name="connsiteY319" fmla="*/ 116467 h 503731"/>
                <a:gd name="connsiteX320" fmla="*/ 10487964 w 10525375"/>
                <a:gd name="connsiteY320" fmla="*/ 120476 h 503731"/>
                <a:gd name="connsiteX321" fmla="*/ 10474365 w 10525375"/>
                <a:gd name="connsiteY321" fmla="*/ 132506 h 503731"/>
                <a:gd name="connsiteX322" fmla="*/ 10423352 w 10525375"/>
                <a:gd name="connsiteY322" fmla="*/ 123150 h 503731"/>
                <a:gd name="connsiteX323" fmla="*/ 10453957 w 10525375"/>
                <a:gd name="connsiteY323" fmla="*/ 116467 h 503731"/>
                <a:gd name="connsiteX324" fmla="*/ 10025458 w 10525375"/>
                <a:gd name="connsiteY324" fmla="*/ 100427 h 503731"/>
                <a:gd name="connsiteX325" fmla="*/ 10028861 w 10525375"/>
                <a:gd name="connsiteY325" fmla="*/ 111119 h 503731"/>
                <a:gd name="connsiteX326" fmla="*/ 10049266 w 10525375"/>
                <a:gd name="connsiteY326" fmla="*/ 111119 h 503731"/>
                <a:gd name="connsiteX327" fmla="*/ 10025458 w 10525375"/>
                <a:gd name="connsiteY327" fmla="*/ 100427 h 503731"/>
                <a:gd name="connsiteX328" fmla="*/ 10100276 w 10525375"/>
                <a:gd name="connsiteY328" fmla="*/ 96418 h 503731"/>
                <a:gd name="connsiteX329" fmla="*/ 10076472 w 10525375"/>
                <a:gd name="connsiteY329" fmla="*/ 100427 h 503731"/>
                <a:gd name="connsiteX330" fmla="*/ 10103678 w 10525375"/>
                <a:gd name="connsiteY330" fmla="*/ 99091 h 503731"/>
                <a:gd name="connsiteX331" fmla="*/ 10100276 w 10525375"/>
                <a:gd name="connsiteY331" fmla="*/ 96418 h 503731"/>
                <a:gd name="connsiteX332" fmla="*/ 350577 w 10525375"/>
                <a:gd name="connsiteY332" fmla="*/ 82049 h 503731"/>
                <a:gd name="connsiteX333" fmla="*/ 357802 w 10525375"/>
                <a:gd name="connsiteY333" fmla="*/ 83052 h 503731"/>
                <a:gd name="connsiteX334" fmla="*/ 357802 w 10525375"/>
                <a:gd name="connsiteY334" fmla="*/ 88398 h 503731"/>
                <a:gd name="connsiteX335" fmla="*/ 337398 w 10525375"/>
                <a:gd name="connsiteY335" fmla="*/ 87061 h 503731"/>
                <a:gd name="connsiteX336" fmla="*/ 340800 w 10525375"/>
                <a:gd name="connsiteY336" fmla="*/ 83052 h 503731"/>
                <a:gd name="connsiteX337" fmla="*/ 350577 w 10525375"/>
                <a:gd name="connsiteY337" fmla="*/ 82049 h 503731"/>
                <a:gd name="connsiteX338" fmla="*/ 10025458 w 10525375"/>
                <a:gd name="connsiteY338" fmla="*/ 76368 h 503731"/>
                <a:gd name="connsiteX339" fmla="*/ 9981250 w 10525375"/>
                <a:gd name="connsiteY339" fmla="*/ 87061 h 503731"/>
                <a:gd name="connsiteX340" fmla="*/ 9991450 w 10525375"/>
                <a:gd name="connsiteY340" fmla="*/ 87061 h 503731"/>
                <a:gd name="connsiteX341" fmla="*/ 10001655 w 10525375"/>
                <a:gd name="connsiteY341" fmla="*/ 84388 h 503731"/>
                <a:gd name="connsiteX342" fmla="*/ 10042464 w 10525375"/>
                <a:gd name="connsiteY342" fmla="*/ 83052 h 503731"/>
                <a:gd name="connsiteX343" fmla="*/ 10039062 w 10525375"/>
                <a:gd name="connsiteY343" fmla="*/ 81715 h 503731"/>
                <a:gd name="connsiteX344" fmla="*/ 10042464 w 10525375"/>
                <a:gd name="connsiteY344" fmla="*/ 79041 h 503731"/>
                <a:gd name="connsiteX345" fmla="*/ 10025458 w 10525375"/>
                <a:gd name="connsiteY345" fmla="*/ 76368 h 503731"/>
                <a:gd name="connsiteX346" fmla="*/ 9943840 w 10525375"/>
                <a:gd name="connsiteY346" fmla="*/ 72359 h 503731"/>
                <a:gd name="connsiteX347" fmla="*/ 9920036 w 10525375"/>
                <a:gd name="connsiteY347" fmla="*/ 75032 h 503731"/>
                <a:gd name="connsiteX348" fmla="*/ 9916634 w 10525375"/>
                <a:gd name="connsiteY348" fmla="*/ 75032 h 503731"/>
                <a:gd name="connsiteX349" fmla="*/ 9906433 w 10525375"/>
                <a:gd name="connsiteY349" fmla="*/ 76368 h 503731"/>
                <a:gd name="connsiteX350" fmla="*/ 9903030 w 10525375"/>
                <a:gd name="connsiteY350" fmla="*/ 83052 h 503731"/>
                <a:gd name="connsiteX351" fmla="*/ 9923435 w 10525375"/>
                <a:gd name="connsiteY351" fmla="*/ 83052 h 503731"/>
                <a:gd name="connsiteX352" fmla="*/ 9930236 w 10525375"/>
                <a:gd name="connsiteY352" fmla="*/ 77704 h 503731"/>
                <a:gd name="connsiteX353" fmla="*/ 9943840 w 10525375"/>
                <a:gd name="connsiteY353" fmla="*/ 72359 h 503731"/>
                <a:gd name="connsiteX354" fmla="*/ 10229506 w 10525375"/>
                <a:gd name="connsiteY354" fmla="*/ 71022 h 503731"/>
                <a:gd name="connsiteX355" fmla="*/ 10273714 w 10525375"/>
                <a:gd name="connsiteY355" fmla="*/ 87061 h 503731"/>
                <a:gd name="connsiteX356" fmla="*/ 10273714 w 10525375"/>
                <a:gd name="connsiteY356" fmla="*/ 89734 h 503731"/>
                <a:gd name="connsiteX357" fmla="*/ 10311124 w 10525375"/>
                <a:gd name="connsiteY357" fmla="*/ 91071 h 503731"/>
                <a:gd name="connsiteX358" fmla="*/ 10382538 w 10525375"/>
                <a:gd name="connsiteY358" fmla="*/ 93744 h 503731"/>
                <a:gd name="connsiteX359" fmla="*/ 10311124 w 10525375"/>
                <a:gd name="connsiteY359" fmla="*/ 99091 h 503731"/>
                <a:gd name="connsiteX360" fmla="*/ 10287317 w 10525375"/>
                <a:gd name="connsiteY360" fmla="*/ 103100 h 503731"/>
                <a:gd name="connsiteX361" fmla="*/ 10273714 w 10525375"/>
                <a:gd name="connsiteY361" fmla="*/ 103100 h 503731"/>
                <a:gd name="connsiteX362" fmla="*/ 10249910 w 10525375"/>
                <a:gd name="connsiteY362" fmla="*/ 99091 h 503731"/>
                <a:gd name="connsiteX363" fmla="*/ 10239706 w 10525375"/>
                <a:gd name="connsiteY363" fmla="*/ 99091 h 503731"/>
                <a:gd name="connsiteX364" fmla="*/ 10192095 w 10525375"/>
                <a:gd name="connsiteY364" fmla="*/ 87061 h 503731"/>
                <a:gd name="connsiteX365" fmla="*/ 10205698 w 10525375"/>
                <a:gd name="connsiteY365" fmla="*/ 83052 h 503731"/>
                <a:gd name="connsiteX366" fmla="*/ 10229506 w 10525375"/>
                <a:gd name="connsiteY366" fmla="*/ 71022 h 503731"/>
                <a:gd name="connsiteX367" fmla="*/ 9814610 w 10525375"/>
                <a:gd name="connsiteY367" fmla="*/ 67013 h 503731"/>
                <a:gd name="connsiteX368" fmla="*/ 9821412 w 10525375"/>
                <a:gd name="connsiteY368" fmla="*/ 69686 h 503731"/>
                <a:gd name="connsiteX369" fmla="*/ 9824814 w 10525375"/>
                <a:gd name="connsiteY369" fmla="*/ 67013 h 503731"/>
                <a:gd name="connsiteX370" fmla="*/ 9814610 w 10525375"/>
                <a:gd name="connsiteY370" fmla="*/ 67013 h 503731"/>
                <a:gd name="connsiteX371" fmla="*/ 837311 w 10525375"/>
                <a:gd name="connsiteY371" fmla="*/ 64338 h 503731"/>
                <a:gd name="connsiteX372" fmla="*/ 830509 w 10525375"/>
                <a:gd name="connsiteY372" fmla="*/ 65676 h 503731"/>
                <a:gd name="connsiteX373" fmla="*/ 837311 w 10525375"/>
                <a:gd name="connsiteY373" fmla="*/ 67013 h 503731"/>
                <a:gd name="connsiteX374" fmla="*/ 837311 w 10525375"/>
                <a:gd name="connsiteY374" fmla="*/ 64338 h 503731"/>
                <a:gd name="connsiteX375" fmla="*/ 929134 w 10525375"/>
                <a:gd name="connsiteY375" fmla="*/ 60329 h 503731"/>
                <a:gd name="connsiteX376" fmla="*/ 925731 w 10525375"/>
                <a:gd name="connsiteY376" fmla="*/ 63002 h 503731"/>
                <a:gd name="connsiteX377" fmla="*/ 932533 w 10525375"/>
                <a:gd name="connsiteY377" fmla="*/ 65676 h 503731"/>
                <a:gd name="connsiteX378" fmla="*/ 929134 w 10525375"/>
                <a:gd name="connsiteY378" fmla="*/ 72359 h 503731"/>
                <a:gd name="connsiteX379" fmla="*/ 935935 w 10525375"/>
                <a:gd name="connsiteY379" fmla="*/ 72359 h 503731"/>
                <a:gd name="connsiteX380" fmla="*/ 935935 w 10525375"/>
                <a:gd name="connsiteY380" fmla="*/ 71022 h 503731"/>
                <a:gd name="connsiteX381" fmla="*/ 942737 w 10525375"/>
                <a:gd name="connsiteY381" fmla="*/ 67013 h 503731"/>
                <a:gd name="connsiteX382" fmla="*/ 935935 w 10525375"/>
                <a:gd name="connsiteY382" fmla="*/ 61667 h 503731"/>
                <a:gd name="connsiteX383" fmla="*/ 929134 w 10525375"/>
                <a:gd name="connsiteY383" fmla="*/ 60329 h 503731"/>
                <a:gd name="connsiteX384" fmla="*/ 701279 w 10525375"/>
                <a:gd name="connsiteY384" fmla="*/ 50974 h 503731"/>
                <a:gd name="connsiteX385" fmla="*/ 708081 w 10525375"/>
                <a:gd name="connsiteY385" fmla="*/ 53647 h 503731"/>
                <a:gd name="connsiteX386" fmla="*/ 691075 w 10525375"/>
                <a:gd name="connsiteY386" fmla="*/ 63004 h 503731"/>
                <a:gd name="connsiteX387" fmla="*/ 680875 w 10525375"/>
                <a:gd name="connsiteY387" fmla="*/ 61667 h 503731"/>
                <a:gd name="connsiteX388" fmla="*/ 701279 w 10525375"/>
                <a:gd name="connsiteY388" fmla="*/ 50974 h 503731"/>
                <a:gd name="connsiteX389" fmla="*/ 602659 w 10525375"/>
                <a:gd name="connsiteY389" fmla="*/ 50974 h 503731"/>
                <a:gd name="connsiteX390" fmla="*/ 657071 w 10525375"/>
                <a:gd name="connsiteY390" fmla="*/ 50974 h 503731"/>
                <a:gd name="connsiteX391" fmla="*/ 629865 w 10525375"/>
                <a:gd name="connsiteY391" fmla="*/ 63004 h 503731"/>
                <a:gd name="connsiteX392" fmla="*/ 602659 w 10525375"/>
                <a:gd name="connsiteY392" fmla="*/ 50974 h 503731"/>
                <a:gd name="connsiteX393" fmla="*/ 9624166 w 10525375"/>
                <a:gd name="connsiteY393" fmla="*/ 38944 h 503731"/>
                <a:gd name="connsiteX394" fmla="*/ 9617365 w 10525375"/>
                <a:gd name="connsiteY394" fmla="*/ 46964 h 503731"/>
                <a:gd name="connsiteX395" fmla="*/ 9637770 w 10525375"/>
                <a:gd name="connsiteY395" fmla="*/ 42955 h 503731"/>
                <a:gd name="connsiteX396" fmla="*/ 9624166 w 10525375"/>
                <a:gd name="connsiteY396" fmla="*/ 38944 h 503731"/>
                <a:gd name="connsiteX397" fmla="*/ 10168292 w 10525375"/>
                <a:gd name="connsiteY397" fmla="*/ 28253 h 503731"/>
                <a:gd name="connsiteX398" fmla="*/ 10175093 w 10525375"/>
                <a:gd name="connsiteY398" fmla="*/ 28253 h 503731"/>
                <a:gd name="connsiteX399" fmla="*/ 10164888 w 10525375"/>
                <a:gd name="connsiteY399" fmla="*/ 38945 h 503731"/>
                <a:gd name="connsiteX400" fmla="*/ 10168292 w 10525375"/>
                <a:gd name="connsiteY400" fmla="*/ 28253 h 503731"/>
                <a:gd name="connsiteX401" fmla="*/ 4646185 w 10525375"/>
                <a:gd name="connsiteY401" fmla="*/ 184 h 503731"/>
                <a:gd name="connsiteX402" fmla="*/ 4758412 w 10525375"/>
                <a:gd name="connsiteY402" fmla="*/ 1520 h 503731"/>
                <a:gd name="connsiteX403" fmla="*/ 4778817 w 10525375"/>
                <a:gd name="connsiteY403" fmla="*/ 1520 h 503731"/>
                <a:gd name="connsiteX404" fmla="*/ 4840031 w 10525375"/>
                <a:gd name="connsiteY404" fmla="*/ 1520 h 503731"/>
                <a:gd name="connsiteX405" fmla="*/ 4908047 w 10525375"/>
                <a:gd name="connsiteY405" fmla="*/ 2857 h 503731"/>
                <a:gd name="connsiteX406" fmla="*/ 4914848 w 10525375"/>
                <a:gd name="connsiteY406" fmla="*/ 184 h 503731"/>
                <a:gd name="connsiteX407" fmla="*/ 4931850 w 10525375"/>
                <a:gd name="connsiteY407" fmla="*/ 184 h 503731"/>
                <a:gd name="connsiteX408" fmla="*/ 4986263 w 10525375"/>
                <a:gd name="connsiteY408" fmla="*/ 2857 h 503731"/>
                <a:gd name="connsiteX409" fmla="*/ 5044078 w 10525375"/>
                <a:gd name="connsiteY409" fmla="*/ 4193 h 503731"/>
                <a:gd name="connsiteX410" fmla="*/ 5054278 w 10525375"/>
                <a:gd name="connsiteY410" fmla="*/ 4193 h 503731"/>
                <a:gd name="connsiteX411" fmla="*/ 5108691 w 10525375"/>
                <a:gd name="connsiteY411" fmla="*/ 184 h 503731"/>
                <a:gd name="connsiteX412" fmla="*/ 5122294 w 10525375"/>
                <a:gd name="connsiteY412" fmla="*/ 184 h 503731"/>
                <a:gd name="connsiteX413" fmla="*/ 5193712 w 10525375"/>
                <a:gd name="connsiteY413" fmla="*/ 2857 h 503731"/>
                <a:gd name="connsiteX414" fmla="*/ 5200514 w 10525375"/>
                <a:gd name="connsiteY414" fmla="*/ 1520 h 503731"/>
                <a:gd name="connsiteX415" fmla="*/ 5489578 w 10525375"/>
                <a:gd name="connsiteY415" fmla="*/ 8204 h 503731"/>
                <a:gd name="connsiteX416" fmla="*/ 5595004 w 10525375"/>
                <a:gd name="connsiteY416" fmla="*/ 6866 h 503731"/>
                <a:gd name="connsiteX417" fmla="*/ 5622210 w 10525375"/>
                <a:gd name="connsiteY417" fmla="*/ 6866 h 503731"/>
                <a:gd name="connsiteX418" fmla="*/ 5629012 w 10525375"/>
                <a:gd name="connsiteY418" fmla="*/ 8204 h 503731"/>
                <a:gd name="connsiteX419" fmla="*/ 5629012 w 10525375"/>
                <a:gd name="connsiteY419" fmla="*/ 9539 h 503731"/>
                <a:gd name="connsiteX420" fmla="*/ 5768442 w 10525375"/>
                <a:gd name="connsiteY420" fmla="*/ 10875 h 503731"/>
                <a:gd name="connsiteX421" fmla="*/ 5822855 w 10525375"/>
                <a:gd name="connsiteY421" fmla="*/ 14886 h 503731"/>
                <a:gd name="connsiteX422" fmla="*/ 5850061 w 10525375"/>
                <a:gd name="connsiteY422" fmla="*/ 10875 h 503731"/>
                <a:gd name="connsiteX423" fmla="*/ 5901074 w 10525375"/>
                <a:gd name="connsiteY423" fmla="*/ 16223 h 503731"/>
                <a:gd name="connsiteX424" fmla="*/ 5897672 w 10525375"/>
                <a:gd name="connsiteY424" fmla="*/ 17559 h 503731"/>
                <a:gd name="connsiteX425" fmla="*/ 5901074 w 10525375"/>
                <a:gd name="connsiteY425" fmla="*/ 17559 h 503731"/>
                <a:gd name="connsiteX426" fmla="*/ 5952084 w 10525375"/>
                <a:gd name="connsiteY426" fmla="*/ 17559 h 503731"/>
                <a:gd name="connsiteX427" fmla="*/ 5972489 w 10525375"/>
                <a:gd name="connsiteY427" fmla="*/ 17559 h 503731"/>
                <a:gd name="connsiteX428" fmla="*/ 6013298 w 10525375"/>
                <a:gd name="connsiteY428" fmla="*/ 21569 h 503731"/>
                <a:gd name="connsiteX429" fmla="*/ 6023502 w 10525375"/>
                <a:gd name="connsiteY429" fmla="*/ 17559 h 503731"/>
                <a:gd name="connsiteX430" fmla="*/ 6027504 w 10525375"/>
                <a:gd name="connsiteY430" fmla="*/ 17559 h 503731"/>
                <a:gd name="connsiteX431" fmla="*/ 6029544 w 10525375"/>
                <a:gd name="connsiteY431" fmla="*/ 16223 h 503731"/>
                <a:gd name="connsiteX432" fmla="*/ 6067905 w 10525375"/>
                <a:gd name="connsiteY432" fmla="*/ 17358 h 503731"/>
                <a:gd name="connsiteX433" fmla="*/ 6077064 w 10525375"/>
                <a:gd name="connsiteY433" fmla="*/ 17225 h 503731"/>
                <a:gd name="connsiteX434" fmla="*/ 6077767 w 10525375"/>
                <a:gd name="connsiteY434" fmla="*/ 17449 h 503731"/>
                <a:gd name="connsiteX435" fmla="*/ 6120940 w 10525375"/>
                <a:gd name="connsiteY435" fmla="*/ 15053 h 503731"/>
                <a:gd name="connsiteX436" fmla="*/ 6209783 w 10525375"/>
                <a:gd name="connsiteY436" fmla="*/ 18896 h 503731"/>
                <a:gd name="connsiteX437" fmla="*/ 6233590 w 10525375"/>
                <a:gd name="connsiteY437" fmla="*/ 25578 h 503731"/>
                <a:gd name="connsiteX438" fmla="*/ 6311807 w 10525375"/>
                <a:gd name="connsiteY438" fmla="*/ 14886 h 503731"/>
                <a:gd name="connsiteX439" fmla="*/ 6318608 w 10525375"/>
                <a:gd name="connsiteY439" fmla="*/ 16223 h 503731"/>
                <a:gd name="connsiteX440" fmla="*/ 6322011 w 10525375"/>
                <a:gd name="connsiteY440" fmla="*/ 12213 h 503731"/>
                <a:gd name="connsiteX441" fmla="*/ 6427433 w 10525375"/>
                <a:gd name="connsiteY441" fmla="*/ 10875 h 503731"/>
                <a:gd name="connsiteX442" fmla="*/ 6444439 w 10525375"/>
                <a:gd name="connsiteY442" fmla="*/ 10875 h 503731"/>
                <a:gd name="connsiteX443" fmla="*/ 6478447 w 10525375"/>
                <a:gd name="connsiteY443" fmla="*/ 14886 h 503731"/>
                <a:gd name="connsiteX444" fmla="*/ 6481846 w 10525375"/>
                <a:gd name="connsiteY444" fmla="*/ 14886 h 503731"/>
                <a:gd name="connsiteX445" fmla="*/ 6495449 w 10525375"/>
                <a:gd name="connsiteY445" fmla="*/ 13550 h 503731"/>
                <a:gd name="connsiteX446" fmla="*/ 6505653 w 10525375"/>
                <a:gd name="connsiteY446" fmla="*/ 14886 h 503731"/>
                <a:gd name="connsiteX447" fmla="*/ 6529457 w 10525375"/>
                <a:gd name="connsiteY447" fmla="*/ 16223 h 503731"/>
                <a:gd name="connsiteX448" fmla="*/ 6536258 w 10525375"/>
                <a:gd name="connsiteY448" fmla="*/ 14886 h 503731"/>
                <a:gd name="connsiteX449" fmla="*/ 6580470 w 10525375"/>
                <a:gd name="connsiteY449" fmla="*/ 14886 h 503731"/>
                <a:gd name="connsiteX450" fmla="*/ 6702898 w 10525375"/>
                <a:gd name="connsiteY450" fmla="*/ 14886 h 503731"/>
                <a:gd name="connsiteX451" fmla="*/ 6811723 w 10525375"/>
                <a:gd name="connsiteY451" fmla="*/ 13550 h 503731"/>
                <a:gd name="connsiteX452" fmla="*/ 6818525 w 10525375"/>
                <a:gd name="connsiteY452" fmla="*/ 14886 h 503731"/>
                <a:gd name="connsiteX453" fmla="*/ 6876336 w 10525375"/>
                <a:gd name="connsiteY453" fmla="*/ 13550 h 503731"/>
                <a:gd name="connsiteX454" fmla="*/ 6886540 w 10525375"/>
                <a:gd name="connsiteY454" fmla="*/ 13550 h 503731"/>
                <a:gd name="connsiteX455" fmla="*/ 6951153 w 10525375"/>
                <a:gd name="connsiteY455" fmla="*/ 9539 h 503731"/>
                <a:gd name="connsiteX456" fmla="*/ 6957955 w 10525375"/>
                <a:gd name="connsiteY456" fmla="*/ 9539 h 503731"/>
                <a:gd name="connsiteX457" fmla="*/ 7093986 w 10525375"/>
                <a:gd name="connsiteY457" fmla="*/ 10875 h 503731"/>
                <a:gd name="connsiteX458" fmla="*/ 7104190 w 10525375"/>
                <a:gd name="connsiteY458" fmla="*/ 13550 h 503731"/>
                <a:gd name="connsiteX459" fmla="*/ 7206214 w 10525375"/>
                <a:gd name="connsiteY459" fmla="*/ 13550 h 503731"/>
                <a:gd name="connsiteX460" fmla="*/ 7219817 w 10525375"/>
                <a:gd name="connsiteY460" fmla="*/ 20232 h 503731"/>
                <a:gd name="connsiteX461" fmla="*/ 7223216 w 10525375"/>
                <a:gd name="connsiteY461" fmla="*/ 20232 h 503731"/>
                <a:gd name="connsiteX462" fmla="*/ 7247023 w 10525375"/>
                <a:gd name="connsiteY462" fmla="*/ 12213 h 503731"/>
                <a:gd name="connsiteX463" fmla="*/ 7257224 w 10525375"/>
                <a:gd name="connsiteY463" fmla="*/ 12213 h 503731"/>
                <a:gd name="connsiteX464" fmla="*/ 7522484 w 10525375"/>
                <a:gd name="connsiteY464" fmla="*/ 10875 h 503731"/>
                <a:gd name="connsiteX465" fmla="*/ 7542889 w 10525375"/>
                <a:gd name="connsiteY465" fmla="*/ 12213 h 503731"/>
                <a:gd name="connsiteX466" fmla="*/ 7604103 w 10525375"/>
                <a:gd name="connsiteY466" fmla="*/ 8204 h 503731"/>
                <a:gd name="connsiteX467" fmla="*/ 7719730 w 10525375"/>
                <a:gd name="connsiteY467" fmla="*/ 8204 h 503731"/>
                <a:gd name="connsiteX468" fmla="*/ 7726531 w 10525375"/>
                <a:gd name="connsiteY468" fmla="*/ 8204 h 503731"/>
                <a:gd name="connsiteX469" fmla="*/ 7811552 w 10525375"/>
                <a:gd name="connsiteY469" fmla="*/ 8204 h 503731"/>
                <a:gd name="connsiteX470" fmla="*/ 7818354 w 10525375"/>
                <a:gd name="connsiteY470" fmla="*/ 8204 h 503731"/>
                <a:gd name="connsiteX471" fmla="*/ 7872767 w 10525375"/>
                <a:gd name="connsiteY471" fmla="*/ 8204 h 503731"/>
                <a:gd name="connsiteX472" fmla="*/ 7930578 w 10525375"/>
                <a:gd name="connsiteY472" fmla="*/ 9539 h 503731"/>
                <a:gd name="connsiteX473" fmla="*/ 7933980 w 10525375"/>
                <a:gd name="connsiteY473" fmla="*/ 10875 h 503731"/>
                <a:gd name="connsiteX474" fmla="*/ 7933980 w 10525375"/>
                <a:gd name="connsiteY474" fmla="*/ 8204 h 503731"/>
                <a:gd name="connsiteX475" fmla="*/ 7967988 w 10525375"/>
                <a:gd name="connsiteY475" fmla="*/ 8204 h 503731"/>
                <a:gd name="connsiteX476" fmla="*/ 7974790 w 10525375"/>
                <a:gd name="connsiteY476" fmla="*/ 6866 h 503731"/>
                <a:gd name="connsiteX477" fmla="*/ 7995194 w 10525375"/>
                <a:gd name="connsiteY477" fmla="*/ 8204 h 503731"/>
                <a:gd name="connsiteX478" fmla="*/ 8046204 w 10525375"/>
                <a:gd name="connsiteY478" fmla="*/ 9539 h 503731"/>
                <a:gd name="connsiteX479" fmla="*/ 8046204 w 10525375"/>
                <a:gd name="connsiteY479" fmla="*/ 12213 h 503731"/>
                <a:gd name="connsiteX480" fmla="*/ 8066609 w 10525375"/>
                <a:gd name="connsiteY480" fmla="*/ 8204 h 503731"/>
                <a:gd name="connsiteX481" fmla="*/ 8161831 w 10525375"/>
                <a:gd name="connsiteY481" fmla="*/ 4193 h 503731"/>
                <a:gd name="connsiteX482" fmla="*/ 8229846 w 10525375"/>
                <a:gd name="connsiteY482" fmla="*/ 4193 h 503731"/>
                <a:gd name="connsiteX483" fmla="*/ 8318267 w 10525375"/>
                <a:gd name="connsiteY483" fmla="*/ 12213 h 503731"/>
                <a:gd name="connsiteX484" fmla="*/ 8318267 w 10525375"/>
                <a:gd name="connsiteY484" fmla="*/ 13550 h 503731"/>
                <a:gd name="connsiteX485" fmla="*/ 8382884 w 10525375"/>
                <a:gd name="connsiteY485" fmla="*/ 2857 h 503731"/>
                <a:gd name="connsiteX486" fmla="*/ 8467901 w 10525375"/>
                <a:gd name="connsiteY486" fmla="*/ 1520 h 503731"/>
                <a:gd name="connsiteX487" fmla="*/ 8481504 w 10525375"/>
                <a:gd name="connsiteY487" fmla="*/ 1520 h 503731"/>
                <a:gd name="connsiteX488" fmla="*/ 8505312 w 10525375"/>
                <a:gd name="connsiteY488" fmla="*/ 9539 h 503731"/>
                <a:gd name="connsiteX489" fmla="*/ 8505312 w 10525375"/>
                <a:gd name="connsiteY489" fmla="*/ 8204 h 503731"/>
                <a:gd name="connsiteX490" fmla="*/ 8501909 w 10525375"/>
                <a:gd name="connsiteY490" fmla="*/ 6866 h 503731"/>
                <a:gd name="connsiteX491" fmla="*/ 8556322 w 10525375"/>
                <a:gd name="connsiteY491" fmla="*/ 184 h 503731"/>
                <a:gd name="connsiteX492" fmla="*/ 8668549 w 10525375"/>
                <a:gd name="connsiteY492" fmla="*/ 1520 h 503731"/>
                <a:gd name="connsiteX493" fmla="*/ 8688954 w 10525375"/>
                <a:gd name="connsiteY493" fmla="*/ 1520 h 503731"/>
                <a:gd name="connsiteX494" fmla="*/ 8750168 w 10525375"/>
                <a:gd name="connsiteY494" fmla="*/ 1520 h 503731"/>
                <a:gd name="connsiteX495" fmla="*/ 8818184 w 10525375"/>
                <a:gd name="connsiteY495" fmla="*/ 2857 h 503731"/>
                <a:gd name="connsiteX496" fmla="*/ 8824985 w 10525375"/>
                <a:gd name="connsiteY496" fmla="*/ 184 h 503731"/>
                <a:gd name="connsiteX497" fmla="*/ 8841987 w 10525375"/>
                <a:gd name="connsiteY497" fmla="*/ 184 h 503731"/>
                <a:gd name="connsiteX498" fmla="*/ 8896400 w 10525375"/>
                <a:gd name="connsiteY498" fmla="*/ 2857 h 503731"/>
                <a:gd name="connsiteX499" fmla="*/ 8954214 w 10525375"/>
                <a:gd name="connsiteY499" fmla="*/ 4193 h 503731"/>
                <a:gd name="connsiteX500" fmla="*/ 8964415 w 10525375"/>
                <a:gd name="connsiteY500" fmla="*/ 4193 h 503731"/>
                <a:gd name="connsiteX501" fmla="*/ 9018828 w 10525375"/>
                <a:gd name="connsiteY501" fmla="*/ 184 h 503731"/>
                <a:gd name="connsiteX502" fmla="*/ 9032430 w 10525375"/>
                <a:gd name="connsiteY502" fmla="*/ 184 h 503731"/>
                <a:gd name="connsiteX503" fmla="*/ 9103849 w 10525375"/>
                <a:gd name="connsiteY503" fmla="*/ 2857 h 503731"/>
                <a:gd name="connsiteX504" fmla="*/ 9110650 w 10525375"/>
                <a:gd name="connsiteY504" fmla="*/ 1520 h 503731"/>
                <a:gd name="connsiteX505" fmla="*/ 9399715 w 10525375"/>
                <a:gd name="connsiteY505" fmla="*/ 8204 h 503731"/>
                <a:gd name="connsiteX506" fmla="*/ 9505141 w 10525375"/>
                <a:gd name="connsiteY506" fmla="*/ 6866 h 503731"/>
                <a:gd name="connsiteX507" fmla="*/ 9532347 w 10525375"/>
                <a:gd name="connsiteY507" fmla="*/ 6866 h 503731"/>
                <a:gd name="connsiteX508" fmla="*/ 9539148 w 10525375"/>
                <a:gd name="connsiteY508" fmla="*/ 8204 h 503731"/>
                <a:gd name="connsiteX509" fmla="*/ 9539148 w 10525375"/>
                <a:gd name="connsiteY509" fmla="*/ 9539 h 503731"/>
                <a:gd name="connsiteX510" fmla="*/ 9678579 w 10525375"/>
                <a:gd name="connsiteY510" fmla="*/ 10875 h 503731"/>
                <a:gd name="connsiteX511" fmla="*/ 9732992 w 10525375"/>
                <a:gd name="connsiteY511" fmla="*/ 14886 h 503731"/>
                <a:gd name="connsiteX512" fmla="*/ 9760198 w 10525375"/>
                <a:gd name="connsiteY512" fmla="*/ 10875 h 503731"/>
                <a:gd name="connsiteX513" fmla="*/ 9811211 w 10525375"/>
                <a:gd name="connsiteY513" fmla="*/ 16223 h 503731"/>
                <a:gd name="connsiteX514" fmla="*/ 9807808 w 10525375"/>
                <a:gd name="connsiteY514" fmla="*/ 17559 h 503731"/>
                <a:gd name="connsiteX515" fmla="*/ 9811211 w 10525375"/>
                <a:gd name="connsiteY515" fmla="*/ 17559 h 503731"/>
                <a:gd name="connsiteX516" fmla="*/ 9862221 w 10525375"/>
                <a:gd name="connsiteY516" fmla="*/ 17559 h 503731"/>
                <a:gd name="connsiteX517" fmla="*/ 9882626 w 10525375"/>
                <a:gd name="connsiteY517" fmla="*/ 17559 h 503731"/>
                <a:gd name="connsiteX518" fmla="*/ 9923435 w 10525375"/>
                <a:gd name="connsiteY518" fmla="*/ 21569 h 503731"/>
                <a:gd name="connsiteX519" fmla="*/ 9933639 w 10525375"/>
                <a:gd name="connsiteY519" fmla="*/ 17559 h 503731"/>
                <a:gd name="connsiteX520" fmla="*/ 9964244 w 10525375"/>
                <a:gd name="connsiteY520" fmla="*/ 17559 h 503731"/>
                <a:gd name="connsiteX521" fmla="*/ 10005054 w 10525375"/>
                <a:gd name="connsiteY521" fmla="*/ 22905 h 503731"/>
                <a:gd name="connsiteX522" fmla="*/ 10049266 w 10525375"/>
                <a:gd name="connsiteY522" fmla="*/ 24241 h 503731"/>
                <a:gd name="connsiteX523" fmla="*/ 10035662 w 10525375"/>
                <a:gd name="connsiteY523" fmla="*/ 34935 h 503731"/>
                <a:gd name="connsiteX524" fmla="*/ 9971046 w 10525375"/>
                <a:gd name="connsiteY524" fmla="*/ 33598 h 503731"/>
                <a:gd name="connsiteX525" fmla="*/ 9967647 w 10525375"/>
                <a:gd name="connsiteY525" fmla="*/ 29589 h 503731"/>
                <a:gd name="connsiteX526" fmla="*/ 9967647 w 10525375"/>
                <a:gd name="connsiteY526" fmla="*/ 30925 h 503731"/>
                <a:gd name="connsiteX527" fmla="*/ 9950642 w 10525375"/>
                <a:gd name="connsiteY527" fmla="*/ 34935 h 503731"/>
                <a:gd name="connsiteX528" fmla="*/ 9974448 w 10525375"/>
                <a:gd name="connsiteY528" fmla="*/ 54983 h 503731"/>
                <a:gd name="connsiteX529" fmla="*/ 10008456 w 10525375"/>
                <a:gd name="connsiteY529" fmla="*/ 54983 h 503731"/>
                <a:gd name="connsiteX530" fmla="*/ 10083274 w 10525375"/>
                <a:gd name="connsiteY530" fmla="*/ 58993 h 503731"/>
                <a:gd name="connsiteX531" fmla="*/ 10056068 w 10525375"/>
                <a:gd name="connsiteY531" fmla="*/ 53647 h 503731"/>
                <a:gd name="connsiteX532" fmla="*/ 10103678 w 10525375"/>
                <a:gd name="connsiteY532" fmla="*/ 52310 h 503731"/>
                <a:gd name="connsiteX533" fmla="*/ 10103678 w 10525375"/>
                <a:gd name="connsiteY533" fmla="*/ 48301 h 503731"/>
                <a:gd name="connsiteX534" fmla="*/ 10093474 w 10525375"/>
                <a:gd name="connsiteY534" fmla="*/ 42955 h 503731"/>
                <a:gd name="connsiteX535" fmla="*/ 10093474 w 10525375"/>
                <a:gd name="connsiteY535" fmla="*/ 38944 h 503731"/>
                <a:gd name="connsiteX536" fmla="*/ 10093474 w 10525375"/>
                <a:gd name="connsiteY536" fmla="*/ 26916 h 503731"/>
                <a:gd name="connsiteX537" fmla="*/ 10124083 w 10525375"/>
                <a:gd name="connsiteY537" fmla="*/ 42955 h 503731"/>
                <a:gd name="connsiteX538" fmla="*/ 10124083 w 10525375"/>
                <a:gd name="connsiteY538" fmla="*/ 48301 h 503731"/>
                <a:gd name="connsiteX539" fmla="*/ 10147886 w 10525375"/>
                <a:gd name="connsiteY539" fmla="*/ 56320 h 503731"/>
                <a:gd name="connsiteX540" fmla="*/ 10134284 w 10525375"/>
                <a:gd name="connsiteY540" fmla="*/ 64338 h 503731"/>
                <a:gd name="connsiteX541" fmla="*/ 10103678 w 10525375"/>
                <a:gd name="connsiteY541" fmla="*/ 72359 h 503731"/>
                <a:gd name="connsiteX542" fmla="*/ 10113879 w 10525375"/>
                <a:gd name="connsiteY542" fmla="*/ 76368 h 503731"/>
                <a:gd name="connsiteX543" fmla="*/ 10181894 w 10525375"/>
                <a:gd name="connsiteY543" fmla="*/ 77704 h 503731"/>
                <a:gd name="connsiteX544" fmla="*/ 10181894 w 10525375"/>
                <a:gd name="connsiteY544" fmla="*/ 80379 h 503731"/>
                <a:gd name="connsiteX545" fmla="*/ 10134284 w 10525375"/>
                <a:gd name="connsiteY545" fmla="*/ 88398 h 503731"/>
                <a:gd name="connsiteX546" fmla="*/ 10178496 w 10525375"/>
                <a:gd name="connsiteY546" fmla="*/ 91070 h 503731"/>
                <a:gd name="connsiteX547" fmla="*/ 10154688 w 10525375"/>
                <a:gd name="connsiteY547" fmla="*/ 113792 h 503731"/>
                <a:gd name="connsiteX548" fmla="*/ 10171694 w 10525375"/>
                <a:gd name="connsiteY548" fmla="*/ 124485 h 503731"/>
                <a:gd name="connsiteX549" fmla="*/ 10232908 w 10525375"/>
                <a:gd name="connsiteY549" fmla="*/ 113792 h 503731"/>
                <a:gd name="connsiteX550" fmla="*/ 10232908 w 10525375"/>
                <a:gd name="connsiteY550" fmla="*/ 125822 h 503731"/>
                <a:gd name="connsiteX551" fmla="*/ 10243108 w 10525375"/>
                <a:gd name="connsiteY551" fmla="*/ 125822 h 503731"/>
                <a:gd name="connsiteX552" fmla="*/ 10243108 w 10525375"/>
                <a:gd name="connsiteY552" fmla="*/ 124485 h 503731"/>
                <a:gd name="connsiteX553" fmla="*/ 10277116 w 10525375"/>
                <a:gd name="connsiteY553" fmla="*/ 116466 h 503731"/>
                <a:gd name="connsiteX554" fmla="*/ 10348534 w 10525375"/>
                <a:gd name="connsiteY554" fmla="*/ 116466 h 503731"/>
                <a:gd name="connsiteX555" fmla="*/ 10396146 w 10525375"/>
                <a:gd name="connsiteY555" fmla="*/ 116466 h 503731"/>
                <a:gd name="connsiteX556" fmla="*/ 10368939 w 10525375"/>
                <a:gd name="connsiteY556" fmla="*/ 132504 h 503731"/>
                <a:gd name="connsiteX557" fmla="*/ 10368939 w 10525375"/>
                <a:gd name="connsiteY557" fmla="*/ 144533 h 503731"/>
                <a:gd name="connsiteX558" fmla="*/ 10406346 w 10525375"/>
                <a:gd name="connsiteY558" fmla="*/ 141861 h 503731"/>
                <a:gd name="connsiteX559" fmla="*/ 10436954 w 10525375"/>
                <a:gd name="connsiteY559" fmla="*/ 155227 h 503731"/>
                <a:gd name="connsiteX560" fmla="*/ 10406346 w 10525375"/>
                <a:gd name="connsiteY560" fmla="*/ 161909 h 503731"/>
                <a:gd name="connsiteX561" fmla="*/ 10368939 w 10525375"/>
                <a:gd name="connsiteY561" fmla="*/ 157899 h 503731"/>
                <a:gd name="connsiteX562" fmla="*/ 10338330 w 10525375"/>
                <a:gd name="connsiteY562" fmla="*/ 148543 h 503731"/>
                <a:gd name="connsiteX563" fmla="*/ 10314526 w 10525375"/>
                <a:gd name="connsiteY563" fmla="*/ 160573 h 503731"/>
                <a:gd name="connsiteX564" fmla="*/ 10273718 w 10525375"/>
                <a:gd name="connsiteY564" fmla="*/ 168593 h 503731"/>
                <a:gd name="connsiteX565" fmla="*/ 10287320 w 10525375"/>
                <a:gd name="connsiteY565" fmla="*/ 176612 h 503731"/>
                <a:gd name="connsiteX566" fmla="*/ 10328130 w 10525375"/>
                <a:gd name="connsiteY566" fmla="*/ 172602 h 503731"/>
                <a:gd name="connsiteX567" fmla="*/ 10379779 w 10525375"/>
                <a:gd name="connsiteY567" fmla="*/ 172226 h 503731"/>
                <a:gd name="connsiteX568" fmla="*/ 10387784 w 10525375"/>
                <a:gd name="connsiteY568" fmla="*/ 179252 h 503731"/>
                <a:gd name="connsiteX569" fmla="*/ 10373612 w 10525375"/>
                <a:gd name="connsiteY569" fmla="*/ 178951 h 503731"/>
                <a:gd name="connsiteX570" fmla="*/ 10365536 w 10525375"/>
                <a:gd name="connsiteY570" fmla="*/ 184632 h 503731"/>
                <a:gd name="connsiteX571" fmla="*/ 10328130 w 10525375"/>
                <a:gd name="connsiteY571" fmla="*/ 196660 h 503731"/>
                <a:gd name="connsiteX572" fmla="*/ 10253312 w 10525375"/>
                <a:gd name="connsiteY572" fmla="*/ 203344 h 503731"/>
                <a:gd name="connsiteX573" fmla="*/ 10280519 w 10525375"/>
                <a:gd name="connsiteY573" fmla="*/ 208690 h 503731"/>
                <a:gd name="connsiteX574" fmla="*/ 10290720 w 10525375"/>
                <a:gd name="connsiteY574" fmla="*/ 212699 h 503731"/>
                <a:gd name="connsiteX575" fmla="*/ 10294122 w 10525375"/>
                <a:gd name="connsiteY575" fmla="*/ 210026 h 503731"/>
                <a:gd name="connsiteX576" fmla="*/ 10362138 w 10525375"/>
                <a:gd name="connsiteY576" fmla="*/ 208690 h 503731"/>
                <a:gd name="connsiteX577" fmla="*/ 10379140 w 10525375"/>
                <a:gd name="connsiteY577" fmla="*/ 212699 h 503731"/>
                <a:gd name="connsiteX578" fmla="*/ 10392743 w 10525375"/>
                <a:gd name="connsiteY578" fmla="*/ 216709 h 503731"/>
                <a:gd name="connsiteX579" fmla="*/ 10464161 w 10525375"/>
                <a:gd name="connsiteY579" fmla="*/ 248787 h 503731"/>
                <a:gd name="connsiteX580" fmla="*/ 10433552 w 10525375"/>
                <a:gd name="connsiteY580" fmla="*/ 252796 h 503731"/>
                <a:gd name="connsiteX581" fmla="*/ 10402947 w 10525375"/>
                <a:gd name="connsiteY581" fmla="*/ 240768 h 503731"/>
                <a:gd name="connsiteX582" fmla="*/ 10409748 w 10525375"/>
                <a:gd name="connsiteY582" fmla="*/ 254134 h 503731"/>
                <a:gd name="connsiteX583" fmla="*/ 10385941 w 10525375"/>
                <a:gd name="connsiteY583" fmla="*/ 255469 h 503731"/>
                <a:gd name="connsiteX584" fmla="*/ 10368939 w 10525375"/>
                <a:gd name="connsiteY584" fmla="*/ 263489 h 503731"/>
                <a:gd name="connsiteX585" fmla="*/ 10358735 w 10525375"/>
                <a:gd name="connsiteY585" fmla="*/ 264826 h 503731"/>
                <a:gd name="connsiteX586" fmla="*/ 10266916 w 10525375"/>
                <a:gd name="connsiteY586" fmla="*/ 260816 h 503731"/>
                <a:gd name="connsiteX587" fmla="*/ 10266916 w 10525375"/>
                <a:gd name="connsiteY587" fmla="*/ 272846 h 503731"/>
                <a:gd name="connsiteX588" fmla="*/ 10277116 w 10525375"/>
                <a:gd name="connsiteY588" fmla="*/ 276855 h 503731"/>
                <a:gd name="connsiteX589" fmla="*/ 10317926 w 10525375"/>
                <a:gd name="connsiteY589" fmla="*/ 275519 h 503731"/>
                <a:gd name="connsiteX590" fmla="*/ 10338330 w 10525375"/>
                <a:gd name="connsiteY590" fmla="*/ 278192 h 503731"/>
                <a:gd name="connsiteX591" fmla="*/ 10368939 w 10525375"/>
                <a:gd name="connsiteY591" fmla="*/ 283538 h 503731"/>
                <a:gd name="connsiteX592" fmla="*/ 10379140 w 10525375"/>
                <a:gd name="connsiteY592" fmla="*/ 286211 h 503731"/>
                <a:gd name="connsiteX593" fmla="*/ 10358735 w 10525375"/>
                <a:gd name="connsiteY593" fmla="*/ 294231 h 503731"/>
                <a:gd name="connsiteX594" fmla="*/ 10297521 w 10525375"/>
                <a:gd name="connsiteY594" fmla="*/ 298240 h 503731"/>
                <a:gd name="connsiteX595" fmla="*/ 10246511 w 10525375"/>
                <a:gd name="connsiteY595" fmla="*/ 292894 h 503731"/>
                <a:gd name="connsiteX596" fmla="*/ 10243108 w 10525375"/>
                <a:gd name="connsiteY596" fmla="*/ 282201 h 503731"/>
                <a:gd name="connsiteX597" fmla="*/ 10246511 w 10525375"/>
                <a:gd name="connsiteY597" fmla="*/ 282201 h 503731"/>
                <a:gd name="connsiteX598" fmla="*/ 10209100 w 10525375"/>
                <a:gd name="connsiteY598" fmla="*/ 287547 h 503731"/>
                <a:gd name="connsiteX599" fmla="*/ 10205702 w 10525375"/>
                <a:gd name="connsiteY599" fmla="*/ 290220 h 503731"/>
                <a:gd name="connsiteX600" fmla="*/ 10215902 w 10525375"/>
                <a:gd name="connsiteY600" fmla="*/ 294231 h 503731"/>
                <a:gd name="connsiteX601" fmla="*/ 10215902 w 10525375"/>
                <a:gd name="connsiteY601" fmla="*/ 306259 h 503731"/>
                <a:gd name="connsiteX602" fmla="*/ 10175093 w 10525375"/>
                <a:gd name="connsiteY602" fmla="*/ 306259 h 503731"/>
                <a:gd name="connsiteX603" fmla="*/ 10127482 w 10525375"/>
                <a:gd name="connsiteY603" fmla="*/ 302250 h 503731"/>
                <a:gd name="connsiteX604" fmla="*/ 10103678 w 10525375"/>
                <a:gd name="connsiteY604" fmla="*/ 306259 h 503731"/>
                <a:gd name="connsiteX605" fmla="*/ 10076472 w 10525375"/>
                <a:gd name="connsiteY605" fmla="*/ 310270 h 503731"/>
                <a:gd name="connsiteX606" fmla="*/ 10093474 w 10525375"/>
                <a:gd name="connsiteY606" fmla="*/ 314279 h 503731"/>
                <a:gd name="connsiteX607" fmla="*/ 10141085 w 10525375"/>
                <a:gd name="connsiteY607" fmla="*/ 319625 h 503731"/>
                <a:gd name="connsiteX608" fmla="*/ 10096876 w 10525375"/>
                <a:gd name="connsiteY608" fmla="*/ 322298 h 503731"/>
                <a:gd name="connsiteX609" fmla="*/ 10090075 w 10525375"/>
                <a:gd name="connsiteY609" fmla="*/ 322298 h 503731"/>
                <a:gd name="connsiteX610" fmla="*/ 10117282 w 10525375"/>
                <a:gd name="connsiteY610" fmla="*/ 332991 h 503731"/>
                <a:gd name="connsiteX611" fmla="*/ 10137686 w 10525375"/>
                <a:gd name="connsiteY611" fmla="*/ 338337 h 503731"/>
                <a:gd name="connsiteX612" fmla="*/ 10168292 w 10525375"/>
                <a:gd name="connsiteY612" fmla="*/ 338337 h 503731"/>
                <a:gd name="connsiteX613" fmla="*/ 10171694 w 10525375"/>
                <a:gd name="connsiteY613" fmla="*/ 339674 h 503731"/>
                <a:gd name="connsiteX614" fmla="*/ 10175093 w 10525375"/>
                <a:gd name="connsiteY614" fmla="*/ 337001 h 503731"/>
                <a:gd name="connsiteX615" fmla="*/ 10243108 w 10525375"/>
                <a:gd name="connsiteY615" fmla="*/ 338337 h 503731"/>
                <a:gd name="connsiteX616" fmla="*/ 10355336 w 10525375"/>
                <a:gd name="connsiteY616" fmla="*/ 342348 h 503731"/>
                <a:gd name="connsiteX617" fmla="*/ 10375740 w 10525375"/>
                <a:gd name="connsiteY617" fmla="*/ 339674 h 503731"/>
                <a:gd name="connsiteX618" fmla="*/ 10498169 w 10525375"/>
                <a:gd name="connsiteY618" fmla="*/ 347694 h 503731"/>
                <a:gd name="connsiteX619" fmla="*/ 10498169 w 10525375"/>
                <a:gd name="connsiteY619" fmla="*/ 350367 h 503731"/>
                <a:gd name="connsiteX620" fmla="*/ 10447156 w 10525375"/>
                <a:gd name="connsiteY620" fmla="*/ 355713 h 503731"/>
                <a:gd name="connsiteX621" fmla="*/ 10385941 w 10525375"/>
                <a:gd name="connsiteY621" fmla="*/ 355713 h 503731"/>
                <a:gd name="connsiteX622" fmla="*/ 10375740 w 10525375"/>
                <a:gd name="connsiteY622" fmla="*/ 354376 h 503731"/>
                <a:gd name="connsiteX623" fmla="*/ 10345132 w 10525375"/>
                <a:gd name="connsiteY623" fmla="*/ 351703 h 503731"/>
                <a:gd name="connsiteX624" fmla="*/ 10222704 w 10525375"/>
                <a:gd name="connsiteY624" fmla="*/ 359722 h 503731"/>
                <a:gd name="connsiteX625" fmla="*/ 10222704 w 10525375"/>
                <a:gd name="connsiteY625" fmla="*/ 357049 h 503731"/>
                <a:gd name="connsiteX626" fmla="*/ 10137686 w 10525375"/>
                <a:gd name="connsiteY626" fmla="*/ 369079 h 503731"/>
                <a:gd name="connsiteX627" fmla="*/ 10100276 w 10525375"/>
                <a:gd name="connsiteY627" fmla="*/ 367742 h 503731"/>
                <a:gd name="connsiteX628" fmla="*/ 10096876 w 10525375"/>
                <a:gd name="connsiteY628" fmla="*/ 366406 h 503731"/>
                <a:gd name="connsiteX629" fmla="*/ 10069670 w 10525375"/>
                <a:gd name="connsiteY629" fmla="*/ 366406 h 503731"/>
                <a:gd name="connsiteX630" fmla="*/ 10045863 w 10525375"/>
                <a:gd name="connsiteY630" fmla="*/ 367742 h 503731"/>
                <a:gd name="connsiteX631" fmla="*/ 10042464 w 10525375"/>
                <a:gd name="connsiteY631" fmla="*/ 366406 h 503731"/>
                <a:gd name="connsiteX632" fmla="*/ 10028861 w 10525375"/>
                <a:gd name="connsiteY632" fmla="*/ 366406 h 503731"/>
                <a:gd name="connsiteX633" fmla="*/ 10018657 w 10525375"/>
                <a:gd name="connsiteY633" fmla="*/ 366406 h 503731"/>
                <a:gd name="connsiteX634" fmla="*/ 10011856 w 10525375"/>
                <a:gd name="connsiteY634" fmla="*/ 369079 h 503731"/>
                <a:gd name="connsiteX635" fmla="*/ 9977848 w 10525375"/>
                <a:gd name="connsiteY635" fmla="*/ 371752 h 503731"/>
                <a:gd name="connsiteX636" fmla="*/ 9971046 w 10525375"/>
                <a:gd name="connsiteY636" fmla="*/ 369079 h 503731"/>
                <a:gd name="connsiteX637" fmla="*/ 9971046 w 10525375"/>
                <a:gd name="connsiteY637" fmla="*/ 375761 h 503731"/>
                <a:gd name="connsiteX638" fmla="*/ 9998252 w 10525375"/>
                <a:gd name="connsiteY638" fmla="*/ 381108 h 503731"/>
                <a:gd name="connsiteX639" fmla="*/ 10001655 w 10525375"/>
                <a:gd name="connsiteY639" fmla="*/ 378434 h 503731"/>
                <a:gd name="connsiteX640" fmla="*/ 10056068 w 10525375"/>
                <a:gd name="connsiteY640" fmla="*/ 377099 h 503731"/>
                <a:gd name="connsiteX641" fmla="*/ 10069670 w 10525375"/>
                <a:gd name="connsiteY641" fmla="*/ 381108 h 503731"/>
                <a:gd name="connsiteX642" fmla="*/ 10069670 w 10525375"/>
                <a:gd name="connsiteY642" fmla="*/ 385118 h 503731"/>
                <a:gd name="connsiteX643" fmla="*/ 10110480 w 10525375"/>
                <a:gd name="connsiteY643" fmla="*/ 389127 h 503731"/>
                <a:gd name="connsiteX644" fmla="*/ 10110480 w 10525375"/>
                <a:gd name="connsiteY644" fmla="*/ 393137 h 503731"/>
                <a:gd name="connsiteX645" fmla="*/ 10151289 w 10525375"/>
                <a:gd name="connsiteY645" fmla="*/ 386454 h 503731"/>
                <a:gd name="connsiteX646" fmla="*/ 10161490 w 10525375"/>
                <a:gd name="connsiteY646" fmla="*/ 390464 h 503731"/>
                <a:gd name="connsiteX647" fmla="*/ 10168292 w 10525375"/>
                <a:gd name="connsiteY647" fmla="*/ 391800 h 503731"/>
                <a:gd name="connsiteX648" fmla="*/ 10232908 w 10525375"/>
                <a:gd name="connsiteY648" fmla="*/ 397147 h 503731"/>
                <a:gd name="connsiteX649" fmla="*/ 10266916 w 10525375"/>
                <a:gd name="connsiteY649" fmla="*/ 405166 h 503731"/>
                <a:gd name="connsiteX650" fmla="*/ 10243108 w 10525375"/>
                <a:gd name="connsiteY650" fmla="*/ 411850 h 503731"/>
                <a:gd name="connsiteX651" fmla="*/ 10243108 w 10525375"/>
                <a:gd name="connsiteY651" fmla="*/ 415859 h 503731"/>
                <a:gd name="connsiteX652" fmla="*/ 10181894 w 10525375"/>
                <a:gd name="connsiteY652" fmla="*/ 415859 h 503731"/>
                <a:gd name="connsiteX653" fmla="*/ 10175093 w 10525375"/>
                <a:gd name="connsiteY653" fmla="*/ 419869 h 503731"/>
                <a:gd name="connsiteX654" fmla="*/ 10212503 w 10525375"/>
                <a:gd name="connsiteY654" fmla="*/ 433235 h 503731"/>
                <a:gd name="connsiteX655" fmla="*/ 10212503 w 10525375"/>
                <a:gd name="connsiteY655" fmla="*/ 441254 h 503731"/>
                <a:gd name="connsiteX656" fmla="*/ 10181894 w 10525375"/>
                <a:gd name="connsiteY656" fmla="*/ 439917 h 503731"/>
                <a:gd name="connsiteX657" fmla="*/ 10147886 w 10525375"/>
                <a:gd name="connsiteY657" fmla="*/ 419869 h 503731"/>
                <a:gd name="connsiteX658" fmla="*/ 10117282 w 10525375"/>
                <a:gd name="connsiteY658" fmla="*/ 419869 h 503731"/>
                <a:gd name="connsiteX659" fmla="*/ 10130884 w 10525375"/>
                <a:gd name="connsiteY659" fmla="*/ 410512 h 503731"/>
                <a:gd name="connsiteX660" fmla="*/ 10127482 w 10525375"/>
                <a:gd name="connsiteY660" fmla="*/ 405166 h 503731"/>
                <a:gd name="connsiteX661" fmla="*/ 10124083 w 10525375"/>
                <a:gd name="connsiteY661" fmla="*/ 402493 h 503731"/>
                <a:gd name="connsiteX662" fmla="*/ 10086672 w 10525375"/>
                <a:gd name="connsiteY662" fmla="*/ 402493 h 503731"/>
                <a:gd name="connsiteX663" fmla="*/ 10076472 w 10525375"/>
                <a:gd name="connsiteY663" fmla="*/ 411850 h 503731"/>
                <a:gd name="connsiteX664" fmla="*/ 10073070 w 10525375"/>
                <a:gd name="connsiteY664" fmla="*/ 415859 h 503731"/>
                <a:gd name="connsiteX665" fmla="*/ 10083274 w 10525375"/>
                <a:gd name="connsiteY665" fmla="*/ 426551 h 503731"/>
                <a:gd name="connsiteX666" fmla="*/ 10096876 w 10525375"/>
                <a:gd name="connsiteY666" fmla="*/ 427888 h 503731"/>
                <a:gd name="connsiteX667" fmla="*/ 10141085 w 10525375"/>
                <a:gd name="connsiteY667" fmla="*/ 434571 h 503731"/>
                <a:gd name="connsiteX668" fmla="*/ 10137686 w 10525375"/>
                <a:gd name="connsiteY668" fmla="*/ 438581 h 503731"/>
                <a:gd name="connsiteX669" fmla="*/ 10090075 w 10525375"/>
                <a:gd name="connsiteY669" fmla="*/ 437244 h 503731"/>
                <a:gd name="connsiteX670" fmla="*/ 10066268 w 10525375"/>
                <a:gd name="connsiteY670" fmla="*/ 437244 h 503731"/>
                <a:gd name="connsiteX671" fmla="*/ 10039062 w 10525375"/>
                <a:gd name="connsiteY671" fmla="*/ 433235 h 503731"/>
                <a:gd name="connsiteX672" fmla="*/ 10018657 w 10525375"/>
                <a:gd name="connsiteY672" fmla="*/ 445263 h 503731"/>
                <a:gd name="connsiteX673" fmla="*/ 9984649 w 10525375"/>
                <a:gd name="connsiteY673" fmla="*/ 433235 h 503731"/>
                <a:gd name="connsiteX674" fmla="*/ 9903030 w 10525375"/>
                <a:gd name="connsiteY674" fmla="*/ 437244 h 503731"/>
                <a:gd name="connsiteX675" fmla="*/ 9889428 w 10525375"/>
                <a:gd name="connsiteY675" fmla="*/ 451947 h 503731"/>
                <a:gd name="connsiteX676" fmla="*/ 9855420 w 10525375"/>
                <a:gd name="connsiteY676" fmla="*/ 451947 h 503731"/>
                <a:gd name="connsiteX677" fmla="*/ 9838418 w 10525375"/>
                <a:gd name="connsiteY677" fmla="*/ 453283 h 503731"/>
                <a:gd name="connsiteX678" fmla="*/ 9804410 w 10525375"/>
                <a:gd name="connsiteY678" fmla="*/ 455956 h 503731"/>
                <a:gd name="connsiteX679" fmla="*/ 9801007 w 10525375"/>
                <a:gd name="connsiteY679" fmla="*/ 455956 h 503731"/>
                <a:gd name="connsiteX680" fmla="*/ 9749997 w 10525375"/>
                <a:gd name="connsiteY680" fmla="*/ 454620 h 503731"/>
                <a:gd name="connsiteX681" fmla="*/ 9743196 w 10525375"/>
                <a:gd name="connsiteY681" fmla="*/ 453283 h 503731"/>
                <a:gd name="connsiteX682" fmla="*/ 9743196 w 10525375"/>
                <a:gd name="connsiteY682" fmla="*/ 457293 h 503731"/>
                <a:gd name="connsiteX683" fmla="*/ 9702386 w 10525375"/>
                <a:gd name="connsiteY683" fmla="*/ 457293 h 503731"/>
                <a:gd name="connsiteX684" fmla="*/ 9600363 w 10525375"/>
                <a:gd name="connsiteY684" fmla="*/ 462639 h 503731"/>
                <a:gd name="connsiteX685" fmla="*/ 9579958 w 10525375"/>
                <a:gd name="connsiteY685" fmla="*/ 442590 h 503731"/>
                <a:gd name="connsiteX686" fmla="*/ 9569754 w 10525375"/>
                <a:gd name="connsiteY686" fmla="*/ 441254 h 503731"/>
                <a:gd name="connsiteX687" fmla="*/ 9566355 w 10525375"/>
                <a:gd name="connsiteY687" fmla="*/ 441254 h 503731"/>
                <a:gd name="connsiteX688" fmla="*/ 9566355 w 10525375"/>
                <a:gd name="connsiteY688" fmla="*/ 442590 h 503731"/>
                <a:gd name="connsiteX689" fmla="*/ 9545950 w 10525375"/>
                <a:gd name="connsiteY689" fmla="*/ 442590 h 503731"/>
                <a:gd name="connsiteX690" fmla="*/ 9525260 w 10525375"/>
                <a:gd name="connsiteY690" fmla="*/ 443494 h 503731"/>
                <a:gd name="connsiteX691" fmla="*/ 9545946 w 10525375"/>
                <a:gd name="connsiteY691" fmla="*/ 449274 h 503731"/>
                <a:gd name="connsiteX692" fmla="*/ 9542548 w 10525375"/>
                <a:gd name="connsiteY692" fmla="*/ 453283 h 503731"/>
                <a:gd name="connsiteX693" fmla="*/ 9511939 w 10525375"/>
                <a:gd name="connsiteY693" fmla="*/ 453283 h 503731"/>
                <a:gd name="connsiteX694" fmla="*/ 9471133 w 10525375"/>
                <a:gd name="connsiteY694" fmla="*/ 453283 h 503731"/>
                <a:gd name="connsiteX695" fmla="*/ 9467730 w 10525375"/>
                <a:gd name="connsiteY695" fmla="*/ 450611 h 503731"/>
                <a:gd name="connsiteX696" fmla="*/ 9467730 w 10525375"/>
                <a:gd name="connsiteY696" fmla="*/ 446007 h 503731"/>
                <a:gd name="connsiteX697" fmla="*/ 9454128 w 10525375"/>
                <a:gd name="connsiteY697" fmla="*/ 446601 h 503731"/>
                <a:gd name="connsiteX698" fmla="*/ 9433723 w 10525375"/>
                <a:gd name="connsiteY698" fmla="*/ 458629 h 503731"/>
                <a:gd name="connsiteX699" fmla="*/ 9454128 w 10525375"/>
                <a:gd name="connsiteY699" fmla="*/ 469322 h 503731"/>
                <a:gd name="connsiteX700" fmla="*/ 9392914 w 10525375"/>
                <a:gd name="connsiteY700" fmla="*/ 470659 h 503731"/>
                <a:gd name="connsiteX701" fmla="*/ 9369110 w 10525375"/>
                <a:gd name="connsiteY701" fmla="*/ 474668 h 503731"/>
                <a:gd name="connsiteX702" fmla="*/ 9321499 w 10525375"/>
                <a:gd name="connsiteY702" fmla="*/ 473332 h 503731"/>
                <a:gd name="connsiteX703" fmla="*/ 9267086 w 10525375"/>
                <a:gd name="connsiteY703" fmla="*/ 473332 h 503731"/>
                <a:gd name="connsiteX704" fmla="*/ 9185468 w 10525375"/>
                <a:gd name="connsiteY704" fmla="*/ 477341 h 503731"/>
                <a:gd name="connsiteX705" fmla="*/ 9144658 w 10525375"/>
                <a:gd name="connsiteY705" fmla="*/ 481352 h 503731"/>
                <a:gd name="connsiteX706" fmla="*/ 9144658 w 10525375"/>
                <a:gd name="connsiteY706" fmla="*/ 477341 h 503731"/>
                <a:gd name="connsiteX707" fmla="*/ 9083444 w 10525375"/>
                <a:gd name="connsiteY707" fmla="*/ 466648 h 503731"/>
                <a:gd name="connsiteX708" fmla="*/ 9042635 w 10525375"/>
                <a:gd name="connsiteY708" fmla="*/ 458629 h 503731"/>
                <a:gd name="connsiteX709" fmla="*/ 9018828 w 10525375"/>
                <a:gd name="connsiteY709" fmla="*/ 465313 h 503731"/>
                <a:gd name="connsiteX710" fmla="*/ 9025629 w 10525375"/>
                <a:gd name="connsiteY710" fmla="*/ 469322 h 503731"/>
                <a:gd name="connsiteX711" fmla="*/ 9022230 w 10525375"/>
                <a:gd name="connsiteY711" fmla="*/ 481352 h 503731"/>
                <a:gd name="connsiteX712" fmla="*/ 9012026 w 10525375"/>
                <a:gd name="connsiteY712" fmla="*/ 482687 h 503731"/>
                <a:gd name="connsiteX713" fmla="*/ 8947413 w 10525375"/>
                <a:gd name="connsiteY713" fmla="*/ 485361 h 503731"/>
                <a:gd name="connsiteX714" fmla="*/ 8930408 w 10525375"/>
                <a:gd name="connsiteY714" fmla="*/ 485361 h 503731"/>
                <a:gd name="connsiteX715" fmla="*/ 8920206 w 10525375"/>
                <a:gd name="connsiteY715" fmla="*/ 482687 h 503731"/>
                <a:gd name="connsiteX716" fmla="*/ 8916804 w 10525375"/>
                <a:gd name="connsiteY716" fmla="*/ 481352 h 503731"/>
                <a:gd name="connsiteX717" fmla="*/ 8855590 w 10525375"/>
                <a:gd name="connsiteY717" fmla="*/ 485361 h 503731"/>
                <a:gd name="connsiteX718" fmla="*/ 8852191 w 10525375"/>
                <a:gd name="connsiteY718" fmla="*/ 486698 h 503731"/>
                <a:gd name="connsiteX719" fmla="*/ 8790977 w 10525375"/>
                <a:gd name="connsiteY719" fmla="*/ 489371 h 503731"/>
                <a:gd name="connsiteX720" fmla="*/ 8739964 w 10525375"/>
                <a:gd name="connsiteY720" fmla="*/ 490707 h 503731"/>
                <a:gd name="connsiteX721" fmla="*/ 8675350 w 10525375"/>
                <a:gd name="connsiteY721" fmla="*/ 492044 h 503731"/>
                <a:gd name="connsiteX722" fmla="*/ 8668549 w 10525375"/>
                <a:gd name="connsiteY722" fmla="*/ 490707 h 503731"/>
                <a:gd name="connsiteX723" fmla="*/ 8654946 w 10525375"/>
                <a:gd name="connsiteY723" fmla="*/ 493380 h 503731"/>
                <a:gd name="connsiteX724" fmla="*/ 8637940 w 10525375"/>
                <a:gd name="connsiteY724" fmla="*/ 493380 h 503731"/>
                <a:gd name="connsiteX725" fmla="*/ 8627740 w 10525375"/>
                <a:gd name="connsiteY725" fmla="*/ 489371 h 503731"/>
                <a:gd name="connsiteX726" fmla="*/ 8586930 w 10525375"/>
                <a:gd name="connsiteY726" fmla="*/ 489371 h 503731"/>
                <a:gd name="connsiteX727" fmla="*/ 8583528 w 10525375"/>
                <a:gd name="connsiteY727" fmla="*/ 492044 h 503731"/>
                <a:gd name="connsiteX728" fmla="*/ 8481504 w 10525375"/>
                <a:gd name="connsiteY728" fmla="*/ 488034 h 503731"/>
                <a:gd name="connsiteX729" fmla="*/ 8461100 w 10525375"/>
                <a:gd name="connsiteY729" fmla="*/ 492044 h 503731"/>
                <a:gd name="connsiteX730" fmla="*/ 8433894 w 10525375"/>
                <a:gd name="connsiteY730" fmla="*/ 492044 h 503731"/>
                <a:gd name="connsiteX731" fmla="*/ 8382884 w 10525375"/>
                <a:gd name="connsiteY731" fmla="*/ 480014 h 503731"/>
                <a:gd name="connsiteX732" fmla="*/ 8372680 w 10525375"/>
                <a:gd name="connsiteY732" fmla="*/ 478678 h 503731"/>
                <a:gd name="connsiteX733" fmla="*/ 8369280 w 10525375"/>
                <a:gd name="connsiteY733" fmla="*/ 478678 h 503731"/>
                <a:gd name="connsiteX734" fmla="*/ 8369280 w 10525375"/>
                <a:gd name="connsiteY734" fmla="*/ 496053 h 503731"/>
                <a:gd name="connsiteX735" fmla="*/ 8331870 w 10525375"/>
                <a:gd name="connsiteY735" fmla="*/ 496053 h 503731"/>
                <a:gd name="connsiteX736" fmla="*/ 8311466 w 10525375"/>
                <a:gd name="connsiteY736" fmla="*/ 497390 h 503731"/>
                <a:gd name="connsiteX737" fmla="*/ 8250251 w 10525375"/>
                <a:gd name="connsiteY737" fmla="*/ 497390 h 503731"/>
                <a:gd name="connsiteX738" fmla="*/ 8241182 w 10525375"/>
                <a:gd name="connsiteY738" fmla="*/ 493826 h 503731"/>
                <a:gd name="connsiteX739" fmla="*/ 8243450 w 10525375"/>
                <a:gd name="connsiteY739" fmla="*/ 493380 h 503731"/>
                <a:gd name="connsiteX740" fmla="*/ 8243450 w 10525375"/>
                <a:gd name="connsiteY740" fmla="*/ 492044 h 503731"/>
                <a:gd name="connsiteX741" fmla="*/ 8240050 w 10525375"/>
                <a:gd name="connsiteY741" fmla="*/ 493380 h 503731"/>
                <a:gd name="connsiteX742" fmla="*/ 8241182 w 10525375"/>
                <a:gd name="connsiteY742" fmla="*/ 493826 h 503731"/>
                <a:gd name="connsiteX743" fmla="*/ 8223045 w 10525375"/>
                <a:gd name="connsiteY743" fmla="*/ 497390 h 503731"/>
                <a:gd name="connsiteX744" fmla="*/ 8110821 w 10525375"/>
                <a:gd name="connsiteY744" fmla="*/ 498726 h 503731"/>
                <a:gd name="connsiteX745" fmla="*/ 8093815 w 10525375"/>
                <a:gd name="connsiteY745" fmla="*/ 497390 h 503731"/>
                <a:gd name="connsiteX746" fmla="*/ 8029202 w 10525375"/>
                <a:gd name="connsiteY746" fmla="*/ 497390 h 503731"/>
                <a:gd name="connsiteX747" fmla="*/ 8025800 w 10525375"/>
                <a:gd name="connsiteY747" fmla="*/ 496053 h 503731"/>
                <a:gd name="connsiteX748" fmla="*/ 8022401 w 10525375"/>
                <a:gd name="connsiteY748" fmla="*/ 498726 h 503731"/>
                <a:gd name="connsiteX749" fmla="*/ 7916975 w 10525375"/>
                <a:gd name="connsiteY749" fmla="*/ 501399 h 503731"/>
                <a:gd name="connsiteX750" fmla="*/ 7896570 w 10525375"/>
                <a:gd name="connsiteY750" fmla="*/ 501399 h 503731"/>
                <a:gd name="connsiteX751" fmla="*/ 7862562 w 10525375"/>
                <a:gd name="connsiteY751" fmla="*/ 500064 h 503731"/>
                <a:gd name="connsiteX752" fmla="*/ 7862562 w 10525375"/>
                <a:gd name="connsiteY752" fmla="*/ 498726 h 503731"/>
                <a:gd name="connsiteX753" fmla="*/ 7845560 w 10525375"/>
                <a:gd name="connsiteY753" fmla="*/ 500064 h 503731"/>
                <a:gd name="connsiteX754" fmla="*/ 7784346 w 10525375"/>
                <a:gd name="connsiteY754" fmla="*/ 500064 h 503731"/>
                <a:gd name="connsiteX755" fmla="*/ 7753737 w 10525375"/>
                <a:gd name="connsiteY755" fmla="*/ 497390 h 503731"/>
                <a:gd name="connsiteX756" fmla="*/ 7743533 w 10525375"/>
                <a:gd name="connsiteY756" fmla="*/ 500064 h 503731"/>
                <a:gd name="connsiteX757" fmla="*/ 7590500 w 10525375"/>
                <a:gd name="connsiteY757" fmla="*/ 502737 h 503731"/>
                <a:gd name="connsiteX758" fmla="*/ 7580299 w 10525375"/>
                <a:gd name="connsiteY758" fmla="*/ 500064 h 503731"/>
                <a:gd name="connsiteX759" fmla="*/ 7519085 w 10525375"/>
                <a:gd name="connsiteY759" fmla="*/ 496053 h 503731"/>
                <a:gd name="connsiteX760" fmla="*/ 7508881 w 10525375"/>
                <a:gd name="connsiteY760" fmla="*/ 498726 h 503731"/>
                <a:gd name="connsiteX761" fmla="*/ 7488477 w 10525375"/>
                <a:gd name="connsiteY761" fmla="*/ 496053 h 503731"/>
                <a:gd name="connsiteX762" fmla="*/ 7396657 w 10525375"/>
                <a:gd name="connsiteY762" fmla="*/ 498726 h 503731"/>
                <a:gd name="connsiteX763" fmla="*/ 7366048 w 10525375"/>
                <a:gd name="connsiteY763" fmla="*/ 496053 h 503731"/>
                <a:gd name="connsiteX764" fmla="*/ 7355848 w 10525375"/>
                <a:gd name="connsiteY764" fmla="*/ 496053 h 503731"/>
                <a:gd name="connsiteX765" fmla="*/ 7192610 w 10525375"/>
                <a:gd name="connsiteY765" fmla="*/ 494717 h 503731"/>
                <a:gd name="connsiteX766" fmla="*/ 7189208 w 10525375"/>
                <a:gd name="connsiteY766" fmla="*/ 492044 h 503731"/>
                <a:gd name="connsiteX767" fmla="*/ 7172206 w 10525375"/>
                <a:gd name="connsiteY767" fmla="*/ 490707 h 503731"/>
                <a:gd name="connsiteX768" fmla="*/ 7131393 w 10525375"/>
                <a:gd name="connsiteY768" fmla="*/ 490707 h 503731"/>
                <a:gd name="connsiteX769" fmla="*/ 7127994 w 10525375"/>
                <a:gd name="connsiteY769" fmla="*/ 494717 h 503731"/>
                <a:gd name="connsiteX770" fmla="*/ 7124595 w 10525375"/>
                <a:gd name="connsiteY770" fmla="*/ 494717 h 503731"/>
                <a:gd name="connsiteX771" fmla="*/ 7121192 w 10525375"/>
                <a:gd name="connsiteY771" fmla="*/ 494717 h 503731"/>
                <a:gd name="connsiteX772" fmla="*/ 7070182 w 10525375"/>
                <a:gd name="connsiteY772" fmla="*/ 494717 h 503731"/>
                <a:gd name="connsiteX773" fmla="*/ 7008968 w 10525375"/>
                <a:gd name="connsiteY773" fmla="*/ 490707 h 503731"/>
                <a:gd name="connsiteX774" fmla="*/ 6957955 w 10525375"/>
                <a:gd name="connsiteY774" fmla="*/ 492044 h 503731"/>
                <a:gd name="connsiteX775" fmla="*/ 6794717 w 10525375"/>
                <a:gd name="connsiteY775" fmla="*/ 486698 h 503731"/>
                <a:gd name="connsiteX776" fmla="*/ 6753908 w 10525375"/>
                <a:gd name="connsiteY776" fmla="*/ 484025 h 503731"/>
                <a:gd name="connsiteX777" fmla="*/ 6753908 w 10525375"/>
                <a:gd name="connsiteY777" fmla="*/ 482687 h 503731"/>
                <a:gd name="connsiteX778" fmla="*/ 6662089 w 10525375"/>
                <a:gd name="connsiteY778" fmla="*/ 482687 h 503731"/>
                <a:gd name="connsiteX779" fmla="*/ 6641684 w 10525375"/>
                <a:gd name="connsiteY779" fmla="*/ 482687 h 503731"/>
                <a:gd name="connsiteX780" fmla="*/ 6631480 w 10525375"/>
                <a:gd name="connsiteY780" fmla="*/ 485361 h 503731"/>
                <a:gd name="connsiteX781" fmla="*/ 6580470 w 10525375"/>
                <a:gd name="connsiteY781" fmla="*/ 482687 h 503731"/>
                <a:gd name="connsiteX782" fmla="*/ 6577067 w 10525375"/>
                <a:gd name="connsiteY782" fmla="*/ 482687 h 503731"/>
                <a:gd name="connsiteX783" fmla="*/ 6573668 w 10525375"/>
                <a:gd name="connsiteY783" fmla="*/ 482687 h 503731"/>
                <a:gd name="connsiteX784" fmla="*/ 6566867 w 10525375"/>
                <a:gd name="connsiteY784" fmla="*/ 480014 h 503731"/>
                <a:gd name="connsiteX785" fmla="*/ 6488647 w 10525375"/>
                <a:gd name="connsiteY785" fmla="*/ 476005 h 503731"/>
                <a:gd name="connsiteX786" fmla="*/ 6454639 w 10525375"/>
                <a:gd name="connsiteY786" fmla="*/ 484025 h 503731"/>
                <a:gd name="connsiteX787" fmla="*/ 6451240 w 10525375"/>
                <a:gd name="connsiteY787" fmla="*/ 484025 h 503731"/>
                <a:gd name="connsiteX788" fmla="*/ 6447838 w 10525375"/>
                <a:gd name="connsiteY788" fmla="*/ 484025 h 503731"/>
                <a:gd name="connsiteX789" fmla="*/ 6373021 w 10525375"/>
                <a:gd name="connsiteY789" fmla="*/ 480014 h 503731"/>
                <a:gd name="connsiteX790" fmla="*/ 6369622 w 10525375"/>
                <a:gd name="connsiteY790" fmla="*/ 478678 h 503731"/>
                <a:gd name="connsiteX791" fmla="*/ 6240392 w 10525375"/>
                <a:gd name="connsiteY791" fmla="*/ 477341 h 503731"/>
                <a:gd name="connsiteX792" fmla="*/ 6230188 w 10525375"/>
                <a:gd name="connsiteY792" fmla="*/ 477341 h 503731"/>
                <a:gd name="connsiteX793" fmla="*/ 6209783 w 10525375"/>
                <a:gd name="connsiteY793" fmla="*/ 478678 h 503731"/>
                <a:gd name="connsiteX794" fmla="*/ 6206384 w 10525375"/>
                <a:gd name="connsiteY794" fmla="*/ 477341 h 503731"/>
                <a:gd name="connsiteX795" fmla="*/ 6179178 w 10525375"/>
                <a:gd name="connsiteY795" fmla="*/ 477341 h 503731"/>
                <a:gd name="connsiteX796" fmla="*/ 6148569 w 10525375"/>
                <a:gd name="connsiteY796" fmla="*/ 474668 h 503731"/>
                <a:gd name="connsiteX797" fmla="*/ 6145170 w 10525375"/>
                <a:gd name="connsiteY797" fmla="*/ 476005 h 503731"/>
                <a:gd name="connsiteX798" fmla="*/ 6114561 w 10525375"/>
                <a:gd name="connsiteY798" fmla="*/ 474668 h 503731"/>
                <a:gd name="connsiteX799" fmla="*/ 6104361 w 10525375"/>
                <a:gd name="connsiteY799" fmla="*/ 474668 h 503731"/>
                <a:gd name="connsiteX800" fmla="*/ 6012538 w 10525375"/>
                <a:gd name="connsiteY800" fmla="*/ 474668 h 503731"/>
                <a:gd name="connsiteX801" fmla="*/ 6009139 w 10525375"/>
                <a:gd name="connsiteY801" fmla="*/ 473332 h 503731"/>
                <a:gd name="connsiteX802" fmla="*/ 6005736 w 10525375"/>
                <a:gd name="connsiteY802" fmla="*/ 473332 h 503731"/>
                <a:gd name="connsiteX803" fmla="*/ 6002337 w 10525375"/>
                <a:gd name="connsiteY803" fmla="*/ 471995 h 503731"/>
                <a:gd name="connsiteX804" fmla="*/ 6005736 w 10525375"/>
                <a:gd name="connsiteY804" fmla="*/ 470659 h 503731"/>
                <a:gd name="connsiteX805" fmla="*/ 6002337 w 10525375"/>
                <a:gd name="connsiteY805" fmla="*/ 470659 h 503731"/>
                <a:gd name="connsiteX806" fmla="*/ 5930919 w 10525375"/>
                <a:gd name="connsiteY806" fmla="*/ 471995 h 503731"/>
                <a:gd name="connsiteX807" fmla="*/ 5927520 w 10525375"/>
                <a:gd name="connsiteY807" fmla="*/ 471995 h 503731"/>
                <a:gd name="connsiteX808" fmla="*/ 5822094 w 10525375"/>
                <a:gd name="connsiteY808" fmla="*/ 467986 h 503731"/>
                <a:gd name="connsiteX809" fmla="*/ 5709870 w 10525375"/>
                <a:gd name="connsiteY809" fmla="*/ 467986 h 503731"/>
                <a:gd name="connsiteX810" fmla="*/ 5675863 w 10525375"/>
                <a:gd name="connsiteY810" fmla="*/ 470659 h 503731"/>
                <a:gd name="connsiteX811" fmla="*/ 5609547 w 10525375"/>
                <a:gd name="connsiteY811" fmla="*/ 467985 h 503731"/>
                <a:gd name="connsiteX812" fmla="*/ 5543963 w 10525375"/>
                <a:gd name="connsiteY812" fmla="*/ 469307 h 503731"/>
                <a:gd name="connsiteX813" fmla="*/ 5543991 w 10525375"/>
                <a:gd name="connsiteY813" fmla="*/ 469322 h 503731"/>
                <a:gd name="connsiteX814" fmla="*/ 5482777 w 10525375"/>
                <a:gd name="connsiteY814" fmla="*/ 470659 h 503731"/>
                <a:gd name="connsiteX815" fmla="*/ 5458973 w 10525375"/>
                <a:gd name="connsiteY815" fmla="*/ 474668 h 503731"/>
                <a:gd name="connsiteX816" fmla="*/ 5411362 w 10525375"/>
                <a:gd name="connsiteY816" fmla="*/ 473332 h 503731"/>
                <a:gd name="connsiteX817" fmla="*/ 5356950 w 10525375"/>
                <a:gd name="connsiteY817" fmla="*/ 473332 h 503731"/>
                <a:gd name="connsiteX818" fmla="*/ 5275331 w 10525375"/>
                <a:gd name="connsiteY818" fmla="*/ 477341 h 503731"/>
                <a:gd name="connsiteX819" fmla="*/ 5234521 w 10525375"/>
                <a:gd name="connsiteY819" fmla="*/ 481352 h 503731"/>
                <a:gd name="connsiteX820" fmla="*/ 5234521 w 10525375"/>
                <a:gd name="connsiteY820" fmla="*/ 477341 h 503731"/>
                <a:gd name="connsiteX821" fmla="*/ 5180958 w 10525375"/>
                <a:gd name="connsiteY821" fmla="*/ 476025 h 503731"/>
                <a:gd name="connsiteX822" fmla="*/ 5174703 w 10525375"/>
                <a:gd name="connsiteY822" fmla="*/ 468359 h 503731"/>
                <a:gd name="connsiteX823" fmla="*/ 5121534 w 10525375"/>
                <a:gd name="connsiteY823" fmla="*/ 467986 h 503731"/>
                <a:gd name="connsiteX824" fmla="*/ 5114203 w 10525375"/>
                <a:gd name="connsiteY824" fmla="*/ 468562 h 503731"/>
                <a:gd name="connsiteX825" fmla="*/ 5115492 w 10525375"/>
                <a:gd name="connsiteY825" fmla="*/ 469322 h 503731"/>
                <a:gd name="connsiteX826" fmla="*/ 5112093 w 10525375"/>
                <a:gd name="connsiteY826" fmla="*/ 481352 h 503731"/>
                <a:gd name="connsiteX827" fmla="*/ 5101889 w 10525375"/>
                <a:gd name="connsiteY827" fmla="*/ 482687 h 503731"/>
                <a:gd name="connsiteX828" fmla="*/ 5037276 w 10525375"/>
                <a:gd name="connsiteY828" fmla="*/ 485361 h 503731"/>
                <a:gd name="connsiteX829" fmla="*/ 5020271 w 10525375"/>
                <a:gd name="connsiteY829" fmla="*/ 485361 h 503731"/>
                <a:gd name="connsiteX830" fmla="*/ 5010070 w 10525375"/>
                <a:gd name="connsiteY830" fmla="*/ 482687 h 503731"/>
                <a:gd name="connsiteX831" fmla="*/ 5006667 w 10525375"/>
                <a:gd name="connsiteY831" fmla="*/ 481352 h 503731"/>
                <a:gd name="connsiteX832" fmla="*/ 4945453 w 10525375"/>
                <a:gd name="connsiteY832" fmla="*/ 485361 h 503731"/>
                <a:gd name="connsiteX833" fmla="*/ 4942054 w 10525375"/>
                <a:gd name="connsiteY833" fmla="*/ 486698 h 503731"/>
                <a:gd name="connsiteX834" fmla="*/ 4880840 w 10525375"/>
                <a:gd name="connsiteY834" fmla="*/ 489371 h 503731"/>
                <a:gd name="connsiteX835" fmla="*/ 4829827 w 10525375"/>
                <a:gd name="connsiteY835" fmla="*/ 490707 h 503731"/>
                <a:gd name="connsiteX836" fmla="*/ 4765214 w 10525375"/>
                <a:gd name="connsiteY836" fmla="*/ 492044 h 503731"/>
                <a:gd name="connsiteX837" fmla="*/ 4758412 w 10525375"/>
                <a:gd name="connsiteY837" fmla="*/ 490707 h 503731"/>
                <a:gd name="connsiteX838" fmla="*/ 4744809 w 10525375"/>
                <a:gd name="connsiteY838" fmla="*/ 493380 h 503731"/>
                <a:gd name="connsiteX839" fmla="*/ 4727803 w 10525375"/>
                <a:gd name="connsiteY839" fmla="*/ 493380 h 503731"/>
                <a:gd name="connsiteX840" fmla="*/ 4717603 w 10525375"/>
                <a:gd name="connsiteY840" fmla="*/ 489371 h 503731"/>
                <a:gd name="connsiteX841" fmla="*/ 4676794 w 10525375"/>
                <a:gd name="connsiteY841" fmla="*/ 489371 h 503731"/>
                <a:gd name="connsiteX842" fmla="*/ 4673391 w 10525375"/>
                <a:gd name="connsiteY842" fmla="*/ 492044 h 503731"/>
                <a:gd name="connsiteX843" fmla="*/ 4571368 w 10525375"/>
                <a:gd name="connsiteY843" fmla="*/ 488034 h 503731"/>
                <a:gd name="connsiteX844" fmla="*/ 4550963 w 10525375"/>
                <a:gd name="connsiteY844" fmla="*/ 492044 h 503731"/>
                <a:gd name="connsiteX845" fmla="*/ 4523757 w 10525375"/>
                <a:gd name="connsiteY845" fmla="*/ 492044 h 503731"/>
                <a:gd name="connsiteX846" fmla="*/ 4472747 w 10525375"/>
                <a:gd name="connsiteY846" fmla="*/ 480014 h 503731"/>
                <a:gd name="connsiteX847" fmla="*/ 4462543 w 10525375"/>
                <a:gd name="connsiteY847" fmla="*/ 478678 h 503731"/>
                <a:gd name="connsiteX848" fmla="*/ 4459144 w 10525375"/>
                <a:gd name="connsiteY848" fmla="*/ 478678 h 503731"/>
                <a:gd name="connsiteX849" fmla="*/ 4459144 w 10525375"/>
                <a:gd name="connsiteY849" fmla="*/ 496053 h 503731"/>
                <a:gd name="connsiteX850" fmla="*/ 4421733 w 10525375"/>
                <a:gd name="connsiteY850" fmla="*/ 496053 h 503731"/>
                <a:gd name="connsiteX851" fmla="*/ 4401329 w 10525375"/>
                <a:gd name="connsiteY851" fmla="*/ 497390 h 503731"/>
                <a:gd name="connsiteX852" fmla="*/ 4340114 w 10525375"/>
                <a:gd name="connsiteY852" fmla="*/ 497390 h 503731"/>
                <a:gd name="connsiteX853" fmla="*/ 4331046 w 10525375"/>
                <a:gd name="connsiteY853" fmla="*/ 493826 h 503731"/>
                <a:gd name="connsiteX854" fmla="*/ 4333313 w 10525375"/>
                <a:gd name="connsiteY854" fmla="*/ 493380 h 503731"/>
                <a:gd name="connsiteX855" fmla="*/ 4333313 w 10525375"/>
                <a:gd name="connsiteY855" fmla="*/ 492044 h 503731"/>
                <a:gd name="connsiteX856" fmla="*/ 4329914 w 10525375"/>
                <a:gd name="connsiteY856" fmla="*/ 493380 h 503731"/>
                <a:gd name="connsiteX857" fmla="*/ 4331046 w 10525375"/>
                <a:gd name="connsiteY857" fmla="*/ 493826 h 503731"/>
                <a:gd name="connsiteX858" fmla="*/ 4312908 w 10525375"/>
                <a:gd name="connsiteY858" fmla="*/ 497390 h 503731"/>
                <a:gd name="connsiteX859" fmla="*/ 4200684 w 10525375"/>
                <a:gd name="connsiteY859" fmla="*/ 498726 h 503731"/>
                <a:gd name="connsiteX860" fmla="*/ 4183678 w 10525375"/>
                <a:gd name="connsiteY860" fmla="*/ 497390 h 503731"/>
                <a:gd name="connsiteX861" fmla="*/ 4119065 w 10525375"/>
                <a:gd name="connsiteY861" fmla="*/ 497390 h 503731"/>
                <a:gd name="connsiteX862" fmla="*/ 4115663 w 10525375"/>
                <a:gd name="connsiteY862" fmla="*/ 496053 h 503731"/>
                <a:gd name="connsiteX863" fmla="*/ 4112264 w 10525375"/>
                <a:gd name="connsiteY863" fmla="*/ 498726 h 503731"/>
                <a:gd name="connsiteX864" fmla="*/ 4006838 w 10525375"/>
                <a:gd name="connsiteY864" fmla="*/ 501399 h 503731"/>
                <a:gd name="connsiteX865" fmla="*/ 3986433 w 10525375"/>
                <a:gd name="connsiteY865" fmla="*/ 501399 h 503731"/>
                <a:gd name="connsiteX866" fmla="*/ 3952425 w 10525375"/>
                <a:gd name="connsiteY866" fmla="*/ 500064 h 503731"/>
                <a:gd name="connsiteX867" fmla="*/ 3952425 w 10525375"/>
                <a:gd name="connsiteY867" fmla="*/ 498726 h 503731"/>
                <a:gd name="connsiteX868" fmla="*/ 3935423 w 10525375"/>
                <a:gd name="connsiteY868" fmla="*/ 500064 h 503731"/>
                <a:gd name="connsiteX869" fmla="*/ 3874209 w 10525375"/>
                <a:gd name="connsiteY869" fmla="*/ 500064 h 503731"/>
                <a:gd name="connsiteX870" fmla="*/ 3843600 w 10525375"/>
                <a:gd name="connsiteY870" fmla="*/ 497390 h 503731"/>
                <a:gd name="connsiteX871" fmla="*/ 3833396 w 10525375"/>
                <a:gd name="connsiteY871" fmla="*/ 500064 h 503731"/>
                <a:gd name="connsiteX872" fmla="*/ 3680363 w 10525375"/>
                <a:gd name="connsiteY872" fmla="*/ 502737 h 503731"/>
                <a:gd name="connsiteX873" fmla="*/ 3670162 w 10525375"/>
                <a:gd name="connsiteY873" fmla="*/ 500064 h 503731"/>
                <a:gd name="connsiteX874" fmla="*/ 3608948 w 10525375"/>
                <a:gd name="connsiteY874" fmla="*/ 496053 h 503731"/>
                <a:gd name="connsiteX875" fmla="*/ 3598744 w 10525375"/>
                <a:gd name="connsiteY875" fmla="*/ 498726 h 503731"/>
                <a:gd name="connsiteX876" fmla="*/ 3578340 w 10525375"/>
                <a:gd name="connsiteY876" fmla="*/ 496053 h 503731"/>
                <a:gd name="connsiteX877" fmla="*/ 3486520 w 10525375"/>
                <a:gd name="connsiteY877" fmla="*/ 498726 h 503731"/>
                <a:gd name="connsiteX878" fmla="*/ 3455911 w 10525375"/>
                <a:gd name="connsiteY878" fmla="*/ 496053 h 503731"/>
                <a:gd name="connsiteX879" fmla="*/ 3445711 w 10525375"/>
                <a:gd name="connsiteY879" fmla="*/ 496053 h 503731"/>
                <a:gd name="connsiteX880" fmla="*/ 3282473 w 10525375"/>
                <a:gd name="connsiteY880" fmla="*/ 494717 h 503731"/>
                <a:gd name="connsiteX881" fmla="*/ 3279071 w 10525375"/>
                <a:gd name="connsiteY881" fmla="*/ 492044 h 503731"/>
                <a:gd name="connsiteX882" fmla="*/ 3262069 w 10525375"/>
                <a:gd name="connsiteY882" fmla="*/ 490707 h 503731"/>
                <a:gd name="connsiteX883" fmla="*/ 3221256 w 10525375"/>
                <a:gd name="connsiteY883" fmla="*/ 490707 h 503731"/>
                <a:gd name="connsiteX884" fmla="*/ 3217857 w 10525375"/>
                <a:gd name="connsiteY884" fmla="*/ 494717 h 503731"/>
                <a:gd name="connsiteX885" fmla="*/ 3214458 w 10525375"/>
                <a:gd name="connsiteY885" fmla="*/ 494717 h 503731"/>
                <a:gd name="connsiteX886" fmla="*/ 3211055 w 10525375"/>
                <a:gd name="connsiteY886" fmla="*/ 494717 h 503731"/>
                <a:gd name="connsiteX887" fmla="*/ 3160045 w 10525375"/>
                <a:gd name="connsiteY887" fmla="*/ 494717 h 503731"/>
                <a:gd name="connsiteX888" fmla="*/ 3098831 w 10525375"/>
                <a:gd name="connsiteY888" fmla="*/ 490707 h 503731"/>
                <a:gd name="connsiteX889" fmla="*/ 3047818 w 10525375"/>
                <a:gd name="connsiteY889" fmla="*/ 492044 h 503731"/>
                <a:gd name="connsiteX890" fmla="*/ 2884580 w 10525375"/>
                <a:gd name="connsiteY890" fmla="*/ 486698 h 503731"/>
                <a:gd name="connsiteX891" fmla="*/ 2843771 w 10525375"/>
                <a:gd name="connsiteY891" fmla="*/ 484025 h 503731"/>
                <a:gd name="connsiteX892" fmla="*/ 2843771 w 10525375"/>
                <a:gd name="connsiteY892" fmla="*/ 482687 h 503731"/>
                <a:gd name="connsiteX893" fmla="*/ 2751952 w 10525375"/>
                <a:gd name="connsiteY893" fmla="*/ 482687 h 503731"/>
                <a:gd name="connsiteX894" fmla="*/ 2731547 w 10525375"/>
                <a:gd name="connsiteY894" fmla="*/ 482687 h 503731"/>
                <a:gd name="connsiteX895" fmla="*/ 2721343 w 10525375"/>
                <a:gd name="connsiteY895" fmla="*/ 485361 h 503731"/>
                <a:gd name="connsiteX896" fmla="*/ 2670333 w 10525375"/>
                <a:gd name="connsiteY896" fmla="*/ 482687 h 503731"/>
                <a:gd name="connsiteX897" fmla="*/ 2666930 w 10525375"/>
                <a:gd name="connsiteY897" fmla="*/ 482687 h 503731"/>
                <a:gd name="connsiteX898" fmla="*/ 2663531 w 10525375"/>
                <a:gd name="connsiteY898" fmla="*/ 482687 h 503731"/>
                <a:gd name="connsiteX899" fmla="*/ 2656730 w 10525375"/>
                <a:gd name="connsiteY899" fmla="*/ 480014 h 503731"/>
                <a:gd name="connsiteX900" fmla="*/ 2578510 w 10525375"/>
                <a:gd name="connsiteY900" fmla="*/ 476005 h 503731"/>
                <a:gd name="connsiteX901" fmla="*/ 2544502 w 10525375"/>
                <a:gd name="connsiteY901" fmla="*/ 484025 h 503731"/>
                <a:gd name="connsiteX902" fmla="*/ 2541103 w 10525375"/>
                <a:gd name="connsiteY902" fmla="*/ 484025 h 503731"/>
                <a:gd name="connsiteX903" fmla="*/ 2537701 w 10525375"/>
                <a:gd name="connsiteY903" fmla="*/ 484025 h 503731"/>
                <a:gd name="connsiteX904" fmla="*/ 2462884 w 10525375"/>
                <a:gd name="connsiteY904" fmla="*/ 480014 h 503731"/>
                <a:gd name="connsiteX905" fmla="*/ 2459484 w 10525375"/>
                <a:gd name="connsiteY905" fmla="*/ 478678 h 503731"/>
                <a:gd name="connsiteX906" fmla="*/ 2330255 w 10525375"/>
                <a:gd name="connsiteY906" fmla="*/ 477341 h 503731"/>
                <a:gd name="connsiteX907" fmla="*/ 2320051 w 10525375"/>
                <a:gd name="connsiteY907" fmla="*/ 477341 h 503731"/>
                <a:gd name="connsiteX908" fmla="*/ 2299646 w 10525375"/>
                <a:gd name="connsiteY908" fmla="*/ 478678 h 503731"/>
                <a:gd name="connsiteX909" fmla="*/ 2296247 w 10525375"/>
                <a:gd name="connsiteY909" fmla="*/ 477341 h 503731"/>
                <a:gd name="connsiteX910" fmla="*/ 2269041 w 10525375"/>
                <a:gd name="connsiteY910" fmla="*/ 477341 h 503731"/>
                <a:gd name="connsiteX911" fmla="*/ 2238432 w 10525375"/>
                <a:gd name="connsiteY911" fmla="*/ 474668 h 503731"/>
                <a:gd name="connsiteX912" fmla="*/ 2235033 w 10525375"/>
                <a:gd name="connsiteY912" fmla="*/ 476005 h 503731"/>
                <a:gd name="connsiteX913" fmla="*/ 2204424 w 10525375"/>
                <a:gd name="connsiteY913" fmla="*/ 474668 h 503731"/>
                <a:gd name="connsiteX914" fmla="*/ 2194224 w 10525375"/>
                <a:gd name="connsiteY914" fmla="*/ 474668 h 503731"/>
                <a:gd name="connsiteX915" fmla="*/ 2102401 w 10525375"/>
                <a:gd name="connsiteY915" fmla="*/ 474668 h 503731"/>
                <a:gd name="connsiteX916" fmla="*/ 2099002 w 10525375"/>
                <a:gd name="connsiteY916" fmla="*/ 473332 h 503731"/>
                <a:gd name="connsiteX917" fmla="*/ 2095599 w 10525375"/>
                <a:gd name="connsiteY917" fmla="*/ 473332 h 503731"/>
                <a:gd name="connsiteX918" fmla="*/ 2092200 w 10525375"/>
                <a:gd name="connsiteY918" fmla="*/ 471995 h 503731"/>
                <a:gd name="connsiteX919" fmla="*/ 2095599 w 10525375"/>
                <a:gd name="connsiteY919" fmla="*/ 470659 h 503731"/>
                <a:gd name="connsiteX920" fmla="*/ 2092200 w 10525375"/>
                <a:gd name="connsiteY920" fmla="*/ 470659 h 503731"/>
                <a:gd name="connsiteX921" fmla="*/ 2020782 w 10525375"/>
                <a:gd name="connsiteY921" fmla="*/ 471995 h 503731"/>
                <a:gd name="connsiteX922" fmla="*/ 2017383 w 10525375"/>
                <a:gd name="connsiteY922" fmla="*/ 471995 h 503731"/>
                <a:gd name="connsiteX923" fmla="*/ 1911957 w 10525375"/>
                <a:gd name="connsiteY923" fmla="*/ 467986 h 503731"/>
                <a:gd name="connsiteX924" fmla="*/ 1799733 w 10525375"/>
                <a:gd name="connsiteY924" fmla="*/ 467986 h 503731"/>
                <a:gd name="connsiteX925" fmla="*/ 1765725 w 10525375"/>
                <a:gd name="connsiteY925" fmla="*/ 470659 h 503731"/>
                <a:gd name="connsiteX926" fmla="*/ 1633093 w 10525375"/>
                <a:gd name="connsiteY926" fmla="*/ 469322 h 503731"/>
                <a:gd name="connsiteX927" fmla="*/ 1599086 w 10525375"/>
                <a:gd name="connsiteY927" fmla="*/ 465313 h 503731"/>
                <a:gd name="connsiteX928" fmla="*/ 1599086 w 10525375"/>
                <a:gd name="connsiteY928" fmla="*/ 463975 h 503731"/>
                <a:gd name="connsiteX929" fmla="*/ 1364433 w 10525375"/>
                <a:gd name="connsiteY929" fmla="*/ 463975 h 503731"/>
                <a:gd name="connsiteX930" fmla="*/ 1357632 w 10525375"/>
                <a:gd name="connsiteY930" fmla="*/ 465313 h 503731"/>
                <a:gd name="connsiteX931" fmla="*/ 1354229 w 10525375"/>
                <a:gd name="connsiteY931" fmla="*/ 467986 h 503731"/>
                <a:gd name="connsiteX932" fmla="*/ 1211396 w 10525375"/>
                <a:gd name="connsiteY932" fmla="*/ 467986 h 503731"/>
                <a:gd name="connsiteX933" fmla="*/ 1194394 w 10525375"/>
                <a:gd name="connsiteY933" fmla="*/ 469322 h 503731"/>
                <a:gd name="connsiteX934" fmla="*/ 1170587 w 10525375"/>
                <a:gd name="connsiteY934" fmla="*/ 471995 h 503731"/>
                <a:gd name="connsiteX935" fmla="*/ 1150182 w 10525375"/>
                <a:gd name="connsiteY935" fmla="*/ 471995 h 503731"/>
                <a:gd name="connsiteX936" fmla="*/ 990348 w 10525375"/>
                <a:gd name="connsiteY936" fmla="*/ 473332 h 503731"/>
                <a:gd name="connsiteX937" fmla="*/ 956340 w 10525375"/>
                <a:gd name="connsiteY937" fmla="*/ 465313 h 503731"/>
                <a:gd name="connsiteX938" fmla="*/ 952937 w 10525375"/>
                <a:gd name="connsiteY938" fmla="*/ 451947 h 503731"/>
                <a:gd name="connsiteX939" fmla="*/ 946136 w 10525375"/>
                <a:gd name="connsiteY939" fmla="*/ 451947 h 503731"/>
                <a:gd name="connsiteX940" fmla="*/ 888324 w 10525375"/>
                <a:gd name="connsiteY940" fmla="*/ 426551 h 503731"/>
                <a:gd name="connsiteX941" fmla="*/ 844112 w 10525375"/>
                <a:gd name="connsiteY941" fmla="*/ 447936 h 503731"/>
                <a:gd name="connsiteX942" fmla="*/ 830509 w 10525375"/>
                <a:gd name="connsiteY942" fmla="*/ 454620 h 503731"/>
                <a:gd name="connsiteX943" fmla="*/ 827110 w 10525375"/>
                <a:gd name="connsiteY943" fmla="*/ 454620 h 503731"/>
                <a:gd name="connsiteX944" fmla="*/ 844112 w 10525375"/>
                <a:gd name="connsiteY944" fmla="*/ 457293 h 503731"/>
                <a:gd name="connsiteX945" fmla="*/ 891723 w 10525375"/>
                <a:gd name="connsiteY945" fmla="*/ 470659 h 503731"/>
                <a:gd name="connsiteX946" fmla="*/ 881523 w 10525375"/>
                <a:gd name="connsiteY946" fmla="*/ 473332 h 503731"/>
                <a:gd name="connsiteX947" fmla="*/ 850914 w 10525375"/>
                <a:gd name="connsiteY947" fmla="*/ 474668 h 503731"/>
                <a:gd name="connsiteX948" fmla="*/ 810104 w 10525375"/>
                <a:gd name="connsiteY948" fmla="*/ 476005 h 503731"/>
                <a:gd name="connsiteX949" fmla="*/ 735287 w 10525375"/>
                <a:gd name="connsiteY949" fmla="*/ 474668 h 503731"/>
                <a:gd name="connsiteX950" fmla="*/ 731888 w 10525375"/>
                <a:gd name="connsiteY950" fmla="*/ 474668 h 503731"/>
                <a:gd name="connsiteX951" fmla="*/ 728486 w 10525375"/>
                <a:gd name="connsiteY951" fmla="*/ 474668 h 503731"/>
                <a:gd name="connsiteX952" fmla="*/ 708081 w 10525375"/>
                <a:gd name="connsiteY952" fmla="*/ 480014 h 503731"/>
                <a:gd name="connsiteX953" fmla="*/ 687676 w 10525375"/>
                <a:gd name="connsiteY953" fmla="*/ 466648 h 503731"/>
                <a:gd name="connsiteX954" fmla="*/ 674073 w 10525375"/>
                <a:gd name="connsiteY954" fmla="*/ 455956 h 503731"/>
                <a:gd name="connsiteX955" fmla="*/ 691079 w 10525375"/>
                <a:gd name="connsiteY955" fmla="*/ 443927 h 503731"/>
                <a:gd name="connsiteX956" fmla="*/ 694478 w 10525375"/>
                <a:gd name="connsiteY956" fmla="*/ 443927 h 503731"/>
                <a:gd name="connsiteX957" fmla="*/ 697881 w 10525375"/>
                <a:gd name="connsiteY957" fmla="*/ 441254 h 503731"/>
                <a:gd name="connsiteX958" fmla="*/ 701279 w 10525375"/>
                <a:gd name="connsiteY958" fmla="*/ 441254 h 503731"/>
                <a:gd name="connsiteX959" fmla="*/ 701279 w 10525375"/>
                <a:gd name="connsiteY959" fmla="*/ 434571 h 503731"/>
                <a:gd name="connsiteX960" fmla="*/ 691079 w 10525375"/>
                <a:gd name="connsiteY960" fmla="*/ 423878 h 503731"/>
                <a:gd name="connsiteX961" fmla="*/ 674073 w 10525375"/>
                <a:gd name="connsiteY961" fmla="*/ 429224 h 503731"/>
                <a:gd name="connsiteX962" fmla="*/ 670674 w 10525375"/>
                <a:gd name="connsiteY962" fmla="*/ 430562 h 503731"/>
                <a:gd name="connsiteX963" fmla="*/ 657071 w 10525375"/>
                <a:gd name="connsiteY963" fmla="*/ 438581 h 503731"/>
                <a:gd name="connsiteX964" fmla="*/ 657071 w 10525375"/>
                <a:gd name="connsiteY964" fmla="*/ 441254 h 503731"/>
                <a:gd name="connsiteX965" fmla="*/ 643468 w 10525375"/>
                <a:gd name="connsiteY965" fmla="*/ 455956 h 503731"/>
                <a:gd name="connsiteX966" fmla="*/ 643468 w 10525375"/>
                <a:gd name="connsiteY966" fmla="*/ 459966 h 503731"/>
                <a:gd name="connsiteX967" fmla="*/ 612859 w 10525375"/>
                <a:gd name="connsiteY967" fmla="*/ 451947 h 503731"/>
                <a:gd name="connsiteX968" fmla="*/ 602659 w 10525375"/>
                <a:gd name="connsiteY968" fmla="*/ 443927 h 503731"/>
                <a:gd name="connsiteX969" fmla="*/ 602659 w 10525375"/>
                <a:gd name="connsiteY969" fmla="*/ 435908 h 503731"/>
                <a:gd name="connsiteX970" fmla="*/ 609460 w 10525375"/>
                <a:gd name="connsiteY970" fmla="*/ 437244 h 503731"/>
                <a:gd name="connsiteX971" fmla="*/ 606058 w 10525375"/>
                <a:gd name="connsiteY971" fmla="*/ 434571 h 503731"/>
                <a:gd name="connsiteX972" fmla="*/ 602659 w 10525375"/>
                <a:gd name="connsiteY972" fmla="*/ 429224 h 503731"/>
                <a:gd name="connsiteX973" fmla="*/ 595857 w 10525375"/>
                <a:gd name="connsiteY973" fmla="*/ 429224 h 503731"/>
                <a:gd name="connsiteX974" fmla="*/ 568651 w 10525375"/>
                <a:gd name="connsiteY974" fmla="*/ 441254 h 503731"/>
                <a:gd name="connsiteX975" fmla="*/ 517637 w 10525375"/>
                <a:gd name="connsiteY975" fmla="*/ 442590 h 503731"/>
                <a:gd name="connsiteX976" fmla="*/ 487032 w 10525375"/>
                <a:gd name="connsiteY976" fmla="*/ 438581 h 503731"/>
                <a:gd name="connsiteX977" fmla="*/ 471208 w 10525375"/>
                <a:gd name="connsiteY977" fmla="*/ 444800 h 503731"/>
                <a:gd name="connsiteX978" fmla="*/ 473425 w 10525375"/>
                <a:gd name="connsiteY978" fmla="*/ 450611 h 503731"/>
                <a:gd name="connsiteX979" fmla="*/ 442820 w 10525375"/>
                <a:gd name="connsiteY979" fmla="*/ 450611 h 503731"/>
                <a:gd name="connsiteX980" fmla="*/ 442820 w 10525375"/>
                <a:gd name="connsiteY980" fmla="*/ 442702 h 503731"/>
                <a:gd name="connsiteX981" fmla="*/ 425818 w 10525375"/>
                <a:gd name="connsiteY981" fmla="*/ 439917 h 503731"/>
                <a:gd name="connsiteX982" fmla="*/ 395209 w 10525375"/>
                <a:gd name="connsiteY982" fmla="*/ 434571 h 503731"/>
                <a:gd name="connsiteX983" fmla="*/ 391810 w 10525375"/>
                <a:gd name="connsiteY983" fmla="*/ 426551 h 503731"/>
                <a:gd name="connsiteX984" fmla="*/ 466627 w 10525375"/>
                <a:gd name="connsiteY984" fmla="*/ 438581 h 503731"/>
                <a:gd name="connsiteX985" fmla="*/ 480231 w 10525375"/>
                <a:gd name="connsiteY985" fmla="*/ 427888 h 503731"/>
                <a:gd name="connsiteX986" fmla="*/ 470026 w 10525375"/>
                <a:gd name="connsiteY986" fmla="*/ 423878 h 503731"/>
                <a:gd name="connsiteX987" fmla="*/ 425818 w 10525375"/>
                <a:gd name="connsiteY987" fmla="*/ 410512 h 503731"/>
                <a:gd name="connsiteX988" fmla="*/ 385009 w 10525375"/>
                <a:gd name="connsiteY988" fmla="*/ 394473 h 503731"/>
                <a:gd name="connsiteX989" fmla="*/ 364604 w 10525375"/>
                <a:gd name="connsiteY989" fmla="*/ 394473 h 503731"/>
                <a:gd name="connsiteX990" fmla="*/ 344199 w 10525375"/>
                <a:gd name="connsiteY990" fmla="*/ 394473 h 503731"/>
                <a:gd name="connsiteX991" fmla="*/ 265980 w 10525375"/>
                <a:gd name="connsiteY991" fmla="*/ 374425 h 503731"/>
                <a:gd name="connsiteX992" fmla="*/ 272781 w 10525375"/>
                <a:gd name="connsiteY992" fmla="*/ 369079 h 503731"/>
                <a:gd name="connsiteX993" fmla="*/ 316993 w 10525375"/>
                <a:gd name="connsiteY993" fmla="*/ 366406 h 503731"/>
                <a:gd name="connsiteX994" fmla="*/ 293186 w 10525375"/>
                <a:gd name="connsiteY994" fmla="*/ 362396 h 503731"/>
                <a:gd name="connsiteX995" fmla="*/ 282985 w 10525375"/>
                <a:gd name="connsiteY995" fmla="*/ 361060 h 503731"/>
                <a:gd name="connsiteX996" fmla="*/ 269382 w 10525375"/>
                <a:gd name="connsiteY996" fmla="*/ 366406 h 503731"/>
                <a:gd name="connsiteX997" fmla="*/ 252377 w 10525375"/>
                <a:gd name="connsiteY997" fmla="*/ 367742 h 503731"/>
                <a:gd name="connsiteX998" fmla="*/ 252377 w 10525375"/>
                <a:gd name="connsiteY998" fmla="*/ 369079 h 503731"/>
                <a:gd name="connsiteX999" fmla="*/ 226049 w 10525375"/>
                <a:gd name="connsiteY999" fmla="*/ 370113 h 503731"/>
                <a:gd name="connsiteX1000" fmla="*/ 228573 w 10525375"/>
                <a:gd name="connsiteY1000" fmla="*/ 373090 h 503731"/>
                <a:gd name="connsiteX1001" fmla="*/ 245575 w 10525375"/>
                <a:gd name="connsiteY1001" fmla="*/ 381109 h 503731"/>
                <a:gd name="connsiteX1002" fmla="*/ 194565 w 10525375"/>
                <a:gd name="connsiteY1002" fmla="*/ 373090 h 503731"/>
                <a:gd name="connsiteX1003" fmla="*/ 194565 w 10525375"/>
                <a:gd name="connsiteY1003" fmla="*/ 369565 h 503731"/>
                <a:gd name="connsiteX1004" fmla="*/ 171608 w 10525375"/>
                <a:gd name="connsiteY1004" fmla="*/ 368744 h 503731"/>
                <a:gd name="connsiteX1005" fmla="*/ 119748 w 10525375"/>
                <a:gd name="connsiteY1005" fmla="*/ 369079 h 503731"/>
                <a:gd name="connsiteX1006" fmla="*/ 174160 w 10525375"/>
                <a:gd name="connsiteY1006" fmla="*/ 361060 h 503731"/>
                <a:gd name="connsiteX1007" fmla="*/ 126549 w 10525375"/>
                <a:gd name="connsiteY1007" fmla="*/ 351703 h 503731"/>
                <a:gd name="connsiteX1008" fmla="*/ 136750 w 10525375"/>
                <a:gd name="connsiteY1008" fmla="*/ 332991 h 503731"/>
                <a:gd name="connsiteX1009" fmla="*/ 136750 w 10525375"/>
                <a:gd name="connsiteY1009" fmla="*/ 327645 h 503731"/>
                <a:gd name="connsiteX1010" fmla="*/ 177559 w 10525375"/>
                <a:gd name="connsiteY1010" fmla="*/ 323636 h 503731"/>
                <a:gd name="connsiteX1011" fmla="*/ 177559 w 10525375"/>
                <a:gd name="connsiteY1011" fmla="*/ 322298 h 503731"/>
                <a:gd name="connsiteX1012" fmla="*/ 218369 w 10525375"/>
                <a:gd name="connsiteY1012" fmla="*/ 324971 h 503731"/>
                <a:gd name="connsiteX1013" fmla="*/ 252377 w 10525375"/>
                <a:gd name="connsiteY1013" fmla="*/ 337001 h 503731"/>
                <a:gd name="connsiteX1014" fmla="*/ 316993 w 10525375"/>
                <a:gd name="connsiteY1014" fmla="*/ 331655 h 503731"/>
                <a:gd name="connsiteX1015" fmla="*/ 364604 w 10525375"/>
                <a:gd name="connsiteY1015" fmla="*/ 334328 h 503731"/>
                <a:gd name="connsiteX1016" fmla="*/ 385009 w 10525375"/>
                <a:gd name="connsiteY1016" fmla="*/ 322298 h 503731"/>
                <a:gd name="connsiteX1017" fmla="*/ 381606 w 10525375"/>
                <a:gd name="connsiteY1017" fmla="*/ 322298 h 503731"/>
                <a:gd name="connsiteX1018" fmla="*/ 374805 w 10525375"/>
                <a:gd name="connsiteY1018" fmla="*/ 316952 h 503731"/>
                <a:gd name="connsiteX1019" fmla="*/ 299987 w 10525375"/>
                <a:gd name="connsiteY1019" fmla="*/ 326309 h 503731"/>
                <a:gd name="connsiteX1020" fmla="*/ 279144 w 10525375"/>
                <a:gd name="connsiteY1020" fmla="*/ 325171 h 503731"/>
                <a:gd name="connsiteX1021" fmla="*/ 289787 w 10525375"/>
                <a:gd name="connsiteY1021" fmla="*/ 324971 h 503731"/>
                <a:gd name="connsiteX1022" fmla="*/ 303390 w 10525375"/>
                <a:gd name="connsiteY1022" fmla="*/ 318289 h 503731"/>
                <a:gd name="connsiteX1023" fmla="*/ 289787 w 10525375"/>
                <a:gd name="connsiteY1023" fmla="*/ 312943 h 503731"/>
                <a:gd name="connsiteX1024" fmla="*/ 320392 w 10525375"/>
                <a:gd name="connsiteY1024" fmla="*/ 303586 h 503731"/>
                <a:gd name="connsiteX1025" fmla="*/ 347598 w 10525375"/>
                <a:gd name="connsiteY1025" fmla="*/ 320962 h 503731"/>
                <a:gd name="connsiteX1026" fmla="*/ 361201 w 10525375"/>
                <a:gd name="connsiteY1026" fmla="*/ 315616 h 503731"/>
                <a:gd name="connsiteX1027" fmla="*/ 347598 w 10525375"/>
                <a:gd name="connsiteY1027" fmla="*/ 300913 h 503731"/>
                <a:gd name="connsiteX1028" fmla="*/ 262581 w 10525375"/>
                <a:gd name="connsiteY1028" fmla="*/ 292894 h 503731"/>
                <a:gd name="connsiteX1029" fmla="*/ 259178 w 10525375"/>
                <a:gd name="connsiteY1029" fmla="*/ 294231 h 503731"/>
                <a:gd name="connsiteX1030" fmla="*/ 245575 w 10525375"/>
                <a:gd name="connsiteY1030" fmla="*/ 292894 h 503731"/>
                <a:gd name="connsiteX1031" fmla="*/ 225170 w 10525375"/>
                <a:gd name="connsiteY1031" fmla="*/ 284874 h 503731"/>
                <a:gd name="connsiteX1032" fmla="*/ 211567 w 10525375"/>
                <a:gd name="connsiteY1032" fmla="*/ 279528 h 503731"/>
                <a:gd name="connsiteX1033" fmla="*/ 228573 w 10525375"/>
                <a:gd name="connsiteY1033" fmla="*/ 272846 h 503731"/>
                <a:gd name="connsiteX1034" fmla="*/ 231972 w 10525375"/>
                <a:gd name="connsiteY1034" fmla="*/ 272846 h 503731"/>
                <a:gd name="connsiteX1035" fmla="*/ 391810 w 10525375"/>
                <a:gd name="connsiteY1035" fmla="*/ 271508 h 503731"/>
                <a:gd name="connsiteX1036" fmla="*/ 432620 w 10525375"/>
                <a:gd name="connsiteY1036" fmla="*/ 260816 h 503731"/>
                <a:gd name="connsiteX1037" fmla="*/ 419017 w 10525375"/>
                <a:gd name="connsiteY1037" fmla="*/ 246114 h 503731"/>
                <a:gd name="connsiteX1038" fmla="*/ 425818 w 10525375"/>
                <a:gd name="connsiteY1038" fmla="*/ 243441 h 503731"/>
                <a:gd name="connsiteX1039" fmla="*/ 381606 w 10525375"/>
                <a:gd name="connsiteY1039" fmla="*/ 246114 h 503731"/>
                <a:gd name="connsiteX1040" fmla="*/ 371406 w 10525375"/>
                <a:gd name="connsiteY1040" fmla="*/ 242104 h 503731"/>
                <a:gd name="connsiteX1041" fmla="*/ 374805 w 10525375"/>
                <a:gd name="connsiteY1041" fmla="*/ 242104 h 503731"/>
                <a:gd name="connsiteX1042" fmla="*/ 374805 w 10525375"/>
                <a:gd name="connsiteY1042" fmla="*/ 240768 h 503731"/>
                <a:gd name="connsiteX1043" fmla="*/ 368003 w 10525375"/>
                <a:gd name="connsiteY1043" fmla="*/ 240768 h 503731"/>
                <a:gd name="connsiteX1044" fmla="*/ 313591 w 10525375"/>
                <a:gd name="connsiteY1044" fmla="*/ 243441 h 503731"/>
                <a:gd name="connsiteX1045" fmla="*/ 282985 w 10525375"/>
                <a:gd name="connsiteY1045" fmla="*/ 247450 h 503731"/>
                <a:gd name="connsiteX1046" fmla="*/ 279583 w 10525375"/>
                <a:gd name="connsiteY1046" fmla="*/ 236757 h 503731"/>
                <a:gd name="connsiteX1047" fmla="*/ 289787 w 10525375"/>
                <a:gd name="connsiteY1047" fmla="*/ 216709 h 503731"/>
                <a:gd name="connsiteX1048" fmla="*/ 242176 w 10525375"/>
                <a:gd name="connsiteY1048" fmla="*/ 236757 h 503731"/>
                <a:gd name="connsiteX1049" fmla="*/ 238773 w 10525375"/>
                <a:gd name="connsiteY1049" fmla="*/ 236757 h 503731"/>
                <a:gd name="connsiteX1050" fmla="*/ 245575 w 10525375"/>
                <a:gd name="connsiteY1050" fmla="*/ 240768 h 503731"/>
                <a:gd name="connsiteX1051" fmla="*/ 245575 w 10525375"/>
                <a:gd name="connsiteY1051" fmla="*/ 248787 h 503731"/>
                <a:gd name="connsiteX1052" fmla="*/ 218369 w 10525375"/>
                <a:gd name="connsiteY1052" fmla="*/ 247450 h 503731"/>
                <a:gd name="connsiteX1053" fmla="*/ 225170 w 10525375"/>
                <a:gd name="connsiteY1053" fmla="*/ 236757 h 503731"/>
                <a:gd name="connsiteX1054" fmla="*/ 184361 w 10525375"/>
                <a:gd name="connsiteY1054" fmla="*/ 228738 h 503731"/>
                <a:gd name="connsiteX1055" fmla="*/ 184361 w 10525375"/>
                <a:gd name="connsiteY1055" fmla="*/ 224729 h 503731"/>
                <a:gd name="connsiteX1056" fmla="*/ 204766 w 10525375"/>
                <a:gd name="connsiteY1056" fmla="*/ 223392 h 503731"/>
                <a:gd name="connsiteX1057" fmla="*/ 235374 w 10525375"/>
                <a:gd name="connsiteY1057" fmla="*/ 211363 h 503731"/>
                <a:gd name="connsiteX1058" fmla="*/ 279583 w 10525375"/>
                <a:gd name="connsiteY1058" fmla="*/ 208690 h 503731"/>
                <a:gd name="connsiteX1059" fmla="*/ 286384 w 10525375"/>
                <a:gd name="connsiteY1059" fmla="*/ 210026 h 503731"/>
                <a:gd name="connsiteX1060" fmla="*/ 327194 w 10525375"/>
                <a:gd name="connsiteY1060" fmla="*/ 196660 h 503731"/>
                <a:gd name="connsiteX1061" fmla="*/ 320392 w 10525375"/>
                <a:gd name="connsiteY1061" fmla="*/ 176612 h 503731"/>
                <a:gd name="connsiteX1062" fmla="*/ 316993 w 10525375"/>
                <a:gd name="connsiteY1062" fmla="*/ 175275 h 503731"/>
                <a:gd name="connsiteX1063" fmla="*/ 303390 w 10525375"/>
                <a:gd name="connsiteY1063" fmla="*/ 189978 h 503731"/>
                <a:gd name="connsiteX1064" fmla="*/ 286384 w 10525375"/>
                <a:gd name="connsiteY1064" fmla="*/ 189978 h 503731"/>
                <a:gd name="connsiteX1065" fmla="*/ 282985 w 10525375"/>
                <a:gd name="connsiteY1065" fmla="*/ 192651 h 503731"/>
                <a:gd name="connsiteX1066" fmla="*/ 248978 w 10525375"/>
                <a:gd name="connsiteY1066" fmla="*/ 193987 h 503731"/>
                <a:gd name="connsiteX1067" fmla="*/ 184361 w 10525375"/>
                <a:gd name="connsiteY1067" fmla="*/ 179285 h 503731"/>
                <a:gd name="connsiteX1068" fmla="*/ 184361 w 10525375"/>
                <a:gd name="connsiteY1068" fmla="*/ 175275 h 503731"/>
                <a:gd name="connsiteX1069" fmla="*/ 184361 w 10525375"/>
                <a:gd name="connsiteY1069" fmla="*/ 159236 h 503731"/>
                <a:gd name="connsiteX1070" fmla="*/ 225170 w 10525375"/>
                <a:gd name="connsiteY1070" fmla="*/ 171264 h 503731"/>
                <a:gd name="connsiteX1071" fmla="*/ 245575 w 10525375"/>
                <a:gd name="connsiteY1071" fmla="*/ 163246 h 503731"/>
                <a:gd name="connsiteX1072" fmla="*/ 276184 w 10525375"/>
                <a:gd name="connsiteY1072" fmla="*/ 155227 h 503731"/>
                <a:gd name="connsiteX1073" fmla="*/ 286384 w 10525375"/>
                <a:gd name="connsiteY1073" fmla="*/ 155227 h 503731"/>
                <a:gd name="connsiteX1074" fmla="*/ 289787 w 10525375"/>
                <a:gd name="connsiteY1074" fmla="*/ 153890 h 503731"/>
                <a:gd name="connsiteX1075" fmla="*/ 310192 w 10525375"/>
                <a:gd name="connsiteY1075" fmla="*/ 153890 h 503731"/>
                <a:gd name="connsiteX1076" fmla="*/ 310192 w 10525375"/>
                <a:gd name="connsiteY1076" fmla="*/ 155227 h 503731"/>
                <a:gd name="connsiteX1077" fmla="*/ 330596 w 10525375"/>
                <a:gd name="connsiteY1077" fmla="*/ 153890 h 503731"/>
                <a:gd name="connsiteX1078" fmla="*/ 337398 w 10525375"/>
                <a:gd name="connsiteY1078" fmla="*/ 155227 h 503731"/>
                <a:gd name="connsiteX1079" fmla="*/ 361201 w 10525375"/>
                <a:gd name="connsiteY1079" fmla="*/ 151216 h 503731"/>
                <a:gd name="connsiteX1080" fmla="*/ 378207 w 10525375"/>
                <a:gd name="connsiteY1080" fmla="*/ 149881 h 503731"/>
                <a:gd name="connsiteX1081" fmla="*/ 429217 w 10525375"/>
                <a:gd name="connsiteY1081" fmla="*/ 149881 h 503731"/>
                <a:gd name="connsiteX1082" fmla="*/ 449622 w 10525375"/>
                <a:gd name="connsiteY1082" fmla="*/ 149881 h 503731"/>
                <a:gd name="connsiteX1083" fmla="*/ 446223 w 10525375"/>
                <a:gd name="connsiteY1083" fmla="*/ 147207 h 503731"/>
                <a:gd name="connsiteX1084" fmla="*/ 436019 w 10525375"/>
                <a:gd name="connsiteY1084" fmla="*/ 147207 h 503731"/>
                <a:gd name="connsiteX1085" fmla="*/ 408812 w 10525375"/>
                <a:gd name="connsiteY1085" fmla="*/ 143197 h 503731"/>
                <a:gd name="connsiteX1086" fmla="*/ 405413 w 10525375"/>
                <a:gd name="connsiteY1086" fmla="*/ 144533 h 503731"/>
                <a:gd name="connsiteX1087" fmla="*/ 378207 w 10525375"/>
                <a:gd name="connsiteY1087" fmla="*/ 143197 h 503731"/>
                <a:gd name="connsiteX1088" fmla="*/ 374805 w 10525375"/>
                <a:gd name="connsiteY1088" fmla="*/ 141861 h 503731"/>
                <a:gd name="connsiteX1089" fmla="*/ 316993 w 10525375"/>
                <a:gd name="connsiteY1089" fmla="*/ 145870 h 503731"/>
                <a:gd name="connsiteX1090" fmla="*/ 303390 w 10525375"/>
                <a:gd name="connsiteY1090" fmla="*/ 144533 h 503731"/>
                <a:gd name="connsiteX1091" fmla="*/ 327194 w 10525375"/>
                <a:gd name="connsiteY1091" fmla="*/ 137851 h 503731"/>
                <a:gd name="connsiteX1092" fmla="*/ 303390 w 10525375"/>
                <a:gd name="connsiteY1092" fmla="*/ 124485 h 503731"/>
                <a:gd name="connsiteX1093" fmla="*/ 357802 w 10525375"/>
                <a:gd name="connsiteY1093" fmla="*/ 117801 h 503731"/>
                <a:gd name="connsiteX1094" fmla="*/ 361201 w 10525375"/>
                <a:gd name="connsiteY1094" fmla="*/ 113792 h 503731"/>
                <a:gd name="connsiteX1095" fmla="*/ 402011 w 10525375"/>
                <a:gd name="connsiteY1095" fmla="*/ 105773 h 503731"/>
                <a:gd name="connsiteX1096" fmla="*/ 436019 w 10525375"/>
                <a:gd name="connsiteY1096" fmla="*/ 93744 h 503731"/>
                <a:gd name="connsiteX1097" fmla="*/ 476828 w 10525375"/>
                <a:gd name="connsiteY1097" fmla="*/ 93744 h 503731"/>
                <a:gd name="connsiteX1098" fmla="*/ 483630 w 10525375"/>
                <a:gd name="connsiteY1098" fmla="*/ 99091 h 503731"/>
                <a:gd name="connsiteX1099" fmla="*/ 483630 w 10525375"/>
                <a:gd name="connsiteY1099" fmla="*/ 100427 h 503731"/>
                <a:gd name="connsiteX1100" fmla="*/ 504034 w 10525375"/>
                <a:gd name="connsiteY1100" fmla="*/ 100427 h 503731"/>
                <a:gd name="connsiteX1101" fmla="*/ 514238 w 10525375"/>
                <a:gd name="connsiteY1101" fmla="*/ 104436 h 503731"/>
                <a:gd name="connsiteX1102" fmla="*/ 507437 w 10525375"/>
                <a:gd name="connsiteY1102" fmla="*/ 108446 h 503731"/>
                <a:gd name="connsiteX1103" fmla="*/ 510836 w 10525375"/>
                <a:gd name="connsiteY1103" fmla="*/ 108446 h 503731"/>
                <a:gd name="connsiteX1104" fmla="*/ 534643 w 10525375"/>
                <a:gd name="connsiteY1104" fmla="*/ 108446 h 503731"/>
                <a:gd name="connsiteX1105" fmla="*/ 534643 w 10525375"/>
                <a:gd name="connsiteY1105" fmla="*/ 107110 h 503731"/>
                <a:gd name="connsiteX1106" fmla="*/ 538042 w 10525375"/>
                <a:gd name="connsiteY1106" fmla="*/ 101764 h 503731"/>
                <a:gd name="connsiteX1107" fmla="*/ 544844 w 10525375"/>
                <a:gd name="connsiteY1107" fmla="*/ 96418 h 503731"/>
                <a:gd name="connsiteX1108" fmla="*/ 544844 w 10525375"/>
                <a:gd name="connsiteY1108" fmla="*/ 95080 h 503731"/>
                <a:gd name="connsiteX1109" fmla="*/ 521040 w 10525375"/>
                <a:gd name="connsiteY1109" fmla="*/ 88398 h 503731"/>
                <a:gd name="connsiteX1110" fmla="*/ 521040 w 10525375"/>
                <a:gd name="connsiteY1110" fmla="*/ 85725 h 503731"/>
                <a:gd name="connsiteX1111" fmla="*/ 497233 w 10525375"/>
                <a:gd name="connsiteY1111" fmla="*/ 79041 h 503731"/>
                <a:gd name="connsiteX1112" fmla="*/ 527841 w 10525375"/>
                <a:gd name="connsiteY1112" fmla="*/ 67013 h 503731"/>
                <a:gd name="connsiteX1113" fmla="*/ 561849 w 10525375"/>
                <a:gd name="connsiteY1113" fmla="*/ 79041 h 503731"/>
                <a:gd name="connsiteX1114" fmla="*/ 609460 w 10525375"/>
                <a:gd name="connsiteY1114" fmla="*/ 89734 h 503731"/>
                <a:gd name="connsiteX1115" fmla="*/ 660470 w 10525375"/>
                <a:gd name="connsiteY1115" fmla="*/ 77704 h 503731"/>
                <a:gd name="connsiteX1116" fmla="*/ 674073 w 10525375"/>
                <a:gd name="connsiteY1116" fmla="*/ 80379 h 503731"/>
                <a:gd name="connsiteX1117" fmla="*/ 701279 w 10525375"/>
                <a:gd name="connsiteY1117" fmla="*/ 87061 h 503731"/>
                <a:gd name="connsiteX1118" fmla="*/ 670674 w 10525375"/>
                <a:gd name="connsiteY1118" fmla="*/ 93744 h 503731"/>
                <a:gd name="connsiteX1119" fmla="*/ 670674 w 10525375"/>
                <a:gd name="connsiteY1119" fmla="*/ 95080 h 503731"/>
                <a:gd name="connsiteX1120" fmla="*/ 663873 w 10525375"/>
                <a:gd name="connsiteY1120" fmla="*/ 100427 h 503731"/>
                <a:gd name="connsiteX1121" fmla="*/ 674073 w 10525375"/>
                <a:gd name="connsiteY1121" fmla="*/ 100427 h 503731"/>
                <a:gd name="connsiteX1122" fmla="*/ 680875 w 10525375"/>
                <a:gd name="connsiteY1122" fmla="*/ 103100 h 503731"/>
                <a:gd name="connsiteX1123" fmla="*/ 691079 w 10525375"/>
                <a:gd name="connsiteY1123" fmla="*/ 103100 h 503731"/>
                <a:gd name="connsiteX1124" fmla="*/ 704682 w 10525375"/>
                <a:gd name="connsiteY1124" fmla="*/ 92407 h 503731"/>
                <a:gd name="connsiteX1125" fmla="*/ 714883 w 10525375"/>
                <a:gd name="connsiteY1125" fmla="*/ 91070 h 503731"/>
                <a:gd name="connsiteX1126" fmla="*/ 721684 w 10525375"/>
                <a:gd name="connsiteY1126" fmla="*/ 77704 h 503731"/>
                <a:gd name="connsiteX1127" fmla="*/ 731888 w 10525375"/>
                <a:gd name="connsiteY1127" fmla="*/ 73695 h 503731"/>
                <a:gd name="connsiteX1128" fmla="*/ 776097 w 10525375"/>
                <a:gd name="connsiteY1128" fmla="*/ 75032 h 503731"/>
                <a:gd name="connsiteX1129" fmla="*/ 796501 w 10525375"/>
                <a:gd name="connsiteY1129" fmla="*/ 71022 h 503731"/>
                <a:gd name="connsiteX1130" fmla="*/ 803303 w 10525375"/>
                <a:gd name="connsiteY1130" fmla="*/ 71022 h 503731"/>
                <a:gd name="connsiteX1131" fmla="*/ 803303 w 10525375"/>
                <a:gd name="connsiteY1131" fmla="*/ 69686 h 503731"/>
                <a:gd name="connsiteX1132" fmla="*/ 806705 w 10525375"/>
                <a:gd name="connsiteY1132" fmla="*/ 67013 h 503731"/>
                <a:gd name="connsiteX1133" fmla="*/ 782898 w 10525375"/>
                <a:gd name="connsiteY1133" fmla="*/ 71022 h 503731"/>
                <a:gd name="connsiteX1134" fmla="*/ 759095 w 10525375"/>
                <a:gd name="connsiteY1134" fmla="*/ 60329 h 503731"/>
                <a:gd name="connsiteX1135" fmla="*/ 796501 w 10525375"/>
                <a:gd name="connsiteY1135" fmla="*/ 48301 h 503731"/>
                <a:gd name="connsiteX1136" fmla="*/ 854316 w 10525375"/>
                <a:gd name="connsiteY1136" fmla="*/ 50973 h 503731"/>
                <a:gd name="connsiteX1137" fmla="*/ 966540 w 10525375"/>
                <a:gd name="connsiteY1137" fmla="*/ 46964 h 503731"/>
                <a:gd name="connsiteX1138" fmla="*/ 1000548 w 10525375"/>
                <a:gd name="connsiteY1138" fmla="*/ 48301 h 503731"/>
                <a:gd name="connsiteX1139" fmla="*/ 1048159 w 10525375"/>
                <a:gd name="connsiteY1139" fmla="*/ 48301 h 503731"/>
                <a:gd name="connsiteX1140" fmla="*/ 1051562 w 10525375"/>
                <a:gd name="connsiteY1140" fmla="*/ 50973 h 503731"/>
                <a:gd name="connsiteX1141" fmla="*/ 1078768 w 10525375"/>
                <a:gd name="connsiteY1141" fmla="*/ 48301 h 503731"/>
                <a:gd name="connsiteX1142" fmla="*/ 1078768 w 10525375"/>
                <a:gd name="connsiteY1142" fmla="*/ 44290 h 503731"/>
                <a:gd name="connsiteX1143" fmla="*/ 1139982 w 10525375"/>
                <a:gd name="connsiteY1143" fmla="*/ 42955 h 503731"/>
                <a:gd name="connsiteX1144" fmla="*/ 1150182 w 10525375"/>
                <a:gd name="connsiteY1144" fmla="*/ 42955 h 503731"/>
                <a:gd name="connsiteX1145" fmla="*/ 1153585 w 10525375"/>
                <a:gd name="connsiteY1145" fmla="*/ 41617 h 503731"/>
                <a:gd name="connsiteX1146" fmla="*/ 1190992 w 10525375"/>
                <a:gd name="connsiteY1146" fmla="*/ 44290 h 503731"/>
                <a:gd name="connsiteX1147" fmla="*/ 1201196 w 10525375"/>
                <a:gd name="connsiteY1147" fmla="*/ 44290 h 503731"/>
                <a:gd name="connsiteX1148" fmla="*/ 1221601 w 10525375"/>
                <a:gd name="connsiteY1148" fmla="*/ 44290 h 503731"/>
                <a:gd name="connsiteX1149" fmla="*/ 1310021 w 10525375"/>
                <a:gd name="connsiteY1149" fmla="*/ 46964 h 503731"/>
                <a:gd name="connsiteX1150" fmla="*/ 1357632 w 10525375"/>
                <a:gd name="connsiteY1150" fmla="*/ 44290 h 503731"/>
                <a:gd name="connsiteX1151" fmla="*/ 1388237 w 10525375"/>
                <a:gd name="connsiteY1151" fmla="*/ 42955 h 503731"/>
                <a:gd name="connsiteX1152" fmla="*/ 1391640 w 10525375"/>
                <a:gd name="connsiteY1152" fmla="*/ 45628 h 503731"/>
                <a:gd name="connsiteX1153" fmla="*/ 1527671 w 10525375"/>
                <a:gd name="connsiteY1153" fmla="*/ 45628 h 503731"/>
                <a:gd name="connsiteX1154" fmla="*/ 1541274 w 10525375"/>
                <a:gd name="connsiteY1154" fmla="*/ 41617 h 503731"/>
                <a:gd name="connsiteX1155" fmla="*/ 1582083 w 10525375"/>
                <a:gd name="connsiteY1155" fmla="*/ 26916 h 503731"/>
                <a:gd name="connsiteX1156" fmla="*/ 1602488 w 10525375"/>
                <a:gd name="connsiteY1156" fmla="*/ 26916 h 503731"/>
                <a:gd name="connsiteX1157" fmla="*/ 1602488 w 10525375"/>
                <a:gd name="connsiteY1157" fmla="*/ 29589 h 503731"/>
                <a:gd name="connsiteX1158" fmla="*/ 1609290 w 10525375"/>
                <a:gd name="connsiteY1158" fmla="*/ 30925 h 503731"/>
                <a:gd name="connsiteX1159" fmla="*/ 1629694 w 10525375"/>
                <a:gd name="connsiteY1159" fmla="*/ 33598 h 503731"/>
                <a:gd name="connsiteX1160" fmla="*/ 1639895 w 10525375"/>
                <a:gd name="connsiteY1160" fmla="*/ 29589 h 503731"/>
                <a:gd name="connsiteX1161" fmla="*/ 1636496 w 10525375"/>
                <a:gd name="connsiteY1161" fmla="*/ 28251 h 503731"/>
                <a:gd name="connsiteX1162" fmla="*/ 1762323 w 10525375"/>
                <a:gd name="connsiteY1162" fmla="*/ 20232 h 503731"/>
                <a:gd name="connsiteX1163" fmla="*/ 1816735 w 10525375"/>
                <a:gd name="connsiteY1163" fmla="*/ 18896 h 503731"/>
                <a:gd name="connsiteX1164" fmla="*/ 1840543 w 10525375"/>
                <a:gd name="connsiteY1164" fmla="*/ 18896 h 503731"/>
                <a:gd name="connsiteX1165" fmla="*/ 1894955 w 10525375"/>
                <a:gd name="connsiteY1165" fmla="*/ 18896 h 503731"/>
                <a:gd name="connsiteX1166" fmla="*/ 1973171 w 10525375"/>
                <a:gd name="connsiteY1166" fmla="*/ 18896 h 503731"/>
                <a:gd name="connsiteX1167" fmla="*/ 2017383 w 10525375"/>
                <a:gd name="connsiteY1167" fmla="*/ 24241 h 503731"/>
                <a:gd name="connsiteX1168" fmla="*/ 2013980 w 10525375"/>
                <a:gd name="connsiteY1168" fmla="*/ 26916 h 503731"/>
                <a:gd name="connsiteX1169" fmla="*/ 2030986 w 10525375"/>
                <a:gd name="connsiteY1169" fmla="*/ 33598 h 503731"/>
                <a:gd name="connsiteX1170" fmla="*/ 2054790 w 10525375"/>
                <a:gd name="connsiteY1170" fmla="*/ 18896 h 503731"/>
                <a:gd name="connsiteX1171" fmla="*/ 2064994 w 10525375"/>
                <a:gd name="connsiteY1171" fmla="*/ 18896 h 503731"/>
                <a:gd name="connsiteX1172" fmla="*/ 2109202 w 10525375"/>
                <a:gd name="connsiteY1172" fmla="*/ 22905 h 503731"/>
                <a:gd name="connsiteX1173" fmla="*/ 2119407 w 10525375"/>
                <a:gd name="connsiteY1173" fmla="*/ 16223 h 503731"/>
                <a:gd name="connsiteX1174" fmla="*/ 2299646 w 10525375"/>
                <a:gd name="connsiteY1174" fmla="*/ 18896 h 503731"/>
                <a:gd name="connsiteX1175" fmla="*/ 2323453 w 10525375"/>
                <a:gd name="connsiteY1175" fmla="*/ 25578 h 503731"/>
                <a:gd name="connsiteX1176" fmla="*/ 2401670 w 10525375"/>
                <a:gd name="connsiteY1176" fmla="*/ 14886 h 503731"/>
                <a:gd name="connsiteX1177" fmla="*/ 2408471 w 10525375"/>
                <a:gd name="connsiteY1177" fmla="*/ 16223 h 503731"/>
                <a:gd name="connsiteX1178" fmla="*/ 2411874 w 10525375"/>
                <a:gd name="connsiteY1178" fmla="*/ 12213 h 503731"/>
                <a:gd name="connsiteX1179" fmla="*/ 2517296 w 10525375"/>
                <a:gd name="connsiteY1179" fmla="*/ 10875 h 503731"/>
                <a:gd name="connsiteX1180" fmla="*/ 2534302 w 10525375"/>
                <a:gd name="connsiteY1180" fmla="*/ 10875 h 503731"/>
                <a:gd name="connsiteX1181" fmla="*/ 2568310 w 10525375"/>
                <a:gd name="connsiteY1181" fmla="*/ 14886 h 503731"/>
                <a:gd name="connsiteX1182" fmla="*/ 2571709 w 10525375"/>
                <a:gd name="connsiteY1182" fmla="*/ 14886 h 503731"/>
                <a:gd name="connsiteX1183" fmla="*/ 2585312 w 10525375"/>
                <a:gd name="connsiteY1183" fmla="*/ 13550 h 503731"/>
                <a:gd name="connsiteX1184" fmla="*/ 2595516 w 10525375"/>
                <a:gd name="connsiteY1184" fmla="*/ 14886 h 503731"/>
                <a:gd name="connsiteX1185" fmla="*/ 2619320 w 10525375"/>
                <a:gd name="connsiteY1185" fmla="*/ 16223 h 503731"/>
                <a:gd name="connsiteX1186" fmla="*/ 2626121 w 10525375"/>
                <a:gd name="connsiteY1186" fmla="*/ 14886 h 503731"/>
                <a:gd name="connsiteX1187" fmla="*/ 2670333 w 10525375"/>
                <a:gd name="connsiteY1187" fmla="*/ 14886 h 503731"/>
                <a:gd name="connsiteX1188" fmla="*/ 2792761 w 10525375"/>
                <a:gd name="connsiteY1188" fmla="*/ 14886 h 503731"/>
                <a:gd name="connsiteX1189" fmla="*/ 2901586 w 10525375"/>
                <a:gd name="connsiteY1189" fmla="*/ 13550 h 503731"/>
                <a:gd name="connsiteX1190" fmla="*/ 2908388 w 10525375"/>
                <a:gd name="connsiteY1190" fmla="*/ 14886 h 503731"/>
                <a:gd name="connsiteX1191" fmla="*/ 2966199 w 10525375"/>
                <a:gd name="connsiteY1191" fmla="*/ 13550 h 503731"/>
                <a:gd name="connsiteX1192" fmla="*/ 2976403 w 10525375"/>
                <a:gd name="connsiteY1192" fmla="*/ 13550 h 503731"/>
                <a:gd name="connsiteX1193" fmla="*/ 3041016 w 10525375"/>
                <a:gd name="connsiteY1193" fmla="*/ 9539 h 503731"/>
                <a:gd name="connsiteX1194" fmla="*/ 3047818 w 10525375"/>
                <a:gd name="connsiteY1194" fmla="*/ 9539 h 503731"/>
                <a:gd name="connsiteX1195" fmla="*/ 3183849 w 10525375"/>
                <a:gd name="connsiteY1195" fmla="*/ 10875 h 503731"/>
                <a:gd name="connsiteX1196" fmla="*/ 3194053 w 10525375"/>
                <a:gd name="connsiteY1196" fmla="*/ 13550 h 503731"/>
                <a:gd name="connsiteX1197" fmla="*/ 3296077 w 10525375"/>
                <a:gd name="connsiteY1197" fmla="*/ 13550 h 503731"/>
                <a:gd name="connsiteX1198" fmla="*/ 3309680 w 10525375"/>
                <a:gd name="connsiteY1198" fmla="*/ 20232 h 503731"/>
                <a:gd name="connsiteX1199" fmla="*/ 3313079 w 10525375"/>
                <a:gd name="connsiteY1199" fmla="*/ 20232 h 503731"/>
                <a:gd name="connsiteX1200" fmla="*/ 3336886 w 10525375"/>
                <a:gd name="connsiteY1200" fmla="*/ 12213 h 503731"/>
                <a:gd name="connsiteX1201" fmla="*/ 3347087 w 10525375"/>
                <a:gd name="connsiteY1201" fmla="*/ 12213 h 503731"/>
                <a:gd name="connsiteX1202" fmla="*/ 3612347 w 10525375"/>
                <a:gd name="connsiteY1202" fmla="*/ 10875 h 503731"/>
                <a:gd name="connsiteX1203" fmla="*/ 3632752 w 10525375"/>
                <a:gd name="connsiteY1203" fmla="*/ 12213 h 503731"/>
                <a:gd name="connsiteX1204" fmla="*/ 3693966 w 10525375"/>
                <a:gd name="connsiteY1204" fmla="*/ 8204 h 503731"/>
                <a:gd name="connsiteX1205" fmla="*/ 3809592 w 10525375"/>
                <a:gd name="connsiteY1205" fmla="*/ 8204 h 503731"/>
                <a:gd name="connsiteX1206" fmla="*/ 3816394 w 10525375"/>
                <a:gd name="connsiteY1206" fmla="*/ 8204 h 503731"/>
                <a:gd name="connsiteX1207" fmla="*/ 3901415 w 10525375"/>
                <a:gd name="connsiteY1207" fmla="*/ 8204 h 503731"/>
                <a:gd name="connsiteX1208" fmla="*/ 3908217 w 10525375"/>
                <a:gd name="connsiteY1208" fmla="*/ 8204 h 503731"/>
                <a:gd name="connsiteX1209" fmla="*/ 3962630 w 10525375"/>
                <a:gd name="connsiteY1209" fmla="*/ 8204 h 503731"/>
                <a:gd name="connsiteX1210" fmla="*/ 4020441 w 10525375"/>
                <a:gd name="connsiteY1210" fmla="*/ 9539 h 503731"/>
                <a:gd name="connsiteX1211" fmla="*/ 4023844 w 10525375"/>
                <a:gd name="connsiteY1211" fmla="*/ 10875 h 503731"/>
                <a:gd name="connsiteX1212" fmla="*/ 4023844 w 10525375"/>
                <a:gd name="connsiteY1212" fmla="*/ 8204 h 503731"/>
                <a:gd name="connsiteX1213" fmla="*/ 4057851 w 10525375"/>
                <a:gd name="connsiteY1213" fmla="*/ 8204 h 503731"/>
                <a:gd name="connsiteX1214" fmla="*/ 4064653 w 10525375"/>
                <a:gd name="connsiteY1214" fmla="*/ 6866 h 503731"/>
                <a:gd name="connsiteX1215" fmla="*/ 4085058 w 10525375"/>
                <a:gd name="connsiteY1215" fmla="*/ 8204 h 503731"/>
                <a:gd name="connsiteX1216" fmla="*/ 4136068 w 10525375"/>
                <a:gd name="connsiteY1216" fmla="*/ 9539 h 503731"/>
                <a:gd name="connsiteX1217" fmla="*/ 4136068 w 10525375"/>
                <a:gd name="connsiteY1217" fmla="*/ 12213 h 503731"/>
                <a:gd name="connsiteX1218" fmla="*/ 4156472 w 10525375"/>
                <a:gd name="connsiteY1218" fmla="*/ 8204 h 503731"/>
                <a:gd name="connsiteX1219" fmla="*/ 4251694 w 10525375"/>
                <a:gd name="connsiteY1219" fmla="*/ 4193 h 503731"/>
                <a:gd name="connsiteX1220" fmla="*/ 4319710 w 10525375"/>
                <a:gd name="connsiteY1220" fmla="*/ 4193 h 503731"/>
                <a:gd name="connsiteX1221" fmla="*/ 4408130 w 10525375"/>
                <a:gd name="connsiteY1221" fmla="*/ 12213 h 503731"/>
                <a:gd name="connsiteX1222" fmla="*/ 4408130 w 10525375"/>
                <a:gd name="connsiteY1222" fmla="*/ 13550 h 503731"/>
                <a:gd name="connsiteX1223" fmla="*/ 4472747 w 10525375"/>
                <a:gd name="connsiteY1223" fmla="*/ 2857 h 503731"/>
                <a:gd name="connsiteX1224" fmla="*/ 4557764 w 10525375"/>
                <a:gd name="connsiteY1224" fmla="*/ 1520 h 503731"/>
                <a:gd name="connsiteX1225" fmla="*/ 4571368 w 10525375"/>
                <a:gd name="connsiteY1225" fmla="*/ 1520 h 503731"/>
                <a:gd name="connsiteX1226" fmla="*/ 4595175 w 10525375"/>
                <a:gd name="connsiteY1226" fmla="*/ 9539 h 503731"/>
                <a:gd name="connsiteX1227" fmla="*/ 4595175 w 10525375"/>
                <a:gd name="connsiteY1227" fmla="*/ 8204 h 503731"/>
                <a:gd name="connsiteX1228" fmla="*/ 4591772 w 10525375"/>
                <a:gd name="connsiteY1228" fmla="*/ 6866 h 503731"/>
                <a:gd name="connsiteX1229" fmla="*/ 4646185 w 10525375"/>
                <a:gd name="connsiteY1229" fmla="*/ 184 h 50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Lst>
              <a:rect l="l" t="t" r="r" b="b"/>
              <a:pathLst>
                <a:path w="10525375" h="503731">
                  <a:moveTo>
                    <a:pt x="8243450" y="473332"/>
                  </a:moveTo>
                  <a:cubicBezTo>
                    <a:pt x="8246852" y="474668"/>
                    <a:pt x="8246852" y="476005"/>
                    <a:pt x="8250251" y="477341"/>
                  </a:cubicBezTo>
                  <a:cubicBezTo>
                    <a:pt x="8253654" y="476005"/>
                    <a:pt x="8253654" y="476005"/>
                    <a:pt x="8257053" y="476005"/>
                  </a:cubicBezTo>
                  <a:cubicBezTo>
                    <a:pt x="8260456" y="476005"/>
                    <a:pt x="8270656" y="474668"/>
                    <a:pt x="8263854" y="473332"/>
                  </a:cubicBezTo>
                  <a:cubicBezTo>
                    <a:pt x="8260456" y="470659"/>
                    <a:pt x="8250251" y="471995"/>
                    <a:pt x="8243450" y="473332"/>
                  </a:cubicBezTo>
                  <a:close/>
                  <a:moveTo>
                    <a:pt x="4333313" y="473332"/>
                  </a:moveTo>
                  <a:cubicBezTo>
                    <a:pt x="4336715" y="474668"/>
                    <a:pt x="4336715" y="476005"/>
                    <a:pt x="4340114" y="477341"/>
                  </a:cubicBezTo>
                  <a:cubicBezTo>
                    <a:pt x="4343517" y="476005"/>
                    <a:pt x="4343517" y="476005"/>
                    <a:pt x="4346916" y="476005"/>
                  </a:cubicBezTo>
                  <a:cubicBezTo>
                    <a:pt x="4350319" y="476005"/>
                    <a:pt x="4360519" y="474668"/>
                    <a:pt x="4353718" y="473332"/>
                  </a:cubicBezTo>
                  <a:cubicBezTo>
                    <a:pt x="4350319" y="470659"/>
                    <a:pt x="4340114" y="471995"/>
                    <a:pt x="4333313" y="473332"/>
                  </a:cubicBezTo>
                  <a:close/>
                  <a:moveTo>
                    <a:pt x="8824985" y="450610"/>
                  </a:moveTo>
                  <a:cubicBezTo>
                    <a:pt x="8831786" y="454620"/>
                    <a:pt x="8821582" y="457293"/>
                    <a:pt x="8811382" y="459966"/>
                  </a:cubicBezTo>
                  <a:cubicBezTo>
                    <a:pt x="8818184" y="461302"/>
                    <a:pt x="8821582" y="462639"/>
                    <a:pt x="8828384" y="463975"/>
                  </a:cubicBezTo>
                  <a:cubicBezTo>
                    <a:pt x="8835186" y="458629"/>
                    <a:pt x="8848788" y="454620"/>
                    <a:pt x="8858992" y="450610"/>
                  </a:cubicBezTo>
                  <a:cubicBezTo>
                    <a:pt x="8848788" y="450610"/>
                    <a:pt x="8835186" y="450610"/>
                    <a:pt x="8824985" y="450610"/>
                  </a:cubicBezTo>
                  <a:close/>
                  <a:moveTo>
                    <a:pt x="9110650" y="447936"/>
                  </a:moveTo>
                  <a:cubicBezTo>
                    <a:pt x="9114050" y="449274"/>
                    <a:pt x="9114050" y="450610"/>
                    <a:pt x="9114050" y="453283"/>
                  </a:cubicBezTo>
                  <a:cubicBezTo>
                    <a:pt x="9114050" y="454620"/>
                    <a:pt x="9110650" y="454620"/>
                    <a:pt x="9110650" y="454620"/>
                  </a:cubicBezTo>
                  <a:cubicBezTo>
                    <a:pt x="9117452" y="454620"/>
                    <a:pt x="9120851" y="455956"/>
                    <a:pt x="9117452" y="459966"/>
                  </a:cubicBezTo>
                  <a:cubicBezTo>
                    <a:pt x="9117452" y="458629"/>
                    <a:pt x="9117452" y="458629"/>
                    <a:pt x="9117452" y="458629"/>
                  </a:cubicBezTo>
                  <a:cubicBezTo>
                    <a:pt x="9127652" y="454620"/>
                    <a:pt x="9117452" y="450610"/>
                    <a:pt x="9114050" y="447936"/>
                  </a:cubicBezTo>
                  <a:cubicBezTo>
                    <a:pt x="9114050" y="447936"/>
                    <a:pt x="9110650" y="447936"/>
                    <a:pt x="9110650" y="447936"/>
                  </a:cubicBezTo>
                  <a:close/>
                  <a:moveTo>
                    <a:pt x="6668890" y="441254"/>
                  </a:moveTo>
                  <a:cubicBezTo>
                    <a:pt x="6668890" y="442590"/>
                    <a:pt x="6672289" y="443927"/>
                    <a:pt x="6672289" y="443927"/>
                  </a:cubicBezTo>
                  <a:cubicBezTo>
                    <a:pt x="6672289" y="442590"/>
                    <a:pt x="6672289" y="442590"/>
                    <a:pt x="6672289" y="441254"/>
                  </a:cubicBezTo>
                  <a:cubicBezTo>
                    <a:pt x="6668890" y="441254"/>
                    <a:pt x="6668890" y="441254"/>
                    <a:pt x="6668890" y="441254"/>
                  </a:cubicBezTo>
                  <a:close/>
                  <a:moveTo>
                    <a:pt x="2758753" y="441254"/>
                  </a:moveTo>
                  <a:cubicBezTo>
                    <a:pt x="2758753" y="442590"/>
                    <a:pt x="2762152" y="443927"/>
                    <a:pt x="2762152" y="443927"/>
                  </a:cubicBezTo>
                  <a:cubicBezTo>
                    <a:pt x="2762152" y="442590"/>
                    <a:pt x="2762152" y="442590"/>
                    <a:pt x="2762152" y="441254"/>
                  </a:cubicBezTo>
                  <a:cubicBezTo>
                    <a:pt x="2758753" y="441254"/>
                    <a:pt x="2758753" y="441254"/>
                    <a:pt x="2758753" y="441254"/>
                  </a:cubicBezTo>
                  <a:close/>
                  <a:moveTo>
                    <a:pt x="9338501" y="438581"/>
                  </a:moveTo>
                  <a:cubicBezTo>
                    <a:pt x="9338501" y="439917"/>
                    <a:pt x="9341904" y="439917"/>
                    <a:pt x="9341904" y="441254"/>
                  </a:cubicBezTo>
                  <a:cubicBezTo>
                    <a:pt x="9348705" y="438581"/>
                    <a:pt x="9355506" y="438581"/>
                    <a:pt x="9362308" y="438581"/>
                  </a:cubicBezTo>
                  <a:cubicBezTo>
                    <a:pt x="9365707" y="438581"/>
                    <a:pt x="9365707" y="438581"/>
                    <a:pt x="9365707" y="439917"/>
                  </a:cubicBezTo>
                  <a:cubicBezTo>
                    <a:pt x="9365707" y="438581"/>
                    <a:pt x="9365707" y="438581"/>
                    <a:pt x="9365707" y="438581"/>
                  </a:cubicBezTo>
                  <a:lnTo>
                    <a:pt x="9362308" y="438581"/>
                  </a:lnTo>
                  <a:close/>
                  <a:moveTo>
                    <a:pt x="8413488" y="433235"/>
                  </a:moveTo>
                  <a:cubicBezTo>
                    <a:pt x="8410090" y="434571"/>
                    <a:pt x="8410090" y="434571"/>
                    <a:pt x="8406687" y="434571"/>
                  </a:cubicBezTo>
                  <a:cubicBezTo>
                    <a:pt x="8410090" y="435908"/>
                    <a:pt x="8413488" y="437244"/>
                    <a:pt x="8416892" y="439917"/>
                  </a:cubicBezTo>
                  <a:cubicBezTo>
                    <a:pt x="8413488" y="437244"/>
                    <a:pt x="8413488" y="435908"/>
                    <a:pt x="8413488" y="433235"/>
                  </a:cubicBezTo>
                  <a:close/>
                  <a:moveTo>
                    <a:pt x="4503352" y="433235"/>
                  </a:moveTo>
                  <a:cubicBezTo>
                    <a:pt x="4499953" y="434571"/>
                    <a:pt x="4499953" y="434571"/>
                    <a:pt x="4496550" y="434571"/>
                  </a:cubicBezTo>
                  <a:cubicBezTo>
                    <a:pt x="4499953" y="435908"/>
                    <a:pt x="4503352" y="437244"/>
                    <a:pt x="4506755" y="439917"/>
                  </a:cubicBezTo>
                  <a:cubicBezTo>
                    <a:pt x="4503352" y="437244"/>
                    <a:pt x="4503352" y="435908"/>
                    <a:pt x="4503352" y="433235"/>
                  </a:cubicBezTo>
                  <a:close/>
                  <a:moveTo>
                    <a:pt x="9624166" y="426551"/>
                  </a:moveTo>
                  <a:cubicBezTo>
                    <a:pt x="9624166" y="429224"/>
                    <a:pt x="9624166" y="430562"/>
                    <a:pt x="9617365" y="430562"/>
                  </a:cubicBezTo>
                  <a:cubicBezTo>
                    <a:pt x="9630968" y="433235"/>
                    <a:pt x="9644571" y="434571"/>
                    <a:pt x="9654776" y="430562"/>
                  </a:cubicBezTo>
                  <a:cubicBezTo>
                    <a:pt x="9644571" y="430562"/>
                    <a:pt x="9634370" y="430562"/>
                    <a:pt x="9624166" y="427888"/>
                  </a:cubicBezTo>
                  <a:cubicBezTo>
                    <a:pt x="9624166" y="426551"/>
                    <a:pt x="9624166" y="426551"/>
                    <a:pt x="9624166" y="426551"/>
                  </a:cubicBezTo>
                  <a:close/>
                  <a:moveTo>
                    <a:pt x="248974" y="418532"/>
                  </a:moveTo>
                  <a:cubicBezTo>
                    <a:pt x="259178" y="418532"/>
                    <a:pt x="269379" y="418532"/>
                    <a:pt x="279583" y="418532"/>
                  </a:cubicBezTo>
                  <a:cubicBezTo>
                    <a:pt x="289783" y="421205"/>
                    <a:pt x="299987" y="423878"/>
                    <a:pt x="310188" y="426551"/>
                  </a:cubicBezTo>
                  <a:cubicBezTo>
                    <a:pt x="296585" y="429224"/>
                    <a:pt x="303387" y="438581"/>
                    <a:pt x="279583" y="438581"/>
                  </a:cubicBezTo>
                  <a:cubicBezTo>
                    <a:pt x="276180" y="437244"/>
                    <a:pt x="272781" y="435908"/>
                    <a:pt x="269379" y="434571"/>
                  </a:cubicBezTo>
                  <a:cubicBezTo>
                    <a:pt x="262577" y="431898"/>
                    <a:pt x="259178" y="430562"/>
                    <a:pt x="259178" y="426551"/>
                  </a:cubicBezTo>
                  <a:cubicBezTo>
                    <a:pt x="255775" y="423878"/>
                    <a:pt x="252377" y="421205"/>
                    <a:pt x="248974" y="418532"/>
                  </a:cubicBezTo>
                  <a:close/>
                  <a:moveTo>
                    <a:pt x="9481334" y="397147"/>
                  </a:moveTo>
                  <a:cubicBezTo>
                    <a:pt x="9481334" y="398484"/>
                    <a:pt x="9481334" y="398484"/>
                    <a:pt x="9481334" y="399820"/>
                  </a:cubicBezTo>
                  <a:cubicBezTo>
                    <a:pt x="9481334" y="399820"/>
                    <a:pt x="9484736" y="399820"/>
                    <a:pt x="9488135" y="398484"/>
                  </a:cubicBezTo>
                  <a:cubicBezTo>
                    <a:pt x="9484736" y="398484"/>
                    <a:pt x="9484736" y="397147"/>
                    <a:pt x="9481334" y="397147"/>
                  </a:cubicBezTo>
                  <a:close/>
                  <a:moveTo>
                    <a:pt x="548246" y="390464"/>
                  </a:moveTo>
                  <a:cubicBezTo>
                    <a:pt x="548246" y="391800"/>
                    <a:pt x="548246" y="391800"/>
                    <a:pt x="548246" y="391800"/>
                  </a:cubicBezTo>
                  <a:cubicBezTo>
                    <a:pt x="544844" y="393137"/>
                    <a:pt x="544844" y="393137"/>
                    <a:pt x="541445" y="393137"/>
                  </a:cubicBezTo>
                  <a:cubicBezTo>
                    <a:pt x="541445" y="398484"/>
                    <a:pt x="538042" y="403830"/>
                    <a:pt x="538042" y="409176"/>
                  </a:cubicBezTo>
                  <a:cubicBezTo>
                    <a:pt x="548246" y="407839"/>
                    <a:pt x="558447" y="409176"/>
                    <a:pt x="565248" y="411850"/>
                  </a:cubicBezTo>
                  <a:cubicBezTo>
                    <a:pt x="568651" y="405166"/>
                    <a:pt x="599256" y="391800"/>
                    <a:pt x="548246" y="390464"/>
                  </a:cubicBezTo>
                  <a:close/>
                  <a:moveTo>
                    <a:pt x="10305597" y="390129"/>
                  </a:moveTo>
                  <a:cubicBezTo>
                    <a:pt x="10310274" y="390798"/>
                    <a:pt x="10314523" y="392468"/>
                    <a:pt x="10317926" y="393137"/>
                  </a:cubicBezTo>
                  <a:cubicBezTo>
                    <a:pt x="10317926" y="395811"/>
                    <a:pt x="10317926" y="398484"/>
                    <a:pt x="10317926" y="401157"/>
                  </a:cubicBezTo>
                  <a:cubicBezTo>
                    <a:pt x="10317926" y="401157"/>
                    <a:pt x="10314523" y="401157"/>
                    <a:pt x="10311124" y="401157"/>
                  </a:cubicBezTo>
                  <a:cubicBezTo>
                    <a:pt x="10300920" y="399820"/>
                    <a:pt x="10294118" y="397147"/>
                    <a:pt x="10290720" y="393137"/>
                  </a:cubicBezTo>
                  <a:cubicBezTo>
                    <a:pt x="10295822" y="389795"/>
                    <a:pt x="10300920" y="389461"/>
                    <a:pt x="10305597" y="390129"/>
                  </a:cubicBezTo>
                  <a:close/>
                  <a:moveTo>
                    <a:pt x="9913234" y="387791"/>
                  </a:moveTo>
                  <a:cubicBezTo>
                    <a:pt x="9913234" y="390464"/>
                    <a:pt x="9916634" y="394473"/>
                    <a:pt x="9913234" y="397147"/>
                  </a:cubicBezTo>
                  <a:cubicBezTo>
                    <a:pt x="9909832" y="398484"/>
                    <a:pt x="9906433" y="401157"/>
                    <a:pt x="9903030" y="403830"/>
                  </a:cubicBezTo>
                  <a:cubicBezTo>
                    <a:pt x="9903030" y="403830"/>
                    <a:pt x="9906433" y="405166"/>
                    <a:pt x="9906433" y="405166"/>
                  </a:cubicBezTo>
                  <a:cubicBezTo>
                    <a:pt x="9906433" y="406503"/>
                    <a:pt x="9906433" y="409176"/>
                    <a:pt x="9906433" y="410512"/>
                  </a:cubicBezTo>
                  <a:cubicBezTo>
                    <a:pt x="9930236" y="410512"/>
                    <a:pt x="9954044" y="410512"/>
                    <a:pt x="9971046" y="401157"/>
                  </a:cubicBezTo>
                  <a:cubicBezTo>
                    <a:pt x="9967647" y="398484"/>
                    <a:pt x="9967647" y="395811"/>
                    <a:pt x="9971046" y="393137"/>
                  </a:cubicBezTo>
                  <a:cubicBezTo>
                    <a:pt x="9950642" y="393137"/>
                    <a:pt x="9933639" y="390464"/>
                    <a:pt x="9913234" y="387791"/>
                  </a:cubicBezTo>
                  <a:close/>
                  <a:moveTo>
                    <a:pt x="1228402" y="386454"/>
                  </a:moveTo>
                  <a:cubicBezTo>
                    <a:pt x="1228402" y="387791"/>
                    <a:pt x="1228402" y="389127"/>
                    <a:pt x="1228402" y="390464"/>
                  </a:cubicBezTo>
                  <a:cubicBezTo>
                    <a:pt x="1238603" y="389127"/>
                    <a:pt x="1248807" y="389127"/>
                    <a:pt x="1259008" y="391800"/>
                  </a:cubicBezTo>
                  <a:cubicBezTo>
                    <a:pt x="1259008" y="390464"/>
                    <a:pt x="1262410" y="389127"/>
                    <a:pt x="1262410" y="387791"/>
                  </a:cubicBezTo>
                  <a:cubicBezTo>
                    <a:pt x="1259008" y="387791"/>
                    <a:pt x="1255608" y="387791"/>
                    <a:pt x="1255608" y="387791"/>
                  </a:cubicBezTo>
                  <a:cubicBezTo>
                    <a:pt x="1255608" y="387791"/>
                    <a:pt x="1252206" y="386454"/>
                    <a:pt x="1252206" y="386454"/>
                  </a:cubicBezTo>
                  <a:cubicBezTo>
                    <a:pt x="1245404" y="387791"/>
                    <a:pt x="1235204" y="387791"/>
                    <a:pt x="1228402" y="386454"/>
                  </a:cubicBezTo>
                  <a:close/>
                  <a:moveTo>
                    <a:pt x="9749997" y="385118"/>
                  </a:moveTo>
                  <a:cubicBezTo>
                    <a:pt x="9749997" y="387791"/>
                    <a:pt x="9749997" y="389127"/>
                    <a:pt x="9753396" y="390464"/>
                  </a:cubicBezTo>
                  <a:cubicBezTo>
                    <a:pt x="9749997" y="389127"/>
                    <a:pt x="9749997" y="387791"/>
                    <a:pt x="9753396" y="386454"/>
                  </a:cubicBezTo>
                  <a:cubicBezTo>
                    <a:pt x="9753396" y="386454"/>
                    <a:pt x="9749997" y="386454"/>
                    <a:pt x="9749997" y="385118"/>
                  </a:cubicBezTo>
                  <a:close/>
                  <a:moveTo>
                    <a:pt x="8865794" y="370415"/>
                  </a:moveTo>
                  <a:cubicBezTo>
                    <a:pt x="8865794" y="370415"/>
                    <a:pt x="8869193" y="371752"/>
                    <a:pt x="8869193" y="371752"/>
                  </a:cubicBezTo>
                  <a:cubicBezTo>
                    <a:pt x="8869193" y="370415"/>
                    <a:pt x="8869193" y="370415"/>
                    <a:pt x="8869193" y="370415"/>
                  </a:cubicBezTo>
                  <a:cubicBezTo>
                    <a:pt x="8869193" y="370415"/>
                    <a:pt x="8865794" y="370415"/>
                    <a:pt x="8865794" y="370415"/>
                  </a:cubicBezTo>
                  <a:close/>
                  <a:moveTo>
                    <a:pt x="820309" y="370415"/>
                  </a:moveTo>
                  <a:cubicBezTo>
                    <a:pt x="810104" y="379772"/>
                    <a:pt x="833912" y="377099"/>
                    <a:pt x="844112" y="378434"/>
                  </a:cubicBezTo>
                  <a:cubicBezTo>
                    <a:pt x="840713" y="377099"/>
                    <a:pt x="837311" y="375761"/>
                    <a:pt x="837311" y="373088"/>
                  </a:cubicBezTo>
                  <a:cubicBezTo>
                    <a:pt x="833912" y="371752"/>
                    <a:pt x="827110" y="371752"/>
                    <a:pt x="820309" y="370415"/>
                  </a:cubicBezTo>
                  <a:close/>
                  <a:moveTo>
                    <a:pt x="1007353" y="369580"/>
                  </a:moveTo>
                  <a:cubicBezTo>
                    <a:pt x="997149" y="369079"/>
                    <a:pt x="986949" y="369747"/>
                    <a:pt x="976745" y="373088"/>
                  </a:cubicBezTo>
                  <a:cubicBezTo>
                    <a:pt x="976745" y="373088"/>
                    <a:pt x="973342" y="374425"/>
                    <a:pt x="973342" y="374425"/>
                  </a:cubicBezTo>
                  <a:cubicBezTo>
                    <a:pt x="973342" y="375761"/>
                    <a:pt x="969943" y="375761"/>
                    <a:pt x="969943" y="377099"/>
                  </a:cubicBezTo>
                  <a:cubicBezTo>
                    <a:pt x="969943" y="378434"/>
                    <a:pt x="966540" y="378434"/>
                    <a:pt x="966540" y="378434"/>
                  </a:cubicBezTo>
                  <a:cubicBezTo>
                    <a:pt x="969943" y="382445"/>
                    <a:pt x="966540" y="383781"/>
                    <a:pt x="959739" y="385118"/>
                  </a:cubicBezTo>
                  <a:cubicBezTo>
                    <a:pt x="966540" y="385118"/>
                    <a:pt x="969943" y="386454"/>
                    <a:pt x="973342" y="387791"/>
                  </a:cubicBezTo>
                  <a:cubicBezTo>
                    <a:pt x="980144" y="379772"/>
                    <a:pt x="997149" y="377099"/>
                    <a:pt x="1014151" y="377099"/>
                  </a:cubicBezTo>
                  <a:cubicBezTo>
                    <a:pt x="1034556" y="378434"/>
                    <a:pt x="1048159" y="381108"/>
                    <a:pt x="1037958" y="391800"/>
                  </a:cubicBezTo>
                  <a:cubicBezTo>
                    <a:pt x="1051562" y="390464"/>
                    <a:pt x="1061762" y="390464"/>
                    <a:pt x="1071966" y="393137"/>
                  </a:cubicBezTo>
                  <a:cubicBezTo>
                    <a:pt x="1075365" y="393137"/>
                    <a:pt x="1075365" y="394473"/>
                    <a:pt x="1075365" y="395811"/>
                  </a:cubicBezTo>
                  <a:cubicBezTo>
                    <a:pt x="1078768" y="395811"/>
                    <a:pt x="1078768" y="394473"/>
                    <a:pt x="1078768" y="394473"/>
                  </a:cubicBezTo>
                  <a:cubicBezTo>
                    <a:pt x="1082167" y="393137"/>
                    <a:pt x="1082167" y="393137"/>
                    <a:pt x="1082167" y="393137"/>
                  </a:cubicBezTo>
                  <a:cubicBezTo>
                    <a:pt x="1082167" y="393137"/>
                    <a:pt x="1078768" y="393137"/>
                    <a:pt x="1078768" y="393137"/>
                  </a:cubicBezTo>
                  <a:cubicBezTo>
                    <a:pt x="1082167" y="381108"/>
                    <a:pt x="1054961" y="378434"/>
                    <a:pt x="1037958" y="373088"/>
                  </a:cubicBezTo>
                  <a:cubicBezTo>
                    <a:pt x="1027758" y="371751"/>
                    <a:pt x="1017554" y="370081"/>
                    <a:pt x="1007353" y="369580"/>
                  </a:cubicBezTo>
                  <a:close/>
                  <a:moveTo>
                    <a:pt x="34727" y="366406"/>
                  </a:moveTo>
                  <a:cubicBezTo>
                    <a:pt x="41528" y="366406"/>
                    <a:pt x="48330" y="366406"/>
                    <a:pt x="51729" y="366406"/>
                  </a:cubicBezTo>
                  <a:cubicBezTo>
                    <a:pt x="58530" y="369079"/>
                    <a:pt x="68734" y="371752"/>
                    <a:pt x="58530" y="375763"/>
                  </a:cubicBezTo>
                  <a:cubicBezTo>
                    <a:pt x="51729" y="378434"/>
                    <a:pt x="38126" y="378434"/>
                    <a:pt x="31324" y="375763"/>
                  </a:cubicBezTo>
                  <a:cubicBezTo>
                    <a:pt x="17721" y="371752"/>
                    <a:pt x="31324" y="369079"/>
                    <a:pt x="34727" y="366406"/>
                  </a:cubicBezTo>
                  <a:close/>
                  <a:moveTo>
                    <a:pt x="8671948" y="365069"/>
                  </a:moveTo>
                  <a:cubicBezTo>
                    <a:pt x="8668549" y="366406"/>
                    <a:pt x="8671948" y="367742"/>
                    <a:pt x="8671948" y="369079"/>
                  </a:cubicBezTo>
                  <a:cubicBezTo>
                    <a:pt x="8671948" y="366406"/>
                    <a:pt x="8671948" y="366406"/>
                    <a:pt x="8675350" y="365069"/>
                  </a:cubicBezTo>
                  <a:cubicBezTo>
                    <a:pt x="8675350" y="365069"/>
                    <a:pt x="8671948" y="365069"/>
                    <a:pt x="8671948" y="365069"/>
                  </a:cubicBezTo>
                  <a:close/>
                  <a:moveTo>
                    <a:pt x="840713" y="358387"/>
                  </a:moveTo>
                  <a:cubicBezTo>
                    <a:pt x="840713" y="361060"/>
                    <a:pt x="844112" y="362396"/>
                    <a:pt x="844112" y="363733"/>
                  </a:cubicBezTo>
                  <a:cubicBezTo>
                    <a:pt x="847515" y="362396"/>
                    <a:pt x="854316" y="362396"/>
                    <a:pt x="861118" y="359722"/>
                  </a:cubicBezTo>
                  <a:cubicBezTo>
                    <a:pt x="854316" y="359722"/>
                    <a:pt x="847515" y="359722"/>
                    <a:pt x="840713" y="358387"/>
                  </a:cubicBezTo>
                  <a:close/>
                  <a:moveTo>
                    <a:pt x="9909832" y="349030"/>
                  </a:moveTo>
                  <a:cubicBezTo>
                    <a:pt x="9906433" y="349030"/>
                    <a:pt x="9899632" y="350367"/>
                    <a:pt x="9896229" y="350367"/>
                  </a:cubicBezTo>
                  <a:cubicBezTo>
                    <a:pt x="9896229" y="350367"/>
                    <a:pt x="9892830" y="350367"/>
                    <a:pt x="9892830" y="350367"/>
                  </a:cubicBezTo>
                  <a:cubicBezTo>
                    <a:pt x="9896229" y="351703"/>
                    <a:pt x="9899632" y="353040"/>
                    <a:pt x="9903030" y="354376"/>
                  </a:cubicBezTo>
                  <a:cubicBezTo>
                    <a:pt x="9906433" y="351703"/>
                    <a:pt x="9909832" y="350367"/>
                    <a:pt x="9909832" y="349030"/>
                  </a:cubicBezTo>
                  <a:close/>
                  <a:moveTo>
                    <a:pt x="7520" y="343683"/>
                  </a:moveTo>
                  <a:cubicBezTo>
                    <a:pt x="21124" y="339674"/>
                    <a:pt x="38126" y="339674"/>
                    <a:pt x="48330" y="343683"/>
                  </a:cubicBezTo>
                  <a:cubicBezTo>
                    <a:pt x="58530" y="349030"/>
                    <a:pt x="38126" y="349030"/>
                    <a:pt x="34727" y="353040"/>
                  </a:cubicBezTo>
                  <a:cubicBezTo>
                    <a:pt x="27925" y="353040"/>
                    <a:pt x="24522" y="353040"/>
                    <a:pt x="17721" y="353040"/>
                  </a:cubicBezTo>
                  <a:cubicBezTo>
                    <a:pt x="14322" y="350367"/>
                    <a:pt x="-12884" y="349030"/>
                    <a:pt x="7520" y="343683"/>
                  </a:cubicBezTo>
                  <a:close/>
                  <a:moveTo>
                    <a:pt x="253944" y="323786"/>
                  </a:moveTo>
                  <a:lnTo>
                    <a:pt x="254080" y="323803"/>
                  </a:lnTo>
                  <a:lnTo>
                    <a:pt x="279144" y="325171"/>
                  </a:lnTo>
                  <a:lnTo>
                    <a:pt x="263005" y="325472"/>
                  </a:lnTo>
                  <a:close/>
                  <a:moveTo>
                    <a:pt x="650270" y="308932"/>
                  </a:moveTo>
                  <a:cubicBezTo>
                    <a:pt x="650270" y="310270"/>
                    <a:pt x="650270" y="311606"/>
                    <a:pt x="646867" y="311606"/>
                  </a:cubicBezTo>
                  <a:cubicBezTo>
                    <a:pt x="657071" y="312943"/>
                    <a:pt x="663873" y="312943"/>
                    <a:pt x="670674" y="311606"/>
                  </a:cubicBezTo>
                  <a:cubicBezTo>
                    <a:pt x="663873" y="311606"/>
                    <a:pt x="657071" y="310270"/>
                    <a:pt x="650270" y="308932"/>
                  </a:cubicBezTo>
                  <a:close/>
                  <a:moveTo>
                    <a:pt x="10008456" y="299577"/>
                  </a:moveTo>
                  <a:cubicBezTo>
                    <a:pt x="9994854" y="303586"/>
                    <a:pt x="9998252" y="308932"/>
                    <a:pt x="10001655" y="312943"/>
                  </a:cubicBezTo>
                  <a:cubicBezTo>
                    <a:pt x="10005054" y="308932"/>
                    <a:pt x="10011856" y="307597"/>
                    <a:pt x="10022060" y="306259"/>
                  </a:cubicBezTo>
                  <a:cubicBezTo>
                    <a:pt x="10022060" y="306259"/>
                    <a:pt x="10025458" y="306259"/>
                    <a:pt x="10025458" y="306259"/>
                  </a:cubicBezTo>
                  <a:cubicBezTo>
                    <a:pt x="10028861" y="304923"/>
                    <a:pt x="10028861" y="303586"/>
                    <a:pt x="10032260" y="302250"/>
                  </a:cubicBezTo>
                  <a:cubicBezTo>
                    <a:pt x="10025458" y="302250"/>
                    <a:pt x="10015258" y="302250"/>
                    <a:pt x="10008456" y="299577"/>
                  </a:cubicBezTo>
                  <a:close/>
                  <a:moveTo>
                    <a:pt x="9926838" y="294231"/>
                  </a:moveTo>
                  <a:cubicBezTo>
                    <a:pt x="9923435" y="294231"/>
                    <a:pt x="9923435" y="295567"/>
                    <a:pt x="9920036" y="295567"/>
                  </a:cubicBezTo>
                  <a:cubicBezTo>
                    <a:pt x="9920036" y="296904"/>
                    <a:pt x="9923435" y="298240"/>
                    <a:pt x="9920036" y="299577"/>
                  </a:cubicBezTo>
                  <a:cubicBezTo>
                    <a:pt x="9923435" y="299577"/>
                    <a:pt x="9923435" y="299577"/>
                    <a:pt x="9926838" y="299577"/>
                  </a:cubicBezTo>
                  <a:cubicBezTo>
                    <a:pt x="9937038" y="300913"/>
                    <a:pt x="9943840" y="302250"/>
                    <a:pt x="9954044" y="304923"/>
                  </a:cubicBezTo>
                  <a:cubicBezTo>
                    <a:pt x="9943840" y="300913"/>
                    <a:pt x="9933639" y="298240"/>
                    <a:pt x="9926838" y="294231"/>
                  </a:cubicBezTo>
                  <a:close/>
                  <a:moveTo>
                    <a:pt x="208168" y="294231"/>
                  </a:moveTo>
                  <a:cubicBezTo>
                    <a:pt x="221771" y="298240"/>
                    <a:pt x="248978" y="296904"/>
                    <a:pt x="248978" y="308932"/>
                  </a:cubicBezTo>
                  <a:cubicBezTo>
                    <a:pt x="282985" y="316952"/>
                    <a:pt x="242176" y="316952"/>
                    <a:pt x="238773" y="320962"/>
                  </a:cubicBezTo>
                  <a:lnTo>
                    <a:pt x="253944" y="323786"/>
                  </a:lnTo>
                  <a:lnTo>
                    <a:pt x="208168" y="318289"/>
                  </a:lnTo>
                  <a:cubicBezTo>
                    <a:pt x="191163" y="318289"/>
                    <a:pt x="187764" y="322298"/>
                    <a:pt x="177559" y="322298"/>
                  </a:cubicBezTo>
                  <a:lnTo>
                    <a:pt x="177559" y="319625"/>
                  </a:lnTo>
                  <a:cubicBezTo>
                    <a:pt x="157155" y="322298"/>
                    <a:pt x="140153" y="324971"/>
                    <a:pt x="119748" y="320962"/>
                  </a:cubicBezTo>
                  <a:cubicBezTo>
                    <a:pt x="112946" y="316952"/>
                    <a:pt x="95941" y="312943"/>
                    <a:pt x="99343" y="306259"/>
                  </a:cubicBezTo>
                  <a:cubicBezTo>
                    <a:pt x="106145" y="306259"/>
                    <a:pt x="112946" y="304923"/>
                    <a:pt x="119748" y="304923"/>
                  </a:cubicBezTo>
                  <a:cubicBezTo>
                    <a:pt x="143552" y="303586"/>
                    <a:pt x="163956" y="300913"/>
                    <a:pt x="180962" y="310270"/>
                  </a:cubicBezTo>
                  <a:cubicBezTo>
                    <a:pt x="184361" y="310270"/>
                    <a:pt x="187764" y="310270"/>
                    <a:pt x="191163" y="310270"/>
                  </a:cubicBezTo>
                  <a:cubicBezTo>
                    <a:pt x="191163" y="303586"/>
                    <a:pt x="177559" y="295567"/>
                    <a:pt x="208168" y="294231"/>
                  </a:cubicBezTo>
                  <a:close/>
                  <a:moveTo>
                    <a:pt x="561849" y="292894"/>
                  </a:moveTo>
                  <a:cubicBezTo>
                    <a:pt x="555048" y="295567"/>
                    <a:pt x="551645" y="296904"/>
                    <a:pt x="544844" y="296904"/>
                  </a:cubicBezTo>
                  <a:cubicBezTo>
                    <a:pt x="551645" y="298240"/>
                    <a:pt x="558447" y="295567"/>
                    <a:pt x="565248" y="292894"/>
                  </a:cubicBezTo>
                  <a:cubicBezTo>
                    <a:pt x="565248" y="292894"/>
                    <a:pt x="561849" y="292894"/>
                    <a:pt x="561849" y="292894"/>
                  </a:cubicBezTo>
                  <a:close/>
                  <a:moveTo>
                    <a:pt x="10113879" y="286211"/>
                  </a:moveTo>
                  <a:cubicBezTo>
                    <a:pt x="10107077" y="286211"/>
                    <a:pt x="10100276" y="287547"/>
                    <a:pt x="10093474" y="288885"/>
                  </a:cubicBezTo>
                  <a:cubicBezTo>
                    <a:pt x="10096876" y="288885"/>
                    <a:pt x="10100276" y="290220"/>
                    <a:pt x="10100276" y="292894"/>
                  </a:cubicBezTo>
                  <a:cubicBezTo>
                    <a:pt x="10100276" y="290220"/>
                    <a:pt x="10107077" y="288885"/>
                    <a:pt x="10113879" y="288885"/>
                  </a:cubicBezTo>
                  <a:cubicBezTo>
                    <a:pt x="10113879" y="287547"/>
                    <a:pt x="10113879" y="287547"/>
                    <a:pt x="10113879" y="286211"/>
                  </a:cubicBezTo>
                  <a:close/>
                  <a:moveTo>
                    <a:pt x="495533" y="279528"/>
                  </a:moveTo>
                  <a:cubicBezTo>
                    <a:pt x="489581" y="280530"/>
                    <a:pt x="483630" y="282201"/>
                    <a:pt x="476828" y="282201"/>
                  </a:cubicBezTo>
                  <a:cubicBezTo>
                    <a:pt x="487032" y="291558"/>
                    <a:pt x="500635" y="292894"/>
                    <a:pt x="514238" y="280865"/>
                  </a:cubicBezTo>
                  <a:cubicBezTo>
                    <a:pt x="507437" y="278192"/>
                    <a:pt x="501485" y="278526"/>
                    <a:pt x="495533" y="279528"/>
                  </a:cubicBezTo>
                  <a:close/>
                  <a:moveTo>
                    <a:pt x="6995362" y="248787"/>
                  </a:moveTo>
                  <a:cubicBezTo>
                    <a:pt x="6991963" y="250123"/>
                    <a:pt x="6991963" y="252796"/>
                    <a:pt x="6988564" y="254134"/>
                  </a:cubicBezTo>
                  <a:cubicBezTo>
                    <a:pt x="6991963" y="254134"/>
                    <a:pt x="6995362" y="254134"/>
                    <a:pt x="6998764" y="255469"/>
                  </a:cubicBezTo>
                  <a:cubicBezTo>
                    <a:pt x="6998764" y="252796"/>
                    <a:pt x="6998764" y="251460"/>
                    <a:pt x="6995362" y="248787"/>
                  </a:cubicBezTo>
                  <a:close/>
                  <a:moveTo>
                    <a:pt x="3085225" y="248787"/>
                  </a:moveTo>
                  <a:cubicBezTo>
                    <a:pt x="3081825" y="250123"/>
                    <a:pt x="3081825" y="252796"/>
                    <a:pt x="3078427" y="254134"/>
                  </a:cubicBezTo>
                  <a:cubicBezTo>
                    <a:pt x="3081825" y="254134"/>
                    <a:pt x="3085225" y="254134"/>
                    <a:pt x="3088627" y="255469"/>
                  </a:cubicBezTo>
                  <a:cubicBezTo>
                    <a:pt x="3088627" y="252796"/>
                    <a:pt x="3088627" y="251460"/>
                    <a:pt x="3085225" y="248787"/>
                  </a:cubicBezTo>
                  <a:close/>
                  <a:moveTo>
                    <a:pt x="10124083" y="247450"/>
                  </a:moveTo>
                  <a:cubicBezTo>
                    <a:pt x="10124083" y="248787"/>
                    <a:pt x="10124083" y="251460"/>
                    <a:pt x="10124083" y="254134"/>
                  </a:cubicBezTo>
                  <a:cubicBezTo>
                    <a:pt x="10127482" y="255469"/>
                    <a:pt x="10127482" y="255469"/>
                    <a:pt x="10130884" y="256807"/>
                  </a:cubicBezTo>
                  <a:cubicBezTo>
                    <a:pt x="10141085" y="260816"/>
                    <a:pt x="10151289" y="260816"/>
                    <a:pt x="10158090" y="259480"/>
                  </a:cubicBezTo>
                  <a:cubicBezTo>
                    <a:pt x="10144488" y="256807"/>
                    <a:pt x="10130884" y="252796"/>
                    <a:pt x="10124083" y="247450"/>
                  </a:cubicBezTo>
                  <a:close/>
                  <a:moveTo>
                    <a:pt x="786301" y="244777"/>
                  </a:moveTo>
                  <a:cubicBezTo>
                    <a:pt x="789700" y="247450"/>
                    <a:pt x="799904" y="248787"/>
                    <a:pt x="810104" y="248787"/>
                  </a:cubicBezTo>
                  <a:cubicBezTo>
                    <a:pt x="810104" y="247450"/>
                    <a:pt x="806705" y="247450"/>
                    <a:pt x="806705" y="246114"/>
                  </a:cubicBezTo>
                  <a:cubicBezTo>
                    <a:pt x="799904" y="243441"/>
                    <a:pt x="793102" y="243441"/>
                    <a:pt x="786301" y="244777"/>
                  </a:cubicBezTo>
                  <a:close/>
                  <a:moveTo>
                    <a:pt x="592455" y="243441"/>
                  </a:moveTo>
                  <a:cubicBezTo>
                    <a:pt x="582254" y="247450"/>
                    <a:pt x="568651" y="251460"/>
                    <a:pt x="548246" y="248787"/>
                  </a:cubicBezTo>
                  <a:cubicBezTo>
                    <a:pt x="555048" y="251460"/>
                    <a:pt x="558447" y="254134"/>
                    <a:pt x="558447" y="258143"/>
                  </a:cubicBezTo>
                  <a:cubicBezTo>
                    <a:pt x="558447" y="262153"/>
                    <a:pt x="555048" y="263489"/>
                    <a:pt x="551645" y="266162"/>
                  </a:cubicBezTo>
                  <a:cubicBezTo>
                    <a:pt x="555048" y="264826"/>
                    <a:pt x="561849" y="266162"/>
                    <a:pt x="565248" y="267499"/>
                  </a:cubicBezTo>
                  <a:cubicBezTo>
                    <a:pt x="568651" y="268835"/>
                    <a:pt x="572050" y="268835"/>
                    <a:pt x="575452" y="268835"/>
                  </a:cubicBezTo>
                  <a:cubicBezTo>
                    <a:pt x="578851" y="267499"/>
                    <a:pt x="582254" y="267499"/>
                    <a:pt x="585653" y="267499"/>
                  </a:cubicBezTo>
                  <a:cubicBezTo>
                    <a:pt x="602659" y="263489"/>
                    <a:pt x="606058" y="256807"/>
                    <a:pt x="606058" y="250123"/>
                  </a:cubicBezTo>
                  <a:cubicBezTo>
                    <a:pt x="606058" y="250123"/>
                    <a:pt x="602659" y="250123"/>
                    <a:pt x="602659" y="250123"/>
                  </a:cubicBezTo>
                  <a:cubicBezTo>
                    <a:pt x="595857" y="248787"/>
                    <a:pt x="592455" y="246114"/>
                    <a:pt x="592455" y="243441"/>
                  </a:cubicBezTo>
                  <a:close/>
                  <a:moveTo>
                    <a:pt x="10212503" y="238095"/>
                  </a:moveTo>
                  <a:cubicBezTo>
                    <a:pt x="10212503" y="239431"/>
                    <a:pt x="10212503" y="242104"/>
                    <a:pt x="10212503" y="242104"/>
                  </a:cubicBezTo>
                  <a:cubicBezTo>
                    <a:pt x="10219305" y="242104"/>
                    <a:pt x="10219305" y="239431"/>
                    <a:pt x="10222704" y="238095"/>
                  </a:cubicBezTo>
                  <a:cubicBezTo>
                    <a:pt x="10219305" y="238095"/>
                    <a:pt x="10215902" y="238095"/>
                    <a:pt x="10212503" y="238095"/>
                  </a:cubicBezTo>
                  <a:close/>
                  <a:moveTo>
                    <a:pt x="10501568" y="235421"/>
                  </a:moveTo>
                  <a:cubicBezTo>
                    <a:pt x="10521972" y="234084"/>
                    <a:pt x="10515171" y="240768"/>
                    <a:pt x="10515171" y="243441"/>
                  </a:cubicBezTo>
                  <a:cubicBezTo>
                    <a:pt x="10501568" y="244777"/>
                    <a:pt x="10494766" y="254134"/>
                    <a:pt x="10477764" y="247450"/>
                  </a:cubicBezTo>
                  <a:cubicBezTo>
                    <a:pt x="10467560" y="238093"/>
                    <a:pt x="10484566" y="236757"/>
                    <a:pt x="10501568" y="235421"/>
                  </a:cubicBezTo>
                  <a:close/>
                  <a:moveTo>
                    <a:pt x="492556" y="224228"/>
                  </a:moveTo>
                  <a:cubicBezTo>
                    <a:pt x="485329" y="224060"/>
                    <a:pt x="480231" y="225397"/>
                    <a:pt x="483630" y="232748"/>
                  </a:cubicBezTo>
                  <a:cubicBezTo>
                    <a:pt x="473429" y="238095"/>
                    <a:pt x="463225" y="235421"/>
                    <a:pt x="456423" y="232748"/>
                  </a:cubicBezTo>
                  <a:cubicBezTo>
                    <a:pt x="446223" y="235421"/>
                    <a:pt x="436019" y="234084"/>
                    <a:pt x="419017" y="232748"/>
                  </a:cubicBezTo>
                  <a:cubicBezTo>
                    <a:pt x="439421" y="238095"/>
                    <a:pt x="453024" y="243441"/>
                    <a:pt x="463225" y="251460"/>
                  </a:cubicBezTo>
                  <a:cubicBezTo>
                    <a:pt x="463225" y="255469"/>
                    <a:pt x="459826" y="258143"/>
                    <a:pt x="453024" y="260816"/>
                  </a:cubicBezTo>
                  <a:cubicBezTo>
                    <a:pt x="473429" y="264826"/>
                    <a:pt x="476828" y="254134"/>
                    <a:pt x="493834" y="254134"/>
                  </a:cubicBezTo>
                  <a:cubicBezTo>
                    <a:pt x="493834" y="254134"/>
                    <a:pt x="493834" y="254134"/>
                    <a:pt x="497233" y="254134"/>
                  </a:cubicBezTo>
                  <a:cubicBezTo>
                    <a:pt x="507437" y="248787"/>
                    <a:pt x="521040" y="243441"/>
                    <a:pt x="541445" y="243441"/>
                  </a:cubicBezTo>
                  <a:cubicBezTo>
                    <a:pt x="538042" y="240768"/>
                    <a:pt x="531241" y="238095"/>
                    <a:pt x="524439" y="235421"/>
                  </a:cubicBezTo>
                  <a:cubicBezTo>
                    <a:pt x="521040" y="232748"/>
                    <a:pt x="517637" y="228738"/>
                    <a:pt x="514238" y="224729"/>
                  </a:cubicBezTo>
                  <a:cubicBezTo>
                    <a:pt x="509136" y="226065"/>
                    <a:pt x="499786" y="224395"/>
                    <a:pt x="492556" y="224228"/>
                  </a:cubicBezTo>
                  <a:close/>
                  <a:moveTo>
                    <a:pt x="10266916" y="220718"/>
                  </a:moveTo>
                  <a:cubicBezTo>
                    <a:pt x="10260114" y="222056"/>
                    <a:pt x="10256712" y="224729"/>
                    <a:pt x="10249910" y="226065"/>
                  </a:cubicBezTo>
                  <a:cubicBezTo>
                    <a:pt x="10256712" y="224729"/>
                    <a:pt x="10260114" y="226065"/>
                    <a:pt x="10266916" y="227402"/>
                  </a:cubicBezTo>
                  <a:cubicBezTo>
                    <a:pt x="10263513" y="226065"/>
                    <a:pt x="10263513" y="224729"/>
                    <a:pt x="10263513" y="222056"/>
                  </a:cubicBezTo>
                  <a:cubicBezTo>
                    <a:pt x="10263513" y="220718"/>
                    <a:pt x="10266916" y="220718"/>
                    <a:pt x="10266916" y="220718"/>
                  </a:cubicBezTo>
                  <a:close/>
                  <a:moveTo>
                    <a:pt x="10079871" y="219383"/>
                  </a:moveTo>
                  <a:cubicBezTo>
                    <a:pt x="10079871" y="220718"/>
                    <a:pt x="10079871" y="222056"/>
                    <a:pt x="10079871" y="222056"/>
                  </a:cubicBezTo>
                  <a:cubicBezTo>
                    <a:pt x="10079871" y="222056"/>
                    <a:pt x="10083274" y="223392"/>
                    <a:pt x="10083274" y="223392"/>
                  </a:cubicBezTo>
                  <a:cubicBezTo>
                    <a:pt x="10079871" y="222056"/>
                    <a:pt x="10079871" y="220718"/>
                    <a:pt x="10079871" y="219383"/>
                  </a:cubicBezTo>
                  <a:close/>
                  <a:moveTo>
                    <a:pt x="131652" y="212365"/>
                  </a:moveTo>
                  <a:cubicBezTo>
                    <a:pt x="139303" y="211697"/>
                    <a:pt x="148654" y="212699"/>
                    <a:pt x="157155" y="216709"/>
                  </a:cubicBezTo>
                  <a:cubicBezTo>
                    <a:pt x="153756" y="220718"/>
                    <a:pt x="150353" y="226065"/>
                    <a:pt x="146954" y="231411"/>
                  </a:cubicBezTo>
                  <a:cubicBezTo>
                    <a:pt x="123147" y="231411"/>
                    <a:pt x="109544" y="223392"/>
                    <a:pt x="116345" y="218045"/>
                  </a:cubicBezTo>
                  <a:cubicBezTo>
                    <a:pt x="118048" y="215372"/>
                    <a:pt x="124000" y="213033"/>
                    <a:pt x="131652" y="212365"/>
                  </a:cubicBezTo>
                  <a:close/>
                  <a:moveTo>
                    <a:pt x="442820" y="188641"/>
                  </a:moveTo>
                  <a:cubicBezTo>
                    <a:pt x="432620" y="195324"/>
                    <a:pt x="442820" y="199333"/>
                    <a:pt x="453024" y="202006"/>
                  </a:cubicBezTo>
                  <a:cubicBezTo>
                    <a:pt x="453024" y="200671"/>
                    <a:pt x="453024" y="199333"/>
                    <a:pt x="456423" y="197997"/>
                  </a:cubicBezTo>
                  <a:cubicBezTo>
                    <a:pt x="446223" y="196660"/>
                    <a:pt x="439421" y="193987"/>
                    <a:pt x="442820" y="188641"/>
                  </a:cubicBezTo>
                  <a:close/>
                  <a:moveTo>
                    <a:pt x="10147886" y="183294"/>
                  </a:moveTo>
                  <a:cubicBezTo>
                    <a:pt x="10144488" y="184632"/>
                    <a:pt x="10144488" y="185967"/>
                    <a:pt x="10141085" y="187305"/>
                  </a:cubicBezTo>
                  <a:cubicBezTo>
                    <a:pt x="10144488" y="188641"/>
                    <a:pt x="10144488" y="189978"/>
                    <a:pt x="10151289" y="189978"/>
                  </a:cubicBezTo>
                  <a:cubicBezTo>
                    <a:pt x="10171694" y="189978"/>
                    <a:pt x="10175093" y="195324"/>
                    <a:pt x="10181894" y="200671"/>
                  </a:cubicBezTo>
                  <a:cubicBezTo>
                    <a:pt x="10185297" y="202006"/>
                    <a:pt x="10185297" y="202006"/>
                    <a:pt x="10188696" y="203344"/>
                  </a:cubicBezTo>
                  <a:cubicBezTo>
                    <a:pt x="10188696" y="203344"/>
                    <a:pt x="10188696" y="203344"/>
                    <a:pt x="10188696" y="202006"/>
                  </a:cubicBezTo>
                  <a:cubicBezTo>
                    <a:pt x="10181894" y="193987"/>
                    <a:pt x="10192098" y="191314"/>
                    <a:pt x="10209100" y="189978"/>
                  </a:cubicBezTo>
                  <a:cubicBezTo>
                    <a:pt x="10209100" y="188641"/>
                    <a:pt x="10212503" y="187305"/>
                    <a:pt x="10212503" y="185967"/>
                  </a:cubicBezTo>
                  <a:cubicBezTo>
                    <a:pt x="10205702" y="185967"/>
                    <a:pt x="10198900" y="185967"/>
                    <a:pt x="10192098" y="184632"/>
                  </a:cubicBezTo>
                  <a:cubicBezTo>
                    <a:pt x="10188696" y="184632"/>
                    <a:pt x="10188696" y="183294"/>
                    <a:pt x="10188696" y="183294"/>
                  </a:cubicBezTo>
                  <a:cubicBezTo>
                    <a:pt x="10175093" y="183294"/>
                    <a:pt x="10161490" y="183294"/>
                    <a:pt x="10147886" y="183294"/>
                  </a:cubicBezTo>
                  <a:close/>
                  <a:moveTo>
                    <a:pt x="10387784" y="179252"/>
                  </a:moveTo>
                  <a:lnTo>
                    <a:pt x="10389344" y="179285"/>
                  </a:lnTo>
                  <a:lnTo>
                    <a:pt x="10389344" y="180621"/>
                  </a:lnTo>
                  <a:close/>
                  <a:moveTo>
                    <a:pt x="507437" y="177948"/>
                  </a:moveTo>
                  <a:cubicBezTo>
                    <a:pt x="504034" y="177948"/>
                    <a:pt x="504034" y="179285"/>
                    <a:pt x="504034" y="179285"/>
                  </a:cubicBezTo>
                  <a:cubicBezTo>
                    <a:pt x="514238" y="181958"/>
                    <a:pt x="507437" y="188641"/>
                    <a:pt x="521040" y="189978"/>
                  </a:cubicBezTo>
                  <a:cubicBezTo>
                    <a:pt x="514238" y="187305"/>
                    <a:pt x="510836" y="183294"/>
                    <a:pt x="507437" y="177948"/>
                  </a:cubicBezTo>
                  <a:close/>
                  <a:moveTo>
                    <a:pt x="10490092" y="175610"/>
                  </a:moveTo>
                  <a:cubicBezTo>
                    <a:pt x="10497319" y="175610"/>
                    <a:pt x="10506670" y="177280"/>
                    <a:pt x="10515171" y="177949"/>
                  </a:cubicBezTo>
                  <a:cubicBezTo>
                    <a:pt x="10518574" y="180623"/>
                    <a:pt x="10521972" y="184632"/>
                    <a:pt x="10525375" y="187305"/>
                  </a:cubicBezTo>
                  <a:cubicBezTo>
                    <a:pt x="10504970" y="193988"/>
                    <a:pt x="10491367" y="187305"/>
                    <a:pt x="10477764" y="183296"/>
                  </a:cubicBezTo>
                  <a:cubicBezTo>
                    <a:pt x="10477764" y="177280"/>
                    <a:pt x="10482866" y="175610"/>
                    <a:pt x="10490092" y="175610"/>
                  </a:cubicBezTo>
                  <a:close/>
                  <a:moveTo>
                    <a:pt x="374805" y="172602"/>
                  </a:moveTo>
                  <a:cubicBezTo>
                    <a:pt x="374805" y="176612"/>
                    <a:pt x="368003" y="180621"/>
                    <a:pt x="361201" y="183294"/>
                  </a:cubicBezTo>
                  <a:cubicBezTo>
                    <a:pt x="354400" y="185967"/>
                    <a:pt x="357802" y="188641"/>
                    <a:pt x="361201" y="191314"/>
                  </a:cubicBezTo>
                  <a:cubicBezTo>
                    <a:pt x="364604" y="189978"/>
                    <a:pt x="368003" y="188641"/>
                    <a:pt x="371406" y="187305"/>
                  </a:cubicBezTo>
                  <a:cubicBezTo>
                    <a:pt x="378207" y="184632"/>
                    <a:pt x="381606" y="184632"/>
                    <a:pt x="391810" y="183294"/>
                  </a:cubicBezTo>
                  <a:cubicBezTo>
                    <a:pt x="398612" y="180621"/>
                    <a:pt x="412215" y="180621"/>
                    <a:pt x="415614" y="176612"/>
                  </a:cubicBezTo>
                  <a:cubicBezTo>
                    <a:pt x="412215" y="176612"/>
                    <a:pt x="412215" y="176612"/>
                    <a:pt x="412215" y="176612"/>
                  </a:cubicBezTo>
                  <a:cubicBezTo>
                    <a:pt x="398612" y="177948"/>
                    <a:pt x="395209" y="175275"/>
                    <a:pt x="388408" y="172602"/>
                  </a:cubicBezTo>
                  <a:cubicBezTo>
                    <a:pt x="385009" y="173939"/>
                    <a:pt x="381606" y="173939"/>
                    <a:pt x="374805" y="172602"/>
                  </a:cubicBezTo>
                  <a:close/>
                  <a:moveTo>
                    <a:pt x="10117282" y="171264"/>
                  </a:moveTo>
                  <a:cubicBezTo>
                    <a:pt x="10117282" y="173939"/>
                    <a:pt x="10120680" y="175275"/>
                    <a:pt x="10117282" y="177948"/>
                  </a:cubicBezTo>
                  <a:cubicBezTo>
                    <a:pt x="10120680" y="177948"/>
                    <a:pt x="10124083" y="179285"/>
                    <a:pt x="10124083" y="179285"/>
                  </a:cubicBezTo>
                  <a:cubicBezTo>
                    <a:pt x="10124083" y="176612"/>
                    <a:pt x="10120680" y="173939"/>
                    <a:pt x="10117282" y="171264"/>
                  </a:cubicBezTo>
                  <a:close/>
                  <a:moveTo>
                    <a:pt x="10419949" y="168593"/>
                  </a:moveTo>
                  <a:cubicBezTo>
                    <a:pt x="10433552" y="172602"/>
                    <a:pt x="10450558" y="175275"/>
                    <a:pt x="10450558" y="183294"/>
                  </a:cubicBezTo>
                  <a:cubicBezTo>
                    <a:pt x="10436954" y="184632"/>
                    <a:pt x="10436954" y="197997"/>
                    <a:pt x="10409748" y="191314"/>
                  </a:cubicBezTo>
                  <a:cubicBezTo>
                    <a:pt x="10399544" y="189978"/>
                    <a:pt x="10392743" y="187305"/>
                    <a:pt x="10389344" y="183294"/>
                  </a:cubicBezTo>
                  <a:lnTo>
                    <a:pt x="10389344" y="180621"/>
                  </a:lnTo>
                  <a:cubicBezTo>
                    <a:pt x="10413148" y="181958"/>
                    <a:pt x="10409748" y="172602"/>
                    <a:pt x="10419949" y="168593"/>
                  </a:cubicBezTo>
                  <a:close/>
                  <a:moveTo>
                    <a:pt x="10181894" y="159236"/>
                  </a:moveTo>
                  <a:cubicBezTo>
                    <a:pt x="10171694" y="160573"/>
                    <a:pt x="10175093" y="164582"/>
                    <a:pt x="10175093" y="167255"/>
                  </a:cubicBezTo>
                  <a:cubicBezTo>
                    <a:pt x="10181894" y="169929"/>
                    <a:pt x="10188696" y="172602"/>
                    <a:pt x="10195498" y="175275"/>
                  </a:cubicBezTo>
                  <a:cubicBezTo>
                    <a:pt x="10205702" y="173939"/>
                    <a:pt x="10212503" y="172602"/>
                    <a:pt x="10222704" y="171264"/>
                  </a:cubicBezTo>
                  <a:cubicBezTo>
                    <a:pt x="10222704" y="171264"/>
                    <a:pt x="10219305" y="169929"/>
                    <a:pt x="10219305" y="169929"/>
                  </a:cubicBezTo>
                  <a:cubicBezTo>
                    <a:pt x="10215902" y="167255"/>
                    <a:pt x="10195498" y="167255"/>
                    <a:pt x="10192098" y="159236"/>
                  </a:cubicBezTo>
                  <a:cubicBezTo>
                    <a:pt x="10188696" y="160573"/>
                    <a:pt x="10185297" y="160573"/>
                    <a:pt x="10181894" y="159236"/>
                  </a:cubicBezTo>
                  <a:close/>
                  <a:moveTo>
                    <a:pt x="9967647" y="157899"/>
                  </a:moveTo>
                  <a:cubicBezTo>
                    <a:pt x="9964244" y="159236"/>
                    <a:pt x="9957443" y="160573"/>
                    <a:pt x="9954044" y="161909"/>
                  </a:cubicBezTo>
                  <a:cubicBezTo>
                    <a:pt x="9957443" y="160573"/>
                    <a:pt x="9960846" y="161909"/>
                    <a:pt x="9964244" y="161909"/>
                  </a:cubicBezTo>
                  <a:cubicBezTo>
                    <a:pt x="9967647" y="160573"/>
                    <a:pt x="9967647" y="159236"/>
                    <a:pt x="9967647" y="157899"/>
                  </a:cubicBezTo>
                  <a:close/>
                  <a:moveTo>
                    <a:pt x="10249910" y="133842"/>
                  </a:moveTo>
                  <a:cubicBezTo>
                    <a:pt x="10249910" y="137851"/>
                    <a:pt x="10249910" y="143197"/>
                    <a:pt x="10256712" y="147207"/>
                  </a:cubicBezTo>
                  <a:cubicBezTo>
                    <a:pt x="10266916" y="145870"/>
                    <a:pt x="10277116" y="147207"/>
                    <a:pt x="10283918" y="148543"/>
                  </a:cubicBezTo>
                  <a:cubicBezTo>
                    <a:pt x="10280519" y="144533"/>
                    <a:pt x="10283918" y="140524"/>
                    <a:pt x="10290720" y="136515"/>
                  </a:cubicBezTo>
                  <a:cubicBezTo>
                    <a:pt x="10280519" y="137851"/>
                    <a:pt x="10266916" y="137851"/>
                    <a:pt x="10253312" y="135178"/>
                  </a:cubicBezTo>
                  <a:cubicBezTo>
                    <a:pt x="10253312" y="135178"/>
                    <a:pt x="10249910" y="133842"/>
                    <a:pt x="10249910" y="133842"/>
                  </a:cubicBezTo>
                  <a:close/>
                  <a:moveTo>
                    <a:pt x="10175093" y="131167"/>
                  </a:moveTo>
                  <a:cubicBezTo>
                    <a:pt x="10175093" y="131167"/>
                    <a:pt x="10171694" y="132504"/>
                    <a:pt x="10171694" y="132504"/>
                  </a:cubicBezTo>
                  <a:cubicBezTo>
                    <a:pt x="10171694" y="133842"/>
                    <a:pt x="10168292" y="133842"/>
                    <a:pt x="10164892" y="135178"/>
                  </a:cubicBezTo>
                  <a:cubicBezTo>
                    <a:pt x="10168292" y="137851"/>
                    <a:pt x="10171694" y="140524"/>
                    <a:pt x="10181894" y="140524"/>
                  </a:cubicBezTo>
                  <a:cubicBezTo>
                    <a:pt x="10185297" y="137851"/>
                    <a:pt x="10188696" y="137851"/>
                    <a:pt x="10192098" y="136515"/>
                  </a:cubicBezTo>
                  <a:cubicBezTo>
                    <a:pt x="10188696" y="135178"/>
                    <a:pt x="10181894" y="133842"/>
                    <a:pt x="10171694" y="133842"/>
                  </a:cubicBezTo>
                  <a:cubicBezTo>
                    <a:pt x="10175093" y="132504"/>
                    <a:pt x="10175093" y="132504"/>
                    <a:pt x="10175093" y="131167"/>
                  </a:cubicBezTo>
                  <a:close/>
                  <a:moveTo>
                    <a:pt x="578851" y="124485"/>
                  </a:moveTo>
                  <a:cubicBezTo>
                    <a:pt x="572050" y="125822"/>
                    <a:pt x="572050" y="127158"/>
                    <a:pt x="568651" y="129831"/>
                  </a:cubicBezTo>
                  <a:cubicBezTo>
                    <a:pt x="572050" y="128495"/>
                    <a:pt x="578851" y="127158"/>
                    <a:pt x="582254" y="125822"/>
                  </a:cubicBezTo>
                  <a:cubicBezTo>
                    <a:pt x="582254" y="125822"/>
                    <a:pt x="578851" y="124485"/>
                    <a:pt x="578851" y="124485"/>
                  </a:cubicBezTo>
                  <a:close/>
                  <a:moveTo>
                    <a:pt x="10453957" y="116467"/>
                  </a:moveTo>
                  <a:cubicBezTo>
                    <a:pt x="10464161" y="117803"/>
                    <a:pt x="10477764" y="119140"/>
                    <a:pt x="10487964" y="120476"/>
                  </a:cubicBezTo>
                  <a:cubicBezTo>
                    <a:pt x="10501568" y="127160"/>
                    <a:pt x="10501568" y="127160"/>
                    <a:pt x="10474365" y="132506"/>
                  </a:cubicBezTo>
                  <a:cubicBezTo>
                    <a:pt x="10457360" y="128495"/>
                    <a:pt x="10443756" y="125822"/>
                    <a:pt x="10423352" y="123150"/>
                  </a:cubicBezTo>
                  <a:cubicBezTo>
                    <a:pt x="10430153" y="116467"/>
                    <a:pt x="10447156" y="120476"/>
                    <a:pt x="10453957" y="116467"/>
                  </a:cubicBezTo>
                  <a:close/>
                  <a:moveTo>
                    <a:pt x="10025458" y="100427"/>
                  </a:moveTo>
                  <a:cubicBezTo>
                    <a:pt x="10028861" y="104436"/>
                    <a:pt x="10028861" y="107110"/>
                    <a:pt x="10028861" y="111119"/>
                  </a:cubicBezTo>
                  <a:cubicBezTo>
                    <a:pt x="10035662" y="111119"/>
                    <a:pt x="10042464" y="112456"/>
                    <a:pt x="10049266" y="111119"/>
                  </a:cubicBezTo>
                  <a:cubicBezTo>
                    <a:pt x="10042464" y="107110"/>
                    <a:pt x="10035662" y="103100"/>
                    <a:pt x="10025458" y="100427"/>
                  </a:cubicBezTo>
                  <a:close/>
                  <a:moveTo>
                    <a:pt x="10100276" y="96418"/>
                  </a:moveTo>
                  <a:cubicBezTo>
                    <a:pt x="10093474" y="99091"/>
                    <a:pt x="10086672" y="100427"/>
                    <a:pt x="10076472" y="100427"/>
                  </a:cubicBezTo>
                  <a:cubicBezTo>
                    <a:pt x="10079871" y="104436"/>
                    <a:pt x="10093474" y="101764"/>
                    <a:pt x="10103678" y="99091"/>
                  </a:cubicBezTo>
                  <a:cubicBezTo>
                    <a:pt x="10103678" y="99091"/>
                    <a:pt x="10103678" y="97753"/>
                    <a:pt x="10100276" y="96418"/>
                  </a:cubicBezTo>
                  <a:close/>
                  <a:moveTo>
                    <a:pt x="350577" y="82049"/>
                  </a:moveTo>
                  <a:cubicBezTo>
                    <a:pt x="353553" y="81715"/>
                    <a:pt x="356103" y="81715"/>
                    <a:pt x="357802" y="83052"/>
                  </a:cubicBezTo>
                  <a:cubicBezTo>
                    <a:pt x="361201" y="84388"/>
                    <a:pt x="361201" y="87061"/>
                    <a:pt x="357802" y="88398"/>
                  </a:cubicBezTo>
                  <a:cubicBezTo>
                    <a:pt x="351001" y="92407"/>
                    <a:pt x="344199" y="89734"/>
                    <a:pt x="337398" y="87061"/>
                  </a:cubicBezTo>
                  <a:cubicBezTo>
                    <a:pt x="337398" y="85725"/>
                    <a:pt x="340800" y="84388"/>
                    <a:pt x="340800" y="83052"/>
                  </a:cubicBezTo>
                  <a:cubicBezTo>
                    <a:pt x="344201" y="83052"/>
                    <a:pt x="347602" y="82384"/>
                    <a:pt x="350577" y="82049"/>
                  </a:cubicBezTo>
                  <a:close/>
                  <a:moveTo>
                    <a:pt x="10025458" y="76368"/>
                  </a:moveTo>
                  <a:cubicBezTo>
                    <a:pt x="10008456" y="79041"/>
                    <a:pt x="9977848" y="71022"/>
                    <a:pt x="9981250" y="87061"/>
                  </a:cubicBezTo>
                  <a:cubicBezTo>
                    <a:pt x="9984649" y="87061"/>
                    <a:pt x="9988052" y="87061"/>
                    <a:pt x="9991450" y="87061"/>
                  </a:cubicBezTo>
                  <a:cubicBezTo>
                    <a:pt x="9994854" y="85725"/>
                    <a:pt x="9998252" y="85725"/>
                    <a:pt x="10001655" y="84388"/>
                  </a:cubicBezTo>
                  <a:cubicBezTo>
                    <a:pt x="10015258" y="81715"/>
                    <a:pt x="10028861" y="79041"/>
                    <a:pt x="10042464" y="83052"/>
                  </a:cubicBezTo>
                  <a:cubicBezTo>
                    <a:pt x="10042464" y="83052"/>
                    <a:pt x="10039062" y="81715"/>
                    <a:pt x="10039062" y="81715"/>
                  </a:cubicBezTo>
                  <a:cubicBezTo>
                    <a:pt x="10039062" y="80379"/>
                    <a:pt x="10042464" y="80379"/>
                    <a:pt x="10042464" y="79041"/>
                  </a:cubicBezTo>
                  <a:cubicBezTo>
                    <a:pt x="10035662" y="80379"/>
                    <a:pt x="10028861" y="77704"/>
                    <a:pt x="10025458" y="76368"/>
                  </a:cubicBezTo>
                  <a:close/>
                  <a:moveTo>
                    <a:pt x="9943840" y="72359"/>
                  </a:moveTo>
                  <a:cubicBezTo>
                    <a:pt x="9937038" y="75032"/>
                    <a:pt x="9930236" y="76368"/>
                    <a:pt x="9920036" y="75032"/>
                  </a:cubicBezTo>
                  <a:cubicBezTo>
                    <a:pt x="9920036" y="75032"/>
                    <a:pt x="9916634" y="75032"/>
                    <a:pt x="9916634" y="75032"/>
                  </a:cubicBezTo>
                  <a:cubicBezTo>
                    <a:pt x="9913234" y="76368"/>
                    <a:pt x="9909832" y="76368"/>
                    <a:pt x="9906433" y="76368"/>
                  </a:cubicBezTo>
                  <a:cubicBezTo>
                    <a:pt x="9903030" y="77704"/>
                    <a:pt x="9903030" y="80379"/>
                    <a:pt x="9903030" y="83052"/>
                  </a:cubicBezTo>
                  <a:cubicBezTo>
                    <a:pt x="9909832" y="83052"/>
                    <a:pt x="9916634" y="83052"/>
                    <a:pt x="9923435" y="83052"/>
                  </a:cubicBezTo>
                  <a:cubicBezTo>
                    <a:pt x="9916634" y="80379"/>
                    <a:pt x="9920036" y="77704"/>
                    <a:pt x="9930236" y="77704"/>
                  </a:cubicBezTo>
                  <a:cubicBezTo>
                    <a:pt x="9954044" y="76368"/>
                    <a:pt x="9943840" y="75032"/>
                    <a:pt x="9943840" y="72359"/>
                  </a:cubicBezTo>
                  <a:close/>
                  <a:moveTo>
                    <a:pt x="10229506" y="71022"/>
                  </a:moveTo>
                  <a:cubicBezTo>
                    <a:pt x="10266912" y="67013"/>
                    <a:pt x="10253309" y="84388"/>
                    <a:pt x="10273714" y="87061"/>
                  </a:cubicBezTo>
                  <a:cubicBezTo>
                    <a:pt x="10273714" y="88398"/>
                    <a:pt x="10273714" y="88398"/>
                    <a:pt x="10273714" y="89734"/>
                  </a:cubicBezTo>
                  <a:cubicBezTo>
                    <a:pt x="10287317" y="89734"/>
                    <a:pt x="10297521" y="91071"/>
                    <a:pt x="10311124" y="91071"/>
                  </a:cubicBezTo>
                  <a:cubicBezTo>
                    <a:pt x="10331528" y="89734"/>
                    <a:pt x="10355332" y="89734"/>
                    <a:pt x="10382538" y="93744"/>
                  </a:cubicBezTo>
                  <a:cubicBezTo>
                    <a:pt x="10358735" y="103100"/>
                    <a:pt x="10334928" y="99091"/>
                    <a:pt x="10311124" y="99091"/>
                  </a:cubicBezTo>
                  <a:cubicBezTo>
                    <a:pt x="10304322" y="100427"/>
                    <a:pt x="10294118" y="101764"/>
                    <a:pt x="10287317" y="103100"/>
                  </a:cubicBezTo>
                  <a:cubicBezTo>
                    <a:pt x="10283918" y="103100"/>
                    <a:pt x="10277116" y="103100"/>
                    <a:pt x="10273714" y="103100"/>
                  </a:cubicBezTo>
                  <a:cubicBezTo>
                    <a:pt x="10266912" y="101764"/>
                    <a:pt x="10256712" y="100427"/>
                    <a:pt x="10249910" y="99091"/>
                  </a:cubicBezTo>
                  <a:cubicBezTo>
                    <a:pt x="10246508" y="99091"/>
                    <a:pt x="10243108" y="99091"/>
                    <a:pt x="10239706" y="99091"/>
                  </a:cubicBezTo>
                  <a:cubicBezTo>
                    <a:pt x="10215902" y="100427"/>
                    <a:pt x="10192095" y="101764"/>
                    <a:pt x="10192095" y="87061"/>
                  </a:cubicBezTo>
                  <a:cubicBezTo>
                    <a:pt x="10195498" y="85725"/>
                    <a:pt x="10202299" y="84388"/>
                    <a:pt x="10205698" y="83052"/>
                  </a:cubicBezTo>
                  <a:cubicBezTo>
                    <a:pt x="10212500" y="77705"/>
                    <a:pt x="10212500" y="72359"/>
                    <a:pt x="10229506" y="71022"/>
                  </a:cubicBezTo>
                  <a:close/>
                  <a:moveTo>
                    <a:pt x="9814610" y="67013"/>
                  </a:moveTo>
                  <a:cubicBezTo>
                    <a:pt x="9818012" y="67013"/>
                    <a:pt x="9818012" y="68349"/>
                    <a:pt x="9821412" y="69686"/>
                  </a:cubicBezTo>
                  <a:cubicBezTo>
                    <a:pt x="9821412" y="68349"/>
                    <a:pt x="9821412" y="67013"/>
                    <a:pt x="9824814" y="67013"/>
                  </a:cubicBezTo>
                  <a:cubicBezTo>
                    <a:pt x="9821412" y="67013"/>
                    <a:pt x="9818012" y="67013"/>
                    <a:pt x="9814610" y="67013"/>
                  </a:cubicBezTo>
                  <a:close/>
                  <a:moveTo>
                    <a:pt x="837311" y="64338"/>
                  </a:moveTo>
                  <a:cubicBezTo>
                    <a:pt x="833912" y="64338"/>
                    <a:pt x="830509" y="65676"/>
                    <a:pt x="830509" y="65676"/>
                  </a:cubicBezTo>
                  <a:cubicBezTo>
                    <a:pt x="830509" y="65676"/>
                    <a:pt x="833912" y="67013"/>
                    <a:pt x="837311" y="67013"/>
                  </a:cubicBezTo>
                  <a:cubicBezTo>
                    <a:pt x="837311" y="65676"/>
                    <a:pt x="837311" y="65676"/>
                    <a:pt x="837311" y="64338"/>
                  </a:cubicBezTo>
                  <a:close/>
                  <a:moveTo>
                    <a:pt x="929134" y="60329"/>
                  </a:moveTo>
                  <a:cubicBezTo>
                    <a:pt x="929134" y="61667"/>
                    <a:pt x="925731" y="61667"/>
                    <a:pt x="925731" y="63002"/>
                  </a:cubicBezTo>
                  <a:cubicBezTo>
                    <a:pt x="929134" y="63002"/>
                    <a:pt x="929134" y="64338"/>
                    <a:pt x="932533" y="65676"/>
                  </a:cubicBezTo>
                  <a:cubicBezTo>
                    <a:pt x="935935" y="68349"/>
                    <a:pt x="932533" y="71022"/>
                    <a:pt x="929134" y="72359"/>
                  </a:cubicBezTo>
                  <a:cubicBezTo>
                    <a:pt x="929134" y="72359"/>
                    <a:pt x="932533" y="72359"/>
                    <a:pt x="935935" y="72359"/>
                  </a:cubicBezTo>
                  <a:cubicBezTo>
                    <a:pt x="935935" y="72359"/>
                    <a:pt x="935935" y="71022"/>
                    <a:pt x="935935" y="71022"/>
                  </a:cubicBezTo>
                  <a:cubicBezTo>
                    <a:pt x="939334" y="69686"/>
                    <a:pt x="939334" y="68349"/>
                    <a:pt x="942737" y="67013"/>
                  </a:cubicBezTo>
                  <a:cubicBezTo>
                    <a:pt x="939334" y="65676"/>
                    <a:pt x="935935" y="64338"/>
                    <a:pt x="935935" y="61667"/>
                  </a:cubicBezTo>
                  <a:cubicBezTo>
                    <a:pt x="932533" y="61667"/>
                    <a:pt x="932533" y="60329"/>
                    <a:pt x="929134" y="60329"/>
                  </a:cubicBezTo>
                  <a:close/>
                  <a:moveTo>
                    <a:pt x="701279" y="50974"/>
                  </a:moveTo>
                  <a:cubicBezTo>
                    <a:pt x="704678" y="50974"/>
                    <a:pt x="708081" y="52311"/>
                    <a:pt x="708081" y="53647"/>
                  </a:cubicBezTo>
                  <a:cubicBezTo>
                    <a:pt x="711480" y="58993"/>
                    <a:pt x="701279" y="61667"/>
                    <a:pt x="691075" y="63004"/>
                  </a:cubicBezTo>
                  <a:cubicBezTo>
                    <a:pt x="687676" y="61667"/>
                    <a:pt x="684274" y="61667"/>
                    <a:pt x="680875" y="61667"/>
                  </a:cubicBezTo>
                  <a:cubicBezTo>
                    <a:pt x="680875" y="56320"/>
                    <a:pt x="684274" y="52311"/>
                    <a:pt x="701279" y="50974"/>
                  </a:cubicBezTo>
                  <a:close/>
                  <a:moveTo>
                    <a:pt x="602659" y="50974"/>
                  </a:moveTo>
                  <a:cubicBezTo>
                    <a:pt x="623063" y="50974"/>
                    <a:pt x="640065" y="50974"/>
                    <a:pt x="657071" y="50974"/>
                  </a:cubicBezTo>
                  <a:cubicBezTo>
                    <a:pt x="660470" y="60331"/>
                    <a:pt x="646871" y="63004"/>
                    <a:pt x="629865" y="63004"/>
                  </a:cubicBezTo>
                  <a:cubicBezTo>
                    <a:pt x="623063" y="58993"/>
                    <a:pt x="612863" y="56320"/>
                    <a:pt x="602659" y="50974"/>
                  </a:cubicBezTo>
                  <a:close/>
                  <a:moveTo>
                    <a:pt x="9624166" y="38944"/>
                  </a:moveTo>
                  <a:cubicBezTo>
                    <a:pt x="9624166" y="41617"/>
                    <a:pt x="9620768" y="44290"/>
                    <a:pt x="9617365" y="46964"/>
                  </a:cubicBezTo>
                  <a:cubicBezTo>
                    <a:pt x="9620768" y="44290"/>
                    <a:pt x="9630968" y="42955"/>
                    <a:pt x="9637770" y="42955"/>
                  </a:cubicBezTo>
                  <a:cubicBezTo>
                    <a:pt x="9630968" y="42955"/>
                    <a:pt x="9627569" y="41617"/>
                    <a:pt x="9624166" y="38944"/>
                  </a:cubicBezTo>
                  <a:close/>
                  <a:moveTo>
                    <a:pt x="10168292" y="28253"/>
                  </a:moveTo>
                  <a:cubicBezTo>
                    <a:pt x="10171690" y="28253"/>
                    <a:pt x="10171690" y="28253"/>
                    <a:pt x="10175093" y="28253"/>
                  </a:cubicBezTo>
                  <a:cubicBezTo>
                    <a:pt x="10195498" y="34936"/>
                    <a:pt x="10175093" y="36272"/>
                    <a:pt x="10164888" y="38945"/>
                  </a:cubicBezTo>
                  <a:cubicBezTo>
                    <a:pt x="10137682" y="33599"/>
                    <a:pt x="10168292" y="30926"/>
                    <a:pt x="10168292" y="28253"/>
                  </a:cubicBezTo>
                  <a:close/>
                  <a:moveTo>
                    <a:pt x="4646185" y="184"/>
                  </a:moveTo>
                  <a:cubicBezTo>
                    <a:pt x="4683595" y="1520"/>
                    <a:pt x="4721002" y="1520"/>
                    <a:pt x="4758412" y="1520"/>
                  </a:cubicBezTo>
                  <a:cubicBezTo>
                    <a:pt x="4765214" y="1520"/>
                    <a:pt x="4772015" y="1520"/>
                    <a:pt x="4778817" y="1520"/>
                  </a:cubicBezTo>
                  <a:cubicBezTo>
                    <a:pt x="4799222" y="2857"/>
                    <a:pt x="4819626" y="-2491"/>
                    <a:pt x="4840031" y="1520"/>
                  </a:cubicBezTo>
                  <a:cubicBezTo>
                    <a:pt x="4860436" y="4193"/>
                    <a:pt x="4884239" y="1520"/>
                    <a:pt x="4908047" y="2857"/>
                  </a:cubicBezTo>
                  <a:cubicBezTo>
                    <a:pt x="4908047" y="1520"/>
                    <a:pt x="4911446" y="184"/>
                    <a:pt x="4914848" y="184"/>
                  </a:cubicBezTo>
                  <a:cubicBezTo>
                    <a:pt x="4921650" y="184"/>
                    <a:pt x="4925049" y="184"/>
                    <a:pt x="4931850" y="184"/>
                  </a:cubicBezTo>
                  <a:cubicBezTo>
                    <a:pt x="4948856" y="6866"/>
                    <a:pt x="4965858" y="2857"/>
                    <a:pt x="4986263" y="2857"/>
                  </a:cubicBezTo>
                  <a:cubicBezTo>
                    <a:pt x="5006667" y="1520"/>
                    <a:pt x="5027072" y="-1154"/>
                    <a:pt x="5044078" y="4193"/>
                  </a:cubicBezTo>
                  <a:cubicBezTo>
                    <a:pt x="5047477" y="5530"/>
                    <a:pt x="5050879" y="5530"/>
                    <a:pt x="5054278" y="4193"/>
                  </a:cubicBezTo>
                  <a:cubicBezTo>
                    <a:pt x="5071284" y="-1154"/>
                    <a:pt x="5091689" y="4193"/>
                    <a:pt x="5108691" y="184"/>
                  </a:cubicBezTo>
                  <a:cubicBezTo>
                    <a:pt x="5112093" y="184"/>
                    <a:pt x="5118895" y="184"/>
                    <a:pt x="5122294" y="184"/>
                  </a:cubicBezTo>
                  <a:cubicBezTo>
                    <a:pt x="5142699" y="4193"/>
                    <a:pt x="5169905" y="-1154"/>
                    <a:pt x="5193712" y="2857"/>
                  </a:cubicBezTo>
                  <a:cubicBezTo>
                    <a:pt x="5197111" y="2857"/>
                    <a:pt x="5197111" y="1520"/>
                    <a:pt x="5200514" y="1520"/>
                  </a:cubicBezTo>
                  <a:cubicBezTo>
                    <a:pt x="5299135" y="184"/>
                    <a:pt x="5394356" y="1520"/>
                    <a:pt x="5489578" y="8204"/>
                  </a:cubicBezTo>
                  <a:cubicBezTo>
                    <a:pt x="5523586" y="10875"/>
                    <a:pt x="5560996" y="8204"/>
                    <a:pt x="5595004" y="6866"/>
                  </a:cubicBezTo>
                  <a:cubicBezTo>
                    <a:pt x="5605205" y="6866"/>
                    <a:pt x="5612006" y="6866"/>
                    <a:pt x="5622210" y="6866"/>
                  </a:cubicBezTo>
                  <a:cubicBezTo>
                    <a:pt x="5625609" y="6866"/>
                    <a:pt x="5625609" y="8204"/>
                    <a:pt x="5629012" y="8204"/>
                  </a:cubicBezTo>
                  <a:cubicBezTo>
                    <a:pt x="5629012" y="8204"/>
                    <a:pt x="5629012" y="9539"/>
                    <a:pt x="5629012" y="9539"/>
                  </a:cubicBezTo>
                  <a:cubicBezTo>
                    <a:pt x="5673220" y="8204"/>
                    <a:pt x="5720831" y="5530"/>
                    <a:pt x="5768442" y="10875"/>
                  </a:cubicBezTo>
                  <a:cubicBezTo>
                    <a:pt x="5785448" y="16223"/>
                    <a:pt x="5802450" y="18896"/>
                    <a:pt x="5822855" y="14886"/>
                  </a:cubicBezTo>
                  <a:cubicBezTo>
                    <a:pt x="5833059" y="16223"/>
                    <a:pt x="5843259" y="13550"/>
                    <a:pt x="5850061" y="10875"/>
                  </a:cubicBezTo>
                  <a:cubicBezTo>
                    <a:pt x="5870466" y="6866"/>
                    <a:pt x="5884069" y="12213"/>
                    <a:pt x="5901074" y="16223"/>
                  </a:cubicBezTo>
                  <a:cubicBezTo>
                    <a:pt x="5901074" y="16223"/>
                    <a:pt x="5897672" y="17559"/>
                    <a:pt x="5897672" y="17559"/>
                  </a:cubicBezTo>
                  <a:cubicBezTo>
                    <a:pt x="5897672" y="17559"/>
                    <a:pt x="5901074" y="17559"/>
                    <a:pt x="5901074" y="17559"/>
                  </a:cubicBezTo>
                  <a:cubicBezTo>
                    <a:pt x="5918077" y="17559"/>
                    <a:pt x="5935082" y="17559"/>
                    <a:pt x="5952084" y="17559"/>
                  </a:cubicBezTo>
                  <a:cubicBezTo>
                    <a:pt x="5958886" y="17559"/>
                    <a:pt x="5965687" y="17559"/>
                    <a:pt x="5972489" y="17559"/>
                  </a:cubicBezTo>
                  <a:cubicBezTo>
                    <a:pt x="5986092" y="18896"/>
                    <a:pt x="5999695" y="20232"/>
                    <a:pt x="6013298" y="21569"/>
                  </a:cubicBezTo>
                  <a:cubicBezTo>
                    <a:pt x="6016701" y="20232"/>
                    <a:pt x="6020100" y="18896"/>
                    <a:pt x="6023502" y="17559"/>
                  </a:cubicBezTo>
                  <a:lnTo>
                    <a:pt x="6027504" y="17559"/>
                  </a:lnTo>
                  <a:lnTo>
                    <a:pt x="6029544" y="16223"/>
                  </a:lnTo>
                  <a:lnTo>
                    <a:pt x="6067905" y="17358"/>
                  </a:lnTo>
                  <a:lnTo>
                    <a:pt x="6077064" y="17225"/>
                  </a:lnTo>
                  <a:lnTo>
                    <a:pt x="6077767" y="17449"/>
                  </a:lnTo>
                  <a:lnTo>
                    <a:pt x="6120940" y="15053"/>
                  </a:lnTo>
                  <a:cubicBezTo>
                    <a:pt x="6151121" y="13216"/>
                    <a:pt x="6180878" y="12213"/>
                    <a:pt x="6209783" y="18896"/>
                  </a:cubicBezTo>
                  <a:cubicBezTo>
                    <a:pt x="6219987" y="20232"/>
                    <a:pt x="6230188" y="21569"/>
                    <a:pt x="6233590" y="25578"/>
                  </a:cubicBezTo>
                  <a:cubicBezTo>
                    <a:pt x="6247194" y="10875"/>
                    <a:pt x="6284600" y="18896"/>
                    <a:pt x="6311807" y="14886"/>
                  </a:cubicBezTo>
                  <a:cubicBezTo>
                    <a:pt x="6315209" y="14886"/>
                    <a:pt x="6318608" y="16223"/>
                    <a:pt x="6318608" y="16223"/>
                  </a:cubicBezTo>
                  <a:cubicBezTo>
                    <a:pt x="6318608" y="14886"/>
                    <a:pt x="6322011" y="13550"/>
                    <a:pt x="6322011" y="12213"/>
                  </a:cubicBezTo>
                  <a:cubicBezTo>
                    <a:pt x="6356019" y="12213"/>
                    <a:pt x="6393425" y="14886"/>
                    <a:pt x="6427433" y="10875"/>
                  </a:cubicBezTo>
                  <a:cubicBezTo>
                    <a:pt x="6430836" y="10875"/>
                    <a:pt x="6437637" y="10875"/>
                    <a:pt x="6444439" y="10875"/>
                  </a:cubicBezTo>
                  <a:cubicBezTo>
                    <a:pt x="6454639" y="14886"/>
                    <a:pt x="6468243" y="10875"/>
                    <a:pt x="6478447" y="14886"/>
                  </a:cubicBezTo>
                  <a:cubicBezTo>
                    <a:pt x="6478447" y="14886"/>
                    <a:pt x="6481846" y="14886"/>
                    <a:pt x="6481846" y="14886"/>
                  </a:cubicBezTo>
                  <a:cubicBezTo>
                    <a:pt x="6485248" y="13550"/>
                    <a:pt x="6492050" y="12213"/>
                    <a:pt x="6495449" y="13550"/>
                  </a:cubicBezTo>
                  <a:cubicBezTo>
                    <a:pt x="6498851" y="14886"/>
                    <a:pt x="6502250" y="14886"/>
                    <a:pt x="6505653" y="14886"/>
                  </a:cubicBezTo>
                  <a:cubicBezTo>
                    <a:pt x="6512454" y="16223"/>
                    <a:pt x="6522655" y="14886"/>
                    <a:pt x="6529457" y="16223"/>
                  </a:cubicBezTo>
                  <a:cubicBezTo>
                    <a:pt x="6532859" y="16223"/>
                    <a:pt x="6536258" y="16223"/>
                    <a:pt x="6536258" y="14886"/>
                  </a:cubicBezTo>
                  <a:cubicBezTo>
                    <a:pt x="6549861" y="12213"/>
                    <a:pt x="6566867" y="12213"/>
                    <a:pt x="6580470" y="14886"/>
                  </a:cubicBezTo>
                  <a:cubicBezTo>
                    <a:pt x="6621279" y="12213"/>
                    <a:pt x="6662089" y="24241"/>
                    <a:pt x="6702898" y="14886"/>
                  </a:cubicBezTo>
                  <a:cubicBezTo>
                    <a:pt x="6740305" y="12213"/>
                    <a:pt x="6774313" y="13550"/>
                    <a:pt x="6811723" y="13550"/>
                  </a:cubicBezTo>
                  <a:cubicBezTo>
                    <a:pt x="6815122" y="13550"/>
                    <a:pt x="6815122" y="13550"/>
                    <a:pt x="6818525" y="14886"/>
                  </a:cubicBezTo>
                  <a:cubicBezTo>
                    <a:pt x="6835527" y="10875"/>
                    <a:pt x="6855931" y="12213"/>
                    <a:pt x="6876336" y="13550"/>
                  </a:cubicBezTo>
                  <a:cubicBezTo>
                    <a:pt x="6879739" y="13550"/>
                    <a:pt x="6883138" y="13550"/>
                    <a:pt x="6886540" y="13550"/>
                  </a:cubicBezTo>
                  <a:cubicBezTo>
                    <a:pt x="6906945" y="8204"/>
                    <a:pt x="6930749" y="13550"/>
                    <a:pt x="6951153" y="9539"/>
                  </a:cubicBezTo>
                  <a:cubicBezTo>
                    <a:pt x="6954556" y="9539"/>
                    <a:pt x="6954556" y="9539"/>
                    <a:pt x="6957955" y="9539"/>
                  </a:cubicBezTo>
                  <a:cubicBezTo>
                    <a:pt x="7002167" y="12213"/>
                    <a:pt x="7049778" y="9539"/>
                    <a:pt x="7093986" y="10875"/>
                  </a:cubicBezTo>
                  <a:cubicBezTo>
                    <a:pt x="7097385" y="10875"/>
                    <a:pt x="7100788" y="12213"/>
                    <a:pt x="7104190" y="13550"/>
                  </a:cubicBezTo>
                  <a:cubicBezTo>
                    <a:pt x="7138198" y="14886"/>
                    <a:pt x="7172206" y="26916"/>
                    <a:pt x="7206214" y="13550"/>
                  </a:cubicBezTo>
                  <a:cubicBezTo>
                    <a:pt x="7209613" y="14886"/>
                    <a:pt x="7216414" y="17559"/>
                    <a:pt x="7219817" y="20232"/>
                  </a:cubicBezTo>
                  <a:cubicBezTo>
                    <a:pt x="7219817" y="20232"/>
                    <a:pt x="7223216" y="20232"/>
                    <a:pt x="7223216" y="20232"/>
                  </a:cubicBezTo>
                  <a:cubicBezTo>
                    <a:pt x="7226618" y="16223"/>
                    <a:pt x="7230017" y="10875"/>
                    <a:pt x="7247023" y="12213"/>
                  </a:cubicBezTo>
                  <a:cubicBezTo>
                    <a:pt x="7250422" y="12213"/>
                    <a:pt x="7253825" y="12213"/>
                    <a:pt x="7257224" y="12213"/>
                  </a:cubicBezTo>
                  <a:cubicBezTo>
                    <a:pt x="7345644" y="8204"/>
                    <a:pt x="7434064" y="9539"/>
                    <a:pt x="7522484" y="10875"/>
                  </a:cubicBezTo>
                  <a:cubicBezTo>
                    <a:pt x="7529286" y="12213"/>
                    <a:pt x="7536088" y="12213"/>
                    <a:pt x="7542889" y="12213"/>
                  </a:cubicBezTo>
                  <a:cubicBezTo>
                    <a:pt x="7563294" y="8204"/>
                    <a:pt x="7583698" y="12213"/>
                    <a:pt x="7604103" y="8204"/>
                  </a:cubicBezTo>
                  <a:cubicBezTo>
                    <a:pt x="7641510" y="9539"/>
                    <a:pt x="7682323" y="13550"/>
                    <a:pt x="7719730" y="8204"/>
                  </a:cubicBezTo>
                  <a:cubicBezTo>
                    <a:pt x="7723132" y="9539"/>
                    <a:pt x="7723132" y="9539"/>
                    <a:pt x="7726531" y="8204"/>
                  </a:cubicBezTo>
                  <a:cubicBezTo>
                    <a:pt x="7753737" y="14886"/>
                    <a:pt x="7784346" y="8204"/>
                    <a:pt x="7811552" y="8204"/>
                  </a:cubicBezTo>
                  <a:cubicBezTo>
                    <a:pt x="7814951" y="9539"/>
                    <a:pt x="7814951" y="9539"/>
                    <a:pt x="7818354" y="8204"/>
                  </a:cubicBezTo>
                  <a:cubicBezTo>
                    <a:pt x="7835356" y="9539"/>
                    <a:pt x="7852362" y="13550"/>
                    <a:pt x="7872767" y="8204"/>
                  </a:cubicBezTo>
                  <a:cubicBezTo>
                    <a:pt x="7893171" y="1520"/>
                    <a:pt x="7910173" y="12213"/>
                    <a:pt x="7930578" y="9539"/>
                  </a:cubicBezTo>
                  <a:cubicBezTo>
                    <a:pt x="7930578" y="9539"/>
                    <a:pt x="7933980" y="10875"/>
                    <a:pt x="7933980" y="10875"/>
                  </a:cubicBezTo>
                  <a:cubicBezTo>
                    <a:pt x="7933980" y="10875"/>
                    <a:pt x="7933980" y="9539"/>
                    <a:pt x="7933980" y="8204"/>
                  </a:cubicBezTo>
                  <a:cubicBezTo>
                    <a:pt x="7944181" y="8204"/>
                    <a:pt x="7957784" y="8204"/>
                    <a:pt x="7967988" y="8204"/>
                  </a:cubicBezTo>
                  <a:cubicBezTo>
                    <a:pt x="7967988" y="8204"/>
                    <a:pt x="7971387" y="6866"/>
                    <a:pt x="7974790" y="6866"/>
                  </a:cubicBezTo>
                  <a:cubicBezTo>
                    <a:pt x="7981592" y="5530"/>
                    <a:pt x="7988393" y="5530"/>
                    <a:pt x="7995194" y="8204"/>
                  </a:cubicBezTo>
                  <a:cubicBezTo>
                    <a:pt x="8012196" y="12213"/>
                    <a:pt x="8029202" y="184"/>
                    <a:pt x="8046204" y="9539"/>
                  </a:cubicBezTo>
                  <a:cubicBezTo>
                    <a:pt x="8046204" y="10875"/>
                    <a:pt x="8046204" y="10875"/>
                    <a:pt x="8046204" y="12213"/>
                  </a:cubicBezTo>
                  <a:cubicBezTo>
                    <a:pt x="8053006" y="10875"/>
                    <a:pt x="8059808" y="9539"/>
                    <a:pt x="8066609" y="8204"/>
                  </a:cubicBezTo>
                  <a:cubicBezTo>
                    <a:pt x="8097218" y="4193"/>
                    <a:pt x="8131226" y="9539"/>
                    <a:pt x="8161831" y="4193"/>
                  </a:cubicBezTo>
                  <a:cubicBezTo>
                    <a:pt x="8185638" y="4193"/>
                    <a:pt x="8206043" y="4193"/>
                    <a:pt x="8229846" y="4193"/>
                  </a:cubicBezTo>
                  <a:cubicBezTo>
                    <a:pt x="8257053" y="10875"/>
                    <a:pt x="8294463" y="184"/>
                    <a:pt x="8318267" y="12213"/>
                  </a:cubicBezTo>
                  <a:cubicBezTo>
                    <a:pt x="8318267" y="12213"/>
                    <a:pt x="8318267" y="13550"/>
                    <a:pt x="8318267" y="13550"/>
                  </a:cubicBezTo>
                  <a:cubicBezTo>
                    <a:pt x="8331870" y="4193"/>
                    <a:pt x="8355677" y="2857"/>
                    <a:pt x="8382884" y="2857"/>
                  </a:cubicBezTo>
                  <a:cubicBezTo>
                    <a:pt x="8410090" y="2857"/>
                    <a:pt x="8440695" y="5530"/>
                    <a:pt x="8467901" y="1520"/>
                  </a:cubicBezTo>
                  <a:cubicBezTo>
                    <a:pt x="8471304" y="1520"/>
                    <a:pt x="8478106" y="1520"/>
                    <a:pt x="8481504" y="1520"/>
                  </a:cubicBezTo>
                  <a:cubicBezTo>
                    <a:pt x="8491708" y="2857"/>
                    <a:pt x="8498510" y="5530"/>
                    <a:pt x="8505312" y="9539"/>
                  </a:cubicBezTo>
                  <a:cubicBezTo>
                    <a:pt x="8505312" y="8204"/>
                    <a:pt x="8505312" y="8204"/>
                    <a:pt x="8505312" y="8204"/>
                  </a:cubicBezTo>
                  <a:cubicBezTo>
                    <a:pt x="8505312" y="8204"/>
                    <a:pt x="8501909" y="6866"/>
                    <a:pt x="8501909" y="6866"/>
                  </a:cubicBezTo>
                  <a:cubicBezTo>
                    <a:pt x="8515512" y="-2491"/>
                    <a:pt x="8539320" y="5530"/>
                    <a:pt x="8556322" y="184"/>
                  </a:cubicBezTo>
                  <a:cubicBezTo>
                    <a:pt x="8593732" y="1520"/>
                    <a:pt x="8631138" y="1520"/>
                    <a:pt x="8668549" y="1520"/>
                  </a:cubicBezTo>
                  <a:cubicBezTo>
                    <a:pt x="8675350" y="1520"/>
                    <a:pt x="8682152" y="1520"/>
                    <a:pt x="8688954" y="1520"/>
                  </a:cubicBezTo>
                  <a:cubicBezTo>
                    <a:pt x="8709358" y="2857"/>
                    <a:pt x="8729763" y="-2491"/>
                    <a:pt x="8750168" y="1520"/>
                  </a:cubicBezTo>
                  <a:cubicBezTo>
                    <a:pt x="8770572" y="4193"/>
                    <a:pt x="8794376" y="1520"/>
                    <a:pt x="8818184" y="2857"/>
                  </a:cubicBezTo>
                  <a:cubicBezTo>
                    <a:pt x="8818184" y="1520"/>
                    <a:pt x="8821582" y="184"/>
                    <a:pt x="8824985" y="184"/>
                  </a:cubicBezTo>
                  <a:cubicBezTo>
                    <a:pt x="8831786" y="184"/>
                    <a:pt x="8835186" y="184"/>
                    <a:pt x="8841987" y="184"/>
                  </a:cubicBezTo>
                  <a:cubicBezTo>
                    <a:pt x="8858992" y="6866"/>
                    <a:pt x="8875995" y="2857"/>
                    <a:pt x="8896400" y="2857"/>
                  </a:cubicBezTo>
                  <a:cubicBezTo>
                    <a:pt x="8916804" y="1520"/>
                    <a:pt x="8937209" y="-1154"/>
                    <a:pt x="8954214" y="4193"/>
                  </a:cubicBezTo>
                  <a:cubicBezTo>
                    <a:pt x="8957614" y="5530"/>
                    <a:pt x="8961016" y="5530"/>
                    <a:pt x="8964415" y="4193"/>
                  </a:cubicBezTo>
                  <a:cubicBezTo>
                    <a:pt x="8981421" y="-1154"/>
                    <a:pt x="9001826" y="4193"/>
                    <a:pt x="9018828" y="184"/>
                  </a:cubicBezTo>
                  <a:cubicBezTo>
                    <a:pt x="9022230" y="184"/>
                    <a:pt x="9029032" y="184"/>
                    <a:pt x="9032430" y="184"/>
                  </a:cubicBezTo>
                  <a:cubicBezTo>
                    <a:pt x="9052836" y="4193"/>
                    <a:pt x="9080042" y="-1154"/>
                    <a:pt x="9103849" y="2857"/>
                  </a:cubicBezTo>
                  <a:cubicBezTo>
                    <a:pt x="9107248" y="2857"/>
                    <a:pt x="9107248" y="1520"/>
                    <a:pt x="9110650" y="1520"/>
                  </a:cubicBezTo>
                  <a:cubicBezTo>
                    <a:pt x="9209272" y="184"/>
                    <a:pt x="9304493" y="1520"/>
                    <a:pt x="9399715" y="8204"/>
                  </a:cubicBezTo>
                  <a:cubicBezTo>
                    <a:pt x="9433723" y="10875"/>
                    <a:pt x="9471133" y="8204"/>
                    <a:pt x="9505141" y="6866"/>
                  </a:cubicBezTo>
                  <a:cubicBezTo>
                    <a:pt x="9515342" y="6866"/>
                    <a:pt x="9522143" y="6866"/>
                    <a:pt x="9532347" y="6866"/>
                  </a:cubicBezTo>
                  <a:cubicBezTo>
                    <a:pt x="9535746" y="6866"/>
                    <a:pt x="9535746" y="8204"/>
                    <a:pt x="9539148" y="8204"/>
                  </a:cubicBezTo>
                  <a:cubicBezTo>
                    <a:pt x="9539148" y="8204"/>
                    <a:pt x="9539148" y="9539"/>
                    <a:pt x="9539148" y="9539"/>
                  </a:cubicBezTo>
                  <a:cubicBezTo>
                    <a:pt x="9583357" y="8204"/>
                    <a:pt x="9630968" y="5530"/>
                    <a:pt x="9678579" y="10875"/>
                  </a:cubicBezTo>
                  <a:cubicBezTo>
                    <a:pt x="9695584" y="16223"/>
                    <a:pt x="9712586" y="18896"/>
                    <a:pt x="9732992" y="14886"/>
                  </a:cubicBezTo>
                  <a:cubicBezTo>
                    <a:pt x="9743196" y="16223"/>
                    <a:pt x="9753396" y="13550"/>
                    <a:pt x="9760198" y="10875"/>
                  </a:cubicBezTo>
                  <a:cubicBezTo>
                    <a:pt x="9780602" y="6866"/>
                    <a:pt x="9794206" y="12213"/>
                    <a:pt x="9811211" y="16223"/>
                  </a:cubicBezTo>
                  <a:cubicBezTo>
                    <a:pt x="9811211" y="16223"/>
                    <a:pt x="9807808" y="17559"/>
                    <a:pt x="9807808" y="17559"/>
                  </a:cubicBezTo>
                  <a:cubicBezTo>
                    <a:pt x="9807808" y="17559"/>
                    <a:pt x="9811211" y="17559"/>
                    <a:pt x="9811211" y="17559"/>
                  </a:cubicBezTo>
                  <a:cubicBezTo>
                    <a:pt x="9828214" y="17559"/>
                    <a:pt x="9845219" y="17559"/>
                    <a:pt x="9862221" y="17559"/>
                  </a:cubicBezTo>
                  <a:cubicBezTo>
                    <a:pt x="9869022" y="17559"/>
                    <a:pt x="9875824" y="17559"/>
                    <a:pt x="9882626" y="17559"/>
                  </a:cubicBezTo>
                  <a:cubicBezTo>
                    <a:pt x="9896229" y="18896"/>
                    <a:pt x="9909832" y="20232"/>
                    <a:pt x="9923435" y="21569"/>
                  </a:cubicBezTo>
                  <a:cubicBezTo>
                    <a:pt x="9926838" y="20232"/>
                    <a:pt x="9930236" y="18896"/>
                    <a:pt x="9933639" y="17559"/>
                  </a:cubicBezTo>
                  <a:cubicBezTo>
                    <a:pt x="9943840" y="17559"/>
                    <a:pt x="9954044" y="17559"/>
                    <a:pt x="9964244" y="17559"/>
                  </a:cubicBezTo>
                  <a:cubicBezTo>
                    <a:pt x="9981250" y="16223"/>
                    <a:pt x="9994854" y="16223"/>
                    <a:pt x="10005054" y="22905"/>
                  </a:cubicBezTo>
                  <a:cubicBezTo>
                    <a:pt x="10018657" y="25578"/>
                    <a:pt x="10039062" y="16223"/>
                    <a:pt x="10049266" y="24241"/>
                  </a:cubicBezTo>
                  <a:cubicBezTo>
                    <a:pt x="10056068" y="29589"/>
                    <a:pt x="10045863" y="33598"/>
                    <a:pt x="10035662" y="34935"/>
                  </a:cubicBezTo>
                  <a:cubicBezTo>
                    <a:pt x="10015258" y="36271"/>
                    <a:pt x="9991450" y="37607"/>
                    <a:pt x="9971046" y="33598"/>
                  </a:cubicBezTo>
                  <a:cubicBezTo>
                    <a:pt x="9967647" y="33598"/>
                    <a:pt x="9967647" y="32262"/>
                    <a:pt x="9967647" y="29589"/>
                  </a:cubicBezTo>
                  <a:cubicBezTo>
                    <a:pt x="9967647" y="29589"/>
                    <a:pt x="9967647" y="30925"/>
                    <a:pt x="9967647" y="30925"/>
                  </a:cubicBezTo>
                  <a:cubicBezTo>
                    <a:pt x="9960846" y="32262"/>
                    <a:pt x="9957443" y="33598"/>
                    <a:pt x="9950642" y="34935"/>
                  </a:cubicBezTo>
                  <a:cubicBezTo>
                    <a:pt x="9981250" y="37607"/>
                    <a:pt x="9960846" y="49637"/>
                    <a:pt x="9974448" y="54983"/>
                  </a:cubicBezTo>
                  <a:cubicBezTo>
                    <a:pt x="9988052" y="54983"/>
                    <a:pt x="9998252" y="54983"/>
                    <a:pt x="10008456" y="54983"/>
                  </a:cubicBezTo>
                  <a:cubicBezTo>
                    <a:pt x="10018657" y="65676"/>
                    <a:pt x="10039062" y="67013"/>
                    <a:pt x="10083274" y="58993"/>
                  </a:cubicBezTo>
                  <a:cubicBezTo>
                    <a:pt x="10076472" y="57656"/>
                    <a:pt x="10066268" y="56320"/>
                    <a:pt x="10056068" y="53647"/>
                  </a:cubicBezTo>
                  <a:cubicBezTo>
                    <a:pt x="10073070" y="49637"/>
                    <a:pt x="10090075" y="52310"/>
                    <a:pt x="10103678" y="52310"/>
                  </a:cubicBezTo>
                  <a:cubicBezTo>
                    <a:pt x="10103678" y="50973"/>
                    <a:pt x="10103678" y="49637"/>
                    <a:pt x="10103678" y="48301"/>
                  </a:cubicBezTo>
                  <a:cubicBezTo>
                    <a:pt x="10100276" y="45628"/>
                    <a:pt x="10096876" y="44290"/>
                    <a:pt x="10093474" y="42955"/>
                  </a:cubicBezTo>
                  <a:cubicBezTo>
                    <a:pt x="10093474" y="41617"/>
                    <a:pt x="10093474" y="40281"/>
                    <a:pt x="10093474" y="38944"/>
                  </a:cubicBezTo>
                  <a:cubicBezTo>
                    <a:pt x="10076472" y="34935"/>
                    <a:pt x="10076472" y="30925"/>
                    <a:pt x="10093474" y="26916"/>
                  </a:cubicBezTo>
                  <a:cubicBezTo>
                    <a:pt x="10130884" y="24241"/>
                    <a:pt x="10134284" y="32262"/>
                    <a:pt x="10124083" y="42955"/>
                  </a:cubicBezTo>
                  <a:cubicBezTo>
                    <a:pt x="10127482" y="45628"/>
                    <a:pt x="10127482" y="46964"/>
                    <a:pt x="10124083" y="48301"/>
                  </a:cubicBezTo>
                  <a:cubicBezTo>
                    <a:pt x="10134284" y="50973"/>
                    <a:pt x="10141085" y="53647"/>
                    <a:pt x="10147886" y="56320"/>
                  </a:cubicBezTo>
                  <a:cubicBezTo>
                    <a:pt x="10144488" y="60329"/>
                    <a:pt x="10144488" y="63002"/>
                    <a:pt x="10134284" y="64338"/>
                  </a:cubicBezTo>
                  <a:cubicBezTo>
                    <a:pt x="10124083" y="67013"/>
                    <a:pt x="10113879" y="69686"/>
                    <a:pt x="10103678" y="72359"/>
                  </a:cubicBezTo>
                  <a:cubicBezTo>
                    <a:pt x="10107077" y="73695"/>
                    <a:pt x="10110480" y="75032"/>
                    <a:pt x="10113879" y="76368"/>
                  </a:cubicBezTo>
                  <a:cubicBezTo>
                    <a:pt x="10137686" y="75032"/>
                    <a:pt x="10161490" y="67013"/>
                    <a:pt x="10181894" y="77704"/>
                  </a:cubicBezTo>
                  <a:cubicBezTo>
                    <a:pt x="10181894" y="79041"/>
                    <a:pt x="10181894" y="79041"/>
                    <a:pt x="10181894" y="80379"/>
                  </a:cubicBezTo>
                  <a:cubicBezTo>
                    <a:pt x="10175093" y="91070"/>
                    <a:pt x="10137686" y="73695"/>
                    <a:pt x="10134284" y="88398"/>
                  </a:cubicBezTo>
                  <a:cubicBezTo>
                    <a:pt x="10151289" y="89734"/>
                    <a:pt x="10168292" y="85725"/>
                    <a:pt x="10178496" y="91070"/>
                  </a:cubicBezTo>
                  <a:cubicBezTo>
                    <a:pt x="10205702" y="104436"/>
                    <a:pt x="10181894" y="109783"/>
                    <a:pt x="10154688" y="113792"/>
                  </a:cubicBezTo>
                  <a:cubicBezTo>
                    <a:pt x="10161490" y="116466"/>
                    <a:pt x="10158090" y="123149"/>
                    <a:pt x="10171694" y="124485"/>
                  </a:cubicBezTo>
                  <a:cubicBezTo>
                    <a:pt x="10175093" y="105773"/>
                    <a:pt x="10209100" y="116466"/>
                    <a:pt x="10232908" y="113792"/>
                  </a:cubicBezTo>
                  <a:cubicBezTo>
                    <a:pt x="10232908" y="117801"/>
                    <a:pt x="10232908" y="121812"/>
                    <a:pt x="10232908" y="125822"/>
                  </a:cubicBezTo>
                  <a:cubicBezTo>
                    <a:pt x="10236307" y="124485"/>
                    <a:pt x="10239710" y="125822"/>
                    <a:pt x="10243108" y="125822"/>
                  </a:cubicBezTo>
                  <a:cubicBezTo>
                    <a:pt x="10243108" y="124485"/>
                    <a:pt x="10243108" y="124485"/>
                    <a:pt x="10243108" y="124485"/>
                  </a:cubicBezTo>
                  <a:cubicBezTo>
                    <a:pt x="10253312" y="120476"/>
                    <a:pt x="10270314" y="121812"/>
                    <a:pt x="10277116" y="116466"/>
                  </a:cubicBezTo>
                  <a:cubicBezTo>
                    <a:pt x="10300924" y="109783"/>
                    <a:pt x="10324727" y="117801"/>
                    <a:pt x="10348534" y="116466"/>
                  </a:cubicBezTo>
                  <a:cubicBezTo>
                    <a:pt x="10362138" y="116466"/>
                    <a:pt x="10379140" y="116466"/>
                    <a:pt x="10396146" y="116466"/>
                  </a:cubicBezTo>
                  <a:cubicBezTo>
                    <a:pt x="10423352" y="132504"/>
                    <a:pt x="10385941" y="131167"/>
                    <a:pt x="10368939" y="132504"/>
                  </a:cubicBezTo>
                  <a:cubicBezTo>
                    <a:pt x="10328130" y="136515"/>
                    <a:pt x="10351934" y="140524"/>
                    <a:pt x="10368939" y="144533"/>
                  </a:cubicBezTo>
                  <a:cubicBezTo>
                    <a:pt x="10379140" y="140524"/>
                    <a:pt x="10392743" y="143197"/>
                    <a:pt x="10406346" y="141861"/>
                  </a:cubicBezTo>
                  <a:cubicBezTo>
                    <a:pt x="10433552" y="139188"/>
                    <a:pt x="10436954" y="148543"/>
                    <a:pt x="10436954" y="155227"/>
                  </a:cubicBezTo>
                  <a:cubicBezTo>
                    <a:pt x="10440354" y="164582"/>
                    <a:pt x="10419949" y="163246"/>
                    <a:pt x="10406346" y="161909"/>
                  </a:cubicBezTo>
                  <a:cubicBezTo>
                    <a:pt x="10392743" y="160573"/>
                    <a:pt x="10379140" y="161909"/>
                    <a:pt x="10368939" y="157899"/>
                  </a:cubicBezTo>
                  <a:cubicBezTo>
                    <a:pt x="10358735" y="155227"/>
                    <a:pt x="10355336" y="148543"/>
                    <a:pt x="10338330" y="148543"/>
                  </a:cubicBezTo>
                  <a:cubicBezTo>
                    <a:pt x="10331528" y="152554"/>
                    <a:pt x="10321328" y="156563"/>
                    <a:pt x="10314526" y="160573"/>
                  </a:cubicBezTo>
                  <a:cubicBezTo>
                    <a:pt x="10307725" y="167255"/>
                    <a:pt x="10280519" y="161909"/>
                    <a:pt x="10273718" y="168593"/>
                  </a:cubicBezTo>
                  <a:cubicBezTo>
                    <a:pt x="10266916" y="173939"/>
                    <a:pt x="10253312" y="180621"/>
                    <a:pt x="10287320" y="176612"/>
                  </a:cubicBezTo>
                  <a:cubicBezTo>
                    <a:pt x="10297521" y="168593"/>
                    <a:pt x="10311124" y="169929"/>
                    <a:pt x="10328130" y="172602"/>
                  </a:cubicBezTo>
                  <a:cubicBezTo>
                    <a:pt x="10343432" y="173605"/>
                    <a:pt x="10366390" y="167841"/>
                    <a:pt x="10379779" y="172226"/>
                  </a:cubicBezTo>
                  <a:lnTo>
                    <a:pt x="10387784" y="179252"/>
                  </a:lnTo>
                  <a:lnTo>
                    <a:pt x="10373612" y="178951"/>
                  </a:lnTo>
                  <a:cubicBezTo>
                    <a:pt x="10368939" y="179285"/>
                    <a:pt x="10365536" y="180621"/>
                    <a:pt x="10365536" y="184632"/>
                  </a:cubicBezTo>
                  <a:cubicBezTo>
                    <a:pt x="10362138" y="192651"/>
                    <a:pt x="10351934" y="197997"/>
                    <a:pt x="10328130" y="196660"/>
                  </a:cubicBezTo>
                  <a:cubicBezTo>
                    <a:pt x="10304322" y="200671"/>
                    <a:pt x="10273718" y="195324"/>
                    <a:pt x="10253312" y="203344"/>
                  </a:cubicBezTo>
                  <a:cubicBezTo>
                    <a:pt x="10260114" y="206017"/>
                    <a:pt x="10277116" y="203344"/>
                    <a:pt x="10280519" y="208690"/>
                  </a:cubicBezTo>
                  <a:cubicBezTo>
                    <a:pt x="10283918" y="210026"/>
                    <a:pt x="10287320" y="211363"/>
                    <a:pt x="10290720" y="212699"/>
                  </a:cubicBezTo>
                  <a:cubicBezTo>
                    <a:pt x="10290720" y="212699"/>
                    <a:pt x="10290720" y="211363"/>
                    <a:pt x="10294122" y="210026"/>
                  </a:cubicBezTo>
                  <a:cubicBezTo>
                    <a:pt x="10317926" y="206017"/>
                    <a:pt x="10338330" y="200671"/>
                    <a:pt x="10362138" y="208690"/>
                  </a:cubicBezTo>
                  <a:cubicBezTo>
                    <a:pt x="10362138" y="212699"/>
                    <a:pt x="10368939" y="212699"/>
                    <a:pt x="10379140" y="212699"/>
                  </a:cubicBezTo>
                  <a:cubicBezTo>
                    <a:pt x="10382542" y="214036"/>
                    <a:pt x="10389344" y="215372"/>
                    <a:pt x="10392743" y="216709"/>
                  </a:cubicBezTo>
                  <a:cubicBezTo>
                    <a:pt x="10457360" y="215372"/>
                    <a:pt x="10470962" y="220718"/>
                    <a:pt x="10464161" y="248787"/>
                  </a:cubicBezTo>
                  <a:cubicBezTo>
                    <a:pt x="10453957" y="250123"/>
                    <a:pt x="10443756" y="251460"/>
                    <a:pt x="10433552" y="252796"/>
                  </a:cubicBezTo>
                  <a:cubicBezTo>
                    <a:pt x="10413148" y="251460"/>
                    <a:pt x="10409748" y="244777"/>
                    <a:pt x="10402947" y="240768"/>
                  </a:cubicBezTo>
                  <a:cubicBezTo>
                    <a:pt x="10399544" y="244777"/>
                    <a:pt x="10389344" y="246114"/>
                    <a:pt x="10409748" y="254134"/>
                  </a:cubicBezTo>
                  <a:cubicBezTo>
                    <a:pt x="10402947" y="258143"/>
                    <a:pt x="10392743" y="256807"/>
                    <a:pt x="10385941" y="255469"/>
                  </a:cubicBezTo>
                  <a:cubicBezTo>
                    <a:pt x="10385941" y="259480"/>
                    <a:pt x="10379140" y="262153"/>
                    <a:pt x="10368939" y="263489"/>
                  </a:cubicBezTo>
                  <a:cubicBezTo>
                    <a:pt x="10365536" y="263489"/>
                    <a:pt x="10362138" y="263489"/>
                    <a:pt x="10358735" y="264826"/>
                  </a:cubicBezTo>
                  <a:cubicBezTo>
                    <a:pt x="10328130" y="268835"/>
                    <a:pt x="10297521" y="264826"/>
                    <a:pt x="10266916" y="260816"/>
                  </a:cubicBezTo>
                  <a:cubicBezTo>
                    <a:pt x="10266916" y="264826"/>
                    <a:pt x="10266916" y="268835"/>
                    <a:pt x="10266916" y="272846"/>
                  </a:cubicBezTo>
                  <a:cubicBezTo>
                    <a:pt x="10270314" y="274181"/>
                    <a:pt x="10273718" y="275519"/>
                    <a:pt x="10277116" y="276855"/>
                  </a:cubicBezTo>
                  <a:cubicBezTo>
                    <a:pt x="10290720" y="274181"/>
                    <a:pt x="10304322" y="271508"/>
                    <a:pt x="10317926" y="275519"/>
                  </a:cubicBezTo>
                  <a:cubicBezTo>
                    <a:pt x="10324727" y="275519"/>
                    <a:pt x="10331528" y="276855"/>
                    <a:pt x="10338330" y="278192"/>
                  </a:cubicBezTo>
                  <a:cubicBezTo>
                    <a:pt x="10348534" y="280865"/>
                    <a:pt x="10362138" y="279528"/>
                    <a:pt x="10368939" y="283538"/>
                  </a:cubicBezTo>
                  <a:cubicBezTo>
                    <a:pt x="10372338" y="283538"/>
                    <a:pt x="10375740" y="284874"/>
                    <a:pt x="10379140" y="286211"/>
                  </a:cubicBezTo>
                  <a:cubicBezTo>
                    <a:pt x="10389344" y="295567"/>
                    <a:pt x="10379140" y="296904"/>
                    <a:pt x="10358735" y="294231"/>
                  </a:cubicBezTo>
                  <a:cubicBezTo>
                    <a:pt x="10338330" y="295567"/>
                    <a:pt x="10317926" y="296904"/>
                    <a:pt x="10297521" y="298240"/>
                  </a:cubicBezTo>
                  <a:cubicBezTo>
                    <a:pt x="10277116" y="299577"/>
                    <a:pt x="10263513" y="295567"/>
                    <a:pt x="10246511" y="292894"/>
                  </a:cubicBezTo>
                  <a:cubicBezTo>
                    <a:pt x="10232908" y="290220"/>
                    <a:pt x="10232908" y="286211"/>
                    <a:pt x="10243108" y="282201"/>
                  </a:cubicBezTo>
                  <a:cubicBezTo>
                    <a:pt x="10243108" y="282201"/>
                    <a:pt x="10246511" y="282201"/>
                    <a:pt x="10246511" y="282201"/>
                  </a:cubicBezTo>
                  <a:cubicBezTo>
                    <a:pt x="10222704" y="267499"/>
                    <a:pt x="10222704" y="286211"/>
                    <a:pt x="10209100" y="287547"/>
                  </a:cubicBezTo>
                  <a:cubicBezTo>
                    <a:pt x="10209100" y="288885"/>
                    <a:pt x="10205702" y="288885"/>
                    <a:pt x="10205702" y="290220"/>
                  </a:cubicBezTo>
                  <a:cubicBezTo>
                    <a:pt x="10209100" y="291558"/>
                    <a:pt x="10212503" y="292894"/>
                    <a:pt x="10215902" y="294231"/>
                  </a:cubicBezTo>
                  <a:cubicBezTo>
                    <a:pt x="10215902" y="298240"/>
                    <a:pt x="10215902" y="302250"/>
                    <a:pt x="10215902" y="306259"/>
                  </a:cubicBezTo>
                  <a:cubicBezTo>
                    <a:pt x="10202299" y="306259"/>
                    <a:pt x="10188696" y="306259"/>
                    <a:pt x="10175093" y="306259"/>
                  </a:cubicBezTo>
                  <a:cubicBezTo>
                    <a:pt x="10158090" y="307597"/>
                    <a:pt x="10141085" y="307597"/>
                    <a:pt x="10127482" y="302250"/>
                  </a:cubicBezTo>
                  <a:cubicBezTo>
                    <a:pt x="10120680" y="303586"/>
                    <a:pt x="10110480" y="304923"/>
                    <a:pt x="10103678" y="306259"/>
                  </a:cubicBezTo>
                  <a:cubicBezTo>
                    <a:pt x="10096876" y="307597"/>
                    <a:pt x="10086672" y="308932"/>
                    <a:pt x="10076472" y="310270"/>
                  </a:cubicBezTo>
                  <a:cubicBezTo>
                    <a:pt x="10083274" y="311606"/>
                    <a:pt x="10086672" y="312943"/>
                    <a:pt x="10093474" y="314279"/>
                  </a:cubicBezTo>
                  <a:cubicBezTo>
                    <a:pt x="10107077" y="320962"/>
                    <a:pt x="10127482" y="314279"/>
                    <a:pt x="10141085" y="319625"/>
                  </a:cubicBezTo>
                  <a:cubicBezTo>
                    <a:pt x="10127482" y="324971"/>
                    <a:pt x="10110480" y="318289"/>
                    <a:pt x="10096876" y="322298"/>
                  </a:cubicBezTo>
                  <a:cubicBezTo>
                    <a:pt x="10093474" y="322298"/>
                    <a:pt x="10093474" y="322298"/>
                    <a:pt x="10090075" y="322298"/>
                  </a:cubicBezTo>
                  <a:cubicBezTo>
                    <a:pt x="10096876" y="327645"/>
                    <a:pt x="10107077" y="330318"/>
                    <a:pt x="10117282" y="332991"/>
                  </a:cubicBezTo>
                  <a:cubicBezTo>
                    <a:pt x="10124083" y="334328"/>
                    <a:pt x="10134284" y="334328"/>
                    <a:pt x="10137686" y="338337"/>
                  </a:cubicBezTo>
                  <a:cubicBezTo>
                    <a:pt x="10147886" y="338337"/>
                    <a:pt x="10158090" y="338337"/>
                    <a:pt x="10168292" y="338337"/>
                  </a:cubicBezTo>
                  <a:cubicBezTo>
                    <a:pt x="10168292" y="339674"/>
                    <a:pt x="10171694" y="339674"/>
                    <a:pt x="10171694" y="339674"/>
                  </a:cubicBezTo>
                  <a:cubicBezTo>
                    <a:pt x="10171694" y="338337"/>
                    <a:pt x="10175093" y="338337"/>
                    <a:pt x="10175093" y="337001"/>
                  </a:cubicBezTo>
                  <a:cubicBezTo>
                    <a:pt x="10198900" y="337001"/>
                    <a:pt x="10219305" y="335664"/>
                    <a:pt x="10243108" y="338337"/>
                  </a:cubicBezTo>
                  <a:cubicBezTo>
                    <a:pt x="10283918" y="331655"/>
                    <a:pt x="10321328" y="335664"/>
                    <a:pt x="10355336" y="342348"/>
                  </a:cubicBezTo>
                  <a:cubicBezTo>
                    <a:pt x="10358735" y="338337"/>
                    <a:pt x="10368939" y="339674"/>
                    <a:pt x="10375740" y="339674"/>
                  </a:cubicBezTo>
                  <a:cubicBezTo>
                    <a:pt x="10419949" y="334328"/>
                    <a:pt x="10457360" y="347694"/>
                    <a:pt x="10498169" y="347694"/>
                  </a:cubicBezTo>
                  <a:cubicBezTo>
                    <a:pt x="10498169" y="349030"/>
                    <a:pt x="10498169" y="349030"/>
                    <a:pt x="10498169" y="350367"/>
                  </a:cubicBezTo>
                  <a:cubicBezTo>
                    <a:pt x="10484566" y="359722"/>
                    <a:pt x="10467560" y="358387"/>
                    <a:pt x="10447156" y="355713"/>
                  </a:cubicBezTo>
                  <a:cubicBezTo>
                    <a:pt x="10426750" y="355713"/>
                    <a:pt x="10406346" y="355713"/>
                    <a:pt x="10385941" y="355713"/>
                  </a:cubicBezTo>
                  <a:cubicBezTo>
                    <a:pt x="10382542" y="355713"/>
                    <a:pt x="10379140" y="354376"/>
                    <a:pt x="10375740" y="354376"/>
                  </a:cubicBezTo>
                  <a:cubicBezTo>
                    <a:pt x="10365536" y="355713"/>
                    <a:pt x="10351934" y="357049"/>
                    <a:pt x="10345132" y="351703"/>
                  </a:cubicBezTo>
                  <a:cubicBezTo>
                    <a:pt x="10300924" y="349030"/>
                    <a:pt x="10263513" y="359722"/>
                    <a:pt x="10222704" y="359722"/>
                  </a:cubicBezTo>
                  <a:cubicBezTo>
                    <a:pt x="10222704" y="358387"/>
                    <a:pt x="10222704" y="358387"/>
                    <a:pt x="10222704" y="357049"/>
                  </a:cubicBezTo>
                  <a:cubicBezTo>
                    <a:pt x="10198900" y="363733"/>
                    <a:pt x="10151289" y="347694"/>
                    <a:pt x="10137686" y="369079"/>
                  </a:cubicBezTo>
                  <a:cubicBezTo>
                    <a:pt x="10137686" y="370415"/>
                    <a:pt x="10113879" y="367742"/>
                    <a:pt x="10100276" y="367742"/>
                  </a:cubicBezTo>
                  <a:cubicBezTo>
                    <a:pt x="10100276" y="366406"/>
                    <a:pt x="10096876" y="366406"/>
                    <a:pt x="10096876" y="366406"/>
                  </a:cubicBezTo>
                  <a:cubicBezTo>
                    <a:pt x="10086672" y="366406"/>
                    <a:pt x="10079871" y="366406"/>
                    <a:pt x="10069670" y="366406"/>
                  </a:cubicBezTo>
                  <a:cubicBezTo>
                    <a:pt x="10062869" y="369079"/>
                    <a:pt x="10052665" y="369079"/>
                    <a:pt x="10045863" y="367742"/>
                  </a:cubicBezTo>
                  <a:cubicBezTo>
                    <a:pt x="10045863" y="367742"/>
                    <a:pt x="10042464" y="366406"/>
                    <a:pt x="10042464" y="366406"/>
                  </a:cubicBezTo>
                  <a:cubicBezTo>
                    <a:pt x="10039062" y="366406"/>
                    <a:pt x="10032260" y="366406"/>
                    <a:pt x="10028861" y="366406"/>
                  </a:cubicBezTo>
                  <a:cubicBezTo>
                    <a:pt x="10025458" y="367742"/>
                    <a:pt x="10022060" y="367742"/>
                    <a:pt x="10018657" y="366406"/>
                  </a:cubicBezTo>
                  <a:cubicBezTo>
                    <a:pt x="10015258" y="366406"/>
                    <a:pt x="10015258" y="367742"/>
                    <a:pt x="10011856" y="369079"/>
                  </a:cubicBezTo>
                  <a:cubicBezTo>
                    <a:pt x="10001655" y="373088"/>
                    <a:pt x="9991450" y="373088"/>
                    <a:pt x="9977848" y="371752"/>
                  </a:cubicBezTo>
                  <a:cubicBezTo>
                    <a:pt x="9974448" y="370415"/>
                    <a:pt x="9974448" y="370415"/>
                    <a:pt x="9971046" y="369079"/>
                  </a:cubicBezTo>
                  <a:cubicBezTo>
                    <a:pt x="9964244" y="370415"/>
                    <a:pt x="9967647" y="373088"/>
                    <a:pt x="9971046" y="375761"/>
                  </a:cubicBezTo>
                  <a:cubicBezTo>
                    <a:pt x="9981250" y="377099"/>
                    <a:pt x="9991450" y="377099"/>
                    <a:pt x="9998252" y="381108"/>
                  </a:cubicBezTo>
                  <a:cubicBezTo>
                    <a:pt x="9998252" y="379772"/>
                    <a:pt x="9998252" y="379772"/>
                    <a:pt x="10001655" y="378434"/>
                  </a:cubicBezTo>
                  <a:cubicBezTo>
                    <a:pt x="10018657" y="375761"/>
                    <a:pt x="10039062" y="375761"/>
                    <a:pt x="10056068" y="377099"/>
                  </a:cubicBezTo>
                  <a:cubicBezTo>
                    <a:pt x="10062869" y="378434"/>
                    <a:pt x="10066268" y="379772"/>
                    <a:pt x="10069670" y="381108"/>
                  </a:cubicBezTo>
                  <a:cubicBezTo>
                    <a:pt x="10069670" y="382445"/>
                    <a:pt x="10069670" y="383781"/>
                    <a:pt x="10069670" y="385118"/>
                  </a:cubicBezTo>
                  <a:cubicBezTo>
                    <a:pt x="10083274" y="387791"/>
                    <a:pt x="10100276" y="383781"/>
                    <a:pt x="10110480" y="389127"/>
                  </a:cubicBezTo>
                  <a:cubicBezTo>
                    <a:pt x="10110480" y="390464"/>
                    <a:pt x="10110480" y="391800"/>
                    <a:pt x="10110480" y="393137"/>
                  </a:cubicBezTo>
                  <a:cubicBezTo>
                    <a:pt x="10127482" y="394473"/>
                    <a:pt x="10141085" y="390464"/>
                    <a:pt x="10151289" y="386454"/>
                  </a:cubicBezTo>
                  <a:cubicBezTo>
                    <a:pt x="10154688" y="387791"/>
                    <a:pt x="10158090" y="389127"/>
                    <a:pt x="10161490" y="390464"/>
                  </a:cubicBezTo>
                  <a:cubicBezTo>
                    <a:pt x="10161490" y="391800"/>
                    <a:pt x="10164892" y="391800"/>
                    <a:pt x="10168292" y="391800"/>
                  </a:cubicBezTo>
                  <a:cubicBezTo>
                    <a:pt x="10181894" y="406503"/>
                    <a:pt x="10209100" y="401157"/>
                    <a:pt x="10232908" y="397147"/>
                  </a:cubicBezTo>
                  <a:cubicBezTo>
                    <a:pt x="10253312" y="394473"/>
                    <a:pt x="10263513" y="399820"/>
                    <a:pt x="10266916" y="405166"/>
                  </a:cubicBezTo>
                  <a:cubicBezTo>
                    <a:pt x="10273718" y="414523"/>
                    <a:pt x="10253312" y="410512"/>
                    <a:pt x="10243108" y="411850"/>
                  </a:cubicBezTo>
                  <a:cubicBezTo>
                    <a:pt x="10243108" y="413185"/>
                    <a:pt x="10243108" y="414523"/>
                    <a:pt x="10243108" y="415859"/>
                  </a:cubicBezTo>
                  <a:cubicBezTo>
                    <a:pt x="10222704" y="423878"/>
                    <a:pt x="10202299" y="409176"/>
                    <a:pt x="10181894" y="415859"/>
                  </a:cubicBezTo>
                  <a:cubicBezTo>
                    <a:pt x="10175093" y="415859"/>
                    <a:pt x="10175093" y="417196"/>
                    <a:pt x="10175093" y="419869"/>
                  </a:cubicBezTo>
                  <a:cubicBezTo>
                    <a:pt x="10185297" y="425215"/>
                    <a:pt x="10198900" y="429224"/>
                    <a:pt x="10212503" y="433235"/>
                  </a:cubicBezTo>
                  <a:cubicBezTo>
                    <a:pt x="10219305" y="435908"/>
                    <a:pt x="10215902" y="438581"/>
                    <a:pt x="10212503" y="441254"/>
                  </a:cubicBezTo>
                  <a:cubicBezTo>
                    <a:pt x="10202299" y="442590"/>
                    <a:pt x="10192098" y="443927"/>
                    <a:pt x="10181894" y="439917"/>
                  </a:cubicBezTo>
                  <a:cubicBezTo>
                    <a:pt x="10178496" y="430562"/>
                    <a:pt x="10154688" y="426551"/>
                    <a:pt x="10147886" y="419869"/>
                  </a:cubicBezTo>
                  <a:cubicBezTo>
                    <a:pt x="10137686" y="419869"/>
                    <a:pt x="10127482" y="419869"/>
                    <a:pt x="10117282" y="419869"/>
                  </a:cubicBezTo>
                  <a:cubicBezTo>
                    <a:pt x="10113879" y="414523"/>
                    <a:pt x="10124083" y="413185"/>
                    <a:pt x="10130884" y="410512"/>
                  </a:cubicBezTo>
                  <a:cubicBezTo>
                    <a:pt x="10134284" y="407839"/>
                    <a:pt x="10130884" y="406503"/>
                    <a:pt x="10127482" y="405166"/>
                  </a:cubicBezTo>
                  <a:cubicBezTo>
                    <a:pt x="10124083" y="403830"/>
                    <a:pt x="10124083" y="403830"/>
                    <a:pt x="10124083" y="402493"/>
                  </a:cubicBezTo>
                  <a:cubicBezTo>
                    <a:pt x="10110480" y="402493"/>
                    <a:pt x="10100276" y="402493"/>
                    <a:pt x="10086672" y="402493"/>
                  </a:cubicBezTo>
                  <a:cubicBezTo>
                    <a:pt x="10076472" y="405166"/>
                    <a:pt x="10069670" y="407839"/>
                    <a:pt x="10076472" y="411850"/>
                  </a:cubicBezTo>
                  <a:cubicBezTo>
                    <a:pt x="10076472" y="413185"/>
                    <a:pt x="10073070" y="414523"/>
                    <a:pt x="10073070" y="415859"/>
                  </a:cubicBezTo>
                  <a:cubicBezTo>
                    <a:pt x="10076472" y="419869"/>
                    <a:pt x="10079871" y="422542"/>
                    <a:pt x="10083274" y="426551"/>
                  </a:cubicBezTo>
                  <a:cubicBezTo>
                    <a:pt x="10086672" y="427888"/>
                    <a:pt x="10093474" y="427888"/>
                    <a:pt x="10096876" y="427888"/>
                  </a:cubicBezTo>
                  <a:cubicBezTo>
                    <a:pt x="10113879" y="429224"/>
                    <a:pt x="10134284" y="426551"/>
                    <a:pt x="10141085" y="434571"/>
                  </a:cubicBezTo>
                  <a:cubicBezTo>
                    <a:pt x="10141085" y="435908"/>
                    <a:pt x="10141085" y="438581"/>
                    <a:pt x="10137686" y="438581"/>
                  </a:cubicBezTo>
                  <a:cubicBezTo>
                    <a:pt x="10120680" y="443927"/>
                    <a:pt x="10103678" y="438581"/>
                    <a:pt x="10090075" y="437244"/>
                  </a:cubicBezTo>
                  <a:cubicBezTo>
                    <a:pt x="10083274" y="439917"/>
                    <a:pt x="10073070" y="442590"/>
                    <a:pt x="10066268" y="437244"/>
                  </a:cubicBezTo>
                  <a:cubicBezTo>
                    <a:pt x="10059466" y="434571"/>
                    <a:pt x="10052665" y="431898"/>
                    <a:pt x="10039062" y="433235"/>
                  </a:cubicBezTo>
                  <a:cubicBezTo>
                    <a:pt x="10035662" y="438581"/>
                    <a:pt x="10035662" y="445263"/>
                    <a:pt x="10018657" y="445263"/>
                  </a:cubicBezTo>
                  <a:cubicBezTo>
                    <a:pt x="9998252" y="445263"/>
                    <a:pt x="9991450" y="438581"/>
                    <a:pt x="9984649" y="433235"/>
                  </a:cubicBezTo>
                  <a:cubicBezTo>
                    <a:pt x="9974448" y="435908"/>
                    <a:pt x="9920036" y="438581"/>
                    <a:pt x="9903030" y="437244"/>
                  </a:cubicBezTo>
                  <a:cubicBezTo>
                    <a:pt x="9896229" y="441254"/>
                    <a:pt x="9892830" y="446601"/>
                    <a:pt x="9889428" y="451947"/>
                  </a:cubicBezTo>
                  <a:cubicBezTo>
                    <a:pt x="9875824" y="451947"/>
                    <a:pt x="9865624" y="451947"/>
                    <a:pt x="9855420" y="451947"/>
                  </a:cubicBezTo>
                  <a:cubicBezTo>
                    <a:pt x="9848618" y="451947"/>
                    <a:pt x="9841816" y="451947"/>
                    <a:pt x="9838418" y="453283"/>
                  </a:cubicBezTo>
                  <a:cubicBezTo>
                    <a:pt x="9828214" y="454620"/>
                    <a:pt x="9814610" y="453283"/>
                    <a:pt x="9804410" y="455956"/>
                  </a:cubicBezTo>
                  <a:lnTo>
                    <a:pt x="9801007" y="455956"/>
                  </a:lnTo>
                  <a:cubicBezTo>
                    <a:pt x="9784005" y="453283"/>
                    <a:pt x="9766999" y="455956"/>
                    <a:pt x="9749997" y="454620"/>
                  </a:cubicBezTo>
                  <a:cubicBezTo>
                    <a:pt x="9746594" y="454620"/>
                    <a:pt x="9743196" y="453283"/>
                    <a:pt x="9743196" y="453283"/>
                  </a:cubicBezTo>
                  <a:cubicBezTo>
                    <a:pt x="9743196" y="454620"/>
                    <a:pt x="9743196" y="455956"/>
                    <a:pt x="9743196" y="457293"/>
                  </a:cubicBezTo>
                  <a:cubicBezTo>
                    <a:pt x="9729592" y="457293"/>
                    <a:pt x="9715990" y="457293"/>
                    <a:pt x="9702386" y="457293"/>
                  </a:cubicBezTo>
                  <a:cubicBezTo>
                    <a:pt x="9668378" y="459966"/>
                    <a:pt x="9634370" y="461302"/>
                    <a:pt x="9600363" y="462639"/>
                  </a:cubicBezTo>
                  <a:cubicBezTo>
                    <a:pt x="9593561" y="455956"/>
                    <a:pt x="9586760" y="449274"/>
                    <a:pt x="9579958" y="442590"/>
                  </a:cubicBezTo>
                  <a:cubicBezTo>
                    <a:pt x="9576556" y="441254"/>
                    <a:pt x="9573156" y="441254"/>
                    <a:pt x="9569754" y="441254"/>
                  </a:cubicBezTo>
                  <a:cubicBezTo>
                    <a:pt x="9566355" y="441254"/>
                    <a:pt x="9566355" y="441254"/>
                    <a:pt x="9566355" y="441254"/>
                  </a:cubicBezTo>
                  <a:cubicBezTo>
                    <a:pt x="9566355" y="441254"/>
                    <a:pt x="9566355" y="442590"/>
                    <a:pt x="9566355" y="442590"/>
                  </a:cubicBezTo>
                  <a:cubicBezTo>
                    <a:pt x="9559554" y="443927"/>
                    <a:pt x="9552752" y="445263"/>
                    <a:pt x="9545950" y="442590"/>
                  </a:cubicBezTo>
                  <a:lnTo>
                    <a:pt x="9525260" y="443494"/>
                  </a:lnTo>
                  <a:lnTo>
                    <a:pt x="9545946" y="449274"/>
                  </a:lnTo>
                  <a:cubicBezTo>
                    <a:pt x="9545946" y="450611"/>
                    <a:pt x="9542548" y="451947"/>
                    <a:pt x="9542548" y="453283"/>
                  </a:cubicBezTo>
                  <a:cubicBezTo>
                    <a:pt x="9532344" y="453283"/>
                    <a:pt x="9522143" y="453283"/>
                    <a:pt x="9511939" y="453283"/>
                  </a:cubicBezTo>
                  <a:cubicBezTo>
                    <a:pt x="9498336" y="455957"/>
                    <a:pt x="9484736" y="457293"/>
                    <a:pt x="9471133" y="453283"/>
                  </a:cubicBezTo>
                  <a:cubicBezTo>
                    <a:pt x="9471133" y="453283"/>
                    <a:pt x="9467730" y="451947"/>
                    <a:pt x="9467730" y="450611"/>
                  </a:cubicBezTo>
                  <a:lnTo>
                    <a:pt x="9467730" y="446007"/>
                  </a:lnTo>
                  <a:lnTo>
                    <a:pt x="9454128" y="446601"/>
                  </a:lnTo>
                  <a:cubicBezTo>
                    <a:pt x="9447326" y="450610"/>
                    <a:pt x="9440524" y="454620"/>
                    <a:pt x="9433723" y="458629"/>
                  </a:cubicBezTo>
                  <a:cubicBezTo>
                    <a:pt x="9443927" y="461302"/>
                    <a:pt x="9450728" y="463975"/>
                    <a:pt x="9454128" y="469322"/>
                  </a:cubicBezTo>
                  <a:cubicBezTo>
                    <a:pt x="9433723" y="469322"/>
                    <a:pt x="9413318" y="470659"/>
                    <a:pt x="9392914" y="470659"/>
                  </a:cubicBezTo>
                  <a:cubicBezTo>
                    <a:pt x="9386112" y="473332"/>
                    <a:pt x="9375912" y="471995"/>
                    <a:pt x="9369110" y="474668"/>
                  </a:cubicBezTo>
                  <a:cubicBezTo>
                    <a:pt x="9352104" y="473332"/>
                    <a:pt x="9338501" y="473332"/>
                    <a:pt x="9321499" y="473332"/>
                  </a:cubicBezTo>
                  <a:cubicBezTo>
                    <a:pt x="9301094" y="473332"/>
                    <a:pt x="9284088" y="473332"/>
                    <a:pt x="9267086" y="473332"/>
                  </a:cubicBezTo>
                  <a:cubicBezTo>
                    <a:pt x="9239880" y="474668"/>
                    <a:pt x="9212674" y="476005"/>
                    <a:pt x="9185468" y="477341"/>
                  </a:cubicBezTo>
                  <a:cubicBezTo>
                    <a:pt x="9171864" y="478678"/>
                    <a:pt x="9158262" y="480014"/>
                    <a:pt x="9144658" y="481352"/>
                  </a:cubicBezTo>
                  <a:cubicBezTo>
                    <a:pt x="9144658" y="480014"/>
                    <a:pt x="9144658" y="478678"/>
                    <a:pt x="9144658" y="477341"/>
                  </a:cubicBezTo>
                  <a:cubicBezTo>
                    <a:pt x="9120851" y="476005"/>
                    <a:pt x="9086843" y="485361"/>
                    <a:pt x="9083444" y="466648"/>
                  </a:cubicBezTo>
                  <a:cubicBezTo>
                    <a:pt x="9076642" y="458629"/>
                    <a:pt x="9052836" y="465313"/>
                    <a:pt x="9042635" y="458629"/>
                  </a:cubicBezTo>
                  <a:cubicBezTo>
                    <a:pt x="9039232" y="461302"/>
                    <a:pt x="9029032" y="463975"/>
                    <a:pt x="9018828" y="465313"/>
                  </a:cubicBezTo>
                  <a:cubicBezTo>
                    <a:pt x="9015428" y="466648"/>
                    <a:pt x="9022230" y="467986"/>
                    <a:pt x="9025629" y="469322"/>
                  </a:cubicBezTo>
                  <a:cubicBezTo>
                    <a:pt x="9032430" y="473332"/>
                    <a:pt x="9032430" y="477341"/>
                    <a:pt x="9022230" y="481352"/>
                  </a:cubicBezTo>
                  <a:cubicBezTo>
                    <a:pt x="9018828" y="481352"/>
                    <a:pt x="9015428" y="482687"/>
                    <a:pt x="9012026" y="482687"/>
                  </a:cubicBezTo>
                  <a:cubicBezTo>
                    <a:pt x="8991622" y="485361"/>
                    <a:pt x="8967818" y="481352"/>
                    <a:pt x="8947413" y="485361"/>
                  </a:cubicBezTo>
                  <a:cubicBezTo>
                    <a:pt x="8940612" y="485361"/>
                    <a:pt x="8937209" y="485361"/>
                    <a:pt x="8930408" y="485361"/>
                  </a:cubicBezTo>
                  <a:cubicBezTo>
                    <a:pt x="8927008" y="485361"/>
                    <a:pt x="8923606" y="484025"/>
                    <a:pt x="8920206" y="482687"/>
                  </a:cubicBezTo>
                  <a:cubicBezTo>
                    <a:pt x="8916804" y="482687"/>
                    <a:pt x="8916804" y="481352"/>
                    <a:pt x="8916804" y="481352"/>
                  </a:cubicBezTo>
                  <a:cubicBezTo>
                    <a:pt x="8896400" y="480014"/>
                    <a:pt x="8875995" y="484025"/>
                    <a:pt x="8855590" y="485361"/>
                  </a:cubicBezTo>
                  <a:cubicBezTo>
                    <a:pt x="8855590" y="485361"/>
                    <a:pt x="8852191" y="485361"/>
                    <a:pt x="8852191" y="486698"/>
                  </a:cubicBezTo>
                  <a:cubicBezTo>
                    <a:pt x="8831786" y="489371"/>
                    <a:pt x="8811382" y="485361"/>
                    <a:pt x="8790977" y="489371"/>
                  </a:cubicBezTo>
                  <a:cubicBezTo>
                    <a:pt x="8773972" y="490707"/>
                    <a:pt x="8756970" y="490707"/>
                    <a:pt x="8739964" y="490707"/>
                  </a:cubicBezTo>
                  <a:cubicBezTo>
                    <a:pt x="8719559" y="493380"/>
                    <a:pt x="8695755" y="492044"/>
                    <a:pt x="8675350" y="492044"/>
                  </a:cubicBezTo>
                  <a:cubicBezTo>
                    <a:pt x="8671948" y="492044"/>
                    <a:pt x="8671948" y="490707"/>
                    <a:pt x="8668549" y="490707"/>
                  </a:cubicBezTo>
                  <a:cubicBezTo>
                    <a:pt x="8665146" y="492044"/>
                    <a:pt x="8658345" y="492044"/>
                    <a:pt x="8654946" y="493380"/>
                  </a:cubicBezTo>
                  <a:cubicBezTo>
                    <a:pt x="8648144" y="493380"/>
                    <a:pt x="8644742" y="493380"/>
                    <a:pt x="8637940" y="493380"/>
                  </a:cubicBezTo>
                  <a:cubicBezTo>
                    <a:pt x="8634541" y="492044"/>
                    <a:pt x="8631138" y="490707"/>
                    <a:pt x="8627740" y="489371"/>
                  </a:cubicBezTo>
                  <a:cubicBezTo>
                    <a:pt x="8614136" y="489371"/>
                    <a:pt x="8600534" y="489371"/>
                    <a:pt x="8586930" y="489371"/>
                  </a:cubicBezTo>
                  <a:cubicBezTo>
                    <a:pt x="8586930" y="489371"/>
                    <a:pt x="8583528" y="490707"/>
                    <a:pt x="8583528" y="492044"/>
                  </a:cubicBezTo>
                  <a:cubicBezTo>
                    <a:pt x="8549520" y="492044"/>
                    <a:pt x="8515512" y="496053"/>
                    <a:pt x="8481504" y="488034"/>
                  </a:cubicBezTo>
                  <a:cubicBezTo>
                    <a:pt x="8474702" y="485361"/>
                    <a:pt x="8464502" y="489371"/>
                    <a:pt x="8461100" y="492044"/>
                  </a:cubicBezTo>
                  <a:cubicBezTo>
                    <a:pt x="8454298" y="492044"/>
                    <a:pt x="8444098" y="492044"/>
                    <a:pt x="8433894" y="492044"/>
                  </a:cubicBezTo>
                  <a:cubicBezTo>
                    <a:pt x="8420290" y="486698"/>
                    <a:pt x="8386282" y="492044"/>
                    <a:pt x="8382884" y="480014"/>
                  </a:cubicBezTo>
                  <a:cubicBezTo>
                    <a:pt x="8379481" y="480014"/>
                    <a:pt x="8376082" y="478678"/>
                    <a:pt x="8372680" y="478678"/>
                  </a:cubicBezTo>
                  <a:cubicBezTo>
                    <a:pt x="8372680" y="478678"/>
                    <a:pt x="8369280" y="478678"/>
                    <a:pt x="8369280" y="478678"/>
                  </a:cubicBezTo>
                  <a:cubicBezTo>
                    <a:pt x="8355677" y="484025"/>
                    <a:pt x="8389685" y="490707"/>
                    <a:pt x="8369280" y="496053"/>
                  </a:cubicBezTo>
                  <a:cubicBezTo>
                    <a:pt x="8355677" y="496053"/>
                    <a:pt x="8345473" y="496053"/>
                    <a:pt x="8331870" y="496053"/>
                  </a:cubicBezTo>
                  <a:cubicBezTo>
                    <a:pt x="8325068" y="497390"/>
                    <a:pt x="8318267" y="497390"/>
                    <a:pt x="8311466" y="497390"/>
                  </a:cubicBezTo>
                  <a:cubicBezTo>
                    <a:pt x="8291060" y="500064"/>
                    <a:pt x="8270656" y="501399"/>
                    <a:pt x="8250251" y="497390"/>
                  </a:cubicBezTo>
                  <a:lnTo>
                    <a:pt x="8241182" y="493826"/>
                  </a:lnTo>
                  <a:lnTo>
                    <a:pt x="8243450" y="493380"/>
                  </a:lnTo>
                  <a:lnTo>
                    <a:pt x="8243450" y="492044"/>
                  </a:lnTo>
                  <a:cubicBezTo>
                    <a:pt x="8243450" y="492044"/>
                    <a:pt x="8240050" y="493380"/>
                    <a:pt x="8240050" y="493380"/>
                  </a:cubicBezTo>
                  <a:lnTo>
                    <a:pt x="8241182" y="493826"/>
                  </a:lnTo>
                  <a:lnTo>
                    <a:pt x="8223045" y="497390"/>
                  </a:lnTo>
                  <a:cubicBezTo>
                    <a:pt x="8185638" y="501399"/>
                    <a:pt x="8148228" y="497390"/>
                    <a:pt x="8110821" y="498726"/>
                  </a:cubicBezTo>
                  <a:cubicBezTo>
                    <a:pt x="8107418" y="498726"/>
                    <a:pt x="8100617" y="498726"/>
                    <a:pt x="8093815" y="497390"/>
                  </a:cubicBezTo>
                  <a:cubicBezTo>
                    <a:pt x="8073411" y="497390"/>
                    <a:pt x="8049607" y="497390"/>
                    <a:pt x="8029202" y="497390"/>
                  </a:cubicBezTo>
                  <a:cubicBezTo>
                    <a:pt x="8029202" y="497390"/>
                    <a:pt x="8025800" y="496053"/>
                    <a:pt x="8025800" y="496053"/>
                  </a:cubicBezTo>
                  <a:cubicBezTo>
                    <a:pt x="8025800" y="497390"/>
                    <a:pt x="8022401" y="497390"/>
                    <a:pt x="8022401" y="498726"/>
                  </a:cubicBezTo>
                  <a:cubicBezTo>
                    <a:pt x="7988393" y="504073"/>
                    <a:pt x="7954385" y="505410"/>
                    <a:pt x="7916975" y="501399"/>
                  </a:cubicBezTo>
                  <a:cubicBezTo>
                    <a:pt x="7910173" y="501399"/>
                    <a:pt x="7903372" y="501399"/>
                    <a:pt x="7896570" y="501399"/>
                  </a:cubicBezTo>
                  <a:cubicBezTo>
                    <a:pt x="7886370" y="504073"/>
                    <a:pt x="7872767" y="504073"/>
                    <a:pt x="7862562" y="500064"/>
                  </a:cubicBezTo>
                  <a:cubicBezTo>
                    <a:pt x="7862562" y="500064"/>
                    <a:pt x="7862562" y="498726"/>
                    <a:pt x="7862562" y="498726"/>
                  </a:cubicBezTo>
                  <a:cubicBezTo>
                    <a:pt x="7855761" y="500064"/>
                    <a:pt x="7848959" y="498726"/>
                    <a:pt x="7845560" y="500064"/>
                  </a:cubicBezTo>
                  <a:cubicBezTo>
                    <a:pt x="7825156" y="504073"/>
                    <a:pt x="7804751" y="502737"/>
                    <a:pt x="7784346" y="500064"/>
                  </a:cubicBezTo>
                  <a:cubicBezTo>
                    <a:pt x="7774142" y="497390"/>
                    <a:pt x="7760539" y="504073"/>
                    <a:pt x="7753737" y="497390"/>
                  </a:cubicBezTo>
                  <a:cubicBezTo>
                    <a:pt x="7750338" y="498726"/>
                    <a:pt x="7746936" y="498726"/>
                    <a:pt x="7743533" y="500064"/>
                  </a:cubicBezTo>
                  <a:cubicBezTo>
                    <a:pt x="7692523" y="505410"/>
                    <a:pt x="7641510" y="501399"/>
                    <a:pt x="7590500" y="502737"/>
                  </a:cubicBezTo>
                  <a:cubicBezTo>
                    <a:pt x="7587101" y="502737"/>
                    <a:pt x="7583698" y="501399"/>
                    <a:pt x="7580299" y="500064"/>
                  </a:cubicBezTo>
                  <a:cubicBezTo>
                    <a:pt x="7559895" y="498726"/>
                    <a:pt x="7539487" y="497390"/>
                    <a:pt x="7519085" y="496053"/>
                  </a:cubicBezTo>
                  <a:cubicBezTo>
                    <a:pt x="7515683" y="496053"/>
                    <a:pt x="7512284" y="497390"/>
                    <a:pt x="7508881" y="498726"/>
                  </a:cubicBezTo>
                  <a:cubicBezTo>
                    <a:pt x="7502080" y="497390"/>
                    <a:pt x="7495278" y="497390"/>
                    <a:pt x="7488477" y="496053"/>
                  </a:cubicBezTo>
                  <a:cubicBezTo>
                    <a:pt x="7457871" y="497390"/>
                    <a:pt x="7427263" y="497390"/>
                    <a:pt x="7396657" y="498726"/>
                  </a:cubicBezTo>
                  <a:cubicBezTo>
                    <a:pt x="7386453" y="497390"/>
                    <a:pt x="7376253" y="497390"/>
                    <a:pt x="7366048" y="496053"/>
                  </a:cubicBezTo>
                  <a:cubicBezTo>
                    <a:pt x="7362650" y="496053"/>
                    <a:pt x="7359247" y="496053"/>
                    <a:pt x="7355848" y="496053"/>
                  </a:cubicBezTo>
                  <a:cubicBezTo>
                    <a:pt x="7301432" y="494717"/>
                    <a:pt x="7247023" y="494717"/>
                    <a:pt x="7192610" y="494717"/>
                  </a:cubicBezTo>
                  <a:cubicBezTo>
                    <a:pt x="7192610" y="493380"/>
                    <a:pt x="7192610" y="493380"/>
                    <a:pt x="7189208" y="492044"/>
                  </a:cubicBezTo>
                  <a:cubicBezTo>
                    <a:pt x="7182406" y="492044"/>
                    <a:pt x="7179007" y="490707"/>
                    <a:pt x="7172206" y="490707"/>
                  </a:cubicBezTo>
                  <a:cubicBezTo>
                    <a:pt x="7158603" y="497390"/>
                    <a:pt x="7145000" y="490707"/>
                    <a:pt x="7131393" y="490707"/>
                  </a:cubicBezTo>
                  <a:cubicBezTo>
                    <a:pt x="7134795" y="493380"/>
                    <a:pt x="7131393" y="493380"/>
                    <a:pt x="7127994" y="494717"/>
                  </a:cubicBezTo>
                  <a:lnTo>
                    <a:pt x="7124595" y="494717"/>
                  </a:lnTo>
                  <a:lnTo>
                    <a:pt x="7121192" y="494717"/>
                  </a:lnTo>
                  <a:cubicBezTo>
                    <a:pt x="7104190" y="498726"/>
                    <a:pt x="7087185" y="498726"/>
                    <a:pt x="7070182" y="494717"/>
                  </a:cubicBezTo>
                  <a:cubicBezTo>
                    <a:pt x="7053177" y="489371"/>
                    <a:pt x="7029369" y="496053"/>
                    <a:pt x="7008968" y="490707"/>
                  </a:cubicBezTo>
                  <a:cubicBezTo>
                    <a:pt x="6991963" y="492044"/>
                    <a:pt x="6974961" y="492044"/>
                    <a:pt x="6957955" y="492044"/>
                  </a:cubicBezTo>
                  <a:cubicBezTo>
                    <a:pt x="6903542" y="494717"/>
                    <a:pt x="6849130" y="492044"/>
                    <a:pt x="6794717" y="486698"/>
                  </a:cubicBezTo>
                  <a:cubicBezTo>
                    <a:pt x="6784517" y="482687"/>
                    <a:pt x="6767511" y="486698"/>
                    <a:pt x="6753908" y="484025"/>
                  </a:cubicBezTo>
                  <a:cubicBezTo>
                    <a:pt x="6753908" y="482687"/>
                    <a:pt x="6753908" y="482687"/>
                    <a:pt x="6753908" y="482687"/>
                  </a:cubicBezTo>
                  <a:cubicBezTo>
                    <a:pt x="6723303" y="482687"/>
                    <a:pt x="6692694" y="482687"/>
                    <a:pt x="6662089" y="482687"/>
                  </a:cubicBezTo>
                  <a:cubicBezTo>
                    <a:pt x="6655287" y="482687"/>
                    <a:pt x="6648486" y="482687"/>
                    <a:pt x="6641684" y="482687"/>
                  </a:cubicBezTo>
                  <a:cubicBezTo>
                    <a:pt x="6638282" y="484025"/>
                    <a:pt x="6634883" y="485361"/>
                    <a:pt x="6631480" y="485361"/>
                  </a:cubicBezTo>
                  <a:cubicBezTo>
                    <a:pt x="6611075" y="489371"/>
                    <a:pt x="6597472" y="485361"/>
                    <a:pt x="6580470" y="482687"/>
                  </a:cubicBezTo>
                  <a:lnTo>
                    <a:pt x="6577067" y="482687"/>
                  </a:lnTo>
                  <a:lnTo>
                    <a:pt x="6573668" y="482687"/>
                  </a:lnTo>
                  <a:cubicBezTo>
                    <a:pt x="6570266" y="482687"/>
                    <a:pt x="6566867" y="481352"/>
                    <a:pt x="6566867" y="480014"/>
                  </a:cubicBezTo>
                  <a:cubicBezTo>
                    <a:pt x="6543060" y="477341"/>
                    <a:pt x="6512454" y="484025"/>
                    <a:pt x="6488647" y="476005"/>
                  </a:cubicBezTo>
                  <a:cubicBezTo>
                    <a:pt x="6481846" y="482687"/>
                    <a:pt x="6468243" y="482687"/>
                    <a:pt x="6454639" y="484025"/>
                  </a:cubicBezTo>
                  <a:lnTo>
                    <a:pt x="6451240" y="484025"/>
                  </a:lnTo>
                  <a:lnTo>
                    <a:pt x="6447838" y="484025"/>
                  </a:lnTo>
                  <a:cubicBezTo>
                    <a:pt x="6424034" y="480014"/>
                    <a:pt x="6396828" y="485361"/>
                    <a:pt x="6373021" y="480014"/>
                  </a:cubicBezTo>
                  <a:cubicBezTo>
                    <a:pt x="6369622" y="480014"/>
                    <a:pt x="6369622" y="480014"/>
                    <a:pt x="6369622" y="478678"/>
                  </a:cubicBezTo>
                  <a:cubicBezTo>
                    <a:pt x="6325410" y="488034"/>
                    <a:pt x="6284600" y="477341"/>
                    <a:pt x="6240392" y="477341"/>
                  </a:cubicBezTo>
                  <a:cubicBezTo>
                    <a:pt x="6236989" y="477341"/>
                    <a:pt x="6233590" y="477341"/>
                    <a:pt x="6230188" y="477341"/>
                  </a:cubicBezTo>
                  <a:cubicBezTo>
                    <a:pt x="6223386" y="480014"/>
                    <a:pt x="6216585" y="480014"/>
                    <a:pt x="6209783" y="478678"/>
                  </a:cubicBezTo>
                  <a:cubicBezTo>
                    <a:pt x="6206384" y="478678"/>
                    <a:pt x="6206384" y="477341"/>
                    <a:pt x="6206384" y="477341"/>
                  </a:cubicBezTo>
                  <a:cubicBezTo>
                    <a:pt x="6196180" y="477341"/>
                    <a:pt x="6189379" y="477341"/>
                    <a:pt x="6179178" y="477341"/>
                  </a:cubicBezTo>
                  <a:cubicBezTo>
                    <a:pt x="6172376" y="474668"/>
                    <a:pt x="6158773" y="476005"/>
                    <a:pt x="6148569" y="474668"/>
                  </a:cubicBezTo>
                  <a:cubicBezTo>
                    <a:pt x="6148569" y="474668"/>
                    <a:pt x="6145170" y="476005"/>
                    <a:pt x="6145170" y="476005"/>
                  </a:cubicBezTo>
                  <a:cubicBezTo>
                    <a:pt x="6134966" y="476005"/>
                    <a:pt x="6124765" y="477341"/>
                    <a:pt x="6114561" y="474668"/>
                  </a:cubicBezTo>
                  <a:cubicBezTo>
                    <a:pt x="6111162" y="474668"/>
                    <a:pt x="6107760" y="474668"/>
                    <a:pt x="6104361" y="474668"/>
                  </a:cubicBezTo>
                  <a:cubicBezTo>
                    <a:pt x="6073752" y="477341"/>
                    <a:pt x="6043147" y="481352"/>
                    <a:pt x="6012538" y="474668"/>
                  </a:cubicBezTo>
                  <a:lnTo>
                    <a:pt x="6009139" y="473332"/>
                  </a:lnTo>
                  <a:lnTo>
                    <a:pt x="6005736" y="473332"/>
                  </a:lnTo>
                  <a:cubicBezTo>
                    <a:pt x="6002337" y="473332"/>
                    <a:pt x="6002337" y="473332"/>
                    <a:pt x="6002337" y="471995"/>
                  </a:cubicBezTo>
                  <a:cubicBezTo>
                    <a:pt x="6005736" y="470659"/>
                    <a:pt x="6005736" y="470659"/>
                    <a:pt x="6005736" y="470659"/>
                  </a:cubicBezTo>
                  <a:cubicBezTo>
                    <a:pt x="6005736" y="470659"/>
                    <a:pt x="6002337" y="470659"/>
                    <a:pt x="6002337" y="470659"/>
                  </a:cubicBezTo>
                  <a:cubicBezTo>
                    <a:pt x="5978530" y="470659"/>
                    <a:pt x="5954727" y="471995"/>
                    <a:pt x="5930919" y="471995"/>
                  </a:cubicBezTo>
                  <a:lnTo>
                    <a:pt x="5927520" y="471995"/>
                  </a:lnTo>
                  <a:cubicBezTo>
                    <a:pt x="5893512" y="466648"/>
                    <a:pt x="5856102" y="473332"/>
                    <a:pt x="5822094" y="467986"/>
                  </a:cubicBezTo>
                  <a:cubicBezTo>
                    <a:pt x="5784688" y="467986"/>
                    <a:pt x="5747277" y="467986"/>
                    <a:pt x="5709870" y="467986"/>
                  </a:cubicBezTo>
                  <a:cubicBezTo>
                    <a:pt x="5699666" y="471995"/>
                    <a:pt x="5686063" y="471995"/>
                    <a:pt x="5675863" y="470659"/>
                  </a:cubicBezTo>
                  <a:cubicBezTo>
                    <a:pt x="5653757" y="467986"/>
                    <a:pt x="5631652" y="467651"/>
                    <a:pt x="5609547" y="467985"/>
                  </a:cubicBezTo>
                  <a:lnTo>
                    <a:pt x="5543963" y="469307"/>
                  </a:lnTo>
                  <a:lnTo>
                    <a:pt x="5543991" y="469322"/>
                  </a:lnTo>
                  <a:cubicBezTo>
                    <a:pt x="5523586" y="469322"/>
                    <a:pt x="5503181" y="470659"/>
                    <a:pt x="5482777" y="470659"/>
                  </a:cubicBezTo>
                  <a:cubicBezTo>
                    <a:pt x="5475975" y="473332"/>
                    <a:pt x="5465775" y="471995"/>
                    <a:pt x="5458973" y="474668"/>
                  </a:cubicBezTo>
                  <a:cubicBezTo>
                    <a:pt x="5441967" y="473332"/>
                    <a:pt x="5428364" y="473332"/>
                    <a:pt x="5411362" y="473332"/>
                  </a:cubicBezTo>
                  <a:cubicBezTo>
                    <a:pt x="5390957" y="473332"/>
                    <a:pt x="5373952" y="473332"/>
                    <a:pt x="5356950" y="473332"/>
                  </a:cubicBezTo>
                  <a:cubicBezTo>
                    <a:pt x="5329743" y="474668"/>
                    <a:pt x="5302537" y="476005"/>
                    <a:pt x="5275331" y="477341"/>
                  </a:cubicBezTo>
                  <a:cubicBezTo>
                    <a:pt x="5261728" y="478678"/>
                    <a:pt x="5248125" y="480014"/>
                    <a:pt x="5234521" y="481352"/>
                  </a:cubicBezTo>
                  <a:cubicBezTo>
                    <a:pt x="5234521" y="480014"/>
                    <a:pt x="5234521" y="478678"/>
                    <a:pt x="5234521" y="477341"/>
                  </a:cubicBezTo>
                  <a:cubicBezTo>
                    <a:pt x="5216666" y="476339"/>
                    <a:pt x="5193073" y="481351"/>
                    <a:pt x="5180958" y="476025"/>
                  </a:cubicBezTo>
                  <a:lnTo>
                    <a:pt x="5174703" y="468359"/>
                  </a:lnTo>
                  <a:lnTo>
                    <a:pt x="5121534" y="467986"/>
                  </a:lnTo>
                  <a:lnTo>
                    <a:pt x="5114203" y="468562"/>
                  </a:lnTo>
                  <a:lnTo>
                    <a:pt x="5115492" y="469322"/>
                  </a:lnTo>
                  <a:cubicBezTo>
                    <a:pt x="5122294" y="473332"/>
                    <a:pt x="5122294" y="477341"/>
                    <a:pt x="5112093" y="481352"/>
                  </a:cubicBezTo>
                  <a:cubicBezTo>
                    <a:pt x="5108691" y="481352"/>
                    <a:pt x="5105292" y="482687"/>
                    <a:pt x="5101889" y="482687"/>
                  </a:cubicBezTo>
                  <a:cubicBezTo>
                    <a:pt x="5081485" y="485361"/>
                    <a:pt x="5057681" y="481352"/>
                    <a:pt x="5037276" y="485361"/>
                  </a:cubicBezTo>
                  <a:cubicBezTo>
                    <a:pt x="5030475" y="485361"/>
                    <a:pt x="5027072" y="485361"/>
                    <a:pt x="5020271" y="485361"/>
                  </a:cubicBezTo>
                  <a:cubicBezTo>
                    <a:pt x="5016872" y="485361"/>
                    <a:pt x="5013469" y="484025"/>
                    <a:pt x="5010070" y="482687"/>
                  </a:cubicBezTo>
                  <a:cubicBezTo>
                    <a:pt x="5006667" y="482687"/>
                    <a:pt x="5006667" y="481352"/>
                    <a:pt x="5006667" y="481352"/>
                  </a:cubicBezTo>
                  <a:cubicBezTo>
                    <a:pt x="4986263" y="480014"/>
                    <a:pt x="4965858" y="484025"/>
                    <a:pt x="4945453" y="485361"/>
                  </a:cubicBezTo>
                  <a:cubicBezTo>
                    <a:pt x="4945453" y="485361"/>
                    <a:pt x="4942054" y="485361"/>
                    <a:pt x="4942054" y="486698"/>
                  </a:cubicBezTo>
                  <a:cubicBezTo>
                    <a:pt x="4921650" y="489371"/>
                    <a:pt x="4901245" y="485361"/>
                    <a:pt x="4880840" y="489371"/>
                  </a:cubicBezTo>
                  <a:cubicBezTo>
                    <a:pt x="4863835" y="490707"/>
                    <a:pt x="4846833" y="490707"/>
                    <a:pt x="4829827" y="490707"/>
                  </a:cubicBezTo>
                  <a:cubicBezTo>
                    <a:pt x="4809422" y="493380"/>
                    <a:pt x="4785618" y="492044"/>
                    <a:pt x="4765214" y="492044"/>
                  </a:cubicBezTo>
                  <a:cubicBezTo>
                    <a:pt x="4761811" y="492044"/>
                    <a:pt x="4761811" y="490707"/>
                    <a:pt x="4758412" y="490707"/>
                  </a:cubicBezTo>
                  <a:cubicBezTo>
                    <a:pt x="4755010" y="492044"/>
                    <a:pt x="4748208" y="492044"/>
                    <a:pt x="4744809" y="493380"/>
                  </a:cubicBezTo>
                  <a:cubicBezTo>
                    <a:pt x="4738008" y="493380"/>
                    <a:pt x="4734605" y="493380"/>
                    <a:pt x="4727803" y="493380"/>
                  </a:cubicBezTo>
                  <a:cubicBezTo>
                    <a:pt x="4724404" y="492044"/>
                    <a:pt x="4721002" y="490707"/>
                    <a:pt x="4717603" y="489371"/>
                  </a:cubicBezTo>
                  <a:cubicBezTo>
                    <a:pt x="4704000" y="489371"/>
                    <a:pt x="4690397" y="489371"/>
                    <a:pt x="4676794" y="489371"/>
                  </a:cubicBezTo>
                  <a:cubicBezTo>
                    <a:pt x="4676794" y="489371"/>
                    <a:pt x="4673391" y="490707"/>
                    <a:pt x="4673391" y="492044"/>
                  </a:cubicBezTo>
                  <a:cubicBezTo>
                    <a:pt x="4639383" y="492044"/>
                    <a:pt x="4605375" y="496053"/>
                    <a:pt x="4571368" y="488034"/>
                  </a:cubicBezTo>
                  <a:cubicBezTo>
                    <a:pt x="4564566" y="485361"/>
                    <a:pt x="4554365" y="489371"/>
                    <a:pt x="4550963" y="492044"/>
                  </a:cubicBezTo>
                  <a:cubicBezTo>
                    <a:pt x="4544161" y="492044"/>
                    <a:pt x="4533961" y="492044"/>
                    <a:pt x="4523757" y="492044"/>
                  </a:cubicBezTo>
                  <a:cubicBezTo>
                    <a:pt x="4510153" y="486698"/>
                    <a:pt x="4476146" y="492044"/>
                    <a:pt x="4472747" y="480014"/>
                  </a:cubicBezTo>
                  <a:cubicBezTo>
                    <a:pt x="4469344" y="480014"/>
                    <a:pt x="4465945" y="478678"/>
                    <a:pt x="4462543" y="478678"/>
                  </a:cubicBezTo>
                  <a:cubicBezTo>
                    <a:pt x="4462543" y="478678"/>
                    <a:pt x="4459144" y="478678"/>
                    <a:pt x="4459144" y="478678"/>
                  </a:cubicBezTo>
                  <a:cubicBezTo>
                    <a:pt x="4445540" y="484025"/>
                    <a:pt x="4479548" y="490707"/>
                    <a:pt x="4459144" y="496053"/>
                  </a:cubicBezTo>
                  <a:cubicBezTo>
                    <a:pt x="4445540" y="496053"/>
                    <a:pt x="4435336" y="496053"/>
                    <a:pt x="4421733" y="496053"/>
                  </a:cubicBezTo>
                  <a:cubicBezTo>
                    <a:pt x="4414932" y="497390"/>
                    <a:pt x="4408130" y="497390"/>
                    <a:pt x="4401329" y="497390"/>
                  </a:cubicBezTo>
                  <a:cubicBezTo>
                    <a:pt x="4380924" y="500064"/>
                    <a:pt x="4360519" y="501399"/>
                    <a:pt x="4340114" y="497390"/>
                  </a:cubicBezTo>
                  <a:lnTo>
                    <a:pt x="4331046" y="493826"/>
                  </a:lnTo>
                  <a:lnTo>
                    <a:pt x="4333313" y="493380"/>
                  </a:lnTo>
                  <a:lnTo>
                    <a:pt x="4333313" y="492044"/>
                  </a:lnTo>
                  <a:cubicBezTo>
                    <a:pt x="4333313" y="492044"/>
                    <a:pt x="4329914" y="493380"/>
                    <a:pt x="4329914" y="493380"/>
                  </a:cubicBezTo>
                  <a:lnTo>
                    <a:pt x="4331046" y="493826"/>
                  </a:lnTo>
                  <a:lnTo>
                    <a:pt x="4312908" y="497390"/>
                  </a:lnTo>
                  <a:cubicBezTo>
                    <a:pt x="4275501" y="501399"/>
                    <a:pt x="4238091" y="497390"/>
                    <a:pt x="4200684" y="498726"/>
                  </a:cubicBezTo>
                  <a:cubicBezTo>
                    <a:pt x="4197282" y="498726"/>
                    <a:pt x="4190480" y="498726"/>
                    <a:pt x="4183678" y="497390"/>
                  </a:cubicBezTo>
                  <a:cubicBezTo>
                    <a:pt x="4163274" y="497390"/>
                    <a:pt x="4139470" y="497390"/>
                    <a:pt x="4119065" y="497390"/>
                  </a:cubicBezTo>
                  <a:cubicBezTo>
                    <a:pt x="4119065" y="497390"/>
                    <a:pt x="4115663" y="496053"/>
                    <a:pt x="4115663" y="496053"/>
                  </a:cubicBezTo>
                  <a:cubicBezTo>
                    <a:pt x="4115663" y="497390"/>
                    <a:pt x="4112264" y="497390"/>
                    <a:pt x="4112264" y="498726"/>
                  </a:cubicBezTo>
                  <a:cubicBezTo>
                    <a:pt x="4078256" y="504073"/>
                    <a:pt x="4044248" y="505410"/>
                    <a:pt x="4006838" y="501399"/>
                  </a:cubicBezTo>
                  <a:cubicBezTo>
                    <a:pt x="4000036" y="501399"/>
                    <a:pt x="3993235" y="501399"/>
                    <a:pt x="3986433" y="501399"/>
                  </a:cubicBezTo>
                  <a:cubicBezTo>
                    <a:pt x="3976233" y="504073"/>
                    <a:pt x="3962630" y="504073"/>
                    <a:pt x="3952425" y="500064"/>
                  </a:cubicBezTo>
                  <a:cubicBezTo>
                    <a:pt x="3952425" y="500064"/>
                    <a:pt x="3952425" y="498726"/>
                    <a:pt x="3952425" y="498726"/>
                  </a:cubicBezTo>
                  <a:cubicBezTo>
                    <a:pt x="3945624" y="500064"/>
                    <a:pt x="3938822" y="498726"/>
                    <a:pt x="3935423" y="500064"/>
                  </a:cubicBezTo>
                  <a:cubicBezTo>
                    <a:pt x="3915019" y="504073"/>
                    <a:pt x="3894614" y="502737"/>
                    <a:pt x="3874209" y="500064"/>
                  </a:cubicBezTo>
                  <a:cubicBezTo>
                    <a:pt x="3864005" y="497390"/>
                    <a:pt x="3850402" y="504073"/>
                    <a:pt x="3843600" y="497390"/>
                  </a:cubicBezTo>
                  <a:cubicBezTo>
                    <a:pt x="3840201" y="498726"/>
                    <a:pt x="3836799" y="498726"/>
                    <a:pt x="3833396" y="500064"/>
                  </a:cubicBezTo>
                  <a:cubicBezTo>
                    <a:pt x="3782386" y="505410"/>
                    <a:pt x="3731373" y="501399"/>
                    <a:pt x="3680363" y="502737"/>
                  </a:cubicBezTo>
                  <a:cubicBezTo>
                    <a:pt x="3676964" y="502737"/>
                    <a:pt x="3673561" y="501399"/>
                    <a:pt x="3670162" y="500064"/>
                  </a:cubicBezTo>
                  <a:cubicBezTo>
                    <a:pt x="3649758" y="498726"/>
                    <a:pt x="3629350" y="497390"/>
                    <a:pt x="3608948" y="496053"/>
                  </a:cubicBezTo>
                  <a:cubicBezTo>
                    <a:pt x="3605546" y="496053"/>
                    <a:pt x="3602147" y="497390"/>
                    <a:pt x="3598744" y="498726"/>
                  </a:cubicBezTo>
                  <a:cubicBezTo>
                    <a:pt x="3591943" y="497390"/>
                    <a:pt x="3585141" y="497390"/>
                    <a:pt x="3578340" y="496053"/>
                  </a:cubicBezTo>
                  <a:cubicBezTo>
                    <a:pt x="3547734" y="497390"/>
                    <a:pt x="3517125" y="497390"/>
                    <a:pt x="3486520" y="498726"/>
                  </a:cubicBezTo>
                  <a:cubicBezTo>
                    <a:pt x="3476316" y="497390"/>
                    <a:pt x="3466115" y="497390"/>
                    <a:pt x="3455911" y="496053"/>
                  </a:cubicBezTo>
                  <a:cubicBezTo>
                    <a:pt x="3452513" y="496053"/>
                    <a:pt x="3449110" y="496053"/>
                    <a:pt x="3445711" y="496053"/>
                  </a:cubicBezTo>
                  <a:cubicBezTo>
                    <a:pt x="3391295" y="494717"/>
                    <a:pt x="3336886" y="494717"/>
                    <a:pt x="3282473" y="494717"/>
                  </a:cubicBezTo>
                  <a:cubicBezTo>
                    <a:pt x="3282473" y="493380"/>
                    <a:pt x="3282473" y="493380"/>
                    <a:pt x="3279071" y="492044"/>
                  </a:cubicBezTo>
                  <a:cubicBezTo>
                    <a:pt x="3272269" y="492044"/>
                    <a:pt x="3268870" y="490707"/>
                    <a:pt x="3262069" y="490707"/>
                  </a:cubicBezTo>
                  <a:cubicBezTo>
                    <a:pt x="3248466" y="497390"/>
                    <a:pt x="3234863" y="490707"/>
                    <a:pt x="3221256" y="490707"/>
                  </a:cubicBezTo>
                  <a:cubicBezTo>
                    <a:pt x="3224658" y="493380"/>
                    <a:pt x="3221256" y="493380"/>
                    <a:pt x="3217857" y="494717"/>
                  </a:cubicBezTo>
                  <a:lnTo>
                    <a:pt x="3214458" y="494717"/>
                  </a:lnTo>
                  <a:lnTo>
                    <a:pt x="3211055" y="494717"/>
                  </a:lnTo>
                  <a:cubicBezTo>
                    <a:pt x="3194053" y="498726"/>
                    <a:pt x="3177047" y="498726"/>
                    <a:pt x="3160045" y="494717"/>
                  </a:cubicBezTo>
                  <a:cubicBezTo>
                    <a:pt x="3143039" y="489371"/>
                    <a:pt x="3119232" y="496053"/>
                    <a:pt x="3098831" y="490707"/>
                  </a:cubicBezTo>
                  <a:cubicBezTo>
                    <a:pt x="3081825" y="492044"/>
                    <a:pt x="3064824" y="492044"/>
                    <a:pt x="3047818" y="492044"/>
                  </a:cubicBezTo>
                  <a:cubicBezTo>
                    <a:pt x="2993405" y="494717"/>
                    <a:pt x="2938993" y="492044"/>
                    <a:pt x="2884580" y="486698"/>
                  </a:cubicBezTo>
                  <a:cubicBezTo>
                    <a:pt x="2874380" y="482687"/>
                    <a:pt x="2857374" y="486698"/>
                    <a:pt x="2843771" y="484025"/>
                  </a:cubicBezTo>
                  <a:cubicBezTo>
                    <a:pt x="2843771" y="482687"/>
                    <a:pt x="2843771" y="482687"/>
                    <a:pt x="2843771" y="482687"/>
                  </a:cubicBezTo>
                  <a:cubicBezTo>
                    <a:pt x="2813166" y="482687"/>
                    <a:pt x="2782557" y="482687"/>
                    <a:pt x="2751952" y="482687"/>
                  </a:cubicBezTo>
                  <a:cubicBezTo>
                    <a:pt x="2745150" y="482687"/>
                    <a:pt x="2738348" y="482687"/>
                    <a:pt x="2731547" y="482687"/>
                  </a:cubicBezTo>
                  <a:cubicBezTo>
                    <a:pt x="2728145" y="484025"/>
                    <a:pt x="2724746" y="485361"/>
                    <a:pt x="2721343" y="485361"/>
                  </a:cubicBezTo>
                  <a:cubicBezTo>
                    <a:pt x="2700938" y="489371"/>
                    <a:pt x="2687335" y="485361"/>
                    <a:pt x="2670333" y="482687"/>
                  </a:cubicBezTo>
                  <a:lnTo>
                    <a:pt x="2666930" y="482687"/>
                  </a:lnTo>
                  <a:lnTo>
                    <a:pt x="2663531" y="482687"/>
                  </a:lnTo>
                  <a:cubicBezTo>
                    <a:pt x="2660129" y="482687"/>
                    <a:pt x="2656730" y="481352"/>
                    <a:pt x="2656730" y="480014"/>
                  </a:cubicBezTo>
                  <a:cubicBezTo>
                    <a:pt x="2632923" y="477341"/>
                    <a:pt x="2602317" y="484025"/>
                    <a:pt x="2578510" y="476005"/>
                  </a:cubicBezTo>
                  <a:cubicBezTo>
                    <a:pt x="2571709" y="482687"/>
                    <a:pt x="2558106" y="482687"/>
                    <a:pt x="2544502" y="484025"/>
                  </a:cubicBezTo>
                  <a:lnTo>
                    <a:pt x="2541103" y="484025"/>
                  </a:lnTo>
                  <a:lnTo>
                    <a:pt x="2537701" y="484025"/>
                  </a:lnTo>
                  <a:cubicBezTo>
                    <a:pt x="2513897" y="480014"/>
                    <a:pt x="2486691" y="485361"/>
                    <a:pt x="2462884" y="480014"/>
                  </a:cubicBezTo>
                  <a:cubicBezTo>
                    <a:pt x="2459484" y="480014"/>
                    <a:pt x="2459484" y="480014"/>
                    <a:pt x="2459484" y="478678"/>
                  </a:cubicBezTo>
                  <a:cubicBezTo>
                    <a:pt x="2415272" y="488034"/>
                    <a:pt x="2374463" y="477341"/>
                    <a:pt x="2330255" y="477341"/>
                  </a:cubicBezTo>
                  <a:cubicBezTo>
                    <a:pt x="2326852" y="477341"/>
                    <a:pt x="2323453" y="477341"/>
                    <a:pt x="2320051" y="477341"/>
                  </a:cubicBezTo>
                  <a:cubicBezTo>
                    <a:pt x="2313249" y="480014"/>
                    <a:pt x="2306448" y="480014"/>
                    <a:pt x="2299646" y="478678"/>
                  </a:cubicBezTo>
                  <a:cubicBezTo>
                    <a:pt x="2296247" y="478678"/>
                    <a:pt x="2296247" y="477341"/>
                    <a:pt x="2296247" y="477341"/>
                  </a:cubicBezTo>
                  <a:cubicBezTo>
                    <a:pt x="2286043" y="477341"/>
                    <a:pt x="2279242" y="477341"/>
                    <a:pt x="2269041" y="477341"/>
                  </a:cubicBezTo>
                  <a:cubicBezTo>
                    <a:pt x="2262239" y="474668"/>
                    <a:pt x="2248636" y="476005"/>
                    <a:pt x="2238432" y="474668"/>
                  </a:cubicBezTo>
                  <a:cubicBezTo>
                    <a:pt x="2238432" y="474668"/>
                    <a:pt x="2235033" y="476005"/>
                    <a:pt x="2235033" y="476005"/>
                  </a:cubicBezTo>
                  <a:cubicBezTo>
                    <a:pt x="2224829" y="476005"/>
                    <a:pt x="2214628" y="477341"/>
                    <a:pt x="2204424" y="474668"/>
                  </a:cubicBezTo>
                  <a:cubicBezTo>
                    <a:pt x="2201025" y="474668"/>
                    <a:pt x="2197623" y="474668"/>
                    <a:pt x="2194224" y="474668"/>
                  </a:cubicBezTo>
                  <a:cubicBezTo>
                    <a:pt x="2163615" y="477341"/>
                    <a:pt x="2133010" y="481352"/>
                    <a:pt x="2102401" y="474668"/>
                  </a:cubicBezTo>
                  <a:lnTo>
                    <a:pt x="2099002" y="473332"/>
                  </a:lnTo>
                  <a:lnTo>
                    <a:pt x="2095599" y="473332"/>
                  </a:lnTo>
                  <a:cubicBezTo>
                    <a:pt x="2092200" y="473332"/>
                    <a:pt x="2092200" y="473332"/>
                    <a:pt x="2092200" y="471995"/>
                  </a:cubicBezTo>
                  <a:cubicBezTo>
                    <a:pt x="2095599" y="470659"/>
                    <a:pt x="2095599" y="470659"/>
                    <a:pt x="2095599" y="470659"/>
                  </a:cubicBezTo>
                  <a:cubicBezTo>
                    <a:pt x="2095599" y="470659"/>
                    <a:pt x="2092200" y="470659"/>
                    <a:pt x="2092200" y="470659"/>
                  </a:cubicBezTo>
                  <a:cubicBezTo>
                    <a:pt x="2068393" y="470659"/>
                    <a:pt x="2044590" y="471995"/>
                    <a:pt x="2020782" y="471995"/>
                  </a:cubicBezTo>
                  <a:lnTo>
                    <a:pt x="2017383" y="471995"/>
                  </a:lnTo>
                  <a:cubicBezTo>
                    <a:pt x="1983375" y="466648"/>
                    <a:pt x="1945965" y="473332"/>
                    <a:pt x="1911957" y="467986"/>
                  </a:cubicBezTo>
                  <a:cubicBezTo>
                    <a:pt x="1874551" y="467986"/>
                    <a:pt x="1837140" y="467986"/>
                    <a:pt x="1799733" y="467986"/>
                  </a:cubicBezTo>
                  <a:cubicBezTo>
                    <a:pt x="1789529" y="471995"/>
                    <a:pt x="1775926" y="471995"/>
                    <a:pt x="1765725" y="470659"/>
                  </a:cubicBezTo>
                  <a:cubicBezTo>
                    <a:pt x="1721514" y="465313"/>
                    <a:pt x="1677305" y="469322"/>
                    <a:pt x="1633093" y="469322"/>
                  </a:cubicBezTo>
                  <a:cubicBezTo>
                    <a:pt x="1622893" y="465313"/>
                    <a:pt x="1609290" y="467986"/>
                    <a:pt x="1599086" y="465313"/>
                  </a:cubicBezTo>
                  <a:cubicBezTo>
                    <a:pt x="1599086" y="463975"/>
                    <a:pt x="1599086" y="463975"/>
                    <a:pt x="1599086" y="463975"/>
                  </a:cubicBezTo>
                  <a:cubicBezTo>
                    <a:pt x="1520869" y="463975"/>
                    <a:pt x="1442650" y="463975"/>
                    <a:pt x="1364433" y="463975"/>
                  </a:cubicBezTo>
                  <a:cubicBezTo>
                    <a:pt x="1364433" y="465313"/>
                    <a:pt x="1361031" y="465313"/>
                    <a:pt x="1357632" y="465313"/>
                  </a:cubicBezTo>
                  <a:cubicBezTo>
                    <a:pt x="1357632" y="465313"/>
                    <a:pt x="1357632" y="466648"/>
                    <a:pt x="1354229" y="467986"/>
                  </a:cubicBezTo>
                  <a:cubicBezTo>
                    <a:pt x="1306618" y="465313"/>
                    <a:pt x="1259008" y="471995"/>
                    <a:pt x="1211396" y="467986"/>
                  </a:cubicBezTo>
                  <a:cubicBezTo>
                    <a:pt x="1207997" y="470659"/>
                    <a:pt x="1201196" y="470659"/>
                    <a:pt x="1194394" y="469322"/>
                  </a:cubicBezTo>
                  <a:cubicBezTo>
                    <a:pt x="1190992" y="473332"/>
                    <a:pt x="1180791" y="474668"/>
                    <a:pt x="1170587" y="471995"/>
                  </a:cubicBezTo>
                  <a:cubicBezTo>
                    <a:pt x="1163786" y="471995"/>
                    <a:pt x="1156984" y="471995"/>
                    <a:pt x="1150182" y="471995"/>
                  </a:cubicBezTo>
                  <a:cubicBezTo>
                    <a:pt x="1095770" y="474668"/>
                    <a:pt x="1044760" y="470659"/>
                    <a:pt x="990348" y="473332"/>
                  </a:cubicBezTo>
                  <a:cubicBezTo>
                    <a:pt x="973342" y="474668"/>
                    <a:pt x="959739" y="473332"/>
                    <a:pt x="956340" y="465313"/>
                  </a:cubicBezTo>
                  <a:cubicBezTo>
                    <a:pt x="952937" y="461302"/>
                    <a:pt x="952937" y="455956"/>
                    <a:pt x="952937" y="451947"/>
                  </a:cubicBezTo>
                  <a:cubicBezTo>
                    <a:pt x="949538" y="451947"/>
                    <a:pt x="949538" y="451947"/>
                    <a:pt x="946136" y="451947"/>
                  </a:cubicBezTo>
                  <a:cubicBezTo>
                    <a:pt x="922332" y="449274"/>
                    <a:pt x="912128" y="438581"/>
                    <a:pt x="888324" y="426551"/>
                  </a:cubicBezTo>
                  <a:cubicBezTo>
                    <a:pt x="918929" y="457293"/>
                    <a:pt x="857715" y="441254"/>
                    <a:pt x="844112" y="447936"/>
                  </a:cubicBezTo>
                  <a:cubicBezTo>
                    <a:pt x="840713" y="449274"/>
                    <a:pt x="833912" y="451947"/>
                    <a:pt x="830509" y="454620"/>
                  </a:cubicBezTo>
                  <a:cubicBezTo>
                    <a:pt x="827110" y="454620"/>
                    <a:pt x="827110" y="454620"/>
                    <a:pt x="827110" y="454620"/>
                  </a:cubicBezTo>
                  <a:cubicBezTo>
                    <a:pt x="830509" y="457293"/>
                    <a:pt x="833912" y="458629"/>
                    <a:pt x="844112" y="457293"/>
                  </a:cubicBezTo>
                  <a:cubicBezTo>
                    <a:pt x="891723" y="450610"/>
                    <a:pt x="895126" y="451947"/>
                    <a:pt x="891723" y="470659"/>
                  </a:cubicBezTo>
                  <a:cubicBezTo>
                    <a:pt x="888324" y="471995"/>
                    <a:pt x="884922" y="471995"/>
                    <a:pt x="881523" y="473332"/>
                  </a:cubicBezTo>
                  <a:cubicBezTo>
                    <a:pt x="871318" y="473332"/>
                    <a:pt x="861118" y="474668"/>
                    <a:pt x="850914" y="474668"/>
                  </a:cubicBezTo>
                  <a:cubicBezTo>
                    <a:pt x="837311" y="478678"/>
                    <a:pt x="820309" y="480014"/>
                    <a:pt x="810104" y="476005"/>
                  </a:cubicBezTo>
                  <a:cubicBezTo>
                    <a:pt x="782898" y="465313"/>
                    <a:pt x="759095" y="470659"/>
                    <a:pt x="735287" y="474668"/>
                  </a:cubicBezTo>
                  <a:lnTo>
                    <a:pt x="731888" y="474668"/>
                  </a:lnTo>
                  <a:lnTo>
                    <a:pt x="728486" y="474668"/>
                  </a:lnTo>
                  <a:cubicBezTo>
                    <a:pt x="725087" y="478678"/>
                    <a:pt x="714883" y="477341"/>
                    <a:pt x="708081" y="480014"/>
                  </a:cubicBezTo>
                  <a:cubicBezTo>
                    <a:pt x="691079" y="477341"/>
                    <a:pt x="691079" y="471995"/>
                    <a:pt x="687676" y="466648"/>
                  </a:cubicBezTo>
                  <a:cubicBezTo>
                    <a:pt x="691079" y="461302"/>
                    <a:pt x="680875" y="458629"/>
                    <a:pt x="674073" y="455956"/>
                  </a:cubicBezTo>
                  <a:cubicBezTo>
                    <a:pt x="667272" y="447936"/>
                    <a:pt x="674073" y="445263"/>
                    <a:pt x="691079" y="443927"/>
                  </a:cubicBezTo>
                  <a:cubicBezTo>
                    <a:pt x="694478" y="443927"/>
                    <a:pt x="694478" y="443927"/>
                    <a:pt x="694478" y="443927"/>
                  </a:cubicBezTo>
                  <a:cubicBezTo>
                    <a:pt x="694478" y="442590"/>
                    <a:pt x="697881" y="442590"/>
                    <a:pt x="697881" y="441254"/>
                  </a:cubicBezTo>
                  <a:cubicBezTo>
                    <a:pt x="701279" y="441254"/>
                    <a:pt x="701279" y="441254"/>
                    <a:pt x="701279" y="441254"/>
                  </a:cubicBezTo>
                  <a:cubicBezTo>
                    <a:pt x="701279" y="438581"/>
                    <a:pt x="701279" y="437244"/>
                    <a:pt x="701279" y="434571"/>
                  </a:cubicBezTo>
                  <a:cubicBezTo>
                    <a:pt x="697881" y="430562"/>
                    <a:pt x="694478" y="427888"/>
                    <a:pt x="691079" y="423878"/>
                  </a:cubicBezTo>
                  <a:cubicBezTo>
                    <a:pt x="684277" y="426551"/>
                    <a:pt x="680875" y="427888"/>
                    <a:pt x="674073" y="429224"/>
                  </a:cubicBezTo>
                  <a:cubicBezTo>
                    <a:pt x="674073" y="429224"/>
                    <a:pt x="670674" y="430562"/>
                    <a:pt x="670674" y="430562"/>
                  </a:cubicBezTo>
                  <a:cubicBezTo>
                    <a:pt x="670674" y="434571"/>
                    <a:pt x="670674" y="438581"/>
                    <a:pt x="657071" y="438581"/>
                  </a:cubicBezTo>
                  <a:cubicBezTo>
                    <a:pt x="657071" y="439917"/>
                    <a:pt x="657071" y="439917"/>
                    <a:pt x="657071" y="441254"/>
                  </a:cubicBezTo>
                  <a:cubicBezTo>
                    <a:pt x="657071" y="446601"/>
                    <a:pt x="653669" y="451947"/>
                    <a:pt x="643468" y="455956"/>
                  </a:cubicBezTo>
                  <a:cubicBezTo>
                    <a:pt x="643468" y="457293"/>
                    <a:pt x="643468" y="458629"/>
                    <a:pt x="643468" y="459966"/>
                  </a:cubicBezTo>
                  <a:cubicBezTo>
                    <a:pt x="623063" y="462639"/>
                    <a:pt x="623063" y="454620"/>
                    <a:pt x="612859" y="451947"/>
                  </a:cubicBezTo>
                  <a:cubicBezTo>
                    <a:pt x="609460" y="449274"/>
                    <a:pt x="606058" y="446601"/>
                    <a:pt x="602659" y="443927"/>
                  </a:cubicBezTo>
                  <a:cubicBezTo>
                    <a:pt x="595857" y="441254"/>
                    <a:pt x="595857" y="438581"/>
                    <a:pt x="602659" y="435908"/>
                  </a:cubicBezTo>
                  <a:cubicBezTo>
                    <a:pt x="606058" y="435908"/>
                    <a:pt x="606058" y="435908"/>
                    <a:pt x="609460" y="437244"/>
                  </a:cubicBezTo>
                  <a:cubicBezTo>
                    <a:pt x="609460" y="437244"/>
                    <a:pt x="609460" y="435908"/>
                    <a:pt x="606058" y="434571"/>
                  </a:cubicBezTo>
                  <a:cubicBezTo>
                    <a:pt x="602659" y="431898"/>
                    <a:pt x="602659" y="430562"/>
                    <a:pt x="602659" y="429224"/>
                  </a:cubicBezTo>
                  <a:cubicBezTo>
                    <a:pt x="599256" y="429224"/>
                    <a:pt x="599256" y="429224"/>
                    <a:pt x="595857" y="429224"/>
                  </a:cubicBezTo>
                  <a:cubicBezTo>
                    <a:pt x="592455" y="435908"/>
                    <a:pt x="585653" y="439917"/>
                    <a:pt x="568651" y="441254"/>
                  </a:cubicBezTo>
                  <a:cubicBezTo>
                    <a:pt x="551645" y="441254"/>
                    <a:pt x="534643" y="445263"/>
                    <a:pt x="517637" y="442590"/>
                  </a:cubicBezTo>
                  <a:cubicBezTo>
                    <a:pt x="507437" y="439917"/>
                    <a:pt x="500635" y="437244"/>
                    <a:pt x="487032" y="438581"/>
                  </a:cubicBezTo>
                  <a:lnTo>
                    <a:pt x="471208" y="444800"/>
                  </a:lnTo>
                  <a:lnTo>
                    <a:pt x="473425" y="450611"/>
                  </a:lnTo>
                  <a:cubicBezTo>
                    <a:pt x="463225" y="450611"/>
                    <a:pt x="453021" y="450611"/>
                    <a:pt x="442820" y="450611"/>
                  </a:cubicBezTo>
                  <a:lnTo>
                    <a:pt x="442820" y="442702"/>
                  </a:lnTo>
                  <a:lnTo>
                    <a:pt x="425818" y="439917"/>
                  </a:lnTo>
                  <a:cubicBezTo>
                    <a:pt x="422415" y="431898"/>
                    <a:pt x="408812" y="433235"/>
                    <a:pt x="395209" y="434571"/>
                  </a:cubicBezTo>
                  <a:cubicBezTo>
                    <a:pt x="388408" y="433235"/>
                    <a:pt x="371406" y="430562"/>
                    <a:pt x="391810" y="426551"/>
                  </a:cubicBezTo>
                  <a:cubicBezTo>
                    <a:pt x="425818" y="421205"/>
                    <a:pt x="442820" y="431898"/>
                    <a:pt x="466627" y="438581"/>
                  </a:cubicBezTo>
                  <a:cubicBezTo>
                    <a:pt x="473429" y="435908"/>
                    <a:pt x="476828" y="431898"/>
                    <a:pt x="480231" y="427888"/>
                  </a:cubicBezTo>
                  <a:cubicBezTo>
                    <a:pt x="476828" y="426551"/>
                    <a:pt x="473429" y="425215"/>
                    <a:pt x="470026" y="423878"/>
                  </a:cubicBezTo>
                  <a:cubicBezTo>
                    <a:pt x="463225" y="414523"/>
                    <a:pt x="442820" y="413185"/>
                    <a:pt x="425818" y="410512"/>
                  </a:cubicBezTo>
                  <a:cubicBezTo>
                    <a:pt x="415614" y="403830"/>
                    <a:pt x="402011" y="398484"/>
                    <a:pt x="385009" y="394473"/>
                  </a:cubicBezTo>
                  <a:cubicBezTo>
                    <a:pt x="378207" y="395811"/>
                    <a:pt x="374805" y="379772"/>
                    <a:pt x="364604" y="394473"/>
                  </a:cubicBezTo>
                  <a:cubicBezTo>
                    <a:pt x="361201" y="397147"/>
                    <a:pt x="351001" y="397147"/>
                    <a:pt x="344199" y="394473"/>
                  </a:cubicBezTo>
                  <a:cubicBezTo>
                    <a:pt x="296588" y="398484"/>
                    <a:pt x="296588" y="398484"/>
                    <a:pt x="265980" y="374425"/>
                  </a:cubicBezTo>
                  <a:cubicBezTo>
                    <a:pt x="265980" y="371752"/>
                    <a:pt x="269382" y="370415"/>
                    <a:pt x="272781" y="369079"/>
                  </a:cubicBezTo>
                  <a:cubicBezTo>
                    <a:pt x="286384" y="365069"/>
                    <a:pt x="299987" y="366406"/>
                    <a:pt x="316993" y="366406"/>
                  </a:cubicBezTo>
                  <a:cubicBezTo>
                    <a:pt x="310192" y="365069"/>
                    <a:pt x="299987" y="363733"/>
                    <a:pt x="293186" y="362396"/>
                  </a:cubicBezTo>
                  <a:cubicBezTo>
                    <a:pt x="289787" y="362396"/>
                    <a:pt x="286384" y="361060"/>
                    <a:pt x="282985" y="361060"/>
                  </a:cubicBezTo>
                  <a:cubicBezTo>
                    <a:pt x="276184" y="362396"/>
                    <a:pt x="272781" y="365069"/>
                    <a:pt x="269382" y="366406"/>
                  </a:cubicBezTo>
                  <a:cubicBezTo>
                    <a:pt x="265980" y="366406"/>
                    <a:pt x="259178" y="367742"/>
                    <a:pt x="252377" y="367742"/>
                  </a:cubicBezTo>
                  <a:cubicBezTo>
                    <a:pt x="252377" y="367742"/>
                    <a:pt x="252377" y="369079"/>
                    <a:pt x="252377" y="369079"/>
                  </a:cubicBezTo>
                  <a:lnTo>
                    <a:pt x="226049" y="370113"/>
                  </a:lnTo>
                  <a:lnTo>
                    <a:pt x="228573" y="373090"/>
                  </a:lnTo>
                  <a:cubicBezTo>
                    <a:pt x="238773" y="374425"/>
                    <a:pt x="245575" y="377099"/>
                    <a:pt x="245575" y="381109"/>
                  </a:cubicBezTo>
                  <a:cubicBezTo>
                    <a:pt x="225170" y="379772"/>
                    <a:pt x="201367" y="386455"/>
                    <a:pt x="194565" y="373090"/>
                  </a:cubicBezTo>
                  <a:lnTo>
                    <a:pt x="194565" y="369565"/>
                  </a:lnTo>
                  <a:lnTo>
                    <a:pt x="171608" y="368744"/>
                  </a:lnTo>
                  <a:cubicBezTo>
                    <a:pt x="155455" y="369413"/>
                    <a:pt x="138453" y="370415"/>
                    <a:pt x="119748" y="369079"/>
                  </a:cubicBezTo>
                  <a:cubicBezTo>
                    <a:pt x="140153" y="366406"/>
                    <a:pt x="153756" y="363733"/>
                    <a:pt x="174160" y="361060"/>
                  </a:cubicBezTo>
                  <a:cubicBezTo>
                    <a:pt x="157155" y="357049"/>
                    <a:pt x="143552" y="355713"/>
                    <a:pt x="126549" y="351703"/>
                  </a:cubicBezTo>
                  <a:cubicBezTo>
                    <a:pt x="177559" y="346357"/>
                    <a:pt x="170758" y="339674"/>
                    <a:pt x="136750" y="332991"/>
                  </a:cubicBezTo>
                  <a:cubicBezTo>
                    <a:pt x="133351" y="331655"/>
                    <a:pt x="133351" y="328982"/>
                    <a:pt x="136750" y="327645"/>
                  </a:cubicBezTo>
                  <a:cubicBezTo>
                    <a:pt x="150353" y="323636"/>
                    <a:pt x="160557" y="320962"/>
                    <a:pt x="177559" y="323636"/>
                  </a:cubicBezTo>
                  <a:lnTo>
                    <a:pt x="177559" y="322298"/>
                  </a:lnTo>
                  <a:cubicBezTo>
                    <a:pt x="187764" y="324971"/>
                    <a:pt x="201367" y="326309"/>
                    <a:pt x="218369" y="324971"/>
                  </a:cubicBezTo>
                  <a:cubicBezTo>
                    <a:pt x="245575" y="322298"/>
                    <a:pt x="252377" y="327645"/>
                    <a:pt x="252377" y="337001"/>
                  </a:cubicBezTo>
                  <a:cubicBezTo>
                    <a:pt x="269382" y="330318"/>
                    <a:pt x="293186" y="331655"/>
                    <a:pt x="316993" y="331655"/>
                  </a:cubicBezTo>
                  <a:cubicBezTo>
                    <a:pt x="333995" y="332991"/>
                    <a:pt x="351001" y="332991"/>
                    <a:pt x="364604" y="334328"/>
                  </a:cubicBezTo>
                  <a:cubicBezTo>
                    <a:pt x="347598" y="323636"/>
                    <a:pt x="361201" y="322298"/>
                    <a:pt x="385009" y="322298"/>
                  </a:cubicBezTo>
                  <a:cubicBezTo>
                    <a:pt x="381606" y="322298"/>
                    <a:pt x="381606" y="322298"/>
                    <a:pt x="381606" y="322298"/>
                  </a:cubicBezTo>
                  <a:cubicBezTo>
                    <a:pt x="381606" y="320962"/>
                    <a:pt x="378207" y="318289"/>
                    <a:pt x="374805" y="316952"/>
                  </a:cubicBezTo>
                  <a:cubicBezTo>
                    <a:pt x="354400" y="324971"/>
                    <a:pt x="323795" y="323636"/>
                    <a:pt x="299987" y="326309"/>
                  </a:cubicBezTo>
                  <a:lnTo>
                    <a:pt x="279144" y="325171"/>
                  </a:lnTo>
                  <a:lnTo>
                    <a:pt x="289787" y="324971"/>
                  </a:lnTo>
                  <a:cubicBezTo>
                    <a:pt x="293186" y="322298"/>
                    <a:pt x="296588" y="319625"/>
                    <a:pt x="303390" y="318289"/>
                  </a:cubicBezTo>
                  <a:cubicBezTo>
                    <a:pt x="296588" y="318289"/>
                    <a:pt x="293186" y="315616"/>
                    <a:pt x="289787" y="312943"/>
                  </a:cubicBezTo>
                  <a:cubicBezTo>
                    <a:pt x="276184" y="298240"/>
                    <a:pt x="299987" y="299577"/>
                    <a:pt x="320392" y="303586"/>
                  </a:cubicBezTo>
                  <a:cubicBezTo>
                    <a:pt x="337398" y="306259"/>
                    <a:pt x="337398" y="315616"/>
                    <a:pt x="347598" y="320962"/>
                  </a:cubicBezTo>
                  <a:cubicBezTo>
                    <a:pt x="351001" y="319625"/>
                    <a:pt x="357802" y="316952"/>
                    <a:pt x="361201" y="315616"/>
                  </a:cubicBezTo>
                  <a:cubicBezTo>
                    <a:pt x="344199" y="311606"/>
                    <a:pt x="351001" y="306259"/>
                    <a:pt x="347598" y="300913"/>
                  </a:cubicBezTo>
                  <a:cubicBezTo>
                    <a:pt x="327194" y="286211"/>
                    <a:pt x="289787" y="298240"/>
                    <a:pt x="262581" y="292894"/>
                  </a:cubicBezTo>
                  <a:cubicBezTo>
                    <a:pt x="262581" y="294231"/>
                    <a:pt x="259178" y="294231"/>
                    <a:pt x="259178" y="294231"/>
                  </a:cubicBezTo>
                  <a:cubicBezTo>
                    <a:pt x="252377" y="294231"/>
                    <a:pt x="248978" y="294231"/>
                    <a:pt x="245575" y="292894"/>
                  </a:cubicBezTo>
                  <a:cubicBezTo>
                    <a:pt x="242176" y="288885"/>
                    <a:pt x="235374" y="286211"/>
                    <a:pt x="225170" y="284874"/>
                  </a:cubicBezTo>
                  <a:cubicBezTo>
                    <a:pt x="218369" y="283538"/>
                    <a:pt x="211567" y="283538"/>
                    <a:pt x="211567" y="279528"/>
                  </a:cubicBezTo>
                  <a:cubicBezTo>
                    <a:pt x="211567" y="275519"/>
                    <a:pt x="221771" y="274181"/>
                    <a:pt x="228573" y="272846"/>
                  </a:cubicBezTo>
                  <a:cubicBezTo>
                    <a:pt x="228573" y="272846"/>
                    <a:pt x="231972" y="272846"/>
                    <a:pt x="231972" y="272846"/>
                  </a:cubicBezTo>
                  <a:cubicBezTo>
                    <a:pt x="286384" y="271508"/>
                    <a:pt x="337398" y="276855"/>
                    <a:pt x="391810" y="271508"/>
                  </a:cubicBezTo>
                  <a:cubicBezTo>
                    <a:pt x="412215" y="271508"/>
                    <a:pt x="432620" y="272846"/>
                    <a:pt x="432620" y="260816"/>
                  </a:cubicBezTo>
                  <a:cubicBezTo>
                    <a:pt x="422415" y="256807"/>
                    <a:pt x="412215" y="252796"/>
                    <a:pt x="419017" y="246114"/>
                  </a:cubicBezTo>
                  <a:cubicBezTo>
                    <a:pt x="422415" y="244777"/>
                    <a:pt x="422415" y="243441"/>
                    <a:pt x="425818" y="243441"/>
                  </a:cubicBezTo>
                  <a:cubicBezTo>
                    <a:pt x="408812" y="235421"/>
                    <a:pt x="398612" y="247450"/>
                    <a:pt x="381606" y="246114"/>
                  </a:cubicBezTo>
                  <a:cubicBezTo>
                    <a:pt x="374805" y="246114"/>
                    <a:pt x="371406" y="244777"/>
                    <a:pt x="371406" y="242104"/>
                  </a:cubicBezTo>
                  <a:cubicBezTo>
                    <a:pt x="374805" y="242104"/>
                    <a:pt x="374805" y="242104"/>
                    <a:pt x="374805" y="242104"/>
                  </a:cubicBezTo>
                  <a:cubicBezTo>
                    <a:pt x="374805" y="240768"/>
                    <a:pt x="374805" y="240768"/>
                    <a:pt x="374805" y="240768"/>
                  </a:cubicBezTo>
                  <a:cubicBezTo>
                    <a:pt x="374805" y="238095"/>
                    <a:pt x="371406" y="239431"/>
                    <a:pt x="368003" y="240768"/>
                  </a:cubicBezTo>
                  <a:cubicBezTo>
                    <a:pt x="351001" y="240768"/>
                    <a:pt x="333995" y="243441"/>
                    <a:pt x="313591" y="243441"/>
                  </a:cubicBezTo>
                  <a:cubicBezTo>
                    <a:pt x="303390" y="246114"/>
                    <a:pt x="293186" y="248787"/>
                    <a:pt x="282985" y="247450"/>
                  </a:cubicBezTo>
                  <a:cubicBezTo>
                    <a:pt x="279583" y="244777"/>
                    <a:pt x="279583" y="240768"/>
                    <a:pt x="279583" y="236757"/>
                  </a:cubicBezTo>
                  <a:cubicBezTo>
                    <a:pt x="272781" y="228738"/>
                    <a:pt x="276184" y="222056"/>
                    <a:pt x="289787" y="216709"/>
                  </a:cubicBezTo>
                  <a:cubicBezTo>
                    <a:pt x="276184" y="224729"/>
                    <a:pt x="259178" y="230075"/>
                    <a:pt x="242176" y="236757"/>
                  </a:cubicBezTo>
                  <a:cubicBezTo>
                    <a:pt x="238773" y="236757"/>
                    <a:pt x="238773" y="236757"/>
                    <a:pt x="238773" y="236757"/>
                  </a:cubicBezTo>
                  <a:cubicBezTo>
                    <a:pt x="242176" y="236757"/>
                    <a:pt x="242176" y="239431"/>
                    <a:pt x="245575" y="240768"/>
                  </a:cubicBezTo>
                  <a:cubicBezTo>
                    <a:pt x="245575" y="243441"/>
                    <a:pt x="245575" y="246114"/>
                    <a:pt x="245575" y="248787"/>
                  </a:cubicBezTo>
                  <a:cubicBezTo>
                    <a:pt x="235374" y="248787"/>
                    <a:pt x="228573" y="247450"/>
                    <a:pt x="218369" y="247450"/>
                  </a:cubicBezTo>
                  <a:cubicBezTo>
                    <a:pt x="221771" y="243441"/>
                    <a:pt x="221771" y="240768"/>
                    <a:pt x="225170" y="236757"/>
                  </a:cubicBezTo>
                  <a:cubicBezTo>
                    <a:pt x="211567" y="234084"/>
                    <a:pt x="197964" y="231411"/>
                    <a:pt x="184361" y="228738"/>
                  </a:cubicBezTo>
                  <a:cubicBezTo>
                    <a:pt x="184361" y="227402"/>
                    <a:pt x="184361" y="226065"/>
                    <a:pt x="184361" y="224729"/>
                  </a:cubicBezTo>
                  <a:cubicBezTo>
                    <a:pt x="191163" y="223392"/>
                    <a:pt x="197964" y="223392"/>
                    <a:pt x="204766" y="223392"/>
                  </a:cubicBezTo>
                  <a:cubicBezTo>
                    <a:pt x="214970" y="219383"/>
                    <a:pt x="221771" y="214036"/>
                    <a:pt x="235374" y="211363"/>
                  </a:cubicBezTo>
                  <a:cubicBezTo>
                    <a:pt x="248978" y="206017"/>
                    <a:pt x="262581" y="206017"/>
                    <a:pt x="279583" y="208690"/>
                  </a:cubicBezTo>
                  <a:cubicBezTo>
                    <a:pt x="282985" y="208690"/>
                    <a:pt x="286384" y="208690"/>
                    <a:pt x="286384" y="210026"/>
                  </a:cubicBezTo>
                  <a:cubicBezTo>
                    <a:pt x="289787" y="200671"/>
                    <a:pt x="323795" y="206017"/>
                    <a:pt x="327194" y="196660"/>
                  </a:cubicBezTo>
                  <a:cubicBezTo>
                    <a:pt x="320392" y="189978"/>
                    <a:pt x="364604" y="181958"/>
                    <a:pt x="320392" y="176612"/>
                  </a:cubicBezTo>
                  <a:cubicBezTo>
                    <a:pt x="316993" y="176612"/>
                    <a:pt x="316993" y="175275"/>
                    <a:pt x="316993" y="175275"/>
                  </a:cubicBezTo>
                  <a:cubicBezTo>
                    <a:pt x="327194" y="181958"/>
                    <a:pt x="323795" y="187305"/>
                    <a:pt x="303390" y="189978"/>
                  </a:cubicBezTo>
                  <a:cubicBezTo>
                    <a:pt x="299987" y="189978"/>
                    <a:pt x="293186" y="189978"/>
                    <a:pt x="286384" y="189978"/>
                  </a:cubicBezTo>
                  <a:cubicBezTo>
                    <a:pt x="286384" y="191314"/>
                    <a:pt x="286384" y="191314"/>
                    <a:pt x="282985" y="192651"/>
                  </a:cubicBezTo>
                  <a:cubicBezTo>
                    <a:pt x="272781" y="195324"/>
                    <a:pt x="262581" y="195324"/>
                    <a:pt x="248978" y="193987"/>
                  </a:cubicBezTo>
                  <a:cubicBezTo>
                    <a:pt x="231972" y="187305"/>
                    <a:pt x="191163" y="195324"/>
                    <a:pt x="184361" y="179285"/>
                  </a:cubicBezTo>
                  <a:cubicBezTo>
                    <a:pt x="184361" y="177948"/>
                    <a:pt x="184361" y="176612"/>
                    <a:pt x="184361" y="175275"/>
                  </a:cubicBezTo>
                  <a:cubicBezTo>
                    <a:pt x="184361" y="169929"/>
                    <a:pt x="153756" y="164582"/>
                    <a:pt x="184361" y="159236"/>
                  </a:cubicBezTo>
                  <a:cubicBezTo>
                    <a:pt x="218369" y="152554"/>
                    <a:pt x="201367" y="171264"/>
                    <a:pt x="225170" y="171264"/>
                  </a:cubicBezTo>
                  <a:cubicBezTo>
                    <a:pt x="238773" y="171264"/>
                    <a:pt x="255779" y="172602"/>
                    <a:pt x="245575" y="163246"/>
                  </a:cubicBezTo>
                  <a:cubicBezTo>
                    <a:pt x="238773" y="151216"/>
                    <a:pt x="262581" y="156563"/>
                    <a:pt x="276184" y="155227"/>
                  </a:cubicBezTo>
                  <a:cubicBezTo>
                    <a:pt x="282985" y="153890"/>
                    <a:pt x="282985" y="153890"/>
                    <a:pt x="286384" y="155227"/>
                  </a:cubicBezTo>
                  <a:cubicBezTo>
                    <a:pt x="289787" y="153890"/>
                    <a:pt x="289787" y="153890"/>
                    <a:pt x="289787" y="153890"/>
                  </a:cubicBezTo>
                  <a:cubicBezTo>
                    <a:pt x="296588" y="152554"/>
                    <a:pt x="303390" y="152554"/>
                    <a:pt x="310192" y="153890"/>
                  </a:cubicBezTo>
                  <a:cubicBezTo>
                    <a:pt x="310192" y="153890"/>
                    <a:pt x="310192" y="155227"/>
                    <a:pt x="310192" y="155227"/>
                  </a:cubicBezTo>
                  <a:cubicBezTo>
                    <a:pt x="316993" y="155227"/>
                    <a:pt x="323795" y="153890"/>
                    <a:pt x="330596" y="153890"/>
                  </a:cubicBezTo>
                  <a:cubicBezTo>
                    <a:pt x="330596" y="153890"/>
                    <a:pt x="333995" y="155227"/>
                    <a:pt x="337398" y="155227"/>
                  </a:cubicBezTo>
                  <a:cubicBezTo>
                    <a:pt x="344199" y="153890"/>
                    <a:pt x="354400" y="152554"/>
                    <a:pt x="361201" y="151216"/>
                  </a:cubicBezTo>
                  <a:cubicBezTo>
                    <a:pt x="364604" y="149881"/>
                    <a:pt x="371406" y="149881"/>
                    <a:pt x="378207" y="149881"/>
                  </a:cubicBezTo>
                  <a:cubicBezTo>
                    <a:pt x="395209" y="149881"/>
                    <a:pt x="412215" y="149881"/>
                    <a:pt x="429217" y="149881"/>
                  </a:cubicBezTo>
                  <a:cubicBezTo>
                    <a:pt x="436019" y="149881"/>
                    <a:pt x="442820" y="149881"/>
                    <a:pt x="449622" y="149881"/>
                  </a:cubicBezTo>
                  <a:cubicBezTo>
                    <a:pt x="446223" y="148543"/>
                    <a:pt x="446223" y="148543"/>
                    <a:pt x="446223" y="147207"/>
                  </a:cubicBezTo>
                  <a:cubicBezTo>
                    <a:pt x="442820" y="147207"/>
                    <a:pt x="439421" y="147207"/>
                    <a:pt x="436019" y="147207"/>
                  </a:cubicBezTo>
                  <a:cubicBezTo>
                    <a:pt x="425818" y="147207"/>
                    <a:pt x="412215" y="149881"/>
                    <a:pt x="408812" y="143197"/>
                  </a:cubicBezTo>
                  <a:cubicBezTo>
                    <a:pt x="405413" y="143197"/>
                    <a:pt x="405413" y="144533"/>
                    <a:pt x="405413" y="144533"/>
                  </a:cubicBezTo>
                  <a:cubicBezTo>
                    <a:pt x="395209" y="145870"/>
                    <a:pt x="388408" y="145870"/>
                    <a:pt x="378207" y="143197"/>
                  </a:cubicBezTo>
                  <a:cubicBezTo>
                    <a:pt x="374805" y="141861"/>
                    <a:pt x="374805" y="141861"/>
                    <a:pt x="374805" y="141861"/>
                  </a:cubicBezTo>
                  <a:cubicBezTo>
                    <a:pt x="361201" y="152554"/>
                    <a:pt x="340797" y="151216"/>
                    <a:pt x="316993" y="145870"/>
                  </a:cubicBezTo>
                  <a:cubicBezTo>
                    <a:pt x="313591" y="145870"/>
                    <a:pt x="306789" y="144533"/>
                    <a:pt x="303390" y="144533"/>
                  </a:cubicBezTo>
                  <a:cubicBezTo>
                    <a:pt x="310192" y="141861"/>
                    <a:pt x="320392" y="140524"/>
                    <a:pt x="327194" y="137851"/>
                  </a:cubicBezTo>
                  <a:cubicBezTo>
                    <a:pt x="333995" y="129831"/>
                    <a:pt x="313591" y="128495"/>
                    <a:pt x="303390" y="124485"/>
                  </a:cubicBezTo>
                  <a:cubicBezTo>
                    <a:pt x="320392" y="119139"/>
                    <a:pt x="347598" y="127158"/>
                    <a:pt x="357802" y="117801"/>
                  </a:cubicBezTo>
                  <a:cubicBezTo>
                    <a:pt x="354400" y="115130"/>
                    <a:pt x="354400" y="113792"/>
                    <a:pt x="361201" y="113792"/>
                  </a:cubicBezTo>
                  <a:cubicBezTo>
                    <a:pt x="381606" y="115130"/>
                    <a:pt x="385009" y="104436"/>
                    <a:pt x="402011" y="105773"/>
                  </a:cubicBezTo>
                  <a:cubicBezTo>
                    <a:pt x="402011" y="97753"/>
                    <a:pt x="398612" y="88398"/>
                    <a:pt x="436019" y="93744"/>
                  </a:cubicBezTo>
                  <a:cubicBezTo>
                    <a:pt x="449622" y="95080"/>
                    <a:pt x="463225" y="93744"/>
                    <a:pt x="476828" y="93744"/>
                  </a:cubicBezTo>
                  <a:cubicBezTo>
                    <a:pt x="480231" y="95080"/>
                    <a:pt x="483630" y="96418"/>
                    <a:pt x="483630" y="99091"/>
                  </a:cubicBezTo>
                  <a:cubicBezTo>
                    <a:pt x="483630" y="99091"/>
                    <a:pt x="483630" y="100427"/>
                    <a:pt x="483630" y="100427"/>
                  </a:cubicBezTo>
                  <a:cubicBezTo>
                    <a:pt x="490431" y="100427"/>
                    <a:pt x="497233" y="100427"/>
                    <a:pt x="504034" y="100427"/>
                  </a:cubicBezTo>
                  <a:cubicBezTo>
                    <a:pt x="507437" y="101764"/>
                    <a:pt x="527841" y="97753"/>
                    <a:pt x="514238" y="104436"/>
                  </a:cubicBezTo>
                  <a:cubicBezTo>
                    <a:pt x="510836" y="105773"/>
                    <a:pt x="510836" y="107110"/>
                    <a:pt x="507437" y="108446"/>
                  </a:cubicBezTo>
                  <a:cubicBezTo>
                    <a:pt x="510836" y="108446"/>
                    <a:pt x="510836" y="108446"/>
                    <a:pt x="510836" y="108446"/>
                  </a:cubicBezTo>
                  <a:cubicBezTo>
                    <a:pt x="521040" y="111119"/>
                    <a:pt x="527841" y="109783"/>
                    <a:pt x="534643" y="108446"/>
                  </a:cubicBezTo>
                  <a:cubicBezTo>
                    <a:pt x="534643" y="107110"/>
                    <a:pt x="534643" y="107110"/>
                    <a:pt x="534643" y="107110"/>
                  </a:cubicBezTo>
                  <a:cubicBezTo>
                    <a:pt x="534643" y="104436"/>
                    <a:pt x="534643" y="103100"/>
                    <a:pt x="538042" y="101764"/>
                  </a:cubicBezTo>
                  <a:cubicBezTo>
                    <a:pt x="541445" y="100427"/>
                    <a:pt x="548246" y="99091"/>
                    <a:pt x="544844" y="96418"/>
                  </a:cubicBezTo>
                  <a:cubicBezTo>
                    <a:pt x="544844" y="95080"/>
                    <a:pt x="544844" y="95080"/>
                    <a:pt x="544844" y="95080"/>
                  </a:cubicBezTo>
                  <a:cubicBezTo>
                    <a:pt x="531241" y="97753"/>
                    <a:pt x="524439" y="93744"/>
                    <a:pt x="521040" y="88398"/>
                  </a:cubicBezTo>
                  <a:cubicBezTo>
                    <a:pt x="521040" y="87061"/>
                    <a:pt x="521040" y="87061"/>
                    <a:pt x="521040" y="85725"/>
                  </a:cubicBezTo>
                  <a:cubicBezTo>
                    <a:pt x="510836" y="83052"/>
                    <a:pt x="504034" y="81715"/>
                    <a:pt x="497233" y="79041"/>
                  </a:cubicBezTo>
                  <a:cubicBezTo>
                    <a:pt x="507437" y="75032"/>
                    <a:pt x="514238" y="68349"/>
                    <a:pt x="527841" y="67013"/>
                  </a:cubicBezTo>
                  <a:cubicBezTo>
                    <a:pt x="555048" y="64338"/>
                    <a:pt x="548246" y="76368"/>
                    <a:pt x="561849" y="79041"/>
                  </a:cubicBezTo>
                  <a:cubicBezTo>
                    <a:pt x="585653" y="71022"/>
                    <a:pt x="592455" y="81715"/>
                    <a:pt x="609460" y="89734"/>
                  </a:cubicBezTo>
                  <a:cubicBezTo>
                    <a:pt x="606058" y="65676"/>
                    <a:pt x="640065" y="79041"/>
                    <a:pt x="660470" y="77704"/>
                  </a:cubicBezTo>
                  <a:cubicBezTo>
                    <a:pt x="663873" y="77704"/>
                    <a:pt x="670674" y="79041"/>
                    <a:pt x="674073" y="80379"/>
                  </a:cubicBezTo>
                  <a:cubicBezTo>
                    <a:pt x="687676" y="79041"/>
                    <a:pt x="697881" y="81715"/>
                    <a:pt x="701279" y="87061"/>
                  </a:cubicBezTo>
                  <a:cubicBezTo>
                    <a:pt x="694478" y="89734"/>
                    <a:pt x="680875" y="92407"/>
                    <a:pt x="670674" y="93744"/>
                  </a:cubicBezTo>
                  <a:cubicBezTo>
                    <a:pt x="670674" y="93744"/>
                    <a:pt x="670674" y="95080"/>
                    <a:pt x="670674" y="95080"/>
                  </a:cubicBezTo>
                  <a:cubicBezTo>
                    <a:pt x="667272" y="96418"/>
                    <a:pt x="667272" y="99091"/>
                    <a:pt x="663873" y="100427"/>
                  </a:cubicBezTo>
                  <a:cubicBezTo>
                    <a:pt x="667272" y="100427"/>
                    <a:pt x="670674" y="100427"/>
                    <a:pt x="674073" y="100427"/>
                  </a:cubicBezTo>
                  <a:cubicBezTo>
                    <a:pt x="674073" y="101764"/>
                    <a:pt x="677476" y="103100"/>
                    <a:pt x="680875" y="103100"/>
                  </a:cubicBezTo>
                  <a:cubicBezTo>
                    <a:pt x="684277" y="103100"/>
                    <a:pt x="687676" y="103100"/>
                    <a:pt x="691079" y="103100"/>
                  </a:cubicBezTo>
                  <a:cubicBezTo>
                    <a:pt x="697881" y="100427"/>
                    <a:pt x="704682" y="96418"/>
                    <a:pt x="704682" y="92407"/>
                  </a:cubicBezTo>
                  <a:cubicBezTo>
                    <a:pt x="708081" y="92407"/>
                    <a:pt x="711484" y="91070"/>
                    <a:pt x="714883" y="91070"/>
                  </a:cubicBezTo>
                  <a:cubicBezTo>
                    <a:pt x="718285" y="87061"/>
                    <a:pt x="718285" y="81715"/>
                    <a:pt x="721684" y="77704"/>
                  </a:cubicBezTo>
                  <a:cubicBezTo>
                    <a:pt x="725087" y="76368"/>
                    <a:pt x="728486" y="75032"/>
                    <a:pt x="731888" y="73695"/>
                  </a:cubicBezTo>
                  <a:cubicBezTo>
                    <a:pt x="748890" y="75032"/>
                    <a:pt x="762494" y="75032"/>
                    <a:pt x="776097" y="75032"/>
                  </a:cubicBezTo>
                  <a:cubicBezTo>
                    <a:pt x="782898" y="75032"/>
                    <a:pt x="793102" y="75032"/>
                    <a:pt x="796501" y="71022"/>
                  </a:cubicBezTo>
                  <a:cubicBezTo>
                    <a:pt x="799904" y="71022"/>
                    <a:pt x="799904" y="71022"/>
                    <a:pt x="803303" y="71022"/>
                  </a:cubicBezTo>
                  <a:cubicBezTo>
                    <a:pt x="803303" y="71022"/>
                    <a:pt x="803303" y="69686"/>
                    <a:pt x="803303" y="69686"/>
                  </a:cubicBezTo>
                  <a:cubicBezTo>
                    <a:pt x="803303" y="68349"/>
                    <a:pt x="806705" y="68349"/>
                    <a:pt x="806705" y="67013"/>
                  </a:cubicBezTo>
                  <a:cubicBezTo>
                    <a:pt x="796501" y="67013"/>
                    <a:pt x="789700" y="68349"/>
                    <a:pt x="782898" y="71022"/>
                  </a:cubicBezTo>
                  <a:cubicBezTo>
                    <a:pt x="755692" y="73695"/>
                    <a:pt x="755692" y="68349"/>
                    <a:pt x="759095" y="60329"/>
                  </a:cubicBezTo>
                  <a:cubicBezTo>
                    <a:pt x="765896" y="54983"/>
                    <a:pt x="782898" y="52310"/>
                    <a:pt x="796501" y="48301"/>
                  </a:cubicBezTo>
                  <a:cubicBezTo>
                    <a:pt x="816906" y="44290"/>
                    <a:pt x="830509" y="61667"/>
                    <a:pt x="854316" y="50973"/>
                  </a:cubicBezTo>
                  <a:cubicBezTo>
                    <a:pt x="888324" y="40281"/>
                    <a:pt x="929134" y="45628"/>
                    <a:pt x="966540" y="46964"/>
                  </a:cubicBezTo>
                  <a:cubicBezTo>
                    <a:pt x="976745" y="48301"/>
                    <a:pt x="990348" y="50973"/>
                    <a:pt x="1000548" y="48301"/>
                  </a:cubicBezTo>
                  <a:cubicBezTo>
                    <a:pt x="1014151" y="41617"/>
                    <a:pt x="1031157" y="49637"/>
                    <a:pt x="1048159" y="48301"/>
                  </a:cubicBezTo>
                  <a:cubicBezTo>
                    <a:pt x="1051562" y="48301"/>
                    <a:pt x="1051562" y="49637"/>
                    <a:pt x="1051562" y="50973"/>
                  </a:cubicBezTo>
                  <a:cubicBezTo>
                    <a:pt x="1061762" y="49637"/>
                    <a:pt x="1068564" y="49637"/>
                    <a:pt x="1078768" y="48301"/>
                  </a:cubicBezTo>
                  <a:cubicBezTo>
                    <a:pt x="1078768" y="46964"/>
                    <a:pt x="1078768" y="45628"/>
                    <a:pt x="1078768" y="44290"/>
                  </a:cubicBezTo>
                  <a:cubicBezTo>
                    <a:pt x="1099173" y="42955"/>
                    <a:pt x="1119577" y="42955"/>
                    <a:pt x="1139982" y="42955"/>
                  </a:cubicBezTo>
                  <a:cubicBezTo>
                    <a:pt x="1143381" y="42955"/>
                    <a:pt x="1146783" y="42955"/>
                    <a:pt x="1150182" y="42955"/>
                  </a:cubicBezTo>
                  <a:cubicBezTo>
                    <a:pt x="1150182" y="42955"/>
                    <a:pt x="1150182" y="41617"/>
                    <a:pt x="1153585" y="41617"/>
                  </a:cubicBezTo>
                  <a:cubicBezTo>
                    <a:pt x="1167188" y="42955"/>
                    <a:pt x="1180791" y="40281"/>
                    <a:pt x="1190992" y="44290"/>
                  </a:cubicBezTo>
                  <a:cubicBezTo>
                    <a:pt x="1194394" y="44290"/>
                    <a:pt x="1197793" y="44290"/>
                    <a:pt x="1201196" y="44290"/>
                  </a:cubicBezTo>
                  <a:cubicBezTo>
                    <a:pt x="1207997" y="44290"/>
                    <a:pt x="1214799" y="44290"/>
                    <a:pt x="1221601" y="44290"/>
                  </a:cubicBezTo>
                  <a:cubicBezTo>
                    <a:pt x="1252206" y="38944"/>
                    <a:pt x="1282815" y="44290"/>
                    <a:pt x="1310021" y="46964"/>
                  </a:cubicBezTo>
                  <a:cubicBezTo>
                    <a:pt x="1327023" y="48301"/>
                    <a:pt x="1344029" y="53647"/>
                    <a:pt x="1357632" y="44290"/>
                  </a:cubicBezTo>
                  <a:cubicBezTo>
                    <a:pt x="1367832" y="42955"/>
                    <a:pt x="1378036" y="42955"/>
                    <a:pt x="1388237" y="42955"/>
                  </a:cubicBezTo>
                  <a:cubicBezTo>
                    <a:pt x="1388237" y="42955"/>
                    <a:pt x="1391640" y="44290"/>
                    <a:pt x="1391640" y="45628"/>
                  </a:cubicBezTo>
                  <a:cubicBezTo>
                    <a:pt x="1435848" y="41617"/>
                    <a:pt x="1483459" y="44290"/>
                    <a:pt x="1527671" y="45628"/>
                  </a:cubicBezTo>
                  <a:cubicBezTo>
                    <a:pt x="1531070" y="44290"/>
                    <a:pt x="1537872" y="42955"/>
                    <a:pt x="1541274" y="41617"/>
                  </a:cubicBezTo>
                  <a:cubicBezTo>
                    <a:pt x="1541274" y="30925"/>
                    <a:pt x="1568480" y="32262"/>
                    <a:pt x="1582083" y="26916"/>
                  </a:cubicBezTo>
                  <a:cubicBezTo>
                    <a:pt x="1588885" y="26916"/>
                    <a:pt x="1595686" y="26916"/>
                    <a:pt x="1602488" y="26916"/>
                  </a:cubicBezTo>
                  <a:cubicBezTo>
                    <a:pt x="1602488" y="26916"/>
                    <a:pt x="1602488" y="28251"/>
                    <a:pt x="1602488" y="29589"/>
                  </a:cubicBezTo>
                  <a:cubicBezTo>
                    <a:pt x="1602488" y="29589"/>
                    <a:pt x="1605887" y="30925"/>
                    <a:pt x="1609290" y="30925"/>
                  </a:cubicBezTo>
                  <a:cubicBezTo>
                    <a:pt x="1616091" y="32262"/>
                    <a:pt x="1622893" y="32262"/>
                    <a:pt x="1629694" y="33598"/>
                  </a:cubicBezTo>
                  <a:cubicBezTo>
                    <a:pt x="1633093" y="32262"/>
                    <a:pt x="1636496" y="30925"/>
                    <a:pt x="1639895" y="29589"/>
                  </a:cubicBezTo>
                  <a:cubicBezTo>
                    <a:pt x="1639895" y="29589"/>
                    <a:pt x="1636496" y="29589"/>
                    <a:pt x="1636496" y="28251"/>
                  </a:cubicBezTo>
                  <a:cubicBezTo>
                    <a:pt x="1680704" y="24241"/>
                    <a:pt x="1721514" y="21569"/>
                    <a:pt x="1762323" y="20232"/>
                  </a:cubicBezTo>
                  <a:cubicBezTo>
                    <a:pt x="1779329" y="20232"/>
                    <a:pt x="1799733" y="21569"/>
                    <a:pt x="1816735" y="18896"/>
                  </a:cubicBezTo>
                  <a:cubicBezTo>
                    <a:pt x="1823537" y="18896"/>
                    <a:pt x="1833741" y="18896"/>
                    <a:pt x="1840543" y="18896"/>
                  </a:cubicBezTo>
                  <a:cubicBezTo>
                    <a:pt x="1857544" y="21569"/>
                    <a:pt x="1877950" y="21569"/>
                    <a:pt x="1894955" y="18896"/>
                  </a:cubicBezTo>
                  <a:cubicBezTo>
                    <a:pt x="1922161" y="18896"/>
                    <a:pt x="1945965" y="18896"/>
                    <a:pt x="1973171" y="18896"/>
                  </a:cubicBezTo>
                  <a:cubicBezTo>
                    <a:pt x="1986774" y="22905"/>
                    <a:pt x="2007179" y="16223"/>
                    <a:pt x="2017383" y="24241"/>
                  </a:cubicBezTo>
                  <a:cubicBezTo>
                    <a:pt x="2013980" y="25578"/>
                    <a:pt x="2013980" y="25578"/>
                    <a:pt x="2013980" y="26916"/>
                  </a:cubicBezTo>
                  <a:cubicBezTo>
                    <a:pt x="2020782" y="29589"/>
                    <a:pt x="2024185" y="30925"/>
                    <a:pt x="2030986" y="33598"/>
                  </a:cubicBezTo>
                  <a:cubicBezTo>
                    <a:pt x="2034385" y="28251"/>
                    <a:pt x="2044590" y="22905"/>
                    <a:pt x="2054790" y="18896"/>
                  </a:cubicBezTo>
                  <a:cubicBezTo>
                    <a:pt x="2058193" y="18896"/>
                    <a:pt x="2061592" y="18896"/>
                    <a:pt x="2064994" y="18896"/>
                  </a:cubicBezTo>
                  <a:cubicBezTo>
                    <a:pt x="2078597" y="21569"/>
                    <a:pt x="2092200" y="26916"/>
                    <a:pt x="2109202" y="22905"/>
                  </a:cubicBezTo>
                  <a:cubicBezTo>
                    <a:pt x="2112605" y="20232"/>
                    <a:pt x="2116004" y="16223"/>
                    <a:pt x="2119407" y="16223"/>
                  </a:cubicBezTo>
                  <a:cubicBezTo>
                    <a:pt x="2180621" y="22905"/>
                    <a:pt x="2241835" y="5530"/>
                    <a:pt x="2299646" y="18896"/>
                  </a:cubicBezTo>
                  <a:cubicBezTo>
                    <a:pt x="2309850" y="20232"/>
                    <a:pt x="2320051" y="21569"/>
                    <a:pt x="2323453" y="25578"/>
                  </a:cubicBezTo>
                  <a:cubicBezTo>
                    <a:pt x="2337056" y="10875"/>
                    <a:pt x="2374463" y="18896"/>
                    <a:pt x="2401670" y="14886"/>
                  </a:cubicBezTo>
                  <a:cubicBezTo>
                    <a:pt x="2405072" y="14886"/>
                    <a:pt x="2408471" y="16223"/>
                    <a:pt x="2408471" y="16223"/>
                  </a:cubicBezTo>
                  <a:cubicBezTo>
                    <a:pt x="2408471" y="14886"/>
                    <a:pt x="2411874" y="13550"/>
                    <a:pt x="2411874" y="12213"/>
                  </a:cubicBezTo>
                  <a:cubicBezTo>
                    <a:pt x="2445882" y="12213"/>
                    <a:pt x="2483288" y="14886"/>
                    <a:pt x="2517296" y="10875"/>
                  </a:cubicBezTo>
                  <a:cubicBezTo>
                    <a:pt x="2520698" y="10875"/>
                    <a:pt x="2527500" y="10875"/>
                    <a:pt x="2534302" y="10875"/>
                  </a:cubicBezTo>
                  <a:cubicBezTo>
                    <a:pt x="2544502" y="14886"/>
                    <a:pt x="2558106" y="10875"/>
                    <a:pt x="2568310" y="14886"/>
                  </a:cubicBezTo>
                  <a:cubicBezTo>
                    <a:pt x="2568310" y="14886"/>
                    <a:pt x="2571709" y="14886"/>
                    <a:pt x="2571709" y="14886"/>
                  </a:cubicBezTo>
                  <a:cubicBezTo>
                    <a:pt x="2575111" y="13550"/>
                    <a:pt x="2581913" y="12213"/>
                    <a:pt x="2585312" y="13550"/>
                  </a:cubicBezTo>
                  <a:cubicBezTo>
                    <a:pt x="2588714" y="14886"/>
                    <a:pt x="2592113" y="14886"/>
                    <a:pt x="2595516" y="14886"/>
                  </a:cubicBezTo>
                  <a:cubicBezTo>
                    <a:pt x="2602317" y="16223"/>
                    <a:pt x="2612518" y="14886"/>
                    <a:pt x="2619320" y="16223"/>
                  </a:cubicBezTo>
                  <a:cubicBezTo>
                    <a:pt x="2622722" y="16223"/>
                    <a:pt x="2626121" y="16223"/>
                    <a:pt x="2626121" y="14886"/>
                  </a:cubicBezTo>
                  <a:cubicBezTo>
                    <a:pt x="2639724" y="12213"/>
                    <a:pt x="2656730" y="12213"/>
                    <a:pt x="2670333" y="14886"/>
                  </a:cubicBezTo>
                  <a:cubicBezTo>
                    <a:pt x="2711142" y="12213"/>
                    <a:pt x="2751952" y="24241"/>
                    <a:pt x="2792761" y="14886"/>
                  </a:cubicBezTo>
                  <a:cubicBezTo>
                    <a:pt x="2830168" y="12213"/>
                    <a:pt x="2864176" y="13550"/>
                    <a:pt x="2901586" y="13550"/>
                  </a:cubicBezTo>
                  <a:cubicBezTo>
                    <a:pt x="2904985" y="13550"/>
                    <a:pt x="2904985" y="13550"/>
                    <a:pt x="2908388" y="14886"/>
                  </a:cubicBezTo>
                  <a:cubicBezTo>
                    <a:pt x="2925390" y="10875"/>
                    <a:pt x="2945794" y="12213"/>
                    <a:pt x="2966199" y="13550"/>
                  </a:cubicBezTo>
                  <a:cubicBezTo>
                    <a:pt x="2969602" y="13550"/>
                    <a:pt x="2973001" y="13550"/>
                    <a:pt x="2976403" y="13550"/>
                  </a:cubicBezTo>
                  <a:cubicBezTo>
                    <a:pt x="2996808" y="8204"/>
                    <a:pt x="3020611" y="13550"/>
                    <a:pt x="3041016" y="9539"/>
                  </a:cubicBezTo>
                  <a:cubicBezTo>
                    <a:pt x="3044419" y="9539"/>
                    <a:pt x="3044419" y="9539"/>
                    <a:pt x="3047818" y="9539"/>
                  </a:cubicBezTo>
                  <a:cubicBezTo>
                    <a:pt x="3092030" y="12213"/>
                    <a:pt x="3139641" y="9539"/>
                    <a:pt x="3183849" y="10875"/>
                  </a:cubicBezTo>
                  <a:cubicBezTo>
                    <a:pt x="3187248" y="10875"/>
                    <a:pt x="3190651" y="12213"/>
                    <a:pt x="3194053" y="13550"/>
                  </a:cubicBezTo>
                  <a:cubicBezTo>
                    <a:pt x="3228061" y="14886"/>
                    <a:pt x="3262069" y="26916"/>
                    <a:pt x="3296077" y="13550"/>
                  </a:cubicBezTo>
                  <a:cubicBezTo>
                    <a:pt x="3299475" y="14886"/>
                    <a:pt x="3306277" y="17559"/>
                    <a:pt x="3309680" y="20232"/>
                  </a:cubicBezTo>
                  <a:cubicBezTo>
                    <a:pt x="3309680" y="20232"/>
                    <a:pt x="3313079" y="20232"/>
                    <a:pt x="3313079" y="20232"/>
                  </a:cubicBezTo>
                  <a:cubicBezTo>
                    <a:pt x="3316481" y="16223"/>
                    <a:pt x="3319880" y="10875"/>
                    <a:pt x="3336886" y="12213"/>
                  </a:cubicBezTo>
                  <a:cubicBezTo>
                    <a:pt x="3340285" y="12213"/>
                    <a:pt x="3343688" y="12213"/>
                    <a:pt x="3347087" y="12213"/>
                  </a:cubicBezTo>
                  <a:cubicBezTo>
                    <a:pt x="3435507" y="8204"/>
                    <a:pt x="3523927" y="9539"/>
                    <a:pt x="3612347" y="10875"/>
                  </a:cubicBezTo>
                  <a:cubicBezTo>
                    <a:pt x="3619149" y="12213"/>
                    <a:pt x="3625951" y="12213"/>
                    <a:pt x="3632752" y="12213"/>
                  </a:cubicBezTo>
                  <a:cubicBezTo>
                    <a:pt x="3653157" y="8204"/>
                    <a:pt x="3673561" y="12213"/>
                    <a:pt x="3693966" y="8204"/>
                  </a:cubicBezTo>
                  <a:cubicBezTo>
                    <a:pt x="3731373" y="9539"/>
                    <a:pt x="3772186" y="13550"/>
                    <a:pt x="3809592" y="8204"/>
                  </a:cubicBezTo>
                  <a:cubicBezTo>
                    <a:pt x="3812995" y="9539"/>
                    <a:pt x="3812995" y="9539"/>
                    <a:pt x="3816394" y="8204"/>
                  </a:cubicBezTo>
                  <a:cubicBezTo>
                    <a:pt x="3843600" y="14886"/>
                    <a:pt x="3874209" y="8204"/>
                    <a:pt x="3901415" y="8204"/>
                  </a:cubicBezTo>
                  <a:cubicBezTo>
                    <a:pt x="3904814" y="9539"/>
                    <a:pt x="3904814" y="9539"/>
                    <a:pt x="3908217" y="8204"/>
                  </a:cubicBezTo>
                  <a:cubicBezTo>
                    <a:pt x="3925219" y="9539"/>
                    <a:pt x="3942225" y="13550"/>
                    <a:pt x="3962630" y="8204"/>
                  </a:cubicBezTo>
                  <a:cubicBezTo>
                    <a:pt x="3983034" y="1520"/>
                    <a:pt x="4000036" y="12213"/>
                    <a:pt x="4020441" y="9539"/>
                  </a:cubicBezTo>
                  <a:cubicBezTo>
                    <a:pt x="4020441" y="9539"/>
                    <a:pt x="4023844" y="10875"/>
                    <a:pt x="4023844" y="10875"/>
                  </a:cubicBezTo>
                  <a:cubicBezTo>
                    <a:pt x="4023844" y="10875"/>
                    <a:pt x="4023844" y="9539"/>
                    <a:pt x="4023844" y="8204"/>
                  </a:cubicBezTo>
                  <a:cubicBezTo>
                    <a:pt x="4034044" y="8204"/>
                    <a:pt x="4047647" y="8204"/>
                    <a:pt x="4057851" y="8204"/>
                  </a:cubicBezTo>
                  <a:cubicBezTo>
                    <a:pt x="4057851" y="8204"/>
                    <a:pt x="4061250" y="6866"/>
                    <a:pt x="4064653" y="6866"/>
                  </a:cubicBezTo>
                  <a:cubicBezTo>
                    <a:pt x="4071455" y="5530"/>
                    <a:pt x="4078256" y="5530"/>
                    <a:pt x="4085058" y="8204"/>
                  </a:cubicBezTo>
                  <a:cubicBezTo>
                    <a:pt x="4102060" y="12213"/>
                    <a:pt x="4119065" y="184"/>
                    <a:pt x="4136068" y="9539"/>
                  </a:cubicBezTo>
                  <a:cubicBezTo>
                    <a:pt x="4136068" y="10875"/>
                    <a:pt x="4136068" y="10875"/>
                    <a:pt x="4136068" y="12213"/>
                  </a:cubicBezTo>
                  <a:cubicBezTo>
                    <a:pt x="4142869" y="10875"/>
                    <a:pt x="4149671" y="9539"/>
                    <a:pt x="4156472" y="8204"/>
                  </a:cubicBezTo>
                  <a:cubicBezTo>
                    <a:pt x="4187081" y="4193"/>
                    <a:pt x="4221089" y="9539"/>
                    <a:pt x="4251694" y="4193"/>
                  </a:cubicBezTo>
                  <a:cubicBezTo>
                    <a:pt x="4275501" y="4193"/>
                    <a:pt x="4295906" y="4193"/>
                    <a:pt x="4319710" y="4193"/>
                  </a:cubicBezTo>
                  <a:cubicBezTo>
                    <a:pt x="4346916" y="10875"/>
                    <a:pt x="4384326" y="184"/>
                    <a:pt x="4408130" y="12213"/>
                  </a:cubicBezTo>
                  <a:cubicBezTo>
                    <a:pt x="4408130" y="12213"/>
                    <a:pt x="4408130" y="13550"/>
                    <a:pt x="4408130" y="13550"/>
                  </a:cubicBezTo>
                  <a:cubicBezTo>
                    <a:pt x="4421733" y="4193"/>
                    <a:pt x="4445540" y="2857"/>
                    <a:pt x="4472747" y="2857"/>
                  </a:cubicBezTo>
                  <a:cubicBezTo>
                    <a:pt x="4499953" y="2857"/>
                    <a:pt x="4530558" y="5530"/>
                    <a:pt x="4557764" y="1520"/>
                  </a:cubicBezTo>
                  <a:cubicBezTo>
                    <a:pt x="4561167" y="1520"/>
                    <a:pt x="4567969" y="1520"/>
                    <a:pt x="4571368" y="1520"/>
                  </a:cubicBezTo>
                  <a:cubicBezTo>
                    <a:pt x="4581572" y="2857"/>
                    <a:pt x="4588373" y="5530"/>
                    <a:pt x="4595175" y="9539"/>
                  </a:cubicBezTo>
                  <a:cubicBezTo>
                    <a:pt x="4595175" y="8204"/>
                    <a:pt x="4595175" y="8204"/>
                    <a:pt x="4595175" y="8204"/>
                  </a:cubicBezTo>
                  <a:cubicBezTo>
                    <a:pt x="4595175" y="8204"/>
                    <a:pt x="4591772" y="6866"/>
                    <a:pt x="4591772" y="6866"/>
                  </a:cubicBezTo>
                  <a:cubicBezTo>
                    <a:pt x="4605375" y="-2491"/>
                    <a:pt x="4629183" y="5530"/>
                    <a:pt x="4646185" y="184"/>
                  </a:cubicBezTo>
                  <a:close/>
                </a:path>
              </a:pathLst>
            </a:custGeom>
            <a:solidFill>
              <a:schemeClr val="accent3"/>
            </a:solidFill>
            <a:ln w="9525" cap="flat">
              <a:noFill/>
              <a:prstDash val="solid"/>
              <a:miter/>
            </a:ln>
          </p:spPr>
          <p:txBody>
            <a:bodyPr wrap="square" rtlCol="0" anchor="ctr">
              <a:noAutofit/>
            </a:bodyPr>
            <a:lstStyle/>
            <a:p>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7C4EB4D0-D3A3-E546-BF19-EA49E0DD2607}"/>
                </a:ext>
              </a:extLst>
            </p:cNvPr>
            <p:cNvSpPr txBox="1"/>
            <p:nvPr/>
          </p:nvSpPr>
          <p:spPr>
            <a:xfrm>
              <a:off x="5964429" y="1167575"/>
              <a:ext cx="2276326" cy="584775"/>
            </a:xfrm>
            <a:prstGeom prst="rect">
              <a:avLst/>
            </a:prstGeom>
            <a:noFill/>
          </p:spPr>
          <p:txBody>
            <a:bodyPr wrap="square">
              <a:spAutoFit/>
            </a:bodyPr>
            <a:lstStyle/>
            <a:p>
              <a:pPr marL="0" marR="0" algn="ctr">
                <a:spcBef>
                  <a:spcPts val="0"/>
                </a:spcBef>
                <a:spcAft>
                  <a:spcPts val="800"/>
                </a:spcAft>
              </a:pPr>
              <a:r>
                <a:rPr lang="en-VN" sz="32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“tan tác chim muông”</a:t>
              </a:r>
              <a:endParaRPr lang="en-US" sz="3200" b="1" dirty="0">
                <a:solidFill>
                  <a:schemeClr val="bg1"/>
                </a:solidFill>
                <a:latin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AD3E56B8-CF84-2041-8154-9B16BF44A267}"/>
              </a:ext>
            </a:extLst>
          </p:cNvPr>
          <p:cNvGrpSpPr/>
          <p:nvPr/>
        </p:nvGrpSpPr>
        <p:grpSpPr>
          <a:xfrm>
            <a:off x="749207" y="4267945"/>
            <a:ext cx="4897488" cy="678501"/>
            <a:chOff x="5743073" y="1132661"/>
            <a:chExt cx="2775283" cy="678501"/>
          </a:xfrm>
          <a:solidFill>
            <a:srgbClr val="D09183"/>
          </a:solidFill>
        </p:grpSpPr>
        <p:sp>
          <p:nvSpPr>
            <p:cNvPr id="25" name="Freeform: Shape 13">
              <a:extLst>
                <a:ext uri="{FF2B5EF4-FFF2-40B4-BE49-F238E27FC236}">
                  <a16:creationId xmlns:a16="http://schemas.microsoft.com/office/drawing/2014/main" id="{D33A56FC-C4DF-2D4A-B2CA-9021AD7F7571}"/>
                </a:ext>
              </a:extLst>
            </p:cNvPr>
            <p:cNvSpPr/>
            <p:nvPr/>
          </p:nvSpPr>
          <p:spPr>
            <a:xfrm>
              <a:off x="5743073" y="1132661"/>
              <a:ext cx="2775283" cy="678501"/>
            </a:xfrm>
            <a:custGeom>
              <a:avLst/>
              <a:gdLst>
                <a:gd name="connsiteX0" fmla="*/ 8243450 w 10525375"/>
                <a:gd name="connsiteY0" fmla="*/ 473332 h 503731"/>
                <a:gd name="connsiteX1" fmla="*/ 8250251 w 10525375"/>
                <a:gd name="connsiteY1" fmla="*/ 477341 h 503731"/>
                <a:gd name="connsiteX2" fmla="*/ 8257053 w 10525375"/>
                <a:gd name="connsiteY2" fmla="*/ 476005 h 503731"/>
                <a:gd name="connsiteX3" fmla="*/ 8263854 w 10525375"/>
                <a:gd name="connsiteY3" fmla="*/ 473332 h 503731"/>
                <a:gd name="connsiteX4" fmla="*/ 8243450 w 10525375"/>
                <a:gd name="connsiteY4" fmla="*/ 473332 h 503731"/>
                <a:gd name="connsiteX5" fmla="*/ 4333313 w 10525375"/>
                <a:gd name="connsiteY5" fmla="*/ 473332 h 503731"/>
                <a:gd name="connsiteX6" fmla="*/ 4340114 w 10525375"/>
                <a:gd name="connsiteY6" fmla="*/ 477341 h 503731"/>
                <a:gd name="connsiteX7" fmla="*/ 4346916 w 10525375"/>
                <a:gd name="connsiteY7" fmla="*/ 476005 h 503731"/>
                <a:gd name="connsiteX8" fmla="*/ 4353718 w 10525375"/>
                <a:gd name="connsiteY8" fmla="*/ 473332 h 503731"/>
                <a:gd name="connsiteX9" fmla="*/ 4333313 w 10525375"/>
                <a:gd name="connsiteY9" fmla="*/ 473332 h 503731"/>
                <a:gd name="connsiteX10" fmla="*/ 8824985 w 10525375"/>
                <a:gd name="connsiteY10" fmla="*/ 450610 h 503731"/>
                <a:gd name="connsiteX11" fmla="*/ 8811382 w 10525375"/>
                <a:gd name="connsiteY11" fmla="*/ 459966 h 503731"/>
                <a:gd name="connsiteX12" fmla="*/ 8828384 w 10525375"/>
                <a:gd name="connsiteY12" fmla="*/ 463975 h 503731"/>
                <a:gd name="connsiteX13" fmla="*/ 8858992 w 10525375"/>
                <a:gd name="connsiteY13" fmla="*/ 450610 h 503731"/>
                <a:gd name="connsiteX14" fmla="*/ 8824985 w 10525375"/>
                <a:gd name="connsiteY14" fmla="*/ 450610 h 503731"/>
                <a:gd name="connsiteX15" fmla="*/ 9110650 w 10525375"/>
                <a:gd name="connsiteY15" fmla="*/ 447936 h 503731"/>
                <a:gd name="connsiteX16" fmla="*/ 9114050 w 10525375"/>
                <a:gd name="connsiteY16" fmla="*/ 453283 h 503731"/>
                <a:gd name="connsiteX17" fmla="*/ 9110650 w 10525375"/>
                <a:gd name="connsiteY17" fmla="*/ 454620 h 503731"/>
                <a:gd name="connsiteX18" fmla="*/ 9117452 w 10525375"/>
                <a:gd name="connsiteY18" fmla="*/ 459966 h 503731"/>
                <a:gd name="connsiteX19" fmla="*/ 9117452 w 10525375"/>
                <a:gd name="connsiteY19" fmla="*/ 458629 h 503731"/>
                <a:gd name="connsiteX20" fmla="*/ 9114050 w 10525375"/>
                <a:gd name="connsiteY20" fmla="*/ 447936 h 503731"/>
                <a:gd name="connsiteX21" fmla="*/ 9110650 w 10525375"/>
                <a:gd name="connsiteY21" fmla="*/ 447936 h 503731"/>
                <a:gd name="connsiteX22" fmla="*/ 6668890 w 10525375"/>
                <a:gd name="connsiteY22" fmla="*/ 441254 h 503731"/>
                <a:gd name="connsiteX23" fmla="*/ 6672289 w 10525375"/>
                <a:gd name="connsiteY23" fmla="*/ 443927 h 503731"/>
                <a:gd name="connsiteX24" fmla="*/ 6672289 w 10525375"/>
                <a:gd name="connsiteY24" fmla="*/ 441254 h 503731"/>
                <a:gd name="connsiteX25" fmla="*/ 6668890 w 10525375"/>
                <a:gd name="connsiteY25" fmla="*/ 441254 h 503731"/>
                <a:gd name="connsiteX26" fmla="*/ 2758753 w 10525375"/>
                <a:gd name="connsiteY26" fmla="*/ 441254 h 503731"/>
                <a:gd name="connsiteX27" fmla="*/ 2762152 w 10525375"/>
                <a:gd name="connsiteY27" fmla="*/ 443927 h 503731"/>
                <a:gd name="connsiteX28" fmla="*/ 2762152 w 10525375"/>
                <a:gd name="connsiteY28" fmla="*/ 441254 h 503731"/>
                <a:gd name="connsiteX29" fmla="*/ 2758753 w 10525375"/>
                <a:gd name="connsiteY29" fmla="*/ 441254 h 503731"/>
                <a:gd name="connsiteX30" fmla="*/ 9338501 w 10525375"/>
                <a:gd name="connsiteY30" fmla="*/ 438581 h 503731"/>
                <a:gd name="connsiteX31" fmla="*/ 9341904 w 10525375"/>
                <a:gd name="connsiteY31" fmla="*/ 441254 h 503731"/>
                <a:gd name="connsiteX32" fmla="*/ 9362308 w 10525375"/>
                <a:gd name="connsiteY32" fmla="*/ 438581 h 503731"/>
                <a:gd name="connsiteX33" fmla="*/ 9365707 w 10525375"/>
                <a:gd name="connsiteY33" fmla="*/ 439917 h 503731"/>
                <a:gd name="connsiteX34" fmla="*/ 9365707 w 10525375"/>
                <a:gd name="connsiteY34" fmla="*/ 438581 h 503731"/>
                <a:gd name="connsiteX35" fmla="*/ 9362308 w 10525375"/>
                <a:gd name="connsiteY35" fmla="*/ 438581 h 503731"/>
                <a:gd name="connsiteX36" fmla="*/ 8413488 w 10525375"/>
                <a:gd name="connsiteY36" fmla="*/ 433235 h 503731"/>
                <a:gd name="connsiteX37" fmla="*/ 8406687 w 10525375"/>
                <a:gd name="connsiteY37" fmla="*/ 434571 h 503731"/>
                <a:gd name="connsiteX38" fmla="*/ 8416892 w 10525375"/>
                <a:gd name="connsiteY38" fmla="*/ 439917 h 503731"/>
                <a:gd name="connsiteX39" fmla="*/ 8413488 w 10525375"/>
                <a:gd name="connsiteY39" fmla="*/ 433235 h 503731"/>
                <a:gd name="connsiteX40" fmla="*/ 4503352 w 10525375"/>
                <a:gd name="connsiteY40" fmla="*/ 433235 h 503731"/>
                <a:gd name="connsiteX41" fmla="*/ 4496550 w 10525375"/>
                <a:gd name="connsiteY41" fmla="*/ 434571 h 503731"/>
                <a:gd name="connsiteX42" fmla="*/ 4506755 w 10525375"/>
                <a:gd name="connsiteY42" fmla="*/ 439917 h 503731"/>
                <a:gd name="connsiteX43" fmla="*/ 4503352 w 10525375"/>
                <a:gd name="connsiteY43" fmla="*/ 433235 h 503731"/>
                <a:gd name="connsiteX44" fmla="*/ 9624166 w 10525375"/>
                <a:gd name="connsiteY44" fmla="*/ 426551 h 503731"/>
                <a:gd name="connsiteX45" fmla="*/ 9617365 w 10525375"/>
                <a:gd name="connsiteY45" fmla="*/ 430562 h 503731"/>
                <a:gd name="connsiteX46" fmla="*/ 9654776 w 10525375"/>
                <a:gd name="connsiteY46" fmla="*/ 430562 h 503731"/>
                <a:gd name="connsiteX47" fmla="*/ 9624166 w 10525375"/>
                <a:gd name="connsiteY47" fmla="*/ 427888 h 503731"/>
                <a:gd name="connsiteX48" fmla="*/ 9624166 w 10525375"/>
                <a:gd name="connsiteY48" fmla="*/ 426551 h 503731"/>
                <a:gd name="connsiteX49" fmla="*/ 248974 w 10525375"/>
                <a:gd name="connsiteY49" fmla="*/ 418532 h 503731"/>
                <a:gd name="connsiteX50" fmla="*/ 279583 w 10525375"/>
                <a:gd name="connsiteY50" fmla="*/ 418532 h 503731"/>
                <a:gd name="connsiteX51" fmla="*/ 310188 w 10525375"/>
                <a:gd name="connsiteY51" fmla="*/ 426551 h 503731"/>
                <a:gd name="connsiteX52" fmla="*/ 279583 w 10525375"/>
                <a:gd name="connsiteY52" fmla="*/ 438581 h 503731"/>
                <a:gd name="connsiteX53" fmla="*/ 269379 w 10525375"/>
                <a:gd name="connsiteY53" fmla="*/ 434571 h 503731"/>
                <a:gd name="connsiteX54" fmla="*/ 259178 w 10525375"/>
                <a:gd name="connsiteY54" fmla="*/ 426551 h 503731"/>
                <a:gd name="connsiteX55" fmla="*/ 248974 w 10525375"/>
                <a:gd name="connsiteY55" fmla="*/ 418532 h 503731"/>
                <a:gd name="connsiteX56" fmla="*/ 9481334 w 10525375"/>
                <a:gd name="connsiteY56" fmla="*/ 397147 h 503731"/>
                <a:gd name="connsiteX57" fmla="*/ 9481334 w 10525375"/>
                <a:gd name="connsiteY57" fmla="*/ 399820 h 503731"/>
                <a:gd name="connsiteX58" fmla="*/ 9488135 w 10525375"/>
                <a:gd name="connsiteY58" fmla="*/ 398484 h 503731"/>
                <a:gd name="connsiteX59" fmla="*/ 9481334 w 10525375"/>
                <a:gd name="connsiteY59" fmla="*/ 397147 h 503731"/>
                <a:gd name="connsiteX60" fmla="*/ 548246 w 10525375"/>
                <a:gd name="connsiteY60" fmla="*/ 390464 h 503731"/>
                <a:gd name="connsiteX61" fmla="*/ 548246 w 10525375"/>
                <a:gd name="connsiteY61" fmla="*/ 391800 h 503731"/>
                <a:gd name="connsiteX62" fmla="*/ 541445 w 10525375"/>
                <a:gd name="connsiteY62" fmla="*/ 393137 h 503731"/>
                <a:gd name="connsiteX63" fmla="*/ 538042 w 10525375"/>
                <a:gd name="connsiteY63" fmla="*/ 409176 h 503731"/>
                <a:gd name="connsiteX64" fmla="*/ 565248 w 10525375"/>
                <a:gd name="connsiteY64" fmla="*/ 411850 h 503731"/>
                <a:gd name="connsiteX65" fmla="*/ 548246 w 10525375"/>
                <a:gd name="connsiteY65" fmla="*/ 390464 h 503731"/>
                <a:gd name="connsiteX66" fmla="*/ 10305597 w 10525375"/>
                <a:gd name="connsiteY66" fmla="*/ 390129 h 503731"/>
                <a:gd name="connsiteX67" fmla="*/ 10317926 w 10525375"/>
                <a:gd name="connsiteY67" fmla="*/ 393137 h 503731"/>
                <a:gd name="connsiteX68" fmla="*/ 10317926 w 10525375"/>
                <a:gd name="connsiteY68" fmla="*/ 401157 h 503731"/>
                <a:gd name="connsiteX69" fmla="*/ 10311124 w 10525375"/>
                <a:gd name="connsiteY69" fmla="*/ 401157 h 503731"/>
                <a:gd name="connsiteX70" fmla="*/ 10290720 w 10525375"/>
                <a:gd name="connsiteY70" fmla="*/ 393137 h 503731"/>
                <a:gd name="connsiteX71" fmla="*/ 10305597 w 10525375"/>
                <a:gd name="connsiteY71" fmla="*/ 390129 h 503731"/>
                <a:gd name="connsiteX72" fmla="*/ 9913234 w 10525375"/>
                <a:gd name="connsiteY72" fmla="*/ 387791 h 503731"/>
                <a:gd name="connsiteX73" fmla="*/ 9913234 w 10525375"/>
                <a:gd name="connsiteY73" fmla="*/ 397147 h 503731"/>
                <a:gd name="connsiteX74" fmla="*/ 9903030 w 10525375"/>
                <a:gd name="connsiteY74" fmla="*/ 403830 h 503731"/>
                <a:gd name="connsiteX75" fmla="*/ 9906433 w 10525375"/>
                <a:gd name="connsiteY75" fmla="*/ 405166 h 503731"/>
                <a:gd name="connsiteX76" fmla="*/ 9906433 w 10525375"/>
                <a:gd name="connsiteY76" fmla="*/ 410512 h 503731"/>
                <a:gd name="connsiteX77" fmla="*/ 9971046 w 10525375"/>
                <a:gd name="connsiteY77" fmla="*/ 401157 h 503731"/>
                <a:gd name="connsiteX78" fmla="*/ 9971046 w 10525375"/>
                <a:gd name="connsiteY78" fmla="*/ 393137 h 503731"/>
                <a:gd name="connsiteX79" fmla="*/ 9913234 w 10525375"/>
                <a:gd name="connsiteY79" fmla="*/ 387791 h 503731"/>
                <a:gd name="connsiteX80" fmla="*/ 1228402 w 10525375"/>
                <a:gd name="connsiteY80" fmla="*/ 386454 h 503731"/>
                <a:gd name="connsiteX81" fmla="*/ 1228402 w 10525375"/>
                <a:gd name="connsiteY81" fmla="*/ 390464 h 503731"/>
                <a:gd name="connsiteX82" fmla="*/ 1259008 w 10525375"/>
                <a:gd name="connsiteY82" fmla="*/ 391800 h 503731"/>
                <a:gd name="connsiteX83" fmla="*/ 1262410 w 10525375"/>
                <a:gd name="connsiteY83" fmla="*/ 387791 h 503731"/>
                <a:gd name="connsiteX84" fmla="*/ 1255608 w 10525375"/>
                <a:gd name="connsiteY84" fmla="*/ 387791 h 503731"/>
                <a:gd name="connsiteX85" fmla="*/ 1252206 w 10525375"/>
                <a:gd name="connsiteY85" fmla="*/ 386454 h 503731"/>
                <a:gd name="connsiteX86" fmla="*/ 1228402 w 10525375"/>
                <a:gd name="connsiteY86" fmla="*/ 386454 h 503731"/>
                <a:gd name="connsiteX87" fmla="*/ 9749997 w 10525375"/>
                <a:gd name="connsiteY87" fmla="*/ 385118 h 503731"/>
                <a:gd name="connsiteX88" fmla="*/ 9753396 w 10525375"/>
                <a:gd name="connsiteY88" fmla="*/ 390464 h 503731"/>
                <a:gd name="connsiteX89" fmla="*/ 9753396 w 10525375"/>
                <a:gd name="connsiteY89" fmla="*/ 386454 h 503731"/>
                <a:gd name="connsiteX90" fmla="*/ 9749997 w 10525375"/>
                <a:gd name="connsiteY90" fmla="*/ 385118 h 503731"/>
                <a:gd name="connsiteX91" fmla="*/ 8865794 w 10525375"/>
                <a:gd name="connsiteY91" fmla="*/ 370415 h 503731"/>
                <a:gd name="connsiteX92" fmla="*/ 8869193 w 10525375"/>
                <a:gd name="connsiteY92" fmla="*/ 371752 h 503731"/>
                <a:gd name="connsiteX93" fmla="*/ 8869193 w 10525375"/>
                <a:gd name="connsiteY93" fmla="*/ 370415 h 503731"/>
                <a:gd name="connsiteX94" fmla="*/ 8865794 w 10525375"/>
                <a:gd name="connsiteY94" fmla="*/ 370415 h 503731"/>
                <a:gd name="connsiteX95" fmla="*/ 820309 w 10525375"/>
                <a:gd name="connsiteY95" fmla="*/ 370415 h 503731"/>
                <a:gd name="connsiteX96" fmla="*/ 844112 w 10525375"/>
                <a:gd name="connsiteY96" fmla="*/ 378434 h 503731"/>
                <a:gd name="connsiteX97" fmla="*/ 837311 w 10525375"/>
                <a:gd name="connsiteY97" fmla="*/ 373088 h 503731"/>
                <a:gd name="connsiteX98" fmla="*/ 820309 w 10525375"/>
                <a:gd name="connsiteY98" fmla="*/ 370415 h 503731"/>
                <a:gd name="connsiteX99" fmla="*/ 1007353 w 10525375"/>
                <a:gd name="connsiteY99" fmla="*/ 369580 h 503731"/>
                <a:gd name="connsiteX100" fmla="*/ 976745 w 10525375"/>
                <a:gd name="connsiteY100" fmla="*/ 373088 h 503731"/>
                <a:gd name="connsiteX101" fmla="*/ 973342 w 10525375"/>
                <a:gd name="connsiteY101" fmla="*/ 374425 h 503731"/>
                <a:gd name="connsiteX102" fmla="*/ 969943 w 10525375"/>
                <a:gd name="connsiteY102" fmla="*/ 377099 h 503731"/>
                <a:gd name="connsiteX103" fmla="*/ 966540 w 10525375"/>
                <a:gd name="connsiteY103" fmla="*/ 378434 h 503731"/>
                <a:gd name="connsiteX104" fmla="*/ 959739 w 10525375"/>
                <a:gd name="connsiteY104" fmla="*/ 385118 h 503731"/>
                <a:gd name="connsiteX105" fmla="*/ 973342 w 10525375"/>
                <a:gd name="connsiteY105" fmla="*/ 387791 h 503731"/>
                <a:gd name="connsiteX106" fmla="*/ 1014151 w 10525375"/>
                <a:gd name="connsiteY106" fmla="*/ 377099 h 503731"/>
                <a:gd name="connsiteX107" fmla="*/ 1037958 w 10525375"/>
                <a:gd name="connsiteY107" fmla="*/ 391800 h 503731"/>
                <a:gd name="connsiteX108" fmla="*/ 1071966 w 10525375"/>
                <a:gd name="connsiteY108" fmla="*/ 393137 h 503731"/>
                <a:gd name="connsiteX109" fmla="*/ 1075365 w 10525375"/>
                <a:gd name="connsiteY109" fmla="*/ 395811 h 503731"/>
                <a:gd name="connsiteX110" fmla="*/ 1078768 w 10525375"/>
                <a:gd name="connsiteY110" fmla="*/ 394473 h 503731"/>
                <a:gd name="connsiteX111" fmla="*/ 1082167 w 10525375"/>
                <a:gd name="connsiteY111" fmla="*/ 393137 h 503731"/>
                <a:gd name="connsiteX112" fmla="*/ 1078768 w 10525375"/>
                <a:gd name="connsiteY112" fmla="*/ 393137 h 503731"/>
                <a:gd name="connsiteX113" fmla="*/ 1037958 w 10525375"/>
                <a:gd name="connsiteY113" fmla="*/ 373088 h 503731"/>
                <a:gd name="connsiteX114" fmla="*/ 1007353 w 10525375"/>
                <a:gd name="connsiteY114" fmla="*/ 369580 h 503731"/>
                <a:gd name="connsiteX115" fmla="*/ 34727 w 10525375"/>
                <a:gd name="connsiteY115" fmla="*/ 366406 h 503731"/>
                <a:gd name="connsiteX116" fmla="*/ 51729 w 10525375"/>
                <a:gd name="connsiteY116" fmla="*/ 366406 h 503731"/>
                <a:gd name="connsiteX117" fmla="*/ 58530 w 10525375"/>
                <a:gd name="connsiteY117" fmla="*/ 375763 h 503731"/>
                <a:gd name="connsiteX118" fmla="*/ 31324 w 10525375"/>
                <a:gd name="connsiteY118" fmla="*/ 375763 h 503731"/>
                <a:gd name="connsiteX119" fmla="*/ 34727 w 10525375"/>
                <a:gd name="connsiteY119" fmla="*/ 366406 h 503731"/>
                <a:gd name="connsiteX120" fmla="*/ 8671948 w 10525375"/>
                <a:gd name="connsiteY120" fmla="*/ 365069 h 503731"/>
                <a:gd name="connsiteX121" fmla="*/ 8671948 w 10525375"/>
                <a:gd name="connsiteY121" fmla="*/ 369079 h 503731"/>
                <a:gd name="connsiteX122" fmla="*/ 8675350 w 10525375"/>
                <a:gd name="connsiteY122" fmla="*/ 365069 h 503731"/>
                <a:gd name="connsiteX123" fmla="*/ 8671948 w 10525375"/>
                <a:gd name="connsiteY123" fmla="*/ 365069 h 503731"/>
                <a:gd name="connsiteX124" fmla="*/ 840713 w 10525375"/>
                <a:gd name="connsiteY124" fmla="*/ 358387 h 503731"/>
                <a:gd name="connsiteX125" fmla="*/ 844112 w 10525375"/>
                <a:gd name="connsiteY125" fmla="*/ 363733 h 503731"/>
                <a:gd name="connsiteX126" fmla="*/ 861118 w 10525375"/>
                <a:gd name="connsiteY126" fmla="*/ 359722 h 503731"/>
                <a:gd name="connsiteX127" fmla="*/ 840713 w 10525375"/>
                <a:gd name="connsiteY127" fmla="*/ 358387 h 503731"/>
                <a:gd name="connsiteX128" fmla="*/ 9909832 w 10525375"/>
                <a:gd name="connsiteY128" fmla="*/ 349030 h 503731"/>
                <a:gd name="connsiteX129" fmla="*/ 9896229 w 10525375"/>
                <a:gd name="connsiteY129" fmla="*/ 350367 h 503731"/>
                <a:gd name="connsiteX130" fmla="*/ 9892830 w 10525375"/>
                <a:gd name="connsiteY130" fmla="*/ 350367 h 503731"/>
                <a:gd name="connsiteX131" fmla="*/ 9903030 w 10525375"/>
                <a:gd name="connsiteY131" fmla="*/ 354376 h 503731"/>
                <a:gd name="connsiteX132" fmla="*/ 9909832 w 10525375"/>
                <a:gd name="connsiteY132" fmla="*/ 349030 h 503731"/>
                <a:gd name="connsiteX133" fmla="*/ 7520 w 10525375"/>
                <a:gd name="connsiteY133" fmla="*/ 343683 h 503731"/>
                <a:gd name="connsiteX134" fmla="*/ 48330 w 10525375"/>
                <a:gd name="connsiteY134" fmla="*/ 343683 h 503731"/>
                <a:gd name="connsiteX135" fmla="*/ 34727 w 10525375"/>
                <a:gd name="connsiteY135" fmla="*/ 353040 h 503731"/>
                <a:gd name="connsiteX136" fmla="*/ 17721 w 10525375"/>
                <a:gd name="connsiteY136" fmla="*/ 353040 h 503731"/>
                <a:gd name="connsiteX137" fmla="*/ 7520 w 10525375"/>
                <a:gd name="connsiteY137" fmla="*/ 343683 h 503731"/>
                <a:gd name="connsiteX138" fmla="*/ 253944 w 10525375"/>
                <a:gd name="connsiteY138" fmla="*/ 323786 h 503731"/>
                <a:gd name="connsiteX139" fmla="*/ 254080 w 10525375"/>
                <a:gd name="connsiteY139" fmla="*/ 323803 h 503731"/>
                <a:gd name="connsiteX140" fmla="*/ 279144 w 10525375"/>
                <a:gd name="connsiteY140" fmla="*/ 325171 h 503731"/>
                <a:gd name="connsiteX141" fmla="*/ 263005 w 10525375"/>
                <a:gd name="connsiteY141" fmla="*/ 325472 h 503731"/>
                <a:gd name="connsiteX142" fmla="*/ 650270 w 10525375"/>
                <a:gd name="connsiteY142" fmla="*/ 308932 h 503731"/>
                <a:gd name="connsiteX143" fmla="*/ 646867 w 10525375"/>
                <a:gd name="connsiteY143" fmla="*/ 311606 h 503731"/>
                <a:gd name="connsiteX144" fmla="*/ 670674 w 10525375"/>
                <a:gd name="connsiteY144" fmla="*/ 311606 h 503731"/>
                <a:gd name="connsiteX145" fmla="*/ 650270 w 10525375"/>
                <a:gd name="connsiteY145" fmla="*/ 308932 h 503731"/>
                <a:gd name="connsiteX146" fmla="*/ 10008456 w 10525375"/>
                <a:gd name="connsiteY146" fmla="*/ 299577 h 503731"/>
                <a:gd name="connsiteX147" fmla="*/ 10001655 w 10525375"/>
                <a:gd name="connsiteY147" fmla="*/ 312943 h 503731"/>
                <a:gd name="connsiteX148" fmla="*/ 10022060 w 10525375"/>
                <a:gd name="connsiteY148" fmla="*/ 306259 h 503731"/>
                <a:gd name="connsiteX149" fmla="*/ 10025458 w 10525375"/>
                <a:gd name="connsiteY149" fmla="*/ 306259 h 503731"/>
                <a:gd name="connsiteX150" fmla="*/ 10032260 w 10525375"/>
                <a:gd name="connsiteY150" fmla="*/ 302250 h 503731"/>
                <a:gd name="connsiteX151" fmla="*/ 10008456 w 10525375"/>
                <a:gd name="connsiteY151" fmla="*/ 299577 h 503731"/>
                <a:gd name="connsiteX152" fmla="*/ 9926838 w 10525375"/>
                <a:gd name="connsiteY152" fmla="*/ 294231 h 503731"/>
                <a:gd name="connsiteX153" fmla="*/ 9920036 w 10525375"/>
                <a:gd name="connsiteY153" fmla="*/ 295567 h 503731"/>
                <a:gd name="connsiteX154" fmla="*/ 9920036 w 10525375"/>
                <a:gd name="connsiteY154" fmla="*/ 299577 h 503731"/>
                <a:gd name="connsiteX155" fmla="*/ 9926838 w 10525375"/>
                <a:gd name="connsiteY155" fmla="*/ 299577 h 503731"/>
                <a:gd name="connsiteX156" fmla="*/ 9954044 w 10525375"/>
                <a:gd name="connsiteY156" fmla="*/ 304923 h 503731"/>
                <a:gd name="connsiteX157" fmla="*/ 9926838 w 10525375"/>
                <a:gd name="connsiteY157" fmla="*/ 294231 h 503731"/>
                <a:gd name="connsiteX158" fmla="*/ 208168 w 10525375"/>
                <a:gd name="connsiteY158" fmla="*/ 294231 h 503731"/>
                <a:gd name="connsiteX159" fmla="*/ 248978 w 10525375"/>
                <a:gd name="connsiteY159" fmla="*/ 308932 h 503731"/>
                <a:gd name="connsiteX160" fmla="*/ 238773 w 10525375"/>
                <a:gd name="connsiteY160" fmla="*/ 320962 h 503731"/>
                <a:gd name="connsiteX161" fmla="*/ 253944 w 10525375"/>
                <a:gd name="connsiteY161" fmla="*/ 323786 h 503731"/>
                <a:gd name="connsiteX162" fmla="*/ 208168 w 10525375"/>
                <a:gd name="connsiteY162" fmla="*/ 318289 h 503731"/>
                <a:gd name="connsiteX163" fmla="*/ 177559 w 10525375"/>
                <a:gd name="connsiteY163" fmla="*/ 322298 h 503731"/>
                <a:gd name="connsiteX164" fmla="*/ 177559 w 10525375"/>
                <a:gd name="connsiteY164" fmla="*/ 319625 h 503731"/>
                <a:gd name="connsiteX165" fmla="*/ 119748 w 10525375"/>
                <a:gd name="connsiteY165" fmla="*/ 320962 h 503731"/>
                <a:gd name="connsiteX166" fmla="*/ 99343 w 10525375"/>
                <a:gd name="connsiteY166" fmla="*/ 306259 h 503731"/>
                <a:gd name="connsiteX167" fmla="*/ 119748 w 10525375"/>
                <a:gd name="connsiteY167" fmla="*/ 304923 h 503731"/>
                <a:gd name="connsiteX168" fmla="*/ 180962 w 10525375"/>
                <a:gd name="connsiteY168" fmla="*/ 310270 h 503731"/>
                <a:gd name="connsiteX169" fmla="*/ 191163 w 10525375"/>
                <a:gd name="connsiteY169" fmla="*/ 310270 h 503731"/>
                <a:gd name="connsiteX170" fmla="*/ 208168 w 10525375"/>
                <a:gd name="connsiteY170" fmla="*/ 294231 h 503731"/>
                <a:gd name="connsiteX171" fmla="*/ 561849 w 10525375"/>
                <a:gd name="connsiteY171" fmla="*/ 292894 h 503731"/>
                <a:gd name="connsiteX172" fmla="*/ 544844 w 10525375"/>
                <a:gd name="connsiteY172" fmla="*/ 296904 h 503731"/>
                <a:gd name="connsiteX173" fmla="*/ 565248 w 10525375"/>
                <a:gd name="connsiteY173" fmla="*/ 292894 h 503731"/>
                <a:gd name="connsiteX174" fmla="*/ 561849 w 10525375"/>
                <a:gd name="connsiteY174" fmla="*/ 292894 h 503731"/>
                <a:gd name="connsiteX175" fmla="*/ 10113879 w 10525375"/>
                <a:gd name="connsiteY175" fmla="*/ 286211 h 503731"/>
                <a:gd name="connsiteX176" fmla="*/ 10093474 w 10525375"/>
                <a:gd name="connsiteY176" fmla="*/ 288885 h 503731"/>
                <a:gd name="connsiteX177" fmla="*/ 10100276 w 10525375"/>
                <a:gd name="connsiteY177" fmla="*/ 292894 h 503731"/>
                <a:gd name="connsiteX178" fmla="*/ 10113879 w 10525375"/>
                <a:gd name="connsiteY178" fmla="*/ 288885 h 503731"/>
                <a:gd name="connsiteX179" fmla="*/ 10113879 w 10525375"/>
                <a:gd name="connsiteY179" fmla="*/ 286211 h 503731"/>
                <a:gd name="connsiteX180" fmla="*/ 495533 w 10525375"/>
                <a:gd name="connsiteY180" fmla="*/ 279528 h 503731"/>
                <a:gd name="connsiteX181" fmla="*/ 476828 w 10525375"/>
                <a:gd name="connsiteY181" fmla="*/ 282201 h 503731"/>
                <a:gd name="connsiteX182" fmla="*/ 514238 w 10525375"/>
                <a:gd name="connsiteY182" fmla="*/ 280865 h 503731"/>
                <a:gd name="connsiteX183" fmla="*/ 495533 w 10525375"/>
                <a:gd name="connsiteY183" fmla="*/ 279528 h 503731"/>
                <a:gd name="connsiteX184" fmla="*/ 6995362 w 10525375"/>
                <a:gd name="connsiteY184" fmla="*/ 248787 h 503731"/>
                <a:gd name="connsiteX185" fmla="*/ 6988564 w 10525375"/>
                <a:gd name="connsiteY185" fmla="*/ 254134 h 503731"/>
                <a:gd name="connsiteX186" fmla="*/ 6998764 w 10525375"/>
                <a:gd name="connsiteY186" fmla="*/ 255469 h 503731"/>
                <a:gd name="connsiteX187" fmla="*/ 6995362 w 10525375"/>
                <a:gd name="connsiteY187" fmla="*/ 248787 h 503731"/>
                <a:gd name="connsiteX188" fmla="*/ 3085225 w 10525375"/>
                <a:gd name="connsiteY188" fmla="*/ 248787 h 503731"/>
                <a:gd name="connsiteX189" fmla="*/ 3078427 w 10525375"/>
                <a:gd name="connsiteY189" fmla="*/ 254134 h 503731"/>
                <a:gd name="connsiteX190" fmla="*/ 3088627 w 10525375"/>
                <a:gd name="connsiteY190" fmla="*/ 255469 h 503731"/>
                <a:gd name="connsiteX191" fmla="*/ 3085225 w 10525375"/>
                <a:gd name="connsiteY191" fmla="*/ 248787 h 503731"/>
                <a:gd name="connsiteX192" fmla="*/ 10124083 w 10525375"/>
                <a:gd name="connsiteY192" fmla="*/ 247450 h 503731"/>
                <a:gd name="connsiteX193" fmla="*/ 10124083 w 10525375"/>
                <a:gd name="connsiteY193" fmla="*/ 254134 h 503731"/>
                <a:gd name="connsiteX194" fmla="*/ 10130884 w 10525375"/>
                <a:gd name="connsiteY194" fmla="*/ 256807 h 503731"/>
                <a:gd name="connsiteX195" fmla="*/ 10158090 w 10525375"/>
                <a:gd name="connsiteY195" fmla="*/ 259480 h 503731"/>
                <a:gd name="connsiteX196" fmla="*/ 10124083 w 10525375"/>
                <a:gd name="connsiteY196" fmla="*/ 247450 h 503731"/>
                <a:gd name="connsiteX197" fmla="*/ 786301 w 10525375"/>
                <a:gd name="connsiteY197" fmla="*/ 244777 h 503731"/>
                <a:gd name="connsiteX198" fmla="*/ 810104 w 10525375"/>
                <a:gd name="connsiteY198" fmla="*/ 248787 h 503731"/>
                <a:gd name="connsiteX199" fmla="*/ 806705 w 10525375"/>
                <a:gd name="connsiteY199" fmla="*/ 246114 h 503731"/>
                <a:gd name="connsiteX200" fmla="*/ 786301 w 10525375"/>
                <a:gd name="connsiteY200" fmla="*/ 244777 h 503731"/>
                <a:gd name="connsiteX201" fmla="*/ 592455 w 10525375"/>
                <a:gd name="connsiteY201" fmla="*/ 243441 h 503731"/>
                <a:gd name="connsiteX202" fmla="*/ 548246 w 10525375"/>
                <a:gd name="connsiteY202" fmla="*/ 248787 h 503731"/>
                <a:gd name="connsiteX203" fmla="*/ 558447 w 10525375"/>
                <a:gd name="connsiteY203" fmla="*/ 258143 h 503731"/>
                <a:gd name="connsiteX204" fmla="*/ 551645 w 10525375"/>
                <a:gd name="connsiteY204" fmla="*/ 266162 h 503731"/>
                <a:gd name="connsiteX205" fmla="*/ 565248 w 10525375"/>
                <a:gd name="connsiteY205" fmla="*/ 267499 h 503731"/>
                <a:gd name="connsiteX206" fmla="*/ 575452 w 10525375"/>
                <a:gd name="connsiteY206" fmla="*/ 268835 h 503731"/>
                <a:gd name="connsiteX207" fmla="*/ 585653 w 10525375"/>
                <a:gd name="connsiteY207" fmla="*/ 267499 h 503731"/>
                <a:gd name="connsiteX208" fmla="*/ 606058 w 10525375"/>
                <a:gd name="connsiteY208" fmla="*/ 250123 h 503731"/>
                <a:gd name="connsiteX209" fmla="*/ 602659 w 10525375"/>
                <a:gd name="connsiteY209" fmla="*/ 250123 h 503731"/>
                <a:gd name="connsiteX210" fmla="*/ 592455 w 10525375"/>
                <a:gd name="connsiteY210" fmla="*/ 243441 h 503731"/>
                <a:gd name="connsiteX211" fmla="*/ 10212503 w 10525375"/>
                <a:gd name="connsiteY211" fmla="*/ 238095 h 503731"/>
                <a:gd name="connsiteX212" fmla="*/ 10212503 w 10525375"/>
                <a:gd name="connsiteY212" fmla="*/ 242104 h 503731"/>
                <a:gd name="connsiteX213" fmla="*/ 10222704 w 10525375"/>
                <a:gd name="connsiteY213" fmla="*/ 238095 h 503731"/>
                <a:gd name="connsiteX214" fmla="*/ 10212503 w 10525375"/>
                <a:gd name="connsiteY214" fmla="*/ 238095 h 503731"/>
                <a:gd name="connsiteX215" fmla="*/ 10501568 w 10525375"/>
                <a:gd name="connsiteY215" fmla="*/ 235421 h 503731"/>
                <a:gd name="connsiteX216" fmla="*/ 10515171 w 10525375"/>
                <a:gd name="connsiteY216" fmla="*/ 243441 h 503731"/>
                <a:gd name="connsiteX217" fmla="*/ 10477764 w 10525375"/>
                <a:gd name="connsiteY217" fmla="*/ 247450 h 503731"/>
                <a:gd name="connsiteX218" fmla="*/ 10501568 w 10525375"/>
                <a:gd name="connsiteY218" fmla="*/ 235421 h 503731"/>
                <a:gd name="connsiteX219" fmla="*/ 492556 w 10525375"/>
                <a:gd name="connsiteY219" fmla="*/ 224228 h 503731"/>
                <a:gd name="connsiteX220" fmla="*/ 483630 w 10525375"/>
                <a:gd name="connsiteY220" fmla="*/ 232748 h 503731"/>
                <a:gd name="connsiteX221" fmla="*/ 456423 w 10525375"/>
                <a:gd name="connsiteY221" fmla="*/ 232748 h 503731"/>
                <a:gd name="connsiteX222" fmla="*/ 419017 w 10525375"/>
                <a:gd name="connsiteY222" fmla="*/ 232748 h 503731"/>
                <a:gd name="connsiteX223" fmla="*/ 463225 w 10525375"/>
                <a:gd name="connsiteY223" fmla="*/ 251460 h 503731"/>
                <a:gd name="connsiteX224" fmla="*/ 453024 w 10525375"/>
                <a:gd name="connsiteY224" fmla="*/ 260816 h 503731"/>
                <a:gd name="connsiteX225" fmla="*/ 493834 w 10525375"/>
                <a:gd name="connsiteY225" fmla="*/ 254134 h 503731"/>
                <a:gd name="connsiteX226" fmla="*/ 497233 w 10525375"/>
                <a:gd name="connsiteY226" fmla="*/ 254134 h 503731"/>
                <a:gd name="connsiteX227" fmla="*/ 541445 w 10525375"/>
                <a:gd name="connsiteY227" fmla="*/ 243441 h 503731"/>
                <a:gd name="connsiteX228" fmla="*/ 524439 w 10525375"/>
                <a:gd name="connsiteY228" fmla="*/ 235421 h 503731"/>
                <a:gd name="connsiteX229" fmla="*/ 514238 w 10525375"/>
                <a:gd name="connsiteY229" fmla="*/ 224729 h 503731"/>
                <a:gd name="connsiteX230" fmla="*/ 492556 w 10525375"/>
                <a:gd name="connsiteY230" fmla="*/ 224228 h 503731"/>
                <a:gd name="connsiteX231" fmla="*/ 10266916 w 10525375"/>
                <a:gd name="connsiteY231" fmla="*/ 220718 h 503731"/>
                <a:gd name="connsiteX232" fmla="*/ 10249910 w 10525375"/>
                <a:gd name="connsiteY232" fmla="*/ 226065 h 503731"/>
                <a:gd name="connsiteX233" fmla="*/ 10266916 w 10525375"/>
                <a:gd name="connsiteY233" fmla="*/ 227402 h 503731"/>
                <a:gd name="connsiteX234" fmla="*/ 10263513 w 10525375"/>
                <a:gd name="connsiteY234" fmla="*/ 222056 h 503731"/>
                <a:gd name="connsiteX235" fmla="*/ 10266916 w 10525375"/>
                <a:gd name="connsiteY235" fmla="*/ 220718 h 503731"/>
                <a:gd name="connsiteX236" fmla="*/ 10079871 w 10525375"/>
                <a:gd name="connsiteY236" fmla="*/ 219383 h 503731"/>
                <a:gd name="connsiteX237" fmla="*/ 10079871 w 10525375"/>
                <a:gd name="connsiteY237" fmla="*/ 222056 h 503731"/>
                <a:gd name="connsiteX238" fmla="*/ 10083274 w 10525375"/>
                <a:gd name="connsiteY238" fmla="*/ 223392 h 503731"/>
                <a:gd name="connsiteX239" fmla="*/ 10079871 w 10525375"/>
                <a:gd name="connsiteY239" fmla="*/ 219383 h 503731"/>
                <a:gd name="connsiteX240" fmla="*/ 131652 w 10525375"/>
                <a:gd name="connsiteY240" fmla="*/ 212365 h 503731"/>
                <a:gd name="connsiteX241" fmla="*/ 157155 w 10525375"/>
                <a:gd name="connsiteY241" fmla="*/ 216709 h 503731"/>
                <a:gd name="connsiteX242" fmla="*/ 146954 w 10525375"/>
                <a:gd name="connsiteY242" fmla="*/ 231411 h 503731"/>
                <a:gd name="connsiteX243" fmla="*/ 116345 w 10525375"/>
                <a:gd name="connsiteY243" fmla="*/ 218045 h 503731"/>
                <a:gd name="connsiteX244" fmla="*/ 131652 w 10525375"/>
                <a:gd name="connsiteY244" fmla="*/ 212365 h 503731"/>
                <a:gd name="connsiteX245" fmla="*/ 442820 w 10525375"/>
                <a:gd name="connsiteY245" fmla="*/ 188641 h 503731"/>
                <a:gd name="connsiteX246" fmla="*/ 453024 w 10525375"/>
                <a:gd name="connsiteY246" fmla="*/ 202006 h 503731"/>
                <a:gd name="connsiteX247" fmla="*/ 456423 w 10525375"/>
                <a:gd name="connsiteY247" fmla="*/ 197997 h 503731"/>
                <a:gd name="connsiteX248" fmla="*/ 442820 w 10525375"/>
                <a:gd name="connsiteY248" fmla="*/ 188641 h 503731"/>
                <a:gd name="connsiteX249" fmla="*/ 10147886 w 10525375"/>
                <a:gd name="connsiteY249" fmla="*/ 183294 h 503731"/>
                <a:gd name="connsiteX250" fmla="*/ 10141085 w 10525375"/>
                <a:gd name="connsiteY250" fmla="*/ 187305 h 503731"/>
                <a:gd name="connsiteX251" fmla="*/ 10151289 w 10525375"/>
                <a:gd name="connsiteY251" fmla="*/ 189978 h 503731"/>
                <a:gd name="connsiteX252" fmla="*/ 10181894 w 10525375"/>
                <a:gd name="connsiteY252" fmla="*/ 200671 h 503731"/>
                <a:gd name="connsiteX253" fmla="*/ 10188696 w 10525375"/>
                <a:gd name="connsiteY253" fmla="*/ 203344 h 503731"/>
                <a:gd name="connsiteX254" fmla="*/ 10188696 w 10525375"/>
                <a:gd name="connsiteY254" fmla="*/ 202006 h 503731"/>
                <a:gd name="connsiteX255" fmla="*/ 10209100 w 10525375"/>
                <a:gd name="connsiteY255" fmla="*/ 189978 h 503731"/>
                <a:gd name="connsiteX256" fmla="*/ 10212503 w 10525375"/>
                <a:gd name="connsiteY256" fmla="*/ 185967 h 503731"/>
                <a:gd name="connsiteX257" fmla="*/ 10192098 w 10525375"/>
                <a:gd name="connsiteY257" fmla="*/ 184632 h 503731"/>
                <a:gd name="connsiteX258" fmla="*/ 10188696 w 10525375"/>
                <a:gd name="connsiteY258" fmla="*/ 183294 h 503731"/>
                <a:gd name="connsiteX259" fmla="*/ 10147886 w 10525375"/>
                <a:gd name="connsiteY259" fmla="*/ 183294 h 503731"/>
                <a:gd name="connsiteX260" fmla="*/ 10387784 w 10525375"/>
                <a:gd name="connsiteY260" fmla="*/ 179252 h 503731"/>
                <a:gd name="connsiteX261" fmla="*/ 10389344 w 10525375"/>
                <a:gd name="connsiteY261" fmla="*/ 179285 h 503731"/>
                <a:gd name="connsiteX262" fmla="*/ 10389344 w 10525375"/>
                <a:gd name="connsiteY262" fmla="*/ 180621 h 503731"/>
                <a:gd name="connsiteX263" fmla="*/ 507437 w 10525375"/>
                <a:gd name="connsiteY263" fmla="*/ 177948 h 503731"/>
                <a:gd name="connsiteX264" fmla="*/ 504034 w 10525375"/>
                <a:gd name="connsiteY264" fmla="*/ 179285 h 503731"/>
                <a:gd name="connsiteX265" fmla="*/ 521040 w 10525375"/>
                <a:gd name="connsiteY265" fmla="*/ 189978 h 503731"/>
                <a:gd name="connsiteX266" fmla="*/ 507437 w 10525375"/>
                <a:gd name="connsiteY266" fmla="*/ 177948 h 503731"/>
                <a:gd name="connsiteX267" fmla="*/ 10490092 w 10525375"/>
                <a:gd name="connsiteY267" fmla="*/ 175610 h 503731"/>
                <a:gd name="connsiteX268" fmla="*/ 10515171 w 10525375"/>
                <a:gd name="connsiteY268" fmla="*/ 177949 h 503731"/>
                <a:gd name="connsiteX269" fmla="*/ 10525375 w 10525375"/>
                <a:gd name="connsiteY269" fmla="*/ 187305 h 503731"/>
                <a:gd name="connsiteX270" fmla="*/ 10477764 w 10525375"/>
                <a:gd name="connsiteY270" fmla="*/ 183296 h 503731"/>
                <a:gd name="connsiteX271" fmla="*/ 10490092 w 10525375"/>
                <a:gd name="connsiteY271" fmla="*/ 175610 h 503731"/>
                <a:gd name="connsiteX272" fmla="*/ 374805 w 10525375"/>
                <a:gd name="connsiteY272" fmla="*/ 172602 h 503731"/>
                <a:gd name="connsiteX273" fmla="*/ 361201 w 10525375"/>
                <a:gd name="connsiteY273" fmla="*/ 183294 h 503731"/>
                <a:gd name="connsiteX274" fmla="*/ 361201 w 10525375"/>
                <a:gd name="connsiteY274" fmla="*/ 191314 h 503731"/>
                <a:gd name="connsiteX275" fmla="*/ 371406 w 10525375"/>
                <a:gd name="connsiteY275" fmla="*/ 187305 h 503731"/>
                <a:gd name="connsiteX276" fmla="*/ 391810 w 10525375"/>
                <a:gd name="connsiteY276" fmla="*/ 183294 h 503731"/>
                <a:gd name="connsiteX277" fmla="*/ 415614 w 10525375"/>
                <a:gd name="connsiteY277" fmla="*/ 176612 h 503731"/>
                <a:gd name="connsiteX278" fmla="*/ 412215 w 10525375"/>
                <a:gd name="connsiteY278" fmla="*/ 176612 h 503731"/>
                <a:gd name="connsiteX279" fmla="*/ 388408 w 10525375"/>
                <a:gd name="connsiteY279" fmla="*/ 172602 h 503731"/>
                <a:gd name="connsiteX280" fmla="*/ 374805 w 10525375"/>
                <a:gd name="connsiteY280" fmla="*/ 172602 h 503731"/>
                <a:gd name="connsiteX281" fmla="*/ 10117282 w 10525375"/>
                <a:gd name="connsiteY281" fmla="*/ 171264 h 503731"/>
                <a:gd name="connsiteX282" fmla="*/ 10117282 w 10525375"/>
                <a:gd name="connsiteY282" fmla="*/ 177948 h 503731"/>
                <a:gd name="connsiteX283" fmla="*/ 10124083 w 10525375"/>
                <a:gd name="connsiteY283" fmla="*/ 179285 h 503731"/>
                <a:gd name="connsiteX284" fmla="*/ 10117282 w 10525375"/>
                <a:gd name="connsiteY284" fmla="*/ 171264 h 503731"/>
                <a:gd name="connsiteX285" fmla="*/ 10419949 w 10525375"/>
                <a:gd name="connsiteY285" fmla="*/ 168593 h 503731"/>
                <a:gd name="connsiteX286" fmla="*/ 10450558 w 10525375"/>
                <a:gd name="connsiteY286" fmla="*/ 183294 h 503731"/>
                <a:gd name="connsiteX287" fmla="*/ 10409748 w 10525375"/>
                <a:gd name="connsiteY287" fmla="*/ 191314 h 503731"/>
                <a:gd name="connsiteX288" fmla="*/ 10389344 w 10525375"/>
                <a:gd name="connsiteY288" fmla="*/ 183294 h 503731"/>
                <a:gd name="connsiteX289" fmla="*/ 10389344 w 10525375"/>
                <a:gd name="connsiteY289" fmla="*/ 180621 h 503731"/>
                <a:gd name="connsiteX290" fmla="*/ 10419949 w 10525375"/>
                <a:gd name="connsiteY290" fmla="*/ 168593 h 503731"/>
                <a:gd name="connsiteX291" fmla="*/ 10181894 w 10525375"/>
                <a:gd name="connsiteY291" fmla="*/ 159236 h 503731"/>
                <a:gd name="connsiteX292" fmla="*/ 10175093 w 10525375"/>
                <a:gd name="connsiteY292" fmla="*/ 167255 h 503731"/>
                <a:gd name="connsiteX293" fmla="*/ 10195498 w 10525375"/>
                <a:gd name="connsiteY293" fmla="*/ 175275 h 503731"/>
                <a:gd name="connsiteX294" fmla="*/ 10222704 w 10525375"/>
                <a:gd name="connsiteY294" fmla="*/ 171264 h 503731"/>
                <a:gd name="connsiteX295" fmla="*/ 10219305 w 10525375"/>
                <a:gd name="connsiteY295" fmla="*/ 169929 h 503731"/>
                <a:gd name="connsiteX296" fmla="*/ 10192098 w 10525375"/>
                <a:gd name="connsiteY296" fmla="*/ 159236 h 503731"/>
                <a:gd name="connsiteX297" fmla="*/ 10181894 w 10525375"/>
                <a:gd name="connsiteY297" fmla="*/ 159236 h 503731"/>
                <a:gd name="connsiteX298" fmla="*/ 9967647 w 10525375"/>
                <a:gd name="connsiteY298" fmla="*/ 157899 h 503731"/>
                <a:gd name="connsiteX299" fmla="*/ 9954044 w 10525375"/>
                <a:gd name="connsiteY299" fmla="*/ 161909 h 503731"/>
                <a:gd name="connsiteX300" fmla="*/ 9964244 w 10525375"/>
                <a:gd name="connsiteY300" fmla="*/ 161909 h 503731"/>
                <a:gd name="connsiteX301" fmla="*/ 9967647 w 10525375"/>
                <a:gd name="connsiteY301" fmla="*/ 157899 h 503731"/>
                <a:gd name="connsiteX302" fmla="*/ 10249910 w 10525375"/>
                <a:gd name="connsiteY302" fmla="*/ 133842 h 503731"/>
                <a:gd name="connsiteX303" fmla="*/ 10256712 w 10525375"/>
                <a:gd name="connsiteY303" fmla="*/ 147207 h 503731"/>
                <a:gd name="connsiteX304" fmla="*/ 10283918 w 10525375"/>
                <a:gd name="connsiteY304" fmla="*/ 148543 h 503731"/>
                <a:gd name="connsiteX305" fmla="*/ 10290720 w 10525375"/>
                <a:gd name="connsiteY305" fmla="*/ 136515 h 503731"/>
                <a:gd name="connsiteX306" fmla="*/ 10253312 w 10525375"/>
                <a:gd name="connsiteY306" fmla="*/ 135178 h 503731"/>
                <a:gd name="connsiteX307" fmla="*/ 10249910 w 10525375"/>
                <a:gd name="connsiteY307" fmla="*/ 133842 h 503731"/>
                <a:gd name="connsiteX308" fmla="*/ 10175093 w 10525375"/>
                <a:gd name="connsiteY308" fmla="*/ 131167 h 503731"/>
                <a:gd name="connsiteX309" fmla="*/ 10171694 w 10525375"/>
                <a:gd name="connsiteY309" fmla="*/ 132504 h 503731"/>
                <a:gd name="connsiteX310" fmla="*/ 10164892 w 10525375"/>
                <a:gd name="connsiteY310" fmla="*/ 135178 h 503731"/>
                <a:gd name="connsiteX311" fmla="*/ 10181894 w 10525375"/>
                <a:gd name="connsiteY311" fmla="*/ 140524 h 503731"/>
                <a:gd name="connsiteX312" fmla="*/ 10192098 w 10525375"/>
                <a:gd name="connsiteY312" fmla="*/ 136515 h 503731"/>
                <a:gd name="connsiteX313" fmla="*/ 10171694 w 10525375"/>
                <a:gd name="connsiteY313" fmla="*/ 133842 h 503731"/>
                <a:gd name="connsiteX314" fmla="*/ 10175093 w 10525375"/>
                <a:gd name="connsiteY314" fmla="*/ 131167 h 503731"/>
                <a:gd name="connsiteX315" fmla="*/ 578851 w 10525375"/>
                <a:gd name="connsiteY315" fmla="*/ 124485 h 503731"/>
                <a:gd name="connsiteX316" fmla="*/ 568651 w 10525375"/>
                <a:gd name="connsiteY316" fmla="*/ 129831 h 503731"/>
                <a:gd name="connsiteX317" fmla="*/ 582254 w 10525375"/>
                <a:gd name="connsiteY317" fmla="*/ 125822 h 503731"/>
                <a:gd name="connsiteX318" fmla="*/ 578851 w 10525375"/>
                <a:gd name="connsiteY318" fmla="*/ 124485 h 503731"/>
                <a:gd name="connsiteX319" fmla="*/ 10453957 w 10525375"/>
                <a:gd name="connsiteY319" fmla="*/ 116467 h 503731"/>
                <a:gd name="connsiteX320" fmla="*/ 10487964 w 10525375"/>
                <a:gd name="connsiteY320" fmla="*/ 120476 h 503731"/>
                <a:gd name="connsiteX321" fmla="*/ 10474365 w 10525375"/>
                <a:gd name="connsiteY321" fmla="*/ 132506 h 503731"/>
                <a:gd name="connsiteX322" fmla="*/ 10423352 w 10525375"/>
                <a:gd name="connsiteY322" fmla="*/ 123150 h 503731"/>
                <a:gd name="connsiteX323" fmla="*/ 10453957 w 10525375"/>
                <a:gd name="connsiteY323" fmla="*/ 116467 h 503731"/>
                <a:gd name="connsiteX324" fmla="*/ 10025458 w 10525375"/>
                <a:gd name="connsiteY324" fmla="*/ 100427 h 503731"/>
                <a:gd name="connsiteX325" fmla="*/ 10028861 w 10525375"/>
                <a:gd name="connsiteY325" fmla="*/ 111119 h 503731"/>
                <a:gd name="connsiteX326" fmla="*/ 10049266 w 10525375"/>
                <a:gd name="connsiteY326" fmla="*/ 111119 h 503731"/>
                <a:gd name="connsiteX327" fmla="*/ 10025458 w 10525375"/>
                <a:gd name="connsiteY327" fmla="*/ 100427 h 503731"/>
                <a:gd name="connsiteX328" fmla="*/ 10100276 w 10525375"/>
                <a:gd name="connsiteY328" fmla="*/ 96418 h 503731"/>
                <a:gd name="connsiteX329" fmla="*/ 10076472 w 10525375"/>
                <a:gd name="connsiteY329" fmla="*/ 100427 h 503731"/>
                <a:gd name="connsiteX330" fmla="*/ 10103678 w 10525375"/>
                <a:gd name="connsiteY330" fmla="*/ 99091 h 503731"/>
                <a:gd name="connsiteX331" fmla="*/ 10100276 w 10525375"/>
                <a:gd name="connsiteY331" fmla="*/ 96418 h 503731"/>
                <a:gd name="connsiteX332" fmla="*/ 350577 w 10525375"/>
                <a:gd name="connsiteY332" fmla="*/ 82049 h 503731"/>
                <a:gd name="connsiteX333" fmla="*/ 357802 w 10525375"/>
                <a:gd name="connsiteY333" fmla="*/ 83052 h 503731"/>
                <a:gd name="connsiteX334" fmla="*/ 357802 w 10525375"/>
                <a:gd name="connsiteY334" fmla="*/ 88398 h 503731"/>
                <a:gd name="connsiteX335" fmla="*/ 337398 w 10525375"/>
                <a:gd name="connsiteY335" fmla="*/ 87061 h 503731"/>
                <a:gd name="connsiteX336" fmla="*/ 340800 w 10525375"/>
                <a:gd name="connsiteY336" fmla="*/ 83052 h 503731"/>
                <a:gd name="connsiteX337" fmla="*/ 350577 w 10525375"/>
                <a:gd name="connsiteY337" fmla="*/ 82049 h 503731"/>
                <a:gd name="connsiteX338" fmla="*/ 10025458 w 10525375"/>
                <a:gd name="connsiteY338" fmla="*/ 76368 h 503731"/>
                <a:gd name="connsiteX339" fmla="*/ 9981250 w 10525375"/>
                <a:gd name="connsiteY339" fmla="*/ 87061 h 503731"/>
                <a:gd name="connsiteX340" fmla="*/ 9991450 w 10525375"/>
                <a:gd name="connsiteY340" fmla="*/ 87061 h 503731"/>
                <a:gd name="connsiteX341" fmla="*/ 10001655 w 10525375"/>
                <a:gd name="connsiteY341" fmla="*/ 84388 h 503731"/>
                <a:gd name="connsiteX342" fmla="*/ 10042464 w 10525375"/>
                <a:gd name="connsiteY342" fmla="*/ 83052 h 503731"/>
                <a:gd name="connsiteX343" fmla="*/ 10039062 w 10525375"/>
                <a:gd name="connsiteY343" fmla="*/ 81715 h 503731"/>
                <a:gd name="connsiteX344" fmla="*/ 10042464 w 10525375"/>
                <a:gd name="connsiteY344" fmla="*/ 79041 h 503731"/>
                <a:gd name="connsiteX345" fmla="*/ 10025458 w 10525375"/>
                <a:gd name="connsiteY345" fmla="*/ 76368 h 503731"/>
                <a:gd name="connsiteX346" fmla="*/ 9943840 w 10525375"/>
                <a:gd name="connsiteY346" fmla="*/ 72359 h 503731"/>
                <a:gd name="connsiteX347" fmla="*/ 9920036 w 10525375"/>
                <a:gd name="connsiteY347" fmla="*/ 75032 h 503731"/>
                <a:gd name="connsiteX348" fmla="*/ 9916634 w 10525375"/>
                <a:gd name="connsiteY348" fmla="*/ 75032 h 503731"/>
                <a:gd name="connsiteX349" fmla="*/ 9906433 w 10525375"/>
                <a:gd name="connsiteY349" fmla="*/ 76368 h 503731"/>
                <a:gd name="connsiteX350" fmla="*/ 9903030 w 10525375"/>
                <a:gd name="connsiteY350" fmla="*/ 83052 h 503731"/>
                <a:gd name="connsiteX351" fmla="*/ 9923435 w 10525375"/>
                <a:gd name="connsiteY351" fmla="*/ 83052 h 503731"/>
                <a:gd name="connsiteX352" fmla="*/ 9930236 w 10525375"/>
                <a:gd name="connsiteY352" fmla="*/ 77704 h 503731"/>
                <a:gd name="connsiteX353" fmla="*/ 9943840 w 10525375"/>
                <a:gd name="connsiteY353" fmla="*/ 72359 h 503731"/>
                <a:gd name="connsiteX354" fmla="*/ 10229506 w 10525375"/>
                <a:gd name="connsiteY354" fmla="*/ 71022 h 503731"/>
                <a:gd name="connsiteX355" fmla="*/ 10273714 w 10525375"/>
                <a:gd name="connsiteY355" fmla="*/ 87061 h 503731"/>
                <a:gd name="connsiteX356" fmla="*/ 10273714 w 10525375"/>
                <a:gd name="connsiteY356" fmla="*/ 89734 h 503731"/>
                <a:gd name="connsiteX357" fmla="*/ 10311124 w 10525375"/>
                <a:gd name="connsiteY357" fmla="*/ 91071 h 503731"/>
                <a:gd name="connsiteX358" fmla="*/ 10382538 w 10525375"/>
                <a:gd name="connsiteY358" fmla="*/ 93744 h 503731"/>
                <a:gd name="connsiteX359" fmla="*/ 10311124 w 10525375"/>
                <a:gd name="connsiteY359" fmla="*/ 99091 h 503731"/>
                <a:gd name="connsiteX360" fmla="*/ 10287317 w 10525375"/>
                <a:gd name="connsiteY360" fmla="*/ 103100 h 503731"/>
                <a:gd name="connsiteX361" fmla="*/ 10273714 w 10525375"/>
                <a:gd name="connsiteY361" fmla="*/ 103100 h 503731"/>
                <a:gd name="connsiteX362" fmla="*/ 10249910 w 10525375"/>
                <a:gd name="connsiteY362" fmla="*/ 99091 h 503731"/>
                <a:gd name="connsiteX363" fmla="*/ 10239706 w 10525375"/>
                <a:gd name="connsiteY363" fmla="*/ 99091 h 503731"/>
                <a:gd name="connsiteX364" fmla="*/ 10192095 w 10525375"/>
                <a:gd name="connsiteY364" fmla="*/ 87061 h 503731"/>
                <a:gd name="connsiteX365" fmla="*/ 10205698 w 10525375"/>
                <a:gd name="connsiteY365" fmla="*/ 83052 h 503731"/>
                <a:gd name="connsiteX366" fmla="*/ 10229506 w 10525375"/>
                <a:gd name="connsiteY366" fmla="*/ 71022 h 503731"/>
                <a:gd name="connsiteX367" fmla="*/ 9814610 w 10525375"/>
                <a:gd name="connsiteY367" fmla="*/ 67013 h 503731"/>
                <a:gd name="connsiteX368" fmla="*/ 9821412 w 10525375"/>
                <a:gd name="connsiteY368" fmla="*/ 69686 h 503731"/>
                <a:gd name="connsiteX369" fmla="*/ 9824814 w 10525375"/>
                <a:gd name="connsiteY369" fmla="*/ 67013 h 503731"/>
                <a:gd name="connsiteX370" fmla="*/ 9814610 w 10525375"/>
                <a:gd name="connsiteY370" fmla="*/ 67013 h 503731"/>
                <a:gd name="connsiteX371" fmla="*/ 837311 w 10525375"/>
                <a:gd name="connsiteY371" fmla="*/ 64338 h 503731"/>
                <a:gd name="connsiteX372" fmla="*/ 830509 w 10525375"/>
                <a:gd name="connsiteY372" fmla="*/ 65676 h 503731"/>
                <a:gd name="connsiteX373" fmla="*/ 837311 w 10525375"/>
                <a:gd name="connsiteY373" fmla="*/ 67013 h 503731"/>
                <a:gd name="connsiteX374" fmla="*/ 837311 w 10525375"/>
                <a:gd name="connsiteY374" fmla="*/ 64338 h 503731"/>
                <a:gd name="connsiteX375" fmla="*/ 929134 w 10525375"/>
                <a:gd name="connsiteY375" fmla="*/ 60329 h 503731"/>
                <a:gd name="connsiteX376" fmla="*/ 925731 w 10525375"/>
                <a:gd name="connsiteY376" fmla="*/ 63002 h 503731"/>
                <a:gd name="connsiteX377" fmla="*/ 932533 w 10525375"/>
                <a:gd name="connsiteY377" fmla="*/ 65676 h 503731"/>
                <a:gd name="connsiteX378" fmla="*/ 929134 w 10525375"/>
                <a:gd name="connsiteY378" fmla="*/ 72359 h 503731"/>
                <a:gd name="connsiteX379" fmla="*/ 935935 w 10525375"/>
                <a:gd name="connsiteY379" fmla="*/ 72359 h 503731"/>
                <a:gd name="connsiteX380" fmla="*/ 935935 w 10525375"/>
                <a:gd name="connsiteY380" fmla="*/ 71022 h 503731"/>
                <a:gd name="connsiteX381" fmla="*/ 942737 w 10525375"/>
                <a:gd name="connsiteY381" fmla="*/ 67013 h 503731"/>
                <a:gd name="connsiteX382" fmla="*/ 935935 w 10525375"/>
                <a:gd name="connsiteY382" fmla="*/ 61667 h 503731"/>
                <a:gd name="connsiteX383" fmla="*/ 929134 w 10525375"/>
                <a:gd name="connsiteY383" fmla="*/ 60329 h 503731"/>
                <a:gd name="connsiteX384" fmla="*/ 701279 w 10525375"/>
                <a:gd name="connsiteY384" fmla="*/ 50974 h 503731"/>
                <a:gd name="connsiteX385" fmla="*/ 708081 w 10525375"/>
                <a:gd name="connsiteY385" fmla="*/ 53647 h 503731"/>
                <a:gd name="connsiteX386" fmla="*/ 691075 w 10525375"/>
                <a:gd name="connsiteY386" fmla="*/ 63004 h 503731"/>
                <a:gd name="connsiteX387" fmla="*/ 680875 w 10525375"/>
                <a:gd name="connsiteY387" fmla="*/ 61667 h 503731"/>
                <a:gd name="connsiteX388" fmla="*/ 701279 w 10525375"/>
                <a:gd name="connsiteY388" fmla="*/ 50974 h 503731"/>
                <a:gd name="connsiteX389" fmla="*/ 602659 w 10525375"/>
                <a:gd name="connsiteY389" fmla="*/ 50974 h 503731"/>
                <a:gd name="connsiteX390" fmla="*/ 657071 w 10525375"/>
                <a:gd name="connsiteY390" fmla="*/ 50974 h 503731"/>
                <a:gd name="connsiteX391" fmla="*/ 629865 w 10525375"/>
                <a:gd name="connsiteY391" fmla="*/ 63004 h 503731"/>
                <a:gd name="connsiteX392" fmla="*/ 602659 w 10525375"/>
                <a:gd name="connsiteY392" fmla="*/ 50974 h 503731"/>
                <a:gd name="connsiteX393" fmla="*/ 9624166 w 10525375"/>
                <a:gd name="connsiteY393" fmla="*/ 38944 h 503731"/>
                <a:gd name="connsiteX394" fmla="*/ 9617365 w 10525375"/>
                <a:gd name="connsiteY394" fmla="*/ 46964 h 503731"/>
                <a:gd name="connsiteX395" fmla="*/ 9637770 w 10525375"/>
                <a:gd name="connsiteY395" fmla="*/ 42955 h 503731"/>
                <a:gd name="connsiteX396" fmla="*/ 9624166 w 10525375"/>
                <a:gd name="connsiteY396" fmla="*/ 38944 h 503731"/>
                <a:gd name="connsiteX397" fmla="*/ 10168292 w 10525375"/>
                <a:gd name="connsiteY397" fmla="*/ 28253 h 503731"/>
                <a:gd name="connsiteX398" fmla="*/ 10175093 w 10525375"/>
                <a:gd name="connsiteY398" fmla="*/ 28253 h 503731"/>
                <a:gd name="connsiteX399" fmla="*/ 10164888 w 10525375"/>
                <a:gd name="connsiteY399" fmla="*/ 38945 h 503731"/>
                <a:gd name="connsiteX400" fmla="*/ 10168292 w 10525375"/>
                <a:gd name="connsiteY400" fmla="*/ 28253 h 503731"/>
                <a:gd name="connsiteX401" fmla="*/ 4646185 w 10525375"/>
                <a:gd name="connsiteY401" fmla="*/ 184 h 503731"/>
                <a:gd name="connsiteX402" fmla="*/ 4758412 w 10525375"/>
                <a:gd name="connsiteY402" fmla="*/ 1520 h 503731"/>
                <a:gd name="connsiteX403" fmla="*/ 4778817 w 10525375"/>
                <a:gd name="connsiteY403" fmla="*/ 1520 h 503731"/>
                <a:gd name="connsiteX404" fmla="*/ 4840031 w 10525375"/>
                <a:gd name="connsiteY404" fmla="*/ 1520 h 503731"/>
                <a:gd name="connsiteX405" fmla="*/ 4908047 w 10525375"/>
                <a:gd name="connsiteY405" fmla="*/ 2857 h 503731"/>
                <a:gd name="connsiteX406" fmla="*/ 4914848 w 10525375"/>
                <a:gd name="connsiteY406" fmla="*/ 184 h 503731"/>
                <a:gd name="connsiteX407" fmla="*/ 4931850 w 10525375"/>
                <a:gd name="connsiteY407" fmla="*/ 184 h 503731"/>
                <a:gd name="connsiteX408" fmla="*/ 4986263 w 10525375"/>
                <a:gd name="connsiteY408" fmla="*/ 2857 h 503731"/>
                <a:gd name="connsiteX409" fmla="*/ 5044078 w 10525375"/>
                <a:gd name="connsiteY409" fmla="*/ 4193 h 503731"/>
                <a:gd name="connsiteX410" fmla="*/ 5054278 w 10525375"/>
                <a:gd name="connsiteY410" fmla="*/ 4193 h 503731"/>
                <a:gd name="connsiteX411" fmla="*/ 5108691 w 10525375"/>
                <a:gd name="connsiteY411" fmla="*/ 184 h 503731"/>
                <a:gd name="connsiteX412" fmla="*/ 5122294 w 10525375"/>
                <a:gd name="connsiteY412" fmla="*/ 184 h 503731"/>
                <a:gd name="connsiteX413" fmla="*/ 5193712 w 10525375"/>
                <a:gd name="connsiteY413" fmla="*/ 2857 h 503731"/>
                <a:gd name="connsiteX414" fmla="*/ 5200514 w 10525375"/>
                <a:gd name="connsiteY414" fmla="*/ 1520 h 503731"/>
                <a:gd name="connsiteX415" fmla="*/ 5489578 w 10525375"/>
                <a:gd name="connsiteY415" fmla="*/ 8204 h 503731"/>
                <a:gd name="connsiteX416" fmla="*/ 5595004 w 10525375"/>
                <a:gd name="connsiteY416" fmla="*/ 6866 h 503731"/>
                <a:gd name="connsiteX417" fmla="*/ 5622210 w 10525375"/>
                <a:gd name="connsiteY417" fmla="*/ 6866 h 503731"/>
                <a:gd name="connsiteX418" fmla="*/ 5629012 w 10525375"/>
                <a:gd name="connsiteY418" fmla="*/ 8204 h 503731"/>
                <a:gd name="connsiteX419" fmla="*/ 5629012 w 10525375"/>
                <a:gd name="connsiteY419" fmla="*/ 9539 h 503731"/>
                <a:gd name="connsiteX420" fmla="*/ 5768442 w 10525375"/>
                <a:gd name="connsiteY420" fmla="*/ 10875 h 503731"/>
                <a:gd name="connsiteX421" fmla="*/ 5822855 w 10525375"/>
                <a:gd name="connsiteY421" fmla="*/ 14886 h 503731"/>
                <a:gd name="connsiteX422" fmla="*/ 5850061 w 10525375"/>
                <a:gd name="connsiteY422" fmla="*/ 10875 h 503731"/>
                <a:gd name="connsiteX423" fmla="*/ 5901074 w 10525375"/>
                <a:gd name="connsiteY423" fmla="*/ 16223 h 503731"/>
                <a:gd name="connsiteX424" fmla="*/ 5897672 w 10525375"/>
                <a:gd name="connsiteY424" fmla="*/ 17559 h 503731"/>
                <a:gd name="connsiteX425" fmla="*/ 5901074 w 10525375"/>
                <a:gd name="connsiteY425" fmla="*/ 17559 h 503731"/>
                <a:gd name="connsiteX426" fmla="*/ 5952084 w 10525375"/>
                <a:gd name="connsiteY426" fmla="*/ 17559 h 503731"/>
                <a:gd name="connsiteX427" fmla="*/ 5972489 w 10525375"/>
                <a:gd name="connsiteY427" fmla="*/ 17559 h 503731"/>
                <a:gd name="connsiteX428" fmla="*/ 6013298 w 10525375"/>
                <a:gd name="connsiteY428" fmla="*/ 21569 h 503731"/>
                <a:gd name="connsiteX429" fmla="*/ 6023502 w 10525375"/>
                <a:gd name="connsiteY429" fmla="*/ 17559 h 503731"/>
                <a:gd name="connsiteX430" fmla="*/ 6027504 w 10525375"/>
                <a:gd name="connsiteY430" fmla="*/ 17559 h 503731"/>
                <a:gd name="connsiteX431" fmla="*/ 6029544 w 10525375"/>
                <a:gd name="connsiteY431" fmla="*/ 16223 h 503731"/>
                <a:gd name="connsiteX432" fmla="*/ 6067905 w 10525375"/>
                <a:gd name="connsiteY432" fmla="*/ 17358 h 503731"/>
                <a:gd name="connsiteX433" fmla="*/ 6077064 w 10525375"/>
                <a:gd name="connsiteY433" fmla="*/ 17225 h 503731"/>
                <a:gd name="connsiteX434" fmla="*/ 6077767 w 10525375"/>
                <a:gd name="connsiteY434" fmla="*/ 17449 h 503731"/>
                <a:gd name="connsiteX435" fmla="*/ 6120940 w 10525375"/>
                <a:gd name="connsiteY435" fmla="*/ 15053 h 503731"/>
                <a:gd name="connsiteX436" fmla="*/ 6209783 w 10525375"/>
                <a:gd name="connsiteY436" fmla="*/ 18896 h 503731"/>
                <a:gd name="connsiteX437" fmla="*/ 6233590 w 10525375"/>
                <a:gd name="connsiteY437" fmla="*/ 25578 h 503731"/>
                <a:gd name="connsiteX438" fmla="*/ 6311807 w 10525375"/>
                <a:gd name="connsiteY438" fmla="*/ 14886 h 503731"/>
                <a:gd name="connsiteX439" fmla="*/ 6318608 w 10525375"/>
                <a:gd name="connsiteY439" fmla="*/ 16223 h 503731"/>
                <a:gd name="connsiteX440" fmla="*/ 6322011 w 10525375"/>
                <a:gd name="connsiteY440" fmla="*/ 12213 h 503731"/>
                <a:gd name="connsiteX441" fmla="*/ 6427433 w 10525375"/>
                <a:gd name="connsiteY441" fmla="*/ 10875 h 503731"/>
                <a:gd name="connsiteX442" fmla="*/ 6444439 w 10525375"/>
                <a:gd name="connsiteY442" fmla="*/ 10875 h 503731"/>
                <a:gd name="connsiteX443" fmla="*/ 6478447 w 10525375"/>
                <a:gd name="connsiteY443" fmla="*/ 14886 h 503731"/>
                <a:gd name="connsiteX444" fmla="*/ 6481846 w 10525375"/>
                <a:gd name="connsiteY444" fmla="*/ 14886 h 503731"/>
                <a:gd name="connsiteX445" fmla="*/ 6495449 w 10525375"/>
                <a:gd name="connsiteY445" fmla="*/ 13550 h 503731"/>
                <a:gd name="connsiteX446" fmla="*/ 6505653 w 10525375"/>
                <a:gd name="connsiteY446" fmla="*/ 14886 h 503731"/>
                <a:gd name="connsiteX447" fmla="*/ 6529457 w 10525375"/>
                <a:gd name="connsiteY447" fmla="*/ 16223 h 503731"/>
                <a:gd name="connsiteX448" fmla="*/ 6536258 w 10525375"/>
                <a:gd name="connsiteY448" fmla="*/ 14886 h 503731"/>
                <a:gd name="connsiteX449" fmla="*/ 6580470 w 10525375"/>
                <a:gd name="connsiteY449" fmla="*/ 14886 h 503731"/>
                <a:gd name="connsiteX450" fmla="*/ 6702898 w 10525375"/>
                <a:gd name="connsiteY450" fmla="*/ 14886 h 503731"/>
                <a:gd name="connsiteX451" fmla="*/ 6811723 w 10525375"/>
                <a:gd name="connsiteY451" fmla="*/ 13550 h 503731"/>
                <a:gd name="connsiteX452" fmla="*/ 6818525 w 10525375"/>
                <a:gd name="connsiteY452" fmla="*/ 14886 h 503731"/>
                <a:gd name="connsiteX453" fmla="*/ 6876336 w 10525375"/>
                <a:gd name="connsiteY453" fmla="*/ 13550 h 503731"/>
                <a:gd name="connsiteX454" fmla="*/ 6886540 w 10525375"/>
                <a:gd name="connsiteY454" fmla="*/ 13550 h 503731"/>
                <a:gd name="connsiteX455" fmla="*/ 6951153 w 10525375"/>
                <a:gd name="connsiteY455" fmla="*/ 9539 h 503731"/>
                <a:gd name="connsiteX456" fmla="*/ 6957955 w 10525375"/>
                <a:gd name="connsiteY456" fmla="*/ 9539 h 503731"/>
                <a:gd name="connsiteX457" fmla="*/ 7093986 w 10525375"/>
                <a:gd name="connsiteY457" fmla="*/ 10875 h 503731"/>
                <a:gd name="connsiteX458" fmla="*/ 7104190 w 10525375"/>
                <a:gd name="connsiteY458" fmla="*/ 13550 h 503731"/>
                <a:gd name="connsiteX459" fmla="*/ 7206214 w 10525375"/>
                <a:gd name="connsiteY459" fmla="*/ 13550 h 503731"/>
                <a:gd name="connsiteX460" fmla="*/ 7219817 w 10525375"/>
                <a:gd name="connsiteY460" fmla="*/ 20232 h 503731"/>
                <a:gd name="connsiteX461" fmla="*/ 7223216 w 10525375"/>
                <a:gd name="connsiteY461" fmla="*/ 20232 h 503731"/>
                <a:gd name="connsiteX462" fmla="*/ 7247023 w 10525375"/>
                <a:gd name="connsiteY462" fmla="*/ 12213 h 503731"/>
                <a:gd name="connsiteX463" fmla="*/ 7257224 w 10525375"/>
                <a:gd name="connsiteY463" fmla="*/ 12213 h 503731"/>
                <a:gd name="connsiteX464" fmla="*/ 7522484 w 10525375"/>
                <a:gd name="connsiteY464" fmla="*/ 10875 h 503731"/>
                <a:gd name="connsiteX465" fmla="*/ 7542889 w 10525375"/>
                <a:gd name="connsiteY465" fmla="*/ 12213 h 503731"/>
                <a:gd name="connsiteX466" fmla="*/ 7604103 w 10525375"/>
                <a:gd name="connsiteY466" fmla="*/ 8204 h 503731"/>
                <a:gd name="connsiteX467" fmla="*/ 7719730 w 10525375"/>
                <a:gd name="connsiteY467" fmla="*/ 8204 h 503731"/>
                <a:gd name="connsiteX468" fmla="*/ 7726531 w 10525375"/>
                <a:gd name="connsiteY468" fmla="*/ 8204 h 503731"/>
                <a:gd name="connsiteX469" fmla="*/ 7811552 w 10525375"/>
                <a:gd name="connsiteY469" fmla="*/ 8204 h 503731"/>
                <a:gd name="connsiteX470" fmla="*/ 7818354 w 10525375"/>
                <a:gd name="connsiteY470" fmla="*/ 8204 h 503731"/>
                <a:gd name="connsiteX471" fmla="*/ 7872767 w 10525375"/>
                <a:gd name="connsiteY471" fmla="*/ 8204 h 503731"/>
                <a:gd name="connsiteX472" fmla="*/ 7930578 w 10525375"/>
                <a:gd name="connsiteY472" fmla="*/ 9539 h 503731"/>
                <a:gd name="connsiteX473" fmla="*/ 7933980 w 10525375"/>
                <a:gd name="connsiteY473" fmla="*/ 10875 h 503731"/>
                <a:gd name="connsiteX474" fmla="*/ 7933980 w 10525375"/>
                <a:gd name="connsiteY474" fmla="*/ 8204 h 503731"/>
                <a:gd name="connsiteX475" fmla="*/ 7967988 w 10525375"/>
                <a:gd name="connsiteY475" fmla="*/ 8204 h 503731"/>
                <a:gd name="connsiteX476" fmla="*/ 7974790 w 10525375"/>
                <a:gd name="connsiteY476" fmla="*/ 6866 h 503731"/>
                <a:gd name="connsiteX477" fmla="*/ 7995194 w 10525375"/>
                <a:gd name="connsiteY477" fmla="*/ 8204 h 503731"/>
                <a:gd name="connsiteX478" fmla="*/ 8046204 w 10525375"/>
                <a:gd name="connsiteY478" fmla="*/ 9539 h 503731"/>
                <a:gd name="connsiteX479" fmla="*/ 8046204 w 10525375"/>
                <a:gd name="connsiteY479" fmla="*/ 12213 h 503731"/>
                <a:gd name="connsiteX480" fmla="*/ 8066609 w 10525375"/>
                <a:gd name="connsiteY480" fmla="*/ 8204 h 503731"/>
                <a:gd name="connsiteX481" fmla="*/ 8161831 w 10525375"/>
                <a:gd name="connsiteY481" fmla="*/ 4193 h 503731"/>
                <a:gd name="connsiteX482" fmla="*/ 8229846 w 10525375"/>
                <a:gd name="connsiteY482" fmla="*/ 4193 h 503731"/>
                <a:gd name="connsiteX483" fmla="*/ 8318267 w 10525375"/>
                <a:gd name="connsiteY483" fmla="*/ 12213 h 503731"/>
                <a:gd name="connsiteX484" fmla="*/ 8318267 w 10525375"/>
                <a:gd name="connsiteY484" fmla="*/ 13550 h 503731"/>
                <a:gd name="connsiteX485" fmla="*/ 8382884 w 10525375"/>
                <a:gd name="connsiteY485" fmla="*/ 2857 h 503731"/>
                <a:gd name="connsiteX486" fmla="*/ 8467901 w 10525375"/>
                <a:gd name="connsiteY486" fmla="*/ 1520 h 503731"/>
                <a:gd name="connsiteX487" fmla="*/ 8481504 w 10525375"/>
                <a:gd name="connsiteY487" fmla="*/ 1520 h 503731"/>
                <a:gd name="connsiteX488" fmla="*/ 8505312 w 10525375"/>
                <a:gd name="connsiteY488" fmla="*/ 9539 h 503731"/>
                <a:gd name="connsiteX489" fmla="*/ 8505312 w 10525375"/>
                <a:gd name="connsiteY489" fmla="*/ 8204 h 503731"/>
                <a:gd name="connsiteX490" fmla="*/ 8501909 w 10525375"/>
                <a:gd name="connsiteY490" fmla="*/ 6866 h 503731"/>
                <a:gd name="connsiteX491" fmla="*/ 8556322 w 10525375"/>
                <a:gd name="connsiteY491" fmla="*/ 184 h 503731"/>
                <a:gd name="connsiteX492" fmla="*/ 8668549 w 10525375"/>
                <a:gd name="connsiteY492" fmla="*/ 1520 h 503731"/>
                <a:gd name="connsiteX493" fmla="*/ 8688954 w 10525375"/>
                <a:gd name="connsiteY493" fmla="*/ 1520 h 503731"/>
                <a:gd name="connsiteX494" fmla="*/ 8750168 w 10525375"/>
                <a:gd name="connsiteY494" fmla="*/ 1520 h 503731"/>
                <a:gd name="connsiteX495" fmla="*/ 8818184 w 10525375"/>
                <a:gd name="connsiteY495" fmla="*/ 2857 h 503731"/>
                <a:gd name="connsiteX496" fmla="*/ 8824985 w 10525375"/>
                <a:gd name="connsiteY496" fmla="*/ 184 h 503731"/>
                <a:gd name="connsiteX497" fmla="*/ 8841987 w 10525375"/>
                <a:gd name="connsiteY497" fmla="*/ 184 h 503731"/>
                <a:gd name="connsiteX498" fmla="*/ 8896400 w 10525375"/>
                <a:gd name="connsiteY498" fmla="*/ 2857 h 503731"/>
                <a:gd name="connsiteX499" fmla="*/ 8954214 w 10525375"/>
                <a:gd name="connsiteY499" fmla="*/ 4193 h 503731"/>
                <a:gd name="connsiteX500" fmla="*/ 8964415 w 10525375"/>
                <a:gd name="connsiteY500" fmla="*/ 4193 h 503731"/>
                <a:gd name="connsiteX501" fmla="*/ 9018828 w 10525375"/>
                <a:gd name="connsiteY501" fmla="*/ 184 h 503731"/>
                <a:gd name="connsiteX502" fmla="*/ 9032430 w 10525375"/>
                <a:gd name="connsiteY502" fmla="*/ 184 h 503731"/>
                <a:gd name="connsiteX503" fmla="*/ 9103849 w 10525375"/>
                <a:gd name="connsiteY503" fmla="*/ 2857 h 503731"/>
                <a:gd name="connsiteX504" fmla="*/ 9110650 w 10525375"/>
                <a:gd name="connsiteY504" fmla="*/ 1520 h 503731"/>
                <a:gd name="connsiteX505" fmla="*/ 9399715 w 10525375"/>
                <a:gd name="connsiteY505" fmla="*/ 8204 h 503731"/>
                <a:gd name="connsiteX506" fmla="*/ 9505141 w 10525375"/>
                <a:gd name="connsiteY506" fmla="*/ 6866 h 503731"/>
                <a:gd name="connsiteX507" fmla="*/ 9532347 w 10525375"/>
                <a:gd name="connsiteY507" fmla="*/ 6866 h 503731"/>
                <a:gd name="connsiteX508" fmla="*/ 9539148 w 10525375"/>
                <a:gd name="connsiteY508" fmla="*/ 8204 h 503731"/>
                <a:gd name="connsiteX509" fmla="*/ 9539148 w 10525375"/>
                <a:gd name="connsiteY509" fmla="*/ 9539 h 503731"/>
                <a:gd name="connsiteX510" fmla="*/ 9678579 w 10525375"/>
                <a:gd name="connsiteY510" fmla="*/ 10875 h 503731"/>
                <a:gd name="connsiteX511" fmla="*/ 9732992 w 10525375"/>
                <a:gd name="connsiteY511" fmla="*/ 14886 h 503731"/>
                <a:gd name="connsiteX512" fmla="*/ 9760198 w 10525375"/>
                <a:gd name="connsiteY512" fmla="*/ 10875 h 503731"/>
                <a:gd name="connsiteX513" fmla="*/ 9811211 w 10525375"/>
                <a:gd name="connsiteY513" fmla="*/ 16223 h 503731"/>
                <a:gd name="connsiteX514" fmla="*/ 9807808 w 10525375"/>
                <a:gd name="connsiteY514" fmla="*/ 17559 h 503731"/>
                <a:gd name="connsiteX515" fmla="*/ 9811211 w 10525375"/>
                <a:gd name="connsiteY515" fmla="*/ 17559 h 503731"/>
                <a:gd name="connsiteX516" fmla="*/ 9862221 w 10525375"/>
                <a:gd name="connsiteY516" fmla="*/ 17559 h 503731"/>
                <a:gd name="connsiteX517" fmla="*/ 9882626 w 10525375"/>
                <a:gd name="connsiteY517" fmla="*/ 17559 h 503731"/>
                <a:gd name="connsiteX518" fmla="*/ 9923435 w 10525375"/>
                <a:gd name="connsiteY518" fmla="*/ 21569 h 503731"/>
                <a:gd name="connsiteX519" fmla="*/ 9933639 w 10525375"/>
                <a:gd name="connsiteY519" fmla="*/ 17559 h 503731"/>
                <a:gd name="connsiteX520" fmla="*/ 9964244 w 10525375"/>
                <a:gd name="connsiteY520" fmla="*/ 17559 h 503731"/>
                <a:gd name="connsiteX521" fmla="*/ 10005054 w 10525375"/>
                <a:gd name="connsiteY521" fmla="*/ 22905 h 503731"/>
                <a:gd name="connsiteX522" fmla="*/ 10049266 w 10525375"/>
                <a:gd name="connsiteY522" fmla="*/ 24241 h 503731"/>
                <a:gd name="connsiteX523" fmla="*/ 10035662 w 10525375"/>
                <a:gd name="connsiteY523" fmla="*/ 34935 h 503731"/>
                <a:gd name="connsiteX524" fmla="*/ 9971046 w 10525375"/>
                <a:gd name="connsiteY524" fmla="*/ 33598 h 503731"/>
                <a:gd name="connsiteX525" fmla="*/ 9967647 w 10525375"/>
                <a:gd name="connsiteY525" fmla="*/ 29589 h 503731"/>
                <a:gd name="connsiteX526" fmla="*/ 9967647 w 10525375"/>
                <a:gd name="connsiteY526" fmla="*/ 30925 h 503731"/>
                <a:gd name="connsiteX527" fmla="*/ 9950642 w 10525375"/>
                <a:gd name="connsiteY527" fmla="*/ 34935 h 503731"/>
                <a:gd name="connsiteX528" fmla="*/ 9974448 w 10525375"/>
                <a:gd name="connsiteY528" fmla="*/ 54983 h 503731"/>
                <a:gd name="connsiteX529" fmla="*/ 10008456 w 10525375"/>
                <a:gd name="connsiteY529" fmla="*/ 54983 h 503731"/>
                <a:gd name="connsiteX530" fmla="*/ 10083274 w 10525375"/>
                <a:gd name="connsiteY530" fmla="*/ 58993 h 503731"/>
                <a:gd name="connsiteX531" fmla="*/ 10056068 w 10525375"/>
                <a:gd name="connsiteY531" fmla="*/ 53647 h 503731"/>
                <a:gd name="connsiteX532" fmla="*/ 10103678 w 10525375"/>
                <a:gd name="connsiteY532" fmla="*/ 52310 h 503731"/>
                <a:gd name="connsiteX533" fmla="*/ 10103678 w 10525375"/>
                <a:gd name="connsiteY533" fmla="*/ 48301 h 503731"/>
                <a:gd name="connsiteX534" fmla="*/ 10093474 w 10525375"/>
                <a:gd name="connsiteY534" fmla="*/ 42955 h 503731"/>
                <a:gd name="connsiteX535" fmla="*/ 10093474 w 10525375"/>
                <a:gd name="connsiteY535" fmla="*/ 38944 h 503731"/>
                <a:gd name="connsiteX536" fmla="*/ 10093474 w 10525375"/>
                <a:gd name="connsiteY536" fmla="*/ 26916 h 503731"/>
                <a:gd name="connsiteX537" fmla="*/ 10124083 w 10525375"/>
                <a:gd name="connsiteY537" fmla="*/ 42955 h 503731"/>
                <a:gd name="connsiteX538" fmla="*/ 10124083 w 10525375"/>
                <a:gd name="connsiteY538" fmla="*/ 48301 h 503731"/>
                <a:gd name="connsiteX539" fmla="*/ 10147886 w 10525375"/>
                <a:gd name="connsiteY539" fmla="*/ 56320 h 503731"/>
                <a:gd name="connsiteX540" fmla="*/ 10134284 w 10525375"/>
                <a:gd name="connsiteY540" fmla="*/ 64338 h 503731"/>
                <a:gd name="connsiteX541" fmla="*/ 10103678 w 10525375"/>
                <a:gd name="connsiteY541" fmla="*/ 72359 h 503731"/>
                <a:gd name="connsiteX542" fmla="*/ 10113879 w 10525375"/>
                <a:gd name="connsiteY542" fmla="*/ 76368 h 503731"/>
                <a:gd name="connsiteX543" fmla="*/ 10181894 w 10525375"/>
                <a:gd name="connsiteY543" fmla="*/ 77704 h 503731"/>
                <a:gd name="connsiteX544" fmla="*/ 10181894 w 10525375"/>
                <a:gd name="connsiteY544" fmla="*/ 80379 h 503731"/>
                <a:gd name="connsiteX545" fmla="*/ 10134284 w 10525375"/>
                <a:gd name="connsiteY545" fmla="*/ 88398 h 503731"/>
                <a:gd name="connsiteX546" fmla="*/ 10178496 w 10525375"/>
                <a:gd name="connsiteY546" fmla="*/ 91070 h 503731"/>
                <a:gd name="connsiteX547" fmla="*/ 10154688 w 10525375"/>
                <a:gd name="connsiteY547" fmla="*/ 113792 h 503731"/>
                <a:gd name="connsiteX548" fmla="*/ 10171694 w 10525375"/>
                <a:gd name="connsiteY548" fmla="*/ 124485 h 503731"/>
                <a:gd name="connsiteX549" fmla="*/ 10232908 w 10525375"/>
                <a:gd name="connsiteY549" fmla="*/ 113792 h 503731"/>
                <a:gd name="connsiteX550" fmla="*/ 10232908 w 10525375"/>
                <a:gd name="connsiteY550" fmla="*/ 125822 h 503731"/>
                <a:gd name="connsiteX551" fmla="*/ 10243108 w 10525375"/>
                <a:gd name="connsiteY551" fmla="*/ 125822 h 503731"/>
                <a:gd name="connsiteX552" fmla="*/ 10243108 w 10525375"/>
                <a:gd name="connsiteY552" fmla="*/ 124485 h 503731"/>
                <a:gd name="connsiteX553" fmla="*/ 10277116 w 10525375"/>
                <a:gd name="connsiteY553" fmla="*/ 116466 h 503731"/>
                <a:gd name="connsiteX554" fmla="*/ 10348534 w 10525375"/>
                <a:gd name="connsiteY554" fmla="*/ 116466 h 503731"/>
                <a:gd name="connsiteX555" fmla="*/ 10396146 w 10525375"/>
                <a:gd name="connsiteY555" fmla="*/ 116466 h 503731"/>
                <a:gd name="connsiteX556" fmla="*/ 10368939 w 10525375"/>
                <a:gd name="connsiteY556" fmla="*/ 132504 h 503731"/>
                <a:gd name="connsiteX557" fmla="*/ 10368939 w 10525375"/>
                <a:gd name="connsiteY557" fmla="*/ 144533 h 503731"/>
                <a:gd name="connsiteX558" fmla="*/ 10406346 w 10525375"/>
                <a:gd name="connsiteY558" fmla="*/ 141861 h 503731"/>
                <a:gd name="connsiteX559" fmla="*/ 10436954 w 10525375"/>
                <a:gd name="connsiteY559" fmla="*/ 155227 h 503731"/>
                <a:gd name="connsiteX560" fmla="*/ 10406346 w 10525375"/>
                <a:gd name="connsiteY560" fmla="*/ 161909 h 503731"/>
                <a:gd name="connsiteX561" fmla="*/ 10368939 w 10525375"/>
                <a:gd name="connsiteY561" fmla="*/ 157899 h 503731"/>
                <a:gd name="connsiteX562" fmla="*/ 10338330 w 10525375"/>
                <a:gd name="connsiteY562" fmla="*/ 148543 h 503731"/>
                <a:gd name="connsiteX563" fmla="*/ 10314526 w 10525375"/>
                <a:gd name="connsiteY563" fmla="*/ 160573 h 503731"/>
                <a:gd name="connsiteX564" fmla="*/ 10273718 w 10525375"/>
                <a:gd name="connsiteY564" fmla="*/ 168593 h 503731"/>
                <a:gd name="connsiteX565" fmla="*/ 10287320 w 10525375"/>
                <a:gd name="connsiteY565" fmla="*/ 176612 h 503731"/>
                <a:gd name="connsiteX566" fmla="*/ 10328130 w 10525375"/>
                <a:gd name="connsiteY566" fmla="*/ 172602 h 503731"/>
                <a:gd name="connsiteX567" fmla="*/ 10379779 w 10525375"/>
                <a:gd name="connsiteY567" fmla="*/ 172226 h 503731"/>
                <a:gd name="connsiteX568" fmla="*/ 10387784 w 10525375"/>
                <a:gd name="connsiteY568" fmla="*/ 179252 h 503731"/>
                <a:gd name="connsiteX569" fmla="*/ 10373612 w 10525375"/>
                <a:gd name="connsiteY569" fmla="*/ 178951 h 503731"/>
                <a:gd name="connsiteX570" fmla="*/ 10365536 w 10525375"/>
                <a:gd name="connsiteY570" fmla="*/ 184632 h 503731"/>
                <a:gd name="connsiteX571" fmla="*/ 10328130 w 10525375"/>
                <a:gd name="connsiteY571" fmla="*/ 196660 h 503731"/>
                <a:gd name="connsiteX572" fmla="*/ 10253312 w 10525375"/>
                <a:gd name="connsiteY572" fmla="*/ 203344 h 503731"/>
                <a:gd name="connsiteX573" fmla="*/ 10280519 w 10525375"/>
                <a:gd name="connsiteY573" fmla="*/ 208690 h 503731"/>
                <a:gd name="connsiteX574" fmla="*/ 10290720 w 10525375"/>
                <a:gd name="connsiteY574" fmla="*/ 212699 h 503731"/>
                <a:gd name="connsiteX575" fmla="*/ 10294122 w 10525375"/>
                <a:gd name="connsiteY575" fmla="*/ 210026 h 503731"/>
                <a:gd name="connsiteX576" fmla="*/ 10362138 w 10525375"/>
                <a:gd name="connsiteY576" fmla="*/ 208690 h 503731"/>
                <a:gd name="connsiteX577" fmla="*/ 10379140 w 10525375"/>
                <a:gd name="connsiteY577" fmla="*/ 212699 h 503731"/>
                <a:gd name="connsiteX578" fmla="*/ 10392743 w 10525375"/>
                <a:gd name="connsiteY578" fmla="*/ 216709 h 503731"/>
                <a:gd name="connsiteX579" fmla="*/ 10464161 w 10525375"/>
                <a:gd name="connsiteY579" fmla="*/ 248787 h 503731"/>
                <a:gd name="connsiteX580" fmla="*/ 10433552 w 10525375"/>
                <a:gd name="connsiteY580" fmla="*/ 252796 h 503731"/>
                <a:gd name="connsiteX581" fmla="*/ 10402947 w 10525375"/>
                <a:gd name="connsiteY581" fmla="*/ 240768 h 503731"/>
                <a:gd name="connsiteX582" fmla="*/ 10409748 w 10525375"/>
                <a:gd name="connsiteY582" fmla="*/ 254134 h 503731"/>
                <a:gd name="connsiteX583" fmla="*/ 10385941 w 10525375"/>
                <a:gd name="connsiteY583" fmla="*/ 255469 h 503731"/>
                <a:gd name="connsiteX584" fmla="*/ 10368939 w 10525375"/>
                <a:gd name="connsiteY584" fmla="*/ 263489 h 503731"/>
                <a:gd name="connsiteX585" fmla="*/ 10358735 w 10525375"/>
                <a:gd name="connsiteY585" fmla="*/ 264826 h 503731"/>
                <a:gd name="connsiteX586" fmla="*/ 10266916 w 10525375"/>
                <a:gd name="connsiteY586" fmla="*/ 260816 h 503731"/>
                <a:gd name="connsiteX587" fmla="*/ 10266916 w 10525375"/>
                <a:gd name="connsiteY587" fmla="*/ 272846 h 503731"/>
                <a:gd name="connsiteX588" fmla="*/ 10277116 w 10525375"/>
                <a:gd name="connsiteY588" fmla="*/ 276855 h 503731"/>
                <a:gd name="connsiteX589" fmla="*/ 10317926 w 10525375"/>
                <a:gd name="connsiteY589" fmla="*/ 275519 h 503731"/>
                <a:gd name="connsiteX590" fmla="*/ 10338330 w 10525375"/>
                <a:gd name="connsiteY590" fmla="*/ 278192 h 503731"/>
                <a:gd name="connsiteX591" fmla="*/ 10368939 w 10525375"/>
                <a:gd name="connsiteY591" fmla="*/ 283538 h 503731"/>
                <a:gd name="connsiteX592" fmla="*/ 10379140 w 10525375"/>
                <a:gd name="connsiteY592" fmla="*/ 286211 h 503731"/>
                <a:gd name="connsiteX593" fmla="*/ 10358735 w 10525375"/>
                <a:gd name="connsiteY593" fmla="*/ 294231 h 503731"/>
                <a:gd name="connsiteX594" fmla="*/ 10297521 w 10525375"/>
                <a:gd name="connsiteY594" fmla="*/ 298240 h 503731"/>
                <a:gd name="connsiteX595" fmla="*/ 10246511 w 10525375"/>
                <a:gd name="connsiteY595" fmla="*/ 292894 h 503731"/>
                <a:gd name="connsiteX596" fmla="*/ 10243108 w 10525375"/>
                <a:gd name="connsiteY596" fmla="*/ 282201 h 503731"/>
                <a:gd name="connsiteX597" fmla="*/ 10246511 w 10525375"/>
                <a:gd name="connsiteY597" fmla="*/ 282201 h 503731"/>
                <a:gd name="connsiteX598" fmla="*/ 10209100 w 10525375"/>
                <a:gd name="connsiteY598" fmla="*/ 287547 h 503731"/>
                <a:gd name="connsiteX599" fmla="*/ 10205702 w 10525375"/>
                <a:gd name="connsiteY599" fmla="*/ 290220 h 503731"/>
                <a:gd name="connsiteX600" fmla="*/ 10215902 w 10525375"/>
                <a:gd name="connsiteY600" fmla="*/ 294231 h 503731"/>
                <a:gd name="connsiteX601" fmla="*/ 10215902 w 10525375"/>
                <a:gd name="connsiteY601" fmla="*/ 306259 h 503731"/>
                <a:gd name="connsiteX602" fmla="*/ 10175093 w 10525375"/>
                <a:gd name="connsiteY602" fmla="*/ 306259 h 503731"/>
                <a:gd name="connsiteX603" fmla="*/ 10127482 w 10525375"/>
                <a:gd name="connsiteY603" fmla="*/ 302250 h 503731"/>
                <a:gd name="connsiteX604" fmla="*/ 10103678 w 10525375"/>
                <a:gd name="connsiteY604" fmla="*/ 306259 h 503731"/>
                <a:gd name="connsiteX605" fmla="*/ 10076472 w 10525375"/>
                <a:gd name="connsiteY605" fmla="*/ 310270 h 503731"/>
                <a:gd name="connsiteX606" fmla="*/ 10093474 w 10525375"/>
                <a:gd name="connsiteY606" fmla="*/ 314279 h 503731"/>
                <a:gd name="connsiteX607" fmla="*/ 10141085 w 10525375"/>
                <a:gd name="connsiteY607" fmla="*/ 319625 h 503731"/>
                <a:gd name="connsiteX608" fmla="*/ 10096876 w 10525375"/>
                <a:gd name="connsiteY608" fmla="*/ 322298 h 503731"/>
                <a:gd name="connsiteX609" fmla="*/ 10090075 w 10525375"/>
                <a:gd name="connsiteY609" fmla="*/ 322298 h 503731"/>
                <a:gd name="connsiteX610" fmla="*/ 10117282 w 10525375"/>
                <a:gd name="connsiteY610" fmla="*/ 332991 h 503731"/>
                <a:gd name="connsiteX611" fmla="*/ 10137686 w 10525375"/>
                <a:gd name="connsiteY611" fmla="*/ 338337 h 503731"/>
                <a:gd name="connsiteX612" fmla="*/ 10168292 w 10525375"/>
                <a:gd name="connsiteY612" fmla="*/ 338337 h 503731"/>
                <a:gd name="connsiteX613" fmla="*/ 10171694 w 10525375"/>
                <a:gd name="connsiteY613" fmla="*/ 339674 h 503731"/>
                <a:gd name="connsiteX614" fmla="*/ 10175093 w 10525375"/>
                <a:gd name="connsiteY614" fmla="*/ 337001 h 503731"/>
                <a:gd name="connsiteX615" fmla="*/ 10243108 w 10525375"/>
                <a:gd name="connsiteY615" fmla="*/ 338337 h 503731"/>
                <a:gd name="connsiteX616" fmla="*/ 10355336 w 10525375"/>
                <a:gd name="connsiteY616" fmla="*/ 342348 h 503731"/>
                <a:gd name="connsiteX617" fmla="*/ 10375740 w 10525375"/>
                <a:gd name="connsiteY617" fmla="*/ 339674 h 503731"/>
                <a:gd name="connsiteX618" fmla="*/ 10498169 w 10525375"/>
                <a:gd name="connsiteY618" fmla="*/ 347694 h 503731"/>
                <a:gd name="connsiteX619" fmla="*/ 10498169 w 10525375"/>
                <a:gd name="connsiteY619" fmla="*/ 350367 h 503731"/>
                <a:gd name="connsiteX620" fmla="*/ 10447156 w 10525375"/>
                <a:gd name="connsiteY620" fmla="*/ 355713 h 503731"/>
                <a:gd name="connsiteX621" fmla="*/ 10385941 w 10525375"/>
                <a:gd name="connsiteY621" fmla="*/ 355713 h 503731"/>
                <a:gd name="connsiteX622" fmla="*/ 10375740 w 10525375"/>
                <a:gd name="connsiteY622" fmla="*/ 354376 h 503731"/>
                <a:gd name="connsiteX623" fmla="*/ 10345132 w 10525375"/>
                <a:gd name="connsiteY623" fmla="*/ 351703 h 503731"/>
                <a:gd name="connsiteX624" fmla="*/ 10222704 w 10525375"/>
                <a:gd name="connsiteY624" fmla="*/ 359722 h 503731"/>
                <a:gd name="connsiteX625" fmla="*/ 10222704 w 10525375"/>
                <a:gd name="connsiteY625" fmla="*/ 357049 h 503731"/>
                <a:gd name="connsiteX626" fmla="*/ 10137686 w 10525375"/>
                <a:gd name="connsiteY626" fmla="*/ 369079 h 503731"/>
                <a:gd name="connsiteX627" fmla="*/ 10100276 w 10525375"/>
                <a:gd name="connsiteY627" fmla="*/ 367742 h 503731"/>
                <a:gd name="connsiteX628" fmla="*/ 10096876 w 10525375"/>
                <a:gd name="connsiteY628" fmla="*/ 366406 h 503731"/>
                <a:gd name="connsiteX629" fmla="*/ 10069670 w 10525375"/>
                <a:gd name="connsiteY629" fmla="*/ 366406 h 503731"/>
                <a:gd name="connsiteX630" fmla="*/ 10045863 w 10525375"/>
                <a:gd name="connsiteY630" fmla="*/ 367742 h 503731"/>
                <a:gd name="connsiteX631" fmla="*/ 10042464 w 10525375"/>
                <a:gd name="connsiteY631" fmla="*/ 366406 h 503731"/>
                <a:gd name="connsiteX632" fmla="*/ 10028861 w 10525375"/>
                <a:gd name="connsiteY632" fmla="*/ 366406 h 503731"/>
                <a:gd name="connsiteX633" fmla="*/ 10018657 w 10525375"/>
                <a:gd name="connsiteY633" fmla="*/ 366406 h 503731"/>
                <a:gd name="connsiteX634" fmla="*/ 10011856 w 10525375"/>
                <a:gd name="connsiteY634" fmla="*/ 369079 h 503731"/>
                <a:gd name="connsiteX635" fmla="*/ 9977848 w 10525375"/>
                <a:gd name="connsiteY635" fmla="*/ 371752 h 503731"/>
                <a:gd name="connsiteX636" fmla="*/ 9971046 w 10525375"/>
                <a:gd name="connsiteY636" fmla="*/ 369079 h 503731"/>
                <a:gd name="connsiteX637" fmla="*/ 9971046 w 10525375"/>
                <a:gd name="connsiteY637" fmla="*/ 375761 h 503731"/>
                <a:gd name="connsiteX638" fmla="*/ 9998252 w 10525375"/>
                <a:gd name="connsiteY638" fmla="*/ 381108 h 503731"/>
                <a:gd name="connsiteX639" fmla="*/ 10001655 w 10525375"/>
                <a:gd name="connsiteY639" fmla="*/ 378434 h 503731"/>
                <a:gd name="connsiteX640" fmla="*/ 10056068 w 10525375"/>
                <a:gd name="connsiteY640" fmla="*/ 377099 h 503731"/>
                <a:gd name="connsiteX641" fmla="*/ 10069670 w 10525375"/>
                <a:gd name="connsiteY641" fmla="*/ 381108 h 503731"/>
                <a:gd name="connsiteX642" fmla="*/ 10069670 w 10525375"/>
                <a:gd name="connsiteY642" fmla="*/ 385118 h 503731"/>
                <a:gd name="connsiteX643" fmla="*/ 10110480 w 10525375"/>
                <a:gd name="connsiteY643" fmla="*/ 389127 h 503731"/>
                <a:gd name="connsiteX644" fmla="*/ 10110480 w 10525375"/>
                <a:gd name="connsiteY644" fmla="*/ 393137 h 503731"/>
                <a:gd name="connsiteX645" fmla="*/ 10151289 w 10525375"/>
                <a:gd name="connsiteY645" fmla="*/ 386454 h 503731"/>
                <a:gd name="connsiteX646" fmla="*/ 10161490 w 10525375"/>
                <a:gd name="connsiteY646" fmla="*/ 390464 h 503731"/>
                <a:gd name="connsiteX647" fmla="*/ 10168292 w 10525375"/>
                <a:gd name="connsiteY647" fmla="*/ 391800 h 503731"/>
                <a:gd name="connsiteX648" fmla="*/ 10232908 w 10525375"/>
                <a:gd name="connsiteY648" fmla="*/ 397147 h 503731"/>
                <a:gd name="connsiteX649" fmla="*/ 10266916 w 10525375"/>
                <a:gd name="connsiteY649" fmla="*/ 405166 h 503731"/>
                <a:gd name="connsiteX650" fmla="*/ 10243108 w 10525375"/>
                <a:gd name="connsiteY650" fmla="*/ 411850 h 503731"/>
                <a:gd name="connsiteX651" fmla="*/ 10243108 w 10525375"/>
                <a:gd name="connsiteY651" fmla="*/ 415859 h 503731"/>
                <a:gd name="connsiteX652" fmla="*/ 10181894 w 10525375"/>
                <a:gd name="connsiteY652" fmla="*/ 415859 h 503731"/>
                <a:gd name="connsiteX653" fmla="*/ 10175093 w 10525375"/>
                <a:gd name="connsiteY653" fmla="*/ 419869 h 503731"/>
                <a:gd name="connsiteX654" fmla="*/ 10212503 w 10525375"/>
                <a:gd name="connsiteY654" fmla="*/ 433235 h 503731"/>
                <a:gd name="connsiteX655" fmla="*/ 10212503 w 10525375"/>
                <a:gd name="connsiteY655" fmla="*/ 441254 h 503731"/>
                <a:gd name="connsiteX656" fmla="*/ 10181894 w 10525375"/>
                <a:gd name="connsiteY656" fmla="*/ 439917 h 503731"/>
                <a:gd name="connsiteX657" fmla="*/ 10147886 w 10525375"/>
                <a:gd name="connsiteY657" fmla="*/ 419869 h 503731"/>
                <a:gd name="connsiteX658" fmla="*/ 10117282 w 10525375"/>
                <a:gd name="connsiteY658" fmla="*/ 419869 h 503731"/>
                <a:gd name="connsiteX659" fmla="*/ 10130884 w 10525375"/>
                <a:gd name="connsiteY659" fmla="*/ 410512 h 503731"/>
                <a:gd name="connsiteX660" fmla="*/ 10127482 w 10525375"/>
                <a:gd name="connsiteY660" fmla="*/ 405166 h 503731"/>
                <a:gd name="connsiteX661" fmla="*/ 10124083 w 10525375"/>
                <a:gd name="connsiteY661" fmla="*/ 402493 h 503731"/>
                <a:gd name="connsiteX662" fmla="*/ 10086672 w 10525375"/>
                <a:gd name="connsiteY662" fmla="*/ 402493 h 503731"/>
                <a:gd name="connsiteX663" fmla="*/ 10076472 w 10525375"/>
                <a:gd name="connsiteY663" fmla="*/ 411850 h 503731"/>
                <a:gd name="connsiteX664" fmla="*/ 10073070 w 10525375"/>
                <a:gd name="connsiteY664" fmla="*/ 415859 h 503731"/>
                <a:gd name="connsiteX665" fmla="*/ 10083274 w 10525375"/>
                <a:gd name="connsiteY665" fmla="*/ 426551 h 503731"/>
                <a:gd name="connsiteX666" fmla="*/ 10096876 w 10525375"/>
                <a:gd name="connsiteY666" fmla="*/ 427888 h 503731"/>
                <a:gd name="connsiteX667" fmla="*/ 10141085 w 10525375"/>
                <a:gd name="connsiteY667" fmla="*/ 434571 h 503731"/>
                <a:gd name="connsiteX668" fmla="*/ 10137686 w 10525375"/>
                <a:gd name="connsiteY668" fmla="*/ 438581 h 503731"/>
                <a:gd name="connsiteX669" fmla="*/ 10090075 w 10525375"/>
                <a:gd name="connsiteY669" fmla="*/ 437244 h 503731"/>
                <a:gd name="connsiteX670" fmla="*/ 10066268 w 10525375"/>
                <a:gd name="connsiteY670" fmla="*/ 437244 h 503731"/>
                <a:gd name="connsiteX671" fmla="*/ 10039062 w 10525375"/>
                <a:gd name="connsiteY671" fmla="*/ 433235 h 503731"/>
                <a:gd name="connsiteX672" fmla="*/ 10018657 w 10525375"/>
                <a:gd name="connsiteY672" fmla="*/ 445263 h 503731"/>
                <a:gd name="connsiteX673" fmla="*/ 9984649 w 10525375"/>
                <a:gd name="connsiteY673" fmla="*/ 433235 h 503731"/>
                <a:gd name="connsiteX674" fmla="*/ 9903030 w 10525375"/>
                <a:gd name="connsiteY674" fmla="*/ 437244 h 503731"/>
                <a:gd name="connsiteX675" fmla="*/ 9889428 w 10525375"/>
                <a:gd name="connsiteY675" fmla="*/ 451947 h 503731"/>
                <a:gd name="connsiteX676" fmla="*/ 9855420 w 10525375"/>
                <a:gd name="connsiteY676" fmla="*/ 451947 h 503731"/>
                <a:gd name="connsiteX677" fmla="*/ 9838418 w 10525375"/>
                <a:gd name="connsiteY677" fmla="*/ 453283 h 503731"/>
                <a:gd name="connsiteX678" fmla="*/ 9804410 w 10525375"/>
                <a:gd name="connsiteY678" fmla="*/ 455956 h 503731"/>
                <a:gd name="connsiteX679" fmla="*/ 9801007 w 10525375"/>
                <a:gd name="connsiteY679" fmla="*/ 455956 h 503731"/>
                <a:gd name="connsiteX680" fmla="*/ 9749997 w 10525375"/>
                <a:gd name="connsiteY680" fmla="*/ 454620 h 503731"/>
                <a:gd name="connsiteX681" fmla="*/ 9743196 w 10525375"/>
                <a:gd name="connsiteY681" fmla="*/ 453283 h 503731"/>
                <a:gd name="connsiteX682" fmla="*/ 9743196 w 10525375"/>
                <a:gd name="connsiteY682" fmla="*/ 457293 h 503731"/>
                <a:gd name="connsiteX683" fmla="*/ 9702386 w 10525375"/>
                <a:gd name="connsiteY683" fmla="*/ 457293 h 503731"/>
                <a:gd name="connsiteX684" fmla="*/ 9600363 w 10525375"/>
                <a:gd name="connsiteY684" fmla="*/ 462639 h 503731"/>
                <a:gd name="connsiteX685" fmla="*/ 9579958 w 10525375"/>
                <a:gd name="connsiteY685" fmla="*/ 442590 h 503731"/>
                <a:gd name="connsiteX686" fmla="*/ 9569754 w 10525375"/>
                <a:gd name="connsiteY686" fmla="*/ 441254 h 503731"/>
                <a:gd name="connsiteX687" fmla="*/ 9566355 w 10525375"/>
                <a:gd name="connsiteY687" fmla="*/ 441254 h 503731"/>
                <a:gd name="connsiteX688" fmla="*/ 9566355 w 10525375"/>
                <a:gd name="connsiteY688" fmla="*/ 442590 h 503731"/>
                <a:gd name="connsiteX689" fmla="*/ 9545950 w 10525375"/>
                <a:gd name="connsiteY689" fmla="*/ 442590 h 503731"/>
                <a:gd name="connsiteX690" fmla="*/ 9525260 w 10525375"/>
                <a:gd name="connsiteY690" fmla="*/ 443494 h 503731"/>
                <a:gd name="connsiteX691" fmla="*/ 9545946 w 10525375"/>
                <a:gd name="connsiteY691" fmla="*/ 449274 h 503731"/>
                <a:gd name="connsiteX692" fmla="*/ 9542548 w 10525375"/>
                <a:gd name="connsiteY692" fmla="*/ 453283 h 503731"/>
                <a:gd name="connsiteX693" fmla="*/ 9511939 w 10525375"/>
                <a:gd name="connsiteY693" fmla="*/ 453283 h 503731"/>
                <a:gd name="connsiteX694" fmla="*/ 9471133 w 10525375"/>
                <a:gd name="connsiteY694" fmla="*/ 453283 h 503731"/>
                <a:gd name="connsiteX695" fmla="*/ 9467730 w 10525375"/>
                <a:gd name="connsiteY695" fmla="*/ 450611 h 503731"/>
                <a:gd name="connsiteX696" fmla="*/ 9467730 w 10525375"/>
                <a:gd name="connsiteY696" fmla="*/ 446007 h 503731"/>
                <a:gd name="connsiteX697" fmla="*/ 9454128 w 10525375"/>
                <a:gd name="connsiteY697" fmla="*/ 446601 h 503731"/>
                <a:gd name="connsiteX698" fmla="*/ 9433723 w 10525375"/>
                <a:gd name="connsiteY698" fmla="*/ 458629 h 503731"/>
                <a:gd name="connsiteX699" fmla="*/ 9454128 w 10525375"/>
                <a:gd name="connsiteY699" fmla="*/ 469322 h 503731"/>
                <a:gd name="connsiteX700" fmla="*/ 9392914 w 10525375"/>
                <a:gd name="connsiteY700" fmla="*/ 470659 h 503731"/>
                <a:gd name="connsiteX701" fmla="*/ 9369110 w 10525375"/>
                <a:gd name="connsiteY701" fmla="*/ 474668 h 503731"/>
                <a:gd name="connsiteX702" fmla="*/ 9321499 w 10525375"/>
                <a:gd name="connsiteY702" fmla="*/ 473332 h 503731"/>
                <a:gd name="connsiteX703" fmla="*/ 9267086 w 10525375"/>
                <a:gd name="connsiteY703" fmla="*/ 473332 h 503731"/>
                <a:gd name="connsiteX704" fmla="*/ 9185468 w 10525375"/>
                <a:gd name="connsiteY704" fmla="*/ 477341 h 503731"/>
                <a:gd name="connsiteX705" fmla="*/ 9144658 w 10525375"/>
                <a:gd name="connsiteY705" fmla="*/ 481352 h 503731"/>
                <a:gd name="connsiteX706" fmla="*/ 9144658 w 10525375"/>
                <a:gd name="connsiteY706" fmla="*/ 477341 h 503731"/>
                <a:gd name="connsiteX707" fmla="*/ 9083444 w 10525375"/>
                <a:gd name="connsiteY707" fmla="*/ 466648 h 503731"/>
                <a:gd name="connsiteX708" fmla="*/ 9042635 w 10525375"/>
                <a:gd name="connsiteY708" fmla="*/ 458629 h 503731"/>
                <a:gd name="connsiteX709" fmla="*/ 9018828 w 10525375"/>
                <a:gd name="connsiteY709" fmla="*/ 465313 h 503731"/>
                <a:gd name="connsiteX710" fmla="*/ 9025629 w 10525375"/>
                <a:gd name="connsiteY710" fmla="*/ 469322 h 503731"/>
                <a:gd name="connsiteX711" fmla="*/ 9022230 w 10525375"/>
                <a:gd name="connsiteY711" fmla="*/ 481352 h 503731"/>
                <a:gd name="connsiteX712" fmla="*/ 9012026 w 10525375"/>
                <a:gd name="connsiteY712" fmla="*/ 482687 h 503731"/>
                <a:gd name="connsiteX713" fmla="*/ 8947413 w 10525375"/>
                <a:gd name="connsiteY713" fmla="*/ 485361 h 503731"/>
                <a:gd name="connsiteX714" fmla="*/ 8930408 w 10525375"/>
                <a:gd name="connsiteY714" fmla="*/ 485361 h 503731"/>
                <a:gd name="connsiteX715" fmla="*/ 8920206 w 10525375"/>
                <a:gd name="connsiteY715" fmla="*/ 482687 h 503731"/>
                <a:gd name="connsiteX716" fmla="*/ 8916804 w 10525375"/>
                <a:gd name="connsiteY716" fmla="*/ 481352 h 503731"/>
                <a:gd name="connsiteX717" fmla="*/ 8855590 w 10525375"/>
                <a:gd name="connsiteY717" fmla="*/ 485361 h 503731"/>
                <a:gd name="connsiteX718" fmla="*/ 8852191 w 10525375"/>
                <a:gd name="connsiteY718" fmla="*/ 486698 h 503731"/>
                <a:gd name="connsiteX719" fmla="*/ 8790977 w 10525375"/>
                <a:gd name="connsiteY719" fmla="*/ 489371 h 503731"/>
                <a:gd name="connsiteX720" fmla="*/ 8739964 w 10525375"/>
                <a:gd name="connsiteY720" fmla="*/ 490707 h 503731"/>
                <a:gd name="connsiteX721" fmla="*/ 8675350 w 10525375"/>
                <a:gd name="connsiteY721" fmla="*/ 492044 h 503731"/>
                <a:gd name="connsiteX722" fmla="*/ 8668549 w 10525375"/>
                <a:gd name="connsiteY722" fmla="*/ 490707 h 503731"/>
                <a:gd name="connsiteX723" fmla="*/ 8654946 w 10525375"/>
                <a:gd name="connsiteY723" fmla="*/ 493380 h 503731"/>
                <a:gd name="connsiteX724" fmla="*/ 8637940 w 10525375"/>
                <a:gd name="connsiteY724" fmla="*/ 493380 h 503731"/>
                <a:gd name="connsiteX725" fmla="*/ 8627740 w 10525375"/>
                <a:gd name="connsiteY725" fmla="*/ 489371 h 503731"/>
                <a:gd name="connsiteX726" fmla="*/ 8586930 w 10525375"/>
                <a:gd name="connsiteY726" fmla="*/ 489371 h 503731"/>
                <a:gd name="connsiteX727" fmla="*/ 8583528 w 10525375"/>
                <a:gd name="connsiteY727" fmla="*/ 492044 h 503731"/>
                <a:gd name="connsiteX728" fmla="*/ 8481504 w 10525375"/>
                <a:gd name="connsiteY728" fmla="*/ 488034 h 503731"/>
                <a:gd name="connsiteX729" fmla="*/ 8461100 w 10525375"/>
                <a:gd name="connsiteY729" fmla="*/ 492044 h 503731"/>
                <a:gd name="connsiteX730" fmla="*/ 8433894 w 10525375"/>
                <a:gd name="connsiteY730" fmla="*/ 492044 h 503731"/>
                <a:gd name="connsiteX731" fmla="*/ 8382884 w 10525375"/>
                <a:gd name="connsiteY731" fmla="*/ 480014 h 503731"/>
                <a:gd name="connsiteX732" fmla="*/ 8372680 w 10525375"/>
                <a:gd name="connsiteY732" fmla="*/ 478678 h 503731"/>
                <a:gd name="connsiteX733" fmla="*/ 8369280 w 10525375"/>
                <a:gd name="connsiteY733" fmla="*/ 478678 h 503731"/>
                <a:gd name="connsiteX734" fmla="*/ 8369280 w 10525375"/>
                <a:gd name="connsiteY734" fmla="*/ 496053 h 503731"/>
                <a:gd name="connsiteX735" fmla="*/ 8331870 w 10525375"/>
                <a:gd name="connsiteY735" fmla="*/ 496053 h 503731"/>
                <a:gd name="connsiteX736" fmla="*/ 8311466 w 10525375"/>
                <a:gd name="connsiteY736" fmla="*/ 497390 h 503731"/>
                <a:gd name="connsiteX737" fmla="*/ 8250251 w 10525375"/>
                <a:gd name="connsiteY737" fmla="*/ 497390 h 503731"/>
                <a:gd name="connsiteX738" fmla="*/ 8241182 w 10525375"/>
                <a:gd name="connsiteY738" fmla="*/ 493826 h 503731"/>
                <a:gd name="connsiteX739" fmla="*/ 8243450 w 10525375"/>
                <a:gd name="connsiteY739" fmla="*/ 493380 h 503731"/>
                <a:gd name="connsiteX740" fmla="*/ 8243450 w 10525375"/>
                <a:gd name="connsiteY740" fmla="*/ 492044 h 503731"/>
                <a:gd name="connsiteX741" fmla="*/ 8240050 w 10525375"/>
                <a:gd name="connsiteY741" fmla="*/ 493380 h 503731"/>
                <a:gd name="connsiteX742" fmla="*/ 8241182 w 10525375"/>
                <a:gd name="connsiteY742" fmla="*/ 493826 h 503731"/>
                <a:gd name="connsiteX743" fmla="*/ 8223045 w 10525375"/>
                <a:gd name="connsiteY743" fmla="*/ 497390 h 503731"/>
                <a:gd name="connsiteX744" fmla="*/ 8110821 w 10525375"/>
                <a:gd name="connsiteY744" fmla="*/ 498726 h 503731"/>
                <a:gd name="connsiteX745" fmla="*/ 8093815 w 10525375"/>
                <a:gd name="connsiteY745" fmla="*/ 497390 h 503731"/>
                <a:gd name="connsiteX746" fmla="*/ 8029202 w 10525375"/>
                <a:gd name="connsiteY746" fmla="*/ 497390 h 503731"/>
                <a:gd name="connsiteX747" fmla="*/ 8025800 w 10525375"/>
                <a:gd name="connsiteY747" fmla="*/ 496053 h 503731"/>
                <a:gd name="connsiteX748" fmla="*/ 8022401 w 10525375"/>
                <a:gd name="connsiteY748" fmla="*/ 498726 h 503731"/>
                <a:gd name="connsiteX749" fmla="*/ 7916975 w 10525375"/>
                <a:gd name="connsiteY749" fmla="*/ 501399 h 503731"/>
                <a:gd name="connsiteX750" fmla="*/ 7896570 w 10525375"/>
                <a:gd name="connsiteY750" fmla="*/ 501399 h 503731"/>
                <a:gd name="connsiteX751" fmla="*/ 7862562 w 10525375"/>
                <a:gd name="connsiteY751" fmla="*/ 500064 h 503731"/>
                <a:gd name="connsiteX752" fmla="*/ 7862562 w 10525375"/>
                <a:gd name="connsiteY752" fmla="*/ 498726 h 503731"/>
                <a:gd name="connsiteX753" fmla="*/ 7845560 w 10525375"/>
                <a:gd name="connsiteY753" fmla="*/ 500064 h 503731"/>
                <a:gd name="connsiteX754" fmla="*/ 7784346 w 10525375"/>
                <a:gd name="connsiteY754" fmla="*/ 500064 h 503731"/>
                <a:gd name="connsiteX755" fmla="*/ 7753737 w 10525375"/>
                <a:gd name="connsiteY755" fmla="*/ 497390 h 503731"/>
                <a:gd name="connsiteX756" fmla="*/ 7743533 w 10525375"/>
                <a:gd name="connsiteY756" fmla="*/ 500064 h 503731"/>
                <a:gd name="connsiteX757" fmla="*/ 7590500 w 10525375"/>
                <a:gd name="connsiteY757" fmla="*/ 502737 h 503731"/>
                <a:gd name="connsiteX758" fmla="*/ 7580299 w 10525375"/>
                <a:gd name="connsiteY758" fmla="*/ 500064 h 503731"/>
                <a:gd name="connsiteX759" fmla="*/ 7519085 w 10525375"/>
                <a:gd name="connsiteY759" fmla="*/ 496053 h 503731"/>
                <a:gd name="connsiteX760" fmla="*/ 7508881 w 10525375"/>
                <a:gd name="connsiteY760" fmla="*/ 498726 h 503731"/>
                <a:gd name="connsiteX761" fmla="*/ 7488477 w 10525375"/>
                <a:gd name="connsiteY761" fmla="*/ 496053 h 503731"/>
                <a:gd name="connsiteX762" fmla="*/ 7396657 w 10525375"/>
                <a:gd name="connsiteY762" fmla="*/ 498726 h 503731"/>
                <a:gd name="connsiteX763" fmla="*/ 7366048 w 10525375"/>
                <a:gd name="connsiteY763" fmla="*/ 496053 h 503731"/>
                <a:gd name="connsiteX764" fmla="*/ 7355848 w 10525375"/>
                <a:gd name="connsiteY764" fmla="*/ 496053 h 503731"/>
                <a:gd name="connsiteX765" fmla="*/ 7192610 w 10525375"/>
                <a:gd name="connsiteY765" fmla="*/ 494717 h 503731"/>
                <a:gd name="connsiteX766" fmla="*/ 7189208 w 10525375"/>
                <a:gd name="connsiteY766" fmla="*/ 492044 h 503731"/>
                <a:gd name="connsiteX767" fmla="*/ 7172206 w 10525375"/>
                <a:gd name="connsiteY767" fmla="*/ 490707 h 503731"/>
                <a:gd name="connsiteX768" fmla="*/ 7131393 w 10525375"/>
                <a:gd name="connsiteY768" fmla="*/ 490707 h 503731"/>
                <a:gd name="connsiteX769" fmla="*/ 7127994 w 10525375"/>
                <a:gd name="connsiteY769" fmla="*/ 494717 h 503731"/>
                <a:gd name="connsiteX770" fmla="*/ 7124595 w 10525375"/>
                <a:gd name="connsiteY770" fmla="*/ 494717 h 503731"/>
                <a:gd name="connsiteX771" fmla="*/ 7121192 w 10525375"/>
                <a:gd name="connsiteY771" fmla="*/ 494717 h 503731"/>
                <a:gd name="connsiteX772" fmla="*/ 7070182 w 10525375"/>
                <a:gd name="connsiteY772" fmla="*/ 494717 h 503731"/>
                <a:gd name="connsiteX773" fmla="*/ 7008968 w 10525375"/>
                <a:gd name="connsiteY773" fmla="*/ 490707 h 503731"/>
                <a:gd name="connsiteX774" fmla="*/ 6957955 w 10525375"/>
                <a:gd name="connsiteY774" fmla="*/ 492044 h 503731"/>
                <a:gd name="connsiteX775" fmla="*/ 6794717 w 10525375"/>
                <a:gd name="connsiteY775" fmla="*/ 486698 h 503731"/>
                <a:gd name="connsiteX776" fmla="*/ 6753908 w 10525375"/>
                <a:gd name="connsiteY776" fmla="*/ 484025 h 503731"/>
                <a:gd name="connsiteX777" fmla="*/ 6753908 w 10525375"/>
                <a:gd name="connsiteY777" fmla="*/ 482687 h 503731"/>
                <a:gd name="connsiteX778" fmla="*/ 6662089 w 10525375"/>
                <a:gd name="connsiteY778" fmla="*/ 482687 h 503731"/>
                <a:gd name="connsiteX779" fmla="*/ 6641684 w 10525375"/>
                <a:gd name="connsiteY779" fmla="*/ 482687 h 503731"/>
                <a:gd name="connsiteX780" fmla="*/ 6631480 w 10525375"/>
                <a:gd name="connsiteY780" fmla="*/ 485361 h 503731"/>
                <a:gd name="connsiteX781" fmla="*/ 6580470 w 10525375"/>
                <a:gd name="connsiteY781" fmla="*/ 482687 h 503731"/>
                <a:gd name="connsiteX782" fmla="*/ 6577067 w 10525375"/>
                <a:gd name="connsiteY782" fmla="*/ 482687 h 503731"/>
                <a:gd name="connsiteX783" fmla="*/ 6573668 w 10525375"/>
                <a:gd name="connsiteY783" fmla="*/ 482687 h 503731"/>
                <a:gd name="connsiteX784" fmla="*/ 6566867 w 10525375"/>
                <a:gd name="connsiteY784" fmla="*/ 480014 h 503731"/>
                <a:gd name="connsiteX785" fmla="*/ 6488647 w 10525375"/>
                <a:gd name="connsiteY785" fmla="*/ 476005 h 503731"/>
                <a:gd name="connsiteX786" fmla="*/ 6454639 w 10525375"/>
                <a:gd name="connsiteY786" fmla="*/ 484025 h 503731"/>
                <a:gd name="connsiteX787" fmla="*/ 6451240 w 10525375"/>
                <a:gd name="connsiteY787" fmla="*/ 484025 h 503731"/>
                <a:gd name="connsiteX788" fmla="*/ 6447838 w 10525375"/>
                <a:gd name="connsiteY788" fmla="*/ 484025 h 503731"/>
                <a:gd name="connsiteX789" fmla="*/ 6373021 w 10525375"/>
                <a:gd name="connsiteY789" fmla="*/ 480014 h 503731"/>
                <a:gd name="connsiteX790" fmla="*/ 6369622 w 10525375"/>
                <a:gd name="connsiteY790" fmla="*/ 478678 h 503731"/>
                <a:gd name="connsiteX791" fmla="*/ 6240392 w 10525375"/>
                <a:gd name="connsiteY791" fmla="*/ 477341 h 503731"/>
                <a:gd name="connsiteX792" fmla="*/ 6230188 w 10525375"/>
                <a:gd name="connsiteY792" fmla="*/ 477341 h 503731"/>
                <a:gd name="connsiteX793" fmla="*/ 6209783 w 10525375"/>
                <a:gd name="connsiteY793" fmla="*/ 478678 h 503731"/>
                <a:gd name="connsiteX794" fmla="*/ 6206384 w 10525375"/>
                <a:gd name="connsiteY794" fmla="*/ 477341 h 503731"/>
                <a:gd name="connsiteX795" fmla="*/ 6179178 w 10525375"/>
                <a:gd name="connsiteY795" fmla="*/ 477341 h 503731"/>
                <a:gd name="connsiteX796" fmla="*/ 6148569 w 10525375"/>
                <a:gd name="connsiteY796" fmla="*/ 474668 h 503731"/>
                <a:gd name="connsiteX797" fmla="*/ 6145170 w 10525375"/>
                <a:gd name="connsiteY797" fmla="*/ 476005 h 503731"/>
                <a:gd name="connsiteX798" fmla="*/ 6114561 w 10525375"/>
                <a:gd name="connsiteY798" fmla="*/ 474668 h 503731"/>
                <a:gd name="connsiteX799" fmla="*/ 6104361 w 10525375"/>
                <a:gd name="connsiteY799" fmla="*/ 474668 h 503731"/>
                <a:gd name="connsiteX800" fmla="*/ 6012538 w 10525375"/>
                <a:gd name="connsiteY800" fmla="*/ 474668 h 503731"/>
                <a:gd name="connsiteX801" fmla="*/ 6009139 w 10525375"/>
                <a:gd name="connsiteY801" fmla="*/ 473332 h 503731"/>
                <a:gd name="connsiteX802" fmla="*/ 6005736 w 10525375"/>
                <a:gd name="connsiteY802" fmla="*/ 473332 h 503731"/>
                <a:gd name="connsiteX803" fmla="*/ 6002337 w 10525375"/>
                <a:gd name="connsiteY803" fmla="*/ 471995 h 503731"/>
                <a:gd name="connsiteX804" fmla="*/ 6005736 w 10525375"/>
                <a:gd name="connsiteY804" fmla="*/ 470659 h 503731"/>
                <a:gd name="connsiteX805" fmla="*/ 6002337 w 10525375"/>
                <a:gd name="connsiteY805" fmla="*/ 470659 h 503731"/>
                <a:gd name="connsiteX806" fmla="*/ 5930919 w 10525375"/>
                <a:gd name="connsiteY806" fmla="*/ 471995 h 503731"/>
                <a:gd name="connsiteX807" fmla="*/ 5927520 w 10525375"/>
                <a:gd name="connsiteY807" fmla="*/ 471995 h 503731"/>
                <a:gd name="connsiteX808" fmla="*/ 5822094 w 10525375"/>
                <a:gd name="connsiteY808" fmla="*/ 467986 h 503731"/>
                <a:gd name="connsiteX809" fmla="*/ 5709870 w 10525375"/>
                <a:gd name="connsiteY809" fmla="*/ 467986 h 503731"/>
                <a:gd name="connsiteX810" fmla="*/ 5675863 w 10525375"/>
                <a:gd name="connsiteY810" fmla="*/ 470659 h 503731"/>
                <a:gd name="connsiteX811" fmla="*/ 5609547 w 10525375"/>
                <a:gd name="connsiteY811" fmla="*/ 467985 h 503731"/>
                <a:gd name="connsiteX812" fmla="*/ 5543963 w 10525375"/>
                <a:gd name="connsiteY812" fmla="*/ 469307 h 503731"/>
                <a:gd name="connsiteX813" fmla="*/ 5543991 w 10525375"/>
                <a:gd name="connsiteY813" fmla="*/ 469322 h 503731"/>
                <a:gd name="connsiteX814" fmla="*/ 5482777 w 10525375"/>
                <a:gd name="connsiteY814" fmla="*/ 470659 h 503731"/>
                <a:gd name="connsiteX815" fmla="*/ 5458973 w 10525375"/>
                <a:gd name="connsiteY815" fmla="*/ 474668 h 503731"/>
                <a:gd name="connsiteX816" fmla="*/ 5411362 w 10525375"/>
                <a:gd name="connsiteY816" fmla="*/ 473332 h 503731"/>
                <a:gd name="connsiteX817" fmla="*/ 5356950 w 10525375"/>
                <a:gd name="connsiteY817" fmla="*/ 473332 h 503731"/>
                <a:gd name="connsiteX818" fmla="*/ 5275331 w 10525375"/>
                <a:gd name="connsiteY818" fmla="*/ 477341 h 503731"/>
                <a:gd name="connsiteX819" fmla="*/ 5234521 w 10525375"/>
                <a:gd name="connsiteY819" fmla="*/ 481352 h 503731"/>
                <a:gd name="connsiteX820" fmla="*/ 5234521 w 10525375"/>
                <a:gd name="connsiteY820" fmla="*/ 477341 h 503731"/>
                <a:gd name="connsiteX821" fmla="*/ 5180958 w 10525375"/>
                <a:gd name="connsiteY821" fmla="*/ 476025 h 503731"/>
                <a:gd name="connsiteX822" fmla="*/ 5174703 w 10525375"/>
                <a:gd name="connsiteY822" fmla="*/ 468359 h 503731"/>
                <a:gd name="connsiteX823" fmla="*/ 5121534 w 10525375"/>
                <a:gd name="connsiteY823" fmla="*/ 467986 h 503731"/>
                <a:gd name="connsiteX824" fmla="*/ 5114203 w 10525375"/>
                <a:gd name="connsiteY824" fmla="*/ 468562 h 503731"/>
                <a:gd name="connsiteX825" fmla="*/ 5115492 w 10525375"/>
                <a:gd name="connsiteY825" fmla="*/ 469322 h 503731"/>
                <a:gd name="connsiteX826" fmla="*/ 5112093 w 10525375"/>
                <a:gd name="connsiteY826" fmla="*/ 481352 h 503731"/>
                <a:gd name="connsiteX827" fmla="*/ 5101889 w 10525375"/>
                <a:gd name="connsiteY827" fmla="*/ 482687 h 503731"/>
                <a:gd name="connsiteX828" fmla="*/ 5037276 w 10525375"/>
                <a:gd name="connsiteY828" fmla="*/ 485361 h 503731"/>
                <a:gd name="connsiteX829" fmla="*/ 5020271 w 10525375"/>
                <a:gd name="connsiteY829" fmla="*/ 485361 h 503731"/>
                <a:gd name="connsiteX830" fmla="*/ 5010070 w 10525375"/>
                <a:gd name="connsiteY830" fmla="*/ 482687 h 503731"/>
                <a:gd name="connsiteX831" fmla="*/ 5006667 w 10525375"/>
                <a:gd name="connsiteY831" fmla="*/ 481352 h 503731"/>
                <a:gd name="connsiteX832" fmla="*/ 4945453 w 10525375"/>
                <a:gd name="connsiteY832" fmla="*/ 485361 h 503731"/>
                <a:gd name="connsiteX833" fmla="*/ 4942054 w 10525375"/>
                <a:gd name="connsiteY833" fmla="*/ 486698 h 503731"/>
                <a:gd name="connsiteX834" fmla="*/ 4880840 w 10525375"/>
                <a:gd name="connsiteY834" fmla="*/ 489371 h 503731"/>
                <a:gd name="connsiteX835" fmla="*/ 4829827 w 10525375"/>
                <a:gd name="connsiteY835" fmla="*/ 490707 h 503731"/>
                <a:gd name="connsiteX836" fmla="*/ 4765214 w 10525375"/>
                <a:gd name="connsiteY836" fmla="*/ 492044 h 503731"/>
                <a:gd name="connsiteX837" fmla="*/ 4758412 w 10525375"/>
                <a:gd name="connsiteY837" fmla="*/ 490707 h 503731"/>
                <a:gd name="connsiteX838" fmla="*/ 4744809 w 10525375"/>
                <a:gd name="connsiteY838" fmla="*/ 493380 h 503731"/>
                <a:gd name="connsiteX839" fmla="*/ 4727803 w 10525375"/>
                <a:gd name="connsiteY839" fmla="*/ 493380 h 503731"/>
                <a:gd name="connsiteX840" fmla="*/ 4717603 w 10525375"/>
                <a:gd name="connsiteY840" fmla="*/ 489371 h 503731"/>
                <a:gd name="connsiteX841" fmla="*/ 4676794 w 10525375"/>
                <a:gd name="connsiteY841" fmla="*/ 489371 h 503731"/>
                <a:gd name="connsiteX842" fmla="*/ 4673391 w 10525375"/>
                <a:gd name="connsiteY842" fmla="*/ 492044 h 503731"/>
                <a:gd name="connsiteX843" fmla="*/ 4571368 w 10525375"/>
                <a:gd name="connsiteY843" fmla="*/ 488034 h 503731"/>
                <a:gd name="connsiteX844" fmla="*/ 4550963 w 10525375"/>
                <a:gd name="connsiteY844" fmla="*/ 492044 h 503731"/>
                <a:gd name="connsiteX845" fmla="*/ 4523757 w 10525375"/>
                <a:gd name="connsiteY845" fmla="*/ 492044 h 503731"/>
                <a:gd name="connsiteX846" fmla="*/ 4472747 w 10525375"/>
                <a:gd name="connsiteY846" fmla="*/ 480014 h 503731"/>
                <a:gd name="connsiteX847" fmla="*/ 4462543 w 10525375"/>
                <a:gd name="connsiteY847" fmla="*/ 478678 h 503731"/>
                <a:gd name="connsiteX848" fmla="*/ 4459144 w 10525375"/>
                <a:gd name="connsiteY848" fmla="*/ 478678 h 503731"/>
                <a:gd name="connsiteX849" fmla="*/ 4459144 w 10525375"/>
                <a:gd name="connsiteY849" fmla="*/ 496053 h 503731"/>
                <a:gd name="connsiteX850" fmla="*/ 4421733 w 10525375"/>
                <a:gd name="connsiteY850" fmla="*/ 496053 h 503731"/>
                <a:gd name="connsiteX851" fmla="*/ 4401329 w 10525375"/>
                <a:gd name="connsiteY851" fmla="*/ 497390 h 503731"/>
                <a:gd name="connsiteX852" fmla="*/ 4340114 w 10525375"/>
                <a:gd name="connsiteY852" fmla="*/ 497390 h 503731"/>
                <a:gd name="connsiteX853" fmla="*/ 4331046 w 10525375"/>
                <a:gd name="connsiteY853" fmla="*/ 493826 h 503731"/>
                <a:gd name="connsiteX854" fmla="*/ 4333313 w 10525375"/>
                <a:gd name="connsiteY854" fmla="*/ 493380 h 503731"/>
                <a:gd name="connsiteX855" fmla="*/ 4333313 w 10525375"/>
                <a:gd name="connsiteY855" fmla="*/ 492044 h 503731"/>
                <a:gd name="connsiteX856" fmla="*/ 4329914 w 10525375"/>
                <a:gd name="connsiteY856" fmla="*/ 493380 h 503731"/>
                <a:gd name="connsiteX857" fmla="*/ 4331046 w 10525375"/>
                <a:gd name="connsiteY857" fmla="*/ 493826 h 503731"/>
                <a:gd name="connsiteX858" fmla="*/ 4312908 w 10525375"/>
                <a:gd name="connsiteY858" fmla="*/ 497390 h 503731"/>
                <a:gd name="connsiteX859" fmla="*/ 4200684 w 10525375"/>
                <a:gd name="connsiteY859" fmla="*/ 498726 h 503731"/>
                <a:gd name="connsiteX860" fmla="*/ 4183678 w 10525375"/>
                <a:gd name="connsiteY860" fmla="*/ 497390 h 503731"/>
                <a:gd name="connsiteX861" fmla="*/ 4119065 w 10525375"/>
                <a:gd name="connsiteY861" fmla="*/ 497390 h 503731"/>
                <a:gd name="connsiteX862" fmla="*/ 4115663 w 10525375"/>
                <a:gd name="connsiteY862" fmla="*/ 496053 h 503731"/>
                <a:gd name="connsiteX863" fmla="*/ 4112264 w 10525375"/>
                <a:gd name="connsiteY863" fmla="*/ 498726 h 503731"/>
                <a:gd name="connsiteX864" fmla="*/ 4006838 w 10525375"/>
                <a:gd name="connsiteY864" fmla="*/ 501399 h 503731"/>
                <a:gd name="connsiteX865" fmla="*/ 3986433 w 10525375"/>
                <a:gd name="connsiteY865" fmla="*/ 501399 h 503731"/>
                <a:gd name="connsiteX866" fmla="*/ 3952425 w 10525375"/>
                <a:gd name="connsiteY866" fmla="*/ 500064 h 503731"/>
                <a:gd name="connsiteX867" fmla="*/ 3952425 w 10525375"/>
                <a:gd name="connsiteY867" fmla="*/ 498726 h 503731"/>
                <a:gd name="connsiteX868" fmla="*/ 3935423 w 10525375"/>
                <a:gd name="connsiteY868" fmla="*/ 500064 h 503731"/>
                <a:gd name="connsiteX869" fmla="*/ 3874209 w 10525375"/>
                <a:gd name="connsiteY869" fmla="*/ 500064 h 503731"/>
                <a:gd name="connsiteX870" fmla="*/ 3843600 w 10525375"/>
                <a:gd name="connsiteY870" fmla="*/ 497390 h 503731"/>
                <a:gd name="connsiteX871" fmla="*/ 3833396 w 10525375"/>
                <a:gd name="connsiteY871" fmla="*/ 500064 h 503731"/>
                <a:gd name="connsiteX872" fmla="*/ 3680363 w 10525375"/>
                <a:gd name="connsiteY872" fmla="*/ 502737 h 503731"/>
                <a:gd name="connsiteX873" fmla="*/ 3670162 w 10525375"/>
                <a:gd name="connsiteY873" fmla="*/ 500064 h 503731"/>
                <a:gd name="connsiteX874" fmla="*/ 3608948 w 10525375"/>
                <a:gd name="connsiteY874" fmla="*/ 496053 h 503731"/>
                <a:gd name="connsiteX875" fmla="*/ 3598744 w 10525375"/>
                <a:gd name="connsiteY875" fmla="*/ 498726 h 503731"/>
                <a:gd name="connsiteX876" fmla="*/ 3578340 w 10525375"/>
                <a:gd name="connsiteY876" fmla="*/ 496053 h 503731"/>
                <a:gd name="connsiteX877" fmla="*/ 3486520 w 10525375"/>
                <a:gd name="connsiteY877" fmla="*/ 498726 h 503731"/>
                <a:gd name="connsiteX878" fmla="*/ 3455911 w 10525375"/>
                <a:gd name="connsiteY878" fmla="*/ 496053 h 503731"/>
                <a:gd name="connsiteX879" fmla="*/ 3445711 w 10525375"/>
                <a:gd name="connsiteY879" fmla="*/ 496053 h 503731"/>
                <a:gd name="connsiteX880" fmla="*/ 3282473 w 10525375"/>
                <a:gd name="connsiteY880" fmla="*/ 494717 h 503731"/>
                <a:gd name="connsiteX881" fmla="*/ 3279071 w 10525375"/>
                <a:gd name="connsiteY881" fmla="*/ 492044 h 503731"/>
                <a:gd name="connsiteX882" fmla="*/ 3262069 w 10525375"/>
                <a:gd name="connsiteY882" fmla="*/ 490707 h 503731"/>
                <a:gd name="connsiteX883" fmla="*/ 3221256 w 10525375"/>
                <a:gd name="connsiteY883" fmla="*/ 490707 h 503731"/>
                <a:gd name="connsiteX884" fmla="*/ 3217857 w 10525375"/>
                <a:gd name="connsiteY884" fmla="*/ 494717 h 503731"/>
                <a:gd name="connsiteX885" fmla="*/ 3214458 w 10525375"/>
                <a:gd name="connsiteY885" fmla="*/ 494717 h 503731"/>
                <a:gd name="connsiteX886" fmla="*/ 3211055 w 10525375"/>
                <a:gd name="connsiteY886" fmla="*/ 494717 h 503731"/>
                <a:gd name="connsiteX887" fmla="*/ 3160045 w 10525375"/>
                <a:gd name="connsiteY887" fmla="*/ 494717 h 503731"/>
                <a:gd name="connsiteX888" fmla="*/ 3098831 w 10525375"/>
                <a:gd name="connsiteY888" fmla="*/ 490707 h 503731"/>
                <a:gd name="connsiteX889" fmla="*/ 3047818 w 10525375"/>
                <a:gd name="connsiteY889" fmla="*/ 492044 h 503731"/>
                <a:gd name="connsiteX890" fmla="*/ 2884580 w 10525375"/>
                <a:gd name="connsiteY890" fmla="*/ 486698 h 503731"/>
                <a:gd name="connsiteX891" fmla="*/ 2843771 w 10525375"/>
                <a:gd name="connsiteY891" fmla="*/ 484025 h 503731"/>
                <a:gd name="connsiteX892" fmla="*/ 2843771 w 10525375"/>
                <a:gd name="connsiteY892" fmla="*/ 482687 h 503731"/>
                <a:gd name="connsiteX893" fmla="*/ 2751952 w 10525375"/>
                <a:gd name="connsiteY893" fmla="*/ 482687 h 503731"/>
                <a:gd name="connsiteX894" fmla="*/ 2731547 w 10525375"/>
                <a:gd name="connsiteY894" fmla="*/ 482687 h 503731"/>
                <a:gd name="connsiteX895" fmla="*/ 2721343 w 10525375"/>
                <a:gd name="connsiteY895" fmla="*/ 485361 h 503731"/>
                <a:gd name="connsiteX896" fmla="*/ 2670333 w 10525375"/>
                <a:gd name="connsiteY896" fmla="*/ 482687 h 503731"/>
                <a:gd name="connsiteX897" fmla="*/ 2666930 w 10525375"/>
                <a:gd name="connsiteY897" fmla="*/ 482687 h 503731"/>
                <a:gd name="connsiteX898" fmla="*/ 2663531 w 10525375"/>
                <a:gd name="connsiteY898" fmla="*/ 482687 h 503731"/>
                <a:gd name="connsiteX899" fmla="*/ 2656730 w 10525375"/>
                <a:gd name="connsiteY899" fmla="*/ 480014 h 503731"/>
                <a:gd name="connsiteX900" fmla="*/ 2578510 w 10525375"/>
                <a:gd name="connsiteY900" fmla="*/ 476005 h 503731"/>
                <a:gd name="connsiteX901" fmla="*/ 2544502 w 10525375"/>
                <a:gd name="connsiteY901" fmla="*/ 484025 h 503731"/>
                <a:gd name="connsiteX902" fmla="*/ 2541103 w 10525375"/>
                <a:gd name="connsiteY902" fmla="*/ 484025 h 503731"/>
                <a:gd name="connsiteX903" fmla="*/ 2537701 w 10525375"/>
                <a:gd name="connsiteY903" fmla="*/ 484025 h 503731"/>
                <a:gd name="connsiteX904" fmla="*/ 2462884 w 10525375"/>
                <a:gd name="connsiteY904" fmla="*/ 480014 h 503731"/>
                <a:gd name="connsiteX905" fmla="*/ 2459484 w 10525375"/>
                <a:gd name="connsiteY905" fmla="*/ 478678 h 503731"/>
                <a:gd name="connsiteX906" fmla="*/ 2330255 w 10525375"/>
                <a:gd name="connsiteY906" fmla="*/ 477341 h 503731"/>
                <a:gd name="connsiteX907" fmla="*/ 2320051 w 10525375"/>
                <a:gd name="connsiteY907" fmla="*/ 477341 h 503731"/>
                <a:gd name="connsiteX908" fmla="*/ 2299646 w 10525375"/>
                <a:gd name="connsiteY908" fmla="*/ 478678 h 503731"/>
                <a:gd name="connsiteX909" fmla="*/ 2296247 w 10525375"/>
                <a:gd name="connsiteY909" fmla="*/ 477341 h 503731"/>
                <a:gd name="connsiteX910" fmla="*/ 2269041 w 10525375"/>
                <a:gd name="connsiteY910" fmla="*/ 477341 h 503731"/>
                <a:gd name="connsiteX911" fmla="*/ 2238432 w 10525375"/>
                <a:gd name="connsiteY911" fmla="*/ 474668 h 503731"/>
                <a:gd name="connsiteX912" fmla="*/ 2235033 w 10525375"/>
                <a:gd name="connsiteY912" fmla="*/ 476005 h 503731"/>
                <a:gd name="connsiteX913" fmla="*/ 2204424 w 10525375"/>
                <a:gd name="connsiteY913" fmla="*/ 474668 h 503731"/>
                <a:gd name="connsiteX914" fmla="*/ 2194224 w 10525375"/>
                <a:gd name="connsiteY914" fmla="*/ 474668 h 503731"/>
                <a:gd name="connsiteX915" fmla="*/ 2102401 w 10525375"/>
                <a:gd name="connsiteY915" fmla="*/ 474668 h 503731"/>
                <a:gd name="connsiteX916" fmla="*/ 2099002 w 10525375"/>
                <a:gd name="connsiteY916" fmla="*/ 473332 h 503731"/>
                <a:gd name="connsiteX917" fmla="*/ 2095599 w 10525375"/>
                <a:gd name="connsiteY917" fmla="*/ 473332 h 503731"/>
                <a:gd name="connsiteX918" fmla="*/ 2092200 w 10525375"/>
                <a:gd name="connsiteY918" fmla="*/ 471995 h 503731"/>
                <a:gd name="connsiteX919" fmla="*/ 2095599 w 10525375"/>
                <a:gd name="connsiteY919" fmla="*/ 470659 h 503731"/>
                <a:gd name="connsiteX920" fmla="*/ 2092200 w 10525375"/>
                <a:gd name="connsiteY920" fmla="*/ 470659 h 503731"/>
                <a:gd name="connsiteX921" fmla="*/ 2020782 w 10525375"/>
                <a:gd name="connsiteY921" fmla="*/ 471995 h 503731"/>
                <a:gd name="connsiteX922" fmla="*/ 2017383 w 10525375"/>
                <a:gd name="connsiteY922" fmla="*/ 471995 h 503731"/>
                <a:gd name="connsiteX923" fmla="*/ 1911957 w 10525375"/>
                <a:gd name="connsiteY923" fmla="*/ 467986 h 503731"/>
                <a:gd name="connsiteX924" fmla="*/ 1799733 w 10525375"/>
                <a:gd name="connsiteY924" fmla="*/ 467986 h 503731"/>
                <a:gd name="connsiteX925" fmla="*/ 1765725 w 10525375"/>
                <a:gd name="connsiteY925" fmla="*/ 470659 h 503731"/>
                <a:gd name="connsiteX926" fmla="*/ 1633093 w 10525375"/>
                <a:gd name="connsiteY926" fmla="*/ 469322 h 503731"/>
                <a:gd name="connsiteX927" fmla="*/ 1599086 w 10525375"/>
                <a:gd name="connsiteY927" fmla="*/ 465313 h 503731"/>
                <a:gd name="connsiteX928" fmla="*/ 1599086 w 10525375"/>
                <a:gd name="connsiteY928" fmla="*/ 463975 h 503731"/>
                <a:gd name="connsiteX929" fmla="*/ 1364433 w 10525375"/>
                <a:gd name="connsiteY929" fmla="*/ 463975 h 503731"/>
                <a:gd name="connsiteX930" fmla="*/ 1357632 w 10525375"/>
                <a:gd name="connsiteY930" fmla="*/ 465313 h 503731"/>
                <a:gd name="connsiteX931" fmla="*/ 1354229 w 10525375"/>
                <a:gd name="connsiteY931" fmla="*/ 467986 h 503731"/>
                <a:gd name="connsiteX932" fmla="*/ 1211396 w 10525375"/>
                <a:gd name="connsiteY932" fmla="*/ 467986 h 503731"/>
                <a:gd name="connsiteX933" fmla="*/ 1194394 w 10525375"/>
                <a:gd name="connsiteY933" fmla="*/ 469322 h 503731"/>
                <a:gd name="connsiteX934" fmla="*/ 1170587 w 10525375"/>
                <a:gd name="connsiteY934" fmla="*/ 471995 h 503731"/>
                <a:gd name="connsiteX935" fmla="*/ 1150182 w 10525375"/>
                <a:gd name="connsiteY935" fmla="*/ 471995 h 503731"/>
                <a:gd name="connsiteX936" fmla="*/ 990348 w 10525375"/>
                <a:gd name="connsiteY936" fmla="*/ 473332 h 503731"/>
                <a:gd name="connsiteX937" fmla="*/ 956340 w 10525375"/>
                <a:gd name="connsiteY937" fmla="*/ 465313 h 503731"/>
                <a:gd name="connsiteX938" fmla="*/ 952937 w 10525375"/>
                <a:gd name="connsiteY938" fmla="*/ 451947 h 503731"/>
                <a:gd name="connsiteX939" fmla="*/ 946136 w 10525375"/>
                <a:gd name="connsiteY939" fmla="*/ 451947 h 503731"/>
                <a:gd name="connsiteX940" fmla="*/ 888324 w 10525375"/>
                <a:gd name="connsiteY940" fmla="*/ 426551 h 503731"/>
                <a:gd name="connsiteX941" fmla="*/ 844112 w 10525375"/>
                <a:gd name="connsiteY941" fmla="*/ 447936 h 503731"/>
                <a:gd name="connsiteX942" fmla="*/ 830509 w 10525375"/>
                <a:gd name="connsiteY942" fmla="*/ 454620 h 503731"/>
                <a:gd name="connsiteX943" fmla="*/ 827110 w 10525375"/>
                <a:gd name="connsiteY943" fmla="*/ 454620 h 503731"/>
                <a:gd name="connsiteX944" fmla="*/ 844112 w 10525375"/>
                <a:gd name="connsiteY944" fmla="*/ 457293 h 503731"/>
                <a:gd name="connsiteX945" fmla="*/ 891723 w 10525375"/>
                <a:gd name="connsiteY945" fmla="*/ 470659 h 503731"/>
                <a:gd name="connsiteX946" fmla="*/ 881523 w 10525375"/>
                <a:gd name="connsiteY946" fmla="*/ 473332 h 503731"/>
                <a:gd name="connsiteX947" fmla="*/ 850914 w 10525375"/>
                <a:gd name="connsiteY947" fmla="*/ 474668 h 503731"/>
                <a:gd name="connsiteX948" fmla="*/ 810104 w 10525375"/>
                <a:gd name="connsiteY948" fmla="*/ 476005 h 503731"/>
                <a:gd name="connsiteX949" fmla="*/ 735287 w 10525375"/>
                <a:gd name="connsiteY949" fmla="*/ 474668 h 503731"/>
                <a:gd name="connsiteX950" fmla="*/ 731888 w 10525375"/>
                <a:gd name="connsiteY950" fmla="*/ 474668 h 503731"/>
                <a:gd name="connsiteX951" fmla="*/ 728486 w 10525375"/>
                <a:gd name="connsiteY951" fmla="*/ 474668 h 503731"/>
                <a:gd name="connsiteX952" fmla="*/ 708081 w 10525375"/>
                <a:gd name="connsiteY952" fmla="*/ 480014 h 503731"/>
                <a:gd name="connsiteX953" fmla="*/ 687676 w 10525375"/>
                <a:gd name="connsiteY953" fmla="*/ 466648 h 503731"/>
                <a:gd name="connsiteX954" fmla="*/ 674073 w 10525375"/>
                <a:gd name="connsiteY954" fmla="*/ 455956 h 503731"/>
                <a:gd name="connsiteX955" fmla="*/ 691079 w 10525375"/>
                <a:gd name="connsiteY955" fmla="*/ 443927 h 503731"/>
                <a:gd name="connsiteX956" fmla="*/ 694478 w 10525375"/>
                <a:gd name="connsiteY956" fmla="*/ 443927 h 503731"/>
                <a:gd name="connsiteX957" fmla="*/ 697881 w 10525375"/>
                <a:gd name="connsiteY957" fmla="*/ 441254 h 503731"/>
                <a:gd name="connsiteX958" fmla="*/ 701279 w 10525375"/>
                <a:gd name="connsiteY958" fmla="*/ 441254 h 503731"/>
                <a:gd name="connsiteX959" fmla="*/ 701279 w 10525375"/>
                <a:gd name="connsiteY959" fmla="*/ 434571 h 503731"/>
                <a:gd name="connsiteX960" fmla="*/ 691079 w 10525375"/>
                <a:gd name="connsiteY960" fmla="*/ 423878 h 503731"/>
                <a:gd name="connsiteX961" fmla="*/ 674073 w 10525375"/>
                <a:gd name="connsiteY961" fmla="*/ 429224 h 503731"/>
                <a:gd name="connsiteX962" fmla="*/ 670674 w 10525375"/>
                <a:gd name="connsiteY962" fmla="*/ 430562 h 503731"/>
                <a:gd name="connsiteX963" fmla="*/ 657071 w 10525375"/>
                <a:gd name="connsiteY963" fmla="*/ 438581 h 503731"/>
                <a:gd name="connsiteX964" fmla="*/ 657071 w 10525375"/>
                <a:gd name="connsiteY964" fmla="*/ 441254 h 503731"/>
                <a:gd name="connsiteX965" fmla="*/ 643468 w 10525375"/>
                <a:gd name="connsiteY965" fmla="*/ 455956 h 503731"/>
                <a:gd name="connsiteX966" fmla="*/ 643468 w 10525375"/>
                <a:gd name="connsiteY966" fmla="*/ 459966 h 503731"/>
                <a:gd name="connsiteX967" fmla="*/ 612859 w 10525375"/>
                <a:gd name="connsiteY967" fmla="*/ 451947 h 503731"/>
                <a:gd name="connsiteX968" fmla="*/ 602659 w 10525375"/>
                <a:gd name="connsiteY968" fmla="*/ 443927 h 503731"/>
                <a:gd name="connsiteX969" fmla="*/ 602659 w 10525375"/>
                <a:gd name="connsiteY969" fmla="*/ 435908 h 503731"/>
                <a:gd name="connsiteX970" fmla="*/ 609460 w 10525375"/>
                <a:gd name="connsiteY970" fmla="*/ 437244 h 503731"/>
                <a:gd name="connsiteX971" fmla="*/ 606058 w 10525375"/>
                <a:gd name="connsiteY971" fmla="*/ 434571 h 503731"/>
                <a:gd name="connsiteX972" fmla="*/ 602659 w 10525375"/>
                <a:gd name="connsiteY972" fmla="*/ 429224 h 503731"/>
                <a:gd name="connsiteX973" fmla="*/ 595857 w 10525375"/>
                <a:gd name="connsiteY973" fmla="*/ 429224 h 503731"/>
                <a:gd name="connsiteX974" fmla="*/ 568651 w 10525375"/>
                <a:gd name="connsiteY974" fmla="*/ 441254 h 503731"/>
                <a:gd name="connsiteX975" fmla="*/ 517637 w 10525375"/>
                <a:gd name="connsiteY975" fmla="*/ 442590 h 503731"/>
                <a:gd name="connsiteX976" fmla="*/ 487032 w 10525375"/>
                <a:gd name="connsiteY976" fmla="*/ 438581 h 503731"/>
                <a:gd name="connsiteX977" fmla="*/ 471208 w 10525375"/>
                <a:gd name="connsiteY977" fmla="*/ 444800 h 503731"/>
                <a:gd name="connsiteX978" fmla="*/ 473425 w 10525375"/>
                <a:gd name="connsiteY978" fmla="*/ 450611 h 503731"/>
                <a:gd name="connsiteX979" fmla="*/ 442820 w 10525375"/>
                <a:gd name="connsiteY979" fmla="*/ 450611 h 503731"/>
                <a:gd name="connsiteX980" fmla="*/ 442820 w 10525375"/>
                <a:gd name="connsiteY980" fmla="*/ 442702 h 503731"/>
                <a:gd name="connsiteX981" fmla="*/ 425818 w 10525375"/>
                <a:gd name="connsiteY981" fmla="*/ 439917 h 503731"/>
                <a:gd name="connsiteX982" fmla="*/ 395209 w 10525375"/>
                <a:gd name="connsiteY982" fmla="*/ 434571 h 503731"/>
                <a:gd name="connsiteX983" fmla="*/ 391810 w 10525375"/>
                <a:gd name="connsiteY983" fmla="*/ 426551 h 503731"/>
                <a:gd name="connsiteX984" fmla="*/ 466627 w 10525375"/>
                <a:gd name="connsiteY984" fmla="*/ 438581 h 503731"/>
                <a:gd name="connsiteX985" fmla="*/ 480231 w 10525375"/>
                <a:gd name="connsiteY985" fmla="*/ 427888 h 503731"/>
                <a:gd name="connsiteX986" fmla="*/ 470026 w 10525375"/>
                <a:gd name="connsiteY986" fmla="*/ 423878 h 503731"/>
                <a:gd name="connsiteX987" fmla="*/ 425818 w 10525375"/>
                <a:gd name="connsiteY987" fmla="*/ 410512 h 503731"/>
                <a:gd name="connsiteX988" fmla="*/ 385009 w 10525375"/>
                <a:gd name="connsiteY988" fmla="*/ 394473 h 503731"/>
                <a:gd name="connsiteX989" fmla="*/ 364604 w 10525375"/>
                <a:gd name="connsiteY989" fmla="*/ 394473 h 503731"/>
                <a:gd name="connsiteX990" fmla="*/ 344199 w 10525375"/>
                <a:gd name="connsiteY990" fmla="*/ 394473 h 503731"/>
                <a:gd name="connsiteX991" fmla="*/ 265980 w 10525375"/>
                <a:gd name="connsiteY991" fmla="*/ 374425 h 503731"/>
                <a:gd name="connsiteX992" fmla="*/ 272781 w 10525375"/>
                <a:gd name="connsiteY992" fmla="*/ 369079 h 503731"/>
                <a:gd name="connsiteX993" fmla="*/ 316993 w 10525375"/>
                <a:gd name="connsiteY993" fmla="*/ 366406 h 503731"/>
                <a:gd name="connsiteX994" fmla="*/ 293186 w 10525375"/>
                <a:gd name="connsiteY994" fmla="*/ 362396 h 503731"/>
                <a:gd name="connsiteX995" fmla="*/ 282985 w 10525375"/>
                <a:gd name="connsiteY995" fmla="*/ 361060 h 503731"/>
                <a:gd name="connsiteX996" fmla="*/ 269382 w 10525375"/>
                <a:gd name="connsiteY996" fmla="*/ 366406 h 503731"/>
                <a:gd name="connsiteX997" fmla="*/ 252377 w 10525375"/>
                <a:gd name="connsiteY997" fmla="*/ 367742 h 503731"/>
                <a:gd name="connsiteX998" fmla="*/ 252377 w 10525375"/>
                <a:gd name="connsiteY998" fmla="*/ 369079 h 503731"/>
                <a:gd name="connsiteX999" fmla="*/ 226049 w 10525375"/>
                <a:gd name="connsiteY999" fmla="*/ 370113 h 503731"/>
                <a:gd name="connsiteX1000" fmla="*/ 228573 w 10525375"/>
                <a:gd name="connsiteY1000" fmla="*/ 373090 h 503731"/>
                <a:gd name="connsiteX1001" fmla="*/ 245575 w 10525375"/>
                <a:gd name="connsiteY1001" fmla="*/ 381109 h 503731"/>
                <a:gd name="connsiteX1002" fmla="*/ 194565 w 10525375"/>
                <a:gd name="connsiteY1002" fmla="*/ 373090 h 503731"/>
                <a:gd name="connsiteX1003" fmla="*/ 194565 w 10525375"/>
                <a:gd name="connsiteY1003" fmla="*/ 369565 h 503731"/>
                <a:gd name="connsiteX1004" fmla="*/ 171608 w 10525375"/>
                <a:gd name="connsiteY1004" fmla="*/ 368744 h 503731"/>
                <a:gd name="connsiteX1005" fmla="*/ 119748 w 10525375"/>
                <a:gd name="connsiteY1005" fmla="*/ 369079 h 503731"/>
                <a:gd name="connsiteX1006" fmla="*/ 174160 w 10525375"/>
                <a:gd name="connsiteY1006" fmla="*/ 361060 h 503731"/>
                <a:gd name="connsiteX1007" fmla="*/ 126549 w 10525375"/>
                <a:gd name="connsiteY1007" fmla="*/ 351703 h 503731"/>
                <a:gd name="connsiteX1008" fmla="*/ 136750 w 10525375"/>
                <a:gd name="connsiteY1008" fmla="*/ 332991 h 503731"/>
                <a:gd name="connsiteX1009" fmla="*/ 136750 w 10525375"/>
                <a:gd name="connsiteY1009" fmla="*/ 327645 h 503731"/>
                <a:gd name="connsiteX1010" fmla="*/ 177559 w 10525375"/>
                <a:gd name="connsiteY1010" fmla="*/ 323636 h 503731"/>
                <a:gd name="connsiteX1011" fmla="*/ 177559 w 10525375"/>
                <a:gd name="connsiteY1011" fmla="*/ 322298 h 503731"/>
                <a:gd name="connsiteX1012" fmla="*/ 218369 w 10525375"/>
                <a:gd name="connsiteY1012" fmla="*/ 324971 h 503731"/>
                <a:gd name="connsiteX1013" fmla="*/ 252377 w 10525375"/>
                <a:gd name="connsiteY1013" fmla="*/ 337001 h 503731"/>
                <a:gd name="connsiteX1014" fmla="*/ 316993 w 10525375"/>
                <a:gd name="connsiteY1014" fmla="*/ 331655 h 503731"/>
                <a:gd name="connsiteX1015" fmla="*/ 364604 w 10525375"/>
                <a:gd name="connsiteY1015" fmla="*/ 334328 h 503731"/>
                <a:gd name="connsiteX1016" fmla="*/ 385009 w 10525375"/>
                <a:gd name="connsiteY1016" fmla="*/ 322298 h 503731"/>
                <a:gd name="connsiteX1017" fmla="*/ 381606 w 10525375"/>
                <a:gd name="connsiteY1017" fmla="*/ 322298 h 503731"/>
                <a:gd name="connsiteX1018" fmla="*/ 374805 w 10525375"/>
                <a:gd name="connsiteY1018" fmla="*/ 316952 h 503731"/>
                <a:gd name="connsiteX1019" fmla="*/ 299987 w 10525375"/>
                <a:gd name="connsiteY1019" fmla="*/ 326309 h 503731"/>
                <a:gd name="connsiteX1020" fmla="*/ 279144 w 10525375"/>
                <a:gd name="connsiteY1020" fmla="*/ 325171 h 503731"/>
                <a:gd name="connsiteX1021" fmla="*/ 289787 w 10525375"/>
                <a:gd name="connsiteY1021" fmla="*/ 324971 h 503731"/>
                <a:gd name="connsiteX1022" fmla="*/ 303390 w 10525375"/>
                <a:gd name="connsiteY1022" fmla="*/ 318289 h 503731"/>
                <a:gd name="connsiteX1023" fmla="*/ 289787 w 10525375"/>
                <a:gd name="connsiteY1023" fmla="*/ 312943 h 503731"/>
                <a:gd name="connsiteX1024" fmla="*/ 320392 w 10525375"/>
                <a:gd name="connsiteY1024" fmla="*/ 303586 h 503731"/>
                <a:gd name="connsiteX1025" fmla="*/ 347598 w 10525375"/>
                <a:gd name="connsiteY1025" fmla="*/ 320962 h 503731"/>
                <a:gd name="connsiteX1026" fmla="*/ 361201 w 10525375"/>
                <a:gd name="connsiteY1026" fmla="*/ 315616 h 503731"/>
                <a:gd name="connsiteX1027" fmla="*/ 347598 w 10525375"/>
                <a:gd name="connsiteY1027" fmla="*/ 300913 h 503731"/>
                <a:gd name="connsiteX1028" fmla="*/ 262581 w 10525375"/>
                <a:gd name="connsiteY1028" fmla="*/ 292894 h 503731"/>
                <a:gd name="connsiteX1029" fmla="*/ 259178 w 10525375"/>
                <a:gd name="connsiteY1029" fmla="*/ 294231 h 503731"/>
                <a:gd name="connsiteX1030" fmla="*/ 245575 w 10525375"/>
                <a:gd name="connsiteY1030" fmla="*/ 292894 h 503731"/>
                <a:gd name="connsiteX1031" fmla="*/ 225170 w 10525375"/>
                <a:gd name="connsiteY1031" fmla="*/ 284874 h 503731"/>
                <a:gd name="connsiteX1032" fmla="*/ 211567 w 10525375"/>
                <a:gd name="connsiteY1032" fmla="*/ 279528 h 503731"/>
                <a:gd name="connsiteX1033" fmla="*/ 228573 w 10525375"/>
                <a:gd name="connsiteY1033" fmla="*/ 272846 h 503731"/>
                <a:gd name="connsiteX1034" fmla="*/ 231972 w 10525375"/>
                <a:gd name="connsiteY1034" fmla="*/ 272846 h 503731"/>
                <a:gd name="connsiteX1035" fmla="*/ 391810 w 10525375"/>
                <a:gd name="connsiteY1035" fmla="*/ 271508 h 503731"/>
                <a:gd name="connsiteX1036" fmla="*/ 432620 w 10525375"/>
                <a:gd name="connsiteY1036" fmla="*/ 260816 h 503731"/>
                <a:gd name="connsiteX1037" fmla="*/ 419017 w 10525375"/>
                <a:gd name="connsiteY1037" fmla="*/ 246114 h 503731"/>
                <a:gd name="connsiteX1038" fmla="*/ 425818 w 10525375"/>
                <a:gd name="connsiteY1038" fmla="*/ 243441 h 503731"/>
                <a:gd name="connsiteX1039" fmla="*/ 381606 w 10525375"/>
                <a:gd name="connsiteY1039" fmla="*/ 246114 h 503731"/>
                <a:gd name="connsiteX1040" fmla="*/ 371406 w 10525375"/>
                <a:gd name="connsiteY1040" fmla="*/ 242104 h 503731"/>
                <a:gd name="connsiteX1041" fmla="*/ 374805 w 10525375"/>
                <a:gd name="connsiteY1041" fmla="*/ 242104 h 503731"/>
                <a:gd name="connsiteX1042" fmla="*/ 374805 w 10525375"/>
                <a:gd name="connsiteY1042" fmla="*/ 240768 h 503731"/>
                <a:gd name="connsiteX1043" fmla="*/ 368003 w 10525375"/>
                <a:gd name="connsiteY1043" fmla="*/ 240768 h 503731"/>
                <a:gd name="connsiteX1044" fmla="*/ 313591 w 10525375"/>
                <a:gd name="connsiteY1044" fmla="*/ 243441 h 503731"/>
                <a:gd name="connsiteX1045" fmla="*/ 282985 w 10525375"/>
                <a:gd name="connsiteY1045" fmla="*/ 247450 h 503731"/>
                <a:gd name="connsiteX1046" fmla="*/ 279583 w 10525375"/>
                <a:gd name="connsiteY1046" fmla="*/ 236757 h 503731"/>
                <a:gd name="connsiteX1047" fmla="*/ 289787 w 10525375"/>
                <a:gd name="connsiteY1047" fmla="*/ 216709 h 503731"/>
                <a:gd name="connsiteX1048" fmla="*/ 242176 w 10525375"/>
                <a:gd name="connsiteY1048" fmla="*/ 236757 h 503731"/>
                <a:gd name="connsiteX1049" fmla="*/ 238773 w 10525375"/>
                <a:gd name="connsiteY1049" fmla="*/ 236757 h 503731"/>
                <a:gd name="connsiteX1050" fmla="*/ 245575 w 10525375"/>
                <a:gd name="connsiteY1050" fmla="*/ 240768 h 503731"/>
                <a:gd name="connsiteX1051" fmla="*/ 245575 w 10525375"/>
                <a:gd name="connsiteY1051" fmla="*/ 248787 h 503731"/>
                <a:gd name="connsiteX1052" fmla="*/ 218369 w 10525375"/>
                <a:gd name="connsiteY1052" fmla="*/ 247450 h 503731"/>
                <a:gd name="connsiteX1053" fmla="*/ 225170 w 10525375"/>
                <a:gd name="connsiteY1053" fmla="*/ 236757 h 503731"/>
                <a:gd name="connsiteX1054" fmla="*/ 184361 w 10525375"/>
                <a:gd name="connsiteY1054" fmla="*/ 228738 h 503731"/>
                <a:gd name="connsiteX1055" fmla="*/ 184361 w 10525375"/>
                <a:gd name="connsiteY1055" fmla="*/ 224729 h 503731"/>
                <a:gd name="connsiteX1056" fmla="*/ 204766 w 10525375"/>
                <a:gd name="connsiteY1056" fmla="*/ 223392 h 503731"/>
                <a:gd name="connsiteX1057" fmla="*/ 235374 w 10525375"/>
                <a:gd name="connsiteY1057" fmla="*/ 211363 h 503731"/>
                <a:gd name="connsiteX1058" fmla="*/ 279583 w 10525375"/>
                <a:gd name="connsiteY1058" fmla="*/ 208690 h 503731"/>
                <a:gd name="connsiteX1059" fmla="*/ 286384 w 10525375"/>
                <a:gd name="connsiteY1059" fmla="*/ 210026 h 503731"/>
                <a:gd name="connsiteX1060" fmla="*/ 327194 w 10525375"/>
                <a:gd name="connsiteY1060" fmla="*/ 196660 h 503731"/>
                <a:gd name="connsiteX1061" fmla="*/ 320392 w 10525375"/>
                <a:gd name="connsiteY1061" fmla="*/ 176612 h 503731"/>
                <a:gd name="connsiteX1062" fmla="*/ 316993 w 10525375"/>
                <a:gd name="connsiteY1062" fmla="*/ 175275 h 503731"/>
                <a:gd name="connsiteX1063" fmla="*/ 303390 w 10525375"/>
                <a:gd name="connsiteY1063" fmla="*/ 189978 h 503731"/>
                <a:gd name="connsiteX1064" fmla="*/ 286384 w 10525375"/>
                <a:gd name="connsiteY1064" fmla="*/ 189978 h 503731"/>
                <a:gd name="connsiteX1065" fmla="*/ 282985 w 10525375"/>
                <a:gd name="connsiteY1065" fmla="*/ 192651 h 503731"/>
                <a:gd name="connsiteX1066" fmla="*/ 248978 w 10525375"/>
                <a:gd name="connsiteY1066" fmla="*/ 193987 h 503731"/>
                <a:gd name="connsiteX1067" fmla="*/ 184361 w 10525375"/>
                <a:gd name="connsiteY1067" fmla="*/ 179285 h 503731"/>
                <a:gd name="connsiteX1068" fmla="*/ 184361 w 10525375"/>
                <a:gd name="connsiteY1068" fmla="*/ 175275 h 503731"/>
                <a:gd name="connsiteX1069" fmla="*/ 184361 w 10525375"/>
                <a:gd name="connsiteY1069" fmla="*/ 159236 h 503731"/>
                <a:gd name="connsiteX1070" fmla="*/ 225170 w 10525375"/>
                <a:gd name="connsiteY1070" fmla="*/ 171264 h 503731"/>
                <a:gd name="connsiteX1071" fmla="*/ 245575 w 10525375"/>
                <a:gd name="connsiteY1071" fmla="*/ 163246 h 503731"/>
                <a:gd name="connsiteX1072" fmla="*/ 276184 w 10525375"/>
                <a:gd name="connsiteY1072" fmla="*/ 155227 h 503731"/>
                <a:gd name="connsiteX1073" fmla="*/ 286384 w 10525375"/>
                <a:gd name="connsiteY1073" fmla="*/ 155227 h 503731"/>
                <a:gd name="connsiteX1074" fmla="*/ 289787 w 10525375"/>
                <a:gd name="connsiteY1074" fmla="*/ 153890 h 503731"/>
                <a:gd name="connsiteX1075" fmla="*/ 310192 w 10525375"/>
                <a:gd name="connsiteY1075" fmla="*/ 153890 h 503731"/>
                <a:gd name="connsiteX1076" fmla="*/ 310192 w 10525375"/>
                <a:gd name="connsiteY1076" fmla="*/ 155227 h 503731"/>
                <a:gd name="connsiteX1077" fmla="*/ 330596 w 10525375"/>
                <a:gd name="connsiteY1077" fmla="*/ 153890 h 503731"/>
                <a:gd name="connsiteX1078" fmla="*/ 337398 w 10525375"/>
                <a:gd name="connsiteY1078" fmla="*/ 155227 h 503731"/>
                <a:gd name="connsiteX1079" fmla="*/ 361201 w 10525375"/>
                <a:gd name="connsiteY1079" fmla="*/ 151216 h 503731"/>
                <a:gd name="connsiteX1080" fmla="*/ 378207 w 10525375"/>
                <a:gd name="connsiteY1080" fmla="*/ 149881 h 503731"/>
                <a:gd name="connsiteX1081" fmla="*/ 429217 w 10525375"/>
                <a:gd name="connsiteY1081" fmla="*/ 149881 h 503731"/>
                <a:gd name="connsiteX1082" fmla="*/ 449622 w 10525375"/>
                <a:gd name="connsiteY1082" fmla="*/ 149881 h 503731"/>
                <a:gd name="connsiteX1083" fmla="*/ 446223 w 10525375"/>
                <a:gd name="connsiteY1083" fmla="*/ 147207 h 503731"/>
                <a:gd name="connsiteX1084" fmla="*/ 436019 w 10525375"/>
                <a:gd name="connsiteY1084" fmla="*/ 147207 h 503731"/>
                <a:gd name="connsiteX1085" fmla="*/ 408812 w 10525375"/>
                <a:gd name="connsiteY1085" fmla="*/ 143197 h 503731"/>
                <a:gd name="connsiteX1086" fmla="*/ 405413 w 10525375"/>
                <a:gd name="connsiteY1086" fmla="*/ 144533 h 503731"/>
                <a:gd name="connsiteX1087" fmla="*/ 378207 w 10525375"/>
                <a:gd name="connsiteY1087" fmla="*/ 143197 h 503731"/>
                <a:gd name="connsiteX1088" fmla="*/ 374805 w 10525375"/>
                <a:gd name="connsiteY1088" fmla="*/ 141861 h 503731"/>
                <a:gd name="connsiteX1089" fmla="*/ 316993 w 10525375"/>
                <a:gd name="connsiteY1089" fmla="*/ 145870 h 503731"/>
                <a:gd name="connsiteX1090" fmla="*/ 303390 w 10525375"/>
                <a:gd name="connsiteY1090" fmla="*/ 144533 h 503731"/>
                <a:gd name="connsiteX1091" fmla="*/ 327194 w 10525375"/>
                <a:gd name="connsiteY1091" fmla="*/ 137851 h 503731"/>
                <a:gd name="connsiteX1092" fmla="*/ 303390 w 10525375"/>
                <a:gd name="connsiteY1092" fmla="*/ 124485 h 503731"/>
                <a:gd name="connsiteX1093" fmla="*/ 357802 w 10525375"/>
                <a:gd name="connsiteY1093" fmla="*/ 117801 h 503731"/>
                <a:gd name="connsiteX1094" fmla="*/ 361201 w 10525375"/>
                <a:gd name="connsiteY1094" fmla="*/ 113792 h 503731"/>
                <a:gd name="connsiteX1095" fmla="*/ 402011 w 10525375"/>
                <a:gd name="connsiteY1095" fmla="*/ 105773 h 503731"/>
                <a:gd name="connsiteX1096" fmla="*/ 436019 w 10525375"/>
                <a:gd name="connsiteY1096" fmla="*/ 93744 h 503731"/>
                <a:gd name="connsiteX1097" fmla="*/ 476828 w 10525375"/>
                <a:gd name="connsiteY1097" fmla="*/ 93744 h 503731"/>
                <a:gd name="connsiteX1098" fmla="*/ 483630 w 10525375"/>
                <a:gd name="connsiteY1098" fmla="*/ 99091 h 503731"/>
                <a:gd name="connsiteX1099" fmla="*/ 483630 w 10525375"/>
                <a:gd name="connsiteY1099" fmla="*/ 100427 h 503731"/>
                <a:gd name="connsiteX1100" fmla="*/ 504034 w 10525375"/>
                <a:gd name="connsiteY1100" fmla="*/ 100427 h 503731"/>
                <a:gd name="connsiteX1101" fmla="*/ 514238 w 10525375"/>
                <a:gd name="connsiteY1101" fmla="*/ 104436 h 503731"/>
                <a:gd name="connsiteX1102" fmla="*/ 507437 w 10525375"/>
                <a:gd name="connsiteY1102" fmla="*/ 108446 h 503731"/>
                <a:gd name="connsiteX1103" fmla="*/ 510836 w 10525375"/>
                <a:gd name="connsiteY1103" fmla="*/ 108446 h 503731"/>
                <a:gd name="connsiteX1104" fmla="*/ 534643 w 10525375"/>
                <a:gd name="connsiteY1104" fmla="*/ 108446 h 503731"/>
                <a:gd name="connsiteX1105" fmla="*/ 534643 w 10525375"/>
                <a:gd name="connsiteY1105" fmla="*/ 107110 h 503731"/>
                <a:gd name="connsiteX1106" fmla="*/ 538042 w 10525375"/>
                <a:gd name="connsiteY1106" fmla="*/ 101764 h 503731"/>
                <a:gd name="connsiteX1107" fmla="*/ 544844 w 10525375"/>
                <a:gd name="connsiteY1107" fmla="*/ 96418 h 503731"/>
                <a:gd name="connsiteX1108" fmla="*/ 544844 w 10525375"/>
                <a:gd name="connsiteY1108" fmla="*/ 95080 h 503731"/>
                <a:gd name="connsiteX1109" fmla="*/ 521040 w 10525375"/>
                <a:gd name="connsiteY1109" fmla="*/ 88398 h 503731"/>
                <a:gd name="connsiteX1110" fmla="*/ 521040 w 10525375"/>
                <a:gd name="connsiteY1110" fmla="*/ 85725 h 503731"/>
                <a:gd name="connsiteX1111" fmla="*/ 497233 w 10525375"/>
                <a:gd name="connsiteY1111" fmla="*/ 79041 h 503731"/>
                <a:gd name="connsiteX1112" fmla="*/ 527841 w 10525375"/>
                <a:gd name="connsiteY1112" fmla="*/ 67013 h 503731"/>
                <a:gd name="connsiteX1113" fmla="*/ 561849 w 10525375"/>
                <a:gd name="connsiteY1113" fmla="*/ 79041 h 503731"/>
                <a:gd name="connsiteX1114" fmla="*/ 609460 w 10525375"/>
                <a:gd name="connsiteY1114" fmla="*/ 89734 h 503731"/>
                <a:gd name="connsiteX1115" fmla="*/ 660470 w 10525375"/>
                <a:gd name="connsiteY1115" fmla="*/ 77704 h 503731"/>
                <a:gd name="connsiteX1116" fmla="*/ 674073 w 10525375"/>
                <a:gd name="connsiteY1116" fmla="*/ 80379 h 503731"/>
                <a:gd name="connsiteX1117" fmla="*/ 701279 w 10525375"/>
                <a:gd name="connsiteY1117" fmla="*/ 87061 h 503731"/>
                <a:gd name="connsiteX1118" fmla="*/ 670674 w 10525375"/>
                <a:gd name="connsiteY1118" fmla="*/ 93744 h 503731"/>
                <a:gd name="connsiteX1119" fmla="*/ 670674 w 10525375"/>
                <a:gd name="connsiteY1119" fmla="*/ 95080 h 503731"/>
                <a:gd name="connsiteX1120" fmla="*/ 663873 w 10525375"/>
                <a:gd name="connsiteY1120" fmla="*/ 100427 h 503731"/>
                <a:gd name="connsiteX1121" fmla="*/ 674073 w 10525375"/>
                <a:gd name="connsiteY1121" fmla="*/ 100427 h 503731"/>
                <a:gd name="connsiteX1122" fmla="*/ 680875 w 10525375"/>
                <a:gd name="connsiteY1122" fmla="*/ 103100 h 503731"/>
                <a:gd name="connsiteX1123" fmla="*/ 691079 w 10525375"/>
                <a:gd name="connsiteY1123" fmla="*/ 103100 h 503731"/>
                <a:gd name="connsiteX1124" fmla="*/ 704682 w 10525375"/>
                <a:gd name="connsiteY1124" fmla="*/ 92407 h 503731"/>
                <a:gd name="connsiteX1125" fmla="*/ 714883 w 10525375"/>
                <a:gd name="connsiteY1125" fmla="*/ 91070 h 503731"/>
                <a:gd name="connsiteX1126" fmla="*/ 721684 w 10525375"/>
                <a:gd name="connsiteY1126" fmla="*/ 77704 h 503731"/>
                <a:gd name="connsiteX1127" fmla="*/ 731888 w 10525375"/>
                <a:gd name="connsiteY1127" fmla="*/ 73695 h 503731"/>
                <a:gd name="connsiteX1128" fmla="*/ 776097 w 10525375"/>
                <a:gd name="connsiteY1128" fmla="*/ 75032 h 503731"/>
                <a:gd name="connsiteX1129" fmla="*/ 796501 w 10525375"/>
                <a:gd name="connsiteY1129" fmla="*/ 71022 h 503731"/>
                <a:gd name="connsiteX1130" fmla="*/ 803303 w 10525375"/>
                <a:gd name="connsiteY1130" fmla="*/ 71022 h 503731"/>
                <a:gd name="connsiteX1131" fmla="*/ 803303 w 10525375"/>
                <a:gd name="connsiteY1131" fmla="*/ 69686 h 503731"/>
                <a:gd name="connsiteX1132" fmla="*/ 806705 w 10525375"/>
                <a:gd name="connsiteY1132" fmla="*/ 67013 h 503731"/>
                <a:gd name="connsiteX1133" fmla="*/ 782898 w 10525375"/>
                <a:gd name="connsiteY1133" fmla="*/ 71022 h 503731"/>
                <a:gd name="connsiteX1134" fmla="*/ 759095 w 10525375"/>
                <a:gd name="connsiteY1134" fmla="*/ 60329 h 503731"/>
                <a:gd name="connsiteX1135" fmla="*/ 796501 w 10525375"/>
                <a:gd name="connsiteY1135" fmla="*/ 48301 h 503731"/>
                <a:gd name="connsiteX1136" fmla="*/ 854316 w 10525375"/>
                <a:gd name="connsiteY1136" fmla="*/ 50973 h 503731"/>
                <a:gd name="connsiteX1137" fmla="*/ 966540 w 10525375"/>
                <a:gd name="connsiteY1137" fmla="*/ 46964 h 503731"/>
                <a:gd name="connsiteX1138" fmla="*/ 1000548 w 10525375"/>
                <a:gd name="connsiteY1138" fmla="*/ 48301 h 503731"/>
                <a:gd name="connsiteX1139" fmla="*/ 1048159 w 10525375"/>
                <a:gd name="connsiteY1139" fmla="*/ 48301 h 503731"/>
                <a:gd name="connsiteX1140" fmla="*/ 1051562 w 10525375"/>
                <a:gd name="connsiteY1140" fmla="*/ 50973 h 503731"/>
                <a:gd name="connsiteX1141" fmla="*/ 1078768 w 10525375"/>
                <a:gd name="connsiteY1141" fmla="*/ 48301 h 503731"/>
                <a:gd name="connsiteX1142" fmla="*/ 1078768 w 10525375"/>
                <a:gd name="connsiteY1142" fmla="*/ 44290 h 503731"/>
                <a:gd name="connsiteX1143" fmla="*/ 1139982 w 10525375"/>
                <a:gd name="connsiteY1143" fmla="*/ 42955 h 503731"/>
                <a:gd name="connsiteX1144" fmla="*/ 1150182 w 10525375"/>
                <a:gd name="connsiteY1144" fmla="*/ 42955 h 503731"/>
                <a:gd name="connsiteX1145" fmla="*/ 1153585 w 10525375"/>
                <a:gd name="connsiteY1145" fmla="*/ 41617 h 503731"/>
                <a:gd name="connsiteX1146" fmla="*/ 1190992 w 10525375"/>
                <a:gd name="connsiteY1146" fmla="*/ 44290 h 503731"/>
                <a:gd name="connsiteX1147" fmla="*/ 1201196 w 10525375"/>
                <a:gd name="connsiteY1147" fmla="*/ 44290 h 503731"/>
                <a:gd name="connsiteX1148" fmla="*/ 1221601 w 10525375"/>
                <a:gd name="connsiteY1148" fmla="*/ 44290 h 503731"/>
                <a:gd name="connsiteX1149" fmla="*/ 1310021 w 10525375"/>
                <a:gd name="connsiteY1149" fmla="*/ 46964 h 503731"/>
                <a:gd name="connsiteX1150" fmla="*/ 1357632 w 10525375"/>
                <a:gd name="connsiteY1150" fmla="*/ 44290 h 503731"/>
                <a:gd name="connsiteX1151" fmla="*/ 1388237 w 10525375"/>
                <a:gd name="connsiteY1151" fmla="*/ 42955 h 503731"/>
                <a:gd name="connsiteX1152" fmla="*/ 1391640 w 10525375"/>
                <a:gd name="connsiteY1152" fmla="*/ 45628 h 503731"/>
                <a:gd name="connsiteX1153" fmla="*/ 1527671 w 10525375"/>
                <a:gd name="connsiteY1153" fmla="*/ 45628 h 503731"/>
                <a:gd name="connsiteX1154" fmla="*/ 1541274 w 10525375"/>
                <a:gd name="connsiteY1154" fmla="*/ 41617 h 503731"/>
                <a:gd name="connsiteX1155" fmla="*/ 1582083 w 10525375"/>
                <a:gd name="connsiteY1155" fmla="*/ 26916 h 503731"/>
                <a:gd name="connsiteX1156" fmla="*/ 1602488 w 10525375"/>
                <a:gd name="connsiteY1156" fmla="*/ 26916 h 503731"/>
                <a:gd name="connsiteX1157" fmla="*/ 1602488 w 10525375"/>
                <a:gd name="connsiteY1157" fmla="*/ 29589 h 503731"/>
                <a:gd name="connsiteX1158" fmla="*/ 1609290 w 10525375"/>
                <a:gd name="connsiteY1158" fmla="*/ 30925 h 503731"/>
                <a:gd name="connsiteX1159" fmla="*/ 1629694 w 10525375"/>
                <a:gd name="connsiteY1159" fmla="*/ 33598 h 503731"/>
                <a:gd name="connsiteX1160" fmla="*/ 1639895 w 10525375"/>
                <a:gd name="connsiteY1160" fmla="*/ 29589 h 503731"/>
                <a:gd name="connsiteX1161" fmla="*/ 1636496 w 10525375"/>
                <a:gd name="connsiteY1161" fmla="*/ 28251 h 503731"/>
                <a:gd name="connsiteX1162" fmla="*/ 1762323 w 10525375"/>
                <a:gd name="connsiteY1162" fmla="*/ 20232 h 503731"/>
                <a:gd name="connsiteX1163" fmla="*/ 1816735 w 10525375"/>
                <a:gd name="connsiteY1163" fmla="*/ 18896 h 503731"/>
                <a:gd name="connsiteX1164" fmla="*/ 1840543 w 10525375"/>
                <a:gd name="connsiteY1164" fmla="*/ 18896 h 503731"/>
                <a:gd name="connsiteX1165" fmla="*/ 1894955 w 10525375"/>
                <a:gd name="connsiteY1165" fmla="*/ 18896 h 503731"/>
                <a:gd name="connsiteX1166" fmla="*/ 1973171 w 10525375"/>
                <a:gd name="connsiteY1166" fmla="*/ 18896 h 503731"/>
                <a:gd name="connsiteX1167" fmla="*/ 2017383 w 10525375"/>
                <a:gd name="connsiteY1167" fmla="*/ 24241 h 503731"/>
                <a:gd name="connsiteX1168" fmla="*/ 2013980 w 10525375"/>
                <a:gd name="connsiteY1168" fmla="*/ 26916 h 503731"/>
                <a:gd name="connsiteX1169" fmla="*/ 2030986 w 10525375"/>
                <a:gd name="connsiteY1169" fmla="*/ 33598 h 503731"/>
                <a:gd name="connsiteX1170" fmla="*/ 2054790 w 10525375"/>
                <a:gd name="connsiteY1170" fmla="*/ 18896 h 503731"/>
                <a:gd name="connsiteX1171" fmla="*/ 2064994 w 10525375"/>
                <a:gd name="connsiteY1171" fmla="*/ 18896 h 503731"/>
                <a:gd name="connsiteX1172" fmla="*/ 2109202 w 10525375"/>
                <a:gd name="connsiteY1172" fmla="*/ 22905 h 503731"/>
                <a:gd name="connsiteX1173" fmla="*/ 2119407 w 10525375"/>
                <a:gd name="connsiteY1173" fmla="*/ 16223 h 503731"/>
                <a:gd name="connsiteX1174" fmla="*/ 2299646 w 10525375"/>
                <a:gd name="connsiteY1174" fmla="*/ 18896 h 503731"/>
                <a:gd name="connsiteX1175" fmla="*/ 2323453 w 10525375"/>
                <a:gd name="connsiteY1175" fmla="*/ 25578 h 503731"/>
                <a:gd name="connsiteX1176" fmla="*/ 2401670 w 10525375"/>
                <a:gd name="connsiteY1176" fmla="*/ 14886 h 503731"/>
                <a:gd name="connsiteX1177" fmla="*/ 2408471 w 10525375"/>
                <a:gd name="connsiteY1177" fmla="*/ 16223 h 503731"/>
                <a:gd name="connsiteX1178" fmla="*/ 2411874 w 10525375"/>
                <a:gd name="connsiteY1178" fmla="*/ 12213 h 503731"/>
                <a:gd name="connsiteX1179" fmla="*/ 2517296 w 10525375"/>
                <a:gd name="connsiteY1179" fmla="*/ 10875 h 503731"/>
                <a:gd name="connsiteX1180" fmla="*/ 2534302 w 10525375"/>
                <a:gd name="connsiteY1180" fmla="*/ 10875 h 503731"/>
                <a:gd name="connsiteX1181" fmla="*/ 2568310 w 10525375"/>
                <a:gd name="connsiteY1181" fmla="*/ 14886 h 503731"/>
                <a:gd name="connsiteX1182" fmla="*/ 2571709 w 10525375"/>
                <a:gd name="connsiteY1182" fmla="*/ 14886 h 503731"/>
                <a:gd name="connsiteX1183" fmla="*/ 2585312 w 10525375"/>
                <a:gd name="connsiteY1183" fmla="*/ 13550 h 503731"/>
                <a:gd name="connsiteX1184" fmla="*/ 2595516 w 10525375"/>
                <a:gd name="connsiteY1184" fmla="*/ 14886 h 503731"/>
                <a:gd name="connsiteX1185" fmla="*/ 2619320 w 10525375"/>
                <a:gd name="connsiteY1185" fmla="*/ 16223 h 503731"/>
                <a:gd name="connsiteX1186" fmla="*/ 2626121 w 10525375"/>
                <a:gd name="connsiteY1186" fmla="*/ 14886 h 503731"/>
                <a:gd name="connsiteX1187" fmla="*/ 2670333 w 10525375"/>
                <a:gd name="connsiteY1187" fmla="*/ 14886 h 503731"/>
                <a:gd name="connsiteX1188" fmla="*/ 2792761 w 10525375"/>
                <a:gd name="connsiteY1188" fmla="*/ 14886 h 503731"/>
                <a:gd name="connsiteX1189" fmla="*/ 2901586 w 10525375"/>
                <a:gd name="connsiteY1189" fmla="*/ 13550 h 503731"/>
                <a:gd name="connsiteX1190" fmla="*/ 2908388 w 10525375"/>
                <a:gd name="connsiteY1190" fmla="*/ 14886 h 503731"/>
                <a:gd name="connsiteX1191" fmla="*/ 2966199 w 10525375"/>
                <a:gd name="connsiteY1191" fmla="*/ 13550 h 503731"/>
                <a:gd name="connsiteX1192" fmla="*/ 2976403 w 10525375"/>
                <a:gd name="connsiteY1192" fmla="*/ 13550 h 503731"/>
                <a:gd name="connsiteX1193" fmla="*/ 3041016 w 10525375"/>
                <a:gd name="connsiteY1193" fmla="*/ 9539 h 503731"/>
                <a:gd name="connsiteX1194" fmla="*/ 3047818 w 10525375"/>
                <a:gd name="connsiteY1194" fmla="*/ 9539 h 503731"/>
                <a:gd name="connsiteX1195" fmla="*/ 3183849 w 10525375"/>
                <a:gd name="connsiteY1195" fmla="*/ 10875 h 503731"/>
                <a:gd name="connsiteX1196" fmla="*/ 3194053 w 10525375"/>
                <a:gd name="connsiteY1196" fmla="*/ 13550 h 503731"/>
                <a:gd name="connsiteX1197" fmla="*/ 3296077 w 10525375"/>
                <a:gd name="connsiteY1197" fmla="*/ 13550 h 503731"/>
                <a:gd name="connsiteX1198" fmla="*/ 3309680 w 10525375"/>
                <a:gd name="connsiteY1198" fmla="*/ 20232 h 503731"/>
                <a:gd name="connsiteX1199" fmla="*/ 3313079 w 10525375"/>
                <a:gd name="connsiteY1199" fmla="*/ 20232 h 503731"/>
                <a:gd name="connsiteX1200" fmla="*/ 3336886 w 10525375"/>
                <a:gd name="connsiteY1200" fmla="*/ 12213 h 503731"/>
                <a:gd name="connsiteX1201" fmla="*/ 3347087 w 10525375"/>
                <a:gd name="connsiteY1201" fmla="*/ 12213 h 503731"/>
                <a:gd name="connsiteX1202" fmla="*/ 3612347 w 10525375"/>
                <a:gd name="connsiteY1202" fmla="*/ 10875 h 503731"/>
                <a:gd name="connsiteX1203" fmla="*/ 3632752 w 10525375"/>
                <a:gd name="connsiteY1203" fmla="*/ 12213 h 503731"/>
                <a:gd name="connsiteX1204" fmla="*/ 3693966 w 10525375"/>
                <a:gd name="connsiteY1204" fmla="*/ 8204 h 503731"/>
                <a:gd name="connsiteX1205" fmla="*/ 3809592 w 10525375"/>
                <a:gd name="connsiteY1205" fmla="*/ 8204 h 503731"/>
                <a:gd name="connsiteX1206" fmla="*/ 3816394 w 10525375"/>
                <a:gd name="connsiteY1206" fmla="*/ 8204 h 503731"/>
                <a:gd name="connsiteX1207" fmla="*/ 3901415 w 10525375"/>
                <a:gd name="connsiteY1207" fmla="*/ 8204 h 503731"/>
                <a:gd name="connsiteX1208" fmla="*/ 3908217 w 10525375"/>
                <a:gd name="connsiteY1208" fmla="*/ 8204 h 503731"/>
                <a:gd name="connsiteX1209" fmla="*/ 3962630 w 10525375"/>
                <a:gd name="connsiteY1209" fmla="*/ 8204 h 503731"/>
                <a:gd name="connsiteX1210" fmla="*/ 4020441 w 10525375"/>
                <a:gd name="connsiteY1210" fmla="*/ 9539 h 503731"/>
                <a:gd name="connsiteX1211" fmla="*/ 4023844 w 10525375"/>
                <a:gd name="connsiteY1211" fmla="*/ 10875 h 503731"/>
                <a:gd name="connsiteX1212" fmla="*/ 4023844 w 10525375"/>
                <a:gd name="connsiteY1212" fmla="*/ 8204 h 503731"/>
                <a:gd name="connsiteX1213" fmla="*/ 4057851 w 10525375"/>
                <a:gd name="connsiteY1213" fmla="*/ 8204 h 503731"/>
                <a:gd name="connsiteX1214" fmla="*/ 4064653 w 10525375"/>
                <a:gd name="connsiteY1214" fmla="*/ 6866 h 503731"/>
                <a:gd name="connsiteX1215" fmla="*/ 4085058 w 10525375"/>
                <a:gd name="connsiteY1215" fmla="*/ 8204 h 503731"/>
                <a:gd name="connsiteX1216" fmla="*/ 4136068 w 10525375"/>
                <a:gd name="connsiteY1216" fmla="*/ 9539 h 503731"/>
                <a:gd name="connsiteX1217" fmla="*/ 4136068 w 10525375"/>
                <a:gd name="connsiteY1217" fmla="*/ 12213 h 503731"/>
                <a:gd name="connsiteX1218" fmla="*/ 4156472 w 10525375"/>
                <a:gd name="connsiteY1218" fmla="*/ 8204 h 503731"/>
                <a:gd name="connsiteX1219" fmla="*/ 4251694 w 10525375"/>
                <a:gd name="connsiteY1219" fmla="*/ 4193 h 503731"/>
                <a:gd name="connsiteX1220" fmla="*/ 4319710 w 10525375"/>
                <a:gd name="connsiteY1220" fmla="*/ 4193 h 503731"/>
                <a:gd name="connsiteX1221" fmla="*/ 4408130 w 10525375"/>
                <a:gd name="connsiteY1221" fmla="*/ 12213 h 503731"/>
                <a:gd name="connsiteX1222" fmla="*/ 4408130 w 10525375"/>
                <a:gd name="connsiteY1222" fmla="*/ 13550 h 503731"/>
                <a:gd name="connsiteX1223" fmla="*/ 4472747 w 10525375"/>
                <a:gd name="connsiteY1223" fmla="*/ 2857 h 503731"/>
                <a:gd name="connsiteX1224" fmla="*/ 4557764 w 10525375"/>
                <a:gd name="connsiteY1224" fmla="*/ 1520 h 503731"/>
                <a:gd name="connsiteX1225" fmla="*/ 4571368 w 10525375"/>
                <a:gd name="connsiteY1225" fmla="*/ 1520 h 503731"/>
                <a:gd name="connsiteX1226" fmla="*/ 4595175 w 10525375"/>
                <a:gd name="connsiteY1226" fmla="*/ 9539 h 503731"/>
                <a:gd name="connsiteX1227" fmla="*/ 4595175 w 10525375"/>
                <a:gd name="connsiteY1227" fmla="*/ 8204 h 503731"/>
                <a:gd name="connsiteX1228" fmla="*/ 4591772 w 10525375"/>
                <a:gd name="connsiteY1228" fmla="*/ 6866 h 503731"/>
                <a:gd name="connsiteX1229" fmla="*/ 4646185 w 10525375"/>
                <a:gd name="connsiteY1229" fmla="*/ 184 h 50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Lst>
              <a:rect l="l" t="t" r="r" b="b"/>
              <a:pathLst>
                <a:path w="10525375" h="503731">
                  <a:moveTo>
                    <a:pt x="8243450" y="473332"/>
                  </a:moveTo>
                  <a:cubicBezTo>
                    <a:pt x="8246852" y="474668"/>
                    <a:pt x="8246852" y="476005"/>
                    <a:pt x="8250251" y="477341"/>
                  </a:cubicBezTo>
                  <a:cubicBezTo>
                    <a:pt x="8253654" y="476005"/>
                    <a:pt x="8253654" y="476005"/>
                    <a:pt x="8257053" y="476005"/>
                  </a:cubicBezTo>
                  <a:cubicBezTo>
                    <a:pt x="8260456" y="476005"/>
                    <a:pt x="8270656" y="474668"/>
                    <a:pt x="8263854" y="473332"/>
                  </a:cubicBezTo>
                  <a:cubicBezTo>
                    <a:pt x="8260456" y="470659"/>
                    <a:pt x="8250251" y="471995"/>
                    <a:pt x="8243450" y="473332"/>
                  </a:cubicBezTo>
                  <a:close/>
                  <a:moveTo>
                    <a:pt x="4333313" y="473332"/>
                  </a:moveTo>
                  <a:cubicBezTo>
                    <a:pt x="4336715" y="474668"/>
                    <a:pt x="4336715" y="476005"/>
                    <a:pt x="4340114" y="477341"/>
                  </a:cubicBezTo>
                  <a:cubicBezTo>
                    <a:pt x="4343517" y="476005"/>
                    <a:pt x="4343517" y="476005"/>
                    <a:pt x="4346916" y="476005"/>
                  </a:cubicBezTo>
                  <a:cubicBezTo>
                    <a:pt x="4350319" y="476005"/>
                    <a:pt x="4360519" y="474668"/>
                    <a:pt x="4353718" y="473332"/>
                  </a:cubicBezTo>
                  <a:cubicBezTo>
                    <a:pt x="4350319" y="470659"/>
                    <a:pt x="4340114" y="471995"/>
                    <a:pt x="4333313" y="473332"/>
                  </a:cubicBezTo>
                  <a:close/>
                  <a:moveTo>
                    <a:pt x="8824985" y="450610"/>
                  </a:moveTo>
                  <a:cubicBezTo>
                    <a:pt x="8831786" y="454620"/>
                    <a:pt x="8821582" y="457293"/>
                    <a:pt x="8811382" y="459966"/>
                  </a:cubicBezTo>
                  <a:cubicBezTo>
                    <a:pt x="8818184" y="461302"/>
                    <a:pt x="8821582" y="462639"/>
                    <a:pt x="8828384" y="463975"/>
                  </a:cubicBezTo>
                  <a:cubicBezTo>
                    <a:pt x="8835186" y="458629"/>
                    <a:pt x="8848788" y="454620"/>
                    <a:pt x="8858992" y="450610"/>
                  </a:cubicBezTo>
                  <a:cubicBezTo>
                    <a:pt x="8848788" y="450610"/>
                    <a:pt x="8835186" y="450610"/>
                    <a:pt x="8824985" y="450610"/>
                  </a:cubicBezTo>
                  <a:close/>
                  <a:moveTo>
                    <a:pt x="9110650" y="447936"/>
                  </a:moveTo>
                  <a:cubicBezTo>
                    <a:pt x="9114050" y="449274"/>
                    <a:pt x="9114050" y="450610"/>
                    <a:pt x="9114050" y="453283"/>
                  </a:cubicBezTo>
                  <a:cubicBezTo>
                    <a:pt x="9114050" y="454620"/>
                    <a:pt x="9110650" y="454620"/>
                    <a:pt x="9110650" y="454620"/>
                  </a:cubicBezTo>
                  <a:cubicBezTo>
                    <a:pt x="9117452" y="454620"/>
                    <a:pt x="9120851" y="455956"/>
                    <a:pt x="9117452" y="459966"/>
                  </a:cubicBezTo>
                  <a:cubicBezTo>
                    <a:pt x="9117452" y="458629"/>
                    <a:pt x="9117452" y="458629"/>
                    <a:pt x="9117452" y="458629"/>
                  </a:cubicBezTo>
                  <a:cubicBezTo>
                    <a:pt x="9127652" y="454620"/>
                    <a:pt x="9117452" y="450610"/>
                    <a:pt x="9114050" y="447936"/>
                  </a:cubicBezTo>
                  <a:cubicBezTo>
                    <a:pt x="9114050" y="447936"/>
                    <a:pt x="9110650" y="447936"/>
                    <a:pt x="9110650" y="447936"/>
                  </a:cubicBezTo>
                  <a:close/>
                  <a:moveTo>
                    <a:pt x="6668890" y="441254"/>
                  </a:moveTo>
                  <a:cubicBezTo>
                    <a:pt x="6668890" y="442590"/>
                    <a:pt x="6672289" y="443927"/>
                    <a:pt x="6672289" y="443927"/>
                  </a:cubicBezTo>
                  <a:cubicBezTo>
                    <a:pt x="6672289" y="442590"/>
                    <a:pt x="6672289" y="442590"/>
                    <a:pt x="6672289" y="441254"/>
                  </a:cubicBezTo>
                  <a:cubicBezTo>
                    <a:pt x="6668890" y="441254"/>
                    <a:pt x="6668890" y="441254"/>
                    <a:pt x="6668890" y="441254"/>
                  </a:cubicBezTo>
                  <a:close/>
                  <a:moveTo>
                    <a:pt x="2758753" y="441254"/>
                  </a:moveTo>
                  <a:cubicBezTo>
                    <a:pt x="2758753" y="442590"/>
                    <a:pt x="2762152" y="443927"/>
                    <a:pt x="2762152" y="443927"/>
                  </a:cubicBezTo>
                  <a:cubicBezTo>
                    <a:pt x="2762152" y="442590"/>
                    <a:pt x="2762152" y="442590"/>
                    <a:pt x="2762152" y="441254"/>
                  </a:cubicBezTo>
                  <a:cubicBezTo>
                    <a:pt x="2758753" y="441254"/>
                    <a:pt x="2758753" y="441254"/>
                    <a:pt x="2758753" y="441254"/>
                  </a:cubicBezTo>
                  <a:close/>
                  <a:moveTo>
                    <a:pt x="9338501" y="438581"/>
                  </a:moveTo>
                  <a:cubicBezTo>
                    <a:pt x="9338501" y="439917"/>
                    <a:pt x="9341904" y="439917"/>
                    <a:pt x="9341904" y="441254"/>
                  </a:cubicBezTo>
                  <a:cubicBezTo>
                    <a:pt x="9348705" y="438581"/>
                    <a:pt x="9355506" y="438581"/>
                    <a:pt x="9362308" y="438581"/>
                  </a:cubicBezTo>
                  <a:cubicBezTo>
                    <a:pt x="9365707" y="438581"/>
                    <a:pt x="9365707" y="438581"/>
                    <a:pt x="9365707" y="439917"/>
                  </a:cubicBezTo>
                  <a:cubicBezTo>
                    <a:pt x="9365707" y="438581"/>
                    <a:pt x="9365707" y="438581"/>
                    <a:pt x="9365707" y="438581"/>
                  </a:cubicBezTo>
                  <a:lnTo>
                    <a:pt x="9362308" y="438581"/>
                  </a:lnTo>
                  <a:close/>
                  <a:moveTo>
                    <a:pt x="8413488" y="433235"/>
                  </a:moveTo>
                  <a:cubicBezTo>
                    <a:pt x="8410090" y="434571"/>
                    <a:pt x="8410090" y="434571"/>
                    <a:pt x="8406687" y="434571"/>
                  </a:cubicBezTo>
                  <a:cubicBezTo>
                    <a:pt x="8410090" y="435908"/>
                    <a:pt x="8413488" y="437244"/>
                    <a:pt x="8416892" y="439917"/>
                  </a:cubicBezTo>
                  <a:cubicBezTo>
                    <a:pt x="8413488" y="437244"/>
                    <a:pt x="8413488" y="435908"/>
                    <a:pt x="8413488" y="433235"/>
                  </a:cubicBezTo>
                  <a:close/>
                  <a:moveTo>
                    <a:pt x="4503352" y="433235"/>
                  </a:moveTo>
                  <a:cubicBezTo>
                    <a:pt x="4499953" y="434571"/>
                    <a:pt x="4499953" y="434571"/>
                    <a:pt x="4496550" y="434571"/>
                  </a:cubicBezTo>
                  <a:cubicBezTo>
                    <a:pt x="4499953" y="435908"/>
                    <a:pt x="4503352" y="437244"/>
                    <a:pt x="4506755" y="439917"/>
                  </a:cubicBezTo>
                  <a:cubicBezTo>
                    <a:pt x="4503352" y="437244"/>
                    <a:pt x="4503352" y="435908"/>
                    <a:pt x="4503352" y="433235"/>
                  </a:cubicBezTo>
                  <a:close/>
                  <a:moveTo>
                    <a:pt x="9624166" y="426551"/>
                  </a:moveTo>
                  <a:cubicBezTo>
                    <a:pt x="9624166" y="429224"/>
                    <a:pt x="9624166" y="430562"/>
                    <a:pt x="9617365" y="430562"/>
                  </a:cubicBezTo>
                  <a:cubicBezTo>
                    <a:pt x="9630968" y="433235"/>
                    <a:pt x="9644571" y="434571"/>
                    <a:pt x="9654776" y="430562"/>
                  </a:cubicBezTo>
                  <a:cubicBezTo>
                    <a:pt x="9644571" y="430562"/>
                    <a:pt x="9634370" y="430562"/>
                    <a:pt x="9624166" y="427888"/>
                  </a:cubicBezTo>
                  <a:cubicBezTo>
                    <a:pt x="9624166" y="426551"/>
                    <a:pt x="9624166" y="426551"/>
                    <a:pt x="9624166" y="426551"/>
                  </a:cubicBezTo>
                  <a:close/>
                  <a:moveTo>
                    <a:pt x="248974" y="418532"/>
                  </a:moveTo>
                  <a:cubicBezTo>
                    <a:pt x="259178" y="418532"/>
                    <a:pt x="269379" y="418532"/>
                    <a:pt x="279583" y="418532"/>
                  </a:cubicBezTo>
                  <a:cubicBezTo>
                    <a:pt x="289783" y="421205"/>
                    <a:pt x="299987" y="423878"/>
                    <a:pt x="310188" y="426551"/>
                  </a:cubicBezTo>
                  <a:cubicBezTo>
                    <a:pt x="296585" y="429224"/>
                    <a:pt x="303387" y="438581"/>
                    <a:pt x="279583" y="438581"/>
                  </a:cubicBezTo>
                  <a:cubicBezTo>
                    <a:pt x="276180" y="437244"/>
                    <a:pt x="272781" y="435908"/>
                    <a:pt x="269379" y="434571"/>
                  </a:cubicBezTo>
                  <a:cubicBezTo>
                    <a:pt x="262577" y="431898"/>
                    <a:pt x="259178" y="430562"/>
                    <a:pt x="259178" y="426551"/>
                  </a:cubicBezTo>
                  <a:cubicBezTo>
                    <a:pt x="255775" y="423878"/>
                    <a:pt x="252377" y="421205"/>
                    <a:pt x="248974" y="418532"/>
                  </a:cubicBezTo>
                  <a:close/>
                  <a:moveTo>
                    <a:pt x="9481334" y="397147"/>
                  </a:moveTo>
                  <a:cubicBezTo>
                    <a:pt x="9481334" y="398484"/>
                    <a:pt x="9481334" y="398484"/>
                    <a:pt x="9481334" y="399820"/>
                  </a:cubicBezTo>
                  <a:cubicBezTo>
                    <a:pt x="9481334" y="399820"/>
                    <a:pt x="9484736" y="399820"/>
                    <a:pt x="9488135" y="398484"/>
                  </a:cubicBezTo>
                  <a:cubicBezTo>
                    <a:pt x="9484736" y="398484"/>
                    <a:pt x="9484736" y="397147"/>
                    <a:pt x="9481334" y="397147"/>
                  </a:cubicBezTo>
                  <a:close/>
                  <a:moveTo>
                    <a:pt x="548246" y="390464"/>
                  </a:moveTo>
                  <a:cubicBezTo>
                    <a:pt x="548246" y="391800"/>
                    <a:pt x="548246" y="391800"/>
                    <a:pt x="548246" y="391800"/>
                  </a:cubicBezTo>
                  <a:cubicBezTo>
                    <a:pt x="544844" y="393137"/>
                    <a:pt x="544844" y="393137"/>
                    <a:pt x="541445" y="393137"/>
                  </a:cubicBezTo>
                  <a:cubicBezTo>
                    <a:pt x="541445" y="398484"/>
                    <a:pt x="538042" y="403830"/>
                    <a:pt x="538042" y="409176"/>
                  </a:cubicBezTo>
                  <a:cubicBezTo>
                    <a:pt x="548246" y="407839"/>
                    <a:pt x="558447" y="409176"/>
                    <a:pt x="565248" y="411850"/>
                  </a:cubicBezTo>
                  <a:cubicBezTo>
                    <a:pt x="568651" y="405166"/>
                    <a:pt x="599256" y="391800"/>
                    <a:pt x="548246" y="390464"/>
                  </a:cubicBezTo>
                  <a:close/>
                  <a:moveTo>
                    <a:pt x="10305597" y="390129"/>
                  </a:moveTo>
                  <a:cubicBezTo>
                    <a:pt x="10310274" y="390798"/>
                    <a:pt x="10314523" y="392468"/>
                    <a:pt x="10317926" y="393137"/>
                  </a:cubicBezTo>
                  <a:cubicBezTo>
                    <a:pt x="10317926" y="395811"/>
                    <a:pt x="10317926" y="398484"/>
                    <a:pt x="10317926" y="401157"/>
                  </a:cubicBezTo>
                  <a:cubicBezTo>
                    <a:pt x="10317926" y="401157"/>
                    <a:pt x="10314523" y="401157"/>
                    <a:pt x="10311124" y="401157"/>
                  </a:cubicBezTo>
                  <a:cubicBezTo>
                    <a:pt x="10300920" y="399820"/>
                    <a:pt x="10294118" y="397147"/>
                    <a:pt x="10290720" y="393137"/>
                  </a:cubicBezTo>
                  <a:cubicBezTo>
                    <a:pt x="10295822" y="389795"/>
                    <a:pt x="10300920" y="389461"/>
                    <a:pt x="10305597" y="390129"/>
                  </a:cubicBezTo>
                  <a:close/>
                  <a:moveTo>
                    <a:pt x="9913234" y="387791"/>
                  </a:moveTo>
                  <a:cubicBezTo>
                    <a:pt x="9913234" y="390464"/>
                    <a:pt x="9916634" y="394473"/>
                    <a:pt x="9913234" y="397147"/>
                  </a:cubicBezTo>
                  <a:cubicBezTo>
                    <a:pt x="9909832" y="398484"/>
                    <a:pt x="9906433" y="401157"/>
                    <a:pt x="9903030" y="403830"/>
                  </a:cubicBezTo>
                  <a:cubicBezTo>
                    <a:pt x="9903030" y="403830"/>
                    <a:pt x="9906433" y="405166"/>
                    <a:pt x="9906433" y="405166"/>
                  </a:cubicBezTo>
                  <a:cubicBezTo>
                    <a:pt x="9906433" y="406503"/>
                    <a:pt x="9906433" y="409176"/>
                    <a:pt x="9906433" y="410512"/>
                  </a:cubicBezTo>
                  <a:cubicBezTo>
                    <a:pt x="9930236" y="410512"/>
                    <a:pt x="9954044" y="410512"/>
                    <a:pt x="9971046" y="401157"/>
                  </a:cubicBezTo>
                  <a:cubicBezTo>
                    <a:pt x="9967647" y="398484"/>
                    <a:pt x="9967647" y="395811"/>
                    <a:pt x="9971046" y="393137"/>
                  </a:cubicBezTo>
                  <a:cubicBezTo>
                    <a:pt x="9950642" y="393137"/>
                    <a:pt x="9933639" y="390464"/>
                    <a:pt x="9913234" y="387791"/>
                  </a:cubicBezTo>
                  <a:close/>
                  <a:moveTo>
                    <a:pt x="1228402" y="386454"/>
                  </a:moveTo>
                  <a:cubicBezTo>
                    <a:pt x="1228402" y="387791"/>
                    <a:pt x="1228402" y="389127"/>
                    <a:pt x="1228402" y="390464"/>
                  </a:cubicBezTo>
                  <a:cubicBezTo>
                    <a:pt x="1238603" y="389127"/>
                    <a:pt x="1248807" y="389127"/>
                    <a:pt x="1259008" y="391800"/>
                  </a:cubicBezTo>
                  <a:cubicBezTo>
                    <a:pt x="1259008" y="390464"/>
                    <a:pt x="1262410" y="389127"/>
                    <a:pt x="1262410" y="387791"/>
                  </a:cubicBezTo>
                  <a:cubicBezTo>
                    <a:pt x="1259008" y="387791"/>
                    <a:pt x="1255608" y="387791"/>
                    <a:pt x="1255608" y="387791"/>
                  </a:cubicBezTo>
                  <a:cubicBezTo>
                    <a:pt x="1255608" y="387791"/>
                    <a:pt x="1252206" y="386454"/>
                    <a:pt x="1252206" y="386454"/>
                  </a:cubicBezTo>
                  <a:cubicBezTo>
                    <a:pt x="1245404" y="387791"/>
                    <a:pt x="1235204" y="387791"/>
                    <a:pt x="1228402" y="386454"/>
                  </a:cubicBezTo>
                  <a:close/>
                  <a:moveTo>
                    <a:pt x="9749997" y="385118"/>
                  </a:moveTo>
                  <a:cubicBezTo>
                    <a:pt x="9749997" y="387791"/>
                    <a:pt x="9749997" y="389127"/>
                    <a:pt x="9753396" y="390464"/>
                  </a:cubicBezTo>
                  <a:cubicBezTo>
                    <a:pt x="9749997" y="389127"/>
                    <a:pt x="9749997" y="387791"/>
                    <a:pt x="9753396" y="386454"/>
                  </a:cubicBezTo>
                  <a:cubicBezTo>
                    <a:pt x="9753396" y="386454"/>
                    <a:pt x="9749997" y="386454"/>
                    <a:pt x="9749997" y="385118"/>
                  </a:cubicBezTo>
                  <a:close/>
                  <a:moveTo>
                    <a:pt x="8865794" y="370415"/>
                  </a:moveTo>
                  <a:cubicBezTo>
                    <a:pt x="8865794" y="370415"/>
                    <a:pt x="8869193" y="371752"/>
                    <a:pt x="8869193" y="371752"/>
                  </a:cubicBezTo>
                  <a:cubicBezTo>
                    <a:pt x="8869193" y="370415"/>
                    <a:pt x="8869193" y="370415"/>
                    <a:pt x="8869193" y="370415"/>
                  </a:cubicBezTo>
                  <a:cubicBezTo>
                    <a:pt x="8869193" y="370415"/>
                    <a:pt x="8865794" y="370415"/>
                    <a:pt x="8865794" y="370415"/>
                  </a:cubicBezTo>
                  <a:close/>
                  <a:moveTo>
                    <a:pt x="820309" y="370415"/>
                  </a:moveTo>
                  <a:cubicBezTo>
                    <a:pt x="810104" y="379772"/>
                    <a:pt x="833912" y="377099"/>
                    <a:pt x="844112" y="378434"/>
                  </a:cubicBezTo>
                  <a:cubicBezTo>
                    <a:pt x="840713" y="377099"/>
                    <a:pt x="837311" y="375761"/>
                    <a:pt x="837311" y="373088"/>
                  </a:cubicBezTo>
                  <a:cubicBezTo>
                    <a:pt x="833912" y="371752"/>
                    <a:pt x="827110" y="371752"/>
                    <a:pt x="820309" y="370415"/>
                  </a:cubicBezTo>
                  <a:close/>
                  <a:moveTo>
                    <a:pt x="1007353" y="369580"/>
                  </a:moveTo>
                  <a:cubicBezTo>
                    <a:pt x="997149" y="369079"/>
                    <a:pt x="986949" y="369747"/>
                    <a:pt x="976745" y="373088"/>
                  </a:cubicBezTo>
                  <a:cubicBezTo>
                    <a:pt x="976745" y="373088"/>
                    <a:pt x="973342" y="374425"/>
                    <a:pt x="973342" y="374425"/>
                  </a:cubicBezTo>
                  <a:cubicBezTo>
                    <a:pt x="973342" y="375761"/>
                    <a:pt x="969943" y="375761"/>
                    <a:pt x="969943" y="377099"/>
                  </a:cubicBezTo>
                  <a:cubicBezTo>
                    <a:pt x="969943" y="378434"/>
                    <a:pt x="966540" y="378434"/>
                    <a:pt x="966540" y="378434"/>
                  </a:cubicBezTo>
                  <a:cubicBezTo>
                    <a:pt x="969943" y="382445"/>
                    <a:pt x="966540" y="383781"/>
                    <a:pt x="959739" y="385118"/>
                  </a:cubicBezTo>
                  <a:cubicBezTo>
                    <a:pt x="966540" y="385118"/>
                    <a:pt x="969943" y="386454"/>
                    <a:pt x="973342" y="387791"/>
                  </a:cubicBezTo>
                  <a:cubicBezTo>
                    <a:pt x="980144" y="379772"/>
                    <a:pt x="997149" y="377099"/>
                    <a:pt x="1014151" y="377099"/>
                  </a:cubicBezTo>
                  <a:cubicBezTo>
                    <a:pt x="1034556" y="378434"/>
                    <a:pt x="1048159" y="381108"/>
                    <a:pt x="1037958" y="391800"/>
                  </a:cubicBezTo>
                  <a:cubicBezTo>
                    <a:pt x="1051562" y="390464"/>
                    <a:pt x="1061762" y="390464"/>
                    <a:pt x="1071966" y="393137"/>
                  </a:cubicBezTo>
                  <a:cubicBezTo>
                    <a:pt x="1075365" y="393137"/>
                    <a:pt x="1075365" y="394473"/>
                    <a:pt x="1075365" y="395811"/>
                  </a:cubicBezTo>
                  <a:cubicBezTo>
                    <a:pt x="1078768" y="395811"/>
                    <a:pt x="1078768" y="394473"/>
                    <a:pt x="1078768" y="394473"/>
                  </a:cubicBezTo>
                  <a:cubicBezTo>
                    <a:pt x="1082167" y="393137"/>
                    <a:pt x="1082167" y="393137"/>
                    <a:pt x="1082167" y="393137"/>
                  </a:cubicBezTo>
                  <a:cubicBezTo>
                    <a:pt x="1082167" y="393137"/>
                    <a:pt x="1078768" y="393137"/>
                    <a:pt x="1078768" y="393137"/>
                  </a:cubicBezTo>
                  <a:cubicBezTo>
                    <a:pt x="1082167" y="381108"/>
                    <a:pt x="1054961" y="378434"/>
                    <a:pt x="1037958" y="373088"/>
                  </a:cubicBezTo>
                  <a:cubicBezTo>
                    <a:pt x="1027758" y="371751"/>
                    <a:pt x="1017554" y="370081"/>
                    <a:pt x="1007353" y="369580"/>
                  </a:cubicBezTo>
                  <a:close/>
                  <a:moveTo>
                    <a:pt x="34727" y="366406"/>
                  </a:moveTo>
                  <a:cubicBezTo>
                    <a:pt x="41528" y="366406"/>
                    <a:pt x="48330" y="366406"/>
                    <a:pt x="51729" y="366406"/>
                  </a:cubicBezTo>
                  <a:cubicBezTo>
                    <a:pt x="58530" y="369079"/>
                    <a:pt x="68734" y="371752"/>
                    <a:pt x="58530" y="375763"/>
                  </a:cubicBezTo>
                  <a:cubicBezTo>
                    <a:pt x="51729" y="378434"/>
                    <a:pt x="38126" y="378434"/>
                    <a:pt x="31324" y="375763"/>
                  </a:cubicBezTo>
                  <a:cubicBezTo>
                    <a:pt x="17721" y="371752"/>
                    <a:pt x="31324" y="369079"/>
                    <a:pt x="34727" y="366406"/>
                  </a:cubicBezTo>
                  <a:close/>
                  <a:moveTo>
                    <a:pt x="8671948" y="365069"/>
                  </a:moveTo>
                  <a:cubicBezTo>
                    <a:pt x="8668549" y="366406"/>
                    <a:pt x="8671948" y="367742"/>
                    <a:pt x="8671948" y="369079"/>
                  </a:cubicBezTo>
                  <a:cubicBezTo>
                    <a:pt x="8671948" y="366406"/>
                    <a:pt x="8671948" y="366406"/>
                    <a:pt x="8675350" y="365069"/>
                  </a:cubicBezTo>
                  <a:cubicBezTo>
                    <a:pt x="8675350" y="365069"/>
                    <a:pt x="8671948" y="365069"/>
                    <a:pt x="8671948" y="365069"/>
                  </a:cubicBezTo>
                  <a:close/>
                  <a:moveTo>
                    <a:pt x="840713" y="358387"/>
                  </a:moveTo>
                  <a:cubicBezTo>
                    <a:pt x="840713" y="361060"/>
                    <a:pt x="844112" y="362396"/>
                    <a:pt x="844112" y="363733"/>
                  </a:cubicBezTo>
                  <a:cubicBezTo>
                    <a:pt x="847515" y="362396"/>
                    <a:pt x="854316" y="362396"/>
                    <a:pt x="861118" y="359722"/>
                  </a:cubicBezTo>
                  <a:cubicBezTo>
                    <a:pt x="854316" y="359722"/>
                    <a:pt x="847515" y="359722"/>
                    <a:pt x="840713" y="358387"/>
                  </a:cubicBezTo>
                  <a:close/>
                  <a:moveTo>
                    <a:pt x="9909832" y="349030"/>
                  </a:moveTo>
                  <a:cubicBezTo>
                    <a:pt x="9906433" y="349030"/>
                    <a:pt x="9899632" y="350367"/>
                    <a:pt x="9896229" y="350367"/>
                  </a:cubicBezTo>
                  <a:cubicBezTo>
                    <a:pt x="9896229" y="350367"/>
                    <a:pt x="9892830" y="350367"/>
                    <a:pt x="9892830" y="350367"/>
                  </a:cubicBezTo>
                  <a:cubicBezTo>
                    <a:pt x="9896229" y="351703"/>
                    <a:pt x="9899632" y="353040"/>
                    <a:pt x="9903030" y="354376"/>
                  </a:cubicBezTo>
                  <a:cubicBezTo>
                    <a:pt x="9906433" y="351703"/>
                    <a:pt x="9909832" y="350367"/>
                    <a:pt x="9909832" y="349030"/>
                  </a:cubicBezTo>
                  <a:close/>
                  <a:moveTo>
                    <a:pt x="7520" y="343683"/>
                  </a:moveTo>
                  <a:cubicBezTo>
                    <a:pt x="21124" y="339674"/>
                    <a:pt x="38126" y="339674"/>
                    <a:pt x="48330" y="343683"/>
                  </a:cubicBezTo>
                  <a:cubicBezTo>
                    <a:pt x="58530" y="349030"/>
                    <a:pt x="38126" y="349030"/>
                    <a:pt x="34727" y="353040"/>
                  </a:cubicBezTo>
                  <a:cubicBezTo>
                    <a:pt x="27925" y="353040"/>
                    <a:pt x="24522" y="353040"/>
                    <a:pt x="17721" y="353040"/>
                  </a:cubicBezTo>
                  <a:cubicBezTo>
                    <a:pt x="14322" y="350367"/>
                    <a:pt x="-12884" y="349030"/>
                    <a:pt x="7520" y="343683"/>
                  </a:cubicBezTo>
                  <a:close/>
                  <a:moveTo>
                    <a:pt x="253944" y="323786"/>
                  </a:moveTo>
                  <a:lnTo>
                    <a:pt x="254080" y="323803"/>
                  </a:lnTo>
                  <a:lnTo>
                    <a:pt x="279144" y="325171"/>
                  </a:lnTo>
                  <a:lnTo>
                    <a:pt x="263005" y="325472"/>
                  </a:lnTo>
                  <a:close/>
                  <a:moveTo>
                    <a:pt x="650270" y="308932"/>
                  </a:moveTo>
                  <a:cubicBezTo>
                    <a:pt x="650270" y="310270"/>
                    <a:pt x="650270" y="311606"/>
                    <a:pt x="646867" y="311606"/>
                  </a:cubicBezTo>
                  <a:cubicBezTo>
                    <a:pt x="657071" y="312943"/>
                    <a:pt x="663873" y="312943"/>
                    <a:pt x="670674" y="311606"/>
                  </a:cubicBezTo>
                  <a:cubicBezTo>
                    <a:pt x="663873" y="311606"/>
                    <a:pt x="657071" y="310270"/>
                    <a:pt x="650270" y="308932"/>
                  </a:cubicBezTo>
                  <a:close/>
                  <a:moveTo>
                    <a:pt x="10008456" y="299577"/>
                  </a:moveTo>
                  <a:cubicBezTo>
                    <a:pt x="9994854" y="303586"/>
                    <a:pt x="9998252" y="308932"/>
                    <a:pt x="10001655" y="312943"/>
                  </a:cubicBezTo>
                  <a:cubicBezTo>
                    <a:pt x="10005054" y="308932"/>
                    <a:pt x="10011856" y="307597"/>
                    <a:pt x="10022060" y="306259"/>
                  </a:cubicBezTo>
                  <a:cubicBezTo>
                    <a:pt x="10022060" y="306259"/>
                    <a:pt x="10025458" y="306259"/>
                    <a:pt x="10025458" y="306259"/>
                  </a:cubicBezTo>
                  <a:cubicBezTo>
                    <a:pt x="10028861" y="304923"/>
                    <a:pt x="10028861" y="303586"/>
                    <a:pt x="10032260" y="302250"/>
                  </a:cubicBezTo>
                  <a:cubicBezTo>
                    <a:pt x="10025458" y="302250"/>
                    <a:pt x="10015258" y="302250"/>
                    <a:pt x="10008456" y="299577"/>
                  </a:cubicBezTo>
                  <a:close/>
                  <a:moveTo>
                    <a:pt x="9926838" y="294231"/>
                  </a:moveTo>
                  <a:cubicBezTo>
                    <a:pt x="9923435" y="294231"/>
                    <a:pt x="9923435" y="295567"/>
                    <a:pt x="9920036" y="295567"/>
                  </a:cubicBezTo>
                  <a:cubicBezTo>
                    <a:pt x="9920036" y="296904"/>
                    <a:pt x="9923435" y="298240"/>
                    <a:pt x="9920036" y="299577"/>
                  </a:cubicBezTo>
                  <a:cubicBezTo>
                    <a:pt x="9923435" y="299577"/>
                    <a:pt x="9923435" y="299577"/>
                    <a:pt x="9926838" y="299577"/>
                  </a:cubicBezTo>
                  <a:cubicBezTo>
                    <a:pt x="9937038" y="300913"/>
                    <a:pt x="9943840" y="302250"/>
                    <a:pt x="9954044" y="304923"/>
                  </a:cubicBezTo>
                  <a:cubicBezTo>
                    <a:pt x="9943840" y="300913"/>
                    <a:pt x="9933639" y="298240"/>
                    <a:pt x="9926838" y="294231"/>
                  </a:cubicBezTo>
                  <a:close/>
                  <a:moveTo>
                    <a:pt x="208168" y="294231"/>
                  </a:moveTo>
                  <a:cubicBezTo>
                    <a:pt x="221771" y="298240"/>
                    <a:pt x="248978" y="296904"/>
                    <a:pt x="248978" y="308932"/>
                  </a:cubicBezTo>
                  <a:cubicBezTo>
                    <a:pt x="282985" y="316952"/>
                    <a:pt x="242176" y="316952"/>
                    <a:pt x="238773" y="320962"/>
                  </a:cubicBezTo>
                  <a:lnTo>
                    <a:pt x="253944" y="323786"/>
                  </a:lnTo>
                  <a:lnTo>
                    <a:pt x="208168" y="318289"/>
                  </a:lnTo>
                  <a:cubicBezTo>
                    <a:pt x="191163" y="318289"/>
                    <a:pt x="187764" y="322298"/>
                    <a:pt x="177559" y="322298"/>
                  </a:cubicBezTo>
                  <a:lnTo>
                    <a:pt x="177559" y="319625"/>
                  </a:lnTo>
                  <a:cubicBezTo>
                    <a:pt x="157155" y="322298"/>
                    <a:pt x="140153" y="324971"/>
                    <a:pt x="119748" y="320962"/>
                  </a:cubicBezTo>
                  <a:cubicBezTo>
                    <a:pt x="112946" y="316952"/>
                    <a:pt x="95941" y="312943"/>
                    <a:pt x="99343" y="306259"/>
                  </a:cubicBezTo>
                  <a:cubicBezTo>
                    <a:pt x="106145" y="306259"/>
                    <a:pt x="112946" y="304923"/>
                    <a:pt x="119748" y="304923"/>
                  </a:cubicBezTo>
                  <a:cubicBezTo>
                    <a:pt x="143552" y="303586"/>
                    <a:pt x="163956" y="300913"/>
                    <a:pt x="180962" y="310270"/>
                  </a:cubicBezTo>
                  <a:cubicBezTo>
                    <a:pt x="184361" y="310270"/>
                    <a:pt x="187764" y="310270"/>
                    <a:pt x="191163" y="310270"/>
                  </a:cubicBezTo>
                  <a:cubicBezTo>
                    <a:pt x="191163" y="303586"/>
                    <a:pt x="177559" y="295567"/>
                    <a:pt x="208168" y="294231"/>
                  </a:cubicBezTo>
                  <a:close/>
                  <a:moveTo>
                    <a:pt x="561849" y="292894"/>
                  </a:moveTo>
                  <a:cubicBezTo>
                    <a:pt x="555048" y="295567"/>
                    <a:pt x="551645" y="296904"/>
                    <a:pt x="544844" y="296904"/>
                  </a:cubicBezTo>
                  <a:cubicBezTo>
                    <a:pt x="551645" y="298240"/>
                    <a:pt x="558447" y="295567"/>
                    <a:pt x="565248" y="292894"/>
                  </a:cubicBezTo>
                  <a:cubicBezTo>
                    <a:pt x="565248" y="292894"/>
                    <a:pt x="561849" y="292894"/>
                    <a:pt x="561849" y="292894"/>
                  </a:cubicBezTo>
                  <a:close/>
                  <a:moveTo>
                    <a:pt x="10113879" y="286211"/>
                  </a:moveTo>
                  <a:cubicBezTo>
                    <a:pt x="10107077" y="286211"/>
                    <a:pt x="10100276" y="287547"/>
                    <a:pt x="10093474" y="288885"/>
                  </a:cubicBezTo>
                  <a:cubicBezTo>
                    <a:pt x="10096876" y="288885"/>
                    <a:pt x="10100276" y="290220"/>
                    <a:pt x="10100276" y="292894"/>
                  </a:cubicBezTo>
                  <a:cubicBezTo>
                    <a:pt x="10100276" y="290220"/>
                    <a:pt x="10107077" y="288885"/>
                    <a:pt x="10113879" y="288885"/>
                  </a:cubicBezTo>
                  <a:cubicBezTo>
                    <a:pt x="10113879" y="287547"/>
                    <a:pt x="10113879" y="287547"/>
                    <a:pt x="10113879" y="286211"/>
                  </a:cubicBezTo>
                  <a:close/>
                  <a:moveTo>
                    <a:pt x="495533" y="279528"/>
                  </a:moveTo>
                  <a:cubicBezTo>
                    <a:pt x="489581" y="280530"/>
                    <a:pt x="483630" y="282201"/>
                    <a:pt x="476828" y="282201"/>
                  </a:cubicBezTo>
                  <a:cubicBezTo>
                    <a:pt x="487032" y="291558"/>
                    <a:pt x="500635" y="292894"/>
                    <a:pt x="514238" y="280865"/>
                  </a:cubicBezTo>
                  <a:cubicBezTo>
                    <a:pt x="507437" y="278192"/>
                    <a:pt x="501485" y="278526"/>
                    <a:pt x="495533" y="279528"/>
                  </a:cubicBezTo>
                  <a:close/>
                  <a:moveTo>
                    <a:pt x="6995362" y="248787"/>
                  </a:moveTo>
                  <a:cubicBezTo>
                    <a:pt x="6991963" y="250123"/>
                    <a:pt x="6991963" y="252796"/>
                    <a:pt x="6988564" y="254134"/>
                  </a:cubicBezTo>
                  <a:cubicBezTo>
                    <a:pt x="6991963" y="254134"/>
                    <a:pt x="6995362" y="254134"/>
                    <a:pt x="6998764" y="255469"/>
                  </a:cubicBezTo>
                  <a:cubicBezTo>
                    <a:pt x="6998764" y="252796"/>
                    <a:pt x="6998764" y="251460"/>
                    <a:pt x="6995362" y="248787"/>
                  </a:cubicBezTo>
                  <a:close/>
                  <a:moveTo>
                    <a:pt x="3085225" y="248787"/>
                  </a:moveTo>
                  <a:cubicBezTo>
                    <a:pt x="3081825" y="250123"/>
                    <a:pt x="3081825" y="252796"/>
                    <a:pt x="3078427" y="254134"/>
                  </a:cubicBezTo>
                  <a:cubicBezTo>
                    <a:pt x="3081825" y="254134"/>
                    <a:pt x="3085225" y="254134"/>
                    <a:pt x="3088627" y="255469"/>
                  </a:cubicBezTo>
                  <a:cubicBezTo>
                    <a:pt x="3088627" y="252796"/>
                    <a:pt x="3088627" y="251460"/>
                    <a:pt x="3085225" y="248787"/>
                  </a:cubicBezTo>
                  <a:close/>
                  <a:moveTo>
                    <a:pt x="10124083" y="247450"/>
                  </a:moveTo>
                  <a:cubicBezTo>
                    <a:pt x="10124083" y="248787"/>
                    <a:pt x="10124083" y="251460"/>
                    <a:pt x="10124083" y="254134"/>
                  </a:cubicBezTo>
                  <a:cubicBezTo>
                    <a:pt x="10127482" y="255469"/>
                    <a:pt x="10127482" y="255469"/>
                    <a:pt x="10130884" y="256807"/>
                  </a:cubicBezTo>
                  <a:cubicBezTo>
                    <a:pt x="10141085" y="260816"/>
                    <a:pt x="10151289" y="260816"/>
                    <a:pt x="10158090" y="259480"/>
                  </a:cubicBezTo>
                  <a:cubicBezTo>
                    <a:pt x="10144488" y="256807"/>
                    <a:pt x="10130884" y="252796"/>
                    <a:pt x="10124083" y="247450"/>
                  </a:cubicBezTo>
                  <a:close/>
                  <a:moveTo>
                    <a:pt x="786301" y="244777"/>
                  </a:moveTo>
                  <a:cubicBezTo>
                    <a:pt x="789700" y="247450"/>
                    <a:pt x="799904" y="248787"/>
                    <a:pt x="810104" y="248787"/>
                  </a:cubicBezTo>
                  <a:cubicBezTo>
                    <a:pt x="810104" y="247450"/>
                    <a:pt x="806705" y="247450"/>
                    <a:pt x="806705" y="246114"/>
                  </a:cubicBezTo>
                  <a:cubicBezTo>
                    <a:pt x="799904" y="243441"/>
                    <a:pt x="793102" y="243441"/>
                    <a:pt x="786301" y="244777"/>
                  </a:cubicBezTo>
                  <a:close/>
                  <a:moveTo>
                    <a:pt x="592455" y="243441"/>
                  </a:moveTo>
                  <a:cubicBezTo>
                    <a:pt x="582254" y="247450"/>
                    <a:pt x="568651" y="251460"/>
                    <a:pt x="548246" y="248787"/>
                  </a:cubicBezTo>
                  <a:cubicBezTo>
                    <a:pt x="555048" y="251460"/>
                    <a:pt x="558447" y="254134"/>
                    <a:pt x="558447" y="258143"/>
                  </a:cubicBezTo>
                  <a:cubicBezTo>
                    <a:pt x="558447" y="262153"/>
                    <a:pt x="555048" y="263489"/>
                    <a:pt x="551645" y="266162"/>
                  </a:cubicBezTo>
                  <a:cubicBezTo>
                    <a:pt x="555048" y="264826"/>
                    <a:pt x="561849" y="266162"/>
                    <a:pt x="565248" y="267499"/>
                  </a:cubicBezTo>
                  <a:cubicBezTo>
                    <a:pt x="568651" y="268835"/>
                    <a:pt x="572050" y="268835"/>
                    <a:pt x="575452" y="268835"/>
                  </a:cubicBezTo>
                  <a:cubicBezTo>
                    <a:pt x="578851" y="267499"/>
                    <a:pt x="582254" y="267499"/>
                    <a:pt x="585653" y="267499"/>
                  </a:cubicBezTo>
                  <a:cubicBezTo>
                    <a:pt x="602659" y="263489"/>
                    <a:pt x="606058" y="256807"/>
                    <a:pt x="606058" y="250123"/>
                  </a:cubicBezTo>
                  <a:cubicBezTo>
                    <a:pt x="606058" y="250123"/>
                    <a:pt x="602659" y="250123"/>
                    <a:pt x="602659" y="250123"/>
                  </a:cubicBezTo>
                  <a:cubicBezTo>
                    <a:pt x="595857" y="248787"/>
                    <a:pt x="592455" y="246114"/>
                    <a:pt x="592455" y="243441"/>
                  </a:cubicBezTo>
                  <a:close/>
                  <a:moveTo>
                    <a:pt x="10212503" y="238095"/>
                  </a:moveTo>
                  <a:cubicBezTo>
                    <a:pt x="10212503" y="239431"/>
                    <a:pt x="10212503" y="242104"/>
                    <a:pt x="10212503" y="242104"/>
                  </a:cubicBezTo>
                  <a:cubicBezTo>
                    <a:pt x="10219305" y="242104"/>
                    <a:pt x="10219305" y="239431"/>
                    <a:pt x="10222704" y="238095"/>
                  </a:cubicBezTo>
                  <a:cubicBezTo>
                    <a:pt x="10219305" y="238095"/>
                    <a:pt x="10215902" y="238095"/>
                    <a:pt x="10212503" y="238095"/>
                  </a:cubicBezTo>
                  <a:close/>
                  <a:moveTo>
                    <a:pt x="10501568" y="235421"/>
                  </a:moveTo>
                  <a:cubicBezTo>
                    <a:pt x="10521972" y="234084"/>
                    <a:pt x="10515171" y="240768"/>
                    <a:pt x="10515171" y="243441"/>
                  </a:cubicBezTo>
                  <a:cubicBezTo>
                    <a:pt x="10501568" y="244777"/>
                    <a:pt x="10494766" y="254134"/>
                    <a:pt x="10477764" y="247450"/>
                  </a:cubicBezTo>
                  <a:cubicBezTo>
                    <a:pt x="10467560" y="238093"/>
                    <a:pt x="10484566" y="236757"/>
                    <a:pt x="10501568" y="235421"/>
                  </a:cubicBezTo>
                  <a:close/>
                  <a:moveTo>
                    <a:pt x="492556" y="224228"/>
                  </a:moveTo>
                  <a:cubicBezTo>
                    <a:pt x="485329" y="224060"/>
                    <a:pt x="480231" y="225397"/>
                    <a:pt x="483630" y="232748"/>
                  </a:cubicBezTo>
                  <a:cubicBezTo>
                    <a:pt x="473429" y="238095"/>
                    <a:pt x="463225" y="235421"/>
                    <a:pt x="456423" y="232748"/>
                  </a:cubicBezTo>
                  <a:cubicBezTo>
                    <a:pt x="446223" y="235421"/>
                    <a:pt x="436019" y="234084"/>
                    <a:pt x="419017" y="232748"/>
                  </a:cubicBezTo>
                  <a:cubicBezTo>
                    <a:pt x="439421" y="238095"/>
                    <a:pt x="453024" y="243441"/>
                    <a:pt x="463225" y="251460"/>
                  </a:cubicBezTo>
                  <a:cubicBezTo>
                    <a:pt x="463225" y="255469"/>
                    <a:pt x="459826" y="258143"/>
                    <a:pt x="453024" y="260816"/>
                  </a:cubicBezTo>
                  <a:cubicBezTo>
                    <a:pt x="473429" y="264826"/>
                    <a:pt x="476828" y="254134"/>
                    <a:pt x="493834" y="254134"/>
                  </a:cubicBezTo>
                  <a:cubicBezTo>
                    <a:pt x="493834" y="254134"/>
                    <a:pt x="493834" y="254134"/>
                    <a:pt x="497233" y="254134"/>
                  </a:cubicBezTo>
                  <a:cubicBezTo>
                    <a:pt x="507437" y="248787"/>
                    <a:pt x="521040" y="243441"/>
                    <a:pt x="541445" y="243441"/>
                  </a:cubicBezTo>
                  <a:cubicBezTo>
                    <a:pt x="538042" y="240768"/>
                    <a:pt x="531241" y="238095"/>
                    <a:pt x="524439" y="235421"/>
                  </a:cubicBezTo>
                  <a:cubicBezTo>
                    <a:pt x="521040" y="232748"/>
                    <a:pt x="517637" y="228738"/>
                    <a:pt x="514238" y="224729"/>
                  </a:cubicBezTo>
                  <a:cubicBezTo>
                    <a:pt x="509136" y="226065"/>
                    <a:pt x="499786" y="224395"/>
                    <a:pt x="492556" y="224228"/>
                  </a:cubicBezTo>
                  <a:close/>
                  <a:moveTo>
                    <a:pt x="10266916" y="220718"/>
                  </a:moveTo>
                  <a:cubicBezTo>
                    <a:pt x="10260114" y="222056"/>
                    <a:pt x="10256712" y="224729"/>
                    <a:pt x="10249910" y="226065"/>
                  </a:cubicBezTo>
                  <a:cubicBezTo>
                    <a:pt x="10256712" y="224729"/>
                    <a:pt x="10260114" y="226065"/>
                    <a:pt x="10266916" y="227402"/>
                  </a:cubicBezTo>
                  <a:cubicBezTo>
                    <a:pt x="10263513" y="226065"/>
                    <a:pt x="10263513" y="224729"/>
                    <a:pt x="10263513" y="222056"/>
                  </a:cubicBezTo>
                  <a:cubicBezTo>
                    <a:pt x="10263513" y="220718"/>
                    <a:pt x="10266916" y="220718"/>
                    <a:pt x="10266916" y="220718"/>
                  </a:cubicBezTo>
                  <a:close/>
                  <a:moveTo>
                    <a:pt x="10079871" y="219383"/>
                  </a:moveTo>
                  <a:cubicBezTo>
                    <a:pt x="10079871" y="220718"/>
                    <a:pt x="10079871" y="222056"/>
                    <a:pt x="10079871" y="222056"/>
                  </a:cubicBezTo>
                  <a:cubicBezTo>
                    <a:pt x="10079871" y="222056"/>
                    <a:pt x="10083274" y="223392"/>
                    <a:pt x="10083274" y="223392"/>
                  </a:cubicBezTo>
                  <a:cubicBezTo>
                    <a:pt x="10079871" y="222056"/>
                    <a:pt x="10079871" y="220718"/>
                    <a:pt x="10079871" y="219383"/>
                  </a:cubicBezTo>
                  <a:close/>
                  <a:moveTo>
                    <a:pt x="131652" y="212365"/>
                  </a:moveTo>
                  <a:cubicBezTo>
                    <a:pt x="139303" y="211697"/>
                    <a:pt x="148654" y="212699"/>
                    <a:pt x="157155" y="216709"/>
                  </a:cubicBezTo>
                  <a:cubicBezTo>
                    <a:pt x="153756" y="220718"/>
                    <a:pt x="150353" y="226065"/>
                    <a:pt x="146954" y="231411"/>
                  </a:cubicBezTo>
                  <a:cubicBezTo>
                    <a:pt x="123147" y="231411"/>
                    <a:pt x="109544" y="223392"/>
                    <a:pt x="116345" y="218045"/>
                  </a:cubicBezTo>
                  <a:cubicBezTo>
                    <a:pt x="118048" y="215372"/>
                    <a:pt x="124000" y="213033"/>
                    <a:pt x="131652" y="212365"/>
                  </a:cubicBezTo>
                  <a:close/>
                  <a:moveTo>
                    <a:pt x="442820" y="188641"/>
                  </a:moveTo>
                  <a:cubicBezTo>
                    <a:pt x="432620" y="195324"/>
                    <a:pt x="442820" y="199333"/>
                    <a:pt x="453024" y="202006"/>
                  </a:cubicBezTo>
                  <a:cubicBezTo>
                    <a:pt x="453024" y="200671"/>
                    <a:pt x="453024" y="199333"/>
                    <a:pt x="456423" y="197997"/>
                  </a:cubicBezTo>
                  <a:cubicBezTo>
                    <a:pt x="446223" y="196660"/>
                    <a:pt x="439421" y="193987"/>
                    <a:pt x="442820" y="188641"/>
                  </a:cubicBezTo>
                  <a:close/>
                  <a:moveTo>
                    <a:pt x="10147886" y="183294"/>
                  </a:moveTo>
                  <a:cubicBezTo>
                    <a:pt x="10144488" y="184632"/>
                    <a:pt x="10144488" y="185967"/>
                    <a:pt x="10141085" y="187305"/>
                  </a:cubicBezTo>
                  <a:cubicBezTo>
                    <a:pt x="10144488" y="188641"/>
                    <a:pt x="10144488" y="189978"/>
                    <a:pt x="10151289" y="189978"/>
                  </a:cubicBezTo>
                  <a:cubicBezTo>
                    <a:pt x="10171694" y="189978"/>
                    <a:pt x="10175093" y="195324"/>
                    <a:pt x="10181894" y="200671"/>
                  </a:cubicBezTo>
                  <a:cubicBezTo>
                    <a:pt x="10185297" y="202006"/>
                    <a:pt x="10185297" y="202006"/>
                    <a:pt x="10188696" y="203344"/>
                  </a:cubicBezTo>
                  <a:cubicBezTo>
                    <a:pt x="10188696" y="203344"/>
                    <a:pt x="10188696" y="203344"/>
                    <a:pt x="10188696" y="202006"/>
                  </a:cubicBezTo>
                  <a:cubicBezTo>
                    <a:pt x="10181894" y="193987"/>
                    <a:pt x="10192098" y="191314"/>
                    <a:pt x="10209100" y="189978"/>
                  </a:cubicBezTo>
                  <a:cubicBezTo>
                    <a:pt x="10209100" y="188641"/>
                    <a:pt x="10212503" y="187305"/>
                    <a:pt x="10212503" y="185967"/>
                  </a:cubicBezTo>
                  <a:cubicBezTo>
                    <a:pt x="10205702" y="185967"/>
                    <a:pt x="10198900" y="185967"/>
                    <a:pt x="10192098" y="184632"/>
                  </a:cubicBezTo>
                  <a:cubicBezTo>
                    <a:pt x="10188696" y="184632"/>
                    <a:pt x="10188696" y="183294"/>
                    <a:pt x="10188696" y="183294"/>
                  </a:cubicBezTo>
                  <a:cubicBezTo>
                    <a:pt x="10175093" y="183294"/>
                    <a:pt x="10161490" y="183294"/>
                    <a:pt x="10147886" y="183294"/>
                  </a:cubicBezTo>
                  <a:close/>
                  <a:moveTo>
                    <a:pt x="10387784" y="179252"/>
                  </a:moveTo>
                  <a:lnTo>
                    <a:pt x="10389344" y="179285"/>
                  </a:lnTo>
                  <a:lnTo>
                    <a:pt x="10389344" y="180621"/>
                  </a:lnTo>
                  <a:close/>
                  <a:moveTo>
                    <a:pt x="507437" y="177948"/>
                  </a:moveTo>
                  <a:cubicBezTo>
                    <a:pt x="504034" y="177948"/>
                    <a:pt x="504034" y="179285"/>
                    <a:pt x="504034" y="179285"/>
                  </a:cubicBezTo>
                  <a:cubicBezTo>
                    <a:pt x="514238" y="181958"/>
                    <a:pt x="507437" y="188641"/>
                    <a:pt x="521040" y="189978"/>
                  </a:cubicBezTo>
                  <a:cubicBezTo>
                    <a:pt x="514238" y="187305"/>
                    <a:pt x="510836" y="183294"/>
                    <a:pt x="507437" y="177948"/>
                  </a:cubicBezTo>
                  <a:close/>
                  <a:moveTo>
                    <a:pt x="10490092" y="175610"/>
                  </a:moveTo>
                  <a:cubicBezTo>
                    <a:pt x="10497319" y="175610"/>
                    <a:pt x="10506670" y="177280"/>
                    <a:pt x="10515171" y="177949"/>
                  </a:cubicBezTo>
                  <a:cubicBezTo>
                    <a:pt x="10518574" y="180623"/>
                    <a:pt x="10521972" y="184632"/>
                    <a:pt x="10525375" y="187305"/>
                  </a:cubicBezTo>
                  <a:cubicBezTo>
                    <a:pt x="10504970" y="193988"/>
                    <a:pt x="10491367" y="187305"/>
                    <a:pt x="10477764" y="183296"/>
                  </a:cubicBezTo>
                  <a:cubicBezTo>
                    <a:pt x="10477764" y="177280"/>
                    <a:pt x="10482866" y="175610"/>
                    <a:pt x="10490092" y="175610"/>
                  </a:cubicBezTo>
                  <a:close/>
                  <a:moveTo>
                    <a:pt x="374805" y="172602"/>
                  </a:moveTo>
                  <a:cubicBezTo>
                    <a:pt x="374805" y="176612"/>
                    <a:pt x="368003" y="180621"/>
                    <a:pt x="361201" y="183294"/>
                  </a:cubicBezTo>
                  <a:cubicBezTo>
                    <a:pt x="354400" y="185967"/>
                    <a:pt x="357802" y="188641"/>
                    <a:pt x="361201" y="191314"/>
                  </a:cubicBezTo>
                  <a:cubicBezTo>
                    <a:pt x="364604" y="189978"/>
                    <a:pt x="368003" y="188641"/>
                    <a:pt x="371406" y="187305"/>
                  </a:cubicBezTo>
                  <a:cubicBezTo>
                    <a:pt x="378207" y="184632"/>
                    <a:pt x="381606" y="184632"/>
                    <a:pt x="391810" y="183294"/>
                  </a:cubicBezTo>
                  <a:cubicBezTo>
                    <a:pt x="398612" y="180621"/>
                    <a:pt x="412215" y="180621"/>
                    <a:pt x="415614" y="176612"/>
                  </a:cubicBezTo>
                  <a:cubicBezTo>
                    <a:pt x="412215" y="176612"/>
                    <a:pt x="412215" y="176612"/>
                    <a:pt x="412215" y="176612"/>
                  </a:cubicBezTo>
                  <a:cubicBezTo>
                    <a:pt x="398612" y="177948"/>
                    <a:pt x="395209" y="175275"/>
                    <a:pt x="388408" y="172602"/>
                  </a:cubicBezTo>
                  <a:cubicBezTo>
                    <a:pt x="385009" y="173939"/>
                    <a:pt x="381606" y="173939"/>
                    <a:pt x="374805" y="172602"/>
                  </a:cubicBezTo>
                  <a:close/>
                  <a:moveTo>
                    <a:pt x="10117282" y="171264"/>
                  </a:moveTo>
                  <a:cubicBezTo>
                    <a:pt x="10117282" y="173939"/>
                    <a:pt x="10120680" y="175275"/>
                    <a:pt x="10117282" y="177948"/>
                  </a:cubicBezTo>
                  <a:cubicBezTo>
                    <a:pt x="10120680" y="177948"/>
                    <a:pt x="10124083" y="179285"/>
                    <a:pt x="10124083" y="179285"/>
                  </a:cubicBezTo>
                  <a:cubicBezTo>
                    <a:pt x="10124083" y="176612"/>
                    <a:pt x="10120680" y="173939"/>
                    <a:pt x="10117282" y="171264"/>
                  </a:cubicBezTo>
                  <a:close/>
                  <a:moveTo>
                    <a:pt x="10419949" y="168593"/>
                  </a:moveTo>
                  <a:cubicBezTo>
                    <a:pt x="10433552" y="172602"/>
                    <a:pt x="10450558" y="175275"/>
                    <a:pt x="10450558" y="183294"/>
                  </a:cubicBezTo>
                  <a:cubicBezTo>
                    <a:pt x="10436954" y="184632"/>
                    <a:pt x="10436954" y="197997"/>
                    <a:pt x="10409748" y="191314"/>
                  </a:cubicBezTo>
                  <a:cubicBezTo>
                    <a:pt x="10399544" y="189978"/>
                    <a:pt x="10392743" y="187305"/>
                    <a:pt x="10389344" y="183294"/>
                  </a:cubicBezTo>
                  <a:lnTo>
                    <a:pt x="10389344" y="180621"/>
                  </a:lnTo>
                  <a:cubicBezTo>
                    <a:pt x="10413148" y="181958"/>
                    <a:pt x="10409748" y="172602"/>
                    <a:pt x="10419949" y="168593"/>
                  </a:cubicBezTo>
                  <a:close/>
                  <a:moveTo>
                    <a:pt x="10181894" y="159236"/>
                  </a:moveTo>
                  <a:cubicBezTo>
                    <a:pt x="10171694" y="160573"/>
                    <a:pt x="10175093" y="164582"/>
                    <a:pt x="10175093" y="167255"/>
                  </a:cubicBezTo>
                  <a:cubicBezTo>
                    <a:pt x="10181894" y="169929"/>
                    <a:pt x="10188696" y="172602"/>
                    <a:pt x="10195498" y="175275"/>
                  </a:cubicBezTo>
                  <a:cubicBezTo>
                    <a:pt x="10205702" y="173939"/>
                    <a:pt x="10212503" y="172602"/>
                    <a:pt x="10222704" y="171264"/>
                  </a:cubicBezTo>
                  <a:cubicBezTo>
                    <a:pt x="10222704" y="171264"/>
                    <a:pt x="10219305" y="169929"/>
                    <a:pt x="10219305" y="169929"/>
                  </a:cubicBezTo>
                  <a:cubicBezTo>
                    <a:pt x="10215902" y="167255"/>
                    <a:pt x="10195498" y="167255"/>
                    <a:pt x="10192098" y="159236"/>
                  </a:cubicBezTo>
                  <a:cubicBezTo>
                    <a:pt x="10188696" y="160573"/>
                    <a:pt x="10185297" y="160573"/>
                    <a:pt x="10181894" y="159236"/>
                  </a:cubicBezTo>
                  <a:close/>
                  <a:moveTo>
                    <a:pt x="9967647" y="157899"/>
                  </a:moveTo>
                  <a:cubicBezTo>
                    <a:pt x="9964244" y="159236"/>
                    <a:pt x="9957443" y="160573"/>
                    <a:pt x="9954044" y="161909"/>
                  </a:cubicBezTo>
                  <a:cubicBezTo>
                    <a:pt x="9957443" y="160573"/>
                    <a:pt x="9960846" y="161909"/>
                    <a:pt x="9964244" y="161909"/>
                  </a:cubicBezTo>
                  <a:cubicBezTo>
                    <a:pt x="9967647" y="160573"/>
                    <a:pt x="9967647" y="159236"/>
                    <a:pt x="9967647" y="157899"/>
                  </a:cubicBezTo>
                  <a:close/>
                  <a:moveTo>
                    <a:pt x="10249910" y="133842"/>
                  </a:moveTo>
                  <a:cubicBezTo>
                    <a:pt x="10249910" y="137851"/>
                    <a:pt x="10249910" y="143197"/>
                    <a:pt x="10256712" y="147207"/>
                  </a:cubicBezTo>
                  <a:cubicBezTo>
                    <a:pt x="10266916" y="145870"/>
                    <a:pt x="10277116" y="147207"/>
                    <a:pt x="10283918" y="148543"/>
                  </a:cubicBezTo>
                  <a:cubicBezTo>
                    <a:pt x="10280519" y="144533"/>
                    <a:pt x="10283918" y="140524"/>
                    <a:pt x="10290720" y="136515"/>
                  </a:cubicBezTo>
                  <a:cubicBezTo>
                    <a:pt x="10280519" y="137851"/>
                    <a:pt x="10266916" y="137851"/>
                    <a:pt x="10253312" y="135178"/>
                  </a:cubicBezTo>
                  <a:cubicBezTo>
                    <a:pt x="10253312" y="135178"/>
                    <a:pt x="10249910" y="133842"/>
                    <a:pt x="10249910" y="133842"/>
                  </a:cubicBezTo>
                  <a:close/>
                  <a:moveTo>
                    <a:pt x="10175093" y="131167"/>
                  </a:moveTo>
                  <a:cubicBezTo>
                    <a:pt x="10175093" y="131167"/>
                    <a:pt x="10171694" y="132504"/>
                    <a:pt x="10171694" y="132504"/>
                  </a:cubicBezTo>
                  <a:cubicBezTo>
                    <a:pt x="10171694" y="133842"/>
                    <a:pt x="10168292" y="133842"/>
                    <a:pt x="10164892" y="135178"/>
                  </a:cubicBezTo>
                  <a:cubicBezTo>
                    <a:pt x="10168292" y="137851"/>
                    <a:pt x="10171694" y="140524"/>
                    <a:pt x="10181894" y="140524"/>
                  </a:cubicBezTo>
                  <a:cubicBezTo>
                    <a:pt x="10185297" y="137851"/>
                    <a:pt x="10188696" y="137851"/>
                    <a:pt x="10192098" y="136515"/>
                  </a:cubicBezTo>
                  <a:cubicBezTo>
                    <a:pt x="10188696" y="135178"/>
                    <a:pt x="10181894" y="133842"/>
                    <a:pt x="10171694" y="133842"/>
                  </a:cubicBezTo>
                  <a:cubicBezTo>
                    <a:pt x="10175093" y="132504"/>
                    <a:pt x="10175093" y="132504"/>
                    <a:pt x="10175093" y="131167"/>
                  </a:cubicBezTo>
                  <a:close/>
                  <a:moveTo>
                    <a:pt x="578851" y="124485"/>
                  </a:moveTo>
                  <a:cubicBezTo>
                    <a:pt x="572050" y="125822"/>
                    <a:pt x="572050" y="127158"/>
                    <a:pt x="568651" y="129831"/>
                  </a:cubicBezTo>
                  <a:cubicBezTo>
                    <a:pt x="572050" y="128495"/>
                    <a:pt x="578851" y="127158"/>
                    <a:pt x="582254" y="125822"/>
                  </a:cubicBezTo>
                  <a:cubicBezTo>
                    <a:pt x="582254" y="125822"/>
                    <a:pt x="578851" y="124485"/>
                    <a:pt x="578851" y="124485"/>
                  </a:cubicBezTo>
                  <a:close/>
                  <a:moveTo>
                    <a:pt x="10453957" y="116467"/>
                  </a:moveTo>
                  <a:cubicBezTo>
                    <a:pt x="10464161" y="117803"/>
                    <a:pt x="10477764" y="119140"/>
                    <a:pt x="10487964" y="120476"/>
                  </a:cubicBezTo>
                  <a:cubicBezTo>
                    <a:pt x="10501568" y="127160"/>
                    <a:pt x="10501568" y="127160"/>
                    <a:pt x="10474365" y="132506"/>
                  </a:cubicBezTo>
                  <a:cubicBezTo>
                    <a:pt x="10457360" y="128495"/>
                    <a:pt x="10443756" y="125822"/>
                    <a:pt x="10423352" y="123150"/>
                  </a:cubicBezTo>
                  <a:cubicBezTo>
                    <a:pt x="10430153" y="116467"/>
                    <a:pt x="10447156" y="120476"/>
                    <a:pt x="10453957" y="116467"/>
                  </a:cubicBezTo>
                  <a:close/>
                  <a:moveTo>
                    <a:pt x="10025458" y="100427"/>
                  </a:moveTo>
                  <a:cubicBezTo>
                    <a:pt x="10028861" y="104436"/>
                    <a:pt x="10028861" y="107110"/>
                    <a:pt x="10028861" y="111119"/>
                  </a:cubicBezTo>
                  <a:cubicBezTo>
                    <a:pt x="10035662" y="111119"/>
                    <a:pt x="10042464" y="112456"/>
                    <a:pt x="10049266" y="111119"/>
                  </a:cubicBezTo>
                  <a:cubicBezTo>
                    <a:pt x="10042464" y="107110"/>
                    <a:pt x="10035662" y="103100"/>
                    <a:pt x="10025458" y="100427"/>
                  </a:cubicBezTo>
                  <a:close/>
                  <a:moveTo>
                    <a:pt x="10100276" y="96418"/>
                  </a:moveTo>
                  <a:cubicBezTo>
                    <a:pt x="10093474" y="99091"/>
                    <a:pt x="10086672" y="100427"/>
                    <a:pt x="10076472" y="100427"/>
                  </a:cubicBezTo>
                  <a:cubicBezTo>
                    <a:pt x="10079871" y="104436"/>
                    <a:pt x="10093474" y="101764"/>
                    <a:pt x="10103678" y="99091"/>
                  </a:cubicBezTo>
                  <a:cubicBezTo>
                    <a:pt x="10103678" y="99091"/>
                    <a:pt x="10103678" y="97753"/>
                    <a:pt x="10100276" y="96418"/>
                  </a:cubicBezTo>
                  <a:close/>
                  <a:moveTo>
                    <a:pt x="350577" y="82049"/>
                  </a:moveTo>
                  <a:cubicBezTo>
                    <a:pt x="353553" y="81715"/>
                    <a:pt x="356103" y="81715"/>
                    <a:pt x="357802" y="83052"/>
                  </a:cubicBezTo>
                  <a:cubicBezTo>
                    <a:pt x="361201" y="84388"/>
                    <a:pt x="361201" y="87061"/>
                    <a:pt x="357802" y="88398"/>
                  </a:cubicBezTo>
                  <a:cubicBezTo>
                    <a:pt x="351001" y="92407"/>
                    <a:pt x="344199" y="89734"/>
                    <a:pt x="337398" y="87061"/>
                  </a:cubicBezTo>
                  <a:cubicBezTo>
                    <a:pt x="337398" y="85725"/>
                    <a:pt x="340800" y="84388"/>
                    <a:pt x="340800" y="83052"/>
                  </a:cubicBezTo>
                  <a:cubicBezTo>
                    <a:pt x="344201" y="83052"/>
                    <a:pt x="347602" y="82384"/>
                    <a:pt x="350577" y="82049"/>
                  </a:cubicBezTo>
                  <a:close/>
                  <a:moveTo>
                    <a:pt x="10025458" y="76368"/>
                  </a:moveTo>
                  <a:cubicBezTo>
                    <a:pt x="10008456" y="79041"/>
                    <a:pt x="9977848" y="71022"/>
                    <a:pt x="9981250" y="87061"/>
                  </a:cubicBezTo>
                  <a:cubicBezTo>
                    <a:pt x="9984649" y="87061"/>
                    <a:pt x="9988052" y="87061"/>
                    <a:pt x="9991450" y="87061"/>
                  </a:cubicBezTo>
                  <a:cubicBezTo>
                    <a:pt x="9994854" y="85725"/>
                    <a:pt x="9998252" y="85725"/>
                    <a:pt x="10001655" y="84388"/>
                  </a:cubicBezTo>
                  <a:cubicBezTo>
                    <a:pt x="10015258" y="81715"/>
                    <a:pt x="10028861" y="79041"/>
                    <a:pt x="10042464" y="83052"/>
                  </a:cubicBezTo>
                  <a:cubicBezTo>
                    <a:pt x="10042464" y="83052"/>
                    <a:pt x="10039062" y="81715"/>
                    <a:pt x="10039062" y="81715"/>
                  </a:cubicBezTo>
                  <a:cubicBezTo>
                    <a:pt x="10039062" y="80379"/>
                    <a:pt x="10042464" y="80379"/>
                    <a:pt x="10042464" y="79041"/>
                  </a:cubicBezTo>
                  <a:cubicBezTo>
                    <a:pt x="10035662" y="80379"/>
                    <a:pt x="10028861" y="77704"/>
                    <a:pt x="10025458" y="76368"/>
                  </a:cubicBezTo>
                  <a:close/>
                  <a:moveTo>
                    <a:pt x="9943840" y="72359"/>
                  </a:moveTo>
                  <a:cubicBezTo>
                    <a:pt x="9937038" y="75032"/>
                    <a:pt x="9930236" y="76368"/>
                    <a:pt x="9920036" y="75032"/>
                  </a:cubicBezTo>
                  <a:cubicBezTo>
                    <a:pt x="9920036" y="75032"/>
                    <a:pt x="9916634" y="75032"/>
                    <a:pt x="9916634" y="75032"/>
                  </a:cubicBezTo>
                  <a:cubicBezTo>
                    <a:pt x="9913234" y="76368"/>
                    <a:pt x="9909832" y="76368"/>
                    <a:pt x="9906433" y="76368"/>
                  </a:cubicBezTo>
                  <a:cubicBezTo>
                    <a:pt x="9903030" y="77704"/>
                    <a:pt x="9903030" y="80379"/>
                    <a:pt x="9903030" y="83052"/>
                  </a:cubicBezTo>
                  <a:cubicBezTo>
                    <a:pt x="9909832" y="83052"/>
                    <a:pt x="9916634" y="83052"/>
                    <a:pt x="9923435" y="83052"/>
                  </a:cubicBezTo>
                  <a:cubicBezTo>
                    <a:pt x="9916634" y="80379"/>
                    <a:pt x="9920036" y="77704"/>
                    <a:pt x="9930236" y="77704"/>
                  </a:cubicBezTo>
                  <a:cubicBezTo>
                    <a:pt x="9954044" y="76368"/>
                    <a:pt x="9943840" y="75032"/>
                    <a:pt x="9943840" y="72359"/>
                  </a:cubicBezTo>
                  <a:close/>
                  <a:moveTo>
                    <a:pt x="10229506" y="71022"/>
                  </a:moveTo>
                  <a:cubicBezTo>
                    <a:pt x="10266912" y="67013"/>
                    <a:pt x="10253309" y="84388"/>
                    <a:pt x="10273714" y="87061"/>
                  </a:cubicBezTo>
                  <a:cubicBezTo>
                    <a:pt x="10273714" y="88398"/>
                    <a:pt x="10273714" y="88398"/>
                    <a:pt x="10273714" y="89734"/>
                  </a:cubicBezTo>
                  <a:cubicBezTo>
                    <a:pt x="10287317" y="89734"/>
                    <a:pt x="10297521" y="91071"/>
                    <a:pt x="10311124" y="91071"/>
                  </a:cubicBezTo>
                  <a:cubicBezTo>
                    <a:pt x="10331528" y="89734"/>
                    <a:pt x="10355332" y="89734"/>
                    <a:pt x="10382538" y="93744"/>
                  </a:cubicBezTo>
                  <a:cubicBezTo>
                    <a:pt x="10358735" y="103100"/>
                    <a:pt x="10334928" y="99091"/>
                    <a:pt x="10311124" y="99091"/>
                  </a:cubicBezTo>
                  <a:cubicBezTo>
                    <a:pt x="10304322" y="100427"/>
                    <a:pt x="10294118" y="101764"/>
                    <a:pt x="10287317" y="103100"/>
                  </a:cubicBezTo>
                  <a:cubicBezTo>
                    <a:pt x="10283918" y="103100"/>
                    <a:pt x="10277116" y="103100"/>
                    <a:pt x="10273714" y="103100"/>
                  </a:cubicBezTo>
                  <a:cubicBezTo>
                    <a:pt x="10266912" y="101764"/>
                    <a:pt x="10256712" y="100427"/>
                    <a:pt x="10249910" y="99091"/>
                  </a:cubicBezTo>
                  <a:cubicBezTo>
                    <a:pt x="10246508" y="99091"/>
                    <a:pt x="10243108" y="99091"/>
                    <a:pt x="10239706" y="99091"/>
                  </a:cubicBezTo>
                  <a:cubicBezTo>
                    <a:pt x="10215902" y="100427"/>
                    <a:pt x="10192095" y="101764"/>
                    <a:pt x="10192095" y="87061"/>
                  </a:cubicBezTo>
                  <a:cubicBezTo>
                    <a:pt x="10195498" y="85725"/>
                    <a:pt x="10202299" y="84388"/>
                    <a:pt x="10205698" y="83052"/>
                  </a:cubicBezTo>
                  <a:cubicBezTo>
                    <a:pt x="10212500" y="77705"/>
                    <a:pt x="10212500" y="72359"/>
                    <a:pt x="10229506" y="71022"/>
                  </a:cubicBezTo>
                  <a:close/>
                  <a:moveTo>
                    <a:pt x="9814610" y="67013"/>
                  </a:moveTo>
                  <a:cubicBezTo>
                    <a:pt x="9818012" y="67013"/>
                    <a:pt x="9818012" y="68349"/>
                    <a:pt x="9821412" y="69686"/>
                  </a:cubicBezTo>
                  <a:cubicBezTo>
                    <a:pt x="9821412" y="68349"/>
                    <a:pt x="9821412" y="67013"/>
                    <a:pt x="9824814" y="67013"/>
                  </a:cubicBezTo>
                  <a:cubicBezTo>
                    <a:pt x="9821412" y="67013"/>
                    <a:pt x="9818012" y="67013"/>
                    <a:pt x="9814610" y="67013"/>
                  </a:cubicBezTo>
                  <a:close/>
                  <a:moveTo>
                    <a:pt x="837311" y="64338"/>
                  </a:moveTo>
                  <a:cubicBezTo>
                    <a:pt x="833912" y="64338"/>
                    <a:pt x="830509" y="65676"/>
                    <a:pt x="830509" y="65676"/>
                  </a:cubicBezTo>
                  <a:cubicBezTo>
                    <a:pt x="830509" y="65676"/>
                    <a:pt x="833912" y="67013"/>
                    <a:pt x="837311" y="67013"/>
                  </a:cubicBezTo>
                  <a:cubicBezTo>
                    <a:pt x="837311" y="65676"/>
                    <a:pt x="837311" y="65676"/>
                    <a:pt x="837311" y="64338"/>
                  </a:cubicBezTo>
                  <a:close/>
                  <a:moveTo>
                    <a:pt x="929134" y="60329"/>
                  </a:moveTo>
                  <a:cubicBezTo>
                    <a:pt x="929134" y="61667"/>
                    <a:pt x="925731" y="61667"/>
                    <a:pt x="925731" y="63002"/>
                  </a:cubicBezTo>
                  <a:cubicBezTo>
                    <a:pt x="929134" y="63002"/>
                    <a:pt x="929134" y="64338"/>
                    <a:pt x="932533" y="65676"/>
                  </a:cubicBezTo>
                  <a:cubicBezTo>
                    <a:pt x="935935" y="68349"/>
                    <a:pt x="932533" y="71022"/>
                    <a:pt x="929134" y="72359"/>
                  </a:cubicBezTo>
                  <a:cubicBezTo>
                    <a:pt x="929134" y="72359"/>
                    <a:pt x="932533" y="72359"/>
                    <a:pt x="935935" y="72359"/>
                  </a:cubicBezTo>
                  <a:cubicBezTo>
                    <a:pt x="935935" y="72359"/>
                    <a:pt x="935935" y="71022"/>
                    <a:pt x="935935" y="71022"/>
                  </a:cubicBezTo>
                  <a:cubicBezTo>
                    <a:pt x="939334" y="69686"/>
                    <a:pt x="939334" y="68349"/>
                    <a:pt x="942737" y="67013"/>
                  </a:cubicBezTo>
                  <a:cubicBezTo>
                    <a:pt x="939334" y="65676"/>
                    <a:pt x="935935" y="64338"/>
                    <a:pt x="935935" y="61667"/>
                  </a:cubicBezTo>
                  <a:cubicBezTo>
                    <a:pt x="932533" y="61667"/>
                    <a:pt x="932533" y="60329"/>
                    <a:pt x="929134" y="60329"/>
                  </a:cubicBezTo>
                  <a:close/>
                  <a:moveTo>
                    <a:pt x="701279" y="50974"/>
                  </a:moveTo>
                  <a:cubicBezTo>
                    <a:pt x="704678" y="50974"/>
                    <a:pt x="708081" y="52311"/>
                    <a:pt x="708081" y="53647"/>
                  </a:cubicBezTo>
                  <a:cubicBezTo>
                    <a:pt x="711480" y="58993"/>
                    <a:pt x="701279" y="61667"/>
                    <a:pt x="691075" y="63004"/>
                  </a:cubicBezTo>
                  <a:cubicBezTo>
                    <a:pt x="687676" y="61667"/>
                    <a:pt x="684274" y="61667"/>
                    <a:pt x="680875" y="61667"/>
                  </a:cubicBezTo>
                  <a:cubicBezTo>
                    <a:pt x="680875" y="56320"/>
                    <a:pt x="684274" y="52311"/>
                    <a:pt x="701279" y="50974"/>
                  </a:cubicBezTo>
                  <a:close/>
                  <a:moveTo>
                    <a:pt x="602659" y="50974"/>
                  </a:moveTo>
                  <a:cubicBezTo>
                    <a:pt x="623063" y="50974"/>
                    <a:pt x="640065" y="50974"/>
                    <a:pt x="657071" y="50974"/>
                  </a:cubicBezTo>
                  <a:cubicBezTo>
                    <a:pt x="660470" y="60331"/>
                    <a:pt x="646871" y="63004"/>
                    <a:pt x="629865" y="63004"/>
                  </a:cubicBezTo>
                  <a:cubicBezTo>
                    <a:pt x="623063" y="58993"/>
                    <a:pt x="612863" y="56320"/>
                    <a:pt x="602659" y="50974"/>
                  </a:cubicBezTo>
                  <a:close/>
                  <a:moveTo>
                    <a:pt x="9624166" y="38944"/>
                  </a:moveTo>
                  <a:cubicBezTo>
                    <a:pt x="9624166" y="41617"/>
                    <a:pt x="9620768" y="44290"/>
                    <a:pt x="9617365" y="46964"/>
                  </a:cubicBezTo>
                  <a:cubicBezTo>
                    <a:pt x="9620768" y="44290"/>
                    <a:pt x="9630968" y="42955"/>
                    <a:pt x="9637770" y="42955"/>
                  </a:cubicBezTo>
                  <a:cubicBezTo>
                    <a:pt x="9630968" y="42955"/>
                    <a:pt x="9627569" y="41617"/>
                    <a:pt x="9624166" y="38944"/>
                  </a:cubicBezTo>
                  <a:close/>
                  <a:moveTo>
                    <a:pt x="10168292" y="28253"/>
                  </a:moveTo>
                  <a:cubicBezTo>
                    <a:pt x="10171690" y="28253"/>
                    <a:pt x="10171690" y="28253"/>
                    <a:pt x="10175093" y="28253"/>
                  </a:cubicBezTo>
                  <a:cubicBezTo>
                    <a:pt x="10195498" y="34936"/>
                    <a:pt x="10175093" y="36272"/>
                    <a:pt x="10164888" y="38945"/>
                  </a:cubicBezTo>
                  <a:cubicBezTo>
                    <a:pt x="10137682" y="33599"/>
                    <a:pt x="10168292" y="30926"/>
                    <a:pt x="10168292" y="28253"/>
                  </a:cubicBezTo>
                  <a:close/>
                  <a:moveTo>
                    <a:pt x="4646185" y="184"/>
                  </a:moveTo>
                  <a:cubicBezTo>
                    <a:pt x="4683595" y="1520"/>
                    <a:pt x="4721002" y="1520"/>
                    <a:pt x="4758412" y="1520"/>
                  </a:cubicBezTo>
                  <a:cubicBezTo>
                    <a:pt x="4765214" y="1520"/>
                    <a:pt x="4772015" y="1520"/>
                    <a:pt x="4778817" y="1520"/>
                  </a:cubicBezTo>
                  <a:cubicBezTo>
                    <a:pt x="4799222" y="2857"/>
                    <a:pt x="4819626" y="-2491"/>
                    <a:pt x="4840031" y="1520"/>
                  </a:cubicBezTo>
                  <a:cubicBezTo>
                    <a:pt x="4860436" y="4193"/>
                    <a:pt x="4884239" y="1520"/>
                    <a:pt x="4908047" y="2857"/>
                  </a:cubicBezTo>
                  <a:cubicBezTo>
                    <a:pt x="4908047" y="1520"/>
                    <a:pt x="4911446" y="184"/>
                    <a:pt x="4914848" y="184"/>
                  </a:cubicBezTo>
                  <a:cubicBezTo>
                    <a:pt x="4921650" y="184"/>
                    <a:pt x="4925049" y="184"/>
                    <a:pt x="4931850" y="184"/>
                  </a:cubicBezTo>
                  <a:cubicBezTo>
                    <a:pt x="4948856" y="6866"/>
                    <a:pt x="4965858" y="2857"/>
                    <a:pt x="4986263" y="2857"/>
                  </a:cubicBezTo>
                  <a:cubicBezTo>
                    <a:pt x="5006667" y="1520"/>
                    <a:pt x="5027072" y="-1154"/>
                    <a:pt x="5044078" y="4193"/>
                  </a:cubicBezTo>
                  <a:cubicBezTo>
                    <a:pt x="5047477" y="5530"/>
                    <a:pt x="5050879" y="5530"/>
                    <a:pt x="5054278" y="4193"/>
                  </a:cubicBezTo>
                  <a:cubicBezTo>
                    <a:pt x="5071284" y="-1154"/>
                    <a:pt x="5091689" y="4193"/>
                    <a:pt x="5108691" y="184"/>
                  </a:cubicBezTo>
                  <a:cubicBezTo>
                    <a:pt x="5112093" y="184"/>
                    <a:pt x="5118895" y="184"/>
                    <a:pt x="5122294" y="184"/>
                  </a:cubicBezTo>
                  <a:cubicBezTo>
                    <a:pt x="5142699" y="4193"/>
                    <a:pt x="5169905" y="-1154"/>
                    <a:pt x="5193712" y="2857"/>
                  </a:cubicBezTo>
                  <a:cubicBezTo>
                    <a:pt x="5197111" y="2857"/>
                    <a:pt x="5197111" y="1520"/>
                    <a:pt x="5200514" y="1520"/>
                  </a:cubicBezTo>
                  <a:cubicBezTo>
                    <a:pt x="5299135" y="184"/>
                    <a:pt x="5394356" y="1520"/>
                    <a:pt x="5489578" y="8204"/>
                  </a:cubicBezTo>
                  <a:cubicBezTo>
                    <a:pt x="5523586" y="10875"/>
                    <a:pt x="5560996" y="8204"/>
                    <a:pt x="5595004" y="6866"/>
                  </a:cubicBezTo>
                  <a:cubicBezTo>
                    <a:pt x="5605205" y="6866"/>
                    <a:pt x="5612006" y="6866"/>
                    <a:pt x="5622210" y="6866"/>
                  </a:cubicBezTo>
                  <a:cubicBezTo>
                    <a:pt x="5625609" y="6866"/>
                    <a:pt x="5625609" y="8204"/>
                    <a:pt x="5629012" y="8204"/>
                  </a:cubicBezTo>
                  <a:cubicBezTo>
                    <a:pt x="5629012" y="8204"/>
                    <a:pt x="5629012" y="9539"/>
                    <a:pt x="5629012" y="9539"/>
                  </a:cubicBezTo>
                  <a:cubicBezTo>
                    <a:pt x="5673220" y="8204"/>
                    <a:pt x="5720831" y="5530"/>
                    <a:pt x="5768442" y="10875"/>
                  </a:cubicBezTo>
                  <a:cubicBezTo>
                    <a:pt x="5785448" y="16223"/>
                    <a:pt x="5802450" y="18896"/>
                    <a:pt x="5822855" y="14886"/>
                  </a:cubicBezTo>
                  <a:cubicBezTo>
                    <a:pt x="5833059" y="16223"/>
                    <a:pt x="5843259" y="13550"/>
                    <a:pt x="5850061" y="10875"/>
                  </a:cubicBezTo>
                  <a:cubicBezTo>
                    <a:pt x="5870466" y="6866"/>
                    <a:pt x="5884069" y="12213"/>
                    <a:pt x="5901074" y="16223"/>
                  </a:cubicBezTo>
                  <a:cubicBezTo>
                    <a:pt x="5901074" y="16223"/>
                    <a:pt x="5897672" y="17559"/>
                    <a:pt x="5897672" y="17559"/>
                  </a:cubicBezTo>
                  <a:cubicBezTo>
                    <a:pt x="5897672" y="17559"/>
                    <a:pt x="5901074" y="17559"/>
                    <a:pt x="5901074" y="17559"/>
                  </a:cubicBezTo>
                  <a:cubicBezTo>
                    <a:pt x="5918077" y="17559"/>
                    <a:pt x="5935082" y="17559"/>
                    <a:pt x="5952084" y="17559"/>
                  </a:cubicBezTo>
                  <a:cubicBezTo>
                    <a:pt x="5958886" y="17559"/>
                    <a:pt x="5965687" y="17559"/>
                    <a:pt x="5972489" y="17559"/>
                  </a:cubicBezTo>
                  <a:cubicBezTo>
                    <a:pt x="5986092" y="18896"/>
                    <a:pt x="5999695" y="20232"/>
                    <a:pt x="6013298" y="21569"/>
                  </a:cubicBezTo>
                  <a:cubicBezTo>
                    <a:pt x="6016701" y="20232"/>
                    <a:pt x="6020100" y="18896"/>
                    <a:pt x="6023502" y="17559"/>
                  </a:cubicBezTo>
                  <a:lnTo>
                    <a:pt x="6027504" y="17559"/>
                  </a:lnTo>
                  <a:lnTo>
                    <a:pt x="6029544" y="16223"/>
                  </a:lnTo>
                  <a:lnTo>
                    <a:pt x="6067905" y="17358"/>
                  </a:lnTo>
                  <a:lnTo>
                    <a:pt x="6077064" y="17225"/>
                  </a:lnTo>
                  <a:lnTo>
                    <a:pt x="6077767" y="17449"/>
                  </a:lnTo>
                  <a:lnTo>
                    <a:pt x="6120940" y="15053"/>
                  </a:lnTo>
                  <a:cubicBezTo>
                    <a:pt x="6151121" y="13216"/>
                    <a:pt x="6180878" y="12213"/>
                    <a:pt x="6209783" y="18896"/>
                  </a:cubicBezTo>
                  <a:cubicBezTo>
                    <a:pt x="6219987" y="20232"/>
                    <a:pt x="6230188" y="21569"/>
                    <a:pt x="6233590" y="25578"/>
                  </a:cubicBezTo>
                  <a:cubicBezTo>
                    <a:pt x="6247194" y="10875"/>
                    <a:pt x="6284600" y="18896"/>
                    <a:pt x="6311807" y="14886"/>
                  </a:cubicBezTo>
                  <a:cubicBezTo>
                    <a:pt x="6315209" y="14886"/>
                    <a:pt x="6318608" y="16223"/>
                    <a:pt x="6318608" y="16223"/>
                  </a:cubicBezTo>
                  <a:cubicBezTo>
                    <a:pt x="6318608" y="14886"/>
                    <a:pt x="6322011" y="13550"/>
                    <a:pt x="6322011" y="12213"/>
                  </a:cubicBezTo>
                  <a:cubicBezTo>
                    <a:pt x="6356019" y="12213"/>
                    <a:pt x="6393425" y="14886"/>
                    <a:pt x="6427433" y="10875"/>
                  </a:cubicBezTo>
                  <a:cubicBezTo>
                    <a:pt x="6430836" y="10875"/>
                    <a:pt x="6437637" y="10875"/>
                    <a:pt x="6444439" y="10875"/>
                  </a:cubicBezTo>
                  <a:cubicBezTo>
                    <a:pt x="6454639" y="14886"/>
                    <a:pt x="6468243" y="10875"/>
                    <a:pt x="6478447" y="14886"/>
                  </a:cubicBezTo>
                  <a:cubicBezTo>
                    <a:pt x="6478447" y="14886"/>
                    <a:pt x="6481846" y="14886"/>
                    <a:pt x="6481846" y="14886"/>
                  </a:cubicBezTo>
                  <a:cubicBezTo>
                    <a:pt x="6485248" y="13550"/>
                    <a:pt x="6492050" y="12213"/>
                    <a:pt x="6495449" y="13550"/>
                  </a:cubicBezTo>
                  <a:cubicBezTo>
                    <a:pt x="6498851" y="14886"/>
                    <a:pt x="6502250" y="14886"/>
                    <a:pt x="6505653" y="14886"/>
                  </a:cubicBezTo>
                  <a:cubicBezTo>
                    <a:pt x="6512454" y="16223"/>
                    <a:pt x="6522655" y="14886"/>
                    <a:pt x="6529457" y="16223"/>
                  </a:cubicBezTo>
                  <a:cubicBezTo>
                    <a:pt x="6532859" y="16223"/>
                    <a:pt x="6536258" y="16223"/>
                    <a:pt x="6536258" y="14886"/>
                  </a:cubicBezTo>
                  <a:cubicBezTo>
                    <a:pt x="6549861" y="12213"/>
                    <a:pt x="6566867" y="12213"/>
                    <a:pt x="6580470" y="14886"/>
                  </a:cubicBezTo>
                  <a:cubicBezTo>
                    <a:pt x="6621279" y="12213"/>
                    <a:pt x="6662089" y="24241"/>
                    <a:pt x="6702898" y="14886"/>
                  </a:cubicBezTo>
                  <a:cubicBezTo>
                    <a:pt x="6740305" y="12213"/>
                    <a:pt x="6774313" y="13550"/>
                    <a:pt x="6811723" y="13550"/>
                  </a:cubicBezTo>
                  <a:cubicBezTo>
                    <a:pt x="6815122" y="13550"/>
                    <a:pt x="6815122" y="13550"/>
                    <a:pt x="6818525" y="14886"/>
                  </a:cubicBezTo>
                  <a:cubicBezTo>
                    <a:pt x="6835527" y="10875"/>
                    <a:pt x="6855931" y="12213"/>
                    <a:pt x="6876336" y="13550"/>
                  </a:cubicBezTo>
                  <a:cubicBezTo>
                    <a:pt x="6879739" y="13550"/>
                    <a:pt x="6883138" y="13550"/>
                    <a:pt x="6886540" y="13550"/>
                  </a:cubicBezTo>
                  <a:cubicBezTo>
                    <a:pt x="6906945" y="8204"/>
                    <a:pt x="6930749" y="13550"/>
                    <a:pt x="6951153" y="9539"/>
                  </a:cubicBezTo>
                  <a:cubicBezTo>
                    <a:pt x="6954556" y="9539"/>
                    <a:pt x="6954556" y="9539"/>
                    <a:pt x="6957955" y="9539"/>
                  </a:cubicBezTo>
                  <a:cubicBezTo>
                    <a:pt x="7002167" y="12213"/>
                    <a:pt x="7049778" y="9539"/>
                    <a:pt x="7093986" y="10875"/>
                  </a:cubicBezTo>
                  <a:cubicBezTo>
                    <a:pt x="7097385" y="10875"/>
                    <a:pt x="7100788" y="12213"/>
                    <a:pt x="7104190" y="13550"/>
                  </a:cubicBezTo>
                  <a:cubicBezTo>
                    <a:pt x="7138198" y="14886"/>
                    <a:pt x="7172206" y="26916"/>
                    <a:pt x="7206214" y="13550"/>
                  </a:cubicBezTo>
                  <a:cubicBezTo>
                    <a:pt x="7209613" y="14886"/>
                    <a:pt x="7216414" y="17559"/>
                    <a:pt x="7219817" y="20232"/>
                  </a:cubicBezTo>
                  <a:cubicBezTo>
                    <a:pt x="7219817" y="20232"/>
                    <a:pt x="7223216" y="20232"/>
                    <a:pt x="7223216" y="20232"/>
                  </a:cubicBezTo>
                  <a:cubicBezTo>
                    <a:pt x="7226618" y="16223"/>
                    <a:pt x="7230017" y="10875"/>
                    <a:pt x="7247023" y="12213"/>
                  </a:cubicBezTo>
                  <a:cubicBezTo>
                    <a:pt x="7250422" y="12213"/>
                    <a:pt x="7253825" y="12213"/>
                    <a:pt x="7257224" y="12213"/>
                  </a:cubicBezTo>
                  <a:cubicBezTo>
                    <a:pt x="7345644" y="8204"/>
                    <a:pt x="7434064" y="9539"/>
                    <a:pt x="7522484" y="10875"/>
                  </a:cubicBezTo>
                  <a:cubicBezTo>
                    <a:pt x="7529286" y="12213"/>
                    <a:pt x="7536088" y="12213"/>
                    <a:pt x="7542889" y="12213"/>
                  </a:cubicBezTo>
                  <a:cubicBezTo>
                    <a:pt x="7563294" y="8204"/>
                    <a:pt x="7583698" y="12213"/>
                    <a:pt x="7604103" y="8204"/>
                  </a:cubicBezTo>
                  <a:cubicBezTo>
                    <a:pt x="7641510" y="9539"/>
                    <a:pt x="7682323" y="13550"/>
                    <a:pt x="7719730" y="8204"/>
                  </a:cubicBezTo>
                  <a:cubicBezTo>
                    <a:pt x="7723132" y="9539"/>
                    <a:pt x="7723132" y="9539"/>
                    <a:pt x="7726531" y="8204"/>
                  </a:cubicBezTo>
                  <a:cubicBezTo>
                    <a:pt x="7753737" y="14886"/>
                    <a:pt x="7784346" y="8204"/>
                    <a:pt x="7811552" y="8204"/>
                  </a:cubicBezTo>
                  <a:cubicBezTo>
                    <a:pt x="7814951" y="9539"/>
                    <a:pt x="7814951" y="9539"/>
                    <a:pt x="7818354" y="8204"/>
                  </a:cubicBezTo>
                  <a:cubicBezTo>
                    <a:pt x="7835356" y="9539"/>
                    <a:pt x="7852362" y="13550"/>
                    <a:pt x="7872767" y="8204"/>
                  </a:cubicBezTo>
                  <a:cubicBezTo>
                    <a:pt x="7893171" y="1520"/>
                    <a:pt x="7910173" y="12213"/>
                    <a:pt x="7930578" y="9539"/>
                  </a:cubicBezTo>
                  <a:cubicBezTo>
                    <a:pt x="7930578" y="9539"/>
                    <a:pt x="7933980" y="10875"/>
                    <a:pt x="7933980" y="10875"/>
                  </a:cubicBezTo>
                  <a:cubicBezTo>
                    <a:pt x="7933980" y="10875"/>
                    <a:pt x="7933980" y="9539"/>
                    <a:pt x="7933980" y="8204"/>
                  </a:cubicBezTo>
                  <a:cubicBezTo>
                    <a:pt x="7944181" y="8204"/>
                    <a:pt x="7957784" y="8204"/>
                    <a:pt x="7967988" y="8204"/>
                  </a:cubicBezTo>
                  <a:cubicBezTo>
                    <a:pt x="7967988" y="8204"/>
                    <a:pt x="7971387" y="6866"/>
                    <a:pt x="7974790" y="6866"/>
                  </a:cubicBezTo>
                  <a:cubicBezTo>
                    <a:pt x="7981592" y="5530"/>
                    <a:pt x="7988393" y="5530"/>
                    <a:pt x="7995194" y="8204"/>
                  </a:cubicBezTo>
                  <a:cubicBezTo>
                    <a:pt x="8012196" y="12213"/>
                    <a:pt x="8029202" y="184"/>
                    <a:pt x="8046204" y="9539"/>
                  </a:cubicBezTo>
                  <a:cubicBezTo>
                    <a:pt x="8046204" y="10875"/>
                    <a:pt x="8046204" y="10875"/>
                    <a:pt x="8046204" y="12213"/>
                  </a:cubicBezTo>
                  <a:cubicBezTo>
                    <a:pt x="8053006" y="10875"/>
                    <a:pt x="8059808" y="9539"/>
                    <a:pt x="8066609" y="8204"/>
                  </a:cubicBezTo>
                  <a:cubicBezTo>
                    <a:pt x="8097218" y="4193"/>
                    <a:pt x="8131226" y="9539"/>
                    <a:pt x="8161831" y="4193"/>
                  </a:cubicBezTo>
                  <a:cubicBezTo>
                    <a:pt x="8185638" y="4193"/>
                    <a:pt x="8206043" y="4193"/>
                    <a:pt x="8229846" y="4193"/>
                  </a:cubicBezTo>
                  <a:cubicBezTo>
                    <a:pt x="8257053" y="10875"/>
                    <a:pt x="8294463" y="184"/>
                    <a:pt x="8318267" y="12213"/>
                  </a:cubicBezTo>
                  <a:cubicBezTo>
                    <a:pt x="8318267" y="12213"/>
                    <a:pt x="8318267" y="13550"/>
                    <a:pt x="8318267" y="13550"/>
                  </a:cubicBezTo>
                  <a:cubicBezTo>
                    <a:pt x="8331870" y="4193"/>
                    <a:pt x="8355677" y="2857"/>
                    <a:pt x="8382884" y="2857"/>
                  </a:cubicBezTo>
                  <a:cubicBezTo>
                    <a:pt x="8410090" y="2857"/>
                    <a:pt x="8440695" y="5530"/>
                    <a:pt x="8467901" y="1520"/>
                  </a:cubicBezTo>
                  <a:cubicBezTo>
                    <a:pt x="8471304" y="1520"/>
                    <a:pt x="8478106" y="1520"/>
                    <a:pt x="8481504" y="1520"/>
                  </a:cubicBezTo>
                  <a:cubicBezTo>
                    <a:pt x="8491708" y="2857"/>
                    <a:pt x="8498510" y="5530"/>
                    <a:pt x="8505312" y="9539"/>
                  </a:cubicBezTo>
                  <a:cubicBezTo>
                    <a:pt x="8505312" y="8204"/>
                    <a:pt x="8505312" y="8204"/>
                    <a:pt x="8505312" y="8204"/>
                  </a:cubicBezTo>
                  <a:cubicBezTo>
                    <a:pt x="8505312" y="8204"/>
                    <a:pt x="8501909" y="6866"/>
                    <a:pt x="8501909" y="6866"/>
                  </a:cubicBezTo>
                  <a:cubicBezTo>
                    <a:pt x="8515512" y="-2491"/>
                    <a:pt x="8539320" y="5530"/>
                    <a:pt x="8556322" y="184"/>
                  </a:cubicBezTo>
                  <a:cubicBezTo>
                    <a:pt x="8593732" y="1520"/>
                    <a:pt x="8631138" y="1520"/>
                    <a:pt x="8668549" y="1520"/>
                  </a:cubicBezTo>
                  <a:cubicBezTo>
                    <a:pt x="8675350" y="1520"/>
                    <a:pt x="8682152" y="1520"/>
                    <a:pt x="8688954" y="1520"/>
                  </a:cubicBezTo>
                  <a:cubicBezTo>
                    <a:pt x="8709358" y="2857"/>
                    <a:pt x="8729763" y="-2491"/>
                    <a:pt x="8750168" y="1520"/>
                  </a:cubicBezTo>
                  <a:cubicBezTo>
                    <a:pt x="8770572" y="4193"/>
                    <a:pt x="8794376" y="1520"/>
                    <a:pt x="8818184" y="2857"/>
                  </a:cubicBezTo>
                  <a:cubicBezTo>
                    <a:pt x="8818184" y="1520"/>
                    <a:pt x="8821582" y="184"/>
                    <a:pt x="8824985" y="184"/>
                  </a:cubicBezTo>
                  <a:cubicBezTo>
                    <a:pt x="8831786" y="184"/>
                    <a:pt x="8835186" y="184"/>
                    <a:pt x="8841987" y="184"/>
                  </a:cubicBezTo>
                  <a:cubicBezTo>
                    <a:pt x="8858992" y="6866"/>
                    <a:pt x="8875995" y="2857"/>
                    <a:pt x="8896400" y="2857"/>
                  </a:cubicBezTo>
                  <a:cubicBezTo>
                    <a:pt x="8916804" y="1520"/>
                    <a:pt x="8937209" y="-1154"/>
                    <a:pt x="8954214" y="4193"/>
                  </a:cubicBezTo>
                  <a:cubicBezTo>
                    <a:pt x="8957614" y="5530"/>
                    <a:pt x="8961016" y="5530"/>
                    <a:pt x="8964415" y="4193"/>
                  </a:cubicBezTo>
                  <a:cubicBezTo>
                    <a:pt x="8981421" y="-1154"/>
                    <a:pt x="9001826" y="4193"/>
                    <a:pt x="9018828" y="184"/>
                  </a:cubicBezTo>
                  <a:cubicBezTo>
                    <a:pt x="9022230" y="184"/>
                    <a:pt x="9029032" y="184"/>
                    <a:pt x="9032430" y="184"/>
                  </a:cubicBezTo>
                  <a:cubicBezTo>
                    <a:pt x="9052836" y="4193"/>
                    <a:pt x="9080042" y="-1154"/>
                    <a:pt x="9103849" y="2857"/>
                  </a:cubicBezTo>
                  <a:cubicBezTo>
                    <a:pt x="9107248" y="2857"/>
                    <a:pt x="9107248" y="1520"/>
                    <a:pt x="9110650" y="1520"/>
                  </a:cubicBezTo>
                  <a:cubicBezTo>
                    <a:pt x="9209272" y="184"/>
                    <a:pt x="9304493" y="1520"/>
                    <a:pt x="9399715" y="8204"/>
                  </a:cubicBezTo>
                  <a:cubicBezTo>
                    <a:pt x="9433723" y="10875"/>
                    <a:pt x="9471133" y="8204"/>
                    <a:pt x="9505141" y="6866"/>
                  </a:cubicBezTo>
                  <a:cubicBezTo>
                    <a:pt x="9515342" y="6866"/>
                    <a:pt x="9522143" y="6866"/>
                    <a:pt x="9532347" y="6866"/>
                  </a:cubicBezTo>
                  <a:cubicBezTo>
                    <a:pt x="9535746" y="6866"/>
                    <a:pt x="9535746" y="8204"/>
                    <a:pt x="9539148" y="8204"/>
                  </a:cubicBezTo>
                  <a:cubicBezTo>
                    <a:pt x="9539148" y="8204"/>
                    <a:pt x="9539148" y="9539"/>
                    <a:pt x="9539148" y="9539"/>
                  </a:cubicBezTo>
                  <a:cubicBezTo>
                    <a:pt x="9583357" y="8204"/>
                    <a:pt x="9630968" y="5530"/>
                    <a:pt x="9678579" y="10875"/>
                  </a:cubicBezTo>
                  <a:cubicBezTo>
                    <a:pt x="9695584" y="16223"/>
                    <a:pt x="9712586" y="18896"/>
                    <a:pt x="9732992" y="14886"/>
                  </a:cubicBezTo>
                  <a:cubicBezTo>
                    <a:pt x="9743196" y="16223"/>
                    <a:pt x="9753396" y="13550"/>
                    <a:pt x="9760198" y="10875"/>
                  </a:cubicBezTo>
                  <a:cubicBezTo>
                    <a:pt x="9780602" y="6866"/>
                    <a:pt x="9794206" y="12213"/>
                    <a:pt x="9811211" y="16223"/>
                  </a:cubicBezTo>
                  <a:cubicBezTo>
                    <a:pt x="9811211" y="16223"/>
                    <a:pt x="9807808" y="17559"/>
                    <a:pt x="9807808" y="17559"/>
                  </a:cubicBezTo>
                  <a:cubicBezTo>
                    <a:pt x="9807808" y="17559"/>
                    <a:pt x="9811211" y="17559"/>
                    <a:pt x="9811211" y="17559"/>
                  </a:cubicBezTo>
                  <a:cubicBezTo>
                    <a:pt x="9828214" y="17559"/>
                    <a:pt x="9845219" y="17559"/>
                    <a:pt x="9862221" y="17559"/>
                  </a:cubicBezTo>
                  <a:cubicBezTo>
                    <a:pt x="9869022" y="17559"/>
                    <a:pt x="9875824" y="17559"/>
                    <a:pt x="9882626" y="17559"/>
                  </a:cubicBezTo>
                  <a:cubicBezTo>
                    <a:pt x="9896229" y="18896"/>
                    <a:pt x="9909832" y="20232"/>
                    <a:pt x="9923435" y="21569"/>
                  </a:cubicBezTo>
                  <a:cubicBezTo>
                    <a:pt x="9926838" y="20232"/>
                    <a:pt x="9930236" y="18896"/>
                    <a:pt x="9933639" y="17559"/>
                  </a:cubicBezTo>
                  <a:cubicBezTo>
                    <a:pt x="9943840" y="17559"/>
                    <a:pt x="9954044" y="17559"/>
                    <a:pt x="9964244" y="17559"/>
                  </a:cubicBezTo>
                  <a:cubicBezTo>
                    <a:pt x="9981250" y="16223"/>
                    <a:pt x="9994854" y="16223"/>
                    <a:pt x="10005054" y="22905"/>
                  </a:cubicBezTo>
                  <a:cubicBezTo>
                    <a:pt x="10018657" y="25578"/>
                    <a:pt x="10039062" y="16223"/>
                    <a:pt x="10049266" y="24241"/>
                  </a:cubicBezTo>
                  <a:cubicBezTo>
                    <a:pt x="10056068" y="29589"/>
                    <a:pt x="10045863" y="33598"/>
                    <a:pt x="10035662" y="34935"/>
                  </a:cubicBezTo>
                  <a:cubicBezTo>
                    <a:pt x="10015258" y="36271"/>
                    <a:pt x="9991450" y="37607"/>
                    <a:pt x="9971046" y="33598"/>
                  </a:cubicBezTo>
                  <a:cubicBezTo>
                    <a:pt x="9967647" y="33598"/>
                    <a:pt x="9967647" y="32262"/>
                    <a:pt x="9967647" y="29589"/>
                  </a:cubicBezTo>
                  <a:cubicBezTo>
                    <a:pt x="9967647" y="29589"/>
                    <a:pt x="9967647" y="30925"/>
                    <a:pt x="9967647" y="30925"/>
                  </a:cubicBezTo>
                  <a:cubicBezTo>
                    <a:pt x="9960846" y="32262"/>
                    <a:pt x="9957443" y="33598"/>
                    <a:pt x="9950642" y="34935"/>
                  </a:cubicBezTo>
                  <a:cubicBezTo>
                    <a:pt x="9981250" y="37607"/>
                    <a:pt x="9960846" y="49637"/>
                    <a:pt x="9974448" y="54983"/>
                  </a:cubicBezTo>
                  <a:cubicBezTo>
                    <a:pt x="9988052" y="54983"/>
                    <a:pt x="9998252" y="54983"/>
                    <a:pt x="10008456" y="54983"/>
                  </a:cubicBezTo>
                  <a:cubicBezTo>
                    <a:pt x="10018657" y="65676"/>
                    <a:pt x="10039062" y="67013"/>
                    <a:pt x="10083274" y="58993"/>
                  </a:cubicBezTo>
                  <a:cubicBezTo>
                    <a:pt x="10076472" y="57656"/>
                    <a:pt x="10066268" y="56320"/>
                    <a:pt x="10056068" y="53647"/>
                  </a:cubicBezTo>
                  <a:cubicBezTo>
                    <a:pt x="10073070" y="49637"/>
                    <a:pt x="10090075" y="52310"/>
                    <a:pt x="10103678" y="52310"/>
                  </a:cubicBezTo>
                  <a:cubicBezTo>
                    <a:pt x="10103678" y="50973"/>
                    <a:pt x="10103678" y="49637"/>
                    <a:pt x="10103678" y="48301"/>
                  </a:cubicBezTo>
                  <a:cubicBezTo>
                    <a:pt x="10100276" y="45628"/>
                    <a:pt x="10096876" y="44290"/>
                    <a:pt x="10093474" y="42955"/>
                  </a:cubicBezTo>
                  <a:cubicBezTo>
                    <a:pt x="10093474" y="41617"/>
                    <a:pt x="10093474" y="40281"/>
                    <a:pt x="10093474" y="38944"/>
                  </a:cubicBezTo>
                  <a:cubicBezTo>
                    <a:pt x="10076472" y="34935"/>
                    <a:pt x="10076472" y="30925"/>
                    <a:pt x="10093474" y="26916"/>
                  </a:cubicBezTo>
                  <a:cubicBezTo>
                    <a:pt x="10130884" y="24241"/>
                    <a:pt x="10134284" y="32262"/>
                    <a:pt x="10124083" y="42955"/>
                  </a:cubicBezTo>
                  <a:cubicBezTo>
                    <a:pt x="10127482" y="45628"/>
                    <a:pt x="10127482" y="46964"/>
                    <a:pt x="10124083" y="48301"/>
                  </a:cubicBezTo>
                  <a:cubicBezTo>
                    <a:pt x="10134284" y="50973"/>
                    <a:pt x="10141085" y="53647"/>
                    <a:pt x="10147886" y="56320"/>
                  </a:cubicBezTo>
                  <a:cubicBezTo>
                    <a:pt x="10144488" y="60329"/>
                    <a:pt x="10144488" y="63002"/>
                    <a:pt x="10134284" y="64338"/>
                  </a:cubicBezTo>
                  <a:cubicBezTo>
                    <a:pt x="10124083" y="67013"/>
                    <a:pt x="10113879" y="69686"/>
                    <a:pt x="10103678" y="72359"/>
                  </a:cubicBezTo>
                  <a:cubicBezTo>
                    <a:pt x="10107077" y="73695"/>
                    <a:pt x="10110480" y="75032"/>
                    <a:pt x="10113879" y="76368"/>
                  </a:cubicBezTo>
                  <a:cubicBezTo>
                    <a:pt x="10137686" y="75032"/>
                    <a:pt x="10161490" y="67013"/>
                    <a:pt x="10181894" y="77704"/>
                  </a:cubicBezTo>
                  <a:cubicBezTo>
                    <a:pt x="10181894" y="79041"/>
                    <a:pt x="10181894" y="79041"/>
                    <a:pt x="10181894" y="80379"/>
                  </a:cubicBezTo>
                  <a:cubicBezTo>
                    <a:pt x="10175093" y="91070"/>
                    <a:pt x="10137686" y="73695"/>
                    <a:pt x="10134284" y="88398"/>
                  </a:cubicBezTo>
                  <a:cubicBezTo>
                    <a:pt x="10151289" y="89734"/>
                    <a:pt x="10168292" y="85725"/>
                    <a:pt x="10178496" y="91070"/>
                  </a:cubicBezTo>
                  <a:cubicBezTo>
                    <a:pt x="10205702" y="104436"/>
                    <a:pt x="10181894" y="109783"/>
                    <a:pt x="10154688" y="113792"/>
                  </a:cubicBezTo>
                  <a:cubicBezTo>
                    <a:pt x="10161490" y="116466"/>
                    <a:pt x="10158090" y="123149"/>
                    <a:pt x="10171694" y="124485"/>
                  </a:cubicBezTo>
                  <a:cubicBezTo>
                    <a:pt x="10175093" y="105773"/>
                    <a:pt x="10209100" y="116466"/>
                    <a:pt x="10232908" y="113792"/>
                  </a:cubicBezTo>
                  <a:cubicBezTo>
                    <a:pt x="10232908" y="117801"/>
                    <a:pt x="10232908" y="121812"/>
                    <a:pt x="10232908" y="125822"/>
                  </a:cubicBezTo>
                  <a:cubicBezTo>
                    <a:pt x="10236307" y="124485"/>
                    <a:pt x="10239710" y="125822"/>
                    <a:pt x="10243108" y="125822"/>
                  </a:cubicBezTo>
                  <a:cubicBezTo>
                    <a:pt x="10243108" y="124485"/>
                    <a:pt x="10243108" y="124485"/>
                    <a:pt x="10243108" y="124485"/>
                  </a:cubicBezTo>
                  <a:cubicBezTo>
                    <a:pt x="10253312" y="120476"/>
                    <a:pt x="10270314" y="121812"/>
                    <a:pt x="10277116" y="116466"/>
                  </a:cubicBezTo>
                  <a:cubicBezTo>
                    <a:pt x="10300924" y="109783"/>
                    <a:pt x="10324727" y="117801"/>
                    <a:pt x="10348534" y="116466"/>
                  </a:cubicBezTo>
                  <a:cubicBezTo>
                    <a:pt x="10362138" y="116466"/>
                    <a:pt x="10379140" y="116466"/>
                    <a:pt x="10396146" y="116466"/>
                  </a:cubicBezTo>
                  <a:cubicBezTo>
                    <a:pt x="10423352" y="132504"/>
                    <a:pt x="10385941" y="131167"/>
                    <a:pt x="10368939" y="132504"/>
                  </a:cubicBezTo>
                  <a:cubicBezTo>
                    <a:pt x="10328130" y="136515"/>
                    <a:pt x="10351934" y="140524"/>
                    <a:pt x="10368939" y="144533"/>
                  </a:cubicBezTo>
                  <a:cubicBezTo>
                    <a:pt x="10379140" y="140524"/>
                    <a:pt x="10392743" y="143197"/>
                    <a:pt x="10406346" y="141861"/>
                  </a:cubicBezTo>
                  <a:cubicBezTo>
                    <a:pt x="10433552" y="139188"/>
                    <a:pt x="10436954" y="148543"/>
                    <a:pt x="10436954" y="155227"/>
                  </a:cubicBezTo>
                  <a:cubicBezTo>
                    <a:pt x="10440354" y="164582"/>
                    <a:pt x="10419949" y="163246"/>
                    <a:pt x="10406346" y="161909"/>
                  </a:cubicBezTo>
                  <a:cubicBezTo>
                    <a:pt x="10392743" y="160573"/>
                    <a:pt x="10379140" y="161909"/>
                    <a:pt x="10368939" y="157899"/>
                  </a:cubicBezTo>
                  <a:cubicBezTo>
                    <a:pt x="10358735" y="155227"/>
                    <a:pt x="10355336" y="148543"/>
                    <a:pt x="10338330" y="148543"/>
                  </a:cubicBezTo>
                  <a:cubicBezTo>
                    <a:pt x="10331528" y="152554"/>
                    <a:pt x="10321328" y="156563"/>
                    <a:pt x="10314526" y="160573"/>
                  </a:cubicBezTo>
                  <a:cubicBezTo>
                    <a:pt x="10307725" y="167255"/>
                    <a:pt x="10280519" y="161909"/>
                    <a:pt x="10273718" y="168593"/>
                  </a:cubicBezTo>
                  <a:cubicBezTo>
                    <a:pt x="10266916" y="173939"/>
                    <a:pt x="10253312" y="180621"/>
                    <a:pt x="10287320" y="176612"/>
                  </a:cubicBezTo>
                  <a:cubicBezTo>
                    <a:pt x="10297521" y="168593"/>
                    <a:pt x="10311124" y="169929"/>
                    <a:pt x="10328130" y="172602"/>
                  </a:cubicBezTo>
                  <a:cubicBezTo>
                    <a:pt x="10343432" y="173605"/>
                    <a:pt x="10366390" y="167841"/>
                    <a:pt x="10379779" y="172226"/>
                  </a:cubicBezTo>
                  <a:lnTo>
                    <a:pt x="10387784" y="179252"/>
                  </a:lnTo>
                  <a:lnTo>
                    <a:pt x="10373612" y="178951"/>
                  </a:lnTo>
                  <a:cubicBezTo>
                    <a:pt x="10368939" y="179285"/>
                    <a:pt x="10365536" y="180621"/>
                    <a:pt x="10365536" y="184632"/>
                  </a:cubicBezTo>
                  <a:cubicBezTo>
                    <a:pt x="10362138" y="192651"/>
                    <a:pt x="10351934" y="197997"/>
                    <a:pt x="10328130" y="196660"/>
                  </a:cubicBezTo>
                  <a:cubicBezTo>
                    <a:pt x="10304322" y="200671"/>
                    <a:pt x="10273718" y="195324"/>
                    <a:pt x="10253312" y="203344"/>
                  </a:cubicBezTo>
                  <a:cubicBezTo>
                    <a:pt x="10260114" y="206017"/>
                    <a:pt x="10277116" y="203344"/>
                    <a:pt x="10280519" y="208690"/>
                  </a:cubicBezTo>
                  <a:cubicBezTo>
                    <a:pt x="10283918" y="210026"/>
                    <a:pt x="10287320" y="211363"/>
                    <a:pt x="10290720" y="212699"/>
                  </a:cubicBezTo>
                  <a:cubicBezTo>
                    <a:pt x="10290720" y="212699"/>
                    <a:pt x="10290720" y="211363"/>
                    <a:pt x="10294122" y="210026"/>
                  </a:cubicBezTo>
                  <a:cubicBezTo>
                    <a:pt x="10317926" y="206017"/>
                    <a:pt x="10338330" y="200671"/>
                    <a:pt x="10362138" y="208690"/>
                  </a:cubicBezTo>
                  <a:cubicBezTo>
                    <a:pt x="10362138" y="212699"/>
                    <a:pt x="10368939" y="212699"/>
                    <a:pt x="10379140" y="212699"/>
                  </a:cubicBezTo>
                  <a:cubicBezTo>
                    <a:pt x="10382542" y="214036"/>
                    <a:pt x="10389344" y="215372"/>
                    <a:pt x="10392743" y="216709"/>
                  </a:cubicBezTo>
                  <a:cubicBezTo>
                    <a:pt x="10457360" y="215372"/>
                    <a:pt x="10470962" y="220718"/>
                    <a:pt x="10464161" y="248787"/>
                  </a:cubicBezTo>
                  <a:cubicBezTo>
                    <a:pt x="10453957" y="250123"/>
                    <a:pt x="10443756" y="251460"/>
                    <a:pt x="10433552" y="252796"/>
                  </a:cubicBezTo>
                  <a:cubicBezTo>
                    <a:pt x="10413148" y="251460"/>
                    <a:pt x="10409748" y="244777"/>
                    <a:pt x="10402947" y="240768"/>
                  </a:cubicBezTo>
                  <a:cubicBezTo>
                    <a:pt x="10399544" y="244777"/>
                    <a:pt x="10389344" y="246114"/>
                    <a:pt x="10409748" y="254134"/>
                  </a:cubicBezTo>
                  <a:cubicBezTo>
                    <a:pt x="10402947" y="258143"/>
                    <a:pt x="10392743" y="256807"/>
                    <a:pt x="10385941" y="255469"/>
                  </a:cubicBezTo>
                  <a:cubicBezTo>
                    <a:pt x="10385941" y="259480"/>
                    <a:pt x="10379140" y="262153"/>
                    <a:pt x="10368939" y="263489"/>
                  </a:cubicBezTo>
                  <a:cubicBezTo>
                    <a:pt x="10365536" y="263489"/>
                    <a:pt x="10362138" y="263489"/>
                    <a:pt x="10358735" y="264826"/>
                  </a:cubicBezTo>
                  <a:cubicBezTo>
                    <a:pt x="10328130" y="268835"/>
                    <a:pt x="10297521" y="264826"/>
                    <a:pt x="10266916" y="260816"/>
                  </a:cubicBezTo>
                  <a:cubicBezTo>
                    <a:pt x="10266916" y="264826"/>
                    <a:pt x="10266916" y="268835"/>
                    <a:pt x="10266916" y="272846"/>
                  </a:cubicBezTo>
                  <a:cubicBezTo>
                    <a:pt x="10270314" y="274181"/>
                    <a:pt x="10273718" y="275519"/>
                    <a:pt x="10277116" y="276855"/>
                  </a:cubicBezTo>
                  <a:cubicBezTo>
                    <a:pt x="10290720" y="274181"/>
                    <a:pt x="10304322" y="271508"/>
                    <a:pt x="10317926" y="275519"/>
                  </a:cubicBezTo>
                  <a:cubicBezTo>
                    <a:pt x="10324727" y="275519"/>
                    <a:pt x="10331528" y="276855"/>
                    <a:pt x="10338330" y="278192"/>
                  </a:cubicBezTo>
                  <a:cubicBezTo>
                    <a:pt x="10348534" y="280865"/>
                    <a:pt x="10362138" y="279528"/>
                    <a:pt x="10368939" y="283538"/>
                  </a:cubicBezTo>
                  <a:cubicBezTo>
                    <a:pt x="10372338" y="283538"/>
                    <a:pt x="10375740" y="284874"/>
                    <a:pt x="10379140" y="286211"/>
                  </a:cubicBezTo>
                  <a:cubicBezTo>
                    <a:pt x="10389344" y="295567"/>
                    <a:pt x="10379140" y="296904"/>
                    <a:pt x="10358735" y="294231"/>
                  </a:cubicBezTo>
                  <a:cubicBezTo>
                    <a:pt x="10338330" y="295567"/>
                    <a:pt x="10317926" y="296904"/>
                    <a:pt x="10297521" y="298240"/>
                  </a:cubicBezTo>
                  <a:cubicBezTo>
                    <a:pt x="10277116" y="299577"/>
                    <a:pt x="10263513" y="295567"/>
                    <a:pt x="10246511" y="292894"/>
                  </a:cubicBezTo>
                  <a:cubicBezTo>
                    <a:pt x="10232908" y="290220"/>
                    <a:pt x="10232908" y="286211"/>
                    <a:pt x="10243108" y="282201"/>
                  </a:cubicBezTo>
                  <a:cubicBezTo>
                    <a:pt x="10243108" y="282201"/>
                    <a:pt x="10246511" y="282201"/>
                    <a:pt x="10246511" y="282201"/>
                  </a:cubicBezTo>
                  <a:cubicBezTo>
                    <a:pt x="10222704" y="267499"/>
                    <a:pt x="10222704" y="286211"/>
                    <a:pt x="10209100" y="287547"/>
                  </a:cubicBezTo>
                  <a:cubicBezTo>
                    <a:pt x="10209100" y="288885"/>
                    <a:pt x="10205702" y="288885"/>
                    <a:pt x="10205702" y="290220"/>
                  </a:cubicBezTo>
                  <a:cubicBezTo>
                    <a:pt x="10209100" y="291558"/>
                    <a:pt x="10212503" y="292894"/>
                    <a:pt x="10215902" y="294231"/>
                  </a:cubicBezTo>
                  <a:cubicBezTo>
                    <a:pt x="10215902" y="298240"/>
                    <a:pt x="10215902" y="302250"/>
                    <a:pt x="10215902" y="306259"/>
                  </a:cubicBezTo>
                  <a:cubicBezTo>
                    <a:pt x="10202299" y="306259"/>
                    <a:pt x="10188696" y="306259"/>
                    <a:pt x="10175093" y="306259"/>
                  </a:cubicBezTo>
                  <a:cubicBezTo>
                    <a:pt x="10158090" y="307597"/>
                    <a:pt x="10141085" y="307597"/>
                    <a:pt x="10127482" y="302250"/>
                  </a:cubicBezTo>
                  <a:cubicBezTo>
                    <a:pt x="10120680" y="303586"/>
                    <a:pt x="10110480" y="304923"/>
                    <a:pt x="10103678" y="306259"/>
                  </a:cubicBezTo>
                  <a:cubicBezTo>
                    <a:pt x="10096876" y="307597"/>
                    <a:pt x="10086672" y="308932"/>
                    <a:pt x="10076472" y="310270"/>
                  </a:cubicBezTo>
                  <a:cubicBezTo>
                    <a:pt x="10083274" y="311606"/>
                    <a:pt x="10086672" y="312943"/>
                    <a:pt x="10093474" y="314279"/>
                  </a:cubicBezTo>
                  <a:cubicBezTo>
                    <a:pt x="10107077" y="320962"/>
                    <a:pt x="10127482" y="314279"/>
                    <a:pt x="10141085" y="319625"/>
                  </a:cubicBezTo>
                  <a:cubicBezTo>
                    <a:pt x="10127482" y="324971"/>
                    <a:pt x="10110480" y="318289"/>
                    <a:pt x="10096876" y="322298"/>
                  </a:cubicBezTo>
                  <a:cubicBezTo>
                    <a:pt x="10093474" y="322298"/>
                    <a:pt x="10093474" y="322298"/>
                    <a:pt x="10090075" y="322298"/>
                  </a:cubicBezTo>
                  <a:cubicBezTo>
                    <a:pt x="10096876" y="327645"/>
                    <a:pt x="10107077" y="330318"/>
                    <a:pt x="10117282" y="332991"/>
                  </a:cubicBezTo>
                  <a:cubicBezTo>
                    <a:pt x="10124083" y="334328"/>
                    <a:pt x="10134284" y="334328"/>
                    <a:pt x="10137686" y="338337"/>
                  </a:cubicBezTo>
                  <a:cubicBezTo>
                    <a:pt x="10147886" y="338337"/>
                    <a:pt x="10158090" y="338337"/>
                    <a:pt x="10168292" y="338337"/>
                  </a:cubicBezTo>
                  <a:cubicBezTo>
                    <a:pt x="10168292" y="339674"/>
                    <a:pt x="10171694" y="339674"/>
                    <a:pt x="10171694" y="339674"/>
                  </a:cubicBezTo>
                  <a:cubicBezTo>
                    <a:pt x="10171694" y="338337"/>
                    <a:pt x="10175093" y="338337"/>
                    <a:pt x="10175093" y="337001"/>
                  </a:cubicBezTo>
                  <a:cubicBezTo>
                    <a:pt x="10198900" y="337001"/>
                    <a:pt x="10219305" y="335664"/>
                    <a:pt x="10243108" y="338337"/>
                  </a:cubicBezTo>
                  <a:cubicBezTo>
                    <a:pt x="10283918" y="331655"/>
                    <a:pt x="10321328" y="335664"/>
                    <a:pt x="10355336" y="342348"/>
                  </a:cubicBezTo>
                  <a:cubicBezTo>
                    <a:pt x="10358735" y="338337"/>
                    <a:pt x="10368939" y="339674"/>
                    <a:pt x="10375740" y="339674"/>
                  </a:cubicBezTo>
                  <a:cubicBezTo>
                    <a:pt x="10419949" y="334328"/>
                    <a:pt x="10457360" y="347694"/>
                    <a:pt x="10498169" y="347694"/>
                  </a:cubicBezTo>
                  <a:cubicBezTo>
                    <a:pt x="10498169" y="349030"/>
                    <a:pt x="10498169" y="349030"/>
                    <a:pt x="10498169" y="350367"/>
                  </a:cubicBezTo>
                  <a:cubicBezTo>
                    <a:pt x="10484566" y="359722"/>
                    <a:pt x="10467560" y="358387"/>
                    <a:pt x="10447156" y="355713"/>
                  </a:cubicBezTo>
                  <a:cubicBezTo>
                    <a:pt x="10426750" y="355713"/>
                    <a:pt x="10406346" y="355713"/>
                    <a:pt x="10385941" y="355713"/>
                  </a:cubicBezTo>
                  <a:cubicBezTo>
                    <a:pt x="10382542" y="355713"/>
                    <a:pt x="10379140" y="354376"/>
                    <a:pt x="10375740" y="354376"/>
                  </a:cubicBezTo>
                  <a:cubicBezTo>
                    <a:pt x="10365536" y="355713"/>
                    <a:pt x="10351934" y="357049"/>
                    <a:pt x="10345132" y="351703"/>
                  </a:cubicBezTo>
                  <a:cubicBezTo>
                    <a:pt x="10300924" y="349030"/>
                    <a:pt x="10263513" y="359722"/>
                    <a:pt x="10222704" y="359722"/>
                  </a:cubicBezTo>
                  <a:cubicBezTo>
                    <a:pt x="10222704" y="358387"/>
                    <a:pt x="10222704" y="358387"/>
                    <a:pt x="10222704" y="357049"/>
                  </a:cubicBezTo>
                  <a:cubicBezTo>
                    <a:pt x="10198900" y="363733"/>
                    <a:pt x="10151289" y="347694"/>
                    <a:pt x="10137686" y="369079"/>
                  </a:cubicBezTo>
                  <a:cubicBezTo>
                    <a:pt x="10137686" y="370415"/>
                    <a:pt x="10113879" y="367742"/>
                    <a:pt x="10100276" y="367742"/>
                  </a:cubicBezTo>
                  <a:cubicBezTo>
                    <a:pt x="10100276" y="366406"/>
                    <a:pt x="10096876" y="366406"/>
                    <a:pt x="10096876" y="366406"/>
                  </a:cubicBezTo>
                  <a:cubicBezTo>
                    <a:pt x="10086672" y="366406"/>
                    <a:pt x="10079871" y="366406"/>
                    <a:pt x="10069670" y="366406"/>
                  </a:cubicBezTo>
                  <a:cubicBezTo>
                    <a:pt x="10062869" y="369079"/>
                    <a:pt x="10052665" y="369079"/>
                    <a:pt x="10045863" y="367742"/>
                  </a:cubicBezTo>
                  <a:cubicBezTo>
                    <a:pt x="10045863" y="367742"/>
                    <a:pt x="10042464" y="366406"/>
                    <a:pt x="10042464" y="366406"/>
                  </a:cubicBezTo>
                  <a:cubicBezTo>
                    <a:pt x="10039062" y="366406"/>
                    <a:pt x="10032260" y="366406"/>
                    <a:pt x="10028861" y="366406"/>
                  </a:cubicBezTo>
                  <a:cubicBezTo>
                    <a:pt x="10025458" y="367742"/>
                    <a:pt x="10022060" y="367742"/>
                    <a:pt x="10018657" y="366406"/>
                  </a:cubicBezTo>
                  <a:cubicBezTo>
                    <a:pt x="10015258" y="366406"/>
                    <a:pt x="10015258" y="367742"/>
                    <a:pt x="10011856" y="369079"/>
                  </a:cubicBezTo>
                  <a:cubicBezTo>
                    <a:pt x="10001655" y="373088"/>
                    <a:pt x="9991450" y="373088"/>
                    <a:pt x="9977848" y="371752"/>
                  </a:cubicBezTo>
                  <a:cubicBezTo>
                    <a:pt x="9974448" y="370415"/>
                    <a:pt x="9974448" y="370415"/>
                    <a:pt x="9971046" y="369079"/>
                  </a:cubicBezTo>
                  <a:cubicBezTo>
                    <a:pt x="9964244" y="370415"/>
                    <a:pt x="9967647" y="373088"/>
                    <a:pt x="9971046" y="375761"/>
                  </a:cubicBezTo>
                  <a:cubicBezTo>
                    <a:pt x="9981250" y="377099"/>
                    <a:pt x="9991450" y="377099"/>
                    <a:pt x="9998252" y="381108"/>
                  </a:cubicBezTo>
                  <a:cubicBezTo>
                    <a:pt x="9998252" y="379772"/>
                    <a:pt x="9998252" y="379772"/>
                    <a:pt x="10001655" y="378434"/>
                  </a:cubicBezTo>
                  <a:cubicBezTo>
                    <a:pt x="10018657" y="375761"/>
                    <a:pt x="10039062" y="375761"/>
                    <a:pt x="10056068" y="377099"/>
                  </a:cubicBezTo>
                  <a:cubicBezTo>
                    <a:pt x="10062869" y="378434"/>
                    <a:pt x="10066268" y="379772"/>
                    <a:pt x="10069670" y="381108"/>
                  </a:cubicBezTo>
                  <a:cubicBezTo>
                    <a:pt x="10069670" y="382445"/>
                    <a:pt x="10069670" y="383781"/>
                    <a:pt x="10069670" y="385118"/>
                  </a:cubicBezTo>
                  <a:cubicBezTo>
                    <a:pt x="10083274" y="387791"/>
                    <a:pt x="10100276" y="383781"/>
                    <a:pt x="10110480" y="389127"/>
                  </a:cubicBezTo>
                  <a:cubicBezTo>
                    <a:pt x="10110480" y="390464"/>
                    <a:pt x="10110480" y="391800"/>
                    <a:pt x="10110480" y="393137"/>
                  </a:cubicBezTo>
                  <a:cubicBezTo>
                    <a:pt x="10127482" y="394473"/>
                    <a:pt x="10141085" y="390464"/>
                    <a:pt x="10151289" y="386454"/>
                  </a:cubicBezTo>
                  <a:cubicBezTo>
                    <a:pt x="10154688" y="387791"/>
                    <a:pt x="10158090" y="389127"/>
                    <a:pt x="10161490" y="390464"/>
                  </a:cubicBezTo>
                  <a:cubicBezTo>
                    <a:pt x="10161490" y="391800"/>
                    <a:pt x="10164892" y="391800"/>
                    <a:pt x="10168292" y="391800"/>
                  </a:cubicBezTo>
                  <a:cubicBezTo>
                    <a:pt x="10181894" y="406503"/>
                    <a:pt x="10209100" y="401157"/>
                    <a:pt x="10232908" y="397147"/>
                  </a:cubicBezTo>
                  <a:cubicBezTo>
                    <a:pt x="10253312" y="394473"/>
                    <a:pt x="10263513" y="399820"/>
                    <a:pt x="10266916" y="405166"/>
                  </a:cubicBezTo>
                  <a:cubicBezTo>
                    <a:pt x="10273718" y="414523"/>
                    <a:pt x="10253312" y="410512"/>
                    <a:pt x="10243108" y="411850"/>
                  </a:cubicBezTo>
                  <a:cubicBezTo>
                    <a:pt x="10243108" y="413185"/>
                    <a:pt x="10243108" y="414523"/>
                    <a:pt x="10243108" y="415859"/>
                  </a:cubicBezTo>
                  <a:cubicBezTo>
                    <a:pt x="10222704" y="423878"/>
                    <a:pt x="10202299" y="409176"/>
                    <a:pt x="10181894" y="415859"/>
                  </a:cubicBezTo>
                  <a:cubicBezTo>
                    <a:pt x="10175093" y="415859"/>
                    <a:pt x="10175093" y="417196"/>
                    <a:pt x="10175093" y="419869"/>
                  </a:cubicBezTo>
                  <a:cubicBezTo>
                    <a:pt x="10185297" y="425215"/>
                    <a:pt x="10198900" y="429224"/>
                    <a:pt x="10212503" y="433235"/>
                  </a:cubicBezTo>
                  <a:cubicBezTo>
                    <a:pt x="10219305" y="435908"/>
                    <a:pt x="10215902" y="438581"/>
                    <a:pt x="10212503" y="441254"/>
                  </a:cubicBezTo>
                  <a:cubicBezTo>
                    <a:pt x="10202299" y="442590"/>
                    <a:pt x="10192098" y="443927"/>
                    <a:pt x="10181894" y="439917"/>
                  </a:cubicBezTo>
                  <a:cubicBezTo>
                    <a:pt x="10178496" y="430562"/>
                    <a:pt x="10154688" y="426551"/>
                    <a:pt x="10147886" y="419869"/>
                  </a:cubicBezTo>
                  <a:cubicBezTo>
                    <a:pt x="10137686" y="419869"/>
                    <a:pt x="10127482" y="419869"/>
                    <a:pt x="10117282" y="419869"/>
                  </a:cubicBezTo>
                  <a:cubicBezTo>
                    <a:pt x="10113879" y="414523"/>
                    <a:pt x="10124083" y="413185"/>
                    <a:pt x="10130884" y="410512"/>
                  </a:cubicBezTo>
                  <a:cubicBezTo>
                    <a:pt x="10134284" y="407839"/>
                    <a:pt x="10130884" y="406503"/>
                    <a:pt x="10127482" y="405166"/>
                  </a:cubicBezTo>
                  <a:cubicBezTo>
                    <a:pt x="10124083" y="403830"/>
                    <a:pt x="10124083" y="403830"/>
                    <a:pt x="10124083" y="402493"/>
                  </a:cubicBezTo>
                  <a:cubicBezTo>
                    <a:pt x="10110480" y="402493"/>
                    <a:pt x="10100276" y="402493"/>
                    <a:pt x="10086672" y="402493"/>
                  </a:cubicBezTo>
                  <a:cubicBezTo>
                    <a:pt x="10076472" y="405166"/>
                    <a:pt x="10069670" y="407839"/>
                    <a:pt x="10076472" y="411850"/>
                  </a:cubicBezTo>
                  <a:cubicBezTo>
                    <a:pt x="10076472" y="413185"/>
                    <a:pt x="10073070" y="414523"/>
                    <a:pt x="10073070" y="415859"/>
                  </a:cubicBezTo>
                  <a:cubicBezTo>
                    <a:pt x="10076472" y="419869"/>
                    <a:pt x="10079871" y="422542"/>
                    <a:pt x="10083274" y="426551"/>
                  </a:cubicBezTo>
                  <a:cubicBezTo>
                    <a:pt x="10086672" y="427888"/>
                    <a:pt x="10093474" y="427888"/>
                    <a:pt x="10096876" y="427888"/>
                  </a:cubicBezTo>
                  <a:cubicBezTo>
                    <a:pt x="10113879" y="429224"/>
                    <a:pt x="10134284" y="426551"/>
                    <a:pt x="10141085" y="434571"/>
                  </a:cubicBezTo>
                  <a:cubicBezTo>
                    <a:pt x="10141085" y="435908"/>
                    <a:pt x="10141085" y="438581"/>
                    <a:pt x="10137686" y="438581"/>
                  </a:cubicBezTo>
                  <a:cubicBezTo>
                    <a:pt x="10120680" y="443927"/>
                    <a:pt x="10103678" y="438581"/>
                    <a:pt x="10090075" y="437244"/>
                  </a:cubicBezTo>
                  <a:cubicBezTo>
                    <a:pt x="10083274" y="439917"/>
                    <a:pt x="10073070" y="442590"/>
                    <a:pt x="10066268" y="437244"/>
                  </a:cubicBezTo>
                  <a:cubicBezTo>
                    <a:pt x="10059466" y="434571"/>
                    <a:pt x="10052665" y="431898"/>
                    <a:pt x="10039062" y="433235"/>
                  </a:cubicBezTo>
                  <a:cubicBezTo>
                    <a:pt x="10035662" y="438581"/>
                    <a:pt x="10035662" y="445263"/>
                    <a:pt x="10018657" y="445263"/>
                  </a:cubicBezTo>
                  <a:cubicBezTo>
                    <a:pt x="9998252" y="445263"/>
                    <a:pt x="9991450" y="438581"/>
                    <a:pt x="9984649" y="433235"/>
                  </a:cubicBezTo>
                  <a:cubicBezTo>
                    <a:pt x="9974448" y="435908"/>
                    <a:pt x="9920036" y="438581"/>
                    <a:pt x="9903030" y="437244"/>
                  </a:cubicBezTo>
                  <a:cubicBezTo>
                    <a:pt x="9896229" y="441254"/>
                    <a:pt x="9892830" y="446601"/>
                    <a:pt x="9889428" y="451947"/>
                  </a:cubicBezTo>
                  <a:cubicBezTo>
                    <a:pt x="9875824" y="451947"/>
                    <a:pt x="9865624" y="451947"/>
                    <a:pt x="9855420" y="451947"/>
                  </a:cubicBezTo>
                  <a:cubicBezTo>
                    <a:pt x="9848618" y="451947"/>
                    <a:pt x="9841816" y="451947"/>
                    <a:pt x="9838418" y="453283"/>
                  </a:cubicBezTo>
                  <a:cubicBezTo>
                    <a:pt x="9828214" y="454620"/>
                    <a:pt x="9814610" y="453283"/>
                    <a:pt x="9804410" y="455956"/>
                  </a:cubicBezTo>
                  <a:lnTo>
                    <a:pt x="9801007" y="455956"/>
                  </a:lnTo>
                  <a:cubicBezTo>
                    <a:pt x="9784005" y="453283"/>
                    <a:pt x="9766999" y="455956"/>
                    <a:pt x="9749997" y="454620"/>
                  </a:cubicBezTo>
                  <a:cubicBezTo>
                    <a:pt x="9746594" y="454620"/>
                    <a:pt x="9743196" y="453283"/>
                    <a:pt x="9743196" y="453283"/>
                  </a:cubicBezTo>
                  <a:cubicBezTo>
                    <a:pt x="9743196" y="454620"/>
                    <a:pt x="9743196" y="455956"/>
                    <a:pt x="9743196" y="457293"/>
                  </a:cubicBezTo>
                  <a:cubicBezTo>
                    <a:pt x="9729592" y="457293"/>
                    <a:pt x="9715990" y="457293"/>
                    <a:pt x="9702386" y="457293"/>
                  </a:cubicBezTo>
                  <a:cubicBezTo>
                    <a:pt x="9668378" y="459966"/>
                    <a:pt x="9634370" y="461302"/>
                    <a:pt x="9600363" y="462639"/>
                  </a:cubicBezTo>
                  <a:cubicBezTo>
                    <a:pt x="9593561" y="455956"/>
                    <a:pt x="9586760" y="449274"/>
                    <a:pt x="9579958" y="442590"/>
                  </a:cubicBezTo>
                  <a:cubicBezTo>
                    <a:pt x="9576556" y="441254"/>
                    <a:pt x="9573156" y="441254"/>
                    <a:pt x="9569754" y="441254"/>
                  </a:cubicBezTo>
                  <a:cubicBezTo>
                    <a:pt x="9566355" y="441254"/>
                    <a:pt x="9566355" y="441254"/>
                    <a:pt x="9566355" y="441254"/>
                  </a:cubicBezTo>
                  <a:cubicBezTo>
                    <a:pt x="9566355" y="441254"/>
                    <a:pt x="9566355" y="442590"/>
                    <a:pt x="9566355" y="442590"/>
                  </a:cubicBezTo>
                  <a:cubicBezTo>
                    <a:pt x="9559554" y="443927"/>
                    <a:pt x="9552752" y="445263"/>
                    <a:pt x="9545950" y="442590"/>
                  </a:cubicBezTo>
                  <a:lnTo>
                    <a:pt x="9525260" y="443494"/>
                  </a:lnTo>
                  <a:lnTo>
                    <a:pt x="9545946" y="449274"/>
                  </a:lnTo>
                  <a:cubicBezTo>
                    <a:pt x="9545946" y="450611"/>
                    <a:pt x="9542548" y="451947"/>
                    <a:pt x="9542548" y="453283"/>
                  </a:cubicBezTo>
                  <a:cubicBezTo>
                    <a:pt x="9532344" y="453283"/>
                    <a:pt x="9522143" y="453283"/>
                    <a:pt x="9511939" y="453283"/>
                  </a:cubicBezTo>
                  <a:cubicBezTo>
                    <a:pt x="9498336" y="455957"/>
                    <a:pt x="9484736" y="457293"/>
                    <a:pt x="9471133" y="453283"/>
                  </a:cubicBezTo>
                  <a:cubicBezTo>
                    <a:pt x="9471133" y="453283"/>
                    <a:pt x="9467730" y="451947"/>
                    <a:pt x="9467730" y="450611"/>
                  </a:cubicBezTo>
                  <a:lnTo>
                    <a:pt x="9467730" y="446007"/>
                  </a:lnTo>
                  <a:lnTo>
                    <a:pt x="9454128" y="446601"/>
                  </a:lnTo>
                  <a:cubicBezTo>
                    <a:pt x="9447326" y="450610"/>
                    <a:pt x="9440524" y="454620"/>
                    <a:pt x="9433723" y="458629"/>
                  </a:cubicBezTo>
                  <a:cubicBezTo>
                    <a:pt x="9443927" y="461302"/>
                    <a:pt x="9450728" y="463975"/>
                    <a:pt x="9454128" y="469322"/>
                  </a:cubicBezTo>
                  <a:cubicBezTo>
                    <a:pt x="9433723" y="469322"/>
                    <a:pt x="9413318" y="470659"/>
                    <a:pt x="9392914" y="470659"/>
                  </a:cubicBezTo>
                  <a:cubicBezTo>
                    <a:pt x="9386112" y="473332"/>
                    <a:pt x="9375912" y="471995"/>
                    <a:pt x="9369110" y="474668"/>
                  </a:cubicBezTo>
                  <a:cubicBezTo>
                    <a:pt x="9352104" y="473332"/>
                    <a:pt x="9338501" y="473332"/>
                    <a:pt x="9321499" y="473332"/>
                  </a:cubicBezTo>
                  <a:cubicBezTo>
                    <a:pt x="9301094" y="473332"/>
                    <a:pt x="9284088" y="473332"/>
                    <a:pt x="9267086" y="473332"/>
                  </a:cubicBezTo>
                  <a:cubicBezTo>
                    <a:pt x="9239880" y="474668"/>
                    <a:pt x="9212674" y="476005"/>
                    <a:pt x="9185468" y="477341"/>
                  </a:cubicBezTo>
                  <a:cubicBezTo>
                    <a:pt x="9171864" y="478678"/>
                    <a:pt x="9158262" y="480014"/>
                    <a:pt x="9144658" y="481352"/>
                  </a:cubicBezTo>
                  <a:cubicBezTo>
                    <a:pt x="9144658" y="480014"/>
                    <a:pt x="9144658" y="478678"/>
                    <a:pt x="9144658" y="477341"/>
                  </a:cubicBezTo>
                  <a:cubicBezTo>
                    <a:pt x="9120851" y="476005"/>
                    <a:pt x="9086843" y="485361"/>
                    <a:pt x="9083444" y="466648"/>
                  </a:cubicBezTo>
                  <a:cubicBezTo>
                    <a:pt x="9076642" y="458629"/>
                    <a:pt x="9052836" y="465313"/>
                    <a:pt x="9042635" y="458629"/>
                  </a:cubicBezTo>
                  <a:cubicBezTo>
                    <a:pt x="9039232" y="461302"/>
                    <a:pt x="9029032" y="463975"/>
                    <a:pt x="9018828" y="465313"/>
                  </a:cubicBezTo>
                  <a:cubicBezTo>
                    <a:pt x="9015428" y="466648"/>
                    <a:pt x="9022230" y="467986"/>
                    <a:pt x="9025629" y="469322"/>
                  </a:cubicBezTo>
                  <a:cubicBezTo>
                    <a:pt x="9032430" y="473332"/>
                    <a:pt x="9032430" y="477341"/>
                    <a:pt x="9022230" y="481352"/>
                  </a:cubicBezTo>
                  <a:cubicBezTo>
                    <a:pt x="9018828" y="481352"/>
                    <a:pt x="9015428" y="482687"/>
                    <a:pt x="9012026" y="482687"/>
                  </a:cubicBezTo>
                  <a:cubicBezTo>
                    <a:pt x="8991622" y="485361"/>
                    <a:pt x="8967818" y="481352"/>
                    <a:pt x="8947413" y="485361"/>
                  </a:cubicBezTo>
                  <a:cubicBezTo>
                    <a:pt x="8940612" y="485361"/>
                    <a:pt x="8937209" y="485361"/>
                    <a:pt x="8930408" y="485361"/>
                  </a:cubicBezTo>
                  <a:cubicBezTo>
                    <a:pt x="8927008" y="485361"/>
                    <a:pt x="8923606" y="484025"/>
                    <a:pt x="8920206" y="482687"/>
                  </a:cubicBezTo>
                  <a:cubicBezTo>
                    <a:pt x="8916804" y="482687"/>
                    <a:pt x="8916804" y="481352"/>
                    <a:pt x="8916804" y="481352"/>
                  </a:cubicBezTo>
                  <a:cubicBezTo>
                    <a:pt x="8896400" y="480014"/>
                    <a:pt x="8875995" y="484025"/>
                    <a:pt x="8855590" y="485361"/>
                  </a:cubicBezTo>
                  <a:cubicBezTo>
                    <a:pt x="8855590" y="485361"/>
                    <a:pt x="8852191" y="485361"/>
                    <a:pt x="8852191" y="486698"/>
                  </a:cubicBezTo>
                  <a:cubicBezTo>
                    <a:pt x="8831786" y="489371"/>
                    <a:pt x="8811382" y="485361"/>
                    <a:pt x="8790977" y="489371"/>
                  </a:cubicBezTo>
                  <a:cubicBezTo>
                    <a:pt x="8773972" y="490707"/>
                    <a:pt x="8756970" y="490707"/>
                    <a:pt x="8739964" y="490707"/>
                  </a:cubicBezTo>
                  <a:cubicBezTo>
                    <a:pt x="8719559" y="493380"/>
                    <a:pt x="8695755" y="492044"/>
                    <a:pt x="8675350" y="492044"/>
                  </a:cubicBezTo>
                  <a:cubicBezTo>
                    <a:pt x="8671948" y="492044"/>
                    <a:pt x="8671948" y="490707"/>
                    <a:pt x="8668549" y="490707"/>
                  </a:cubicBezTo>
                  <a:cubicBezTo>
                    <a:pt x="8665146" y="492044"/>
                    <a:pt x="8658345" y="492044"/>
                    <a:pt x="8654946" y="493380"/>
                  </a:cubicBezTo>
                  <a:cubicBezTo>
                    <a:pt x="8648144" y="493380"/>
                    <a:pt x="8644742" y="493380"/>
                    <a:pt x="8637940" y="493380"/>
                  </a:cubicBezTo>
                  <a:cubicBezTo>
                    <a:pt x="8634541" y="492044"/>
                    <a:pt x="8631138" y="490707"/>
                    <a:pt x="8627740" y="489371"/>
                  </a:cubicBezTo>
                  <a:cubicBezTo>
                    <a:pt x="8614136" y="489371"/>
                    <a:pt x="8600534" y="489371"/>
                    <a:pt x="8586930" y="489371"/>
                  </a:cubicBezTo>
                  <a:cubicBezTo>
                    <a:pt x="8586930" y="489371"/>
                    <a:pt x="8583528" y="490707"/>
                    <a:pt x="8583528" y="492044"/>
                  </a:cubicBezTo>
                  <a:cubicBezTo>
                    <a:pt x="8549520" y="492044"/>
                    <a:pt x="8515512" y="496053"/>
                    <a:pt x="8481504" y="488034"/>
                  </a:cubicBezTo>
                  <a:cubicBezTo>
                    <a:pt x="8474702" y="485361"/>
                    <a:pt x="8464502" y="489371"/>
                    <a:pt x="8461100" y="492044"/>
                  </a:cubicBezTo>
                  <a:cubicBezTo>
                    <a:pt x="8454298" y="492044"/>
                    <a:pt x="8444098" y="492044"/>
                    <a:pt x="8433894" y="492044"/>
                  </a:cubicBezTo>
                  <a:cubicBezTo>
                    <a:pt x="8420290" y="486698"/>
                    <a:pt x="8386282" y="492044"/>
                    <a:pt x="8382884" y="480014"/>
                  </a:cubicBezTo>
                  <a:cubicBezTo>
                    <a:pt x="8379481" y="480014"/>
                    <a:pt x="8376082" y="478678"/>
                    <a:pt x="8372680" y="478678"/>
                  </a:cubicBezTo>
                  <a:cubicBezTo>
                    <a:pt x="8372680" y="478678"/>
                    <a:pt x="8369280" y="478678"/>
                    <a:pt x="8369280" y="478678"/>
                  </a:cubicBezTo>
                  <a:cubicBezTo>
                    <a:pt x="8355677" y="484025"/>
                    <a:pt x="8389685" y="490707"/>
                    <a:pt x="8369280" y="496053"/>
                  </a:cubicBezTo>
                  <a:cubicBezTo>
                    <a:pt x="8355677" y="496053"/>
                    <a:pt x="8345473" y="496053"/>
                    <a:pt x="8331870" y="496053"/>
                  </a:cubicBezTo>
                  <a:cubicBezTo>
                    <a:pt x="8325068" y="497390"/>
                    <a:pt x="8318267" y="497390"/>
                    <a:pt x="8311466" y="497390"/>
                  </a:cubicBezTo>
                  <a:cubicBezTo>
                    <a:pt x="8291060" y="500064"/>
                    <a:pt x="8270656" y="501399"/>
                    <a:pt x="8250251" y="497390"/>
                  </a:cubicBezTo>
                  <a:lnTo>
                    <a:pt x="8241182" y="493826"/>
                  </a:lnTo>
                  <a:lnTo>
                    <a:pt x="8243450" y="493380"/>
                  </a:lnTo>
                  <a:lnTo>
                    <a:pt x="8243450" y="492044"/>
                  </a:lnTo>
                  <a:cubicBezTo>
                    <a:pt x="8243450" y="492044"/>
                    <a:pt x="8240050" y="493380"/>
                    <a:pt x="8240050" y="493380"/>
                  </a:cubicBezTo>
                  <a:lnTo>
                    <a:pt x="8241182" y="493826"/>
                  </a:lnTo>
                  <a:lnTo>
                    <a:pt x="8223045" y="497390"/>
                  </a:lnTo>
                  <a:cubicBezTo>
                    <a:pt x="8185638" y="501399"/>
                    <a:pt x="8148228" y="497390"/>
                    <a:pt x="8110821" y="498726"/>
                  </a:cubicBezTo>
                  <a:cubicBezTo>
                    <a:pt x="8107418" y="498726"/>
                    <a:pt x="8100617" y="498726"/>
                    <a:pt x="8093815" y="497390"/>
                  </a:cubicBezTo>
                  <a:cubicBezTo>
                    <a:pt x="8073411" y="497390"/>
                    <a:pt x="8049607" y="497390"/>
                    <a:pt x="8029202" y="497390"/>
                  </a:cubicBezTo>
                  <a:cubicBezTo>
                    <a:pt x="8029202" y="497390"/>
                    <a:pt x="8025800" y="496053"/>
                    <a:pt x="8025800" y="496053"/>
                  </a:cubicBezTo>
                  <a:cubicBezTo>
                    <a:pt x="8025800" y="497390"/>
                    <a:pt x="8022401" y="497390"/>
                    <a:pt x="8022401" y="498726"/>
                  </a:cubicBezTo>
                  <a:cubicBezTo>
                    <a:pt x="7988393" y="504073"/>
                    <a:pt x="7954385" y="505410"/>
                    <a:pt x="7916975" y="501399"/>
                  </a:cubicBezTo>
                  <a:cubicBezTo>
                    <a:pt x="7910173" y="501399"/>
                    <a:pt x="7903372" y="501399"/>
                    <a:pt x="7896570" y="501399"/>
                  </a:cubicBezTo>
                  <a:cubicBezTo>
                    <a:pt x="7886370" y="504073"/>
                    <a:pt x="7872767" y="504073"/>
                    <a:pt x="7862562" y="500064"/>
                  </a:cubicBezTo>
                  <a:cubicBezTo>
                    <a:pt x="7862562" y="500064"/>
                    <a:pt x="7862562" y="498726"/>
                    <a:pt x="7862562" y="498726"/>
                  </a:cubicBezTo>
                  <a:cubicBezTo>
                    <a:pt x="7855761" y="500064"/>
                    <a:pt x="7848959" y="498726"/>
                    <a:pt x="7845560" y="500064"/>
                  </a:cubicBezTo>
                  <a:cubicBezTo>
                    <a:pt x="7825156" y="504073"/>
                    <a:pt x="7804751" y="502737"/>
                    <a:pt x="7784346" y="500064"/>
                  </a:cubicBezTo>
                  <a:cubicBezTo>
                    <a:pt x="7774142" y="497390"/>
                    <a:pt x="7760539" y="504073"/>
                    <a:pt x="7753737" y="497390"/>
                  </a:cubicBezTo>
                  <a:cubicBezTo>
                    <a:pt x="7750338" y="498726"/>
                    <a:pt x="7746936" y="498726"/>
                    <a:pt x="7743533" y="500064"/>
                  </a:cubicBezTo>
                  <a:cubicBezTo>
                    <a:pt x="7692523" y="505410"/>
                    <a:pt x="7641510" y="501399"/>
                    <a:pt x="7590500" y="502737"/>
                  </a:cubicBezTo>
                  <a:cubicBezTo>
                    <a:pt x="7587101" y="502737"/>
                    <a:pt x="7583698" y="501399"/>
                    <a:pt x="7580299" y="500064"/>
                  </a:cubicBezTo>
                  <a:cubicBezTo>
                    <a:pt x="7559895" y="498726"/>
                    <a:pt x="7539487" y="497390"/>
                    <a:pt x="7519085" y="496053"/>
                  </a:cubicBezTo>
                  <a:cubicBezTo>
                    <a:pt x="7515683" y="496053"/>
                    <a:pt x="7512284" y="497390"/>
                    <a:pt x="7508881" y="498726"/>
                  </a:cubicBezTo>
                  <a:cubicBezTo>
                    <a:pt x="7502080" y="497390"/>
                    <a:pt x="7495278" y="497390"/>
                    <a:pt x="7488477" y="496053"/>
                  </a:cubicBezTo>
                  <a:cubicBezTo>
                    <a:pt x="7457871" y="497390"/>
                    <a:pt x="7427263" y="497390"/>
                    <a:pt x="7396657" y="498726"/>
                  </a:cubicBezTo>
                  <a:cubicBezTo>
                    <a:pt x="7386453" y="497390"/>
                    <a:pt x="7376253" y="497390"/>
                    <a:pt x="7366048" y="496053"/>
                  </a:cubicBezTo>
                  <a:cubicBezTo>
                    <a:pt x="7362650" y="496053"/>
                    <a:pt x="7359247" y="496053"/>
                    <a:pt x="7355848" y="496053"/>
                  </a:cubicBezTo>
                  <a:cubicBezTo>
                    <a:pt x="7301432" y="494717"/>
                    <a:pt x="7247023" y="494717"/>
                    <a:pt x="7192610" y="494717"/>
                  </a:cubicBezTo>
                  <a:cubicBezTo>
                    <a:pt x="7192610" y="493380"/>
                    <a:pt x="7192610" y="493380"/>
                    <a:pt x="7189208" y="492044"/>
                  </a:cubicBezTo>
                  <a:cubicBezTo>
                    <a:pt x="7182406" y="492044"/>
                    <a:pt x="7179007" y="490707"/>
                    <a:pt x="7172206" y="490707"/>
                  </a:cubicBezTo>
                  <a:cubicBezTo>
                    <a:pt x="7158603" y="497390"/>
                    <a:pt x="7145000" y="490707"/>
                    <a:pt x="7131393" y="490707"/>
                  </a:cubicBezTo>
                  <a:cubicBezTo>
                    <a:pt x="7134795" y="493380"/>
                    <a:pt x="7131393" y="493380"/>
                    <a:pt x="7127994" y="494717"/>
                  </a:cubicBezTo>
                  <a:lnTo>
                    <a:pt x="7124595" y="494717"/>
                  </a:lnTo>
                  <a:lnTo>
                    <a:pt x="7121192" y="494717"/>
                  </a:lnTo>
                  <a:cubicBezTo>
                    <a:pt x="7104190" y="498726"/>
                    <a:pt x="7087185" y="498726"/>
                    <a:pt x="7070182" y="494717"/>
                  </a:cubicBezTo>
                  <a:cubicBezTo>
                    <a:pt x="7053177" y="489371"/>
                    <a:pt x="7029369" y="496053"/>
                    <a:pt x="7008968" y="490707"/>
                  </a:cubicBezTo>
                  <a:cubicBezTo>
                    <a:pt x="6991963" y="492044"/>
                    <a:pt x="6974961" y="492044"/>
                    <a:pt x="6957955" y="492044"/>
                  </a:cubicBezTo>
                  <a:cubicBezTo>
                    <a:pt x="6903542" y="494717"/>
                    <a:pt x="6849130" y="492044"/>
                    <a:pt x="6794717" y="486698"/>
                  </a:cubicBezTo>
                  <a:cubicBezTo>
                    <a:pt x="6784517" y="482687"/>
                    <a:pt x="6767511" y="486698"/>
                    <a:pt x="6753908" y="484025"/>
                  </a:cubicBezTo>
                  <a:cubicBezTo>
                    <a:pt x="6753908" y="482687"/>
                    <a:pt x="6753908" y="482687"/>
                    <a:pt x="6753908" y="482687"/>
                  </a:cubicBezTo>
                  <a:cubicBezTo>
                    <a:pt x="6723303" y="482687"/>
                    <a:pt x="6692694" y="482687"/>
                    <a:pt x="6662089" y="482687"/>
                  </a:cubicBezTo>
                  <a:cubicBezTo>
                    <a:pt x="6655287" y="482687"/>
                    <a:pt x="6648486" y="482687"/>
                    <a:pt x="6641684" y="482687"/>
                  </a:cubicBezTo>
                  <a:cubicBezTo>
                    <a:pt x="6638282" y="484025"/>
                    <a:pt x="6634883" y="485361"/>
                    <a:pt x="6631480" y="485361"/>
                  </a:cubicBezTo>
                  <a:cubicBezTo>
                    <a:pt x="6611075" y="489371"/>
                    <a:pt x="6597472" y="485361"/>
                    <a:pt x="6580470" y="482687"/>
                  </a:cubicBezTo>
                  <a:lnTo>
                    <a:pt x="6577067" y="482687"/>
                  </a:lnTo>
                  <a:lnTo>
                    <a:pt x="6573668" y="482687"/>
                  </a:lnTo>
                  <a:cubicBezTo>
                    <a:pt x="6570266" y="482687"/>
                    <a:pt x="6566867" y="481352"/>
                    <a:pt x="6566867" y="480014"/>
                  </a:cubicBezTo>
                  <a:cubicBezTo>
                    <a:pt x="6543060" y="477341"/>
                    <a:pt x="6512454" y="484025"/>
                    <a:pt x="6488647" y="476005"/>
                  </a:cubicBezTo>
                  <a:cubicBezTo>
                    <a:pt x="6481846" y="482687"/>
                    <a:pt x="6468243" y="482687"/>
                    <a:pt x="6454639" y="484025"/>
                  </a:cubicBezTo>
                  <a:lnTo>
                    <a:pt x="6451240" y="484025"/>
                  </a:lnTo>
                  <a:lnTo>
                    <a:pt x="6447838" y="484025"/>
                  </a:lnTo>
                  <a:cubicBezTo>
                    <a:pt x="6424034" y="480014"/>
                    <a:pt x="6396828" y="485361"/>
                    <a:pt x="6373021" y="480014"/>
                  </a:cubicBezTo>
                  <a:cubicBezTo>
                    <a:pt x="6369622" y="480014"/>
                    <a:pt x="6369622" y="480014"/>
                    <a:pt x="6369622" y="478678"/>
                  </a:cubicBezTo>
                  <a:cubicBezTo>
                    <a:pt x="6325410" y="488034"/>
                    <a:pt x="6284600" y="477341"/>
                    <a:pt x="6240392" y="477341"/>
                  </a:cubicBezTo>
                  <a:cubicBezTo>
                    <a:pt x="6236989" y="477341"/>
                    <a:pt x="6233590" y="477341"/>
                    <a:pt x="6230188" y="477341"/>
                  </a:cubicBezTo>
                  <a:cubicBezTo>
                    <a:pt x="6223386" y="480014"/>
                    <a:pt x="6216585" y="480014"/>
                    <a:pt x="6209783" y="478678"/>
                  </a:cubicBezTo>
                  <a:cubicBezTo>
                    <a:pt x="6206384" y="478678"/>
                    <a:pt x="6206384" y="477341"/>
                    <a:pt x="6206384" y="477341"/>
                  </a:cubicBezTo>
                  <a:cubicBezTo>
                    <a:pt x="6196180" y="477341"/>
                    <a:pt x="6189379" y="477341"/>
                    <a:pt x="6179178" y="477341"/>
                  </a:cubicBezTo>
                  <a:cubicBezTo>
                    <a:pt x="6172376" y="474668"/>
                    <a:pt x="6158773" y="476005"/>
                    <a:pt x="6148569" y="474668"/>
                  </a:cubicBezTo>
                  <a:cubicBezTo>
                    <a:pt x="6148569" y="474668"/>
                    <a:pt x="6145170" y="476005"/>
                    <a:pt x="6145170" y="476005"/>
                  </a:cubicBezTo>
                  <a:cubicBezTo>
                    <a:pt x="6134966" y="476005"/>
                    <a:pt x="6124765" y="477341"/>
                    <a:pt x="6114561" y="474668"/>
                  </a:cubicBezTo>
                  <a:cubicBezTo>
                    <a:pt x="6111162" y="474668"/>
                    <a:pt x="6107760" y="474668"/>
                    <a:pt x="6104361" y="474668"/>
                  </a:cubicBezTo>
                  <a:cubicBezTo>
                    <a:pt x="6073752" y="477341"/>
                    <a:pt x="6043147" y="481352"/>
                    <a:pt x="6012538" y="474668"/>
                  </a:cubicBezTo>
                  <a:lnTo>
                    <a:pt x="6009139" y="473332"/>
                  </a:lnTo>
                  <a:lnTo>
                    <a:pt x="6005736" y="473332"/>
                  </a:lnTo>
                  <a:cubicBezTo>
                    <a:pt x="6002337" y="473332"/>
                    <a:pt x="6002337" y="473332"/>
                    <a:pt x="6002337" y="471995"/>
                  </a:cubicBezTo>
                  <a:cubicBezTo>
                    <a:pt x="6005736" y="470659"/>
                    <a:pt x="6005736" y="470659"/>
                    <a:pt x="6005736" y="470659"/>
                  </a:cubicBezTo>
                  <a:cubicBezTo>
                    <a:pt x="6005736" y="470659"/>
                    <a:pt x="6002337" y="470659"/>
                    <a:pt x="6002337" y="470659"/>
                  </a:cubicBezTo>
                  <a:cubicBezTo>
                    <a:pt x="5978530" y="470659"/>
                    <a:pt x="5954727" y="471995"/>
                    <a:pt x="5930919" y="471995"/>
                  </a:cubicBezTo>
                  <a:lnTo>
                    <a:pt x="5927520" y="471995"/>
                  </a:lnTo>
                  <a:cubicBezTo>
                    <a:pt x="5893512" y="466648"/>
                    <a:pt x="5856102" y="473332"/>
                    <a:pt x="5822094" y="467986"/>
                  </a:cubicBezTo>
                  <a:cubicBezTo>
                    <a:pt x="5784688" y="467986"/>
                    <a:pt x="5747277" y="467986"/>
                    <a:pt x="5709870" y="467986"/>
                  </a:cubicBezTo>
                  <a:cubicBezTo>
                    <a:pt x="5699666" y="471995"/>
                    <a:pt x="5686063" y="471995"/>
                    <a:pt x="5675863" y="470659"/>
                  </a:cubicBezTo>
                  <a:cubicBezTo>
                    <a:pt x="5653757" y="467986"/>
                    <a:pt x="5631652" y="467651"/>
                    <a:pt x="5609547" y="467985"/>
                  </a:cubicBezTo>
                  <a:lnTo>
                    <a:pt x="5543963" y="469307"/>
                  </a:lnTo>
                  <a:lnTo>
                    <a:pt x="5543991" y="469322"/>
                  </a:lnTo>
                  <a:cubicBezTo>
                    <a:pt x="5523586" y="469322"/>
                    <a:pt x="5503181" y="470659"/>
                    <a:pt x="5482777" y="470659"/>
                  </a:cubicBezTo>
                  <a:cubicBezTo>
                    <a:pt x="5475975" y="473332"/>
                    <a:pt x="5465775" y="471995"/>
                    <a:pt x="5458973" y="474668"/>
                  </a:cubicBezTo>
                  <a:cubicBezTo>
                    <a:pt x="5441967" y="473332"/>
                    <a:pt x="5428364" y="473332"/>
                    <a:pt x="5411362" y="473332"/>
                  </a:cubicBezTo>
                  <a:cubicBezTo>
                    <a:pt x="5390957" y="473332"/>
                    <a:pt x="5373952" y="473332"/>
                    <a:pt x="5356950" y="473332"/>
                  </a:cubicBezTo>
                  <a:cubicBezTo>
                    <a:pt x="5329743" y="474668"/>
                    <a:pt x="5302537" y="476005"/>
                    <a:pt x="5275331" y="477341"/>
                  </a:cubicBezTo>
                  <a:cubicBezTo>
                    <a:pt x="5261728" y="478678"/>
                    <a:pt x="5248125" y="480014"/>
                    <a:pt x="5234521" y="481352"/>
                  </a:cubicBezTo>
                  <a:cubicBezTo>
                    <a:pt x="5234521" y="480014"/>
                    <a:pt x="5234521" y="478678"/>
                    <a:pt x="5234521" y="477341"/>
                  </a:cubicBezTo>
                  <a:cubicBezTo>
                    <a:pt x="5216666" y="476339"/>
                    <a:pt x="5193073" y="481351"/>
                    <a:pt x="5180958" y="476025"/>
                  </a:cubicBezTo>
                  <a:lnTo>
                    <a:pt x="5174703" y="468359"/>
                  </a:lnTo>
                  <a:lnTo>
                    <a:pt x="5121534" y="467986"/>
                  </a:lnTo>
                  <a:lnTo>
                    <a:pt x="5114203" y="468562"/>
                  </a:lnTo>
                  <a:lnTo>
                    <a:pt x="5115492" y="469322"/>
                  </a:lnTo>
                  <a:cubicBezTo>
                    <a:pt x="5122294" y="473332"/>
                    <a:pt x="5122294" y="477341"/>
                    <a:pt x="5112093" y="481352"/>
                  </a:cubicBezTo>
                  <a:cubicBezTo>
                    <a:pt x="5108691" y="481352"/>
                    <a:pt x="5105292" y="482687"/>
                    <a:pt x="5101889" y="482687"/>
                  </a:cubicBezTo>
                  <a:cubicBezTo>
                    <a:pt x="5081485" y="485361"/>
                    <a:pt x="5057681" y="481352"/>
                    <a:pt x="5037276" y="485361"/>
                  </a:cubicBezTo>
                  <a:cubicBezTo>
                    <a:pt x="5030475" y="485361"/>
                    <a:pt x="5027072" y="485361"/>
                    <a:pt x="5020271" y="485361"/>
                  </a:cubicBezTo>
                  <a:cubicBezTo>
                    <a:pt x="5016872" y="485361"/>
                    <a:pt x="5013469" y="484025"/>
                    <a:pt x="5010070" y="482687"/>
                  </a:cubicBezTo>
                  <a:cubicBezTo>
                    <a:pt x="5006667" y="482687"/>
                    <a:pt x="5006667" y="481352"/>
                    <a:pt x="5006667" y="481352"/>
                  </a:cubicBezTo>
                  <a:cubicBezTo>
                    <a:pt x="4986263" y="480014"/>
                    <a:pt x="4965858" y="484025"/>
                    <a:pt x="4945453" y="485361"/>
                  </a:cubicBezTo>
                  <a:cubicBezTo>
                    <a:pt x="4945453" y="485361"/>
                    <a:pt x="4942054" y="485361"/>
                    <a:pt x="4942054" y="486698"/>
                  </a:cubicBezTo>
                  <a:cubicBezTo>
                    <a:pt x="4921650" y="489371"/>
                    <a:pt x="4901245" y="485361"/>
                    <a:pt x="4880840" y="489371"/>
                  </a:cubicBezTo>
                  <a:cubicBezTo>
                    <a:pt x="4863835" y="490707"/>
                    <a:pt x="4846833" y="490707"/>
                    <a:pt x="4829827" y="490707"/>
                  </a:cubicBezTo>
                  <a:cubicBezTo>
                    <a:pt x="4809422" y="493380"/>
                    <a:pt x="4785618" y="492044"/>
                    <a:pt x="4765214" y="492044"/>
                  </a:cubicBezTo>
                  <a:cubicBezTo>
                    <a:pt x="4761811" y="492044"/>
                    <a:pt x="4761811" y="490707"/>
                    <a:pt x="4758412" y="490707"/>
                  </a:cubicBezTo>
                  <a:cubicBezTo>
                    <a:pt x="4755010" y="492044"/>
                    <a:pt x="4748208" y="492044"/>
                    <a:pt x="4744809" y="493380"/>
                  </a:cubicBezTo>
                  <a:cubicBezTo>
                    <a:pt x="4738008" y="493380"/>
                    <a:pt x="4734605" y="493380"/>
                    <a:pt x="4727803" y="493380"/>
                  </a:cubicBezTo>
                  <a:cubicBezTo>
                    <a:pt x="4724404" y="492044"/>
                    <a:pt x="4721002" y="490707"/>
                    <a:pt x="4717603" y="489371"/>
                  </a:cubicBezTo>
                  <a:cubicBezTo>
                    <a:pt x="4704000" y="489371"/>
                    <a:pt x="4690397" y="489371"/>
                    <a:pt x="4676794" y="489371"/>
                  </a:cubicBezTo>
                  <a:cubicBezTo>
                    <a:pt x="4676794" y="489371"/>
                    <a:pt x="4673391" y="490707"/>
                    <a:pt x="4673391" y="492044"/>
                  </a:cubicBezTo>
                  <a:cubicBezTo>
                    <a:pt x="4639383" y="492044"/>
                    <a:pt x="4605375" y="496053"/>
                    <a:pt x="4571368" y="488034"/>
                  </a:cubicBezTo>
                  <a:cubicBezTo>
                    <a:pt x="4564566" y="485361"/>
                    <a:pt x="4554365" y="489371"/>
                    <a:pt x="4550963" y="492044"/>
                  </a:cubicBezTo>
                  <a:cubicBezTo>
                    <a:pt x="4544161" y="492044"/>
                    <a:pt x="4533961" y="492044"/>
                    <a:pt x="4523757" y="492044"/>
                  </a:cubicBezTo>
                  <a:cubicBezTo>
                    <a:pt x="4510153" y="486698"/>
                    <a:pt x="4476146" y="492044"/>
                    <a:pt x="4472747" y="480014"/>
                  </a:cubicBezTo>
                  <a:cubicBezTo>
                    <a:pt x="4469344" y="480014"/>
                    <a:pt x="4465945" y="478678"/>
                    <a:pt x="4462543" y="478678"/>
                  </a:cubicBezTo>
                  <a:cubicBezTo>
                    <a:pt x="4462543" y="478678"/>
                    <a:pt x="4459144" y="478678"/>
                    <a:pt x="4459144" y="478678"/>
                  </a:cubicBezTo>
                  <a:cubicBezTo>
                    <a:pt x="4445540" y="484025"/>
                    <a:pt x="4479548" y="490707"/>
                    <a:pt x="4459144" y="496053"/>
                  </a:cubicBezTo>
                  <a:cubicBezTo>
                    <a:pt x="4445540" y="496053"/>
                    <a:pt x="4435336" y="496053"/>
                    <a:pt x="4421733" y="496053"/>
                  </a:cubicBezTo>
                  <a:cubicBezTo>
                    <a:pt x="4414932" y="497390"/>
                    <a:pt x="4408130" y="497390"/>
                    <a:pt x="4401329" y="497390"/>
                  </a:cubicBezTo>
                  <a:cubicBezTo>
                    <a:pt x="4380924" y="500064"/>
                    <a:pt x="4360519" y="501399"/>
                    <a:pt x="4340114" y="497390"/>
                  </a:cubicBezTo>
                  <a:lnTo>
                    <a:pt x="4331046" y="493826"/>
                  </a:lnTo>
                  <a:lnTo>
                    <a:pt x="4333313" y="493380"/>
                  </a:lnTo>
                  <a:lnTo>
                    <a:pt x="4333313" y="492044"/>
                  </a:lnTo>
                  <a:cubicBezTo>
                    <a:pt x="4333313" y="492044"/>
                    <a:pt x="4329914" y="493380"/>
                    <a:pt x="4329914" y="493380"/>
                  </a:cubicBezTo>
                  <a:lnTo>
                    <a:pt x="4331046" y="493826"/>
                  </a:lnTo>
                  <a:lnTo>
                    <a:pt x="4312908" y="497390"/>
                  </a:lnTo>
                  <a:cubicBezTo>
                    <a:pt x="4275501" y="501399"/>
                    <a:pt x="4238091" y="497390"/>
                    <a:pt x="4200684" y="498726"/>
                  </a:cubicBezTo>
                  <a:cubicBezTo>
                    <a:pt x="4197282" y="498726"/>
                    <a:pt x="4190480" y="498726"/>
                    <a:pt x="4183678" y="497390"/>
                  </a:cubicBezTo>
                  <a:cubicBezTo>
                    <a:pt x="4163274" y="497390"/>
                    <a:pt x="4139470" y="497390"/>
                    <a:pt x="4119065" y="497390"/>
                  </a:cubicBezTo>
                  <a:cubicBezTo>
                    <a:pt x="4119065" y="497390"/>
                    <a:pt x="4115663" y="496053"/>
                    <a:pt x="4115663" y="496053"/>
                  </a:cubicBezTo>
                  <a:cubicBezTo>
                    <a:pt x="4115663" y="497390"/>
                    <a:pt x="4112264" y="497390"/>
                    <a:pt x="4112264" y="498726"/>
                  </a:cubicBezTo>
                  <a:cubicBezTo>
                    <a:pt x="4078256" y="504073"/>
                    <a:pt x="4044248" y="505410"/>
                    <a:pt x="4006838" y="501399"/>
                  </a:cubicBezTo>
                  <a:cubicBezTo>
                    <a:pt x="4000036" y="501399"/>
                    <a:pt x="3993235" y="501399"/>
                    <a:pt x="3986433" y="501399"/>
                  </a:cubicBezTo>
                  <a:cubicBezTo>
                    <a:pt x="3976233" y="504073"/>
                    <a:pt x="3962630" y="504073"/>
                    <a:pt x="3952425" y="500064"/>
                  </a:cubicBezTo>
                  <a:cubicBezTo>
                    <a:pt x="3952425" y="500064"/>
                    <a:pt x="3952425" y="498726"/>
                    <a:pt x="3952425" y="498726"/>
                  </a:cubicBezTo>
                  <a:cubicBezTo>
                    <a:pt x="3945624" y="500064"/>
                    <a:pt x="3938822" y="498726"/>
                    <a:pt x="3935423" y="500064"/>
                  </a:cubicBezTo>
                  <a:cubicBezTo>
                    <a:pt x="3915019" y="504073"/>
                    <a:pt x="3894614" y="502737"/>
                    <a:pt x="3874209" y="500064"/>
                  </a:cubicBezTo>
                  <a:cubicBezTo>
                    <a:pt x="3864005" y="497390"/>
                    <a:pt x="3850402" y="504073"/>
                    <a:pt x="3843600" y="497390"/>
                  </a:cubicBezTo>
                  <a:cubicBezTo>
                    <a:pt x="3840201" y="498726"/>
                    <a:pt x="3836799" y="498726"/>
                    <a:pt x="3833396" y="500064"/>
                  </a:cubicBezTo>
                  <a:cubicBezTo>
                    <a:pt x="3782386" y="505410"/>
                    <a:pt x="3731373" y="501399"/>
                    <a:pt x="3680363" y="502737"/>
                  </a:cubicBezTo>
                  <a:cubicBezTo>
                    <a:pt x="3676964" y="502737"/>
                    <a:pt x="3673561" y="501399"/>
                    <a:pt x="3670162" y="500064"/>
                  </a:cubicBezTo>
                  <a:cubicBezTo>
                    <a:pt x="3649758" y="498726"/>
                    <a:pt x="3629350" y="497390"/>
                    <a:pt x="3608948" y="496053"/>
                  </a:cubicBezTo>
                  <a:cubicBezTo>
                    <a:pt x="3605546" y="496053"/>
                    <a:pt x="3602147" y="497390"/>
                    <a:pt x="3598744" y="498726"/>
                  </a:cubicBezTo>
                  <a:cubicBezTo>
                    <a:pt x="3591943" y="497390"/>
                    <a:pt x="3585141" y="497390"/>
                    <a:pt x="3578340" y="496053"/>
                  </a:cubicBezTo>
                  <a:cubicBezTo>
                    <a:pt x="3547734" y="497390"/>
                    <a:pt x="3517125" y="497390"/>
                    <a:pt x="3486520" y="498726"/>
                  </a:cubicBezTo>
                  <a:cubicBezTo>
                    <a:pt x="3476316" y="497390"/>
                    <a:pt x="3466115" y="497390"/>
                    <a:pt x="3455911" y="496053"/>
                  </a:cubicBezTo>
                  <a:cubicBezTo>
                    <a:pt x="3452513" y="496053"/>
                    <a:pt x="3449110" y="496053"/>
                    <a:pt x="3445711" y="496053"/>
                  </a:cubicBezTo>
                  <a:cubicBezTo>
                    <a:pt x="3391295" y="494717"/>
                    <a:pt x="3336886" y="494717"/>
                    <a:pt x="3282473" y="494717"/>
                  </a:cubicBezTo>
                  <a:cubicBezTo>
                    <a:pt x="3282473" y="493380"/>
                    <a:pt x="3282473" y="493380"/>
                    <a:pt x="3279071" y="492044"/>
                  </a:cubicBezTo>
                  <a:cubicBezTo>
                    <a:pt x="3272269" y="492044"/>
                    <a:pt x="3268870" y="490707"/>
                    <a:pt x="3262069" y="490707"/>
                  </a:cubicBezTo>
                  <a:cubicBezTo>
                    <a:pt x="3248466" y="497390"/>
                    <a:pt x="3234863" y="490707"/>
                    <a:pt x="3221256" y="490707"/>
                  </a:cubicBezTo>
                  <a:cubicBezTo>
                    <a:pt x="3224658" y="493380"/>
                    <a:pt x="3221256" y="493380"/>
                    <a:pt x="3217857" y="494717"/>
                  </a:cubicBezTo>
                  <a:lnTo>
                    <a:pt x="3214458" y="494717"/>
                  </a:lnTo>
                  <a:lnTo>
                    <a:pt x="3211055" y="494717"/>
                  </a:lnTo>
                  <a:cubicBezTo>
                    <a:pt x="3194053" y="498726"/>
                    <a:pt x="3177047" y="498726"/>
                    <a:pt x="3160045" y="494717"/>
                  </a:cubicBezTo>
                  <a:cubicBezTo>
                    <a:pt x="3143039" y="489371"/>
                    <a:pt x="3119232" y="496053"/>
                    <a:pt x="3098831" y="490707"/>
                  </a:cubicBezTo>
                  <a:cubicBezTo>
                    <a:pt x="3081825" y="492044"/>
                    <a:pt x="3064824" y="492044"/>
                    <a:pt x="3047818" y="492044"/>
                  </a:cubicBezTo>
                  <a:cubicBezTo>
                    <a:pt x="2993405" y="494717"/>
                    <a:pt x="2938993" y="492044"/>
                    <a:pt x="2884580" y="486698"/>
                  </a:cubicBezTo>
                  <a:cubicBezTo>
                    <a:pt x="2874380" y="482687"/>
                    <a:pt x="2857374" y="486698"/>
                    <a:pt x="2843771" y="484025"/>
                  </a:cubicBezTo>
                  <a:cubicBezTo>
                    <a:pt x="2843771" y="482687"/>
                    <a:pt x="2843771" y="482687"/>
                    <a:pt x="2843771" y="482687"/>
                  </a:cubicBezTo>
                  <a:cubicBezTo>
                    <a:pt x="2813166" y="482687"/>
                    <a:pt x="2782557" y="482687"/>
                    <a:pt x="2751952" y="482687"/>
                  </a:cubicBezTo>
                  <a:cubicBezTo>
                    <a:pt x="2745150" y="482687"/>
                    <a:pt x="2738348" y="482687"/>
                    <a:pt x="2731547" y="482687"/>
                  </a:cubicBezTo>
                  <a:cubicBezTo>
                    <a:pt x="2728145" y="484025"/>
                    <a:pt x="2724746" y="485361"/>
                    <a:pt x="2721343" y="485361"/>
                  </a:cubicBezTo>
                  <a:cubicBezTo>
                    <a:pt x="2700938" y="489371"/>
                    <a:pt x="2687335" y="485361"/>
                    <a:pt x="2670333" y="482687"/>
                  </a:cubicBezTo>
                  <a:lnTo>
                    <a:pt x="2666930" y="482687"/>
                  </a:lnTo>
                  <a:lnTo>
                    <a:pt x="2663531" y="482687"/>
                  </a:lnTo>
                  <a:cubicBezTo>
                    <a:pt x="2660129" y="482687"/>
                    <a:pt x="2656730" y="481352"/>
                    <a:pt x="2656730" y="480014"/>
                  </a:cubicBezTo>
                  <a:cubicBezTo>
                    <a:pt x="2632923" y="477341"/>
                    <a:pt x="2602317" y="484025"/>
                    <a:pt x="2578510" y="476005"/>
                  </a:cubicBezTo>
                  <a:cubicBezTo>
                    <a:pt x="2571709" y="482687"/>
                    <a:pt x="2558106" y="482687"/>
                    <a:pt x="2544502" y="484025"/>
                  </a:cubicBezTo>
                  <a:lnTo>
                    <a:pt x="2541103" y="484025"/>
                  </a:lnTo>
                  <a:lnTo>
                    <a:pt x="2537701" y="484025"/>
                  </a:lnTo>
                  <a:cubicBezTo>
                    <a:pt x="2513897" y="480014"/>
                    <a:pt x="2486691" y="485361"/>
                    <a:pt x="2462884" y="480014"/>
                  </a:cubicBezTo>
                  <a:cubicBezTo>
                    <a:pt x="2459484" y="480014"/>
                    <a:pt x="2459484" y="480014"/>
                    <a:pt x="2459484" y="478678"/>
                  </a:cubicBezTo>
                  <a:cubicBezTo>
                    <a:pt x="2415272" y="488034"/>
                    <a:pt x="2374463" y="477341"/>
                    <a:pt x="2330255" y="477341"/>
                  </a:cubicBezTo>
                  <a:cubicBezTo>
                    <a:pt x="2326852" y="477341"/>
                    <a:pt x="2323453" y="477341"/>
                    <a:pt x="2320051" y="477341"/>
                  </a:cubicBezTo>
                  <a:cubicBezTo>
                    <a:pt x="2313249" y="480014"/>
                    <a:pt x="2306448" y="480014"/>
                    <a:pt x="2299646" y="478678"/>
                  </a:cubicBezTo>
                  <a:cubicBezTo>
                    <a:pt x="2296247" y="478678"/>
                    <a:pt x="2296247" y="477341"/>
                    <a:pt x="2296247" y="477341"/>
                  </a:cubicBezTo>
                  <a:cubicBezTo>
                    <a:pt x="2286043" y="477341"/>
                    <a:pt x="2279242" y="477341"/>
                    <a:pt x="2269041" y="477341"/>
                  </a:cubicBezTo>
                  <a:cubicBezTo>
                    <a:pt x="2262239" y="474668"/>
                    <a:pt x="2248636" y="476005"/>
                    <a:pt x="2238432" y="474668"/>
                  </a:cubicBezTo>
                  <a:cubicBezTo>
                    <a:pt x="2238432" y="474668"/>
                    <a:pt x="2235033" y="476005"/>
                    <a:pt x="2235033" y="476005"/>
                  </a:cubicBezTo>
                  <a:cubicBezTo>
                    <a:pt x="2224829" y="476005"/>
                    <a:pt x="2214628" y="477341"/>
                    <a:pt x="2204424" y="474668"/>
                  </a:cubicBezTo>
                  <a:cubicBezTo>
                    <a:pt x="2201025" y="474668"/>
                    <a:pt x="2197623" y="474668"/>
                    <a:pt x="2194224" y="474668"/>
                  </a:cubicBezTo>
                  <a:cubicBezTo>
                    <a:pt x="2163615" y="477341"/>
                    <a:pt x="2133010" y="481352"/>
                    <a:pt x="2102401" y="474668"/>
                  </a:cubicBezTo>
                  <a:lnTo>
                    <a:pt x="2099002" y="473332"/>
                  </a:lnTo>
                  <a:lnTo>
                    <a:pt x="2095599" y="473332"/>
                  </a:lnTo>
                  <a:cubicBezTo>
                    <a:pt x="2092200" y="473332"/>
                    <a:pt x="2092200" y="473332"/>
                    <a:pt x="2092200" y="471995"/>
                  </a:cubicBezTo>
                  <a:cubicBezTo>
                    <a:pt x="2095599" y="470659"/>
                    <a:pt x="2095599" y="470659"/>
                    <a:pt x="2095599" y="470659"/>
                  </a:cubicBezTo>
                  <a:cubicBezTo>
                    <a:pt x="2095599" y="470659"/>
                    <a:pt x="2092200" y="470659"/>
                    <a:pt x="2092200" y="470659"/>
                  </a:cubicBezTo>
                  <a:cubicBezTo>
                    <a:pt x="2068393" y="470659"/>
                    <a:pt x="2044590" y="471995"/>
                    <a:pt x="2020782" y="471995"/>
                  </a:cubicBezTo>
                  <a:lnTo>
                    <a:pt x="2017383" y="471995"/>
                  </a:lnTo>
                  <a:cubicBezTo>
                    <a:pt x="1983375" y="466648"/>
                    <a:pt x="1945965" y="473332"/>
                    <a:pt x="1911957" y="467986"/>
                  </a:cubicBezTo>
                  <a:cubicBezTo>
                    <a:pt x="1874551" y="467986"/>
                    <a:pt x="1837140" y="467986"/>
                    <a:pt x="1799733" y="467986"/>
                  </a:cubicBezTo>
                  <a:cubicBezTo>
                    <a:pt x="1789529" y="471995"/>
                    <a:pt x="1775926" y="471995"/>
                    <a:pt x="1765725" y="470659"/>
                  </a:cubicBezTo>
                  <a:cubicBezTo>
                    <a:pt x="1721514" y="465313"/>
                    <a:pt x="1677305" y="469322"/>
                    <a:pt x="1633093" y="469322"/>
                  </a:cubicBezTo>
                  <a:cubicBezTo>
                    <a:pt x="1622893" y="465313"/>
                    <a:pt x="1609290" y="467986"/>
                    <a:pt x="1599086" y="465313"/>
                  </a:cubicBezTo>
                  <a:cubicBezTo>
                    <a:pt x="1599086" y="463975"/>
                    <a:pt x="1599086" y="463975"/>
                    <a:pt x="1599086" y="463975"/>
                  </a:cubicBezTo>
                  <a:cubicBezTo>
                    <a:pt x="1520869" y="463975"/>
                    <a:pt x="1442650" y="463975"/>
                    <a:pt x="1364433" y="463975"/>
                  </a:cubicBezTo>
                  <a:cubicBezTo>
                    <a:pt x="1364433" y="465313"/>
                    <a:pt x="1361031" y="465313"/>
                    <a:pt x="1357632" y="465313"/>
                  </a:cubicBezTo>
                  <a:cubicBezTo>
                    <a:pt x="1357632" y="465313"/>
                    <a:pt x="1357632" y="466648"/>
                    <a:pt x="1354229" y="467986"/>
                  </a:cubicBezTo>
                  <a:cubicBezTo>
                    <a:pt x="1306618" y="465313"/>
                    <a:pt x="1259008" y="471995"/>
                    <a:pt x="1211396" y="467986"/>
                  </a:cubicBezTo>
                  <a:cubicBezTo>
                    <a:pt x="1207997" y="470659"/>
                    <a:pt x="1201196" y="470659"/>
                    <a:pt x="1194394" y="469322"/>
                  </a:cubicBezTo>
                  <a:cubicBezTo>
                    <a:pt x="1190992" y="473332"/>
                    <a:pt x="1180791" y="474668"/>
                    <a:pt x="1170587" y="471995"/>
                  </a:cubicBezTo>
                  <a:cubicBezTo>
                    <a:pt x="1163786" y="471995"/>
                    <a:pt x="1156984" y="471995"/>
                    <a:pt x="1150182" y="471995"/>
                  </a:cubicBezTo>
                  <a:cubicBezTo>
                    <a:pt x="1095770" y="474668"/>
                    <a:pt x="1044760" y="470659"/>
                    <a:pt x="990348" y="473332"/>
                  </a:cubicBezTo>
                  <a:cubicBezTo>
                    <a:pt x="973342" y="474668"/>
                    <a:pt x="959739" y="473332"/>
                    <a:pt x="956340" y="465313"/>
                  </a:cubicBezTo>
                  <a:cubicBezTo>
                    <a:pt x="952937" y="461302"/>
                    <a:pt x="952937" y="455956"/>
                    <a:pt x="952937" y="451947"/>
                  </a:cubicBezTo>
                  <a:cubicBezTo>
                    <a:pt x="949538" y="451947"/>
                    <a:pt x="949538" y="451947"/>
                    <a:pt x="946136" y="451947"/>
                  </a:cubicBezTo>
                  <a:cubicBezTo>
                    <a:pt x="922332" y="449274"/>
                    <a:pt x="912128" y="438581"/>
                    <a:pt x="888324" y="426551"/>
                  </a:cubicBezTo>
                  <a:cubicBezTo>
                    <a:pt x="918929" y="457293"/>
                    <a:pt x="857715" y="441254"/>
                    <a:pt x="844112" y="447936"/>
                  </a:cubicBezTo>
                  <a:cubicBezTo>
                    <a:pt x="840713" y="449274"/>
                    <a:pt x="833912" y="451947"/>
                    <a:pt x="830509" y="454620"/>
                  </a:cubicBezTo>
                  <a:cubicBezTo>
                    <a:pt x="827110" y="454620"/>
                    <a:pt x="827110" y="454620"/>
                    <a:pt x="827110" y="454620"/>
                  </a:cubicBezTo>
                  <a:cubicBezTo>
                    <a:pt x="830509" y="457293"/>
                    <a:pt x="833912" y="458629"/>
                    <a:pt x="844112" y="457293"/>
                  </a:cubicBezTo>
                  <a:cubicBezTo>
                    <a:pt x="891723" y="450610"/>
                    <a:pt x="895126" y="451947"/>
                    <a:pt x="891723" y="470659"/>
                  </a:cubicBezTo>
                  <a:cubicBezTo>
                    <a:pt x="888324" y="471995"/>
                    <a:pt x="884922" y="471995"/>
                    <a:pt x="881523" y="473332"/>
                  </a:cubicBezTo>
                  <a:cubicBezTo>
                    <a:pt x="871318" y="473332"/>
                    <a:pt x="861118" y="474668"/>
                    <a:pt x="850914" y="474668"/>
                  </a:cubicBezTo>
                  <a:cubicBezTo>
                    <a:pt x="837311" y="478678"/>
                    <a:pt x="820309" y="480014"/>
                    <a:pt x="810104" y="476005"/>
                  </a:cubicBezTo>
                  <a:cubicBezTo>
                    <a:pt x="782898" y="465313"/>
                    <a:pt x="759095" y="470659"/>
                    <a:pt x="735287" y="474668"/>
                  </a:cubicBezTo>
                  <a:lnTo>
                    <a:pt x="731888" y="474668"/>
                  </a:lnTo>
                  <a:lnTo>
                    <a:pt x="728486" y="474668"/>
                  </a:lnTo>
                  <a:cubicBezTo>
                    <a:pt x="725087" y="478678"/>
                    <a:pt x="714883" y="477341"/>
                    <a:pt x="708081" y="480014"/>
                  </a:cubicBezTo>
                  <a:cubicBezTo>
                    <a:pt x="691079" y="477341"/>
                    <a:pt x="691079" y="471995"/>
                    <a:pt x="687676" y="466648"/>
                  </a:cubicBezTo>
                  <a:cubicBezTo>
                    <a:pt x="691079" y="461302"/>
                    <a:pt x="680875" y="458629"/>
                    <a:pt x="674073" y="455956"/>
                  </a:cubicBezTo>
                  <a:cubicBezTo>
                    <a:pt x="667272" y="447936"/>
                    <a:pt x="674073" y="445263"/>
                    <a:pt x="691079" y="443927"/>
                  </a:cubicBezTo>
                  <a:cubicBezTo>
                    <a:pt x="694478" y="443927"/>
                    <a:pt x="694478" y="443927"/>
                    <a:pt x="694478" y="443927"/>
                  </a:cubicBezTo>
                  <a:cubicBezTo>
                    <a:pt x="694478" y="442590"/>
                    <a:pt x="697881" y="442590"/>
                    <a:pt x="697881" y="441254"/>
                  </a:cubicBezTo>
                  <a:cubicBezTo>
                    <a:pt x="701279" y="441254"/>
                    <a:pt x="701279" y="441254"/>
                    <a:pt x="701279" y="441254"/>
                  </a:cubicBezTo>
                  <a:cubicBezTo>
                    <a:pt x="701279" y="438581"/>
                    <a:pt x="701279" y="437244"/>
                    <a:pt x="701279" y="434571"/>
                  </a:cubicBezTo>
                  <a:cubicBezTo>
                    <a:pt x="697881" y="430562"/>
                    <a:pt x="694478" y="427888"/>
                    <a:pt x="691079" y="423878"/>
                  </a:cubicBezTo>
                  <a:cubicBezTo>
                    <a:pt x="684277" y="426551"/>
                    <a:pt x="680875" y="427888"/>
                    <a:pt x="674073" y="429224"/>
                  </a:cubicBezTo>
                  <a:cubicBezTo>
                    <a:pt x="674073" y="429224"/>
                    <a:pt x="670674" y="430562"/>
                    <a:pt x="670674" y="430562"/>
                  </a:cubicBezTo>
                  <a:cubicBezTo>
                    <a:pt x="670674" y="434571"/>
                    <a:pt x="670674" y="438581"/>
                    <a:pt x="657071" y="438581"/>
                  </a:cubicBezTo>
                  <a:cubicBezTo>
                    <a:pt x="657071" y="439917"/>
                    <a:pt x="657071" y="439917"/>
                    <a:pt x="657071" y="441254"/>
                  </a:cubicBezTo>
                  <a:cubicBezTo>
                    <a:pt x="657071" y="446601"/>
                    <a:pt x="653669" y="451947"/>
                    <a:pt x="643468" y="455956"/>
                  </a:cubicBezTo>
                  <a:cubicBezTo>
                    <a:pt x="643468" y="457293"/>
                    <a:pt x="643468" y="458629"/>
                    <a:pt x="643468" y="459966"/>
                  </a:cubicBezTo>
                  <a:cubicBezTo>
                    <a:pt x="623063" y="462639"/>
                    <a:pt x="623063" y="454620"/>
                    <a:pt x="612859" y="451947"/>
                  </a:cubicBezTo>
                  <a:cubicBezTo>
                    <a:pt x="609460" y="449274"/>
                    <a:pt x="606058" y="446601"/>
                    <a:pt x="602659" y="443927"/>
                  </a:cubicBezTo>
                  <a:cubicBezTo>
                    <a:pt x="595857" y="441254"/>
                    <a:pt x="595857" y="438581"/>
                    <a:pt x="602659" y="435908"/>
                  </a:cubicBezTo>
                  <a:cubicBezTo>
                    <a:pt x="606058" y="435908"/>
                    <a:pt x="606058" y="435908"/>
                    <a:pt x="609460" y="437244"/>
                  </a:cubicBezTo>
                  <a:cubicBezTo>
                    <a:pt x="609460" y="437244"/>
                    <a:pt x="609460" y="435908"/>
                    <a:pt x="606058" y="434571"/>
                  </a:cubicBezTo>
                  <a:cubicBezTo>
                    <a:pt x="602659" y="431898"/>
                    <a:pt x="602659" y="430562"/>
                    <a:pt x="602659" y="429224"/>
                  </a:cubicBezTo>
                  <a:cubicBezTo>
                    <a:pt x="599256" y="429224"/>
                    <a:pt x="599256" y="429224"/>
                    <a:pt x="595857" y="429224"/>
                  </a:cubicBezTo>
                  <a:cubicBezTo>
                    <a:pt x="592455" y="435908"/>
                    <a:pt x="585653" y="439917"/>
                    <a:pt x="568651" y="441254"/>
                  </a:cubicBezTo>
                  <a:cubicBezTo>
                    <a:pt x="551645" y="441254"/>
                    <a:pt x="534643" y="445263"/>
                    <a:pt x="517637" y="442590"/>
                  </a:cubicBezTo>
                  <a:cubicBezTo>
                    <a:pt x="507437" y="439917"/>
                    <a:pt x="500635" y="437244"/>
                    <a:pt x="487032" y="438581"/>
                  </a:cubicBezTo>
                  <a:lnTo>
                    <a:pt x="471208" y="444800"/>
                  </a:lnTo>
                  <a:lnTo>
                    <a:pt x="473425" y="450611"/>
                  </a:lnTo>
                  <a:cubicBezTo>
                    <a:pt x="463225" y="450611"/>
                    <a:pt x="453021" y="450611"/>
                    <a:pt x="442820" y="450611"/>
                  </a:cubicBezTo>
                  <a:lnTo>
                    <a:pt x="442820" y="442702"/>
                  </a:lnTo>
                  <a:lnTo>
                    <a:pt x="425818" y="439917"/>
                  </a:lnTo>
                  <a:cubicBezTo>
                    <a:pt x="422415" y="431898"/>
                    <a:pt x="408812" y="433235"/>
                    <a:pt x="395209" y="434571"/>
                  </a:cubicBezTo>
                  <a:cubicBezTo>
                    <a:pt x="388408" y="433235"/>
                    <a:pt x="371406" y="430562"/>
                    <a:pt x="391810" y="426551"/>
                  </a:cubicBezTo>
                  <a:cubicBezTo>
                    <a:pt x="425818" y="421205"/>
                    <a:pt x="442820" y="431898"/>
                    <a:pt x="466627" y="438581"/>
                  </a:cubicBezTo>
                  <a:cubicBezTo>
                    <a:pt x="473429" y="435908"/>
                    <a:pt x="476828" y="431898"/>
                    <a:pt x="480231" y="427888"/>
                  </a:cubicBezTo>
                  <a:cubicBezTo>
                    <a:pt x="476828" y="426551"/>
                    <a:pt x="473429" y="425215"/>
                    <a:pt x="470026" y="423878"/>
                  </a:cubicBezTo>
                  <a:cubicBezTo>
                    <a:pt x="463225" y="414523"/>
                    <a:pt x="442820" y="413185"/>
                    <a:pt x="425818" y="410512"/>
                  </a:cubicBezTo>
                  <a:cubicBezTo>
                    <a:pt x="415614" y="403830"/>
                    <a:pt x="402011" y="398484"/>
                    <a:pt x="385009" y="394473"/>
                  </a:cubicBezTo>
                  <a:cubicBezTo>
                    <a:pt x="378207" y="395811"/>
                    <a:pt x="374805" y="379772"/>
                    <a:pt x="364604" y="394473"/>
                  </a:cubicBezTo>
                  <a:cubicBezTo>
                    <a:pt x="361201" y="397147"/>
                    <a:pt x="351001" y="397147"/>
                    <a:pt x="344199" y="394473"/>
                  </a:cubicBezTo>
                  <a:cubicBezTo>
                    <a:pt x="296588" y="398484"/>
                    <a:pt x="296588" y="398484"/>
                    <a:pt x="265980" y="374425"/>
                  </a:cubicBezTo>
                  <a:cubicBezTo>
                    <a:pt x="265980" y="371752"/>
                    <a:pt x="269382" y="370415"/>
                    <a:pt x="272781" y="369079"/>
                  </a:cubicBezTo>
                  <a:cubicBezTo>
                    <a:pt x="286384" y="365069"/>
                    <a:pt x="299987" y="366406"/>
                    <a:pt x="316993" y="366406"/>
                  </a:cubicBezTo>
                  <a:cubicBezTo>
                    <a:pt x="310192" y="365069"/>
                    <a:pt x="299987" y="363733"/>
                    <a:pt x="293186" y="362396"/>
                  </a:cubicBezTo>
                  <a:cubicBezTo>
                    <a:pt x="289787" y="362396"/>
                    <a:pt x="286384" y="361060"/>
                    <a:pt x="282985" y="361060"/>
                  </a:cubicBezTo>
                  <a:cubicBezTo>
                    <a:pt x="276184" y="362396"/>
                    <a:pt x="272781" y="365069"/>
                    <a:pt x="269382" y="366406"/>
                  </a:cubicBezTo>
                  <a:cubicBezTo>
                    <a:pt x="265980" y="366406"/>
                    <a:pt x="259178" y="367742"/>
                    <a:pt x="252377" y="367742"/>
                  </a:cubicBezTo>
                  <a:cubicBezTo>
                    <a:pt x="252377" y="367742"/>
                    <a:pt x="252377" y="369079"/>
                    <a:pt x="252377" y="369079"/>
                  </a:cubicBezTo>
                  <a:lnTo>
                    <a:pt x="226049" y="370113"/>
                  </a:lnTo>
                  <a:lnTo>
                    <a:pt x="228573" y="373090"/>
                  </a:lnTo>
                  <a:cubicBezTo>
                    <a:pt x="238773" y="374425"/>
                    <a:pt x="245575" y="377099"/>
                    <a:pt x="245575" y="381109"/>
                  </a:cubicBezTo>
                  <a:cubicBezTo>
                    <a:pt x="225170" y="379772"/>
                    <a:pt x="201367" y="386455"/>
                    <a:pt x="194565" y="373090"/>
                  </a:cubicBezTo>
                  <a:lnTo>
                    <a:pt x="194565" y="369565"/>
                  </a:lnTo>
                  <a:lnTo>
                    <a:pt x="171608" y="368744"/>
                  </a:lnTo>
                  <a:cubicBezTo>
                    <a:pt x="155455" y="369413"/>
                    <a:pt x="138453" y="370415"/>
                    <a:pt x="119748" y="369079"/>
                  </a:cubicBezTo>
                  <a:cubicBezTo>
                    <a:pt x="140153" y="366406"/>
                    <a:pt x="153756" y="363733"/>
                    <a:pt x="174160" y="361060"/>
                  </a:cubicBezTo>
                  <a:cubicBezTo>
                    <a:pt x="157155" y="357049"/>
                    <a:pt x="143552" y="355713"/>
                    <a:pt x="126549" y="351703"/>
                  </a:cubicBezTo>
                  <a:cubicBezTo>
                    <a:pt x="177559" y="346357"/>
                    <a:pt x="170758" y="339674"/>
                    <a:pt x="136750" y="332991"/>
                  </a:cubicBezTo>
                  <a:cubicBezTo>
                    <a:pt x="133351" y="331655"/>
                    <a:pt x="133351" y="328982"/>
                    <a:pt x="136750" y="327645"/>
                  </a:cubicBezTo>
                  <a:cubicBezTo>
                    <a:pt x="150353" y="323636"/>
                    <a:pt x="160557" y="320962"/>
                    <a:pt x="177559" y="323636"/>
                  </a:cubicBezTo>
                  <a:lnTo>
                    <a:pt x="177559" y="322298"/>
                  </a:lnTo>
                  <a:cubicBezTo>
                    <a:pt x="187764" y="324971"/>
                    <a:pt x="201367" y="326309"/>
                    <a:pt x="218369" y="324971"/>
                  </a:cubicBezTo>
                  <a:cubicBezTo>
                    <a:pt x="245575" y="322298"/>
                    <a:pt x="252377" y="327645"/>
                    <a:pt x="252377" y="337001"/>
                  </a:cubicBezTo>
                  <a:cubicBezTo>
                    <a:pt x="269382" y="330318"/>
                    <a:pt x="293186" y="331655"/>
                    <a:pt x="316993" y="331655"/>
                  </a:cubicBezTo>
                  <a:cubicBezTo>
                    <a:pt x="333995" y="332991"/>
                    <a:pt x="351001" y="332991"/>
                    <a:pt x="364604" y="334328"/>
                  </a:cubicBezTo>
                  <a:cubicBezTo>
                    <a:pt x="347598" y="323636"/>
                    <a:pt x="361201" y="322298"/>
                    <a:pt x="385009" y="322298"/>
                  </a:cubicBezTo>
                  <a:cubicBezTo>
                    <a:pt x="381606" y="322298"/>
                    <a:pt x="381606" y="322298"/>
                    <a:pt x="381606" y="322298"/>
                  </a:cubicBezTo>
                  <a:cubicBezTo>
                    <a:pt x="381606" y="320962"/>
                    <a:pt x="378207" y="318289"/>
                    <a:pt x="374805" y="316952"/>
                  </a:cubicBezTo>
                  <a:cubicBezTo>
                    <a:pt x="354400" y="324971"/>
                    <a:pt x="323795" y="323636"/>
                    <a:pt x="299987" y="326309"/>
                  </a:cubicBezTo>
                  <a:lnTo>
                    <a:pt x="279144" y="325171"/>
                  </a:lnTo>
                  <a:lnTo>
                    <a:pt x="289787" y="324971"/>
                  </a:lnTo>
                  <a:cubicBezTo>
                    <a:pt x="293186" y="322298"/>
                    <a:pt x="296588" y="319625"/>
                    <a:pt x="303390" y="318289"/>
                  </a:cubicBezTo>
                  <a:cubicBezTo>
                    <a:pt x="296588" y="318289"/>
                    <a:pt x="293186" y="315616"/>
                    <a:pt x="289787" y="312943"/>
                  </a:cubicBezTo>
                  <a:cubicBezTo>
                    <a:pt x="276184" y="298240"/>
                    <a:pt x="299987" y="299577"/>
                    <a:pt x="320392" y="303586"/>
                  </a:cubicBezTo>
                  <a:cubicBezTo>
                    <a:pt x="337398" y="306259"/>
                    <a:pt x="337398" y="315616"/>
                    <a:pt x="347598" y="320962"/>
                  </a:cubicBezTo>
                  <a:cubicBezTo>
                    <a:pt x="351001" y="319625"/>
                    <a:pt x="357802" y="316952"/>
                    <a:pt x="361201" y="315616"/>
                  </a:cubicBezTo>
                  <a:cubicBezTo>
                    <a:pt x="344199" y="311606"/>
                    <a:pt x="351001" y="306259"/>
                    <a:pt x="347598" y="300913"/>
                  </a:cubicBezTo>
                  <a:cubicBezTo>
                    <a:pt x="327194" y="286211"/>
                    <a:pt x="289787" y="298240"/>
                    <a:pt x="262581" y="292894"/>
                  </a:cubicBezTo>
                  <a:cubicBezTo>
                    <a:pt x="262581" y="294231"/>
                    <a:pt x="259178" y="294231"/>
                    <a:pt x="259178" y="294231"/>
                  </a:cubicBezTo>
                  <a:cubicBezTo>
                    <a:pt x="252377" y="294231"/>
                    <a:pt x="248978" y="294231"/>
                    <a:pt x="245575" y="292894"/>
                  </a:cubicBezTo>
                  <a:cubicBezTo>
                    <a:pt x="242176" y="288885"/>
                    <a:pt x="235374" y="286211"/>
                    <a:pt x="225170" y="284874"/>
                  </a:cubicBezTo>
                  <a:cubicBezTo>
                    <a:pt x="218369" y="283538"/>
                    <a:pt x="211567" y="283538"/>
                    <a:pt x="211567" y="279528"/>
                  </a:cubicBezTo>
                  <a:cubicBezTo>
                    <a:pt x="211567" y="275519"/>
                    <a:pt x="221771" y="274181"/>
                    <a:pt x="228573" y="272846"/>
                  </a:cubicBezTo>
                  <a:cubicBezTo>
                    <a:pt x="228573" y="272846"/>
                    <a:pt x="231972" y="272846"/>
                    <a:pt x="231972" y="272846"/>
                  </a:cubicBezTo>
                  <a:cubicBezTo>
                    <a:pt x="286384" y="271508"/>
                    <a:pt x="337398" y="276855"/>
                    <a:pt x="391810" y="271508"/>
                  </a:cubicBezTo>
                  <a:cubicBezTo>
                    <a:pt x="412215" y="271508"/>
                    <a:pt x="432620" y="272846"/>
                    <a:pt x="432620" y="260816"/>
                  </a:cubicBezTo>
                  <a:cubicBezTo>
                    <a:pt x="422415" y="256807"/>
                    <a:pt x="412215" y="252796"/>
                    <a:pt x="419017" y="246114"/>
                  </a:cubicBezTo>
                  <a:cubicBezTo>
                    <a:pt x="422415" y="244777"/>
                    <a:pt x="422415" y="243441"/>
                    <a:pt x="425818" y="243441"/>
                  </a:cubicBezTo>
                  <a:cubicBezTo>
                    <a:pt x="408812" y="235421"/>
                    <a:pt x="398612" y="247450"/>
                    <a:pt x="381606" y="246114"/>
                  </a:cubicBezTo>
                  <a:cubicBezTo>
                    <a:pt x="374805" y="246114"/>
                    <a:pt x="371406" y="244777"/>
                    <a:pt x="371406" y="242104"/>
                  </a:cubicBezTo>
                  <a:cubicBezTo>
                    <a:pt x="374805" y="242104"/>
                    <a:pt x="374805" y="242104"/>
                    <a:pt x="374805" y="242104"/>
                  </a:cubicBezTo>
                  <a:cubicBezTo>
                    <a:pt x="374805" y="240768"/>
                    <a:pt x="374805" y="240768"/>
                    <a:pt x="374805" y="240768"/>
                  </a:cubicBezTo>
                  <a:cubicBezTo>
                    <a:pt x="374805" y="238095"/>
                    <a:pt x="371406" y="239431"/>
                    <a:pt x="368003" y="240768"/>
                  </a:cubicBezTo>
                  <a:cubicBezTo>
                    <a:pt x="351001" y="240768"/>
                    <a:pt x="333995" y="243441"/>
                    <a:pt x="313591" y="243441"/>
                  </a:cubicBezTo>
                  <a:cubicBezTo>
                    <a:pt x="303390" y="246114"/>
                    <a:pt x="293186" y="248787"/>
                    <a:pt x="282985" y="247450"/>
                  </a:cubicBezTo>
                  <a:cubicBezTo>
                    <a:pt x="279583" y="244777"/>
                    <a:pt x="279583" y="240768"/>
                    <a:pt x="279583" y="236757"/>
                  </a:cubicBezTo>
                  <a:cubicBezTo>
                    <a:pt x="272781" y="228738"/>
                    <a:pt x="276184" y="222056"/>
                    <a:pt x="289787" y="216709"/>
                  </a:cubicBezTo>
                  <a:cubicBezTo>
                    <a:pt x="276184" y="224729"/>
                    <a:pt x="259178" y="230075"/>
                    <a:pt x="242176" y="236757"/>
                  </a:cubicBezTo>
                  <a:cubicBezTo>
                    <a:pt x="238773" y="236757"/>
                    <a:pt x="238773" y="236757"/>
                    <a:pt x="238773" y="236757"/>
                  </a:cubicBezTo>
                  <a:cubicBezTo>
                    <a:pt x="242176" y="236757"/>
                    <a:pt x="242176" y="239431"/>
                    <a:pt x="245575" y="240768"/>
                  </a:cubicBezTo>
                  <a:cubicBezTo>
                    <a:pt x="245575" y="243441"/>
                    <a:pt x="245575" y="246114"/>
                    <a:pt x="245575" y="248787"/>
                  </a:cubicBezTo>
                  <a:cubicBezTo>
                    <a:pt x="235374" y="248787"/>
                    <a:pt x="228573" y="247450"/>
                    <a:pt x="218369" y="247450"/>
                  </a:cubicBezTo>
                  <a:cubicBezTo>
                    <a:pt x="221771" y="243441"/>
                    <a:pt x="221771" y="240768"/>
                    <a:pt x="225170" y="236757"/>
                  </a:cubicBezTo>
                  <a:cubicBezTo>
                    <a:pt x="211567" y="234084"/>
                    <a:pt x="197964" y="231411"/>
                    <a:pt x="184361" y="228738"/>
                  </a:cubicBezTo>
                  <a:cubicBezTo>
                    <a:pt x="184361" y="227402"/>
                    <a:pt x="184361" y="226065"/>
                    <a:pt x="184361" y="224729"/>
                  </a:cubicBezTo>
                  <a:cubicBezTo>
                    <a:pt x="191163" y="223392"/>
                    <a:pt x="197964" y="223392"/>
                    <a:pt x="204766" y="223392"/>
                  </a:cubicBezTo>
                  <a:cubicBezTo>
                    <a:pt x="214970" y="219383"/>
                    <a:pt x="221771" y="214036"/>
                    <a:pt x="235374" y="211363"/>
                  </a:cubicBezTo>
                  <a:cubicBezTo>
                    <a:pt x="248978" y="206017"/>
                    <a:pt x="262581" y="206017"/>
                    <a:pt x="279583" y="208690"/>
                  </a:cubicBezTo>
                  <a:cubicBezTo>
                    <a:pt x="282985" y="208690"/>
                    <a:pt x="286384" y="208690"/>
                    <a:pt x="286384" y="210026"/>
                  </a:cubicBezTo>
                  <a:cubicBezTo>
                    <a:pt x="289787" y="200671"/>
                    <a:pt x="323795" y="206017"/>
                    <a:pt x="327194" y="196660"/>
                  </a:cubicBezTo>
                  <a:cubicBezTo>
                    <a:pt x="320392" y="189978"/>
                    <a:pt x="364604" y="181958"/>
                    <a:pt x="320392" y="176612"/>
                  </a:cubicBezTo>
                  <a:cubicBezTo>
                    <a:pt x="316993" y="176612"/>
                    <a:pt x="316993" y="175275"/>
                    <a:pt x="316993" y="175275"/>
                  </a:cubicBezTo>
                  <a:cubicBezTo>
                    <a:pt x="327194" y="181958"/>
                    <a:pt x="323795" y="187305"/>
                    <a:pt x="303390" y="189978"/>
                  </a:cubicBezTo>
                  <a:cubicBezTo>
                    <a:pt x="299987" y="189978"/>
                    <a:pt x="293186" y="189978"/>
                    <a:pt x="286384" y="189978"/>
                  </a:cubicBezTo>
                  <a:cubicBezTo>
                    <a:pt x="286384" y="191314"/>
                    <a:pt x="286384" y="191314"/>
                    <a:pt x="282985" y="192651"/>
                  </a:cubicBezTo>
                  <a:cubicBezTo>
                    <a:pt x="272781" y="195324"/>
                    <a:pt x="262581" y="195324"/>
                    <a:pt x="248978" y="193987"/>
                  </a:cubicBezTo>
                  <a:cubicBezTo>
                    <a:pt x="231972" y="187305"/>
                    <a:pt x="191163" y="195324"/>
                    <a:pt x="184361" y="179285"/>
                  </a:cubicBezTo>
                  <a:cubicBezTo>
                    <a:pt x="184361" y="177948"/>
                    <a:pt x="184361" y="176612"/>
                    <a:pt x="184361" y="175275"/>
                  </a:cubicBezTo>
                  <a:cubicBezTo>
                    <a:pt x="184361" y="169929"/>
                    <a:pt x="153756" y="164582"/>
                    <a:pt x="184361" y="159236"/>
                  </a:cubicBezTo>
                  <a:cubicBezTo>
                    <a:pt x="218369" y="152554"/>
                    <a:pt x="201367" y="171264"/>
                    <a:pt x="225170" y="171264"/>
                  </a:cubicBezTo>
                  <a:cubicBezTo>
                    <a:pt x="238773" y="171264"/>
                    <a:pt x="255779" y="172602"/>
                    <a:pt x="245575" y="163246"/>
                  </a:cubicBezTo>
                  <a:cubicBezTo>
                    <a:pt x="238773" y="151216"/>
                    <a:pt x="262581" y="156563"/>
                    <a:pt x="276184" y="155227"/>
                  </a:cubicBezTo>
                  <a:cubicBezTo>
                    <a:pt x="282985" y="153890"/>
                    <a:pt x="282985" y="153890"/>
                    <a:pt x="286384" y="155227"/>
                  </a:cubicBezTo>
                  <a:cubicBezTo>
                    <a:pt x="289787" y="153890"/>
                    <a:pt x="289787" y="153890"/>
                    <a:pt x="289787" y="153890"/>
                  </a:cubicBezTo>
                  <a:cubicBezTo>
                    <a:pt x="296588" y="152554"/>
                    <a:pt x="303390" y="152554"/>
                    <a:pt x="310192" y="153890"/>
                  </a:cubicBezTo>
                  <a:cubicBezTo>
                    <a:pt x="310192" y="153890"/>
                    <a:pt x="310192" y="155227"/>
                    <a:pt x="310192" y="155227"/>
                  </a:cubicBezTo>
                  <a:cubicBezTo>
                    <a:pt x="316993" y="155227"/>
                    <a:pt x="323795" y="153890"/>
                    <a:pt x="330596" y="153890"/>
                  </a:cubicBezTo>
                  <a:cubicBezTo>
                    <a:pt x="330596" y="153890"/>
                    <a:pt x="333995" y="155227"/>
                    <a:pt x="337398" y="155227"/>
                  </a:cubicBezTo>
                  <a:cubicBezTo>
                    <a:pt x="344199" y="153890"/>
                    <a:pt x="354400" y="152554"/>
                    <a:pt x="361201" y="151216"/>
                  </a:cubicBezTo>
                  <a:cubicBezTo>
                    <a:pt x="364604" y="149881"/>
                    <a:pt x="371406" y="149881"/>
                    <a:pt x="378207" y="149881"/>
                  </a:cubicBezTo>
                  <a:cubicBezTo>
                    <a:pt x="395209" y="149881"/>
                    <a:pt x="412215" y="149881"/>
                    <a:pt x="429217" y="149881"/>
                  </a:cubicBezTo>
                  <a:cubicBezTo>
                    <a:pt x="436019" y="149881"/>
                    <a:pt x="442820" y="149881"/>
                    <a:pt x="449622" y="149881"/>
                  </a:cubicBezTo>
                  <a:cubicBezTo>
                    <a:pt x="446223" y="148543"/>
                    <a:pt x="446223" y="148543"/>
                    <a:pt x="446223" y="147207"/>
                  </a:cubicBezTo>
                  <a:cubicBezTo>
                    <a:pt x="442820" y="147207"/>
                    <a:pt x="439421" y="147207"/>
                    <a:pt x="436019" y="147207"/>
                  </a:cubicBezTo>
                  <a:cubicBezTo>
                    <a:pt x="425818" y="147207"/>
                    <a:pt x="412215" y="149881"/>
                    <a:pt x="408812" y="143197"/>
                  </a:cubicBezTo>
                  <a:cubicBezTo>
                    <a:pt x="405413" y="143197"/>
                    <a:pt x="405413" y="144533"/>
                    <a:pt x="405413" y="144533"/>
                  </a:cubicBezTo>
                  <a:cubicBezTo>
                    <a:pt x="395209" y="145870"/>
                    <a:pt x="388408" y="145870"/>
                    <a:pt x="378207" y="143197"/>
                  </a:cubicBezTo>
                  <a:cubicBezTo>
                    <a:pt x="374805" y="141861"/>
                    <a:pt x="374805" y="141861"/>
                    <a:pt x="374805" y="141861"/>
                  </a:cubicBezTo>
                  <a:cubicBezTo>
                    <a:pt x="361201" y="152554"/>
                    <a:pt x="340797" y="151216"/>
                    <a:pt x="316993" y="145870"/>
                  </a:cubicBezTo>
                  <a:cubicBezTo>
                    <a:pt x="313591" y="145870"/>
                    <a:pt x="306789" y="144533"/>
                    <a:pt x="303390" y="144533"/>
                  </a:cubicBezTo>
                  <a:cubicBezTo>
                    <a:pt x="310192" y="141861"/>
                    <a:pt x="320392" y="140524"/>
                    <a:pt x="327194" y="137851"/>
                  </a:cubicBezTo>
                  <a:cubicBezTo>
                    <a:pt x="333995" y="129831"/>
                    <a:pt x="313591" y="128495"/>
                    <a:pt x="303390" y="124485"/>
                  </a:cubicBezTo>
                  <a:cubicBezTo>
                    <a:pt x="320392" y="119139"/>
                    <a:pt x="347598" y="127158"/>
                    <a:pt x="357802" y="117801"/>
                  </a:cubicBezTo>
                  <a:cubicBezTo>
                    <a:pt x="354400" y="115130"/>
                    <a:pt x="354400" y="113792"/>
                    <a:pt x="361201" y="113792"/>
                  </a:cubicBezTo>
                  <a:cubicBezTo>
                    <a:pt x="381606" y="115130"/>
                    <a:pt x="385009" y="104436"/>
                    <a:pt x="402011" y="105773"/>
                  </a:cubicBezTo>
                  <a:cubicBezTo>
                    <a:pt x="402011" y="97753"/>
                    <a:pt x="398612" y="88398"/>
                    <a:pt x="436019" y="93744"/>
                  </a:cubicBezTo>
                  <a:cubicBezTo>
                    <a:pt x="449622" y="95080"/>
                    <a:pt x="463225" y="93744"/>
                    <a:pt x="476828" y="93744"/>
                  </a:cubicBezTo>
                  <a:cubicBezTo>
                    <a:pt x="480231" y="95080"/>
                    <a:pt x="483630" y="96418"/>
                    <a:pt x="483630" y="99091"/>
                  </a:cubicBezTo>
                  <a:cubicBezTo>
                    <a:pt x="483630" y="99091"/>
                    <a:pt x="483630" y="100427"/>
                    <a:pt x="483630" y="100427"/>
                  </a:cubicBezTo>
                  <a:cubicBezTo>
                    <a:pt x="490431" y="100427"/>
                    <a:pt x="497233" y="100427"/>
                    <a:pt x="504034" y="100427"/>
                  </a:cubicBezTo>
                  <a:cubicBezTo>
                    <a:pt x="507437" y="101764"/>
                    <a:pt x="527841" y="97753"/>
                    <a:pt x="514238" y="104436"/>
                  </a:cubicBezTo>
                  <a:cubicBezTo>
                    <a:pt x="510836" y="105773"/>
                    <a:pt x="510836" y="107110"/>
                    <a:pt x="507437" y="108446"/>
                  </a:cubicBezTo>
                  <a:cubicBezTo>
                    <a:pt x="510836" y="108446"/>
                    <a:pt x="510836" y="108446"/>
                    <a:pt x="510836" y="108446"/>
                  </a:cubicBezTo>
                  <a:cubicBezTo>
                    <a:pt x="521040" y="111119"/>
                    <a:pt x="527841" y="109783"/>
                    <a:pt x="534643" y="108446"/>
                  </a:cubicBezTo>
                  <a:cubicBezTo>
                    <a:pt x="534643" y="107110"/>
                    <a:pt x="534643" y="107110"/>
                    <a:pt x="534643" y="107110"/>
                  </a:cubicBezTo>
                  <a:cubicBezTo>
                    <a:pt x="534643" y="104436"/>
                    <a:pt x="534643" y="103100"/>
                    <a:pt x="538042" y="101764"/>
                  </a:cubicBezTo>
                  <a:cubicBezTo>
                    <a:pt x="541445" y="100427"/>
                    <a:pt x="548246" y="99091"/>
                    <a:pt x="544844" y="96418"/>
                  </a:cubicBezTo>
                  <a:cubicBezTo>
                    <a:pt x="544844" y="95080"/>
                    <a:pt x="544844" y="95080"/>
                    <a:pt x="544844" y="95080"/>
                  </a:cubicBezTo>
                  <a:cubicBezTo>
                    <a:pt x="531241" y="97753"/>
                    <a:pt x="524439" y="93744"/>
                    <a:pt x="521040" y="88398"/>
                  </a:cubicBezTo>
                  <a:cubicBezTo>
                    <a:pt x="521040" y="87061"/>
                    <a:pt x="521040" y="87061"/>
                    <a:pt x="521040" y="85725"/>
                  </a:cubicBezTo>
                  <a:cubicBezTo>
                    <a:pt x="510836" y="83052"/>
                    <a:pt x="504034" y="81715"/>
                    <a:pt x="497233" y="79041"/>
                  </a:cubicBezTo>
                  <a:cubicBezTo>
                    <a:pt x="507437" y="75032"/>
                    <a:pt x="514238" y="68349"/>
                    <a:pt x="527841" y="67013"/>
                  </a:cubicBezTo>
                  <a:cubicBezTo>
                    <a:pt x="555048" y="64338"/>
                    <a:pt x="548246" y="76368"/>
                    <a:pt x="561849" y="79041"/>
                  </a:cubicBezTo>
                  <a:cubicBezTo>
                    <a:pt x="585653" y="71022"/>
                    <a:pt x="592455" y="81715"/>
                    <a:pt x="609460" y="89734"/>
                  </a:cubicBezTo>
                  <a:cubicBezTo>
                    <a:pt x="606058" y="65676"/>
                    <a:pt x="640065" y="79041"/>
                    <a:pt x="660470" y="77704"/>
                  </a:cubicBezTo>
                  <a:cubicBezTo>
                    <a:pt x="663873" y="77704"/>
                    <a:pt x="670674" y="79041"/>
                    <a:pt x="674073" y="80379"/>
                  </a:cubicBezTo>
                  <a:cubicBezTo>
                    <a:pt x="687676" y="79041"/>
                    <a:pt x="697881" y="81715"/>
                    <a:pt x="701279" y="87061"/>
                  </a:cubicBezTo>
                  <a:cubicBezTo>
                    <a:pt x="694478" y="89734"/>
                    <a:pt x="680875" y="92407"/>
                    <a:pt x="670674" y="93744"/>
                  </a:cubicBezTo>
                  <a:cubicBezTo>
                    <a:pt x="670674" y="93744"/>
                    <a:pt x="670674" y="95080"/>
                    <a:pt x="670674" y="95080"/>
                  </a:cubicBezTo>
                  <a:cubicBezTo>
                    <a:pt x="667272" y="96418"/>
                    <a:pt x="667272" y="99091"/>
                    <a:pt x="663873" y="100427"/>
                  </a:cubicBezTo>
                  <a:cubicBezTo>
                    <a:pt x="667272" y="100427"/>
                    <a:pt x="670674" y="100427"/>
                    <a:pt x="674073" y="100427"/>
                  </a:cubicBezTo>
                  <a:cubicBezTo>
                    <a:pt x="674073" y="101764"/>
                    <a:pt x="677476" y="103100"/>
                    <a:pt x="680875" y="103100"/>
                  </a:cubicBezTo>
                  <a:cubicBezTo>
                    <a:pt x="684277" y="103100"/>
                    <a:pt x="687676" y="103100"/>
                    <a:pt x="691079" y="103100"/>
                  </a:cubicBezTo>
                  <a:cubicBezTo>
                    <a:pt x="697881" y="100427"/>
                    <a:pt x="704682" y="96418"/>
                    <a:pt x="704682" y="92407"/>
                  </a:cubicBezTo>
                  <a:cubicBezTo>
                    <a:pt x="708081" y="92407"/>
                    <a:pt x="711484" y="91070"/>
                    <a:pt x="714883" y="91070"/>
                  </a:cubicBezTo>
                  <a:cubicBezTo>
                    <a:pt x="718285" y="87061"/>
                    <a:pt x="718285" y="81715"/>
                    <a:pt x="721684" y="77704"/>
                  </a:cubicBezTo>
                  <a:cubicBezTo>
                    <a:pt x="725087" y="76368"/>
                    <a:pt x="728486" y="75032"/>
                    <a:pt x="731888" y="73695"/>
                  </a:cubicBezTo>
                  <a:cubicBezTo>
                    <a:pt x="748890" y="75032"/>
                    <a:pt x="762494" y="75032"/>
                    <a:pt x="776097" y="75032"/>
                  </a:cubicBezTo>
                  <a:cubicBezTo>
                    <a:pt x="782898" y="75032"/>
                    <a:pt x="793102" y="75032"/>
                    <a:pt x="796501" y="71022"/>
                  </a:cubicBezTo>
                  <a:cubicBezTo>
                    <a:pt x="799904" y="71022"/>
                    <a:pt x="799904" y="71022"/>
                    <a:pt x="803303" y="71022"/>
                  </a:cubicBezTo>
                  <a:cubicBezTo>
                    <a:pt x="803303" y="71022"/>
                    <a:pt x="803303" y="69686"/>
                    <a:pt x="803303" y="69686"/>
                  </a:cubicBezTo>
                  <a:cubicBezTo>
                    <a:pt x="803303" y="68349"/>
                    <a:pt x="806705" y="68349"/>
                    <a:pt x="806705" y="67013"/>
                  </a:cubicBezTo>
                  <a:cubicBezTo>
                    <a:pt x="796501" y="67013"/>
                    <a:pt x="789700" y="68349"/>
                    <a:pt x="782898" y="71022"/>
                  </a:cubicBezTo>
                  <a:cubicBezTo>
                    <a:pt x="755692" y="73695"/>
                    <a:pt x="755692" y="68349"/>
                    <a:pt x="759095" y="60329"/>
                  </a:cubicBezTo>
                  <a:cubicBezTo>
                    <a:pt x="765896" y="54983"/>
                    <a:pt x="782898" y="52310"/>
                    <a:pt x="796501" y="48301"/>
                  </a:cubicBezTo>
                  <a:cubicBezTo>
                    <a:pt x="816906" y="44290"/>
                    <a:pt x="830509" y="61667"/>
                    <a:pt x="854316" y="50973"/>
                  </a:cubicBezTo>
                  <a:cubicBezTo>
                    <a:pt x="888324" y="40281"/>
                    <a:pt x="929134" y="45628"/>
                    <a:pt x="966540" y="46964"/>
                  </a:cubicBezTo>
                  <a:cubicBezTo>
                    <a:pt x="976745" y="48301"/>
                    <a:pt x="990348" y="50973"/>
                    <a:pt x="1000548" y="48301"/>
                  </a:cubicBezTo>
                  <a:cubicBezTo>
                    <a:pt x="1014151" y="41617"/>
                    <a:pt x="1031157" y="49637"/>
                    <a:pt x="1048159" y="48301"/>
                  </a:cubicBezTo>
                  <a:cubicBezTo>
                    <a:pt x="1051562" y="48301"/>
                    <a:pt x="1051562" y="49637"/>
                    <a:pt x="1051562" y="50973"/>
                  </a:cubicBezTo>
                  <a:cubicBezTo>
                    <a:pt x="1061762" y="49637"/>
                    <a:pt x="1068564" y="49637"/>
                    <a:pt x="1078768" y="48301"/>
                  </a:cubicBezTo>
                  <a:cubicBezTo>
                    <a:pt x="1078768" y="46964"/>
                    <a:pt x="1078768" y="45628"/>
                    <a:pt x="1078768" y="44290"/>
                  </a:cubicBezTo>
                  <a:cubicBezTo>
                    <a:pt x="1099173" y="42955"/>
                    <a:pt x="1119577" y="42955"/>
                    <a:pt x="1139982" y="42955"/>
                  </a:cubicBezTo>
                  <a:cubicBezTo>
                    <a:pt x="1143381" y="42955"/>
                    <a:pt x="1146783" y="42955"/>
                    <a:pt x="1150182" y="42955"/>
                  </a:cubicBezTo>
                  <a:cubicBezTo>
                    <a:pt x="1150182" y="42955"/>
                    <a:pt x="1150182" y="41617"/>
                    <a:pt x="1153585" y="41617"/>
                  </a:cubicBezTo>
                  <a:cubicBezTo>
                    <a:pt x="1167188" y="42955"/>
                    <a:pt x="1180791" y="40281"/>
                    <a:pt x="1190992" y="44290"/>
                  </a:cubicBezTo>
                  <a:cubicBezTo>
                    <a:pt x="1194394" y="44290"/>
                    <a:pt x="1197793" y="44290"/>
                    <a:pt x="1201196" y="44290"/>
                  </a:cubicBezTo>
                  <a:cubicBezTo>
                    <a:pt x="1207997" y="44290"/>
                    <a:pt x="1214799" y="44290"/>
                    <a:pt x="1221601" y="44290"/>
                  </a:cubicBezTo>
                  <a:cubicBezTo>
                    <a:pt x="1252206" y="38944"/>
                    <a:pt x="1282815" y="44290"/>
                    <a:pt x="1310021" y="46964"/>
                  </a:cubicBezTo>
                  <a:cubicBezTo>
                    <a:pt x="1327023" y="48301"/>
                    <a:pt x="1344029" y="53647"/>
                    <a:pt x="1357632" y="44290"/>
                  </a:cubicBezTo>
                  <a:cubicBezTo>
                    <a:pt x="1367832" y="42955"/>
                    <a:pt x="1378036" y="42955"/>
                    <a:pt x="1388237" y="42955"/>
                  </a:cubicBezTo>
                  <a:cubicBezTo>
                    <a:pt x="1388237" y="42955"/>
                    <a:pt x="1391640" y="44290"/>
                    <a:pt x="1391640" y="45628"/>
                  </a:cubicBezTo>
                  <a:cubicBezTo>
                    <a:pt x="1435848" y="41617"/>
                    <a:pt x="1483459" y="44290"/>
                    <a:pt x="1527671" y="45628"/>
                  </a:cubicBezTo>
                  <a:cubicBezTo>
                    <a:pt x="1531070" y="44290"/>
                    <a:pt x="1537872" y="42955"/>
                    <a:pt x="1541274" y="41617"/>
                  </a:cubicBezTo>
                  <a:cubicBezTo>
                    <a:pt x="1541274" y="30925"/>
                    <a:pt x="1568480" y="32262"/>
                    <a:pt x="1582083" y="26916"/>
                  </a:cubicBezTo>
                  <a:cubicBezTo>
                    <a:pt x="1588885" y="26916"/>
                    <a:pt x="1595686" y="26916"/>
                    <a:pt x="1602488" y="26916"/>
                  </a:cubicBezTo>
                  <a:cubicBezTo>
                    <a:pt x="1602488" y="26916"/>
                    <a:pt x="1602488" y="28251"/>
                    <a:pt x="1602488" y="29589"/>
                  </a:cubicBezTo>
                  <a:cubicBezTo>
                    <a:pt x="1602488" y="29589"/>
                    <a:pt x="1605887" y="30925"/>
                    <a:pt x="1609290" y="30925"/>
                  </a:cubicBezTo>
                  <a:cubicBezTo>
                    <a:pt x="1616091" y="32262"/>
                    <a:pt x="1622893" y="32262"/>
                    <a:pt x="1629694" y="33598"/>
                  </a:cubicBezTo>
                  <a:cubicBezTo>
                    <a:pt x="1633093" y="32262"/>
                    <a:pt x="1636496" y="30925"/>
                    <a:pt x="1639895" y="29589"/>
                  </a:cubicBezTo>
                  <a:cubicBezTo>
                    <a:pt x="1639895" y="29589"/>
                    <a:pt x="1636496" y="29589"/>
                    <a:pt x="1636496" y="28251"/>
                  </a:cubicBezTo>
                  <a:cubicBezTo>
                    <a:pt x="1680704" y="24241"/>
                    <a:pt x="1721514" y="21569"/>
                    <a:pt x="1762323" y="20232"/>
                  </a:cubicBezTo>
                  <a:cubicBezTo>
                    <a:pt x="1779329" y="20232"/>
                    <a:pt x="1799733" y="21569"/>
                    <a:pt x="1816735" y="18896"/>
                  </a:cubicBezTo>
                  <a:cubicBezTo>
                    <a:pt x="1823537" y="18896"/>
                    <a:pt x="1833741" y="18896"/>
                    <a:pt x="1840543" y="18896"/>
                  </a:cubicBezTo>
                  <a:cubicBezTo>
                    <a:pt x="1857544" y="21569"/>
                    <a:pt x="1877950" y="21569"/>
                    <a:pt x="1894955" y="18896"/>
                  </a:cubicBezTo>
                  <a:cubicBezTo>
                    <a:pt x="1922161" y="18896"/>
                    <a:pt x="1945965" y="18896"/>
                    <a:pt x="1973171" y="18896"/>
                  </a:cubicBezTo>
                  <a:cubicBezTo>
                    <a:pt x="1986774" y="22905"/>
                    <a:pt x="2007179" y="16223"/>
                    <a:pt x="2017383" y="24241"/>
                  </a:cubicBezTo>
                  <a:cubicBezTo>
                    <a:pt x="2013980" y="25578"/>
                    <a:pt x="2013980" y="25578"/>
                    <a:pt x="2013980" y="26916"/>
                  </a:cubicBezTo>
                  <a:cubicBezTo>
                    <a:pt x="2020782" y="29589"/>
                    <a:pt x="2024185" y="30925"/>
                    <a:pt x="2030986" y="33598"/>
                  </a:cubicBezTo>
                  <a:cubicBezTo>
                    <a:pt x="2034385" y="28251"/>
                    <a:pt x="2044590" y="22905"/>
                    <a:pt x="2054790" y="18896"/>
                  </a:cubicBezTo>
                  <a:cubicBezTo>
                    <a:pt x="2058193" y="18896"/>
                    <a:pt x="2061592" y="18896"/>
                    <a:pt x="2064994" y="18896"/>
                  </a:cubicBezTo>
                  <a:cubicBezTo>
                    <a:pt x="2078597" y="21569"/>
                    <a:pt x="2092200" y="26916"/>
                    <a:pt x="2109202" y="22905"/>
                  </a:cubicBezTo>
                  <a:cubicBezTo>
                    <a:pt x="2112605" y="20232"/>
                    <a:pt x="2116004" y="16223"/>
                    <a:pt x="2119407" y="16223"/>
                  </a:cubicBezTo>
                  <a:cubicBezTo>
                    <a:pt x="2180621" y="22905"/>
                    <a:pt x="2241835" y="5530"/>
                    <a:pt x="2299646" y="18896"/>
                  </a:cubicBezTo>
                  <a:cubicBezTo>
                    <a:pt x="2309850" y="20232"/>
                    <a:pt x="2320051" y="21569"/>
                    <a:pt x="2323453" y="25578"/>
                  </a:cubicBezTo>
                  <a:cubicBezTo>
                    <a:pt x="2337056" y="10875"/>
                    <a:pt x="2374463" y="18896"/>
                    <a:pt x="2401670" y="14886"/>
                  </a:cubicBezTo>
                  <a:cubicBezTo>
                    <a:pt x="2405072" y="14886"/>
                    <a:pt x="2408471" y="16223"/>
                    <a:pt x="2408471" y="16223"/>
                  </a:cubicBezTo>
                  <a:cubicBezTo>
                    <a:pt x="2408471" y="14886"/>
                    <a:pt x="2411874" y="13550"/>
                    <a:pt x="2411874" y="12213"/>
                  </a:cubicBezTo>
                  <a:cubicBezTo>
                    <a:pt x="2445882" y="12213"/>
                    <a:pt x="2483288" y="14886"/>
                    <a:pt x="2517296" y="10875"/>
                  </a:cubicBezTo>
                  <a:cubicBezTo>
                    <a:pt x="2520698" y="10875"/>
                    <a:pt x="2527500" y="10875"/>
                    <a:pt x="2534302" y="10875"/>
                  </a:cubicBezTo>
                  <a:cubicBezTo>
                    <a:pt x="2544502" y="14886"/>
                    <a:pt x="2558106" y="10875"/>
                    <a:pt x="2568310" y="14886"/>
                  </a:cubicBezTo>
                  <a:cubicBezTo>
                    <a:pt x="2568310" y="14886"/>
                    <a:pt x="2571709" y="14886"/>
                    <a:pt x="2571709" y="14886"/>
                  </a:cubicBezTo>
                  <a:cubicBezTo>
                    <a:pt x="2575111" y="13550"/>
                    <a:pt x="2581913" y="12213"/>
                    <a:pt x="2585312" y="13550"/>
                  </a:cubicBezTo>
                  <a:cubicBezTo>
                    <a:pt x="2588714" y="14886"/>
                    <a:pt x="2592113" y="14886"/>
                    <a:pt x="2595516" y="14886"/>
                  </a:cubicBezTo>
                  <a:cubicBezTo>
                    <a:pt x="2602317" y="16223"/>
                    <a:pt x="2612518" y="14886"/>
                    <a:pt x="2619320" y="16223"/>
                  </a:cubicBezTo>
                  <a:cubicBezTo>
                    <a:pt x="2622722" y="16223"/>
                    <a:pt x="2626121" y="16223"/>
                    <a:pt x="2626121" y="14886"/>
                  </a:cubicBezTo>
                  <a:cubicBezTo>
                    <a:pt x="2639724" y="12213"/>
                    <a:pt x="2656730" y="12213"/>
                    <a:pt x="2670333" y="14886"/>
                  </a:cubicBezTo>
                  <a:cubicBezTo>
                    <a:pt x="2711142" y="12213"/>
                    <a:pt x="2751952" y="24241"/>
                    <a:pt x="2792761" y="14886"/>
                  </a:cubicBezTo>
                  <a:cubicBezTo>
                    <a:pt x="2830168" y="12213"/>
                    <a:pt x="2864176" y="13550"/>
                    <a:pt x="2901586" y="13550"/>
                  </a:cubicBezTo>
                  <a:cubicBezTo>
                    <a:pt x="2904985" y="13550"/>
                    <a:pt x="2904985" y="13550"/>
                    <a:pt x="2908388" y="14886"/>
                  </a:cubicBezTo>
                  <a:cubicBezTo>
                    <a:pt x="2925390" y="10875"/>
                    <a:pt x="2945794" y="12213"/>
                    <a:pt x="2966199" y="13550"/>
                  </a:cubicBezTo>
                  <a:cubicBezTo>
                    <a:pt x="2969602" y="13550"/>
                    <a:pt x="2973001" y="13550"/>
                    <a:pt x="2976403" y="13550"/>
                  </a:cubicBezTo>
                  <a:cubicBezTo>
                    <a:pt x="2996808" y="8204"/>
                    <a:pt x="3020611" y="13550"/>
                    <a:pt x="3041016" y="9539"/>
                  </a:cubicBezTo>
                  <a:cubicBezTo>
                    <a:pt x="3044419" y="9539"/>
                    <a:pt x="3044419" y="9539"/>
                    <a:pt x="3047818" y="9539"/>
                  </a:cubicBezTo>
                  <a:cubicBezTo>
                    <a:pt x="3092030" y="12213"/>
                    <a:pt x="3139641" y="9539"/>
                    <a:pt x="3183849" y="10875"/>
                  </a:cubicBezTo>
                  <a:cubicBezTo>
                    <a:pt x="3187248" y="10875"/>
                    <a:pt x="3190651" y="12213"/>
                    <a:pt x="3194053" y="13550"/>
                  </a:cubicBezTo>
                  <a:cubicBezTo>
                    <a:pt x="3228061" y="14886"/>
                    <a:pt x="3262069" y="26916"/>
                    <a:pt x="3296077" y="13550"/>
                  </a:cubicBezTo>
                  <a:cubicBezTo>
                    <a:pt x="3299475" y="14886"/>
                    <a:pt x="3306277" y="17559"/>
                    <a:pt x="3309680" y="20232"/>
                  </a:cubicBezTo>
                  <a:cubicBezTo>
                    <a:pt x="3309680" y="20232"/>
                    <a:pt x="3313079" y="20232"/>
                    <a:pt x="3313079" y="20232"/>
                  </a:cubicBezTo>
                  <a:cubicBezTo>
                    <a:pt x="3316481" y="16223"/>
                    <a:pt x="3319880" y="10875"/>
                    <a:pt x="3336886" y="12213"/>
                  </a:cubicBezTo>
                  <a:cubicBezTo>
                    <a:pt x="3340285" y="12213"/>
                    <a:pt x="3343688" y="12213"/>
                    <a:pt x="3347087" y="12213"/>
                  </a:cubicBezTo>
                  <a:cubicBezTo>
                    <a:pt x="3435507" y="8204"/>
                    <a:pt x="3523927" y="9539"/>
                    <a:pt x="3612347" y="10875"/>
                  </a:cubicBezTo>
                  <a:cubicBezTo>
                    <a:pt x="3619149" y="12213"/>
                    <a:pt x="3625951" y="12213"/>
                    <a:pt x="3632752" y="12213"/>
                  </a:cubicBezTo>
                  <a:cubicBezTo>
                    <a:pt x="3653157" y="8204"/>
                    <a:pt x="3673561" y="12213"/>
                    <a:pt x="3693966" y="8204"/>
                  </a:cubicBezTo>
                  <a:cubicBezTo>
                    <a:pt x="3731373" y="9539"/>
                    <a:pt x="3772186" y="13550"/>
                    <a:pt x="3809592" y="8204"/>
                  </a:cubicBezTo>
                  <a:cubicBezTo>
                    <a:pt x="3812995" y="9539"/>
                    <a:pt x="3812995" y="9539"/>
                    <a:pt x="3816394" y="8204"/>
                  </a:cubicBezTo>
                  <a:cubicBezTo>
                    <a:pt x="3843600" y="14886"/>
                    <a:pt x="3874209" y="8204"/>
                    <a:pt x="3901415" y="8204"/>
                  </a:cubicBezTo>
                  <a:cubicBezTo>
                    <a:pt x="3904814" y="9539"/>
                    <a:pt x="3904814" y="9539"/>
                    <a:pt x="3908217" y="8204"/>
                  </a:cubicBezTo>
                  <a:cubicBezTo>
                    <a:pt x="3925219" y="9539"/>
                    <a:pt x="3942225" y="13550"/>
                    <a:pt x="3962630" y="8204"/>
                  </a:cubicBezTo>
                  <a:cubicBezTo>
                    <a:pt x="3983034" y="1520"/>
                    <a:pt x="4000036" y="12213"/>
                    <a:pt x="4020441" y="9539"/>
                  </a:cubicBezTo>
                  <a:cubicBezTo>
                    <a:pt x="4020441" y="9539"/>
                    <a:pt x="4023844" y="10875"/>
                    <a:pt x="4023844" y="10875"/>
                  </a:cubicBezTo>
                  <a:cubicBezTo>
                    <a:pt x="4023844" y="10875"/>
                    <a:pt x="4023844" y="9539"/>
                    <a:pt x="4023844" y="8204"/>
                  </a:cubicBezTo>
                  <a:cubicBezTo>
                    <a:pt x="4034044" y="8204"/>
                    <a:pt x="4047647" y="8204"/>
                    <a:pt x="4057851" y="8204"/>
                  </a:cubicBezTo>
                  <a:cubicBezTo>
                    <a:pt x="4057851" y="8204"/>
                    <a:pt x="4061250" y="6866"/>
                    <a:pt x="4064653" y="6866"/>
                  </a:cubicBezTo>
                  <a:cubicBezTo>
                    <a:pt x="4071455" y="5530"/>
                    <a:pt x="4078256" y="5530"/>
                    <a:pt x="4085058" y="8204"/>
                  </a:cubicBezTo>
                  <a:cubicBezTo>
                    <a:pt x="4102060" y="12213"/>
                    <a:pt x="4119065" y="184"/>
                    <a:pt x="4136068" y="9539"/>
                  </a:cubicBezTo>
                  <a:cubicBezTo>
                    <a:pt x="4136068" y="10875"/>
                    <a:pt x="4136068" y="10875"/>
                    <a:pt x="4136068" y="12213"/>
                  </a:cubicBezTo>
                  <a:cubicBezTo>
                    <a:pt x="4142869" y="10875"/>
                    <a:pt x="4149671" y="9539"/>
                    <a:pt x="4156472" y="8204"/>
                  </a:cubicBezTo>
                  <a:cubicBezTo>
                    <a:pt x="4187081" y="4193"/>
                    <a:pt x="4221089" y="9539"/>
                    <a:pt x="4251694" y="4193"/>
                  </a:cubicBezTo>
                  <a:cubicBezTo>
                    <a:pt x="4275501" y="4193"/>
                    <a:pt x="4295906" y="4193"/>
                    <a:pt x="4319710" y="4193"/>
                  </a:cubicBezTo>
                  <a:cubicBezTo>
                    <a:pt x="4346916" y="10875"/>
                    <a:pt x="4384326" y="184"/>
                    <a:pt x="4408130" y="12213"/>
                  </a:cubicBezTo>
                  <a:cubicBezTo>
                    <a:pt x="4408130" y="12213"/>
                    <a:pt x="4408130" y="13550"/>
                    <a:pt x="4408130" y="13550"/>
                  </a:cubicBezTo>
                  <a:cubicBezTo>
                    <a:pt x="4421733" y="4193"/>
                    <a:pt x="4445540" y="2857"/>
                    <a:pt x="4472747" y="2857"/>
                  </a:cubicBezTo>
                  <a:cubicBezTo>
                    <a:pt x="4499953" y="2857"/>
                    <a:pt x="4530558" y="5530"/>
                    <a:pt x="4557764" y="1520"/>
                  </a:cubicBezTo>
                  <a:cubicBezTo>
                    <a:pt x="4561167" y="1520"/>
                    <a:pt x="4567969" y="1520"/>
                    <a:pt x="4571368" y="1520"/>
                  </a:cubicBezTo>
                  <a:cubicBezTo>
                    <a:pt x="4581572" y="2857"/>
                    <a:pt x="4588373" y="5530"/>
                    <a:pt x="4595175" y="9539"/>
                  </a:cubicBezTo>
                  <a:cubicBezTo>
                    <a:pt x="4595175" y="8204"/>
                    <a:pt x="4595175" y="8204"/>
                    <a:pt x="4595175" y="8204"/>
                  </a:cubicBezTo>
                  <a:cubicBezTo>
                    <a:pt x="4595175" y="8204"/>
                    <a:pt x="4591772" y="6866"/>
                    <a:pt x="4591772" y="6866"/>
                  </a:cubicBezTo>
                  <a:cubicBezTo>
                    <a:pt x="4605375" y="-2491"/>
                    <a:pt x="4629183" y="5530"/>
                    <a:pt x="4646185" y="184"/>
                  </a:cubicBezTo>
                  <a:close/>
                </a:path>
              </a:pathLst>
            </a:custGeom>
            <a:solidFill>
              <a:schemeClr val="accent3"/>
            </a:solidFill>
            <a:ln w="9525" cap="flat">
              <a:noFill/>
              <a:prstDash val="solid"/>
              <a:miter/>
            </a:ln>
          </p:spPr>
          <p:txBody>
            <a:bodyPr wrap="square" rtlCol="0" anchor="ctr">
              <a:noAutofit/>
            </a:bodyPr>
            <a:lstStyle/>
            <a:p>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9472FAB-576A-1941-9435-CAF86F36AC84}"/>
                </a:ext>
              </a:extLst>
            </p:cNvPr>
            <p:cNvSpPr txBox="1"/>
            <p:nvPr/>
          </p:nvSpPr>
          <p:spPr>
            <a:xfrm>
              <a:off x="5964429" y="1167575"/>
              <a:ext cx="2276326" cy="584775"/>
            </a:xfrm>
            <a:prstGeom prst="rect">
              <a:avLst/>
            </a:prstGeom>
            <a:noFill/>
          </p:spPr>
          <p:txBody>
            <a:bodyPr wrap="square">
              <a:spAutoFit/>
            </a:bodyPr>
            <a:lstStyle/>
            <a:p>
              <a:pPr marL="0" marR="0" algn="ctr">
                <a:spcBef>
                  <a:spcPts val="0"/>
                </a:spcBef>
                <a:spcAft>
                  <a:spcPts val="800"/>
                </a:spcAft>
              </a:pPr>
              <a:r>
                <a:rPr lang="en-VN" sz="32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“đá núi phải mòn”</a:t>
              </a:r>
              <a:endParaRPr lang="en-US" sz="3200" b="1" dirty="0">
                <a:solidFill>
                  <a:schemeClr val="bg1"/>
                </a:solidFill>
                <a:latin typeface="Calibri" panose="020F0502020204030204" pitchFamily="34" charset="0"/>
                <a:cs typeface="Calibri" panose="020F0502020204030204" pitchFamily="34" charset="0"/>
              </a:endParaRPr>
            </a:p>
          </p:txBody>
        </p:sp>
      </p:grpSp>
      <p:grpSp>
        <p:nvGrpSpPr>
          <p:cNvPr id="28" name="Group 27">
            <a:extLst>
              <a:ext uri="{FF2B5EF4-FFF2-40B4-BE49-F238E27FC236}">
                <a16:creationId xmlns:a16="http://schemas.microsoft.com/office/drawing/2014/main" id="{CEA4A210-E322-6B4E-B675-3C91EBE5F05F}"/>
              </a:ext>
            </a:extLst>
          </p:cNvPr>
          <p:cNvGrpSpPr/>
          <p:nvPr/>
        </p:nvGrpSpPr>
        <p:grpSpPr>
          <a:xfrm>
            <a:off x="6445790" y="5495681"/>
            <a:ext cx="4897488" cy="678501"/>
            <a:chOff x="5743073" y="1132661"/>
            <a:chExt cx="2775283" cy="678501"/>
          </a:xfrm>
          <a:solidFill>
            <a:srgbClr val="D09183"/>
          </a:solidFill>
        </p:grpSpPr>
        <p:sp>
          <p:nvSpPr>
            <p:cNvPr id="29" name="Freeform: Shape 13">
              <a:extLst>
                <a:ext uri="{FF2B5EF4-FFF2-40B4-BE49-F238E27FC236}">
                  <a16:creationId xmlns:a16="http://schemas.microsoft.com/office/drawing/2014/main" id="{5E4D93F0-9CD7-C14A-8608-7E2B38C00AF6}"/>
                </a:ext>
              </a:extLst>
            </p:cNvPr>
            <p:cNvSpPr/>
            <p:nvPr/>
          </p:nvSpPr>
          <p:spPr>
            <a:xfrm>
              <a:off x="5743073" y="1132661"/>
              <a:ext cx="2775283" cy="678501"/>
            </a:xfrm>
            <a:custGeom>
              <a:avLst/>
              <a:gdLst>
                <a:gd name="connsiteX0" fmla="*/ 8243450 w 10525375"/>
                <a:gd name="connsiteY0" fmla="*/ 473332 h 503731"/>
                <a:gd name="connsiteX1" fmla="*/ 8250251 w 10525375"/>
                <a:gd name="connsiteY1" fmla="*/ 477341 h 503731"/>
                <a:gd name="connsiteX2" fmla="*/ 8257053 w 10525375"/>
                <a:gd name="connsiteY2" fmla="*/ 476005 h 503731"/>
                <a:gd name="connsiteX3" fmla="*/ 8263854 w 10525375"/>
                <a:gd name="connsiteY3" fmla="*/ 473332 h 503731"/>
                <a:gd name="connsiteX4" fmla="*/ 8243450 w 10525375"/>
                <a:gd name="connsiteY4" fmla="*/ 473332 h 503731"/>
                <a:gd name="connsiteX5" fmla="*/ 4333313 w 10525375"/>
                <a:gd name="connsiteY5" fmla="*/ 473332 h 503731"/>
                <a:gd name="connsiteX6" fmla="*/ 4340114 w 10525375"/>
                <a:gd name="connsiteY6" fmla="*/ 477341 h 503731"/>
                <a:gd name="connsiteX7" fmla="*/ 4346916 w 10525375"/>
                <a:gd name="connsiteY7" fmla="*/ 476005 h 503731"/>
                <a:gd name="connsiteX8" fmla="*/ 4353718 w 10525375"/>
                <a:gd name="connsiteY8" fmla="*/ 473332 h 503731"/>
                <a:gd name="connsiteX9" fmla="*/ 4333313 w 10525375"/>
                <a:gd name="connsiteY9" fmla="*/ 473332 h 503731"/>
                <a:gd name="connsiteX10" fmla="*/ 8824985 w 10525375"/>
                <a:gd name="connsiteY10" fmla="*/ 450610 h 503731"/>
                <a:gd name="connsiteX11" fmla="*/ 8811382 w 10525375"/>
                <a:gd name="connsiteY11" fmla="*/ 459966 h 503731"/>
                <a:gd name="connsiteX12" fmla="*/ 8828384 w 10525375"/>
                <a:gd name="connsiteY12" fmla="*/ 463975 h 503731"/>
                <a:gd name="connsiteX13" fmla="*/ 8858992 w 10525375"/>
                <a:gd name="connsiteY13" fmla="*/ 450610 h 503731"/>
                <a:gd name="connsiteX14" fmla="*/ 8824985 w 10525375"/>
                <a:gd name="connsiteY14" fmla="*/ 450610 h 503731"/>
                <a:gd name="connsiteX15" fmla="*/ 9110650 w 10525375"/>
                <a:gd name="connsiteY15" fmla="*/ 447936 h 503731"/>
                <a:gd name="connsiteX16" fmla="*/ 9114050 w 10525375"/>
                <a:gd name="connsiteY16" fmla="*/ 453283 h 503731"/>
                <a:gd name="connsiteX17" fmla="*/ 9110650 w 10525375"/>
                <a:gd name="connsiteY17" fmla="*/ 454620 h 503731"/>
                <a:gd name="connsiteX18" fmla="*/ 9117452 w 10525375"/>
                <a:gd name="connsiteY18" fmla="*/ 459966 h 503731"/>
                <a:gd name="connsiteX19" fmla="*/ 9117452 w 10525375"/>
                <a:gd name="connsiteY19" fmla="*/ 458629 h 503731"/>
                <a:gd name="connsiteX20" fmla="*/ 9114050 w 10525375"/>
                <a:gd name="connsiteY20" fmla="*/ 447936 h 503731"/>
                <a:gd name="connsiteX21" fmla="*/ 9110650 w 10525375"/>
                <a:gd name="connsiteY21" fmla="*/ 447936 h 503731"/>
                <a:gd name="connsiteX22" fmla="*/ 6668890 w 10525375"/>
                <a:gd name="connsiteY22" fmla="*/ 441254 h 503731"/>
                <a:gd name="connsiteX23" fmla="*/ 6672289 w 10525375"/>
                <a:gd name="connsiteY23" fmla="*/ 443927 h 503731"/>
                <a:gd name="connsiteX24" fmla="*/ 6672289 w 10525375"/>
                <a:gd name="connsiteY24" fmla="*/ 441254 h 503731"/>
                <a:gd name="connsiteX25" fmla="*/ 6668890 w 10525375"/>
                <a:gd name="connsiteY25" fmla="*/ 441254 h 503731"/>
                <a:gd name="connsiteX26" fmla="*/ 2758753 w 10525375"/>
                <a:gd name="connsiteY26" fmla="*/ 441254 h 503731"/>
                <a:gd name="connsiteX27" fmla="*/ 2762152 w 10525375"/>
                <a:gd name="connsiteY27" fmla="*/ 443927 h 503731"/>
                <a:gd name="connsiteX28" fmla="*/ 2762152 w 10525375"/>
                <a:gd name="connsiteY28" fmla="*/ 441254 h 503731"/>
                <a:gd name="connsiteX29" fmla="*/ 2758753 w 10525375"/>
                <a:gd name="connsiteY29" fmla="*/ 441254 h 503731"/>
                <a:gd name="connsiteX30" fmla="*/ 9338501 w 10525375"/>
                <a:gd name="connsiteY30" fmla="*/ 438581 h 503731"/>
                <a:gd name="connsiteX31" fmla="*/ 9341904 w 10525375"/>
                <a:gd name="connsiteY31" fmla="*/ 441254 h 503731"/>
                <a:gd name="connsiteX32" fmla="*/ 9362308 w 10525375"/>
                <a:gd name="connsiteY32" fmla="*/ 438581 h 503731"/>
                <a:gd name="connsiteX33" fmla="*/ 9365707 w 10525375"/>
                <a:gd name="connsiteY33" fmla="*/ 439917 h 503731"/>
                <a:gd name="connsiteX34" fmla="*/ 9365707 w 10525375"/>
                <a:gd name="connsiteY34" fmla="*/ 438581 h 503731"/>
                <a:gd name="connsiteX35" fmla="*/ 9362308 w 10525375"/>
                <a:gd name="connsiteY35" fmla="*/ 438581 h 503731"/>
                <a:gd name="connsiteX36" fmla="*/ 8413488 w 10525375"/>
                <a:gd name="connsiteY36" fmla="*/ 433235 h 503731"/>
                <a:gd name="connsiteX37" fmla="*/ 8406687 w 10525375"/>
                <a:gd name="connsiteY37" fmla="*/ 434571 h 503731"/>
                <a:gd name="connsiteX38" fmla="*/ 8416892 w 10525375"/>
                <a:gd name="connsiteY38" fmla="*/ 439917 h 503731"/>
                <a:gd name="connsiteX39" fmla="*/ 8413488 w 10525375"/>
                <a:gd name="connsiteY39" fmla="*/ 433235 h 503731"/>
                <a:gd name="connsiteX40" fmla="*/ 4503352 w 10525375"/>
                <a:gd name="connsiteY40" fmla="*/ 433235 h 503731"/>
                <a:gd name="connsiteX41" fmla="*/ 4496550 w 10525375"/>
                <a:gd name="connsiteY41" fmla="*/ 434571 h 503731"/>
                <a:gd name="connsiteX42" fmla="*/ 4506755 w 10525375"/>
                <a:gd name="connsiteY42" fmla="*/ 439917 h 503731"/>
                <a:gd name="connsiteX43" fmla="*/ 4503352 w 10525375"/>
                <a:gd name="connsiteY43" fmla="*/ 433235 h 503731"/>
                <a:gd name="connsiteX44" fmla="*/ 9624166 w 10525375"/>
                <a:gd name="connsiteY44" fmla="*/ 426551 h 503731"/>
                <a:gd name="connsiteX45" fmla="*/ 9617365 w 10525375"/>
                <a:gd name="connsiteY45" fmla="*/ 430562 h 503731"/>
                <a:gd name="connsiteX46" fmla="*/ 9654776 w 10525375"/>
                <a:gd name="connsiteY46" fmla="*/ 430562 h 503731"/>
                <a:gd name="connsiteX47" fmla="*/ 9624166 w 10525375"/>
                <a:gd name="connsiteY47" fmla="*/ 427888 h 503731"/>
                <a:gd name="connsiteX48" fmla="*/ 9624166 w 10525375"/>
                <a:gd name="connsiteY48" fmla="*/ 426551 h 503731"/>
                <a:gd name="connsiteX49" fmla="*/ 248974 w 10525375"/>
                <a:gd name="connsiteY49" fmla="*/ 418532 h 503731"/>
                <a:gd name="connsiteX50" fmla="*/ 279583 w 10525375"/>
                <a:gd name="connsiteY50" fmla="*/ 418532 h 503731"/>
                <a:gd name="connsiteX51" fmla="*/ 310188 w 10525375"/>
                <a:gd name="connsiteY51" fmla="*/ 426551 h 503731"/>
                <a:gd name="connsiteX52" fmla="*/ 279583 w 10525375"/>
                <a:gd name="connsiteY52" fmla="*/ 438581 h 503731"/>
                <a:gd name="connsiteX53" fmla="*/ 269379 w 10525375"/>
                <a:gd name="connsiteY53" fmla="*/ 434571 h 503731"/>
                <a:gd name="connsiteX54" fmla="*/ 259178 w 10525375"/>
                <a:gd name="connsiteY54" fmla="*/ 426551 h 503731"/>
                <a:gd name="connsiteX55" fmla="*/ 248974 w 10525375"/>
                <a:gd name="connsiteY55" fmla="*/ 418532 h 503731"/>
                <a:gd name="connsiteX56" fmla="*/ 9481334 w 10525375"/>
                <a:gd name="connsiteY56" fmla="*/ 397147 h 503731"/>
                <a:gd name="connsiteX57" fmla="*/ 9481334 w 10525375"/>
                <a:gd name="connsiteY57" fmla="*/ 399820 h 503731"/>
                <a:gd name="connsiteX58" fmla="*/ 9488135 w 10525375"/>
                <a:gd name="connsiteY58" fmla="*/ 398484 h 503731"/>
                <a:gd name="connsiteX59" fmla="*/ 9481334 w 10525375"/>
                <a:gd name="connsiteY59" fmla="*/ 397147 h 503731"/>
                <a:gd name="connsiteX60" fmla="*/ 548246 w 10525375"/>
                <a:gd name="connsiteY60" fmla="*/ 390464 h 503731"/>
                <a:gd name="connsiteX61" fmla="*/ 548246 w 10525375"/>
                <a:gd name="connsiteY61" fmla="*/ 391800 h 503731"/>
                <a:gd name="connsiteX62" fmla="*/ 541445 w 10525375"/>
                <a:gd name="connsiteY62" fmla="*/ 393137 h 503731"/>
                <a:gd name="connsiteX63" fmla="*/ 538042 w 10525375"/>
                <a:gd name="connsiteY63" fmla="*/ 409176 h 503731"/>
                <a:gd name="connsiteX64" fmla="*/ 565248 w 10525375"/>
                <a:gd name="connsiteY64" fmla="*/ 411850 h 503731"/>
                <a:gd name="connsiteX65" fmla="*/ 548246 w 10525375"/>
                <a:gd name="connsiteY65" fmla="*/ 390464 h 503731"/>
                <a:gd name="connsiteX66" fmla="*/ 10305597 w 10525375"/>
                <a:gd name="connsiteY66" fmla="*/ 390129 h 503731"/>
                <a:gd name="connsiteX67" fmla="*/ 10317926 w 10525375"/>
                <a:gd name="connsiteY67" fmla="*/ 393137 h 503731"/>
                <a:gd name="connsiteX68" fmla="*/ 10317926 w 10525375"/>
                <a:gd name="connsiteY68" fmla="*/ 401157 h 503731"/>
                <a:gd name="connsiteX69" fmla="*/ 10311124 w 10525375"/>
                <a:gd name="connsiteY69" fmla="*/ 401157 h 503731"/>
                <a:gd name="connsiteX70" fmla="*/ 10290720 w 10525375"/>
                <a:gd name="connsiteY70" fmla="*/ 393137 h 503731"/>
                <a:gd name="connsiteX71" fmla="*/ 10305597 w 10525375"/>
                <a:gd name="connsiteY71" fmla="*/ 390129 h 503731"/>
                <a:gd name="connsiteX72" fmla="*/ 9913234 w 10525375"/>
                <a:gd name="connsiteY72" fmla="*/ 387791 h 503731"/>
                <a:gd name="connsiteX73" fmla="*/ 9913234 w 10525375"/>
                <a:gd name="connsiteY73" fmla="*/ 397147 h 503731"/>
                <a:gd name="connsiteX74" fmla="*/ 9903030 w 10525375"/>
                <a:gd name="connsiteY74" fmla="*/ 403830 h 503731"/>
                <a:gd name="connsiteX75" fmla="*/ 9906433 w 10525375"/>
                <a:gd name="connsiteY75" fmla="*/ 405166 h 503731"/>
                <a:gd name="connsiteX76" fmla="*/ 9906433 w 10525375"/>
                <a:gd name="connsiteY76" fmla="*/ 410512 h 503731"/>
                <a:gd name="connsiteX77" fmla="*/ 9971046 w 10525375"/>
                <a:gd name="connsiteY77" fmla="*/ 401157 h 503731"/>
                <a:gd name="connsiteX78" fmla="*/ 9971046 w 10525375"/>
                <a:gd name="connsiteY78" fmla="*/ 393137 h 503731"/>
                <a:gd name="connsiteX79" fmla="*/ 9913234 w 10525375"/>
                <a:gd name="connsiteY79" fmla="*/ 387791 h 503731"/>
                <a:gd name="connsiteX80" fmla="*/ 1228402 w 10525375"/>
                <a:gd name="connsiteY80" fmla="*/ 386454 h 503731"/>
                <a:gd name="connsiteX81" fmla="*/ 1228402 w 10525375"/>
                <a:gd name="connsiteY81" fmla="*/ 390464 h 503731"/>
                <a:gd name="connsiteX82" fmla="*/ 1259008 w 10525375"/>
                <a:gd name="connsiteY82" fmla="*/ 391800 h 503731"/>
                <a:gd name="connsiteX83" fmla="*/ 1262410 w 10525375"/>
                <a:gd name="connsiteY83" fmla="*/ 387791 h 503731"/>
                <a:gd name="connsiteX84" fmla="*/ 1255608 w 10525375"/>
                <a:gd name="connsiteY84" fmla="*/ 387791 h 503731"/>
                <a:gd name="connsiteX85" fmla="*/ 1252206 w 10525375"/>
                <a:gd name="connsiteY85" fmla="*/ 386454 h 503731"/>
                <a:gd name="connsiteX86" fmla="*/ 1228402 w 10525375"/>
                <a:gd name="connsiteY86" fmla="*/ 386454 h 503731"/>
                <a:gd name="connsiteX87" fmla="*/ 9749997 w 10525375"/>
                <a:gd name="connsiteY87" fmla="*/ 385118 h 503731"/>
                <a:gd name="connsiteX88" fmla="*/ 9753396 w 10525375"/>
                <a:gd name="connsiteY88" fmla="*/ 390464 h 503731"/>
                <a:gd name="connsiteX89" fmla="*/ 9753396 w 10525375"/>
                <a:gd name="connsiteY89" fmla="*/ 386454 h 503731"/>
                <a:gd name="connsiteX90" fmla="*/ 9749997 w 10525375"/>
                <a:gd name="connsiteY90" fmla="*/ 385118 h 503731"/>
                <a:gd name="connsiteX91" fmla="*/ 8865794 w 10525375"/>
                <a:gd name="connsiteY91" fmla="*/ 370415 h 503731"/>
                <a:gd name="connsiteX92" fmla="*/ 8869193 w 10525375"/>
                <a:gd name="connsiteY92" fmla="*/ 371752 h 503731"/>
                <a:gd name="connsiteX93" fmla="*/ 8869193 w 10525375"/>
                <a:gd name="connsiteY93" fmla="*/ 370415 h 503731"/>
                <a:gd name="connsiteX94" fmla="*/ 8865794 w 10525375"/>
                <a:gd name="connsiteY94" fmla="*/ 370415 h 503731"/>
                <a:gd name="connsiteX95" fmla="*/ 820309 w 10525375"/>
                <a:gd name="connsiteY95" fmla="*/ 370415 h 503731"/>
                <a:gd name="connsiteX96" fmla="*/ 844112 w 10525375"/>
                <a:gd name="connsiteY96" fmla="*/ 378434 h 503731"/>
                <a:gd name="connsiteX97" fmla="*/ 837311 w 10525375"/>
                <a:gd name="connsiteY97" fmla="*/ 373088 h 503731"/>
                <a:gd name="connsiteX98" fmla="*/ 820309 w 10525375"/>
                <a:gd name="connsiteY98" fmla="*/ 370415 h 503731"/>
                <a:gd name="connsiteX99" fmla="*/ 1007353 w 10525375"/>
                <a:gd name="connsiteY99" fmla="*/ 369580 h 503731"/>
                <a:gd name="connsiteX100" fmla="*/ 976745 w 10525375"/>
                <a:gd name="connsiteY100" fmla="*/ 373088 h 503731"/>
                <a:gd name="connsiteX101" fmla="*/ 973342 w 10525375"/>
                <a:gd name="connsiteY101" fmla="*/ 374425 h 503731"/>
                <a:gd name="connsiteX102" fmla="*/ 969943 w 10525375"/>
                <a:gd name="connsiteY102" fmla="*/ 377099 h 503731"/>
                <a:gd name="connsiteX103" fmla="*/ 966540 w 10525375"/>
                <a:gd name="connsiteY103" fmla="*/ 378434 h 503731"/>
                <a:gd name="connsiteX104" fmla="*/ 959739 w 10525375"/>
                <a:gd name="connsiteY104" fmla="*/ 385118 h 503731"/>
                <a:gd name="connsiteX105" fmla="*/ 973342 w 10525375"/>
                <a:gd name="connsiteY105" fmla="*/ 387791 h 503731"/>
                <a:gd name="connsiteX106" fmla="*/ 1014151 w 10525375"/>
                <a:gd name="connsiteY106" fmla="*/ 377099 h 503731"/>
                <a:gd name="connsiteX107" fmla="*/ 1037958 w 10525375"/>
                <a:gd name="connsiteY107" fmla="*/ 391800 h 503731"/>
                <a:gd name="connsiteX108" fmla="*/ 1071966 w 10525375"/>
                <a:gd name="connsiteY108" fmla="*/ 393137 h 503731"/>
                <a:gd name="connsiteX109" fmla="*/ 1075365 w 10525375"/>
                <a:gd name="connsiteY109" fmla="*/ 395811 h 503731"/>
                <a:gd name="connsiteX110" fmla="*/ 1078768 w 10525375"/>
                <a:gd name="connsiteY110" fmla="*/ 394473 h 503731"/>
                <a:gd name="connsiteX111" fmla="*/ 1082167 w 10525375"/>
                <a:gd name="connsiteY111" fmla="*/ 393137 h 503731"/>
                <a:gd name="connsiteX112" fmla="*/ 1078768 w 10525375"/>
                <a:gd name="connsiteY112" fmla="*/ 393137 h 503731"/>
                <a:gd name="connsiteX113" fmla="*/ 1037958 w 10525375"/>
                <a:gd name="connsiteY113" fmla="*/ 373088 h 503731"/>
                <a:gd name="connsiteX114" fmla="*/ 1007353 w 10525375"/>
                <a:gd name="connsiteY114" fmla="*/ 369580 h 503731"/>
                <a:gd name="connsiteX115" fmla="*/ 34727 w 10525375"/>
                <a:gd name="connsiteY115" fmla="*/ 366406 h 503731"/>
                <a:gd name="connsiteX116" fmla="*/ 51729 w 10525375"/>
                <a:gd name="connsiteY116" fmla="*/ 366406 h 503731"/>
                <a:gd name="connsiteX117" fmla="*/ 58530 w 10525375"/>
                <a:gd name="connsiteY117" fmla="*/ 375763 h 503731"/>
                <a:gd name="connsiteX118" fmla="*/ 31324 w 10525375"/>
                <a:gd name="connsiteY118" fmla="*/ 375763 h 503731"/>
                <a:gd name="connsiteX119" fmla="*/ 34727 w 10525375"/>
                <a:gd name="connsiteY119" fmla="*/ 366406 h 503731"/>
                <a:gd name="connsiteX120" fmla="*/ 8671948 w 10525375"/>
                <a:gd name="connsiteY120" fmla="*/ 365069 h 503731"/>
                <a:gd name="connsiteX121" fmla="*/ 8671948 w 10525375"/>
                <a:gd name="connsiteY121" fmla="*/ 369079 h 503731"/>
                <a:gd name="connsiteX122" fmla="*/ 8675350 w 10525375"/>
                <a:gd name="connsiteY122" fmla="*/ 365069 h 503731"/>
                <a:gd name="connsiteX123" fmla="*/ 8671948 w 10525375"/>
                <a:gd name="connsiteY123" fmla="*/ 365069 h 503731"/>
                <a:gd name="connsiteX124" fmla="*/ 840713 w 10525375"/>
                <a:gd name="connsiteY124" fmla="*/ 358387 h 503731"/>
                <a:gd name="connsiteX125" fmla="*/ 844112 w 10525375"/>
                <a:gd name="connsiteY125" fmla="*/ 363733 h 503731"/>
                <a:gd name="connsiteX126" fmla="*/ 861118 w 10525375"/>
                <a:gd name="connsiteY126" fmla="*/ 359722 h 503731"/>
                <a:gd name="connsiteX127" fmla="*/ 840713 w 10525375"/>
                <a:gd name="connsiteY127" fmla="*/ 358387 h 503731"/>
                <a:gd name="connsiteX128" fmla="*/ 9909832 w 10525375"/>
                <a:gd name="connsiteY128" fmla="*/ 349030 h 503731"/>
                <a:gd name="connsiteX129" fmla="*/ 9896229 w 10525375"/>
                <a:gd name="connsiteY129" fmla="*/ 350367 h 503731"/>
                <a:gd name="connsiteX130" fmla="*/ 9892830 w 10525375"/>
                <a:gd name="connsiteY130" fmla="*/ 350367 h 503731"/>
                <a:gd name="connsiteX131" fmla="*/ 9903030 w 10525375"/>
                <a:gd name="connsiteY131" fmla="*/ 354376 h 503731"/>
                <a:gd name="connsiteX132" fmla="*/ 9909832 w 10525375"/>
                <a:gd name="connsiteY132" fmla="*/ 349030 h 503731"/>
                <a:gd name="connsiteX133" fmla="*/ 7520 w 10525375"/>
                <a:gd name="connsiteY133" fmla="*/ 343683 h 503731"/>
                <a:gd name="connsiteX134" fmla="*/ 48330 w 10525375"/>
                <a:gd name="connsiteY134" fmla="*/ 343683 h 503731"/>
                <a:gd name="connsiteX135" fmla="*/ 34727 w 10525375"/>
                <a:gd name="connsiteY135" fmla="*/ 353040 h 503731"/>
                <a:gd name="connsiteX136" fmla="*/ 17721 w 10525375"/>
                <a:gd name="connsiteY136" fmla="*/ 353040 h 503731"/>
                <a:gd name="connsiteX137" fmla="*/ 7520 w 10525375"/>
                <a:gd name="connsiteY137" fmla="*/ 343683 h 503731"/>
                <a:gd name="connsiteX138" fmla="*/ 253944 w 10525375"/>
                <a:gd name="connsiteY138" fmla="*/ 323786 h 503731"/>
                <a:gd name="connsiteX139" fmla="*/ 254080 w 10525375"/>
                <a:gd name="connsiteY139" fmla="*/ 323803 h 503731"/>
                <a:gd name="connsiteX140" fmla="*/ 279144 w 10525375"/>
                <a:gd name="connsiteY140" fmla="*/ 325171 h 503731"/>
                <a:gd name="connsiteX141" fmla="*/ 263005 w 10525375"/>
                <a:gd name="connsiteY141" fmla="*/ 325472 h 503731"/>
                <a:gd name="connsiteX142" fmla="*/ 650270 w 10525375"/>
                <a:gd name="connsiteY142" fmla="*/ 308932 h 503731"/>
                <a:gd name="connsiteX143" fmla="*/ 646867 w 10525375"/>
                <a:gd name="connsiteY143" fmla="*/ 311606 h 503731"/>
                <a:gd name="connsiteX144" fmla="*/ 670674 w 10525375"/>
                <a:gd name="connsiteY144" fmla="*/ 311606 h 503731"/>
                <a:gd name="connsiteX145" fmla="*/ 650270 w 10525375"/>
                <a:gd name="connsiteY145" fmla="*/ 308932 h 503731"/>
                <a:gd name="connsiteX146" fmla="*/ 10008456 w 10525375"/>
                <a:gd name="connsiteY146" fmla="*/ 299577 h 503731"/>
                <a:gd name="connsiteX147" fmla="*/ 10001655 w 10525375"/>
                <a:gd name="connsiteY147" fmla="*/ 312943 h 503731"/>
                <a:gd name="connsiteX148" fmla="*/ 10022060 w 10525375"/>
                <a:gd name="connsiteY148" fmla="*/ 306259 h 503731"/>
                <a:gd name="connsiteX149" fmla="*/ 10025458 w 10525375"/>
                <a:gd name="connsiteY149" fmla="*/ 306259 h 503731"/>
                <a:gd name="connsiteX150" fmla="*/ 10032260 w 10525375"/>
                <a:gd name="connsiteY150" fmla="*/ 302250 h 503731"/>
                <a:gd name="connsiteX151" fmla="*/ 10008456 w 10525375"/>
                <a:gd name="connsiteY151" fmla="*/ 299577 h 503731"/>
                <a:gd name="connsiteX152" fmla="*/ 9926838 w 10525375"/>
                <a:gd name="connsiteY152" fmla="*/ 294231 h 503731"/>
                <a:gd name="connsiteX153" fmla="*/ 9920036 w 10525375"/>
                <a:gd name="connsiteY153" fmla="*/ 295567 h 503731"/>
                <a:gd name="connsiteX154" fmla="*/ 9920036 w 10525375"/>
                <a:gd name="connsiteY154" fmla="*/ 299577 h 503731"/>
                <a:gd name="connsiteX155" fmla="*/ 9926838 w 10525375"/>
                <a:gd name="connsiteY155" fmla="*/ 299577 h 503731"/>
                <a:gd name="connsiteX156" fmla="*/ 9954044 w 10525375"/>
                <a:gd name="connsiteY156" fmla="*/ 304923 h 503731"/>
                <a:gd name="connsiteX157" fmla="*/ 9926838 w 10525375"/>
                <a:gd name="connsiteY157" fmla="*/ 294231 h 503731"/>
                <a:gd name="connsiteX158" fmla="*/ 208168 w 10525375"/>
                <a:gd name="connsiteY158" fmla="*/ 294231 h 503731"/>
                <a:gd name="connsiteX159" fmla="*/ 248978 w 10525375"/>
                <a:gd name="connsiteY159" fmla="*/ 308932 h 503731"/>
                <a:gd name="connsiteX160" fmla="*/ 238773 w 10525375"/>
                <a:gd name="connsiteY160" fmla="*/ 320962 h 503731"/>
                <a:gd name="connsiteX161" fmla="*/ 253944 w 10525375"/>
                <a:gd name="connsiteY161" fmla="*/ 323786 h 503731"/>
                <a:gd name="connsiteX162" fmla="*/ 208168 w 10525375"/>
                <a:gd name="connsiteY162" fmla="*/ 318289 h 503731"/>
                <a:gd name="connsiteX163" fmla="*/ 177559 w 10525375"/>
                <a:gd name="connsiteY163" fmla="*/ 322298 h 503731"/>
                <a:gd name="connsiteX164" fmla="*/ 177559 w 10525375"/>
                <a:gd name="connsiteY164" fmla="*/ 319625 h 503731"/>
                <a:gd name="connsiteX165" fmla="*/ 119748 w 10525375"/>
                <a:gd name="connsiteY165" fmla="*/ 320962 h 503731"/>
                <a:gd name="connsiteX166" fmla="*/ 99343 w 10525375"/>
                <a:gd name="connsiteY166" fmla="*/ 306259 h 503731"/>
                <a:gd name="connsiteX167" fmla="*/ 119748 w 10525375"/>
                <a:gd name="connsiteY167" fmla="*/ 304923 h 503731"/>
                <a:gd name="connsiteX168" fmla="*/ 180962 w 10525375"/>
                <a:gd name="connsiteY168" fmla="*/ 310270 h 503731"/>
                <a:gd name="connsiteX169" fmla="*/ 191163 w 10525375"/>
                <a:gd name="connsiteY169" fmla="*/ 310270 h 503731"/>
                <a:gd name="connsiteX170" fmla="*/ 208168 w 10525375"/>
                <a:gd name="connsiteY170" fmla="*/ 294231 h 503731"/>
                <a:gd name="connsiteX171" fmla="*/ 561849 w 10525375"/>
                <a:gd name="connsiteY171" fmla="*/ 292894 h 503731"/>
                <a:gd name="connsiteX172" fmla="*/ 544844 w 10525375"/>
                <a:gd name="connsiteY172" fmla="*/ 296904 h 503731"/>
                <a:gd name="connsiteX173" fmla="*/ 565248 w 10525375"/>
                <a:gd name="connsiteY173" fmla="*/ 292894 h 503731"/>
                <a:gd name="connsiteX174" fmla="*/ 561849 w 10525375"/>
                <a:gd name="connsiteY174" fmla="*/ 292894 h 503731"/>
                <a:gd name="connsiteX175" fmla="*/ 10113879 w 10525375"/>
                <a:gd name="connsiteY175" fmla="*/ 286211 h 503731"/>
                <a:gd name="connsiteX176" fmla="*/ 10093474 w 10525375"/>
                <a:gd name="connsiteY176" fmla="*/ 288885 h 503731"/>
                <a:gd name="connsiteX177" fmla="*/ 10100276 w 10525375"/>
                <a:gd name="connsiteY177" fmla="*/ 292894 h 503731"/>
                <a:gd name="connsiteX178" fmla="*/ 10113879 w 10525375"/>
                <a:gd name="connsiteY178" fmla="*/ 288885 h 503731"/>
                <a:gd name="connsiteX179" fmla="*/ 10113879 w 10525375"/>
                <a:gd name="connsiteY179" fmla="*/ 286211 h 503731"/>
                <a:gd name="connsiteX180" fmla="*/ 495533 w 10525375"/>
                <a:gd name="connsiteY180" fmla="*/ 279528 h 503731"/>
                <a:gd name="connsiteX181" fmla="*/ 476828 w 10525375"/>
                <a:gd name="connsiteY181" fmla="*/ 282201 h 503731"/>
                <a:gd name="connsiteX182" fmla="*/ 514238 w 10525375"/>
                <a:gd name="connsiteY182" fmla="*/ 280865 h 503731"/>
                <a:gd name="connsiteX183" fmla="*/ 495533 w 10525375"/>
                <a:gd name="connsiteY183" fmla="*/ 279528 h 503731"/>
                <a:gd name="connsiteX184" fmla="*/ 6995362 w 10525375"/>
                <a:gd name="connsiteY184" fmla="*/ 248787 h 503731"/>
                <a:gd name="connsiteX185" fmla="*/ 6988564 w 10525375"/>
                <a:gd name="connsiteY185" fmla="*/ 254134 h 503731"/>
                <a:gd name="connsiteX186" fmla="*/ 6998764 w 10525375"/>
                <a:gd name="connsiteY186" fmla="*/ 255469 h 503731"/>
                <a:gd name="connsiteX187" fmla="*/ 6995362 w 10525375"/>
                <a:gd name="connsiteY187" fmla="*/ 248787 h 503731"/>
                <a:gd name="connsiteX188" fmla="*/ 3085225 w 10525375"/>
                <a:gd name="connsiteY188" fmla="*/ 248787 h 503731"/>
                <a:gd name="connsiteX189" fmla="*/ 3078427 w 10525375"/>
                <a:gd name="connsiteY189" fmla="*/ 254134 h 503731"/>
                <a:gd name="connsiteX190" fmla="*/ 3088627 w 10525375"/>
                <a:gd name="connsiteY190" fmla="*/ 255469 h 503731"/>
                <a:gd name="connsiteX191" fmla="*/ 3085225 w 10525375"/>
                <a:gd name="connsiteY191" fmla="*/ 248787 h 503731"/>
                <a:gd name="connsiteX192" fmla="*/ 10124083 w 10525375"/>
                <a:gd name="connsiteY192" fmla="*/ 247450 h 503731"/>
                <a:gd name="connsiteX193" fmla="*/ 10124083 w 10525375"/>
                <a:gd name="connsiteY193" fmla="*/ 254134 h 503731"/>
                <a:gd name="connsiteX194" fmla="*/ 10130884 w 10525375"/>
                <a:gd name="connsiteY194" fmla="*/ 256807 h 503731"/>
                <a:gd name="connsiteX195" fmla="*/ 10158090 w 10525375"/>
                <a:gd name="connsiteY195" fmla="*/ 259480 h 503731"/>
                <a:gd name="connsiteX196" fmla="*/ 10124083 w 10525375"/>
                <a:gd name="connsiteY196" fmla="*/ 247450 h 503731"/>
                <a:gd name="connsiteX197" fmla="*/ 786301 w 10525375"/>
                <a:gd name="connsiteY197" fmla="*/ 244777 h 503731"/>
                <a:gd name="connsiteX198" fmla="*/ 810104 w 10525375"/>
                <a:gd name="connsiteY198" fmla="*/ 248787 h 503731"/>
                <a:gd name="connsiteX199" fmla="*/ 806705 w 10525375"/>
                <a:gd name="connsiteY199" fmla="*/ 246114 h 503731"/>
                <a:gd name="connsiteX200" fmla="*/ 786301 w 10525375"/>
                <a:gd name="connsiteY200" fmla="*/ 244777 h 503731"/>
                <a:gd name="connsiteX201" fmla="*/ 592455 w 10525375"/>
                <a:gd name="connsiteY201" fmla="*/ 243441 h 503731"/>
                <a:gd name="connsiteX202" fmla="*/ 548246 w 10525375"/>
                <a:gd name="connsiteY202" fmla="*/ 248787 h 503731"/>
                <a:gd name="connsiteX203" fmla="*/ 558447 w 10525375"/>
                <a:gd name="connsiteY203" fmla="*/ 258143 h 503731"/>
                <a:gd name="connsiteX204" fmla="*/ 551645 w 10525375"/>
                <a:gd name="connsiteY204" fmla="*/ 266162 h 503731"/>
                <a:gd name="connsiteX205" fmla="*/ 565248 w 10525375"/>
                <a:gd name="connsiteY205" fmla="*/ 267499 h 503731"/>
                <a:gd name="connsiteX206" fmla="*/ 575452 w 10525375"/>
                <a:gd name="connsiteY206" fmla="*/ 268835 h 503731"/>
                <a:gd name="connsiteX207" fmla="*/ 585653 w 10525375"/>
                <a:gd name="connsiteY207" fmla="*/ 267499 h 503731"/>
                <a:gd name="connsiteX208" fmla="*/ 606058 w 10525375"/>
                <a:gd name="connsiteY208" fmla="*/ 250123 h 503731"/>
                <a:gd name="connsiteX209" fmla="*/ 602659 w 10525375"/>
                <a:gd name="connsiteY209" fmla="*/ 250123 h 503731"/>
                <a:gd name="connsiteX210" fmla="*/ 592455 w 10525375"/>
                <a:gd name="connsiteY210" fmla="*/ 243441 h 503731"/>
                <a:gd name="connsiteX211" fmla="*/ 10212503 w 10525375"/>
                <a:gd name="connsiteY211" fmla="*/ 238095 h 503731"/>
                <a:gd name="connsiteX212" fmla="*/ 10212503 w 10525375"/>
                <a:gd name="connsiteY212" fmla="*/ 242104 h 503731"/>
                <a:gd name="connsiteX213" fmla="*/ 10222704 w 10525375"/>
                <a:gd name="connsiteY213" fmla="*/ 238095 h 503731"/>
                <a:gd name="connsiteX214" fmla="*/ 10212503 w 10525375"/>
                <a:gd name="connsiteY214" fmla="*/ 238095 h 503731"/>
                <a:gd name="connsiteX215" fmla="*/ 10501568 w 10525375"/>
                <a:gd name="connsiteY215" fmla="*/ 235421 h 503731"/>
                <a:gd name="connsiteX216" fmla="*/ 10515171 w 10525375"/>
                <a:gd name="connsiteY216" fmla="*/ 243441 h 503731"/>
                <a:gd name="connsiteX217" fmla="*/ 10477764 w 10525375"/>
                <a:gd name="connsiteY217" fmla="*/ 247450 h 503731"/>
                <a:gd name="connsiteX218" fmla="*/ 10501568 w 10525375"/>
                <a:gd name="connsiteY218" fmla="*/ 235421 h 503731"/>
                <a:gd name="connsiteX219" fmla="*/ 492556 w 10525375"/>
                <a:gd name="connsiteY219" fmla="*/ 224228 h 503731"/>
                <a:gd name="connsiteX220" fmla="*/ 483630 w 10525375"/>
                <a:gd name="connsiteY220" fmla="*/ 232748 h 503731"/>
                <a:gd name="connsiteX221" fmla="*/ 456423 w 10525375"/>
                <a:gd name="connsiteY221" fmla="*/ 232748 h 503731"/>
                <a:gd name="connsiteX222" fmla="*/ 419017 w 10525375"/>
                <a:gd name="connsiteY222" fmla="*/ 232748 h 503731"/>
                <a:gd name="connsiteX223" fmla="*/ 463225 w 10525375"/>
                <a:gd name="connsiteY223" fmla="*/ 251460 h 503731"/>
                <a:gd name="connsiteX224" fmla="*/ 453024 w 10525375"/>
                <a:gd name="connsiteY224" fmla="*/ 260816 h 503731"/>
                <a:gd name="connsiteX225" fmla="*/ 493834 w 10525375"/>
                <a:gd name="connsiteY225" fmla="*/ 254134 h 503731"/>
                <a:gd name="connsiteX226" fmla="*/ 497233 w 10525375"/>
                <a:gd name="connsiteY226" fmla="*/ 254134 h 503731"/>
                <a:gd name="connsiteX227" fmla="*/ 541445 w 10525375"/>
                <a:gd name="connsiteY227" fmla="*/ 243441 h 503731"/>
                <a:gd name="connsiteX228" fmla="*/ 524439 w 10525375"/>
                <a:gd name="connsiteY228" fmla="*/ 235421 h 503731"/>
                <a:gd name="connsiteX229" fmla="*/ 514238 w 10525375"/>
                <a:gd name="connsiteY229" fmla="*/ 224729 h 503731"/>
                <a:gd name="connsiteX230" fmla="*/ 492556 w 10525375"/>
                <a:gd name="connsiteY230" fmla="*/ 224228 h 503731"/>
                <a:gd name="connsiteX231" fmla="*/ 10266916 w 10525375"/>
                <a:gd name="connsiteY231" fmla="*/ 220718 h 503731"/>
                <a:gd name="connsiteX232" fmla="*/ 10249910 w 10525375"/>
                <a:gd name="connsiteY232" fmla="*/ 226065 h 503731"/>
                <a:gd name="connsiteX233" fmla="*/ 10266916 w 10525375"/>
                <a:gd name="connsiteY233" fmla="*/ 227402 h 503731"/>
                <a:gd name="connsiteX234" fmla="*/ 10263513 w 10525375"/>
                <a:gd name="connsiteY234" fmla="*/ 222056 h 503731"/>
                <a:gd name="connsiteX235" fmla="*/ 10266916 w 10525375"/>
                <a:gd name="connsiteY235" fmla="*/ 220718 h 503731"/>
                <a:gd name="connsiteX236" fmla="*/ 10079871 w 10525375"/>
                <a:gd name="connsiteY236" fmla="*/ 219383 h 503731"/>
                <a:gd name="connsiteX237" fmla="*/ 10079871 w 10525375"/>
                <a:gd name="connsiteY237" fmla="*/ 222056 h 503731"/>
                <a:gd name="connsiteX238" fmla="*/ 10083274 w 10525375"/>
                <a:gd name="connsiteY238" fmla="*/ 223392 h 503731"/>
                <a:gd name="connsiteX239" fmla="*/ 10079871 w 10525375"/>
                <a:gd name="connsiteY239" fmla="*/ 219383 h 503731"/>
                <a:gd name="connsiteX240" fmla="*/ 131652 w 10525375"/>
                <a:gd name="connsiteY240" fmla="*/ 212365 h 503731"/>
                <a:gd name="connsiteX241" fmla="*/ 157155 w 10525375"/>
                <a:gd name="connsiteY241" fmla="*/ 216709 h 503731"/>
                <a:gd name="connsiteX242" fmla="*/ 146954 w 10525375"/>
                <a:gd name="connsiteY242" fmla="*/ 231411 h 503731"/>
                <a:gd name="connsiteX243" fmla="*/ 116345 w 10525375"/>
                <a:gd name="connsiteY243" fmla="*/ 218045 h 503731"/>
                <a:gd name="connsiteX244" fmla="*/ 131652 w 10525375"/>
                <a:gd name="connsiteY244" fmla="*/ 212365 h 503731"/>
                <a:gd name="connsiteX245" fmla="*/ 442820 w 10525375"/>
                <a:gd name="connsiteY245" fmla="*/ 188641 h 503731"/>
                <a:gd name="connsiteX246" fmla="*/ 453024 w 10525375"/>
                <a:gd name="connsiteY246" fmla="*/ 202006 h 503731"/>
                <a:gd name="connsiteX247" fmla="*/ 456423 w 10525375"/>
                <a:gd name="connsiteY247" fmla="*/ 197997 h 503731"/>
                <a:gd name="connsiteX248" fmla="*/ 442820 w 10525375"/>
                <a:gd name="connsiteY248" fmla="*/ 188641 h 503731"/>
                <a:gd name="connsiteX249" fmla="*/ 10147886 w 10525375"/>
                <a:gd name="connsiteY249" fmla="*/ 183294 h 503731"/>
                <a:gd name="connsiteX250" fmla="*/ 10141085 w 10525375"/>
                <a:gd name="connsiteY250" fmla="*/ 187305 h 503731"/>
                <a:gd name="connsiteX251" fmla="*/ 10151289 w 10525375"/>
                <a:gd name="connsiteY251" fmla="*/ 189978 h 503731"/>
                <a:gd name="connsiteX252" fmla="*/ 10181894 w 10525375"/>
                <a:gd name="connsiteY252" fmla="*/ 200671 h 503731"/>
                <a:gd name="connsiteX253" fmla="*/ 10188696 w 10525375"/>
                <a:gd name="connsiteY253" fmla="*/ 203344 h 503731"/>
                <a:gd name="connsiteX254" fmla="*/ 10188696 w 10525375"/>
                <a:gd name="connsiteY254" fmla="*/ 202006 h 503731"/>
                <a:gd name="connsiteX255" fmla="*/ 10209100 w 10525375"/>
                <a:gd name="connsiteY255" fmla="*/ 189978 h 503731"/>
                <a:gd name="connsiteX256" fmla="*/ 10212503 w 10525375"/>
                <a:gd name="connsiteY256" fmla="*/ 185967 h 503731"/>
                <a:gd name="connsiteX257" fmla="*/ 10192098 w 10525375"/>
                <a:gd name="connsiteY257" fmla="*/ 184632 h 503731"/>
                <a:gd name="connsiteX258" fmla="*/ 10188696 w 10525375"/>
                <a:gd name="connsiteY258" fmla="*/ 183294 h 503731"/>
                <a:gd name="connsiteX259" fmla="*/ 10147886 w 10525375"/>
                <a:gd name="connsiteY259" fmla="*/ 183294 h 503731"/>
                <a:gd name="connsiteX260" fmla="*/ 10387784 w 10525375"/>
                <a:gd name="connsiteY260" fmla="*/ 179252 h 503731"/>
                <a:gd name="connsiteX261" fmla="*/ 10389344 w 10525375"/>
                <a:gd name="connsiteY261" fmla="*/ 179285 h 503731"/>
                <a:gd name="connsiteX262" fmla="*/ 10389344 w 10525375"/>
                <a:gd name="connsiteY262" fmla="*/ 180621 h 503731"/>
                <a:gd name="connsiteX263" fmla="*/ 507437 w 10525375"/>
                <a:gd name="connsiteY263" fmla="*/ 177948 h 503731"/>
                <a:gd name="connsiteX264" fmla="*/ 504034 w 10525375"/>
                <a:gd name="connsiteY264" fmla="*/ 179285 h 503731"/>
                <a:gd name="connsiteX265" fmla="*/ 521040 w 10525375"/>
                <a:gd name="connsiteY265" fmla="*/ 189978 h 503731"/>
                <a:gd name="connsiteX266" fmla="*/ 507437 w 10525375"/>
                <a:gd name="connsiteY266" fmla="*/ 177948 h 503731"/>
                <a:gd name="connsiteX267" fmla="*/ 10490092 w 10525375"/>
                <a:gd name="connsiteY267" fmla="*/ 175610 h 503731"/>
                <a:gd name="connsiteX268" fmla="*/ 10515171 w 10525375"/>
                <a:gd name="connsiteY268" fmla="*/ 177949 h 503731"/>
                <a:gd name="connsiteX269" fmla="*/ 10525375 w 10525375"/>
                <a:gd name="connsiteY269" fmla="*/ 187305 h 503731"/>
                <a:gd name="connsiteX270" fmla="*/ 10477764 w 10525375"/>
                <a:gd name="connsiteY270" fmla="*/ 183296 h 503731"/>
                <a:gd name="connsiteX271" fmla="*/ 10490092 w 10525375"/>
                <a:gd name="connsiteY271" fmla="*/ 175610 h 503731"/>
                <a:gd name="connsiteX272" fmla="*/ 374805 w 10525375"/>
                <a:gd name="connsiteY272" fmla="*/ 172602 h 503731"/>
                <a:gd name="connsiteX273" fmla="*/ 361201 w 10525375"/>
                <a:gd name="connsiteY273" fmla="*/ 183294 h 503731"/>
                <a:gd name="connsiteX274" fmla="*/ 361201 w 10525375"/>
                <a:gd name="connsiteY274" fmla="*/ 191314 h 503731"/>
                <a:gd name="connsiteX275" fmla="*/ 371406 w 10525375"/>
                <a:gd name="connsiteY275" fmla="*/ 187305 h 503731"/>
                <a:gd name="connsiteX276" fmla="*/ 391810 w 10525375"/>
                <a:gd name="connsiteY276" fmla="*/ 183294 h 503731"/>
                <a:gd name="connsiteX277" fmla="*/ 415614 w 10525375"/>
                <a:gd name="connsiteY277" fmla="*/ 176612 h 503731"/>
                <a:gd name="connsiteX278" fmla="*/ 412215 w 10525375"/>
                <a:gd name="connsiteY278" fmla="*/ 176612 h 503731"/>
                <a:gd name="connsiteX279" fmla="*/ 388408 w 10525375"/>
                <a:gd name="connsiteY279" fmla="*/ 172602 h 503731"/>
                <a:gd name="connsiteX280" fmla="*/ 374805 w 10525375"/>
                <a:gd name="connsiteY280" fmla="*/ 172602 h 503731"/>
                <a:gd name="connsiteX281" fmla="*/ 10117282 w 10525375"/>
                <a:gd name="connsiteY281" fmla="*/ 171264 h 503731"/>
                <a:gd name="connsiteX282" fmla="*/ 10117282 w 10525375"/>
                <a:gd name="connsiteY282" fmla="*/ 177948 h 503731"/>
                <a:gd name="connsiteX283" fmla="*/ 10124083 w 10525375"/>
                <a:gd name="connsiteY283" fmla="*/ 179285 h 503731"/>
                <a:gd name="connsiteX284" fmla="*/ 10117282 w 10525375"/>
                <a:gd name="connsiteY284" fmla="*/ 171264 h 503731"/>
                <a:gd name="connsiteX285" fmla="*/ 10419949 w 10525375"/>
                <a:gd name="connsiteY285" fmla="*/ 168593 h 503731"/>
                <a:gd name="connsiteX286" fmla="*/ 10450558 w 10525375"/>
                <a:gd name="connsiteY286" fmla="*/ 183294 h 503731"/>
                <a:gd name="connsiteX287" fmla="*/ 10409748 w 10525375"/>
                <a:gd name="connsiteY287" fmla="*/ 191314 h 503731"/>
                <a:gd name="connsiteX288" fmla="*/ 10389344 w 10525375"/>
                <a:gd name="connsiteY288" fmla="*/ 183294 h 503731"/>
                <a:gd name="connsiteX289" fmla="*/ 10389344 w 10525375"/>
                <a:gd name="connsiteY289" fmla="*/ 180621 h 503731"/>
                <a:gd name="connsiteX290" fmla="*/ 10419949 w 10525375"/>
                <a:gd name="connsiteY290" fmla="*/ 168593 h 503731"/>
                <a:gd name="connsiteX291" fmla="*/ 10181894 w 10525375"/>
                <a:gd name="connsiteY291" fmla="*/ 159236 h 503731"/>
                <a:gd name="connsiteX292" fmla="*/ 10175093 w 10525375"/>
                <a:gd name="connsiteY292" fmla="*/ 167255 h 503731"/>
                <a:gd name="connsiteX293" fmla="*/ 10195498 w 10525375"/>
                <a:gd name="connsiteY293" fmla="*/ 175275 h 503731"/>
                <a:gd name="connsiteX294" fmla="*/ 10222704 w 10525375"/>
                <a:gd name="connsiteY294" fmla="*/ 171264 h 503731"/>
                <a:gd name="connsiteX295" fmla="*/ 10219305 w 10525375"/>
                <a:gd name="connsiteY295" fmla="*/ 169929 h 503731"/>
                <a:gd name="connsiteX296" fmla="*/ 10192098 w 10525375"/>
                <a:gd name="connsiteY296" fmla="*/ 159236 h 503731"/>
                <a:gd name="connsiteX297" fmla="*/ 10181894 w 10525375"/>
                <a:gd name="connsiteY297" fmla="*/ 159236 h 503731"/>
                <a:gd name="connsiteX298" fmla="*/ 9967647 w 10525375"/>
                <a:gd name="connsiteY298" fmla="*/ 157899 h 503731"/>
                <a:gd name="connsiteX299" fmla="*/ 9954044 w 10525375"/>
                <a:gd name="connsiteY299" fmla="*/ 161909 h 503731"/>
                <a:gd name="connsiteX300" fmla="*/ 9964244 w 10525375"/>
                <a:gd name="connsiteY300" fmla="*/ 161909 h 503731"/>
                <a:gd name="connsiteX301" fmla="*/ 9967647 w 10525375"/>
                <a:gd name="connsiteY301" fmla="*/ 157899 h 503731"/>
                <a:gd name="connsiteX302" fmla="*/ 10249910 w 10525375"/>
                <a:gd name="connsiteY302" fmla="*/ 133842 h 503731"/>
                <a:gd name="connsiteX303" fmla="*/ 10256712 w 10525375"/>
                <a:gd name="connsiteY303" fmla="*/ 147207 h 503731"/>
                <a:gd name="connsiteX304" fmla="*/ 10283918 w 10525375"/>
                <a:gd name="connsiteY304" fmla="*/ 148543 h 503731"/>
                <a:gd name="connsiteX305" fmla="*/ 10290720 w 10525375"/>
                <a:gd name="connsiteY305" fmla="*/ 136515 h 503731"/>
                <a:gd name="connsiteX306" fmla="*/ 10253312 w 10525375"/>
                <a:gd name="connsiteY306" fmla="*/ 135178 h 503731"/>
                <a:gd name="connsiteX307" fmla="*/ 10249910 w 10525375"/>
                <a:gd name="connsiteY307" fmla="*/ 133842 h 503731"/>
                <a:gd name="connsiteX308" fmla="*/ 10175093 w 10525375"/>
                <a:gd name="connsiteY308" fmla="*/ 131167 h 503731"/>
                <a:gd name="connsiteX309" fmla="*/ 10171694 w 10525375"/>
                <a:gd name="connsiteY309" fmla="*/ 132504 h 503731"/>
                <a:gd name="connsiteX310" fmla="*/ 10164892 w 10525375"/>
                <a:gd name="connsiteY310" fmla="*/ 135178 h 503731"/>
                <a:gd name="connsiteX311" fmla="*/ 10181894 w 10525375"/>
                <a:gd name="connsiteY311" fmla="*/ 140524 h 503731"/>
                <a:gd name="connsiteX312" fmla="*/ 10192098 w 10525375"/>
                <a:gd name="connsiteY312" fmla="*/ 136515 h 503731"/>
                <a:gd name="connsiteX313" fmla="*/ 10171694 w 10525375"/>
                <a:gd name="connsiteY313" fmla="*/ 133842 h 503731"/>
                <a:gd name="connsiteX314" fmla="*/ 10175093 w 10525375"/>
                <a:gd name="connsiteY314" fmla="*/ 131167 h 503731"/>
                <a:gd name="connsiteX315" fmla="*/ 578851 w 10525375"/>
                <a:gd name="connsiteY315" fmla="*/ 124485 h 503731"/>
                <a:gd name="connsiteX316" fmla="*/ 568651 w 10525375"/>
                <a:gd name="connsiteY316" fmla="*/ 129831 h 503731"/>
                <a:gd name="connsiteX317" fmla="*/ 582254 w 10525375"/>
                <a:gd name="connsiteY317" fmla="*/ 125822 h 503731"/>
                <a:gd name="connsiteX318" fmla="*/ 578851 w 10525375"/>
                <a:gd name="connsiteY318" fmla="*/ 124485 h 503731"/>
                <a:gd name="connsiteX319" fmla="*/ 10453957 w 10525375"/>
                <a:gd name="connsiteY319" fmla="*/ 116467 h 503731"/>
                <a:gd name="connsiteX320" fmla="*/ 10487964 w 10525375"/>
                <a:gd name="connsiteY320" fmla="*/ 120476 h 503731"/>
                <a:gd name="connsiteX321" fmla="*/ 10474365 w 10525375"/>
                <a:gd name="connsiteY321" fmla="*/ 132506 h 503731"/>
                <a:gd name="connsiteX322" fmla="*/ 10423352 w 10525375"/>
                <a:gd name="connsiteY322" fmla="*/ 123150 h 503731"/>
                <a:gd name="connsiteX323" fmla="*/ 10453957 w 10525375"/>
                <a:gd name="connsiteY323" fmla="*/ 116467 h 503731"/>
                <a:gd name="connsiteX324" fmla="*/ 10025458 w 10525375"/>
                <a:gd name="connsiteY324" fmla="*/ 100427 h 503731"/>
                <a:gd name="connsiteX325" fmla="*/ 10028861 w 10525375"/>
                <a:gd name="connsiteY325" fmla="*/ 111119 h 503731"/>
                <a:gd name="connsiteX326" fmla="*/ 10049266 w 10525375"/>
                <a:gd name="connsiteY326" fmla="*/ 111119 h 503731"/>
                <a:gd name="connsiteX327" fmla="*/ 10025458 w 10525375"/>
                <a:gd name="connsiteY327" fmla="*/ 100427 h 503731"/>
                <a:gd name="connsiteX328" fmla="*/ 10100276 w 10525375"/>
                <a:gd name="connsiteY328" fmla="*/ 96418 h 503731"/>
                <a:gd name="connsiteX329" fmla="*/ 10076472 w 10525375"/>
                <a:gd name="connsiteY329" fmla="*/ 100427 h 503731"/>
                <a:gd name="connsiteX330" fmla="*/ 10103678 w 10525375"/>
                <a:gd name="connsiteY330" fmla="*/ 99091 h 503731"/>
                <a:gd name="connsiteX331" fmla="*/ 10100276 w 10525375"/>
                <a:gd name="connsiteY331" fmla="*/ 96418 h 503731"/>
                <a:gd name="connsiteX332" fmla="*/ 350577 w 10525375"/>
                <a:gd name="connsiteY332" fmla="*/ 82049 h 503731"/>
                <a:gd name="connsiteX333" fmla="*/ 357802 w 10525375"/>
                <a:gd name="connsiteY333" fmla="*/ 83052 h 503731"/>
                <a:gd name="connsiteX334" fmla="*/ 357802 w 10525375"/>
                <a:gd name="connsiteY334" fmla="*/ 88398 h 503731"/>
                <a:gd name="connsiteX335" fmla="*/ 337398 w 10525375"/>
                <a:gd name="connsiteY335" fmla="*/ 87061 h 503731"/>
                <a:gd name="connsiteX336" fmla="*/ 340800 w 10525375"/>
                <a:gd name="connsiteY336" fmla="*/ 83052 h 503731"/>
                <a:gd name="connsiteX337" fmla="*/ 350577 w 10525375"/>
                <a:gd name="connsiteY337" fmla="*/ 82049 h 503731"/>
                <a:gd name="connsiteX338" fmla="*/ 10025458 w 10525375"/>
                <a:gd name="connsiteY338" fmla="*/ 76368 h 503731"/>
                <a:gd name="connsiteX339" fmla="*/ 9981250 w 10525375"/>
                <a:gd name="connsiteY339" fmla="*/ 87061 h 503731"/>
                <a:gd name="connsiteX340" fmla="*/ 9991450 w 10525375"/>
                <a:gd name="connsiteY340" fmla="*/ 87061 h 503731"/>
                <a:gd name="connsiteX341" fmla="*/ 10001655 w 10525375"/>
                <a:gd name="connsiteY341" fmla="*/ 84388 h 503731"/>
                <a:gd name="connsiteX342" fmla="*/ 10042464 w 10525375"/>
                <a:gd name="connsiteY342" fmla="*/ 83052 h 503731"/>
                <a:gd name="connsiteX343" fmla="*/ 10039062 w 10525375"/>
                <a:gd name="connsiteY343" fmla="*/ 81715 h 503731"/>
                <a:gd name="connsiteX344" fmla="*/ 10042464 w 10525375"/>
                <a:gd name="connsiteY344" fmla="*/ 79041 h 503731"/>
                <a:gd name="connsiteX345" fmla="*/ 10025458 w 10525375"/>
                <a:gd name="connsiteY345" fmla="*/ 76368 h 503731"/>
                <a:gd name="connsiteX346" fmla="*/ 9943840 w 10525375"/>
                <a:gd name="connsiteY346" fmla="*/ 72359 h 503731"/>
                <a:gd name="connsiteX347" fmla="*/ 9920036 w 10525375"/>
                <a:gd name="connsiteY347" fmla="*/ 75032 h 503731"/>
                <a:gd name="connsiteX348" fmla="*/ 9916634 w 10525375"/>
                <a:gd name="connsiteY348" fmla="*/ 75032 h 503731"/>
                <a:gd name="connsiteX349" fmla="*/ 9906433 w 10525375"/>
                <a:gd name="connsiteY349" fmla="*/ 76368 h 503731"/>
                <a:gd name="connsiteX350" fmla="*/ 9903030 w 10525375"/>
                <a:gd name="connsiteY350" fmla="*/ 83052 h 503731"/>
                <a:gd name="connsiteX351" fmla="*/ 9923435 w 10525375"/>
                <a:gd name="connsiteY351" fmla="*/ 83052 h 503731"/>
                <a:gd name="connsiteX352" fmla="*/ 9930236 w 10525375"/>
                <a:gd name="connsiteY352" fmla="*/ 77704 h 503731"/>
                <a:gd name="connsiteX353" fmla="*/ 9943840 w 10525375"/>
                <a:gd name="connsiteY353" fmla="*/ 72359 h 503731"/>
                <a:gd name="connsiteX354" fmla="*/ 10229506 w 10525375"/>
                <a:gd name="connsiteY354" fmla="*/ 71022 h 503731"/>
                <a:gd name="connsiteX355" fmla="*/ 10273714 w 10525375"/>
                <a:gd name="connsiteY355" fmla="*/ 87061 h 503731"/>
                <a:gd name="connsiteX356" fmla="*/ 10273714 w 10525375"/>
                <a:gd name="connsiteY356" fmla="*/ 89734 h 503731"/>
                <a:gd name="connsiteX357" fmla="*/ 10311124 w 10525375"/>
                <a:gd name="connsiteY357" fmla="*/ 91071 h 503731"/>
                <a:gd name="connsiteX358" fmla="*/ 10382538 w 10525375"/>
                <a:gd name="connsiteY358" fmla="*/ 93744 h 503731"/>
                <a:gd name="connsiteX359" fmla="*/ 10311124 w 10525375"/>
                <a:gd name="connsiteY359" fmla="*/ 99091 h 503731"/>
                <a:gd name="connsiteX360" fmla="*/ 10287317 w 10525375"/>
                <a:gd name="connsiteY360" fmla="*/ 103100 h 503731"/>
                <a:gd name="connsiteX361" fmla="*/ 10273714 w 10525375"/>
                <a:gd name="connsiteY361" fmla="*/ 103100 h 503731"/>
                <a:gd name="connsiteX362" fmla="*/ 10249910 w 10525375"/>
                <a:gd name="connsiteY362" fmla="*/ 99091 h 503731"/>
                <a:gd name="connsiteX363" fmla="*/ 10239706 w 10525375"/>
                <a:gd name="connsiteY363" fmla="*/ 99091 h 503731"/>
                <a:gd name="connsiteX364" fmla="*/ 10192095 w 10525375"/>
                <a:gd name="connsiteY364" fmla="*/ 87061 h 503731"/>
                <a:gd name="connsiteX365" fmla="*/ 10205698 w 10525375"/>
                <a:gd name="connsiteY365" fmla="*/ 83052 h 503731"/>
                <a:gd name="connsiteX366" fmla="*/ 10229506 w 10525375"/>
                <a:gd name="connsiteY366" fmla="*/ 71022 h 503731"/>
                <a:gd name="connsiteX367" fmla="*/ 9814610 w 10525375"/>
                <a:gd name="connsiteY367" fmla="*/ 67013 h 503731"/>
                <a:gd name="connsiteX368" fmla="*/ 9821412 w 10525375"/>
                <a:gd name="connsiteY368" fmla="*/ 69686 h 503731"/>
                <a:gd name="connsiteX369" fmla="*/ 9824814 w 10525375"/>
                <a:gd name="connsiteY369" fmla="*/ 67013 h 503731"/>
                <a:gd name="connsiteX370" fmla="*/ 9814610 w 10525375"/>
                <a:gd name="connsiteY370" fmla="*/ 67013 h 503731"/>
                <a:gd name="connsiteX371" fmla="*/ 837311 w 10525375"/>
                <a:gd name="connsiteY371" fmla="*/ 64338 h 503731"/>
                <a:gd name="connsiteX372" fmla="*/ 830509 w 10525375"/>
                <a:gd name="connsiteY372" fmla="*/ 65676 h 503731"/>
                <a:gd name="connsiteX373" fmla="*/ 837311 w 10525375"/>
                <a:gd name="connsiteY373" fmla="*/ 67013 h 503731"/>
                <a:gd name="connsiteX374" fmla="*/ 837311 w 10525375"/>
                <a:gd name="connsiteY374" fmla="*/ 64338 h 503731"/>
                <a:gd name="connsiteX375" fmla="*/ 929134 w 10525375"/>
                <a:gd name="connsiteY375" fmla="*/ 60329 h 503731"/>
                <a:gd name="connsiteX376" fmla="*/ 925731 w 10525375"/>
                <a:gd name="connsiteY376" fmla="*/ 63002 h 503731"/>
                <a:gd name="connsiteX377" fmla="*/ 932533 w 10525375"/>
                <a:gd name="connsiteY377" fmla="*/ 65676 h 503731"/>
                <a:gd name="connsiteX378" fmla="*/ 929134 w 10525375"/>
                <a:gd name="connsiteY378" fmla="*/ 72359 h 503731"/>
                <a:gd name="connsiteX379" fmla="*/ 935935 w 10525375"/>
                <a:gd name="connsiteY379" fmla="*/ 72359 h 503731"/>
                <a:gd name="connsiteX380" fmla="*/ 935935 w 10525375"/>
                <a:gd name="connsiteY380" fmla="*/ 71022 h 503731"/>
                <a:gd name="connsiteX381" fmla="*/ 942737 w 10525375"/>
                <a:gd name="connsiteY381" fmla="*/ 67013 h 503731"/>
                <a:gd name="connsiteX382" fmla="*/ 935935 w 10525375"/>
                <a:gd name="connsiteY382" fmla="*/ 61667 h 503731"/>
                <a:gd name="connsiteX383" fmla="*/ 929134 w 10525375"/>
                <a:gd name="connsiteY383" fmla="*/ 60329 h 503731"/>
                <a:gd name="connsiteX384" fmla="*/ 701279 w 10525375"/>
                <a:gd name="connsiteY384" fmla="*/ 50974 h 503731"/>
                <a:gd name="connsiteX385" fmla="*/ 708081 w 10525375"/>
                <a:gd name="connsiteY385" fmla="*/ 53647 h 503731"/>
                <a:gd name="connsiteX386" fmla="*/ 691075 w 10525375"/>
                <a:gd name="connsiteY386" fmla="*/ 63004 h 503731"/>
                <a:gd name="connsiteX387" fmla="*/ 680875 w 10525375"/>
                <a:gd name="connsiteY387" fmla="*/ 61667 h 503731"/>
                <a:gd name="connsiteX388" fmla="*/ 701279 w 10525375"/>
                <a:gd name="connsiteY388" fmla="*/ 50974 h 503731"/>
                <a:gd name="connsiteX389" fmla="*/ 602659 w 10525375"/>
                <a:gd name="connsiteY389" fmla="*/ 50974 h 503731"/>
                <a:gd name="connsiteX390" fmla="*/ 657071 w 10525375"/>
                <a:gd name="connsiteY390" fmla="*/ 50974 h 503731"/>
                <a:gd name="connsiteX391" fmla="*/ 629865 w 10525375"/>
                <a:gd name="connsiteY391" fmla="*/ 63004 h 503731"/>
                <a:gd name="connsiteX392" fmla="*/ 602659 w 10525375"/>
                <a:gd name="connsiteY392" fmla="*/ 50974 h 503731"/>
                <a:gd name="connsiteX393" fmla="*/ 9624166 w 10525375"/>
                <a:gd name="connsiteY393" fmla="*/ 38944 h 503731"/>
                <a:gd name="connsiteX394" fmla="*/ 9617365 w 10525375"/>
                <a:gd name="connsiteY394" fmla="*/ 46964 h 503731"/>
                <a:gd name="connsiteX395" fmla="*/ 9637770 w 10525375"/>
                <a:gd name="connsiteY395" fmla="*/ 42955 h 503731"/>
                <a:gd name="connsiteX396" fmla="*/ 9624166 w 10525375"/>
                <a:gd name="connsiteY396" fmla="*/ 38944 h 503731"/>
                <a:gd name="connsiteX397" fmla="*/ 10168292 w 10525375"/>
                <a:gd name="connsiteY397" fmla="*/ 28253 h 503731"/>
                <a:gd name="connsiteX398" fmla="*/ 10175093 w 10525375"/>
                <a:gd name="connsiteY398" fmla="*/ 28253 h 503731"/>
                <a:gd name="connsiteX399" fmla="*/ 10164888 w 10525375"/>
                <a:gd name="connsiteY399" fmla="*/ 38945 h 503731"/>
                <a:gd name="connsiteX400" fmla="*/ 10168292 w 10525375"/>
                <a:gd name="connsiteY400" fmla="*/ 28253 h 503731"/>
                <a:gd name="connsiteX401" fmla="*/ 4646185 w 10525375"/>
                <a:gd name="connsiteY401" fmla="*/ 184 h 503731"/>
                <a:gd name="connsiteX402" fmla="*/ 4758412 w 10525375"/>
                <a:gd name="connsiteY402" fmla="*/ 1520 h 503731"/>
                <a:gd name="connsiteX403" fmla="*/ 4778817 w 10525375"/>
                <a:gd name="connsiteY403" fmla="*/ 1520 h 503731"/>
                <a:gd name="connsiteX404" fmla="*/ 4840031 w 10525375"/>
                <a:gd name="connsiteY404" fmla="*/ 1520 h 503731"/>
                <a:gd name="connsiteX405" fmla="*/ 4908047 w 10525375"/>
                <a:gd name="connsiteY405" fmla="*/ 2857 h 503731"/>
                <a:gd name="connsiteX406" fmla="*/ 4914848 w 10525375"/>
                <a:gd name="connsiteY406" fmla="*/ 184 h 503731"/>
                <a:gd name="connsiteX407" fmla="*/ 4931850 w 10525375"/>
                <a:gd name="connsiteY407" fmla="*/ 184 h 503731"/>
                <a:gd name="connsiteX408" fmla="*/ 4986263 w 10525375"/>
                <a:gd name="connsiteY408" fmla="*/ 2857 h 503731"/>
                <a:gd name="connsiteX409" fmla="*/ 5044078 w 10525375"/>
                <a:gd name="connsiteY409" fmla="*/ 4193 h 503731"/>
                <a:gd name="connsiteX410" fmla="*/ 5054278 w 10525375"/>
                <a:gd name="connsiteY410" fmla="*/ 4193 h 503731"/>
                <a:gd name="connsiteX411" fmla="*/ 5108691 w 10525375"/>
                <a:gd name="connsiteY411" fmla="*/ 184 h 503731"/>
                <a:gd name="connsiteX412" fmla="*/ 5122294 w 10525375"/>
                <a:gd name="connsiteY412" fmla="*/ 184 h 503731"/>
                <a:gd name="connsiteX413" fmla="*/ 5193712 w 10525375"/>
                <a:gd name="connsiteY413" fmla="*/ 2857 h 503731"/>
                <a:gd name="connsiteX414" fmla="*/ 5200514 w 10525375"/>
                <a:gd name="connsiteY414" fmla="*/ 1520 h 503731"/>
                <a:gd name="connsiteX415" fmla="*/ 5489578 w 10525375"/>
                <a:gd name="connsiteY415" fmla="*/ 8204 h 503731"/>
                <a:gd name="connsiteX416" fmla="*/ 5595004 w 10525375"/>
                <a:gd name="connsiteY416" fmla="*/ 6866 h 503731"/>
                <a:gd name="connsiteX417" fmla="*/ 5622210 w 10525375"/>
                <a:gd name="connsiteY417" fmla="*/ 6866 h 503731"/>
                <a:gd name="connsiteX418" fmla="*/ 5629012 w 10525375"/>
                <a:gd name="connsiteY418" fmla="*/ 8204 h 503731"/>
                <a:gd name="connsiteX419" fmla="*/ 5629012 w 10525375"/>
                <a:gd name="connsiteY419" fmla="*/ 9539 h 503731"/>
                <a:gd name="connsiteX420" fmla="*/ 5768442 w 10525375"/>
                <a:gd name="connsiteY420" fmla="*/ 10875 h 503731"/>
                <a:gd name="connsiteX421" fmla="*/ 5822855 w 10525375"/>
                <a:gd name="connsiteY421" fmla="*/ 14886 h 503731"/>
                <a:gd name="connsiteX422" fmla="*/ 5850061 w 10525375"/>
                <a:gd name="connsiteY422" fmla="*/ 10875 h 503731"/>
                <a:gd name="connsiteX423" fmla="*/ 5901074 w 10525375"/>
                <a:gd name="connsiteY423" fmla="*/ 16223 h 503731"/>
                <a:gd name="connsiteX424" fmla="*/ 5897672 w 10525375"/>
                <a:gd name="connsiteY424" fmla="*/ 17559 h 503731"/>
                <a:gd name="connsiteX425" fmla="*/ 5901074 w 10525375"/>
                <a:gd name="connsiteY425" fmla="*/ 17559 h 503731"/>
                <a:gd name="connsiteX426" fmla="*/ 5952084 w 10525375"/>
                <a:gd name="connsiteY426" fmla="*/ 17559 h 503731"/>
                <a:gd name="connsiteX427" fmla="*/ 5972489 w 10525375"/>
                <a:gd name="connsiteY427" fmla="*/ 17559 h 503731"/>
                <a:gd name="connsiteX428" fmla="*/ 6013298 w 10525375"/>
                <a:gd name="connsiteY428" fmla="*/ 21569 h 503731"/>
                <a:gd name="connsiteX429" fmla="*/ 6023502 w 10525375"/>
                <a:gd name="connsiteY429" fmla="*/ 17559 h 503731"/>
                <a:gd name="connsiteX430" fmla="*/ 6027504 w 10525375"/>
                <a:gd name="connsiteY430" fmla="*/ 17559 h 503731"/>
                <a:gd name="connsiteX431" fmla="*/ 6029544 w 10525375"/>
                <a:gd name="connsiteY431" fmla="*/ 16223 h 503731"/>
                <a:gd name="connsiteX432" fmla="*/ 6067905 w 10525375"/>
                <a:gd name="connsiteY432" fmla="*/ 17358 h 503731"/>
                <a:gd name="connsiteX433" fmla="*/ 6077064 w 10525375"/>
                <a:gd name="connsiteY433" fmla="*/ 17225 h 503731"/>
                <a:gd name="connsiteX434" fmla="*/ 6077767 w 10525375"/>
                <a:gd name="connsiteY434" fmla="*/ 17449 h 503731"/>
                <a:gd name="connsiteX435" fmla="*/ 6120940 w 10525375"/>
                <a:gd name="connsiteY435" fmla="*/ 15053 h 503731"/>
                <a:gd name="connsiteX436" fmla="*/ 6209783 w 10525375"/>
                <a:gd name="connsiteY436" fmla="*/ 18896 h 503731"/>
                <a:gd name="connsiteX437" fmla="*/ 6233590 w 10525375"/>
                <a:gd name="connsiteY437" fmla="*/ 25578 h 503731"/>
                <a:gd name="connsiteX438" fmla="*/ 6311807 w 10525375"/>
                <a:gd name="connsiteY438" fmla="*/ 14886 h 503731"/>
                <a:gd name="connsiteX439" fmla="*/ 6318608 w 10525375"/>
                <a:gd name="connsiteY439" fmla="*/ 16223 h 503731"/>
                <a:gd name="connsiteX440" fmla="*/ 6322011 w 10525375"/>
                <a:gd name="connsiteY440" fmla="*/ 12213 h 503731"/>
                <a:gd name="connsiteX441" fmla="*/ 6427433 w 10525375"/>
                <a:gd name="connsiteY441" fmla="*/ 10875 h 503731"/>
                <a:gd name="connsiteX442" fmla="*/ 6444439 w 10525375"/>
                <a:gd name="connsiteY442" fmla="*/ 10875 h 503731"/>
                <a:gd name="connsiteX443" fmla="*/ 6478447 w 10525375"/>
                <a:gd name="connsiteY443" fmla="*/ 14886 h 503731"/>
                <a:gd name="connsiteX444" fmla="*/ 6481846 w 10525375"/>
                <a:gd name="connsiteY444" fmla="*/ 14886 h 503731"/>
                <a:gd name="connsiteX445" fmla="*/ 6495449 w 10525375"/>
                <a:gd name="connsiteY445" fmla="*/ 13550 h 503731"/>
                <a:gd name="connsiteX446" fmla="*/ 6505653 w 10525375"/>
                <a:gd name="connsiteY446" fmla="*/ 14886 h 503731"/>
                <a:gd name="connsiteX447" fmla="*/ 6529457 w 10525375"/>
                <a:gd name="connsiteY447" fmla="*/ 16223 h 503731"/>
                <a:gd name="connsiteX448" fmla="*/ 6536258 w 10525375"/>
                <a:gd name="connsiteY448" fmla="*/ 14886 h 503731"/>
                <a:gd name="connsiteX449" fmla="*/ 6580470 w 10525375"/>
                <a:gd name="connsiteY449" fmla="*/ 14886 h 503731"/>
                <a:gd name="connsiteX450" fmla="*/ 6702898 w 10525375"/>
                <a:gd name="connsiteY450" fmla="*/ 14886 h 503731"/>
                <a:gd name="connsiteX451" fmla="*/ 6811723 w 10525375"/>
                <a:gd name="connsiteY451" fmla="*/ 13550 h 503731"/>
                <a:gd name="connsiteX452" fmla="*/ 6818525 w 10525375"/>
                <a:gd name="connsiteY452" fmla="*/ 14886 h 503731"/>
                <a:gd name="connsiteX453" fmla="*/ 6876336 w 10525375"/>
                <a:gd name="connsiteY453" fmla="*/ 13550 h 503731"/>
                <a:gd name="connsiteX454" fmla="*/ 6886540 w 10525375"/>
                <a:gd name="connsiteY454" fmla="*/ 13550 h 503731"/>
                <a:gd name="connsiteX455" fmla="*/ 6951153 w 10525375"/>
                <a:gd name="connsiteY455" fmla="*/ 9539 h 503731"/>
                <a:gd name="connsiteX456" fmla="*/ 6957955 w 10525375"/>
                <a:gd name="connsiteY456" fmla="*/ 9539 h 503731"/>
                <a:gd name="connsiteX457" fmla="*/ 7093986 w 10525375"/>
                <a:gd name="connsiteY457" fmla="*/ 10875 h 503731"/>
                <a:gd name="connsiteX458" fmla="*/ 7104190 w 10525375"/>
                <a:gd name="connsiteY458" fmla="*/ 13550 h 503731"/>
                <a:gd name="connsiteX459" fmla="*/ 7206214 w 10525375"/>
                <a:gd name="connsiteY459" fmla="*/ 13550 h 503731"/>
                <a:gd name="connsiteX460" fmla="*/ 7219817 w 10525375"/>
                <a:gd name="connsiteY460" fmla="*/ 20232 h 503731"/>
                <a:gd name="connsiteX461" fmla="*/ 7223216 w 10525375"/>
                <a:gd name="connsiteY461" fmla="*/ 20232 h 503731"/>
                <a:gd name="connsiteX462" fmla="*/ 7247023 w 10525375"/>
                <a:gd name="connsiteY462" fmla="*/ 12213 h 503731"/>
                <a:gd name="connsiteX463" fmla="*/ 7257224 w 10525375"/>
                <a:gd name="connsiteY463" fmla="*/ 12213 h 503731"/>
                <a:gd name="connsiteX464" fmla="*/ 7522484 w 10525375"/>
                <a:gd name="connsiteY464" fmla="*/ 10875 h 503731"/>
                <a:gd name="connsiteX465" fmla="*/ 7542889 w 10525375"/>
                <a:gd name="connsiteY465" fmla="*/ 12213 h 503731"/>
                <a:gd name="connsiteX466" fmla="*/ 7604103 w 10525375"/>
                <a:gd name="connsiteY466" fmla="*/ 8204 h 503731"/>
                <a:gd name="connsiteX467" fmla="*/ 7719730 w 10525375"/>
                <a:gd name="connsiteY467" fmla="*/ 8204 h 503731"/>
                <a:gd name="connsiteX468" fmla="*/ 7726531 w 10525375"/>
                <a:gd name="connsiteY468" fmla="*/ 8204 h 503731"/>
                <a:gd name="connsiteX469" fmla="*/ 7811552 w 10525375"/>
                <a:gd name="connsiteY469" fmla="*/ 8204 h 503731"/>
                <a:gd name="connsiteX470" fmla="*/ 7818354 w 10525375"/>
                <a:gd name="connsiteY470" fmla="*/ 8204 h 503731"/>
                <a:gd name="connsiteX471" fmla="*/ 7872767 w 10525375"/>
                <a:gd name="connsiteY471" fmla="*/ 8204 h 503731"/>
                <a:gd name="connsiteX472" fmla="*/ 7930578 w 10525375"/>
                <a:gd name="connsiteY472" fmla="*/ 9539 h 503731"/>
                <a:gd name="connsiteX473" fmla="*/ 7933980 w 10525375"/>
                <a:gd name="connsiteY473" fmla="*/ 10875 h 503731"/>
                <a:gd name="connsiteX474" fmla="*/ 7933980 w 10525375"/>
                <a:gd name="connsiteY474" fmla="*/ 8204 h 503731"/>
                <a:gd name="connsiteX475" fmla="*/ 7967988 w 10525375"/>
                <a:gd name="connsiteY475" fmla="*/ 8204 h 503731"/>
                <a:gd name="connsiteX476" fmla="*/ 7974790 w 10525375"/>
                <a:gd name="connsiteY476" fmla="*/ 6866 h 503731"/>
                <a:gd name="connsiteX477" fmla="*/ 7995194 w 10525375"/>
                <a:gd name="connsiteY477" fmla="*/ 8204 h 503731"/>
                <a:gd name="connsiteX478" fmla="*/ 8046204 w 10525375"/>
                <a:gd name="connsiteY478" fmla="*/ 9539 h 503731"/>
                <a:gd name="connsiteX479" fmla="*/ 8046204 w 10525375"/>
                <a:gd name="connsiteY479" fmla="*/ 12213 h 503731"/>
                <a:gd name="connsiteX480" fmla="*/ 8066609 w 10525375"/>
                <a:gd name="connsiteY480" fmla="*/ 8204 h 503731"/>
                <a:gd name="connsiteX481" fmla="*/ 8161831 w 10525375"/>
                <a:gd name="connsiteY481" fmla="*/ 4193 h 503731"/>
                <a:gd name="connsiteX482" fmla="*/ 8229846 w 10525375"/>
                <a:gd name="connsiteY482" fmla="*/ 4193 h 503731"/>
                <a:gd name="connsiteX483" fmla="*/ 8318267 w 10525375"/>
                <a:gd name="connsiteY483" fmla="*/ 12213 h 503731"/>
                <a:gd name="connsiteX484" fmla="*/ 8318267 w 10525375"/>
                <a:gd name="connsiteY484" fmla="*/ 13550 h 503731"/>
                <a:gd name="connsiteX485" fmla="*/ 8382884 w 10525375"/>
                <a:gd name="connsiteY485" fmla="*/ 2857 h 503731"/>
                <a:gd name="connsiteX486" fmla="*/ 8467901 w 10525375"/>
                <a:gd name="connsiteY486" fmla="*/ 1520 h 503731"/>
                <a:gd name="connsiteX487" fmla="*/ 8481504 w 10525375"/>
                <a:gd name="connsiteY487" fmla="*/ 1520 h 503731"/>
                <a:gd name="connsiteX488" fmla="*/ 8505312 w 10525375"/>
                <a:gd name="connsiteY488" fmla="*/ 9539 h 503731"/>
                <a:gd name="connsiteX489" fmla="*/ 8505312 w 10525375"/>
                <a:gd name="connsiteY489" fmla="*/ 8204 h 503731"/>
                <a:gd name="connsiteX490" fmla="*/ 8501909 w 10525375"/>
                <a:gd name="connsiteY490" fmla="*/ 6866 h 503731"/>
                <a:gd name="connsiteX491" fmla="*/ 8556322 w 10525375"/>
                <a:gd name="connsiteY491" fmla="*/ 184 h 503731"/>
                <a:gd name="connsiteX492" fmla="*/ 8668549 w 10525375"/>
                <a:gd name="connsiteY492" fmla="*/ 1520 h 503731"/>
                <a:gd name="connsiteX493" fmla="*/ 8688954 w 10525375"/>
                <a:gd name="connsiteY493" fmla="*/ 1520 h 503731"/>
                <a:gd name="connsiteX494" fmla="*/ 8750168 w 10525375"/>
                <a:gd name="connsiteY494" fmla="*/ 1520 h 503731"/>
                <a:gd name="connsiteX495" fmla="*/ 8818184 w 10525375"/>
                <a:gd name="connsiteY495" fmla="*/ 2857 h 503731"/>
                <a:gd name="connsiteX496" fmla="*/ 8824985 w 10525375"/>
                <a:gd name="connsiteY496" fmla="*/ 184 h 503731"/>
                <a:gd name="connsiteX497" fmla="*/ 8841987 w 10525375"/>
                <a:gd name="connsiteY497" fmla="*/ 184 h 503731"/>
                <a:gd name="connsiteX498" fmla="*/ 8896400 w 10525375"/>
                <a:gd name="connsiteY498" fmla="*/ 2857 h 503731"/>
                <a:gd name="connsiteX499" fmla="*/ 8954214 w 10525375"/>
                <a:gd name="connsiteY499" fmla="*/ 4193 h 503731"/>
                <a:gd name="connsiteX500" fmla="*/ 8964415 w 10525375"/>
                <a:gd name="connsiteY500" fmla="*/ 4193 h 503731"/>
                <a:gd name="connsiteX501" fmla="*/ 9018828 w 10525375"/>
                <a:gd name="connsiteY501" fmla="*/ 184 h 503731"/>
                <a:gd name="connsiteX502" fmla="*/ 9032430 w 10525375"/>
                <a:gd name="connsiteY502" fmla="*/ 184 h 503731"/>
                <a:gd name="connsiteX503" fmla="*/ 9103849 w 10525375"/>
                <a:gd name="connsiteY503" fmla="*/ 2857 h 503731"/>
                <a:gd name="connsiteX504" fmla="*/ 9110650 w 10525375"/>
                <a:gd name="connsiteY504" fmla="*/ 1520 h 503731"/>
                <a:gd name="connsiteX505" fmla="*/ 9399715 w 10525375"/>
                <a:gd name="connsiteY505" fmla="*/ 8204 h 503731"/>
                <a:gd name="connsiteX506" fmla="*/ 9505141 w 10525375"/>
                <a:gd name="connsiteY506" fmla="*/ 6866 h 503731"/>
                <a:gd name="connsiteX507" fmla="*/ 9532347 w 10525375"/>
                <a:gd name="connsiteY507" fmla="*/ 6866 h 503731"/>
                <a:gd name="connsiteX508" fmla="*/ 9539148 w 10525375"/>
                <a:gd name="connsiteY508" fmla="*/ 8204 h 503731"/>
                <a:gd name="connsiteX509" fmla="*/ 9539148 w 10525375"/>
                <a:gd name="connsiteY509" fmla="*/ 9539 h 503731"/>
                <a:gd name="connsiteX510" fmla="*/ 9678579 w 10525375"/>
                <a:gd name="connsiteY510" fmla="*/ 10875 h 503731"/>
                <a:gd name="connsiteX511" fmla="*/ 9732992 w 10525375"/>
                <a:gd name="connsiteY511" fmla="*/ 14886 h 503731"/>
                <a:gd name="connsiteX512" fmla="*/ 9760198 w 10525375"/>
                <a:gd name="connsiteY512" fmla="*/ 10875 h 503731"/>
                <a:gd name="connsiteX513" fmla="*/ 9811211 w 10525375"/>
                <a:gd name="connsiteY513" fmla="*/ 16223 h 503731"/>
                <a:gd name="connsiteX514" fmla="*/ 9807808 w 10525375"/>
                <a:gd name="connsiteY514" fmla="*/ 17559 h 503731"/>
                <a:gd name="connsiteX515" fmla="*/ 9811211 w 10525375"/>
                <a:gd name="connsiteY515" fmla="*/ 17559 h 503731"/>
                <a:gd name="connsiteX516" fmla="*/ 9862221 w 10525375"/>
                <a:gd name="connsiteY516" fmla="*/ 17559 h 503731"/>
                <a:gd name="connsiteX517" fmla="*/ 9882626 w 10525375"/>
                <a:gd name="connsiteY517" fmla="*/ 17559 h 503731"/>
                <a:gd name="connsiteX518" fmla="*/ 9923435 w 10525375"/>
                <a:gd name="connsiteY518" fmla="*/ 21569 h 503731"/>
                <a:gd name="connsiteX519" fmla="*/ 9933639 w 10525375"/>
                <a:gd name="connsiteY519" fmla="*/ 17559 h 503731"/>
                <a:gd name="connsiteX520" fmla="*/ 9964244 w 10525375"/>
                <a:gd name="connsiteY520" fmla="*/ 17559 h 503731"/>
                <a:gd name="connsiteX521" fmla="*/ 10005054 w 10525375"/>
                <a:gd name="connsiteY521" fmla="*/ 22905 h 503731"/>
                <a:gd name="connsiteX522" fmla="*/ 10049266 w 10525375"/>
                <a:gd name="connsiteY522" fmla="*/ 24241 h 503731"/>
                <a:gd name="connsiteX523" fmla="*/ 10035662 w 10525375"/>
                <a:gd name="connsiteY523" fmla="*/ 34935 h 503731"/>
                <a:gd name="connsiteX524" fmla="*/ 9971046 w 10525375"/>
                <a:gd name="connsiteY524" fmla="*/ 33598 h 503731"/>
                <a:gd name="connsiteX525" fmla="*/ 9967647 w 10525375"/>
                <a:gd name="connsiteY525" fmla="*/ 29589 h 503731"/>
                <a:gd name="connsiteX526" fmla="*/ 9967647 w 10525375"/>
                <a:gd name="connsiteY526" fmla="*/ 30925 h 503731"/>
                <a:gd name="connsiteX527" fmla="*/ 9950642 w 10525375"/>
                <a:gd name="connsiteY527" fmla="*/ 34935 h 503731"/>
                <a:gd name="connsiteX528" fmla="*/ 9974448 w 10525375"/>
                <a:gd name="connsiteY528" fmla="*/ 54983 h 503731"/>
                <a:gd name="connsiteX529" fmla="*/ 10008456 w 10525375"/>
                <a:gd name="connsiteY529" fmla="*/ 54983 h 503731"/>
                <a:gd name="connsiteX530" fmla="*/ 10083274 w 10525375"/>
                <a:gd name="connsiteY530" fmla="*/ 58993 h 503731"/>
                <a:gd name="connsiteX531" fmla="*/ 10056068 w 10525375"/>
                <a:gd name="connsiteY531" fmla="*/ 53647 h 503731"/>
                <a:gd name="connsiteX532" fmla="*/ 10103678 w 10525375"/>
                <a:gd name="connsiteY532" fmla="*/ 52310 h 503731"/>
                <a:gd name="connsiteX533" fmla="*/ 10103678 w 10525375"/>
                <a:gd name="connsiteY533" fmla="*/ 48301 h 503731"/>
                <a:gd name="connsiteX534" fmla="*/ 10093474 w 10525375"/>
                <a:gd name="connsiteY534" fmla="*/ 42955 h 503731"/>
                <a:gd name="connsiteX535" fmla="*/ 10093474 w 10525375"/>
                <a:gd name="connsiteY535" fmla="*/ 38944 h 503731"/>
                <a:gd name="connsiteX536" fmla="*/ 10093474 w 10525375"/>
                <a:gd name="connsiteY536" fmla="*/ 26916 h 503731"/>
                <a:gd name="connsiteX537" fmla="*/ 10124083 w 10525375"/>
                <a:gd name="connsiteY537" fmla="*/ 42955 h 503731"/>
                <a:gd name="connsiteX538" fmla="*/ 10124083 w 10525375"/>
                <a:gd name="connsiteY538" fmla="*/ 48301 h 503731"/>
                <a:gd name="connsiteX539" fmla="*/ 10147886 w 10525375"/>
                <a:gd name="connsiteY539" fmla="*/ 56320 h 503731"/>
                <a:gd name="connsiteX540" fmla="*/ 10134284 w 10525375"/>
                <a:gd name="connsiteY540" fmla="*/ 64338 h 503731"/>
                <a:gd name="connsiteX541" fmla="*/ 10103678 w 10525375"/>
                <a:gd name="connsiteY541" fmla="*/ 72359 h 503731"/>
                <a:gd name="connsiteX542" fmla="*/ 10113879 w 10525375"/>
                <a:gd name="connsiteY542" fmla="*/ 76368 h 503731"/>
                <a:gd name="connsiteX543" fmla="*/ 10181894 w 10525375"/>
                <a:gd name="connsiteY543" fmla="*/ 77704 h 503731"/>
                <a:gd name="connsiteX544" fmla="*/ 10181894 w 10525375"/>
                <a:gd name="connsiteY544" fmla="*/ 80379 h 503731"/>
                <a:gd name="connsiteX545" fmla="*/ 10134284 w 10525375"/>
                <a:gd name="connsiteY545" fmla="*/ 88398 h 503731"/>
                <a:gd name="connsiteX546" fmla="*/ 10178496 w 10525375"/>
                <a:gd name="connsiteY546" fmla="*/ 91070 h 503731"/>
                <a:gd name="connsiteX547" fmla="*/ 10154688 w 10525375"/>
                <a:gd name="connsiteY547" fmla="*/ 113792 h 503731"/>
                <a:gd name="connsiteX548" fmla="*/ 10171694 w 10525375"/>
                <a:gd name="connsiteY548" fmla="*/ 124485 h 503731"/>
                <a:gd name="connsiteX549" fmla="*/ 10232908 w 10525375"/>
                <a:gd name="connsiteY549" fmla="*/ 113792 h 503731"/>
                <a:gd name="connsiteX550" fmla="*/ 10232908 w 10525375"/>
                <a:gd name="connsiteY550" fmla="*/ 125822 h 503731"/>
                <a:gd name="connsiteX551" fmla="*/ 10243108 w 10525375"/>
                <a:gd name="connsiteY551" fmla="*/ 125822 h 503731"/>
                <a:gd name="connsiteX552" fmla="*/ 10243108 w 10525375"/>
                <a:gd name="connsiteY552" fmla="*/ 124485 h 503731"/>
                <a:gd name="connsiteX553" fmla="*/ 10277116 w 10525375"/>
                <a:gd name="connsiteY553" fmla="*/ 116466 h 503731"/>
                <a:gd name="connsiteX554" fmla="*/ 10348534 w 10525375"/>
                <a:gd name="connsiteY554" fmla="*/ 116466 h 503731"/>
                <a:gd name="connsiteX555" fmla="*/ 10396146 w 10525375"/>
                <a:gd name="connsiteY555" fmla="*/ 116466 h 503731"/>
                <a:gd name="connsiteX556" fmla="*/ 10368939 w 10525375"/>
                <a:gd name="connsiteY556" fmla="*/ 132504 h 503731"/>
                <a:gd name="connsiteX557" fmla="*/ 10368939 w 10525375"/>
                <a:gd name="connsiteY557" fmla="*/ 144533 h 503731"/>
                <a:gd name="connsiteX558" fmla="*/ 10406346 w 10525375"/>
                <a:gd name="connsiteY558" fmla="*/ 141861 h 503731"/>
                <a:gd name="connsiteX559" fmla="*/ 10436954 w 10525375"/>
                <a:gd name="connsiteY559" fmla="*/ 155227 h 503731"/>
                <a:gd name="connsiteX560" fmla="*/ 10406346 w 10525375"/>
                <a:gd name="connsiteY560" fmla="*/ 161909 h 503731"/>
                <a:gd name="connsiteX561" fmla="*/ 10368939 w 10525375"/>
                <a:gd name="connsiteY561" fmla="*/ 157899 h 503731"/>
                <a:gd name="connsiteX562" fmla="*/ 10338330 w 10525375"/>
                <a:gd name="connsiteY562" fmla="*/ 148543 h 503731"/>
                <a:gd name="connsiteX563" fmla="*/ 10314526 w 10525375"/>
                <a:gd name="connsiteY563" fmla="*/ 160573 h 503731"/>
                <a:gd name="connsiteX564" fmla="*/ 10273718 w 10525375"/>
                <a:gd name="connsiteY564" fmla="*/ 168593 h 503731"/>
                <a:gd name="connsiteX565" fmla="*/ 10287320 w 10525375"/>
                <a:gd name="connsiteY565" fmla="*/ 176612 h 503731"/>
                <a:gd name="connsiteX566" fmla="*/ 10328130 w 10525375"/>
                <a:gd name="connsiteY566" fmla="*/ 172602 h 503731"/>
                <a:gd name="connsiteX567" fmla="*/ 10379779 w 10525375"/>
                <a:gd name="connsiteY567" fmla="*/ 172226 h 503731"/>
                <a:gd name="connsiteX568" fmla="*/ 10387784 w 10525375"/>
                <a:gd name="connsiteY568" fmla="*/ 179252 h 503731"/>
                <a:gd name="connsiteX569" fmla="*/ 10373612 w 10525375"/>
                <a:gd name="connsiteY569" fmla="*/ 178951 h 503731"/>
                <a:gd name="connsiteX570" fmla="*/ 10365536 w 10525375"/>
                <a:gd name="connsiteY570" fmla="*/ 184632 h 503731"/>
                <a:gd name="connsiteX571" fmla="*/ 10328130 w 10525375"/>
                <a:gd name="connsiteY571" fmla="*/ 196660 h 503731"/>
                <a:gd name="connsiteX572" fmla="*/ 10253312 w 10525375"/>
                <a:gd name="connsiteY572" fmla="*/ 203344 h 503731"/>
                <a:gd name="connsiteX573" fmla="*/ 10280519 w 10525375"/>
                <a:gd name="connsiteY573" fmla="*/ 208690 h 503731"/>
                <a:gd name="connsiteX574" fmla="*/ 10290720 w 10525375"/>
                <a:gd name="connsiteY574" fmla="*/ 212699 h 503731"/>
                <a:gd name="connsiteX575" fmla="*/ 10294122 w 10525375"/>
                <a:gd name="connsiteY575" fmla="*/ 210026 h 503731"/>
                <a:gd name="connsiteX576" fmla="*/ 10362138 w 10525375"/>
                <a:gd name="connsiteY576" fmla="*/ 208690 h 503731"/>
                <a:gd name="connsiteX577" fmla="*/ 10379140 w 10525375"/>
                <a:gd name="connsiteY577" fmla="*/ 212699 h 503731"/>
                <a:gd name="connsiteX578" fmla="*/ 10392743 w 10525375"/>
                <a:gd name="connsiteY578" fmla="*/ 216709 h 503731"/>
                <a:gd name="connsiteX579" fmla="*/ 10464161 w 10525375"/>
                <a:gd name="connsiteY579" fmla="*/ 248787 h 503731"/>
                <a:gd name="connsiteX580" fmla="*/ 10433552 w 10525375"/>
                <a:gd name="connsiteY580" fmla="*/ 252796 h 503731"/>
                <a:gd name="connsiteX581" fmla="*/ 10402947 w 10525375"/>
                <a:gd name="connsiteY581" fmla="*/ 240768 h 503731"/>
                <a:gd name="connsiteX582" fmla="*/ 10409748 w 10525375"/>
                <a:gd name="connsiteY582" fmla="*/ 254134 h 503731"/>
                <a:gd name="connsiteX583" fmla="*/ 10385941 w 10525375"/>
                <a:gd name="connsiteY583" fmla="*/ 255469 h 503731"/>
                <a:gd name="connsiteX584" fmla="*/ 10368939 w 10525375"/>
                <a:gd name="connsiteY584" fmla="*/ 263489 h 503731"/>
                <a:gd name="connsiteX585" fmla="*/ 10358735 w 10525375"/>
                <a:gd name="connsiteY585" fmla="*/ 264826 h 503731"/>
                <a:gd name="connsiteX586" fmla="*/ 10266916 w 10525375"/>
                <a:gd name="connsiteY586" fmla="*/ 260816 h 503731"/>
                <a:gd name="connsiteX587" fmla="*/ 10266916 w 10525375"/>
                <a:gd name="connsiteY587" fmla="*/ 272846 h 503731"/>
                <a:gd name="connsiteX588" fmla="*/ 10277116 w 10525375"/>
                <a:gd name="connsiteY588" fmla="*/ 276855 h 503731"/>
                <a:gd name="connsiteX589" fmla="*/ 10317926 w 10525375"/>
                <a:gd name="connsiteY589" fmla="*/ 275519 h 503731"/>
                <a:gd name="connsiteX590" fmla="*/ 10338330 w 10525375"/>
                <a:gd name="connsiteY590" fmla="*/ 278192 h 503731"/>
                <a:gd name="connsiteX591" fmla="*/ 10368939 w 10525375"/>
                <a:gd name="connsiteY591" fmla="*/ 283538 h 503731"/>
                <a:gd name="connsiteX592" fmla="*/ 10379140 w 10525375"/>
                <a:gd name="connsiteY592" fmla="*/ 286211 h 503731"/>
                <a:gd name="connsiteX593" fmla="*/ 10358735 w 10525375"/>
                <a:gd name="connsiteY593" fmla="*/ 294231 h 503731"/>
                <a:gd name="connsiteX594" fmla="*/ 10297521 w 10525375"/>
                <a:gd name="connsiteY594" fmla="*/ 298240 h 503731"/>
                <a:gd name="connsiteX595" fmla="*/ 10246511 w 10525375"/>
                <a:gd name="connsiteY595" fmla="*/ 292894 h 503731"/>
                <a:gd name="connsiteX596" fmla="*/ 10243108 w 10525375"/>
                <a:gd name="connsiteY596" fmla="*/ 282201 h 503731"/>
                <a:gd name="connsiteX597" fmla="*/ 10246511 w 10525375"/>
                <a:gd name="connsiteY597" fmla="*/ 282201 h 503731"/>
                <a:gd name="connsiteX598" fmla="*/ 10209100 w 10525375"/>
                <a:gd name="connsiteY598" fmla="*/ 287547 h 503731"/>
                <a:gd name="connsiteX599" fmla="*/ 10205702 w 10525375"/>
                <a:gd name="connsiteY599" fmla="*/ 290220 h 503731"/>
                <a:gd name="connsiteX600" fmla="*/ 10215902 w 10525375"/>
                <a:gd name="connsiteY600" fmla="*/ 294231 h 503731"/>
                <a:gd name="connsiteX601" fmla="*/ 10215902 w 10525375"/>
                <a:gd name="connsiteY601" fmla="*/ 306259 h 503731"/>
                <a:gd name="connsiteX602" fmla="*/ 10175093 w 10525375"/>
                <a:gd name="connsiteY602" fmla="*/ 306259 h 503731"/>
                <a:gd name="connsiteX603" fmla="*/ 10127482 w 10525375"/>
                <a:gd name="connsiteY603" fmla="*/ 302250 h 503731"/>
                <a:gd name="connsiteX604" fmla="*/ 10103678 w 10525375"/>
                <a:gd name="connsiteY604" fmla="*/ 306259 h 503731"/>
                <a:gd name="connsiteX605" fmla="*/ 10076472 w 10525375"/>
                <a:gd name="connsiteY605" fmla="*/ 310270 h 503731"/>
                <a:gd name="connsiteX606" fmla="*/ 10093474 w 10525375"/>
                <a:gd name="connsiteY606" fmla="*/ 314279 h 503731"/>
                <a:gd name="connsiteX607" fmla="*/ 10141085 w 10525375"/>
                <a:gd name="connsiteY607" fmla="*/ 319625 h 503731"/>
                <a:gd name="connsiteX608" fmla="*/ 10096876 w 10525375"/>
                <a:gd name="connsiteY608" fmla="*/ 322298 h 503731"/>
                <a:gd name="connsiteX609" fmla="*/ 10090075 w 10525375"/>
                <a:gd name="connsiteY609" fmla="*/ 322298 h 503731"/>
                <a:gd name="connsiteX610" fmla="*/ 10117282 w 10525375"/>
                <a:gd name="connsiteY610" fmla="*/ 332991 h 503731"/>
                <a:gd name="connsiteX611" fmla="*/ 10137686 w 10525375"/>
                <a:gd name="connsiteY611" fmla="*/ 338337 h 503731"/>
                <a:gd name="connsiteX612" fmla="*/ 10168292 w 10525375"/>
                <a:gd name="connsiteY612" fmla="*/ 338337 h 503731"/>
                <a:gd name="connsiteX613" fmla="*/ 10171694 w 10525375"/>
                <a:gd name="connsiteY613" fmla="*/ 339674 h 503731"/>
                <a:gd name="connsiteX614" fmla="*/ 10175093 w 10525375"/>
                <a:gd name="connsiteY614" fmla="*/ 337001 h 503731"/>
                <a:gd name="connsiteX615" fmla="*/ 10243108 w 10525375"/>
                <a:gd name="connsiteY615" fmla="*/ 338337 h 503731"/>
                <a:gd name="connsiteX616" fmla="*/ 10355336 w 10525375"/>
                <a:gd name="connsiteY616" fmla="*/ 342348 h 503731"/>
                <a:gd name="connsiteX617" fmla="*/ 10375740 w 10525375"/>
                <a:gd name="connsiteY617" fmla="*/ 339674 h 503731"/>
                <a:gd name="connsiteX618" fmla="*/ 10498169 w 10525375"/>
                <a:gd name="connsiteY618" fmla="*/ 347694 h 503731"/>
                <a:gd name="connsiteX619" fmla="*/ 10498169 w 10525375"/>
                <a:gd name="connsiteY619" fmla="*/ 350367 h 503731"/>
                <a:gd name="connsiteX620" fmla="*/ 10447156 w 10525375"/>
                <a:gd name="connsiteY620" fmla="*/ 355713 h 503731"/>
                <a:gd name="connsiteX621" fmla="*/ 10385941 w 10525375"/>
                <a:gd name="connsiteY621" fmla="*/ 355713 h 503731"/>
                <a:gd name="connsiteX622" fmla="*/ 10375740 w 10525375"/>
                <a:gd name="connsiteY622" fmla="*/ 354376 h 503731"/>
                <a:gd name="connsiteX623" fmla="*/ 10345132 w 10525375"/>
                <a:gd name="connsiteY623" fmla="*/ 351703 h 503731"/>
                <a:gd name="connsiteX624" fmla="*/ 10222704 w 10525375"/>
                <a:gd name="connsiteY624" fmla="*/ 359722 h 503731"/>
                <a:gd name="connsiteX625" fmla="*/ 10222704 w 10525375"/>
                <a:gd name="connsiteY625" fmla="*/ 357049 h 503731"/>
                <a:gd name="connsiteX626" fmla="*/ 10137686 w 10525375"/>
                <a:gd name="connsiteY626" fmla="*/ 369079 h 503731"/>
                <a:gd name="connsiteX627" fmla="*/ 10100276 w 10525375"/>
                <a:gd name="connsiteY627" fmla="*/ 367742 h 503731"/>
                <a:gd name="connsiteX628" fmla="*/ 10096876 w 10525375"/>
                <a:gd name="connsiteY628" fmla="*/ 366406 h 503731"/>
                <a:gd name="connsiteX629" fmla="*/ 10069670 w 10525375"/>
                <a:gd name="connsiteY629" fmla="*/ 366406 h 503731"/>
                <a:gd name="connsiteX630" fmla="*/ 10045863 w 10525375"/>
                <a:gd name="connsiteY630" fmla="*/ 367742 h 503731"/>
                <a:gd name="connsiteX631" fmla="*/ 10042464 w 10525375"/>
                <a:gd name="connsiteY631" fmla="*/ 366406 h 503731"/>
                <a:gd name="connsiteX632" fmla="*/ 10028861 w 10525375"/>
                <a:gd name="connsiteY632" fmla="*/ 366406 h 503731"/>
                <a:gd name="connsiteX633" fmla="*/ 10018657 w 10525375"/>
                <a:gd name="connsiteY633" fmla="*/ 366406 h 503731"/>
                <a:gd name="connsiteX634" fmla="*/ 10011856 w 10525375"/>
                <a:gd name="connsiteY634" fmla="*/ 369079 h 503731"/>
                <a:gd name="connsiteX635" fmla="*/ 9977848 w 10525375"/>
                <a:gd name="connsiteY635" fmla="*/ 371752 h 503731"/>
                <a:gd name="connsiteX636" fmla="*/ 9971046 w 10525375"/>
                <a:gd name="connsiteY636" fmla="*/ 369079 h 503731"/>
                <a:gd name="connsiteX637" fmla="*/ 9971046 w 10525375"/>
                <a:gd name="connsiteY637" fmla="*/ 375761 h 503731"/>
                <a:gd name="connsiteX638" fmla="*/ 9998252 w 10525375"/>
                <a:gd name="connsiteY638" fmla="*/ 381108 h 503731"/>
                <a:gd name="connsiteX639" fmla="*/ 10001655 w 10525375"/>
                <a:gd name="connsiteY639" fmla="*/ 378434 h 503731"/>
                <a:gd name="connsiteX640" fmla="*/ 10056068 w 10525375"/>
                <a:gd name="connsiteY640" fmla="*/ 377099 h 503731"/>
                <a:gd name="connsiteX641" fmla="*/ 10069670 w 10525375"/>
                <a:gd name="connsiteY641" fmla="*/ 381108 h 503731"/>
                <a:gd name="connsiteX642" fmla="*/ 10069670 w 10525375"/>
                <a:gd name="connsiteY642" fmla="*/ 385118 h 503731"/>
                <a:gd name="connsiteX643" fmla="*/ 10110480 w 10525375"/>
                <a:gd name="connsiteY643" fmla="*/ 389127 h 503731"/>
                <a:gd name="connsiteX644" fmla="*/ 10110480 w 10525375"/>
                <a:gd name="connsiteY644" fmla="*/ 393137 h 503731"/>
                <a:gd name="connsiteX645" fmla="*/ 10151289 w 10525375"/>
                <a:gd name="connsiteY645" fmla="*/ 386454 h 503731"/>
                <a:gd name="connsiteX646" fmla="*/ 10161490 w 10525375"/>
                <a:gd name="connsiteY646" fmla="*/ 390464 h 503731"/>
                <a:gd name="connsiteX647" fmla="*/ 10168292 w 10525375"/>
                <a:gd name="connsiteY647" fmla="*/ 391800 h 503731"/>
                <a:gd name="connsiteX648" fmla="*/ 10232908 w 10525375"/>
                <a:gd name="connsiteY648" fmla="*/ 397147 h 503731"/>
                <a:gd name="connsiteX649" fmla="*/ 10266916 w 10525375"/>
                <a:gd name="connsiteY649" fmla="*/ 405166 h 503731"/>
                <a:gd name="connsiteX650" fmla="*/ 10243108 w 10525375"/>
                <a:gd name="connsiteY650" fmla="*/ 411850 h 503731"/>
                <a:gd name="connsiteX651" fmla="*/ 10243108 w 10525375"/>
                <a:gd name="connsiteY651" fmla="*/ 415859 h 503731"/>
                <a:gd name="connsiteX652" fmla="*/ 10181894 w 10525375"/>
                <a:gd name="connsiteY652" fmla="*/ 415859 h 503731"/>
                <a:gd name="connsiteX653" fmla="*/ 10175093 w 10525375"/>
                <a:gd name="connsiteY653" fmla="*/ 419869 h 503731"/>
                <a:gd name="connsiteX654" fmla="*/ 10212503 w 10525375"/>
                <a:gd name="connsiteY654" fmla="*/ 433235 h 503731"/>
                <a:gd name="connsiteX655" fmla="*/ 10212503 w 10525375"/>
                <a:gd name="connsiteY655" fmla="*/ 441254 h 503731"/>
                <a:gd name="connsiteX656" fmla="*/ 10181894 w 10525375"/>
                <a:gd name="connsiteY656" fmla="*/ 439917 h 503731"/>
                <a:gd name="connsiteX657" fmla="*/ 10147886 w 10525375"/>
                <a:gd name="connsiteY657" fmla="*/ 419869 h 503731"/>
                <a:gd name="connsiteX658" fmla="*/ 10117282 w 10525375"/>
                <a:gd name="connsiteY658" fmla="*/ 419869 h 503731"/>
                <a:gd name="connsiteX659" fmla="*/ 10130884 w 10525375"/>
                <a:gd name="connsiteY659" fmla="*/ 410512 h 503731"/>
                <a:gd name="connsiteX660" fmla="*/ 10127482 w 10525375"/>
                <a:gd name="connsiteY660" fmla="*/ 405166 h 503731"/>
                <a:gd name="connsiteX661" fmla="*/ 10124083 w 10525375"/>
                <a:gd name="connsiteY661" fmla="*/ 402493 h 503731"/>
                <a:gd name="connsiteX662" fmla="*/ 10086672 w 10525375"/>
                <a:gd name="connsiteY662" fmla="*/ 402493 h 503731"/>
                <a:gd name="connsiteX663" fmla="*/ 10076472 w 10525375"/>
                <a:gd name="connsiteY663" fmla="*/ 411850 h 503731"/>
                <a:gd name="connsiteX664" fmla="*/ 10073070 w 10525375"/>
                <a:gd name="connsiteY664" fmla="*/ 415859 h 503731"/>
                <a:gd name="connsiteX665" fmla="*/ 10083274 w 10525375"/>
                <a:gd name="connsiteY665" fmla="*/ 426551 h 503731"/>
                <a:gd name="connsiteX666" fmla="*/ 10096876 w 10525375"/>
                <a:gd name="connsiteY666" fmla="*/ 427888 h 503731"/>
                <a:gd name="connsiteX667" fmla="*/ 10141085 w 10525375"/>
                <a:gd name="connsiteY667" fmla="*/ 434571 h 503731"/>
                <a:gd name="connsiteX668" fmla="*/ 10137686 w 10525375"/>
                <a:gd name="connsiteY668" fmla="*/ 438581 h 503731"/>
                <a:gd name="connsiteX669" fmla="*/ 10090075 w 10525375"/>
                <a:gd name="connsiteY669" fmla="*/ 437244 h 503731"/>
                <a:gd name="connsiteX670" fmla="*/ 10066268 w 10525375"/>
                <a:gd name="connsiteY670" fmla="*/ 437244 h 503731"/>
                <a:gd name="connsiteX671" fmla="*/ 10039062 w 10525375"/>
                <a:gd name="connsiteY671" fmla="*/ 433235 h 503731"/>
                <a:gd name="connsiteX672" fmla="*/ 10018657 w 10525375"/>
                <a:gd name="connsiteY672" fmla="*/ 445263 h 503731"/>
                <a:gd name="connsiteX673" fmla="*/ 9984649 w 10525375"/>
                <a:gd name="connsiteY673" fmla="*/ 433235 h 503731"/>
                <a:gd name="connsiteX674" fmla="*/ 9903030 w 10525375"/>
                <a:gd name="connsiteY674" fmla="*/ 437244 h 503731"/>
                <a:gd name="connsiteX675" fmla="*/ 9889428 w 10525375"/>
                <a:gd name="connsiteY675" fmla="*/ 451947 h 503731"/>
                <a:gd name="connsiteX676" fmla="*/ 9855420 w 10525375"/>
                <a:gd name="connsiteY676" fmla="*/ 451947 h 503731"/>
                <a:gd name="connsiteX677" fmla="*/ 9838418 w 10525375"/>
                <a:gd name="connsiteY677" fmla="*/ 453283 h 503731"/>
                <a:gd name="connsiteX678" fmla="*/ 9804410 w 10525375"/>
                <a:gd name="connsiteY678" fmla="*/ 455956 h 503731"/>
                <a:gd name="connsiteX679" fmla="*/ 9801007 w 10525375"/>
                <a:gd name="connsiteY679" fmla="*/ 455956 h 503731"/>
                <a:gd name="connsiteX680" fmla="*/ 9749997 w 10525375"/>
                <a:gd name="connsiteY680" fmla="*/ 454620 h 503731"/>
                <a:gd name="connsiteX681" fmla="*/ 9743196 w 10525375"/>
                <a:gd name="connsiteY681" fmla="*/ 453283 h 503731"/>
                <a:gd name="connsiteX682" fmla="*/ 9743196 w 10525375"/>
                <a:gd name="connsiteY682" fmla="*/ 457293 h 503731"/>
                <a:gd name="connsiteX683" fmla="*/ 9702386 w 10525375"/>
                <a:gd name="connsiteY683" fmla="*/ 457293 h 503731"/>
                <a:gd name="connsiteX684" fmla="*/ 9600363 w 10525375"/>
                <a:gd name="connsiteY684" fmla="*/ 462639 h 503731"/>
                <a:gd name="connsiteX685" fmla="*/ 9579958 w 10525375"/>
                <a:gd name="connsiteY685" fmla="*/ 442590 h 503731"/>
                <a:gd name="connsiteX686" fmla="*/ 9569754 w 10525375"/>
                <a:gd name="connsiteY686" fmla="*/ 441254 h 503731"/>
                <a:gd name="connsiteX687" fmla="*/ 9566355 w 10525375"/>
                <a:gd name="connsiteY687" fmla="*/ 441254 h 503731"/>
                <a:gd name="connsiteX688" fmla="*/ 9566355 w 10525375"/>
                <a:gd name="connsiteY688" fmla="*/ 442590 h 503731"/>
                <a:gd name="connsiteX689" fmla="*/ 9545950 w 10525375"/>
                <a:gd name="connsiteY689" fmla="*/ 442590 h 503731"/>
                <a:gd name="connsiteX690" fmla="*/ 9525260 w 10525375"/>
                <a:gd name="connsiteY690" fmla="*/ 443494 h 503731"/>
                <a:gd name="connsiteX691" fmla="*/ 9545946 w 10525375"/>
                <a:gd name="connsiteY691" fmla="*/ 449274 h 503731"/>
                <a:gd name="connsiteX692" fmla="*/ 9542548 w 10525375"/>
                <a:gd name="connsiteY692" fmla="*/ 453283 h 503731"/>
                <a:gd name="connsiteX693" fmla="*/ 9511939 w 10525375"/>
                <a:gd name="connsiteY693" fmla="*/ 453283 h 503731"/>
                <a:gd name="connsiteX694" fmla="*/ 9471133 w 10525375"/>
                <a:gd name="connsiteY694" fmla="*/ 453283 h 503731"/>
                <a:gd name="connsiteX695" fmla="*/ 9467730 w 10525375"/>
                <a:gd name="connsiteY695" fmla="*/ 450611 h 503731"/>
                <a:gd name="connsiteX696" fmla="*/ 9467730 w 10525375"/>
                <a:gd name="connsiteY696" fmla="*/ 446007 h 503731"/>
                <a:gd name="connsiteX697" fmla="*/ 9454128 w 10525375"/>
                <a:gd name="connsiteY697" fmla="*/ 446601 h 503731"/>
                <a:gd name="connsiteX698" fmla="*/ 9433723 w 10525375"/>
                <a:gd name="connsiteY698" fmla="*/ 458629 h 503731"/>
                <a:gd name="connsiteX699" fmla="*/ 9454128 w 10525375"/>
                <a:gd name="connsiteY699" fmla="*/ 469322 h 503731"/>
                <a:gd name="connsiteX700" fmla="*/ 9392914 w 10525375"/>
                <a:gd name="connsiteY700" fmla="*/ 470659 h 503731"/>
                <a:gd name="connsiteX701" fmla="*/ 9369110 w 10525375"/>
                <a:gd name="connsiteY701" fmla="*/ 474668 h 503731"/>
                <a:gd name="connsiteX702" fmla="*/ 9321499 w 10525375"/>
                <a:gd name="connsiteY702" fmla="*/ 473332 h 503731"/>
                <a:gd name="connsiteX703" fmla="*/ 9267086 w 10525375"/>
                <a:gd name="connsiteY703" fmla="*/ 473332 h 503731"/>
                <a:gd name="connsiteX704" fmla="*/ 9185468 w 10525375"/>
                <a:gd name="connsiteY704" fmla="*/ 477341 h 503731"/>
                <a:gd name="connsiteX705" fmla="*/ 9144658 w 10525375"/>
                <a:gd name="connsiteY705" fmla="*/ 481352 h 503731"/>
                <a:gd name="connsiteX706" fmla="*/ 9144658 w 10525375"/>
                <a:gd name="connsiteY706" fmla="*/ 477341 h 503731"/>
                <a:gd name="connsiteX707" fmla="*/ 9083444 w 10525375"/>
                <a:gd name="connsiteY707" fmla="*/ 466648 h 503731"/>
                <a:gd name="connsiteX708" fmla="*/ 9042635 w 10525375"/>
                <a:gd name="connsiteY708" fmla="*/ 458629 h 503731"/>
                <a:gd name="connsiteX709" fmla="*/ 9018828 w 10525375"/>
                <a:gd name="connsiteY709" fmla="*/ 465313 h 503731"/>
                <a:gd name="connsiteX710" fmla="*/ 9025629 w 10525375"/>
                <a:gd name="connsiteY710" fmla="*/ 469322 h 503731"/>
                <a:gd name="connsiteX711" fmla="*/ 9022230 w 10525375"/>
                <a:gd name="connsiteY711" fmla="*/ 481352 h 503731"/>
                <a:gd name="connsiteX712" fmla="*/ 9012026 w 10525375"/>
                <a:gd name="connsiteY712" fmla="*/ 482687 h 503731"/>
                <a:gd name="connsiteX713" fmla="*/ 8947413 w 10525375"/>
                <a:gd name="connsiteY713" fmla="*/ 485361 h 503731"/>
                <a:gd name="connsiteX714" fmla="*/ 8930408 w 10525375"/>
                <a:gd name="connsiteY714" fmla="*/ 485361 h 503731"/>
                <a:gd name="connsiteX715" fmla="*/ 8920206 w 10525375"/>
                <a:gd name="connsiteY715" fmla="*/ 482687 h 503731"/>
                <a:gd name="connsiteX716" fmla="*/ 8916804 w 10525375"/>
                <a:gd name="connsiteY716" fmla="*/ 481352 h 503731"/>
                <a:gd name="connsiteX717" fmla="*/ 8855590 w 10525375"/>
                <a:gd name="connsiteY717" fmla="*/ 485361 h 503731"/>
                <a:gd name="connsiteX718" fmla="*/ 8852191 w 10525375"/>
                <a:gd name="connsiteY718" fmla="*/ 486698 h 503731"/>
                <a:gd name="connsiteX719" fmla="*/ 8790977 w 10525375"/>
                <a:gd name="connsiteY719" fmla="*/ 489371 h 503731"/>
                <a:gd name="connsiteX720" fmla="*/ 8739964 w 10525375"/>
                <a:gd name="connsiteY720" fmla="*/ 490707 h 503731"/>
                <a:gd name="connsiteX721" fmla="*/ 8675350 w 10525375"/>
                <a:gd name="connsiteY721" fmla="*/ 492044 h 503731"/>
                <a:gd name="connsiteX722" fmla="*/ 8668549 w 10525375"/>
                <a:gd name="connsiteY722" fmla="*/ 490707 h 503731"/>
                <a:gd name="connsiteX723" fmla="*/ 8654946 w 10525375"/>
                <a:gd name="connsiteY723" fmla="*/ 493380 h 503731"/>
                <a:gd name="connsiteX724" fmla="*/ 8637940 w 10525375"/>
                <a:gd name="connsiteY724" fmla="*/ 493380 h 503731"/>
                <a:gd name="connsiteX725" fmla="*/ 8627740 w 10525375"/>
                <a:gd name="connsiteY725" fmla="*/ 489371 h 503731"/>
                <a:gd name="connsiteX726" fmla="*/ 8586930 w 10525375"/>
                <a:gd name="connsiteY726" fmla="*/ 489371 h 503731"/>
                <a:gd name="connsiteX727" fmla="*/ 8583528 w 10525375"/>
                <a:gd name="connsiteY727" fmla="*/ 492044 h 503731"/>
                <a:gd name="connsiteX728" fmla="*/ 8481504 w 10525375"/>
                <a:gd name="connsiteY728" fmla="*/ 488034 h 503731"/>
                <a:gd name="connsiteX729" fmla="*/ 8461100 w 10525375"/>
                <a:gd name="connsiteY729" fmla="*/ 492044 h 503731"/>
                <a:gd name="connsiteX730" fmla="*/ 8433894 w 10525375"/>
                <a:gd name="connsiteY730" fmla="*/ 492044 h 503731"/>
                <a:gd name="connsiteX731" fmla="*/ 8382884 w 10525375"/>
                <a:gd name="connsiteY731" fmla="*/ 480014 h 503731"/>
                <a:gd name="connsiteX732" fmla="*/ 8372680 w 10525375"/>
                <a:gd name="connsiteY732" fmla="*/ 478678 h 503731"/>
                <a:gd name="connsiteX733" fmla="*/ 8369280 w 10525375"/>
                <a:gd name="connsiteY733" fmla="*/ 478678 h 503731"/>
                <a:gd name="connsiteX734" fmla="*/ 8369280 w 10525375"/>
                <a:gd name="connsiteY734" fmla="*/ 496053 h 503731"/>
                <a:gd name="connsiteX735" fmla="*/ 8331870 w 10525375"/>
                <a:gd name="connsiteY735" fmla="*/ 496053 h 503731"/>
                <a:gd name="connsiteX736" fmla="*/ 8311466 w 10525375"/>
                <a:gd name="connsiteY736" fmla="*/ 497390 h 503731"/>
                <a:gd name="connsiteX737" fmla="*/ 8250251 w 10525375"/>
                <a:gd name="connsiteY737" fmla="*/ 497390 h 503731"/>
                <a:gd name="connsiteX738" fmla="*/ 8241182 w 10525375"/>
                <a:gd name="connsiteY738" fmla="*/ 493826 h 503731"/>
                <a:gd name="connsiteX739" fmla="*/ 8243450 w 10525375"/>
                <a:gd name="connsiteY739" fmla="*/ 493380 h 503731"/>
                <a:gd name="connsiteX740" fmla="*/ 8243450 w 10525375"/>
                <a:gd name="connsiteY740" fmla="*/ 492044 h 503731"/>
                <a:gd name="connsiteX741" fmla="*/ 8240050 w 10525375"/>
                <a:gd name="connsiteY741" fmla="*/ 493380 h 503731"/>
                <a:gd name="connsiteX742" fmla="*/ 8241182 w 10525375"/>
                <a:gd name="connsiteY742" fmla="*/ 493826 h 503731"/>
                <a:gd name="connsiteX743" fmla="*/ 8223045 w 10525375"/>
                <a:gd name="connsiteY743" fmla="*/ 497390 h 503731"/>
                <a:gd name="connsiteX744" fmla="*/ 8110821 w 10525375"/>
                <a:gd name="connsiteY744" fmla="*/ 498726 h 503731"/>
                <a:gd name="connsiteX745" fmla="*/ 8093815 w 10525375"/>
                <a:gd name="connsiteY745" fmla="*/ 497390 h 503731"/>
                <a:gd name="connsiteX746" fmla="*/ 8029202 w 10525375"/>
                <a:gd name="connsiteY746" fmla="*/ 497390 h 503731"/>
                <a:gd name="connsiteX747" fmla="*/ 8025800 w 10525375"/>
                <a:gd name="connsiteY747" fmla="*/ 496053 h 503731"/>
                <a:gd name="connsiteX748" fmla="*/ 8022401 w 10525375"/>
                <a:gd name="connsiteY748" fmla="*/ 498726 h 503731"/>
                <a:gd name="connsiteX749" fmla="*/ 7916975 w 10525375"/>
                <a:gd name="connsiteY749" fmla="*/ 501399 h 503731"/>
                <a:gd name="connsiteX750" fmla="*/ 7896570 w 10525375"/>
                <a:gd name="connsiteY750" fmla="*/ 501399 h 503731"/>
                <a:gd name="connsiteX751" fmla="*/ 7862562 w 10525375"/>
                <a:gd name="connsiteY751" fmla="*/ 500064 h 503731"/>
                <a:gd name="connsiteX752" fmla="*/ 7862562 w 10525375"/>
                <a:gd name="connsiteY752" fmla="*/ 498726 h 503731"/>
                <a:gd name="connsiteX753" fmla="*/ 7845560 w 10525375"/>
                <a:gd name="connsiteY753" fmla="*/ 500064 h 503731"/>
                <a:gd name="connsiteX754" fmla="*/ 7784346 w 10525375"/>
                <a:gd name="connsiteY754" fmla="*/ 500064 h 503731"/>
                <a:gd name="connsiteX755" fmla="*/ 7753737 w 10525375"/>
                <a:gd name="connsiteY755" fmla="*/ 497390 h 503731"/>
                <a:gd name="connsiteX756" fmla="*/ 7743533 w 10525375"/>
                <a:gd name="connsiteY756" fmla="*/ 500064 h 503731"/>
                <a:gd name="connsiteX757" fmla="*/ 7590500 w 10525375"/>
                <a:gd name="connsiteY757" fmla="*/ 502737 h 503731"/>
                <a:gd name="connsiteX758" fmla="*/ 7580299 w 10525375"/>
                <a:gd name="connsiteY758" fmla="*/ 500064 h 503731"/>
                <a:gd name="connsiteX759" fmla="*/ 7519085 w 10525375"/>
                <a:gd name="connsiteY759" fmla="*/ 496053 h 503731"/>
                <a:gd name="connsiteX760" fmla="*/ 7508881 w 10525375"/>
                <a:gd name="connsiteY760" fmla="*/ 498726 h 503731"/>
                <a:gd name="connsiteX761" fmla="*/ 7488477 w 10525375"/>
                <a:gd name="connsiteY761" fmla="*/ 496053 h 503731"/>
                <a:gd name="connsiteX762" fmla="*/ 7396657 w 10525375"/>
                <a:gd name="connsiteY762" fmla="*/ 498726 h 503731"/>
                <a:gd name="connsiteX763" fmla="*/ 7366048 w 10525375"/>
                <a:gd name="connsiteY763" fmla="*/ 496053 h 503731"/>
                <a:gd name="connsiteX764" fmla="*/ 7355848 w 10525375"/>
                <a:gd name="connsiteY764" fmla="*/ 496053 h 503731"/>
                <a:gd name="connsiteX765" fmla="*/ 7192610 w 10525375"/>
                <a:gd name="connsiteY765" fmla="*/ 494717 h 503731"/>
                <a:gd name="connsiteX766" fmla="*/ 7189208 w 10525375"/>
                <a:gd name="connsiteY766" fmla="*/ 492044 h 503731"/>
                <a:gd name="connsiteX767" fmla="*/ 7172206 w 10525375"/>
                <a:gd name="connsiteY767" fmla="*/ 490707 h 503731"/>
                <a:gd name="connsiteX768" fmla="*/ 7131393 w 10525375"/>
                <a:gd name="connsiteY768" fmla="*/ 490707 h 503731"/>
                <a:gd name="connsiteX769" fmla="*/ 7127994 w 10525375"/>
                <a:gd name="connsiteY769" fmla="*/ 494717 h 503731"/>
                <a:gd name="connsiteX770" fmla="*/ 7124595 w 10525375"/>
                <a:gd name="connsiteY770" fmla="*/ 494717 h 503731"/>
                <a:gd name="connsiteX771" fmla="*/ 7121192 w 10525375"/>
                <a:gd name="connsiteY771" fmla="*/ 494717 h 503731"/>
                <a:gd name="connsiteX772" fmla="*/ 7070182 w 10525375"/>
                <a:gd name="connsiteY772" fmla="*/ 494717 h 503731"/>
                <a:gd name="connsiteX773" fmla="*/ 7008968 w 10525375"/>
                <a:gd name="connsiteY773" fmla="*/ 490707 h 503731"/>
                <a:gd name="connsiteX774" fmla="*/ 6957955 w 10525375"/>
                <a:gd name="connsiteY774" fmla="*/ 492044 h 503731"/>
                <a:gd name="connsiteX775" fmla="*/ 6794717 w 10525375"/>
                <a:gd name="connsiteY775" fmla="*/ 486698 h 503731"/>
                <a:gd name="connsiteX776" fmla="*/ 6753908 w 10525375"/>
                <a:gd name="connsiteY776" fmla="*/ 484025 h 503731"/>
                <a:gd name="connsiteX777" fmla="*/ 6753908 w 10525375"/>
                <a:gd name="connsiteY777" fmla="*/ 482687 h 503731"/>
                <a:gd name="connsiteX778" fmla="*/ 6662089 w 10525375"/>
                <a:gd name="connsiteY778" fmla="*/ 482687 h 503731"/>
                <a:gd name="connsiteX779" fmla="*/ 6641684 w 10525375"/>
                <a:gd name="connsiteY779" fmla="*/ 482687 h 503731"/>
                <a:gd name="connsiteX780" fmla="*/ 6631480 w 10525375"/>
                <a:gd name="connsiteY780" fmla="*/ 485361 h 503731"/>
                <a:gd name="connsiteX781" fmla="*/ 6580470 w 10525375"/>
                <a:gd name="connsiteY781" fmla="*/ 482687 h 503731"/>
                <a:gd name="connsiteX782" fmla="*/ 6577067 w 10525375"/>
                <a:gd name="connsiteY782" fmla="*/ 482687 h 503731"/>
                <a:gd name="connsiteX783" fmla="*/ 6573668 w 10525375"/>
                <a:gd name="connsiteY783" fmla="*/ 482687 h 503731"/>
                <a:gd name="connsiteX784" fmla="*/ 6566867 w 10525375"/>
                <a:gd name="connsiteY784" fmla="*/ 480014 h 503731"/>
                <a:gd name="connsiteX785" fmla="*/ 6488647 w 10525375"/>
                <a:gd name="connsiteY785" fmla="*/ 476005 h 503731"/>
                <a:gd name="connsiteX786" fmla="*/ 6454639 w 10525375"/>
                <a:gd name="connsiteY786" fmla="*/ 484025 h 503731"/>
                <a:gd name="connsiteX787" fmla="*/ 6451240 w 10525375"/>
                <a:gd name="connsiteY787" fmla="*/ 484025 h 503731"/>
                <a:gd name="connsiteX788" fmla="*/ 6447838 w 10525375"/>
                <a:gd name="connsiteY788" fmla="*/ 484025 h 503731"/>
                <a:gd name="connsiteX789" fmla="*/ 6373021 w 10525375"/>
                <a:gd name="connsiteY789" fmla="*/ 480014 h 503731"/>
                <a:gd name="connsiteX790" fmla="*/ 6369622 w 10525375"/>
                <a:gd name="connsiteY790" fmla="*/ 478678 h 503731"/>
                <a:gd name="connsiteX791" fmla="*/ 6240392 w 10525375"/>
                <a:gd name="connsiteY791" fmla="*/ 477341 h 503731"/>
                <a:gd name="connsiteX792" fmla="*/ 6230188 w 10525375"/>
                <a:gd name="connsiteY792" fmla="*/ 477341 h 503731"/>
                <a:gd name="connsiteX793" fmla="*/ 6209783 w 10525375"/>
                <a:gd name="connsiteY793" fmla="*/ 478678 h 503731"/>
                <a:gd name="connsiteX794" fmla="*/ 6206384 w 10525375"/>
                <a:gd name="connsiteY794" fmla="*/ 477341 h 503731"/>
                <a:gd name="connsiteX795" fmla="*/ 6179178 w 10525375"/>
                <a:gd name="connsiteY795" fmla="*/ 477341 h 503731"/>
                <a:gd name="connsiteX796" fmla="*/ 6148569 w 10525375"/>
                <a:gd name="connsiteY796" fmla="*/ 474668 h 503731"/>
                <a:gd name="connsiteX797" fmla="*/ 6145170 w 10525375"/>
                <a:gd name="connsiteY797" fmla="*/ 476005 h 503731"/>
                <a:gd name="connsiteX798" fmla="*/ 6114561 w 10525375"/>
                <a:gd name="connsiteY798" fmla="*/ 474668 h 503731"/>
                <a:gd name="connsiteX799" fmla="*/ 6104361 w 10525375"/>
                <a:gd name="connsiteY799" fmla="*/ 474668 h 503731"/>
                <a:gd name="connsiteX800" fmla="*/ 6012538 w 10525375"/>
                <a:gd name="connsiteY800" fmla="*/ 474668 h 503731"/>
                <a:gd name="connsiteX801" fmla="*/ 6009139 w 10525375"/>
                <a:gd name="connsiteY801" fmla="*/ 473332 h 503731"/>
                <a:gd name="connsiteX802" fmla="*/ 6005736 w 10525375"/>
                <a:gd name="connsiteY802" fmla="*/ 473332 h 503731"/>
                <a:gd name="connsiteX803" fmla="*/ 6002337 w 10525375"/>
                <a:gd name="connsiteY803" fmla="*/ 471995 h 503731"/>
                <a:gd name="connsiteX804" fmla="*/ 6005736 w 10525375"/>
                <a:gd name="connsiteY804" fmla="*/ 470659 h 503731"/>
                <a:gd name="connsiteX805" fmla="*/ 6002337 w 10525375"/>
                <a:gd name="connsiteY805" fmla="*/ 470659 h 503731"/>
                <a:gd name="connsiteX806" fmla="*/ 5930919 w 10525375"/>
                <a:gd name="connsiteY806" fmla="*/ 471995 h 503731"/>
                <a:gd name="connsiteX807" fmla="*/ 5927520 w 10525375"/>
                <a:gd name="connsiteY807" fmla="*/ 471995 h 503731"/>
                <a:gd name="connsiteX808" fmla="*/ 5822094 w 10525375"/>
                <a:gd name="connsiteY808" fmla="*/ 467986 h 503731"/>
                <a:gd name="connsiteX809" fmla="*/ 5709870 w 10525375"/>
                <a:gd name="connsiteY809" fmla="*/ 467986 h 503731"/>
                <a:gd name="connsiteX810" fmla="*/ 5675863 w 10525375"/>
                <a:gd name="connsiteY810" fmla="*/ 470659 h 503731"/>
                <a:gd name="connsiteX811" fmla="*/ 5609547 w 10525375"/>
                <a:gd name="connsiteY811" fmla="*/ 467985 h 503731"/>
                <a:gd name="connsiteX812" fmla="*/ 5543963 w 10525375"/>
                <a:gd name="connsiteY812" fmla="*/ 469307 h 503731"/>
                <a:gd name="connsiteX813" fmla="*/ 5543991 w 10525375"/>
                <a:gd name="connsiteY813" fmla="*/ 469322 h 503731"/>
                <a:gd name="connsiteX814" fmla="*/ 5482777 w 10525375"/>
                <a:gd name="connsiteY814" fmla="*/ 470659 h 503731"/>
                <a:gd name="connsiteX815" fmla="*/ 5458973 w 10525375"/>
                <a:gd name="connsiteY815" fmla="*/ 474668 h 503731"/>
                <a:gd name="connsiteX816" fmla="*/ 5411362 w 10525375"/>
                <a:gd name="connsiteY816" fmla="*/ 473332 h 503731"/>
                <a:gd name="connsiteX817" fmla="*/ 5356950 w 10525375"/>
                <a:gd name="connsiteY817" fmla="*/ 473332 h 503731"/>
                <a:gd name="connsiteX818" fmla="*/ 5275331 w 10525375"/>
                <a:gd name="connsiteY818" fmla="*/ 477341 h 503731"/>
                <a:gd name="connsiteX819" fmla="*/ 5234521 w 10525375"/>
                <a:gd name="connsiteY819" fmla="*/ 481352 h 503731"/>
                <a:gd name="connsiteX820" fmla="*/ 5234521 w 10525375"/>
                <a:gd name="connsiteY820" fmla="*/ 477341 h 503731"/>
                <a:gd name="connsiteX821" fmla="*/ 5180958 w 10525375"/>
                <a:gd name="connsiteY821" fmla="*/ 476025 h 503731"/>
                <a:gd name="connsiteX822" fmla="*/ 5174703 w 10525375"/>
                <a:gd name="connsiteY822" fmla="*/ 468359 h 503731"/>
                <a:gd name="connsiteX823" fmla="*/ 5121534 w 10525375"/>
                <a:gd name="connsiteY823" fmla="*/ 467986 h 503731"/>
                <a:gd name="connsiteX824" fmla="*/ 5114203 w 10525375"/>
                <a:gd name="connsiteY824" fmla="*/ 468562 h 503731"/>
                <a:gd name="connsiteX825" fmla="*/ 5115492 w 10525375"/>
                <a:gd name="connsiteY825" fmla="*/ 469322 h 503731"/>
                <a:gd name="connsiteX826" fmla="*/ 5112093 w 10525375"/>
                <a:gd name="connsiteY826" fmla="*/ 481352 h 503731"/>
                <a:gd name="connsiteX827" fmla="*/ 5101889 w 10525375"/>
                <a:gd name="connsiteY827" fmla="*/ 482687 h 503731"/>
                <a:gd name="connsiteX828" fmla="*/ 5037276 w 10525375"/>
                <a:gd name="connsiteY828" fmla="*/ 485361 h 503731"/>
                <a:gd name="connsiteX829" fmla="*/ 5020271 w 10525375"/>
                <a:gd name="connsiteY829" fmla="*/ 485361 h 503731"/>
                <a:gd name="connsiteX830" fmla="*/ 5010070 w 10525375"/>
                <a:gd name="connsiteY830" fmla="*/ 482687 h 503731"/>
                <a:gd name="connsiteX831" fmla="*/ 5006667 w 10525375"/>
                <a:gd name="connsiteY831" fmla="*/ 481352 h 503731"/>
                <a:gd name="connsiteX832" fmla="*/ 4945453 w 10525375"/>
                <a:gd name="connsiteY832" fmla="*/ 485361 h 503731"/>
                <a:gd name="connsiteX833" fmla="*/ 4942054 w 10525375"/>
                <a:gd name="connsiteY833" fmla="*/ 486698 h 503731"/>
                <a:gd name="connsiteX834" fmla="*/ 4880840 w 10525375"/>
                <a:gd name="connsiteY834" fmla="*/ 489371 h 503731"/>
                <a:gd name="connsiteX835" fmla="*/ 4829827 w 10525375"/>
                <a:gd name="connsiteY835" fmla="*/ 490707 h 503731"/>
                <a:gd name="connsiteX836" fmla="*/ 4765214 w 10525375"/>
                <a:gd name="connsiteY836" fmla="*/ 492044 h 503731"/>
                <a:gd name="connsiteX837" fmla="*/ 4758412 w 10525375"/>
                <a:gd name="connsiteY837" fmla="*/ 490707 h 503731"/>
                <a:gd name="connsiteX838" fmla="*/ 4744809 w 10525375"/>
                <a:gd name="connsiteY838" fmla="*/ 493380 h 503731"/>
                <a:gd name="connsiteX839" fmla="*/ 4727803 w 10525375"/>
                <a:gd name="connsiteY839" fmla="*/ 493380 h 503731"/>
                <a:gd name="connsiteX840" fmla="*/ 4717603 w 10525375"/>
                <a:gd name="connsiteY840" fmla="*/ 489371 h 503731"/>
                <a:gd name="connsiteX841" fmla="*/ 4676794 w 10525375"/>
                <a:gd name="connsiteY841" fmla="*/ 489371 h 503731"/>
                <a:gd name="connsiteX842" fmla="*/ 4673391 w 10525375"/>
                <a:gd name="connsiteY842" fmla="*/ 492044 h 503731"/>
                <a:gd name="connsiteX843" fmla="*/ 4571368 w 10525375"/>
                <a:gd name="connsiteY843" fmla="*/ 488034 h 503731"/>
                <a:gd name="connsiteX844" fmla="*/ 4550963 w 10525375"/>
                <a:gd name="connsiteY844" fmla="*/ 492044 h 503731"/>
                <a:gd name="connsiteX845" fmla="*/ 4523757 w 10525375"/>
                <a:gd name="connsiteY845" fmla="*/ 492044 h 503731"/>
                <a:gd name="connsiteX846" fmla="*/ 4472747 w 10525375"/>
                <a:gd name="connsiteY846" fmla="*/ 480014 h 503731"/>
                <a:gd name="connsiteX847" fmla="*/ 4462543 w 10525375"/>
                <a:gd name="connsiteY847" fmla="*/ 478678 h 503731"/>
                <a:gd name="connsiteX848" fmla="*/ 4459144 w 10525375"/>
                <a:gd name="connsiteY848" fmla="*/ 478678 h 503731"/>
                <a:gd name="connsiteX849" fmla="*/ 4459144 w 10525375"/>
                <a:gd name="connsiteY849" fmla="*/ 496053 h 503731"/>
                <a:gd name="connsiteX850" fmla="*/ 4421733 w 10525375"/>
                <a:gd name="connsiteY850" fmla="*/ 496053 h 503731"/>
                <a:gd name="connsiteX851" fmla="*/ 4401329 w 10525375"/>
                <a:gd name="connsiteY851" fmla="*/ 497390 h 503731"/>
                <a:gd name="connsiteX852" fmla="*/ 4340114 w 10525375"/>
                <a:gd name="connsiteY852" fmla="*/ 497390 h 503731"/>
                <a:gd name="connsiteX853" fmla="*/ 4331046 w 10525375"/>
                <a:gd name="connsiteY853" fmla="*/ 493826 h 503731"/>
                <a:gd name="connsiteX854" fmla="*/ 4333313 w 10525375"/>
                <a:gd name="connsiteY854" fmla="*/ 493380 h 503731"/>
                <a:gd name="connsiteX855" fmla="*/ 4333313 w 10525375"/>
                <a:gd name="connsiteY855" fmla="*/ 492044 h 503731"/>
                <a:gd name="connsiteX856" fmla="*/ 4329914 w 10525375"/>
                <a:gd name="connsiteY856" fmla="*/ 493380 h 503731"/>
                <a:gd name="connsiteX857" fmla="*/ 4331046 w 10525375"/>
                <a:gd name="connsiteY857" fmla="*/ 493826 h 503731"/>
                <a:gd name="connsiteX858" fmla="*/ 4312908 w 10525375"/>
                <a:gd name="connsiteY858" fmla="*/ 497390 h 503731"/>
                <a:gd name="connsiteX859" fmla="*/ 4200684 w 10525375"/>
                <a:gd name="connsiteY859" fmla="*/ 498726 h 503731"/>
                <a:gd name="connsiteX860" fmla="*/ 4183678 w 10525375"/>
                <a:gd name="connsiteY860" fmla="*/ 497390 h 503731"/>
                <a:gd name="connsiteX861" fmla="*/ 4119065 w 10525375"/>
                <a:gd name="connsiteY861" fmla="*/ 497390 h 503731"/>
                <a:gd name="connsiteX862" fmla="*/ 4115663 w 10525375"/>
                <a:gd name="connsiteY862" fmla="*/ 496053 h 503731"/>
                <a:gd name="connsiteX863" fmla="*/ 4112264 w 10525375"/>
                <a:gd name="connsiteY863" fmla="*/ 498726 h 503731"/>
                <a:gd name="connsiteX864" fmla="*/ 4006838 w 10525375"/>
                <a:gd name="connsiteY864" fmla="*/ 501399 h 503731"/>
                <a:gd name="connsiteX865" fmla="*/ 3986433 w 10525375"/>
                <a:gd name="connsiteY865" fmla="*/ 501399 h 503731"/>
                <a:gd name="connsiteX866" fmla="*/ 3952425 w 10525375"/>
                <a:gd name="connsiteY866" fmla="*/ 500064 h 503731"/>
                <a:gd name="connsiteX867" fmla="*/ 3952425 w 10525375"/>
                <a:gd name="connsiteY867" fmla="*/ 498726 h 503731"/>
                <a:gd name="connsiteX868" fmla="*/ 3935423 w 10525375"/>
                <a:gd name="connsiteY868" fmla="*/ 500064 h 503731"/>
                <a:gd name="connsiteX869" fmla="*/ 3874209 w 10525375"/>
                <a:gd name="connsiteY869" fmla="*/ 500064 h 503731"/>
                <a:gd name="connsiteX870" fmla="*/ 3843600 w 10525375"/>
                <a:gd name="connsiteY870" fmla="*/ 497390 h 503731"/>
                <a:gd name="connsiteX871" fmla="*/ 3833396 w 10525375"/>
                <a:gd name="connsiteY871" fmla="*/ 500064 h 503731"/>
                <a:gd name="connsiteX872" fmla="*/ 3680363 w 10525375"/>
                <a:gd name="connsiteY872" fmla="*/ 502737 h 503731"/>
                <a:gd name="connsiteX873" fmla="*/ 3670162 w 10525375"/>
                <a:gd name="connsiteY873" fmla="*/ 500064 h 503731"/>
                <a:gd name="connsiteX874" fmla="*/ 3608948 w 10525375"/>
                <a:gd name="connsiteY874" fmla="*/ 496053 h 503731"/>
                <a:gd name="connsiteX875" fmla="*/ 3598744 w 10525375"/>
                <a:gd name="connsiteY875" fmla="*/ 498726 h 503731"/>
                <a:gd name="connsiteX876" fmla="*/ 3578340 w 10525375"/>
                <a:gd name="connsiteY876" fmla="*/ 496053 h 503731"/>
                <a:gd name="connsiteX877" fmla="*/ 3486520 w 10525375"/>
                <a:gd name="connsiteY877" fmla="*/ 498726 h 503731"/>
                <a:gd name="connsiteX878" fmla="*/ 3455911 w 10525375"/>
                <a:gd name="connsiteY878" fmla="*/ 496053 h 503731"/>
                <a:gd name="connsiteX879" fmla="*/ 3445711 w 10525375"/>
                <a:gd name="connsiteY879" fmla="*/ 496053 h 503731"/>
                <a:gd name="connsiteX880" fmla="*/ 3282473 w 10525375"/>
                <a:gd name="connsiteY880" fmla="*/ 494717 h 503731"/>
                <a:gd name="connsiteX881" fmla="*/ 3279071 w 10525375"/>
                <a:gd name="connsiteY881" fmla="*/ 492044 h 503731"/>
                <a:gd name="connsiteX882" fmla="*/ 3262069 w 10525375"/>
                <a:gd name="connsiteY882" fmla="*/ 490707 h 503731"/>
                <a:gd name="connsiteX883" fmla="*/ 3221256 w 10525375"/>
                <a:gd name="connsiteY883" fmla="*/ 490707 h 503731"/>
                <a:gd name="connsiteX884" fmla="*/ 3217857 w 10525375"/>
                <a:gd name="connsiteY884" fmla="*/ 494717 h 503731"/>
                <a:gd name="connsiteX885" fmla="*/ 3214458 w 10525375"/>
                <a:gd name="connsiteY885" fmla="*/ 494717 h 503731"/>
                <a:gd name="connsiteX886" fmla="*/ 3211055 w 10525375"/>
                <a:gd name="connsiteY886" fmla="*/ 494717 h 503731"/>
                <a:gd name="connsiteX887" fmla="*/ 3160045 w 10525375"/>
                <a:gd name="connsiteY887" fmla="*/ 494717 h 503731"/>
                <a:gd name="connsiteX888" fmla="*/ 3098831 w 10525375"/>
                <a:gd name="connsiteY888" fmla="*/ 490707 h 503731"/>
                <a:gd name="connsiteX889" fmla="*/ 3047818 w 10525375"/>
                <a:gd name="connsiteY889" fmla="*/ 492044 h 503731"/>
                <a:gd name="connsiteX890" fmla="*/ 2884580 w 10525375"/>
                <a:gd name="connsiteY890" fmla="*/ 486698 h 503731"/>
                <a:gd name="connsiteX891" fmla="*/ 2843771 w 10525375"/>
                <a:gd name="connsiteY891" fmla="*/ 484025 h 503731"/>
                <a:gd name="connsiteX892" fmla="*/ 2843771 w 10525375"/>
                <a:gd name="connsiteY892" fmla="*/ 482687 h 503731"/>
                <a:gd name="connsiteX893" fmla="*/ 2751952 w 10525375"/>
                <a:gd name="connsiteY893" fmla="*/ 482687 h 503731"/>
                <a:gd name="connsiteX894" fmla="*/ 2731547 w 10525375"/>
                <a:gd name="connsiteY894" fmla="*/ 482687 h 503731"/>
                <a:gd name="connsiteX895" fmla="*/ 2721343 w 10525375"/>
                <a:gd name="connsiteY895" fmla="*/ 485361 h 503731"/>
                <a:gd name="connsiteX896" fmla="*/ 2670333 w 10525375"/>
                <a:gd name="connsiteY896" fmla="*/ 482687 h 503731"/>
                <a:gd name="connsiteX897" fmla="*/ 2666930 w 10525375"/>
                <a:gd name="connsiteY897" fmla="*/ 482687 h 503731"/>
                <a:gd name="connsiteX898" fmla="*/ 2663531 w 10525375"/>
                <a:gd name="connsiteY898" fmla="*/ 482687 h 503731"/>
                <a:gd name="connsiteX899" fmla="*/ 2656730 w 10525375"/>
                <a:gd name="connsiteY899" fmla="*/ 480014 h 503731"/>
                <a:gd name="connsiteX900" fmla="*/ 2578510 w 10525375"/>
                <a:gd name="connsiteY900" fmla="*/ 476005 h 503731"/>
                <a:gd name="connsiteX901" fmla="*/ 2544502 w 10525375"/>
                <a:gd name="connsiteY901" fmla="*/ 484025 h 503731"/>
                <a:gd name="connsiteX902" fmla="*/ 2541103 w 10525375"/>
                <a:gd name="connsiteY902" fmla="*/ 484025 h 503731"/>
                <a:gd name="connsiteX903" fmla="*/ 2537701 w 10525375"/>
                <a:gd name="connsiteY903" fmla="*/ 484025 h 503731"/>
                <a:gd name="connsiteX904" fmla="*/ 2462884 w 10525375"/>
                <a:gd name="connsiteY904" fmla="*/ 480014 h 503731"/>
                <a:gd name="connsiteX905" fmla="*/ 2459484 w 10525375"/>
                <a:gd name="connsiteY905" fmla="*/ 478678 h 503731"/>
                <a:gd name="connsiteX906" fmla="*/ 2330255 w 10525375"/>
                <a:gd name="connsiteY906" fmla="*/ 477341 h 503731"/>
                <a:gd name="connsiteX907" fmla="*/ 2320051 w 10525375"/>
                <a:gd name="connsiteY907" fmla="*/ 477341 h 503731"/>
                <a:gd name="connsiteX908" fmla="*/ 2299646 w 10525375"/>
                <a:gd name="connsiteY908" fmla="*/ 478678 h 503731"/>
                <a:gd name="connsiteX909" fmla="*/ 2296247 w 10525375"/>
                <a:gd name="connsiteY909" fmla="*/ 477341 h 503731"/>
                <a:gd name="connsiteX910" fmla="*/ 2269041 w 10525375"/>
                <a:gd name="connsiteY910" fmla="*/ 477341 h 503731"/>
                <a:gd name="connsiteX911" fmla="*/ 2238432 w 10525375"/>
                <a:gd name="connsiteY911" fmla="*/ 474668 h 503731"/>
                <a:gd name="connsiteX912" fmla="*/ 2235033 w 10525375"/>
                <a:gd name="connsiteY912" fmla="*/ 476005 h 503731"/>
                <a:gd name="connsiteX913" fmla="*/ 2204424 w 10525375"/>
                <a:gd name="connsiteY913" fmla="*/ 474668 h 503731"/>
                <a:gd name="connsiteX914" fmla="*/ 2194224 w 10525375"/>
                <a:gd name="connsiteY914" fmla="*/ 474668 h 503731"/>
                <a:gd name="connsiteX915" fmla="*/ 2102401 w 10525375"/>
                <a:gd name="connsiteY915" fmla="*/ 474668 h 503731"/>
                <a:gd name="connsiteX916" fmla="*/ 2099002 w 10525375"/>
                <a:gd name="connsiteY916" fmla="*/ 473332 h 503731"/>
                <a:gd name="connsiteX917" fmla="*/ 2095599 w 10525375"/>
                <a:gd name="connsiteY917" fmla="*/ 473332 h 503731"/>
                <a:gd name="connsiteX918" fmla="*/ 2092200 w 10525375"/>
                <a:gd name="connsiteY918" fmla="*/ 471995 h 503731"/>
                <a:gd name="connsiteX919" fmla="*/ 2095599 w 10525375"/>
                <a:gd name="connsiteY919" fmla="*/ 470659 h 503731"/>
                <a:gd name="connsiteX920" fmla="*/ 2092200 w 10525375"/>
                <a:gd name="connsiteY920" fmla="*/ 470659 h 503731"/>
                <a:gd name="connsiteX921" fmla="*/ 2020782 w 10525375"/>
                <a:gd name="connsiteY921" fmla="*/ 471995 h 503731"/>
                <a:gd name="connsiteX922" fmla="*/ 2017383 w 10525375"/>
                <a:gd name="connsiteY922" fmla="*/ 471995 h 503731"/>
                <a:gd name="connsiteX923" fmla="*/ 1911957 w 10525375"/>
                <a:gd name="connsiteY923" fmla="*/ 467986 h 503731"/>
                <a:gd name="connsiteX924" fmla="*/ 1799733 w 10525375"/>
                <a:gd name="connsiteY924" fmla="*/ 467986 h 503731"/>
                <a:gd name="connsiteX925" fmla="*/ 1765725 w 10525375"/>
                <a:gd name="connsiteY925" fmla="*/ 470659 h 503731"/>
                <a:gd name="connsiteX926" fmla="*/ 1633093 w 10525375"/>
                <a:gd name="connsiteY926" fmla="*/ 469322 h 503731"/>
                <a:gd name="connsiteX927" fmla="*/ 1599086 w 10525375"/>
                <a:gd name="connsiteY927" fmla="*/ 465313 h 503731"/>
                <a:gd name="connsiteX928" fmla="*/ 1599086 w 10525375"/>
                <a:gd name="connsiteY928" fmla="*/ 463975 h 503731"/>
                <a:gd name="connsiteX929" fmla="*/ 1364433 w 10525375"/>
                <a:gd name="connsiteY929" fmla="*/ 463975 h 503731"/>
                <a:gd name="connsiteX930" fmla="*/ 1357632 w 10525375"/>
                <a:gd name="connsiteY930" fmla="*/ 465313 h 503731"/>
                <a:gd name="connsiteX931" fmla="*/ 1354229 w 10525375"/>
                <a:gd name="connsiteY931" fmla="*/ 467986 h 503731"/>
                <a:gd name="connsiteX932" fmla="*/ 1211396 w 10525375"/>
                <a:gd name="connsiteY932" fmla="*/ 467986 h 503731"/>
                <a:gd name="connsiteX933" fmla="*/ 1194394 w 10525375"/>
                <a:gd name="connsiteY933" fmla="*/ 469322 h 503731"/>
                <a:gd name="connsiteX934" fmla="*/ 1170587 w 10525375"/>
                <a:gd name="connsiteY934" fmla="*/ 471995 h 503731"/>
                <a:gd name="connsiteX935" fmla="*/ 1150182 w 10525375"/>
                <a:gd name="connsiteY935" fmla="*/ 471995 h 503731"/>
                <a:gd name="connsiteX936" fmla="*/ 990348 w 10525375"/>
                <a:gd name="connsiteY936" fmla="*/ 473332 h 503731"/>
                <a:gd name="connsiteX937" fmla="*/ 956340 w 10525375"/>
                <a:gd name="connsiteY937" fmla="*/ 465313 h 503731"/>
                <a:gd name="connsiteX938" fmla="*/ 952937 w 10525375"/>
                <a:gd name="connsiteY938" fmla="*/ 451947 h 503731"/>
                <a:gd name="connsiteX939" fmla="*/ 946136 w 10525375"/>
                <a:gd name="connsiteY939" fmla="*/ 451947 h 503731"/>
                <a:gd name="connsiteX940" fmla="*/ 888324 w 10525375"/>
                <a:gd name="connsiteY940" fmla="*/ 426551 h 503731"/>
                <a:gd name="connsiteX941" fmla="*/ 844112 w 10525375"/>
                <a:gd name="connsiteY941" fmla="*/ 447936 h 503731"/>
                <a:gd name="connsiteX942" fmla="*/ 830509 w 10525375"/>
                <a:gd name="connsiteY942" fmla="*/ 454620 h 503731"/>
                <a:gd name="connsiteX943" fmla="*/ 827110 w 10525375"/>
                <a:gd name="connsiteY943" fmla="*/ 454620 h 503731"/>
                <a:gd name="connsiteX944" fmla="*/ 844112 w 10525375"/>
                <a:gd name="connsiteY944" fmla="*/ 457293 h 503731"/>
                <a:gd name="connsiteX945" fmla="*/ 891723 w 10525375"/>
                <a:gd name="connsiteY945" fmla="*/ 470659 h 503731"/>
                <a:gd name="connsiteX946" fmla="*/ 881523 w 10525375"/>
                <a:gd name="connsiteY946" fmla="*/ 473332 h 503731"/>
                <a:gd name="connsiteX947" fmla="*/ 850914 w 10525375"/>
                <a:gd name="connsiteY947" fmla="*/ 474668 h 503731"/>
                <a:gd name="connsiteX948" fmla="*/ 810104 w 10525375"/>
                <a:gd name="connsiteY948" fmla="*/ 476005 h 503731"/>
                <a:gd name="connsiteX949" fmla="*/ 735287 w 10525375"/>
                <a:gd name="connsiteY949" fmla="*/ 474668 h 503731"/>
                <a:gd name="connsiteX950" fmla="*/ 731888 w 10525375"/>
                <a:gd name="connsiteY950" fmla="*/ 474668 h 503731"/>
                <a:gd name="connsiteX951" fmla="*/ 728486 w 10525375"/>
                <a:gd name="connsiteY951" fmla="*/ 474668 h 503731"/>
                <a:gd name="connsiteX952" fmla="*/ 708081 w 10525375"/>
                <a:gd name="connsiteY952" fmla="*/ 480014 h 503731"/>
                <a:gd name="connsiteX953" fmla="*/ 687676 w 10525375"/>
                <a:gd name="connsiteY953" fmla="*/ 466648 h 503731"/>
                <a:gd name="connsiteX954" fmla="*/ 674073 w 10525375"/>
                <a:gd name="connsiteY954" fmla="*/ 455956 h 503731"/>
                <a:gd name="connsiteX955" fmla="*/ 691079 w 10525375"/>
                <a:gd name="connsiteY955" fmla="*/ 443927 h 503731"/>
                <a:gd name="connsiteX956" fmla="*/ 694478 w 10525375"/>
                <a:gd name="connsiteY956" fmla="*/ 443927 h 503731"/>
                <a:gd name="connsiteX957" fmla="*/ 697881 w 10525375"/>
                <a:gd name="connsiteY957" fmla="*/ 441254 h 503731"/>
                <a:gd name="connsiteX958" fmla="*/ 701279 w 10525375"/>
                <a:gd name="connsiteY958" fmla="*/ 441254 h 503731"/>
                <a:gd name="connsiteX959" fmla="*/ 701279 w 10525375"/>
                <a:gd name="connsiteY959" fmla="*/ 434571 h 503731"/>
                <a:gd name="connsiteX960" fmla="*/ 691079 w 10525375"/>
                <a:gd name="connsiteY960" fmla="*/ 423878 h 503731"/>
                <a:gd name="connsiteX961" fmla="*/ 674073 w 10525375"/>
                <a:gd name="connsiteY961" fmla="*/ 429224 h 503731"/>
                <a:gd name="connsiteX962" fmla="*/ 670674 w 10525375"/>
                <a:gd name="connsiteY962" fmla="*/ 430562 h 503731"/>
                <a:gd name="connsiteX963" fmla="*/ 657071 w 10525375"/>
                <a:gd name="connsiteY963" fmla="*/ 438581 h 503731"/>
                <a:gd name="connsiteX964" fmla="*/ 657071 w 10525375"/>
                <a:gd name="connsiteY964" fmla="*/ 441254 h 503731"/>
                <a:gd name="connsiteX965" fmla="*/ 643468 w 10525375"/>
                <a:gd name="connsiteY965" fmla="*/ 455956 h 503731"/>
                <a:gd name="connsiteX966" fmla="*/ 643468 w 10525375"/>
                <a:gd name="connsiteY966" fmla="*/ 459966 h 503731"/>
                <a:gd name="connsiteX967" fmla="*/ 612859 w 10525375"/>
                <a:gd name="connsiteY967" fmla="*/ 451947 h 503731"/>
                <a:gd name="connsiteX968" fmla="*/ 602659 w 10525375"/>
                <a:gd name="connsiteY968" fmla="*/ 443927 h 503731"/>
                <a:gd name="connsiteX969" fmla="*/ 602659 w 10525375"/>
                <a:gd name="connsiteY969" fmla="*/ 435908 h 503731"/>
                <a:gd name="connsiteX970" fmla="*/ 609460 w 10525375"/>
                <a:gd name="connsiteY970" fmla="*/ 437244 h 503731"/>
                <a:gd name="connsiteX971" fmla="*/ 606058 w 10525375"/>
                <a:gd name="connsiteY971" fmla="*/ 434571 h 503731"/>
                <a:gd name="connsiteX972" fmla="*/ 602659 w 10525375"/>
                <a:gd name="connsiteY972" fmla="*/ 429224 h 503731"/>
                <a:gd name="connsiteX973" fmla="*/ 595857 w 10525375"/>
                <a:gd name="connsiteY973" fmla="*/ 429224 h 503731"/>
                <a:gd name="connsiteX974" fmla="*/ 568651 w 10525375"/>
                <a:gd name="connsiteY974" fmla="*/ 441254 h 503731"/>
                <a:gd name="connsiteX975" fmla="*/ 517637 w 10525375"/>
                <a:gd name="connsiteY975" fmla="*/ 442590 h 503731"/>
                <a:gd name="connsiteX976" fmla="*/ 487032 w 10525375"/>
                <a:gd name="connsiteY976" fmla="*/ 438581 h 503731"/>
                <a:gd name="connsiteX977" fmla="*/ 471208 w 10525375"/>
                <a:gd name="connsiteY977" fmla="*/ 444800 h 503731"/>
                <a:gd name="connsiteX978" fmla="*/ 473425 w 10525375"/>
                <a:gd name="connsiteY978" fmla="*/ 450611 h 503731"/>
                <a:gd name="connsiteX979" fmla="*/ 442820 w 10525375"/>
                <a:gd name="connsiteY979" fmla="*/ 450611 h 503731"/>
                <a:gd name="connsiteX980" fmla="*/ 442820 w 10525375"/>
                <a:gd name="connsiteY980" fmla="*/ 442702 h 503731"/>
                <a:gd name="connsiteX981" fmla="*/ 425818 w 10525375"/>
                <a:gd name="connsiteY981" fmla="*/ 439917 h 503731"/>
                <a:gd name="connsiteX982" fmla="*/ 395209 w 10525375"/>
                <a:gd name="connsiteY982" fmla="*/ 434571 h 503731"/>
                <a:gd name="connsiteX983" fmla="*/ 391810 w 10525375"/>
                <a:gd name="connsiteY983" fmla="*/ 426551 h 503731"/>
                <a:gd name="connsiteX984" fmla="*/ 466627 w 10525375"/>
                <a:gd name="connsiteY984" fmla="*/ 438581 h 503731"/>
                <a:gd name="connsiteX985" fmla="*/ 480231 w 10525375"/>
                <a:gd name="connsiteY985" fmla="*/ 427888 h 503731"/>
                <a:gd name="connsiteX986" fmla="*/ 470026 w 10525375"/>
                <a:gd name="connsiteY986" fmla="*/ 423878 h 503731"/>
                <a:gd name="connsiteX987" fmla="*/ 425818 w 10525375"/>
                <a:gd name="connsiteY987" fmla="*/ 410512 h 503731"/>
                <a:gd name="connsiteX988" fmla="*/ 385009 w 10525375"/>
                <a:gd name="connsiteY988" fmla="*/ 394473 h 503731"/>
                <a:gd name="connsiteX989" fmla="*/ 364604 w 10525375"/>
                <a:gd name="connsiteY989" fmla="*/ 394473 h 503731"/>
                <a:gd name="connsiteX990" fmla="*/ 344199 w 10525375"/>
                <a:gd name="connsiteY990" fmla="*/ 394473 h 503731"/>
                <a:gd name="connsiteX991" fmla="*/ 265980 w 10525375"/>
                <a:gd name="connsiteY991" fmla="*/ 374425 h 503731"/>
                <a:gd name="connsiteX992" fmla="*/ 272781 w 10525375"/>
                <a:gd name="connsiteY992" fmla="*/ 369079 h 503731"/>
                <a:gd name="connsiteX993" fmla="*/ 316993 w 10525375"/>
                <a:gd name="connsiteY993" fmla="*/ 366406 h 503731"/>
                <a:gd name="connsiteX994" fmla="*/ 293186 w 10525375"/>
                <a:gd name="connsiteY994" fmla="*/ 362396 h 503731"/>
                <a:gd name="connsiteX995" fmla="*/ 282985 w 10525375"/>
                <a:gd name="connsiteY995" fmla="*/ 361060 h 503731"/>
                <a:gd name="connsiteX996" fmla="*/ 269382 w 10525375"/>
                <a:gd name="connsiteY996" fmla="*/ 366406 h 503731"/>
                <a:gd name="connsiteX997" fmla="*/ 252377 w 10525375"/>
                <a:gd name="connsiteY997" fmla="*/ 367742 h 503731"/>
                <a:gd name="connsiteX998" fmla="*/ 252377 w 10525375"/>
                <a:gd name="connsiteY998" fmla="*/ 369079 h 503731"/>
                <a:gd name="connsiteX999" fmla="*/ 226049 w 10525375"/>
                <a:gd name="connsiteY999" fmla="*/ 370113 h 503731"/>
                <a:gd name="connsiteX1000" fmla="*/ 228573 w 10525375"/>
                <a:gd name="connsiteY1000" fmla="*/ 373090 h 503731"/>
                <a:gd name="connsiteX1001" fmla="*/ 245575 w 10525375"/>
                <a:gd name="connsiteY1001" fmla="*/ 381109 h 503731"/>
                <a:gd name="connsiteX1002" fmla="*/ 194565 w 10525375"/>
                <a:gd name="connsiteY1002" fmla="*/ 373090 h 503731"/>
                <a:gd name="connsiteX1003" fmla="*/ 194565 w 10525375"/>
                <a:gd name="connsiteY1003" fmla="*/ 369565 h 503731"/>
                <a:gd name="connsiteX1004" fmla="*/ 171608 w 10525375"/>
                <a:gd name="connsiteY1004" fmla="*/ 368744 h 503731"/>
                <a:gd name="connsiteX1005" fmla="*/ 119748 w 10525375"/>
                <a:gd name="connsiteY1005" fmla="*/ 369079 h 503731"/>
                <a:gd name="connsiteX1006" fmla="*/ 174160 w 10525375"/>
                <a:gd name="connsiteY1006" fmla="*/ 361060 h 503731"/>
                <a:gd name="connsiteX1007" fmla="*/ 126549 w 10525375"/>
                <a:gd name="connsiteY1007" fmla="*/ 351703 h 503731"/>
                <a:gd name="connsiteX1008" fmla="*/ 136750 w 10525375"/>
                <a:gd name="connsiteY1008" fmla="*/ 332991 h 503731"/>
                <a:gd name="connsiteX1009" fmla="*/ 136750 w 10525375"/>
                <a:gd name="connsiteY1009" fmla="*/ 327645 h 503731"/>
                <a:gd name="connsiteX1010" fmla="*/ 177559 w 10525375"/>
                <a:gd name="connsiteY1010" fmla="*/ 323636 h 503731"/>
                <a:gd name="connsiteX1011" fmla="*/ 177559 w 10525375"/>
                <a:gd name="connsiteY1011" fmla="*/ 322298 h 503731"/>
                <a:gd name="connsiteX1012" fmla="*/ 218369 w 10525375"/>
                <a:gd name="connsiteY1012" fmla="*/ 324971 h 503731"/>
                <a:gd name="connsiteX1013" fmla="*/ 252377 w 10525375"/>
                <a:gd name="connsiteY1013" fmla="*/ 337001 h 503731"/>
                <a:gd name="connsiteX1014" fmla="*/ 316993 w 10525375"/>
                <a:gd name="connsiteY1014" fmla="*/ 331655 h 503731"/>
                <a:gd name="connsiteX1015" fmla="*/ 364604 w 10525375"/>
                <a:gd name="connsiteY1015" fmla="*/ 334328 h 503731"/>
                <a:gd name="connsiteX1016" fmla="*/ 385009 w 10525375"/>
                <a:gd name="connsiteY1016" fmla="*/ 322298 h 503731"/>
                <a:gd name="connsiteX1017" fmla="*/ 381606 w 10525375"/>
                <a:gd name="connsiteY1017" fmla="*/ 322298 h 503731"/>
                <a:gd name="connsiteX1018" fmla="*/ 374805 w 10525375"/>
                <a:gd name="connsiteY1018" fmla="*/ 316952 h 503731"/>
                <a:gd name="connsiteX1019" fmla="*/ 299987 w 10525375"/>
                <a:gd name="connsiteY1019" fmla="*/ 326309 h 503731"/>
                <a:gd name="connsiteX1020" fmla="*/ 279144 w 10525375"/>
                <a:gd name="connsiteY1020" fmla="*/ 325171 h 503731"/>
                <a:gd name="connsiteX1021" fmla="*/ 289787 w 10525375"/>
                <a:gd name="connsiteY1021" fmla="*/ 324971 h 503731"/>
                <a:gd name="connsiteX1022" fmla="*/ 303390 w 10525375"/>
                <a:gd name="connsiteY1022" fmla="*/ 318289 h 503731"/>
                <a:gd name="connsiteX1023" fmla="*/ 289787 w 10525375"/>
                <a:gd name="connsiteY1023" fmla="*/ 312943 h 503731"/>
                <a:gd name="connsiteX1024" fmla="*/ 320392 w 10525375"/>
                <a:gd name="connsiteY1024" fmla="*/ 303586 h 503731"/>
                <a:gd name="connsiteX1025" fmla="*/ 347598 w 10525375"/>
                <a:gd name="connsiteY1025" fmla="*/ 320962 h 503731"/>
                <a:gd name="connsiteX1026" fmla="*/ 361201 w 10525375"/>
                <a:gd name="connsiteY1026" fmla="*/ 315616 h 503731"/>
                <a:gd name="connsiteX1027" fmla="*/ 347598 w 10525375"/>
                <a:gd name="connsiteY1027" fmla="*/ 300913 h 503731"/>
                <a:gd name="connsiteX1028" fmla="*/ 262581 w 10525375"/>
                <a:gd name="connsiteY1028" fmla="*/ 292894 h 503731"/>
                <a:gd name="connsiteX1029" fmla="*/ 259178 w 10525375"/>
                <a:gd name="connsiteY1029" fmla="*/ 294231 h 503731"/>
                <a:gd name="connsiteX1030" fmla="*/ 245575 w 10525375"/>
                <a:gd name="connsiteY1030" fmla="*/ 292894 h 503731"/>
                <a:gd name="connsiteX1031" fmla="*/ 225170 w 10525375"/>
                <a:gd name="connsiteY1031" fmla="*/ 284874 h 503731"/>
                <a:gd name="connsiteX1032" fmla="*/ 211567 w 10525375"/>
                <a:gd name="connsiteY1032" fmla="*/ 279528 h 503731"/>
                <a:gd name="connsiteX1033" fmla="*/ 228573 w 10525375"/>
                <a:gd name="connsiteY1033" fmla="*/ 272846 h 503731"/>
                <a:gd name="connsiteX1034" fmla="*/ 231972 w 10525375"/>
                <a:gd name="connsiteY1034" fmla="*/ 272846 h 503731"/>
                <a:gd name="connsiteX1035" fmla="*/ 391810 w 10525375"/>
                <a:gd name="connsiteY1035" fmla="*/ 271508 h 503731"/>
                <a:gd name="connsiteX1036" fmla="*/ 432620 w 10525375"/>
                <a:gd name="connsiteY1036" fmla="*/ 260816 h 503731"/>
                <a:gd name="connsiteX1037" fmla="*/ 419017 w 10525375"/>
                <a:gd name="connsiteY1037" fmla="*/ 246114 h 503731"/>
                <a:gd name="connsiteX1038" fmla="*/ 425818 w 10525375"/>
                <a:gd name="connsiteY1038" fmla="*/ 243441 h 503731"/>
                <a:gd name="connsiteX1039" fmla="*/ 381606 w 10525375"/>
                <a:gd name="connsiteY1039" fmla="*/ 246114 h 503731"/>
                <a:gd name="connsiteX1040" fmla="*/ 371406 w 10525375"/>
                <a:gd name="connsiteY1040" fmla="*/ 242104 h 503731"/>
                <a:gd name="connsiteX1041" fmla="*/ 374805 w 10525375"/>
                <a:gd name="connsiteY1041" fmla="*/ 242104 h 503731"/>
                <a:gd name="connsiteX1042" fmla="*/ 374805 w 10525375"/>
                <a:gd name="connsiteY1042" fmla="*/ 240768 h 503731"/>
                <a:gd name="connsiteX1043" fmla="*/ 368003 w 10525375"/>
                <a:gd name="connsiteY1043" fmla="*/ 240768 h 503731"/>
                <a:gd name="connsiteX1044" fmla="*/ 313591 w 10525375"/>
                <a:gd name="connsiteY1044" fmla="*/ 243441 h 503731"/>
                <a:gd name="connsiteX1045" fmla="*/ 282985 w 10525375"/>
                <a:gd name="connsiteY1045" fmla="*/ 247450 h 503731"/>
                <a:gd name="connsiteX1046" fmla="*/ 279583 w 10525375"/>
                <a:gd name="connsiteY1046" fmla="*/ 236757 h 503731"/>
                <a:gd name="connsiteX1047" fmla="*/ 289787 w 10525375"/>
                <a:gd name="connsiteY1047" fmla="*/ 216709 h 503731"/>
                <a:gd name="connsiteX1048" fmla="*/ 242176 w 10525375"/>
                <a:gd name="connsiteY1048" fmla="*/ 236757 h 503731"/>
                <a:gd name="connsiteX1049" fmla="*/ 238773 w 10525375"/>
                <a:gd name="connsiteY1049" fmla="*/ 236757 h 503731"/>
                <a:gd name="connsiteX1050" fmla="*/ 245575 w 10525375"/>
                <a:gd name="connsiteY1050" fmla="*/ 240768 h 503731"/>
                <a:gd name="connsiteX1051" fmla="*/ 245575 w 10525375"/>
                <a:gd name="connsiteY1051" fmla="*/ 248787 h 503731"/>
                <a:gd name="connsiteX1052" fmla="*/ 218369 w 10525375"/>
                <a:gd name="connsiteY1052" fmla="*/ 247450 h 503731"/>
                <a:gd name="connsiteX1053" fmla="*/ 225170 w 10525375"/>
                <a:gd name="connsiteY1053" fmla="*/ 236757 h 503731"/>
                <a:gd name="connsiteX1054" fmla="*/ 184361 w 10525375"/>
                <a:gd name="connsiteY1054" fmla="*/ 228738 h 503731"/>
                <a:gd name="connsiteX1055" fmla="*/ 184361 w 10525375"/>
                <a:gd name="connsiteY1055" fmla="*/ 224729 h 503731"/>
                <a:gd name="connsiteX1056" fmla="*/ 204766 w 10525375"/>
                <a:gd name="connsiteY1056" fmla="*/ 223392 h 503731"/>
                <a:gd name="connsiteX1057" fmla="*/ 235374 w 10525375"/>
                <a:gd name="connsiteY1057" fmla="*/ 211363 h 503731"/>
                <a:gd name="connsiteX1058" fmla="*/ 279583 w 10525375"/>
                <a:gd name="connsiteY1058" fmla="*/ 208690 h 503731"/>
                <a:gd name="connsiteX1059" fmla="*/ 286384 w 10525375"/>
                <a:gd name="connsiteY1059" fmla="*/ 210026 h 503731"/>
                <a:gd name="connsiteX1060" fmla="*/ 327194 w 10525375"/>
                <a:gd name="connsiteY1060" fmla="*/ 196660 h 503731"/>
                <a:gd name="connsiteX1061" fmla="*/ 320392 w 10525375"/>
                <a:gd name="connsiteY1061" fmla="*/ 176612 h 503731"/>
                <a:gd name="connsiteX1062" fmla="*/ 316993 w 10525375"/>
                <a:gd name="connsiteY1062" fmla="*/ 175275 h 503731"/>
                <a:gd name="connsiteX1063" fmla="*/ 303390 w 10525375"/>
                <a:gd name="connsiteY1063" fmla="*/ 189978 h 503731"/>
                <a:gd name="connsiteX1064" fmla="*/ 286384 w 10525375"/>
                <a:gd name="connsiteY1064" fmla="*/ 189978 h 503731"/>
                <a:gd name="connsiteX1065" fmla="*/ 282985 w 10525375"/>
                <a:gd name="connsiteY1065" fmla="*/ 192651 h 503731"/>
                <a:gd name="connsiteX1066" fmla="*/ 248978 w 10525375"/>
                <a:gd name="connsiteY1066" fmla="*/ 193987 h 503731"/>
                <a:gd name="connsiteX1067" fmla="*/ 184361 w 10525375"/>
                <a:gd name="connsiteY1067" fmla="*/ 179285 h 503731"/>
                <a:gd name="connsiteX1068" fmla="*/ 184361 w 10525375"/>
                <a:gd name="connsiteY1068" fmla="*/ 175275 h 503731"/>
                <a:gd name="connsiteX1069" fmla="*/ 184361 w 10525375"/>
                <a:gd name="connsiteY1069" fmla="*/ 159236 h 503731"/>
                <a:gd name="connsiteX1070" fmla="*/ 225170 w 10525375"/>
                <a:gd name="connsiteY1070" fmla="*/ 171264 h 503731"/>
                <a:gd name="connsiteX1071" fmla="*/ 245575 w 10525375"/>
                <a:gd name="connsiteY1071" fmla="*/ 163246 h 503731"/>
                <a:gd name="connsiteX1072" fmla="*/ 276184 w 10525375"/>
                <a:gd name="connsiteY1072" fmla="*/ 155227 h 503731"/>
                <a:gd name="connsiteX1073" fmla="*/ 286384 w 10525375"/>
                <a:gd name="connsiteY1073" fmla="*/ 155227 h 503731"/>
                <a:gd name="connsiteX1074" fmla="*/ 289787 w 10525375"/>
                <a:gd name="connsiteY1074" fmla="*/ 153890 h 503731"/>
                <a:gd name="connsiteX1075" fmla="*/ 310192 w 10525375"/>
                <a:gd name="connsiteY1075" fmla="*/ 153890 h 503731"/>
                <a:gd name="connsiteX1076" fmla="*/ 310192 w 10525375"/>
                <a:gd name="connsiteY1076" fmla="*/ 155227 h 503731"/>
                <a:gd name="connsiteX1077" fmla="*/ 330596 w 10525375"/>
                <a:gd name="connsiteY1077" fmla="*/ 153890 h 503731"/>
                <a:gd name="connsiteX1078" fmla="*/ 337398 w 10525375"/>
                <a:gd name="connsiteY1078" fmla="*/ 155227 h 503731"/>
                <a:gd name="connsiteX1079" fmla="*/ 361201 w 10525375"/>
                <a:gd name="connsiteY1079" fmla="*/ 151216 h 503731"/>
                <a:gd name="connsiteX1080" fmla="*/ 378207 w 10525375"/>
                <a:gd name="connsiteY1080" fmla="*/ 149881 h 503731"/>
                <a:gd name="connsiteX1081" fmla="*/ 429217 w 10525375"/>
                <a:gd name="connsiteY1081" fmla="*/ 149881 h 503731"/>
                <a:gd name="connsiteX1082" fmla="*/ 449622 w 10525375"/>
                <a:gd name="connsiteY1082" fmla="*/ 149881 h 503731"/>
                <a:gd name="connsiteX1083" fmla="*/ 446223 w 10525375"/>
                <a:gd name="connsiteY1083" fmla="*/ 147207 h 503731"/>
                <a:gd name="connsiteX1084" fmla="*/ 436019 w 10525375"/>
                <a:gd name="connsiteY1084" fmla="*/ 147207 h 503731"/>
                <a:gd name="connsiteX1085" fmla="*/ 408812 w 10525375"/>
                <a:gd name="connsiteY1085" fmla="*/ 143197 h 503731"/>
                <a:gd name="connsiteX1086" fmla="*/ 405413 w 10525375"/>
                <a:gd name="connsiteY1086" fmla="*/ 144533 h 503731"/>
                <a:gd name="connsiteX1087" fmla="*/ 378207 w 10525375"/>
                <a:gd name="connsiteY1087" fmla="*/ 143197 h 503731"/>
                <a:gd name="connsiteX1088" fmla="*/ 374805 w 10525375"/>
                <a:gd name="connsiteY1088" fmla="*/ 141861 h 503731"/>
                <a:gd name="connsiteX1089" fmla="*/ 316993 w 10525375"/>
                <a:gd name="connsiteY1089" fmla="*/ 145870 h 503731"/>
                <a:gd name="connsiteX1090" fmla="*/ 303390 w 10525375"/>
                <a:gd name="connsiteY1090" fmla="*/ 144533 h 503731"/>
                <a:gd name="connsiteX1091" fmla="*/ 327194 w 10525375"/>
                <a:gd name="connsiteY1091" fmla="*/ 137851 h 503731"/>
                <a:gd name="connsiteX1092" fmla="*/ 303390 w 10525375"/>
                <a:gd name="connsiteY1092" fmla="*/ 124485 h 503731"/>
                <a:gd name="connsiteX1093" fmla="*/ 357802 w 10525375"/>
                <a:gd name="connsiteY1093" fmla="*/ 117801 h 503731"/>
                <a:gd name="connsiteX1094" fmla="*/ 361201 w 10525375"/>
                <a:gd name="connsiteY1094" fmla="*/ 113792 h 503731"/>
                <a:gd name="connsiteX1095" fmla="*/ 402011 w 10525375"/>
                <a:gd name="connsiteY1095" fmla="*/ 105773 h 503731"/>
                <a:gd name="connsiteX1096" fmla="*/ 436019 w 10525375"/>
                <a:gd name="connsiteY1096" fmla="*/ 93744 h 503731"/>
                <a:gd name="connsiteX1097" fmla="*/ 476828 w 10525375"/>
                <a:gd name="connsiteY1097" fmla="*/ 93744 h 503731"/>
                <a:gd name="connsiteX1098" fmla="*/ 483630 w 10525375"/>
                <a:gd name="connsiteY1098" fmla="*/ 99091 h 503731"/>
                <a:gd name="connsiteX1099" fmla="*/ 483630 w 10525375"/>
                <a:gd name="connsiteY1099" fmla="*/ 100427 h 503731"/>
                <a:gd name="connsiteX1100" fmla="*/ 504034 w 10525375"/>
                <a:gd name="connsiteY1100" fmla="*/ 100427 h 503731"/>
                <a:gd name="connsiteX1101" fmla="*/ 514238 w 10525375"/>
                <a:gd name="connsiteY1101" fmla="*/ 104436 h 503731"/>
                <a:gd name="connsiteX1102" fmla="*/ 507437 w 10525375"/>
                <a:gd name="connsiteY1102" fmla="*/ 108446 h 503731"/>
                <a:gd name="connsiteX1103" fmla="*/ 510836 w 10525375"/>
                <a:gd name="connsiteY1103" fmla="*/ 108446 h 503731"/>
                <a:gd name="connsiteX1104" fmla="*/ 534643 w 10525375"/>
                <a:gd name="connsiteY1104" fmla="*/ 108446 h 503731"/>
                <a:gd name="connsiteX1105" fmla="*/ 534643 w 10525375"/>
                <a:gd name="connsiteY1105" fmla="*/ 107110 h 503731"/>
                <a:gd name="connsiteX1106" fmla="*/ 538042 w 10525375"/>
                <a:gd name="connsiteY1106" fmla="*/ 101764 h 503731"/>
                <a:gd name="connsiteX1107" fmla="*/ 544844 w 10525375"/>
                <a:gd name="connsiteY1107" fmla="*/ 96418 h 503731"/>
                <a:gd name="connsiteX1108" fmla="*/ 544844 w 10525375"/>
                <a:gd name="connsiteY1108" fmla="*/ 95080 h 503731"/>
                <a:gd name="connsiteX1109" fmla="*/ 521040 w 10525375"/>
                <a:gd name="connsiteY1109" fmla="*/ 88398 h 503731"/>
                <a:gd name="connsiteX1110" fmla="*/ 521040 w 10525375"/>
                <a:gd name="connsiteY1110" fmla="*/ 85725 h 503731"/>
                <a:gd name="connsiteX1111" fmla="*/ 497233 w 10525375"/>
                <a:gd name="connsiteY1111" fmla="*/ 79041 h 503731"/>
                <a:gd name="connsiteX1112" fmla="*/ 527841 w 10525375"/>
                <a:gd name="connsiteY1112" fmla="*/ 67013 h 503731"/>
                <a:gd name="connsiteX1113" fmla="*/ 561849 w 10525375"/>
                <a:gd name="connsiteY1113" fmla="*/ 79041 h 503731"/>
                <a:gd name="connsiteX1114" fmla="*/ 609460 w 10525375"/>
                <a:gd name="connsiteY1114" fmla="*/ 89734 h 503731"/>
                <a:gd name="connsiteX1115" fmla="*/ 660470 w 10525375"/>
                <a:gd name="connsiteY1115" fmla="*/ 77704 h 503731"/>
                <a:gd name="connsiteX1116" fmla="*/ 674073 w 10525375"/>
                <a:gd name="connsiteY1116" fmla="*/ 80379 h 503731"/>
                <a:gd name="connsiteX1117" fmla="*/ 701279 w 10525375"/>
                <a:gd name="connsiteY1117" fmla="*/ 87061 h 503731"/>
                <a:gd name="connsiteX1118" fmla="*/ 670674 w 10525375"/>
                <a:gd name="connsiteY1118" fmla="*/ 93744 h 503731"/>
                <a:gd name="connsiteX1119" fmla="*/ 670674 w 10525375"/>
                <a:gd name="connsiteY1119" fmla="*/ 95080 h 503731"/>
                <a:gd name="connsiteX1120" fmla="*/ 663873 w 10525375"/>
                <a:gd name="connsiteY1120" fmla="*/ 100427 h 503731"/>
                <a:gd name="connsiteX1121" fmla="*/ 674073 w 10525375"/>
                <a:gd name="connsiteY1121" fmla="*/ 100427 h 503731"/>
                <a:gd name="connsiteX1122" fmla="*/ 680875 w 10525375"/>
                <a:gd name="connsiteY1122" fmla="*/ 103100 h 503731"/>
                <a:gd name="connsiteX1123" fmla="*/ 691079 w 10525375"/>
                <a:gd name="connsiteY1123" fmla="*/ 103100 h 503731"/>
                <a:gd name="connsiteX1124" fmla="*/ 704682 w 10525375"/>
                <a:gd name="connsiteY1124" fmla="*/ 92407 h 503731"/>
                <a:gd name="connsiteX1125" fmla="*/ 714883 w 10525375"/>
                <a:gd name="connsiteY1125" fmla="*/ 91070 h 503731"/>
                <a:gd name="connsiteX1126" fmla="*/ 721684 w 10525375"/>
                <a:gd name="connsiteY1126" fmla="*/ 77704 h 503731"/>
                <a:gd name="connsiteX1127" fmla="*/ 731888 w 10525375"/>
                <a:gd name="connsiteY1127" fmla="*/ 73695 h 503731"/>
                <a:gd name="connsiteX1128" fmla="*/ 776097 w 10525375"/>
                <a:gd name="connsiteY1128" fmla="*/ 75032 h 503731"/>
                <a:gd name="connsiteX1129" fmla="*/ 796501 w 10525375"/>
                <a:gd name="connsiteY1129" fmla="*/ 71022 h 503731"/>
                <a:gd name="connsiteX1130" fmla="*/ 803303 w 10525375"/>
                <a:gd name="connsiteY1130" fmla="*/ 71022 h 503731"/>
                <a:gd name="connsiteX1131" fmla="*/ 803303 w 10525375"/>
                <a:gd name="connsiteY1131" fmla="*/ 69686 h 503731"/>
                <a:gd name="connsiteX1132" fmla="*/ 806705 w 10525375"/>
                <a:gd name="connsiteY1132" fmla="*/ 67013 h 503731"/>
                <a:gd name="connsiteX1133" fmla="*/ 782898 w 10525375"/>
                <a:gd name="connsiteY1133" fmla="*/ 71022 h 503731"/>
                <a:gd name="connsiteX1134" fmla="*/ 759095 w 10525375"/>
                <a:gd name="connsiteY1134" fmla="*/ 60329 h 503731"/>
                <a:gd name="connsiteX1135" fmla="*/ 796501 w 10525375"/>
                <a:gd name="connsiteY1135" fmla="*/ 48301 h 503731"/>
                <a:gd name="connsiteX1136" fmla="*/ 854316 w 10525375"/>
                <a:gd name="connsiteY1136" fmla="*/ 50973 h 503731"/>
                <a:gd name="connsiteX1137" fmla="*/ 966540 w 10525375"/>
                <a:gd name="connsiteY1137" fmla="*/ 46964 h 503731"/>
                <a:gd name="connsiteX1138" fmla="*/ 1000548 w 10525375"/>
                <a:gd name="connsiteY1138" fmla="*/ 48301 h 503731"/>
                <a:gd name="connsiteX1139" fmla="*/ 1048159 w 10525375"/>
                <a:gd name="connsiteY1139" fmla="*/ 48301 h 503731"/>
                <a:gd name="connsiteX1140" fmla="*/ 1051562 w 10525375"/>
                <a:gd name="connsiteY1140" fmla="*/ 50973 h 503731"/>
                <a:gd name="connsiteX1141" fmla="*/ 1078768 w 10525375"/>
                <a:gd name="connsiteY1141" fmla="*/ 48301 h 503731"/>
                <a:gd name="connsiteX1142" fmla="*/ 1078768 w 10525375"/>
                <a:gd name="connsiteY1142" fmla="*/ 44290 h 503731"/>
                <a:gd name="connsiteX1143" fmla="*/ 1139982 w 10525375"/>
                <a:gd name="connsiteY1143" fmla="*/ 42955 h 503731"/>
                <a:gd name="connsiteX1144" fmla="*/ 1150182 w 10525375"/>
                <a:gd name="connsiteY1144" fmla="*/ 42955 h 503731"/>
                <a:gd name="connsiteX1145" fmla="*/ 1153585 w 10525375"/>
                <a:gd name="connsiteY1145" fmla="*/ 41617 h 503731"/>
                <a:gd name="connsiteX1146" fmla="*/ 1190992 w 10525375"/>
                <a:gd name="connsiteY1146" fmla="*/ 44290 h 503731"/>
                <a:gd name="connsiteX1147" fmla="*/ 1201196 w 10525375"/>
                <a:gd name="connsiteY1147" fmla="*/ 44290 h 503731"/>
                <a:gd name="connsiteX1148" fmla="*/ 1221601 w 10525375"/>
                <a:gd name="connsiteY1148" fmla="*/ 44290 h 503731"/>
                <a:gd name="connsiteX1149" fmla="*/ 1310021 w 10525375"/>
                <a:gd name="connsiteY1149" fmla="*/ 46964 h 503731"/>
                <a:gd name="connsiteX1150" fmla="*/ 1357632 w 10525375"/>
                <a:gd name="connsiteY1150" fmla="*/ 44290 h 503731"/>
                <a:gd name="connsiteX1151" fmla="*/ 1388237 w 10525375"/>
                <a:gd name="connsiteY1151" fmla="*/ 42955 h 503731"/>
                <a:gd name="connsiteX1152" fmla="*/ 1391640 w 10525375"/>
                <a:gd name="connsiteY1152" fmla="*/ 45628 h 503731"/>
                <a:gd name="connsiteX1153" fmla="*/ 1527671 w 10525375"/>
                <a:gd name="connsiteY1153" fmla="*/ 45628 h 503731"/>
                <a:gd name="connsiteX1154" fmla="*/ 1541274 w 10525375"/>
                <a:gd name="connsiteY1154" fmla="*/ 41617 h 503731"/>
                <a:gd name="connsiteX1155" fmla="*/ 1582083 w 10525375"/>
                <a:gd name="connsiteY1155" fmla="*/ 26916 h 503731"/>
                <a:gd name="connsiteX1156" fmla="*/ 1602488 w 10525375"/>
                <a:gd name="connsiteY1156" fmla="*/ 26916 h 503731"/>
                <a:gd name="connsiteX1157" fmla="*/ 1602488 w 10525375"/>
                <a:gd name="connsiteY1157" fmla="*/ 29589 h 503731"/>
                <a:gd name="connsiteX1158" fmla="*/ 1609290 w 10525375"/>
                <a:gd name="connsiteY1158" fmla="*/ 30925 h 503731"/>
                <a:gd name="connsiteX1159" fmla="*/ 1629694 w 10525375"/>
                <a:gd name="connsiteY1159" fmla="*/ 33598 h 503731"/>
                <a:gd name="connsiteX1160" fmla="*/ 1639895 w 10525375"/>
                <a:gd name="connsiteY1160" fmla="*/ 29589 h 503731"/>
                <a:gd name="connsiteX1161" fmla="*/ 1636496 w 10525375"/>
                <a:gd name="connsiteY1161" fmla="*/ 28251 h 503731"/>
                <a:gd name="connsiteX1162" fmla="*/ 1762323 w 10525375"/>
                <a:gd name="connsiteY1162" fmla="*/ 20232 h 503731"/>
                <a:gd name="connsiteX1163" fmla="*/ 1816735 w 10525375"/>
                <a:gd name="connsiteY1163" fmla="*/ 18896 h 503731"/>
                <a:gd name="connsiteX1164" fmla="*/ 1840543 w 10525375"/>
                <a:gd name="connsiteY1164" fmla="*/ 18896 h 503731"/>
                <a:gd name="connsiteX1165" fmla="*/ 1894955 w 10525375"/>
                <a:gd name="connsiteY1165" fmla="*/ 18896 h 503731"/>
                <a:gd name="connsiteX1166" fmla="*/ 1973171 w 10525375"/>
                <a:gd name="connsiteY1166" fmla="*/ 18896 h 503731"/>
                <a:gd name="connsiteX1167" fmla="*/ 2017383 w 10525375"/>
                <a:gd name="connsiteY1167" fmla="*/ 24241 h 503731"/>
                <a:gd name="connsiteX1168" fmla="*/ 2013980 w 10525375"/>
                <a:gd name="connsiteY1168" fmla="*/ 26916 h 503731"/>
                <a:gd name="connsiteX1169" fmla="*/ 2030986 w 10525375"/>
                <a:gd name="connsiteY1169" fmla="*/ 33598 h 503731"/>
                <a:gd name="connsiteX1170" fmla="*/ 2054790 w 10525375"/>
                <a:gd name="connsiteY1170" fmla="*/ 18896 h 503731"/>
                <a:gd name="connsiteX1171" fmla="*/ 2064994 w 10525375"/>
                <a:gd name="connsiteY1171" fmla="*/ 18896 h 503731"/>
                <a:gd name="connsiteX1172" fmla="*/ 2109202 w 10525375"/>
                <a:gd name="connsiteY1172" fmla="*/ 22905 h 503731"/>
                <a:gd name="connsiteX1173" fmla="*/ 2119407 w 10525375"/>
                <a:gd name="connsiteY1173" fmla="*/ 16223 h 503731"/>
                <a:gd name="connsiteX1174" fmla="*/ 2299646 w 10525375"/>
                <a:gd name="connsiteY1174" fmla="*/ 18896 h 503731"/>
                <a:gd name="connsiteX1175" fmla="*/ 2323453 w 10525375"/>
                <a:gd name="connsiteY1175" fmla="*/ 25578 h 503731"/>
                <a:gd name="connsiteX1176" fmla="*/ 2401670 w 10525375"/>
                <a:gd name="connsiteY1176" fmla="*/ 14886 h 503731"/>
                <a:gd name="connsiteX1177" fmla="*/ 2408471 w 10525375"/>
                <a:gd name="connsiteY1177" fmla="*/ 16223 h 503731"/>
                <a:gd name="connsiteX1178" fmla="*/ 2411874 w 10525375"/>
                <a:gd name="connsiteY1178" fmla="*/ 12213 h 503731"/>
                <a:gd name="connsiteX1179" fmla="*/ 2517296 w 10525375"/>
                <a:gd name="connsiteY1179" fmla="*/ 10875 h 503731"/>
                <a:gd name="connsiteX1180" fmla="*/ 2534302 w 10525375"/>
                <a:gd name="connsiteY1180" fmla="*/ 10875 h 503731"/>
                <a:gd name="connsiteX1181" fmla="*/ 2568310 w 10525375"/>
                <a:gd name="connsiteY1181" fmla="*/ 14886 h 503731"/>
                <a:gd name="connsiteX1182" fmla="*/ 2571709 w 10525375"/>
                <a:gd name="connsiteY1182" fmla="*/ 14886 h 503731"/>
                <a:gd name="connsiteX1183" fmla="*/ 2585312 w 10525375"/>
                <a:gd name="connsiteY1183" fmla="*/ 13550 h 503731"/>
                <a:gd name="connsiteX1184" fmla="*/ 2595516 w 10525375"/>
                <a:gd name="connsiteY1184" fmla="*/ 14886 h 503731"/>
                <a:gd name="connsiteX1185" fmla="*/ 2619320 w 10525375"/>
                <a:gd name="connsiteY1185" fmla="*/ 16223 h 503731"/>
                <a:gd name="connsiteX1186" fmla="*/ 2626121 w 10525375"/>
                <a:gd name="connsiteY1186" fmla="*/ 14886 h 503731"/>
                <a:gd name="connsiteX1187" fmla="*/ 2670333 w 10525375"/>
                <a:gd name="connsiteY1187" fmla="*/ 14886 h 503731"/>
                <a:gd name="connsiteX1188" fmla="*/ 2792761 w 10525375"/>
                <a:gd name="connsiteY1188" fmla="*/ 14886 h 503731"/>
                <a:gd name="connsiteX1189" fmla="*/ 2901586 w 10525375"/>
                <a:gd name="connsiteY1189" fmla="*/ 13550 h 503731"/>
                <a:gd name="connsiteX1190" fmla="*/ 2908388 w 10525375"/>
                <a:gd name="connsiteY1190" fmla="*/ 14886 h 503731"/>
                <a:gd name="connsiteX1191" fmla="*/ 2966199 w 10525375"/>
                <a:gd name="connsiteY1191" fmla="*/ 13550 h 503731"/>
                <a:gd name="connsiteX1192" fmla="*/ 2976403 w 10525375"/>
                <a:gd name="connsiteY1192" fmla="*/ 13550 h 503731"/>
                <a:gd name="connsiteX1193" fmla="*/ 3041016 w 10525375"/>
                <a:gd name="connsiteY1193" fmla="*/ 9539 h 503731"/>
                <a:gd name="connsiteX1194" fmla="*/ 3047818 w 10525375"/>
                <a:gd name="connsiteY1194" fmla="*/ 9539 h 503731"/>
                <a:gd name="connsiteX1195" fmla="*/ 3183849 w 10525375"/>
                <a:gd name="connsiteY1195" fmla="*/ 10875 h 503731"/>
                <a:gd name="connsiteX1196" fmla="*/ 3194053 w 10525375"/>
                <a:gd name="connsiteY1196" fmla="*/ 13550 h 503731"/>
                <a:gd name="connsiteX1197" fmla="*/ 3296077 w 10525375"/>
                <a:gd name="connsiteY1197" fmla="*/ 13550 h 503731"/>
                <a:gd name="connsiteX1198" fmla="*/ 3309680 w 10525375"/>
                <a:gd name="connsiteY1198" fmla="*/ 20232 h 503731"/>
                <a:gd name="connsiteX1199" fmla="*/ 3313079 w 10525375"/>
                <a:gd name="connsiteY1199" fmla="*/ 20232 h 503731"/>
                <a:gd name="connsiteX1200" fmla="*/ 3336886 w 10525375"/>
                <a:gd name="connsiteY1200" fmla="*/ 12213 h 503731"/>
                <a:gd name="connsiteX1201" fmla="*/ 3347087 w 10525375"/>
                <a:gd name="connsiteY1201" fmla="*/ 12213 h 503731"/>
                <a:gd name="connsiteX1202" fmla="*/ 3612347 w 10525375"/>
                <a:gd name="connsiteY1202" fmla="*/ 10875 h 503731"/>
                <a:gd name="connsiteX1203" fmla="*/ 3632752 w 10525375"/>
                <a:gd name="connsiteY1203" fmla="*/ 12213 h 503731"/>
                <a:gd name="connsiteX1204" fmla="*/ 3693966 w 10525375"/>
                <a:gd name="connsiteY1204" fmla="*/ 8204 h 503731"/>
                <a:gd name="connsiteX1205" fmla="*/ 3809592 w 10525375"/>
                <a:gd name="connsiteY1205" fmla="*/ 8204 h 503731"/>
                <a:gd name="connsiteX1206" fmla="*/ 3816394 w 10525375"/>
                <a:gd name="connsiteY1206" fmla="*/ 8204 h 503731"/>
                <a:gd name="connsiteX1207" fmla="*/ 3901415 w 10525375"/>
                <a:gd name="connsiteY1207" fmla="*/ 8204 h 503731"/>
                <a:gd name="connsiteX1208" fmla="*/ 3908217 w 10525375"/>
                <a:gd name="connsiteY1208" fmla="*/ 8204 h 503731"/>
                <a:gd name="connsiteX1209" fmla="*/ 3962630 w 10525375"/>
                <a:gd name="connsiteY1209" fmla="*/ 8204 h 503731"/>
                <a:gd name="connsiteX1210" fmla="*/ 4020441 w 10525375"/>
                <a:gd name="connsiteY1210" fmla="*/ 9539 h 503731"/>
                <a:gd name="connsiteX1211" fmla="*/ 4023844 w 10525375"/>
                <a:gd name="connsiteY1211" fmla="*/ 10875 h 503731"/>
                <a:gd name="connsiteX1212" fmla="*/ 4023844 w 10525375"/>
                <a:gd name="connsiteY1212" fmla="*/ 8204 h 503731"/>
                <a:gd name="connsiteX1213" fmla="*/ 4057851 w 10525375"/>
                <a:gd name="connsiteY1213" fmla="*/ 8204 h 503731"/>
                <a:gd name="connsiteX1214" fmla="*/ 4064653 w 10525375"/>
                <a:gd name="connsiteY1214" fmla="*/ 6866 h 503731"/>
                <a:gd name="connsiteX1215" fmla="*/ 4085058 w 10525375"/>
                <a:gd name="connsiteY1215" fmla="*/ 8204 h 503731"/>
                <a:gd name="connsiteX1216" fmla="*/ 4136068 w 10525375"/>
                <a:gd name="connsiteY1216" fmla="*/ 9539 h 503731"/>
                <a:gd name="connsiteX1217" fmla="*/ 4136068 w 10525375"/>
                <a:gd name="connsiteY1217" fmla="*/ 12213 h 503731"/>
                <a:gd name="connsiteX1218" fmla="*/ 4156472 w 10525375"/>
                <a:gd name="connsiteY1218" fmla="*/ 8204 h 503731"/>
                <a:gd name="connsiteX1219" fmla="*/ 4251694 w 10525375"/>
                <a:gd name="connsiteY1219" fmla="*/ 4193 h 503731"/>
                <a:gd name="connsiteX1220" fmla="*/ 4319710 w 10525375"/>
                <a:gd name="connsiteY1220" fmla="*/ 4193 h 503731"/>
                <a:gd name="connsiteX1221" fmla="*/ 4408130 w 10525375"/>
                <a:gd name="connsiteY1221" fmla="*/ 12213 h 503731"/>
                <a:gd name="connsiteX1222" fmla="*/ 4408130 w 10525375"/>
                <a:gd name="connsiteY1222" fmla="*/ 13550 h 503731"/>
                <a:gd name="connsiteX1223" fmla="*/ 4472747 w 10525375"/>
                <a:gd name="connsiteY1223" fmla="*/ 2857 h 503731"/>
                <a:gd name="connsiteX1224" fmla="*/ 4557764 w 10525375"/>
                <a:gd name="connsiteY1224" fmla="*/ 1520 h 503731"/>
                <a:gd name="connsiteX1225" fmla="*/ 4571368 w 10525375"/>
                <a:gd name="connsiteY1225" fmla="*/ 1520 h 503731"/>
                <a:gd name="connsiteX1226" fmla="*/ 4595175 w 10525375"/>
                <a:gd name="connsiteY1226" fmla="*/ 9539 h 503731"/>
                <a:gd name="connsiteX1227" fmla="*/ 4595175 w 10525375"/>
                <a:gd name="connsiteY1227" fmla="*/ 8204 h 503731"/>
                <a:gd name="connsiteX1228" fmla="*/ 4591772 w 10525375"/>
                <a:gd name="connsiteY1228" fmla="*/ 6866 h 503731"/>
                <a:gd name="connsiteX1229" fmla="*/ 4646185 w 10525375"/>
                <a:gd name="connsiteY1229" fmla="*/ 184 h 50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Lst>
              <a:rect l="l" t="t" r="r" b="b"/>
              <a:pathLst>
                <a:path w="10525375" h="503731">
                  <a:moveTo>
                    <a:pt x="8243450" y="473332"/>
                  </a:moveTo>
                  <a:cubicBezTo>
                    <a:pt x="8246852" y="474668"/>
                    <a:pt x="8246852" y="476005"/>
                    <a:pt x="8250251" y="477341"/>
                  </a:cubicBezTo>
                  <a:cubicBezTo>
                    <a:pt x="8253654" y="476005"/>
                    <a:pt x="8253654" y="476005"/>
                    <a:pt x="8257053" y="476005"/>
                  </a:cubicBezTo>
                  <a:cubicBezTo>
                    <a:pt x="8260456" y="476005"/>
                    <a:pt x="8270656" y="474668"/>
                    <a:pt x="8263854" y="473332"/>
                  </a:cubicBezTo>
                  <a:cubicBezTo>
                    <a:pt x="8260456" y="470659"/>
                    <a:pt x="8250251" y="471995"/>
                    <a:pt x="8243450" y="473332"/>
                  </a:cubicBezTo>
                  <a:close/>
                  <a:moveTo>
                    <a:pt x="4333313" y="473332"/>
                  </a:moveTo>
                  <a:cubicBezTo>
                    <a:pt x="4336715" y="474668"/>
                    <a:pt x="4336715" y="476005"/>
                    <a:pt x="4340114" y="477341"/>
                  </a:cubicBezTo>
                  <a:cubicBezTo>
                    <a:pt x="4343517" y="476005"/>
                    <a:pt x="4343517" y="476005"/>
                    <a:pt x="4346916" y="476005"/>
                  </a:cubicBezTo>
                  <a:cubicBezTo>
                    <a:pt x="4350319" y="476005"/>
                    <a:pt x="4360519" y="474668"/>
                    <a:pt x="4353718" y="473332"/>
                  </a:cubicBezTo>
                  <a:cubicBezTo>
                    <a:pt x="4350319" y="470659"/>
                    <a:pt x="4340114" y="471995"/>
                    <a:pt x="4333313" y="473332"/>
                  </a:cubicBezTo>
                  <a:close/>
                  <a:moveTo>
                    <a:pt x="8824985" y="450610"/>
                  </a:moveTo>
                  <a:cubicBezTo>
                    <a:pt x="8831786" y="454620"/>
                    <a:pt x="8821582" y="457293"/>
                    <a:pt x="8811382" y="459966"/>
                  </a:cubicBezTo>
                  <a:cubicBezTo>
                    <a:pt x="8818184" y="461302"/>
                    <a:pt x="8821582" y="462639"/>
                    <a:pt x="8828384" y="463975"/>
                  </a:cubicBezTo>
                  <a:cubicBezTo>
                    <a:pt x="8835186" y="458629"/>
                    <a:pt x="8848788" y="454620"/>
                    <a:pt x="8858992" y="450610"/>
                  </a:cubicBezTo>
                  <a:cubicBezTo>
                    <a:pt x="8848788" y="450610"/>
                    <a:pt x="8835186" y="450610"/>
                    <a:pt x="8824985" y="450610"/>
                  </a:cubicBezTo>
                  <a:close/>
                  <a:moveTo>
                    <a:pt x="9110650" y="447936"/>
                  </a:moveTo>
                  <a:cubicBezTo>
                    <a:pt x="9114050" y="449274"/>
                    <a:pt x="9114050" y="450610"/>
                    <a:pt x="9114050" y="453283"/>
                  </a:cubicBezTo>
                  <a:cubicBezTo>
                    <a:pt x="9114050" y="454620"/>
                    <a:pt x="9110650" y="454620"/>
                    <a:pt x="9110650" y="454620"/>
                  </a:cubicBezTo>
                  <a:cubicBezTo>
                    <a:pt x="9117452" y="454620"/>
                    <a:pt x="9120851" y="455956"/>
                    <a:pt x="9117452" y="459966"/>
                  </a:cubicBezTo>
                  <a:cubicBezTo>
                    <a:pt x="9117452" y="458629"/>
                    <a:pt x="9117452" y="458629"/>
                    <a:pt x="9117452" y="458629"/>
                  </a:cubicBezTo>
                  <a:cubicBezTo>
                    <a:pt x="9127652" y="454620"/>
                    <a:pt x="9117452" y="450610"/>
                    <a:pt x="9114050" y="447936"/>
                  </a:cubicBezTo>
                  <a:cubicBezTo>
                    <a:pt x="9114050" y="447936"/>
                    <a:pt x="9110650" y="447936"/>
                    <a:pt x="9110650" y="447936"/>
                  </a:cubicBezTo>
                  <a:close/>
                  <a:moveTo>
                    <a:pt x="6668890" y="441254"/>
                  </a:moveTo>
                  <a:cubicBezTo>
                    <a:pt x="6668890" y="442590"/>
                    <a:pt x="6672289" y="443927"/>
                    <a:pt x="6672289" y="443927"/>
                  </a:cubicBezTo>
                  <a:cubicBezTo>
                    <a:pt x="6672289" y="442590"/>
                    <a:pt x="6672289" y="442590"/>
                    <a:pt x="6672289" y="441254"/>
                  </a:cubicBezTo>
                  <a:cubicBezTo>
                    <a:pt x="6668890" y="441254"/>
                    <a:pt x="6668890" y="441254"/>
                    <a:pt x="6668890" y="441254"/>
                  </a:cubicBezTo>
                  <a:close/>
                  <a:moveTo>
                    <a:pt x="2758753" y="441254"/>
                  </a:moveTo>
                  <a:cubicBezTo>
                    <a:pt x="2758753" y="442590"/>
                    <a:pt x="2762152" y="443927"/>
                    <a:pt x="2762152" y="443927"/>
                  </a:cubicBezTo>
                  <a:cubicBezTo>
                    <a:pt x="2762152" y="442590"/>
                    <a:pt x="2762152" y="442590"/>
                    <a:pt x="2762152" y="441254"/>
                  </a:cubicBezTo>
                  <a:cubicBezTo>
                    <a:pt x="2758753" y="441254"/>
                    <a:pt x="2758753" y="441254"/>
                    <a:pt x="2758753" y="441254"/>
                  </a:cubicBezTo>
                  <a:close/>
                  <a:moveTo>
                    <a:pt x="9338501" y="438581"/>
                  </a:moveTo>
                  <a:cubicBezTo>
                    <a:pt x="9338501" y="439917"/>
                    <a:pt x="9341904" y="439917"/>
                    <a:pt x="9341904" y="441254"/>
                  </a:cubicBezTo>
                  <a:cubicBezTo>
                    <a:pt x="9348705" y="438581"/>
                    <a:pt x="9355506" y="438581"/>
                    <a:pt x="9362308" y="438581"/>
                  </a:cubicBezTo>
                  <a:cubicBezTo>
                    <a:pt x="9365707" y="438581"/>
                    <a:pt x="9365707" y="438581"/>
                    <a:pt x="9365707" y="439917"/>
                  </a:cubicBezTo>
                  <a:cubicBezTo>
                    <a:pt x="9365707" y="438581"/>
                    <a:pt x="9365707" y="438581"/>
                    <a:pt x="9365707" y="438581"/>
                  </a:cubicBezTo>
                  <a:lnTo>
                    <a:pt x="9362308" y="438581"/>
                  </a:lnTo>
                  <a:close/>
                  <a:moveTo>
                    <a:pt x="8413488" y="433235"/>
                  </a:moveTo>
                  <a:cubicBezTo>
                    <a:pt x="8410090" y="434571"/>
                    <a:pt x="8410090" y="434571"/>
                    <a:pt x="8406687" y="434571"/>
                  </a:cubicBezTo>
                  <a:cubicBezTo>
                    <a:pt x="8410090" y="435908"/>
                    <a:pt x="8413488" y="437244"/>
                    <a:pt x="8416892" y="439917"/>
                  </a:cubicBezTo>
                  <a:cubicBezTo>
                    <a:pt x="8413488" y="437244"/>
                    <a:pt x="8413488" y="435908"/>
                    <a:pt x="8413488" y="433235"/>
                  </a:cubicBezTo>
                  <a:close/>
                  <a:moveTo>
                    <a:pt x="4503352" y="433235"/>
                  </a:moveTo>
                  <a:cubicBezTo>
                    <a:pt x="4499953" y="434571"/>
                    <a:pt x="4499953" y="434571"/>
                    <a:pt x="4496550" y="434571"/>
                  </a:cubicBezTo>
                  <a:cubicBezTo>
                    <a:pt x="4499953" y="435908"/>
                    <a:pt x="4503352" y="437244"/>
                    <a:pt x="4506755" y="439917"/>
                  </a:cubicBezTo>
                  <a:cubicBezTo>
                    <a:pt x="4503352" y="437244"/>
                    <a:pt x="4503352" y="435908"/>
                    <a:pt x="4503352" y="433235"/>
                  </a:cubicBezTo>
                  <a:close/>
                  <a:moveTo>
                    <a:pt x="9624166" y="426551"/>
                  </a:moveTo>
                  <a:cubicBezTo>
                    <a:pt x="9624166" y="429224"/>
                    <a:pt x="9624166" y="430562"/>
                    <a:pt x="9617365" y="430562"/>
                  </a:cubicBezTo>
                  <a:cubicBezTo>
                    <a:pt x="9630968" y="433235"/>
                    <a:pt x="9644571" y="434571"/>
                    <a:pt x="9654776" y="430562"/>
                  </a:cubicBezTo>
                  <a:cubicBezTo>
                    <a:pt x="9644571" y="430562"/>
                    <a:pt x="9634370" y="430562"/>
                    <a:pt x="9624166" y="427888"/>
                  </a:cubicBezTo>
                  <a:cubicBezTo>
                    <a:pt x="9624166" y="426551"/>
                    <a:pt x="9624166" y="426551"/>
                    <a:pt x="9624166" y="426551"/>
                  </a:cubicBezTo>
                  <a:close/>
                  <a:moveTo>
                    <a:pt x="248974" y="418532"/>
                  </a:moveTo>
                  <a:cubicBezTo>
                    <a:pt x="259178" y="418532"/>
                    <a:pt x="269379" y="418532"/>
                    <a:pt x="279583" y="418532"/>
                  </a:cubicBezTo>
                  <a:cubicBezTo>
                    <a:pt x="289783" y="421205"/>
                    <a:pt x="299987" y="423878"/>
                    <a:pt x="310188" y="426551"/>
                  </a:cubicBezTo>
                  <a:cubicBezTo>
                    <a:pt x="296585" y="429224"/>
                    <a:pt x="303387" y="438581"/>
                    <a:pt x="279583" y="438581"/>
                  </a:cubicBezTo>
                  <a:cubicBezTo>
                    <a:pt x="276180" y="437244"/>
                    <a:pt x="272781" y="435908"/>
                    <a:pt x="269379" y="434571"/>
                  </a:cubicBezTo>
                  <a:cubicBezTo>
                    <a:pt x="262577" y="431898"/>
                    <a:pt x="259178" y="430562"/>
                    <a:pt x="259178" y="426551"/>
                  </a:cubicBezTo>
                  <a:cubicBezTo>
                    <a:pt x="255775" y="423878"/>
                    <a:pt x="252377" y="421205"/>
                    <a:pt x="248974" y="418532"/>
                  </a:cubicBezTo>
                  <a:close/>
                  <a:moveTo>
                    <a:pt x="9481334" y="397147"/>
                  </a:moveTo>
                  <a:cubicBezTo>
                    <a:pt x="9481334" y="398484"/>
                    <a:pt x="9481334" y="398484"/>
                    <a:pt x="9481334" y="399820"/>
                  </a:cubicBezTo>
                  <a:cubicBezTo>
                    <a:pt x="9481334" y="399820"/>
                    <a:pt x="9484736" y="399820"/>
                    <a:pt x="9488135" y="398484"/>
                  </a:cubicBezTo>
                  <a:cubicBezTo>
                    <a:pt x="9484736" y="398484"/>
                    <a:pt x="9484736" y="397147"/>
                    <a:pt x="9481334" y="397147"/>
                  </a:cubicBezTo>
                  <a:close/>
                  <a:moveTo>
                    <a:pt x="548246" y="390464"/>
                  </a:moveTo>
                  <a:cubicBezTo>
                    <a:pt x="548246" y="391800"/>
                    <a:pt x="548246" y="391800"/>
                    <a:pt x="548246" y="391800"/>
                  </a:cubicBezTo>
                  <a:cubicBezTo>
                    <a:pt x="544844" y="393137"/>
                    <a:pt x="544844" y="393137"/>
                    <a:pt x="541445" y="393137"/>
                  </a:cubicBezTo>
                  <a:cubicBezTo>
                    <a:pt x="541445" y="398484"/>
                    <a:pt x="538042" y="403830"/>
                    <a:pt x="538042" y="409176"/>
                  </a:cubicBezTo>
                  <a:cubicBezTo>
                    <a:pt x="548246" y="407839"/>
                    <a:pt x="558447" y="409176"/>
                    <a:pt x="565248" y="411850"/>
                  </a:cubicBezTo>
                  <a:cubicBezTo>
                    <a:pt x="568651" y="405166"/>
                    <a:pt x="599256" y="391800"/>
                    <a:pt x="548246" y="390464"/>
                  </a:cubicBezTo>
                  <a:close/>
                  <a:moveTo>
                    <a:pt x="10305597" y="390129"/>
                  </a:moveTo>
                  <a:cubicBezTo>
                    <a:pt x="10310274" y="390798"/>
                    <a:pt x="10314523" y="392468"/>
                    <a:pt x="10317926" y="393137"/>
                  </a:cubicBezTo>
                  <a:cubicBezTo>
                    <a:pt x="10317926" y="395811"/>
                    <a:pt x="10317926" y="398484"/>
                    <a:pt x="10317926" y="401157"/>
                  </a:cubicBezTo>
                  <a:cubicBezTo>
                    <a:pt x="10317926" y="401157"/>
                    <a:pt x="10314523" y="401157"/>
                    <a:pt x="10311124" y="401157"/>
                  </a:cubicBezTo>
                  <a:cubicBezTo>
                    <a:pt x="10300920" y="399820"/>
                    <a:pt x="10294118" y="397147"/>
                    <a:pt x="10290720" y="393137"/>
                  </a:cubicBezTo>
                  <a:cubicBezTo>
                    <a:pt x="10295822" y="389795"/>
                    <a:pt x="10300920" y="389461"/>
                    <a:pt x="10305597" y="390129"/>
                  </a:cubicBezTo>
                  <a:close/>
                  <a:moveTo>
                    <a:pt x="9913234" y="387791"/>
                  </a:moveTo>
                  <a:cubicBezTo>
                    <a:pt x="9913234" y="390464"/>
                    <a:pt x="9916634" y="394473"/>
                    <a:pt x="9913234" y="397147"/>
                  </a:cubicBezTo>
                  <a:cubicBezTo>
                    <a:pt x="9909832" y="398484"/>
                    <a:pt x="9906433" y="401157"/>
                    <a:pt x="9903030" y="403830"/>
                  </a:cubicBezTo>
                  <a:cubicBezTo>
                    <a:pt x="9903030" y="403830"/>
                    <a:pt x="9906433" y="405166"/>
                    <a:pt x="9906433" y="405166"/>
                  </a:cubicBezTo>
                  <a:cubicBezTo>
                    <a:pt x="9906433" y="406503"/>
                    <a:pt x="9906433" y="409176"/>
                    <a:pt x="9906433" y="410512"/>
                  </a:cubicBezTo>
                  <a:cubicBezTo>
                    <a:pt x="9930236" y="410512"/>
                    <a:pt x="9954044" y="410512"/>
                    <a:pt x="9971046" y="401157"/>
                  </a:cubicBezTo>
                  <a:cubicBezTo>
                    <a:pt x="9967647" y="398484"/>
                    <a:pt x="9967647" y="395811"/>
                    <a:pt x="9971046" y="393137"/>
                  </a:cubicBezTo>
                  <a:cubicBezTo>
                    <a:pt x="9950642" y="393137"/>
                    <a:pt x="9933639" y="390464"/>
                    <a:pt x="9913234" y="387791"/>
                  </a:cubicBezTo>
                  <a:close/>
                  <a:moveTo>
                    <a:pt x="1228402" y="386454"/>
                  </a:moveTo>
                  <a:cubicBezTo>
                    <a:pt x="1228402" y="387791"/>
                    <a:pt x="1228402" y="389127"/>
                    <a:pt x="1228402" y="390464"/>
                  </a:cubicBezTo>
                  <a:cubicBezTo>
                    <a:pt x="1238603" y="389127"/>
                    <a:pt x="1248807" y="389127"/>
                    <a:pt x="1259008" y="391800"/>
                  </a:cubicBezTo>
                  <a:cubicBezTo>
                    <a:pt x="1259008" y="390464"/>
                    <a:pt x="1262410" y="389127"/>
                    <a:pt x="1262410" y="387791"/>
                  </a:cubicBezTo>
                  <a:cubicBezTo>
                    <a:pt x="1259008" y="387791"/>
                    <a:pt x="1255608" y="387791"/>
                    <a:pt x="1255608" y="387791"/>
                  </a:cubicBezTo>
                  <a:cubicBezTo>
                    <a:pt x="1255608" y="387791"/>
                    <a:pt x="1252206" y="386454"/>
                    <a:pt x="1252206" y="386454"/>
                  </a:cubicBezTo>
                  <a:cubicBezTo>
                    <a:pt x="1245404" y="387791"/>
                    <a:pt x="1235204" y="387791"/>
                    <a:pt x="1228402" y="386454"/>
                  </a:cubicBezTo>
                  <a:close/>
                  <a:moveTo>
                    <a:pt x="9749997" y="385118"/>
                  </a:moveTo>
                  <a:cubicBezTo>
                    <a:pt x="9749997" y="387791"/>
                    <a:pt x="9749997" y="389127"/>
                    <a:pt x="9753396" y="390464"/>
                  </a:cubicBezTo>
                  <a:cubicBezTo>
                    <a:pt x="9749997" y="389127"/>
                    <a:pt x="9749997" y="387791"/>
                    <a:pt x="9753396" y="386454"/>
                  </a:cubicBezTo>
                  <a:cubicBezTo>
                    <a:pt x="9753396" y="386454"/>
                    <a:pt x="9749997" y="386454"/>
                    <a:pt x="9749997" y="385118"/>
                  </a:cubicBezTo>
                  <a:close/>
                  <a:moveTo>
                    <a:pt x="8865794" y="370415"/>
                  </a:moveTo>
                  <a:cubicBezTo>
                    <a:pt x="8865794" y="370415"/>
                    <a:pt x="8869193" y="371752"/>
                    <a:pt x="8869193" y="371752"/>
                  </a:cubicBezTo>
                  <a:cubicBezTo>
                    <a:pt x="8869193" y="370415"/>
                    <a:pt x="8869193" y="370415"/>
                    <a:pt x="8869193" y="370415"/>
                  </a:cubicBezTo>
                  <a:cubicBezTo>
                    <a:pt x="8869193" y="370415"/>
                    <a:pt x="8865794" y="370415"/>
                    <a:pt x="8865794" y="370415"/>
                  </a:cubicBezTo>
                  <a:close/>
                  <a:moveTo>
                    <a:pt x="820309" y="370415"/>
                  </a:moveTo>
                  <a:cubicBezTo>
                    <a:pt x="810104" y="379772"/>
                    <a:pt x="833912" y="377099"/>
                    <a:pt x="844112" y="378434"/>
                  </a:cubicBezTo>
                  <a:cubicBezTo>
                    <a:pt x="840713" y="377099"/>
                    <a:pt x="837311" y="375761"/>
                    <a:pt x="837311" y="373088"/>
                  </a:cubicBezTo>
                  <a:cubicBezTo>
                    <a:pt x="833912" y="371752"/>
                    <a:pt x="827110" y="371752"/>
                    <a:pt x="820309" y="370415"/>
                  </a:cubicBezTo>
                  <a:close/>
                  <a:moveTo>
                    <a:pt x="1007353" y="369580"/>
                  </a:moveTo>
                  <a:cubicBezTo>
                    <a:pt x="997149" y="369079"/>
                    <a:pt x="986949" y="369747"/>
                    <a:pt x="976745" y="373088"/>
                  </a:cubicBezTo>
                  <a:cubicBezTo>
                    <a:pt x="976745" y="373088"/>
                    <a:pt x="973342" y="374425"/>
                    <a:pt x="973342" y="374425"/>
                  </a:cubicBezTo>
                  <a:cubicBezTo>
                    <a:pt x="973342" y="375761"/>
                    <a:pt x="969943" y="375761"/>
                    <a:pt x="969943" y="377099"/>
                  </a:cubicBezTo>
                  <a:cubicBezTo>
                    <a:pt x="969943" y="378434"/>
                    <a:pt x="966540" y="378434"/>
                    <a:pt x="966540" y="378434"/>
                  </a:cubicBezTo>
                  <a:cubicBezTo>
                    <a:pt x="969943" y="382445"/>
                    <a:pt x="966540" y="383781"/>
                    <a:pt x="959739" y="385118"/>
                  </a:cubicBezTo>
                  <a:cubicBezTo>
                    <a:pt x="966540" y="385118"/>
                    <a:pt x="969943" y="386454"/>
                    <a:pt x="973342" y="387791"/>
                  </a:cubicBezTo>
                  <a:cubicBezTo>
                    <a:pt x="980144" y="379772"/>
                    <a:pt x="997149" y="377099"/>
                    <a:pt x="1014151" y="377099"/>
                  </a:cubicBezTo>
                  <a:cubicBezTo>
                    <a:pt x="1034556" y="378434"/>
                    <a:pt x="1048159" y="381108"/>
                    <a:pt x="1037958" y="391800"/>
                  </a:cubicBezTo>
                  <a:cubicBezTo>
                    <a:pt x="1051562" y="390464"/>
                    <a:pt x="1061762" y="390464"/>
                    <a:pt x="1071966" y="393137"/>
                  </a:cubicBezTo>
                  <a:cubicBezTo>
                    <a:pt x="1075365" y="393137"/>
                    <a:pt x="1075365" y="394473"/>
                    <a:pt x="1075365" y="395811"/>
                  </a:cubicBezTo>
                  <a:cubicBezTo>
                    <a:pt x="1078768" y="395811"/>
                    <a:pt x="1078768" y="394473"/>
                    <a:pt x="1078768" y="394473"/>
                  </a:cubicBezTo>
                  <a:cubicBezTo>
                    <a:pt x="1082167" y="393137"/>
                    <a:pt x="1082167" y="393137"/>
                    <a:pt x="1082167" y="393137"/>
                  </a:cubicBezTo>
                  <a:cubicBezTo>
                    <a:pt x="1082167" y="393137"/>
                    <a:pt x="1078768" y="393137"/>
                    <a:pt x="1078768" y="393137"/>
                  </a:cubicBezTo>
                  <a:cubicBezTo>
                    <a:pt x="1082167" y="381108"/>
                    <a:pt x="1054961" y="378434"/>
                    <a:pt x="1037958" y="373088"/>
                  </a:cubicBezTo>
                  <a:cubicBezTo>
                    <a:pt x="1027758" y="371751"/>
                    <a:pt x="1017554" y="370081"/>
                    <a:pt x="1007353" y="369580"/>
                  </a:cubicBezTo>
                  <a:close/>
                  <a:moveTo>
                    <a:pt x="34727" y="366406"/>
                  </a:moveTo>
                  <a:cubicBezTo>
                    <a:pt x="41528" y="366406"/>
                    <a:pt x="48330" y="366406"/>
                    <a:pt x="51729" y="366406"/>
                  </a:cubicBezTo>
                  <a:cubicBezTo>
                    <a:pt x="58530" y="369079"/>
                    <a:pt x="68734" y="371752"/>
                    <a:pt x="58530" y="375763"/>
                  </a:cubicBezTo>
                  <a:cubicBezTo>
                    <a:pt x="51729" y="378434"/>
                    <a:pt x="38126" y="378434"/>
                    <a:pt x="31324" y="375763"/>
                  </a:cubicBezTo>
                  <a:cubicBezTo>
                    <a:pt x="17721" y="371752"/>
                    <a:pt x="31324" y="369079"/>
                    <a:pt x="34727" y="366406"/>
                  </a:cubicBezTo>
                  <a:close/>
                  <a:moveTo>
                    <a:pt x="8671948" y="365069"/>
                  </a:moveTo>
                  <a:cubicBezTo>
                    <a:pt x="8668549" y="366406"/>
                    <a:pt x="8671948" y="367742"/>
                    <a:pt x="8671948" y="369079"/>
                  </a:cubicBezTo>
                  <a:cubicBezTo>
                    <a:pt x="8671948" y="366406"/>
                    <a:pt x="8671948" y="366406"/>
                    <a:pt x="8675350" y="365069"/>
                  </a:cubicBezTo>
                  <a:cubicBezTo>
                    <a:pt x="8675350" y="365069"/>
                    <a:pt x="8671948" y="365069"/>
                    <a:pt x="8671948" y="365069"/>
                  </a:cubicBezTo>
                  <a:close/>
                  <a:moveTo>
                    <a:pt x="840713" y="358387"/>
                  </a:moveTo>
                  <a:cubicBezTo>
                    <a:pt x="840713" y="361060"/>
                    <a:pt x="844112" y="362396"/>
                    <a:pt x="844112" y="363733"/>
                  </a:cubicBezTo>
                  <a:cubicBezTo>
                    <a:pt x="847515" y="362396"/>
                    <a:pt x="854316" y="362396"/>
                    <a:pt x="861118" y="359722"/>
                  </a:cubicBezTo>
                  <a:cubicBezTo>
                    <a:pt x="854316" y="359722"/>
                    <a:pt x="847515" y="359722"/>
                    <a:pt x="840713" y="358387"/>
                  </a:cubicBezTo>
                  <a:close/>
                  <a:moveTo>
                    <a:pt x="9909832" y="349030"/>
                  </a:moveTo>
                  <a:cubicBezTo>
                    <a:pt x="9906433" y="349030"/>
                    <a:pt x="9899632" y="350367"/>
                    <a:pt x="9896229" y="350367"/>
                  </a:cubicBezTo>
                  <a:cubicBezTo>
                    <a:pt x="9896229" y="350367"/>
                    <a:pt x="9892830" y="350367"/>
                    <a:pt x="9892830" y="350367"/>
                  </a:cubicBezTo>
                  <a:cubicBezTo>
                    <a:pt x="9896229" y="351703"/>
                    <a:pt x="9899632" y="353040"/>
                    <a:pt x="9903030" y="354376"/>
                  </a:cubicBezTo>
                  <a:cubicBezTo>
                    <a:pt x="9906433" y="351703"/>
                    <a:pt x="9909832" y="350367"/>
                    <a:pt x="9909832" y="349030"/>
                  </a:cubicBezTo>
                  <a:close/>
                  <a:moveTo>
                    <a:pt x="7520" y="343683"/>
                  </a:moveTo>
                  <a:cubicBezTo>
                    <a:pt x="21124" y="339674"/>
                    <a:pt x="38126" y="339674"/>
                    <a:pt x="48330" y="343683"/>
                  </a:cubicBezTo>
                  <a:cubicBezTo>
                    <a:pt x="58530" y="349030"/>
                    <a:pt x="38126" y="349030"/>
                    <a:pt x="34727" y="353040"/>
                  </a:cubicBezTo>
                  <a:cubicBezTo>
                    <a:pt x="27925" y="353040"/>
                    <a:pt x="24522" y="353040"/>
                    <a:pt x="17721" y="353040"/>
                  </a:cubicBezTo>
                  <a:cubicBezTo>
                    <a:pt x="14322" y="350367"/>
                    <a:pt x="-12884" y="349030"/>
                    <a:pt x="7520" y="343683"/>
                  </a:cubicBezTo>
                  <a:close/>
                  <a:moveTo>
                    <a:pt x="253944" y="323786"/>
                  </a:moveTo>
                  <a:lnTo>
                    <a:pt x="254080" y="323803"/>
                  </a:lnTo>
                  <a:lnTo>
                    <a:pt x="279144" y="325171"/>
                  </a:lnTo>
                  <a:lnTo>
                    <a:pt x="263005" y="325472"/>
                  </a:lnTo>
                  <a:close/>
                  <a:moveTo>
                    <a:pt x="650270" y="308932"/>
                  </a:moveTo>
                  <a:cubicBezTo>
                    <a:pt x="650270" y="310270"/>
                    <a:pt x="650270" y="311606"/>
                    <a:pt x="646867" y="311606"/>
                  </a:cubicBezTo>
                  <a:cubicBezTo>
                    <a:pt x="657071" y="312943"/>
                    <a:pt x="663873" y="312943"/>
                    <a:pt x="670674" y="311606"/>
                  </a:cubicBezTo>
                  <a:cubicBezTo>
                    <a:pt x="663873" y="311606"/>
                    <a:pt x="657071" y="310270"/>
                    <a:pt x="650270" y="308932"/>
                  </a:cubicBezTo>
                  <a:close/>
                  <a:moveTo>
                    <a:pt x="10008456" y="299577"/>
                  </a:moveTo>
                  <a:cubicBezTo>
                    <a:pt x="9994854" y="303586"/>
                    <a:pt x="9998252" y="308932"/>
                    <a:pt x="10001655" y="312943"/>
                  </a:cubicBezTo>
                  <a:cubicBezTo>
                    <a:pt x="10005054" y="308932"/>
                    <a:pt x="10011856" y="307597"/>
                    <a:pt x="10022060" y="306259"/>
                  </a:cubicBezTo>
                  <a:cubicBezTo>
                    <a:pt x="10022060" y="306259"/>
                    <a:pt x="10025458" y="306259"/>
                    <a:pt x="10025458" y="306259"/>
                  </a:cubicBezTo>
                  <a:cubicBezTo>
                    <a:pt x="10028861" y="304923"/>
                    <a:pt x="10028861" y="303586"/>
                    <a:pt x="10032260" y="302250"/>
                  </a:cubicBezTo>
                  <a:cubicBezTo>
                    <a:pt x="10025458" y="302250"/>
                    <a:pt x="10015258" y="302250"/>
                    <a:pt x="10008456" y="299577"/>
                  </a:cubicBezTo>
                  <a:close/>
                  <a:moveTo>
                    <a:pt x="9926838" y="294231"/>
                  </a:moveTo>
                  <a:cubicBezTo>
                    <a:pt x="9923435" y="294231"/>
                    <a:pt x="9923435" y="295567"/>
                    <a:pt x="9920036" y="295567"/>
                  </a:cubicBezTo>
                  <a:cubicBezTo>
                    <a:pt x="9920036" y="296904"/>
                    <a:pt x="9923435" y="298240"/>
                    <a:pt x="9920036" y="299577"/>
                  </a:cubicBezTo>
                  <a:cubicBezTo>
                    <a:pt x="9923435" y="299577"/>
                    <a:pt x="9923435" y="299577"/>
                    <a:pt x="9926838" y="299577"/>
                  </a:cubicBezTo>
                  <a:cubicBezTo>
                    <a:pt x="9937038" y="300913"/>
                    <a:pt x="9943840" y="302250"/>
                    <a:pt x="9954044" y="304923"/>
                  </a:cubicBezTo>
                  <a:cubicBezTo>
                    <a:pt x="9943840" y="300913"/>
                    <a:pt x="9933639" y="298240"/>
                    <a:pt x="9926838" y="294231"/>
                  </a:cubicBezTo>
                  <a:close/>
                  <a:moveTo>
                    <a:pt x="208168" y="294231"/>
                  </a:moveTo>
                  <a:cubicBezTo>
                    <a:pt x="221771" y="298240"/>
                    <a:pt x="248978" y="296904"/>
                    <a:pt x="248978" y="308932"/>
                  </a:cubicBezTo>
                  <a:cubicBezTo>
                    <a:pt x="282985" y="316952"/>
                    <a:pt x="242176" y="316952"/>
                    <a:pt x="238773" y="320962"/>
                  </a:cubicBezTo>
                  <a:lnTo>
                    <a:pt x="253944" y="323786"/>
                  </a:lnTo>
                  <a:lnTo>
                    <a:pt x="208168" y="318289"/>
                  </a:lnTo>
                  <a:cubicBezTo>
                    <a:pt x="191163" y="318289"/>
                    <a:pt x="187764" y="322298"/>
                    <a:pt x="177559" y="322298"/>
                  </a:cubicBezTo>
                  <a:lnTo>
                    <a:pt x="177559" y="319625"/>
                  </a:lnTo>
                  <a:cubicBezTo>
                    <a:pt x="157155" y="322298"/>
                    <a:pt x="140153" y="324971"/>
                    <a:pt x="119748" y="320962"/>
                  </a:cubicBezTo>
                  <a:cubicBezTo>
                    <a:pt x="112946" y="316952"/>
                    <a:pt x="95941" y="312943"/>
                    <a:pt x="99343" y="306259"/>
                  </a:cubicBezTo>
                  <a:cubicBezTo>
                    <a:pt x="106145" y="306259"/>
                    <a:pt x="112946" y="304923"/>
                    <a:pt x="119748" y="304923"/>
                  </a:cubicBezTo>
                  <a:cubicBezTo>
                    <a:pt x="143552" y="303586"/>
                    <a:pt x="163956" y="300913"/>
                    <a:pt x="180962" y="310270"/>
                  </a:cubicBezTo>
                  <a:cubicBezTo>
                    <a:pt x="184361" y="310270"/>
                    <a:pt x="187764" y="310270"/>
                    <a:pt x="191163" y="310270"/>
                  </a:cubicBezTo>
                  <a:cubicBezTo>
                    <a:pt x="191163" y="303586"/>
                    <a:pt x="177559" y="295567"/>
                    <a:pt x="208168" y="294231"/>
                  </a:cubicBezTo>
                  <a:close/>
                  <a:moveTo>
                    <a:pt x="561849" y="292894"/>
                  </a:moveTo>
                  <a:cubicBezTo>
                    <a:pt x="555048" y="295567"/>
                    <a:pt x="551645" y="296904"/>
                    <a:pt x="544844" y="296904"/>
                  </a:cubicBezTo>
                  <a:cubicBezTo>
                    <a:pt x="551645" y="298240"/>
                    <a:pt x="558447" y="295567"/>
                    <a:pt x="565248" y="292894"/>
                  </a:cubicBezTo>
                  <a:cubicBezTo>
                    <a:pt x="565248" y="292894"/>
                    <a:pt x="561849" y="292894"/>
                    <a:pt x="561849" y="292894"/>
                  </a:cubicBezTo>
                  <a:close/>
                  <a:moveTo>
                    <a:pt x="10113879" y="286211"/>
                  </a:moveTo>
                  <a:cubicBezTo>
                    <a:pt x="10107077" y="286211"/>
                    <a:pt x="10100276" y="287547"/>
                    <a:pt x="10093474" y="288885"/>
                  </a:cubicBezTo>
                  <a:cubicBezTo>
                    <a:pt x="10096876" y="288885"/>
                    <a:pt x="10100276" y="290220"/>
                    <a:pt x="10100276" y="292894"/>
                  </a:cubicBezTo>
                  <a:cubicBezTo>
                    <a:pt x="10100276" y="290220"/>
                    <a:pt x="10107077" y="288885"/>
                    <a:pt x="10113879" y="288885"/>
                  </a:cubicBezTo>
                  <a:cubicBezTo>
                    <a:pt x="10113879" y="287547"/>
                    <a:pt x="10113879" y="287547"/>
                    <a:pt x="10113879" y="286211"/>
                  </a:cubicBezTo>
                  <a:close/>
                  <a:moveTo>
                    <a:pt x="495533" y="279528"/>
                  </a:moveTo>
                  <a:cubicBezTo>
                    <a:pt x="489581" y="280530"/>
                    <a:pt x="483630" y="282201"/>
                    <a:pt x="476828" y="282201"/>
                  </a:cubicBezTo>
                  <a:cubicBezTo>
                    <a:pt x="487032" y="291558"/>
                    <a:pt x="500635" y="292894"/>
                    <a:pt x="514238" y="280865"/>
                  </a:cubicBezTo>
                  <a:cubicBezTo>
                    <a:pt x="507437" y="278192"/>
                    <a:pt x="501485" y="278526"/>
                    <a:pt x="495533" y="279528"/>
                  </a:cubicBezTo>
                  <a:close/>
                  <a:moveTo>
                    <a:pt x="6995362" y="248787"/>
                  </a:moveTo>
                  <a:cubicBezTo>
                    <a:pt x="6991963" y="250123"/>
                    <a:pt x="6991963" y="252796"/>
                    <a:pt x="6988564" y="254134"/>
                  </a:cubicBezTo>
                  <a:cubicBezTo>
                    <a:pt x="6991963" y="254134"/>
                    <a:pt x="6995362" y="254134"/>
                    <a:pt x="6998764" y="255469"/>
                  </a:cubicBezTo>
                  <a:cubicBezTo>
                    <a:pt x="6998764" y="252796"/>
                    <a:pt x="6998764" y="251460"/>
                    <a:pt x="6995362" y="248787"/>
                  </a:cubicBezTo>
                  <a:close/>
                  <a:moveTo>
                    <a:pt x="3085225" y="248787"/>
                  </a:moveTo>
                  <a:cubicBezTo>
                    <a:pt x="3081825" y="250123"/>
                    <a:pt x="3081825" y="252796"/>
                    <a:pt x="3078427" y="254134"/>
                  </a:cubicBezTo>
                  <a:cubicBezTo>
                    <a:pt x="3081825" y="254134"/>
                    <a:pt x="3085225" y="254134"/>
                    <a:pt x="3088627" y="255469"/>
                  </a:cubicBezTo>
                  <a:cubicBezTo>
                    <a:pt x="3088627" y="252796"/>
                    <a:pt x="3088627" y="251460"/>
                    <a:pt x="3085225" y="248787"/>
                  </a:cubicBezTo>
                  <a:close/>
                  <a:moveTo>
                    <a:pt x="10124083" y="247450"/>
                  </a:moveTo>
                  <a:cubicBezTo>
                    <a:pt x="10124083" y="248787"/>
                    <a:pt x="10124083" y="251460"/>
                    <a:pt x="10124083" y="254134"/>
                  </a:cubicBezTo>
                  <a:cubicBezTo>
                    <a:pt x="10127482" y="255469"/>
                    <a:pt x="10127482" y="255469"/>
                    <a:pt x="10130884" y="256807"/>
                  </a:cubicBezTo>
                  <a:cubicBezTo>
                    <a:pt x="10141085" y="260816"/>
                    <a:pt x="10151289" y="260816"/>
                    <a:pt x="10158090" y="259480"/>
                  </a:cubicBezTo>
                  <a:cubicBezTo>
                    <a:pt x="10144488" y="256807"/>
                    <a:pt x="10130884" y="252796"/>
                    <a:pt x="10124083" y="247450"/>
                  </a:cubicBezTo>
                  <a:close/>
                  <a:moveTo>
                    <a:pt x="786301" y="244777"/>
                  </a:moveTo>
                  <a:cubicBezTo>
                    <a:pt x="789700" y="247450"/>
                    <a:pt x="799904" y="248787"/>
                    <a:pt x="810104" y="248787"/>
                  </a:cubicBezTo>
                  <a:cubicBezTo>
                    <a:pt x="810104" y="247450"/>
                    <a:pt x="806705" y="247450"/>
                    <a:pt x="806705" y="246114"/>
                  </a:cubicBezTo>
                  <a:cubicBezTo>
                    <a:pt x="799904" y="243441"/>
                    <a:pt x="793102" y="243441"/>
                    <a:pt x="786301" y="244777"/>
                  </a:cubicBezTo>
                  <a:close/>
                  <a:moveTo>
                    <a:pt x="592455" y="243441"/>
                  </a:moveTo>
                  <a:cubicBezTo>
                    <a:pt x="582254" y="247450"/>
                    <a:pt x="568651" y="251460"/>
                    <a:pt x="548246" y="248787"/>
                  </a:cubicBezTo>
                  <a:cubicBezTo>
                    <a:pt x="555048" y="251460"/>
                    <a:pt x="558447" y="254134"/>
                    <a:pt x="558447" y="258143"/>
                  </a:cubicBezTo>
                  <a:cubicBezTo>
                    <a:pt x="558447" y="262153"/>
                    <a:pt x="555048" y="263489"/>
                    <a:pt x="551645" y="266162"/>
                  </a:cubicBezTo>
                  <a:cubicBezTo>
                    <a:pt x="555048" y="264826"/>
                    <a:pt x="561849" y="266162"/>
                    <a:pt x="565248" y="267499"/>
                  </a:cubicBezTo>
                  <a:cubicBezTo>
                    <a:pt x="568651" y="268835"/>
                    <a:pt x="572050" y="268835"/>
                    <a:pt x="575452" y="268835"/>
                  </a:cubicBezTo>
                  <a:cubicBezTo>
                    <a:pt x="578851" y="267499"/>
                    <a:pt x="582254" y="267499"/>
                    <a:pt x="585653" y="267499"/>
                  </a:cubicBezTo>
                  <a:cubicBezTo>
                    <a:pt x="602659" y="263489"/>
                    <a:pt x="606058" y="256807"/>
                    <a:pt x="606058" y="250123"/>
                  </a:cubicBezTo>
                  <a:cubicBezTo>
                    <a:pt x="606058" y="250123"/>
                    <a:pt x="602659" y="250123"/>
                    <a:pt x="602659" y="250123"/>
                  </a:cubicBezTo>
                  <a:cubicBezTo>
                    <a:pt x="595857" y="248787"/>
                    <a:pt x="592455" y="246114"/>
                    <a:pt x="592455" y="243441"/>
                  </a:cubicBezTo>
                  <a:close/>
                  <a:moveTo>
                    <a:pt x="10212503" y="238095"/>
                  </a:moveTo>
                  <a:cubicBezTo>
                    <a:pt x="10212503" y="239431"/>
                    <a:pt x="10212503" y="242104"/>
                    <a:pt x="10212503" y="242104"/>
                  </a:cubicBezTo>
                  <a:cubicBezTo>
                    <a:pt x="10219305" y="242104"/>
                    <a:pt x="10219305" y="239431"/>
                    <a:pt x="10222704" y="238095"/>
                  </a:cubicBezTo>
                  <a:cubicBezTo>
                    <a:pt x="10219305" y="238095"/>
                    <a:pt x="10215902" y="238095"/>
                    <a:pt x="10212503" y="238095"/>
                  </a:cubicBezTo>
                  <a:close/>
                  <a:moveTo>
                    <a:pt x="10501568" y="235421"/>
                  </a:moveTo>
                  <a:cubicBezTo>
                    <a:pt x="10521972" y="234084"/>
                    <a:pt x="10515171" y="240768"/>
                    <a:pt x="10515171" y="243441"/>
                  </a:cubicBezTo>
                  <a:cubicBezTo>
                    <a:pt x="10501568" y="244777"/>
                    <a:pt x="10494766" y="254134"/>
                    <a:pt x="10477764" y="247450"/>
                  </a:cubicBezTo>
                  <a:cubicBezTo>
                    <a:pt x="10467560" y="238093"/>
                    <a:pt x="10484566" y="236757"/>
                    <a:pt x="10501568" y="235421"/>
                  </a:cubicBezTo>
                  <a:close/>
                  <a:moveTo>
                    <a:pt x="492556" y="224228"/>
                  </a:moveTo>
                  <a:cubicBezTo>
                    <a:pt x="485329" y="224060"/>
                    <a:pt x="480231" y="225397"/>
                    <a:pt x="483630" y="232748"/>
                  </a:cubicBezTo>
                  <a:cubicBezTo>
                    <a:pt x="473429" y="238095"/>
                    <a:pt x="463225" y="235421"/>
                    <a:pt x="456423" y="232748"/>
                  </a:cubicBezTo>
                  <a:cubicBezTo>
                    <a:pt x="446223" y="235421"/>
                    <a:pt x="436019" y="234084"/>
                    <a:pt x="419017" y="232748"/>
                  </a:cubicBezTo>
                  <a:cubicBezTo>
                    <a:pt x="439421" y="238095"/>
                    <a:pt x="453024" y="243441"/>
                    <a:pt x="463225" y="251460"/>
                  </a:cubicBezTo>
                  <a:cubicBezTo>
                    <a:pt x="463225" y="255469"/>
                    <a:pt x="459826" y="258143"/>
                    <a:pt x="453024" y="260816"/>
                  </a:cubicBezTo>
                  <a:cubicBezTo>
                    <a:pt x="473429" y="264826"/>
                    <a:pt x="476828" y="254134"/>
                    <a:pt x="493834" y="254134"/>
                  </a:cubicBezTo>
                  <a:cubicBezTo>
                    <a:pt x="493834" y="254134"/>
                    <a:pt x="493834" y="254134"/>
                    <a:pt x="497233" y="254134"/>
                  </a:cubicBezTo>
                  <a:cubicBezTo>
                    <a:pt x="507437" y="248787"/>
                    <a:pt x="521040" y="243441"/>
                    <a:pt x="541445" y="243441"/>
                  </a:cubicBezTo>
                  <a:cubicBezTo>
                    <a:pt x="538042" y="240768"/>
                    <a:pt x="531241" y="238095"/>
                    <a:pt x="524439" y="235421"/>
                  </a:cubicBezTo>
                  <a:cubicBezTo>
                    <a:pt x="521040" y="232748"/>
                    <a:pt x="517637" y="228738"/>
                    <a:pt x="514238" y="224729"/>
                  </a:cubicBezTo>
                  <a:cubicBezTo>
                    <a:pt x="509136" y="226065"/>
                    <a:pt x="499786" y="224395"/>
                    <a:pt x="492556" y="224228"/>
                  </a:cubicBezTo>
                  <a:close/>
                  <a:moveTo>
                    <a:pt x="10266916" y="220718"/>
                  </a:moveTo>
                  <a:cubicBezTo>
                    <a:pt x="10260114" y="222056"/>
                    <a:pt x="10256712" y="224729"/>
                    <a:pt x="10249910" y="226065"/>
                  </a:cubicBezTo>
                  <a:cubicBezTo>
                    <a:pt x="10256712" y="224729"/>
                    <a:pt x="10260114" y="226065"/>
                    <a:pt x="10266916" y="227402"/>
                  </a:cubicBezTo>
                  <a:cubicBezTo>
                    <a:pt x="10263513" y="226065"/>
                    <a:pt x="10263513" y="224729"/>
                    <a:pt x="10263513" y="222056"/>
                  </a:cubicBezTo>
                  <a:cubicBezTo>
                    <a:pt x="10263513" y="220718"/>
                    <a:pt x="10266916" y="220718"/>
                    <a:pt x="10266916" y="220718"/>
                  </a:cubicBezTo>
                  <a:close/>
                  <a:moveTo>
                    <a:pt x="10079871" y="219383"/>
                  </a:moveTo>
                  <a:cubicBezTo>
                    <a:pt x="10079871" y="220718"/>
                    <a:pt x="10079871" y="222056"/>
                    <a:pt x="10079871" y="222056"/>
                  </a:cubicBezTo>
                  <a:cubicBezTo>
                    <a:pt x="10079871" y="222056"/>
                    <a:pt x="10083274" y="223392"/>
                    <a:pt x="10083274" y="223392"/>
                  </a:cubicBezTo>
                  <a:cubicBezTo>
                    <a:pt x="10079871" y="222056"/>
                    <a:pt x="10079871" y="220718"/>
                    <a:pt x="10079871" y="219383"/>
                  </a:cubicBezTo>
                  <a:close/>
                  <a:moveTo>
                    <a:pt x="131652" y="212365"/>
                  </a:moveTo>
                  <a:cubicBezTo>
                    <a:pt x="139303" y="211697"/>
                    <a:pt x="148654" y="212699"/>
                    <a:pt x="157155" y="216709"/>
                  </a:cubicBezTo>
                  <a:cubicBezTo>
                    <a:pt x="153756" y="220718"/>
                    <a:pt x="150353" y="226065"/>
                    <a:pt x="146954" y="231411"/>
                  </a:cubicBezTo>
                  <a:cubicBezTo>
                    <a:pt x="123147" y="231411"/>
                    <a:pt x="109544" y="223392"/>
                    <a:pt x="116345" y="218045"/>
                  </a:cubicBezTo>
                  <a:cubicBezTo>
                    <a:pt x="118048" y="215372"/>
                    <a:pt x="124000" y="213033"/>
                    <a:pt x="131652" y="212365"/>
                  </a:cubicBezTo>
                  <a:close/>
                  <a:moveTo>
                    <a:pt x="442820" y="188641"/>
                  </a:moveTo>
                  <a:cubicBezTo>
                    <a:pt x="432620" y="195324"/>
                    <a:pt x="442820" y="199333"/>
                    <a:pt x="453024" y="202006"/>
                  </a:cubicBezTo>
                  <a:cubicBezTo>
                    <a:pt x="453024" y="200671"/>
                    <a:pt x="453024" y="199333"/>
                    <a:pt x="456423" y="197997"/>
                  </a:cubicBezTo>
                  <a:cubicBezTo>
                    <a:pt x="446223" y="196660"/>
                    <a:pt x="439421" y="193987"/>
                    <a:pt x="442820" y="188641"/>
                  </a:cubicBezTo>
                  <a:close/>
                  <a:moveTo>
                    <a:pt x="10147886" y="183294"/>
                  </a:moveTo>
                  <a:cubicBezTo>
                    <a:pt x="10144488" y="184632"/>
                    <a:pt x="10144488" y="185967"/>
                    <a:pt x="10141085" y="187305"/>
                  </a:cubicBezTo>
                  <a:cubicBezTo>
                    <a:pt x="10144488" y="188641"/>
                    <a:pt x="10144488" y="189978"/>
                    <a:pt x="10151289" y="189978"/>
                  </a:cubicBezTo>
                  <a:cubicBezTo>
                    <a:pt x="10171694" y="189978"/>
                    <a:pt x="10175093" y="195324"/>
                    <a:pt x="10181894" y="200671"/>
                  </a:cubicBezTo>
                  <a:cubicBezTo>
                    <a:pt x="10185297" y="202006"/>
                    <a:pt x="10185297" y="202006"/>
                    <a:pt x="10188696" y="203344"/>
                  </a:cubicBezTo>
                  <a:cubicBezTo>
                    <a:pt x="10188696" y="203344"/>
                    <a:pt x="10188696" y="203344"/>
                    <a:pt x="10188696" y="202006"/>
                  </a:cubicBezTo>
                  <a:cubicBezTo>
                    <a:pt x="10181894" y="193987"/>
                    <a:pt x="10192098" y="191314"/>
                    <a:pt x="10209100" y="189978"/>
                  </a:cubicBezTo>
                  <a:cubicBezTo>
                    <a:pt x="10209100" y="188641"/>
                    <a:pt x="10212503" y="187305"/>
                    <a:pt x="10212503" y="185967"/>
                  </a:cubicBezTo>
                  <a:cubicBezTo>
                    <a:pt x="10205702" y="185967"/>
                    <a:pt x="10198900" y="185967"/>
                    <a:pt x="10192098" y="184632"/>
                  </a:cubicBezTo>
                  <a:cubicBezTo>
                    <a:pt x="10188696" y="184632"/>
                    <a:pt x="10188696" y="183294"/>
                    <a:pt x="10188696" y="183294"/>
                  </a:cubicBezTo>
                  <a:cubicBezTo>
                    <a:pt x="10175093" y="183294"/>
                    <a:pt x="10161490" y="183294"/>
                    <a:pt x="10147886" y="183294"/>
                  </a:cubicBezTo>
                  <a:close/>
                  <a:moveTo>
                    <a:pt x="10387784" y="179252"/>
                  </a:moveTo>
                  <a:lnTo>
                    <a:pt x="10389344" y="179285"/>
                  </a:lnTo>
                  <a:lnTo>
                    <a:pt x="10389344" y="180621"/>
                  </a:lnTo>
                  <a:close/>
                  <a:moveTo>
                    <a:pt x="507437" y="177948"/>
                  </a:moveTo>
                  <a:cubicBezTo>
                    <a:pt x="504034" y="177948"/>
                    <a:pt x="504034" y="179285"/>
                    <a:pt x="504034" y="179285"/>
                  </a:cubicBezTo>
                  <a:cubicBezTo>
                    <a:pt x="514238" y="181958"/>
                    <a:pt x="507437" y="188641"/>
                    <a:pt x="521040" y="189978"/>
                  </a:cubicBezTo>
                  <a:cubicBezTo>
                    <a:pt x="514238" y="187305"/>
                    <a:pt x="510836" y="183294"/>
                    <a:pt x="507437" y="177948"/>
                  </a:cubicBezTo>
                  <a:close/>
                  <a:moveTo>
                    <a:pt x="10490092" y="175610"/>
                  </a:moveTo>
                  <a:cubicBezTo>
                    <a:pt x="10497319" y="175610"/>
                    <a:pt x="10506670" y="177280"/>
                    <a:pt x="10515171" y="177949"/>
                  </a:cubicBezTo>
                  <a:cubicBezTo>
                    <a:pt x="10518574" y="180623"/>
                    <a:pt x="10521972" y="184632"/>
                    <a:pt x="10525375" y="187305"/>
                  </a:cubicBezTo>
                  <a:cubicBezTo>
                    <a:pt x="10504970" y="193988"/>
                    <a:pt x="10491367" y="187305"/>
                    <a:pt x="10477764" y="183296"/>
                  </a:cubicBezTo>
                  <a:cubicBezTo>
                    <a:pt x="10477764" y="177280"/>
                    <a:pt x="10482866" y="175610"/>
                    <a:pt x="10490092" y="175610"/>
                  </a:cubicBezTo>
                  <a:close/>
                  <a:moveTo>
                    <a:pt x="374805" y="172602"/>
                  </a:moveTo>
                  <a:cubicBezTo>
                    <a:pt x="374805" y="176612"/>
                    <a:pt x="368003" y="180621"/>
                    <a:pt x="361201" y="183294"/>
                  </a:cubicBezTo>
                  <a:cubicBezTo>
                    <a:pt x="354400" y="185967"/>
                    <a:pt x="357802" y="188641"/>
                    <a:pt x="361201" y="191314"/>
                  </a:cubicBezTo>
                  <a:cubicBezTo>
                    <a:pt x="364604" y="189978"/>
                    <a:pt x="368003" y="188641"/>
                    <a:pt x="371406" y="187305"/>
                  </a:cubicBezTo>
                  <a:cubicBezTo>
                    <a:pt x="378207" y="184632"/>
                    <a:pt x="381606" y="184632"/>
                    <a:pt x="391810" y="183294"/>
                  </a:cubicBezTo>
                  <a:cubicBezTo>
                    <a:pt x="398612" y="180621"/>
                    <a:pt x="412215" y="180621"/>
                    <a:pt x="415614" y="176612"/>
                  </a:cubicBezTo>
                  <a:cubicBezTo>
                    <a:pt x="412215" y="176612"/>
                    <a:pt x="412215" y="176612"/>
                    <a:pt x="412215" y="176612"/>
                  </a:cubicBezTo>
                  <a:cubicBezTo>
                    <a:pt x="398612" y="177948"/>
                    <a:pt x="395209" y="175275"/>
                    <a:pt x="388408" y="172602"/>
                  </a:cubicBezTo>
                  <a:cubicBezTo>
                    <a:pt x="385009" y="173939"/>
                    <a:pt x="381606" y="173939"/>
                    <a:pt x="374805" y="172602"/>
                  </a:cubicBezTo>
                  <a:close/>
                  <a:moveTo>
                    <a:pt x="10117282" y="171264"/>
                  </a:moveTo>
                  <a:cubicBezTo>
                    <a:pt x="10117282" y="173939"/>
                    <a:pt x="10120680" y="175275"/>
                    <a:pt x="10117282" y="177948"/>
                  </a:cubicBezTo>
                  <a:cubicBezTo>
                    <a:pt x="10120680" y="177948"/>
                    <a:pt x="10124083" y="179285"/>
                    <a:pt x="10124083" y="179285"/>
                  </a:cubicBezTo>
                  <a:cubicBezTo>
                    <a:pt x="10124083" y="176612"/>
                    <a:pt x="10120680" y="173939"/>
                    <a:pt x="10117282" y="171264"/>
                  </a:cubicBezTo>
                  <a:close/>
                  <a:moveTo>
                    <a:pt x="10419949" y="168593"/>
                  </a:moveTo>
                  <a:cubicBezTo>
                    <a:pt x="10433552" y="172602"/>
                    <a:pt x="10450558" y="175275"/>
                    <a:pt x="10450558" y="183294"/>
                  </a:cubicBezTo>
                  <a:cubicBezTo>
                    <a:pt x="10436954" y="184632"/>
                    <a:pt x="10436954" y="197997"/>
                    <a:pt x="10409748" y="191314"/>
                  </a:cubicBezTo>
                  <a:cubicBezTo>
                    <a:pt x="10399544" y="189978"/>
                    <a:pt x="10392743" y="187305"/>
                    <a:pt x="10389344" y="183294"/>
                  </a:cubicBezTo>
                  <a:lnTo>
                    <a:pt x="10389344" y="180621"/>
                  </a:lnTo>
                  <a:cubicBezTo>
                    <a:pt x="10413148" y="181958"/>
                    <a:pt x="10409748" y="172602"/>
                    <a:pt x="10419949" y="168593"/>
                  </a:cubicBezTo>
                  <a:close/>
                  <a:moveTo>
                    <a:pt x="10181894" y="159236"/>
                  </a:moveTo>
                  <a:cubicBezTo>
                    <a:pt x="10171694" y="160573"/>
                    <a:pt x="10175093" y="164582"/>
                    <a:pt x="10175093" y="167255"/>
                  </a:cubicBezTo>
                  <a:cubicBezTo>
                    <a:pt x="10181894" y="169929"/>
                    <a:pt x="10188696" y="172602"/>
                    <a:pt x="10195498" y="175275"/>
                  </a:cubicBezTo>
                  <a:cubicBezTo>
                    <a:pt x="10205702" y="173939"/>
                    <a:pt x="10212503" y="172602"/>
                    <a:pt x="10222704" y="171264"/>
                  </a:cubicBezTo>
                  <a:cubicBezTo>
                    <a:pt x="10222704" y="171264"/>
                    <a:pt x="10219305" y="169929"/>
                    <a:pt x="10219305" y="169929"/>
                  </a:cubicBezTo>
                  <a:cubicBezTo>
                    <a:pt x="10215902" y="167255"/>
                    <a:pt x="10195498" y="167255"/>
                    <a:pt x="10192098" y="159236"/>
                  </a:cubicBezTo>
                  <a:cubicBezTo>
                    <a:pt x="10188696" y="160573"/>
                    <a:pt x="10185297" y="160573"/>
                    <a:pt x="10181894" y="159236"/>
                  </a:cubicBezTo>
                  <a:close/>
                  <a:moveTo>
                    <a:pt x="9967647" y="157899"/>
                  </a:moveTo>
                  <a:cubicBezTo>
                    <a:pt x="9964244" y="159236"/>
                    <a:pt x="9957443" y="160573"/>
                    <a:pt x="9954044" y="161909"/>
                  </a:cubicBezTo>
                  <a:cubicBezTo>
                    <a:pt x="9957443" y="160573"/>
                    <a:pt x="9960846" y="161909"/>
                    <a:pt x="9964244" y="161909"/>
                  </a:cubicBezTo>
                  <a:cubicBezTo>
                    <a:pt x="9967647" y="160573"/>
                    <a:pt x="9967647" y="159236"/>
                    <a:pt x="9967647" y="157899"/>
                  </a:cubicBezTo>
                  <a:close/>
                  <a:moveTo>
                    <a:pt x="10249910" y="133842"/>
                  </a:moveTo>
                  <a:cubicBezTo>
                    <a:pt x="10249910" y="137851"/>
                    <a:pt x="10249910" y="143197"/>
                    <a:pt x="10256712" y="147207"/>
                  </a:cubicBezTo>
                  <a:cubicBezTo>
                    <a:pt x="10266916" y="145870"/>
                    <a:pt x="10277116" y="147207"/>
                    <a:pt x="10283918" y="148543"/>
                  </a:cubicBezTo>
                  <a:cubicBezTo>
                    <a:pt x="10280519" y="144533"/>
                    <a:pt x="10283918" y="140524"/>
                    <a:pt x="10290720" y="136515"/>
                  </a:cubicBezTo>
                  <a:cubicBezTo>
                    <a:pt x="10280519" y="137851"/>
                    <a:pt x="10266916" y="137851"/>
                    <a:pt x="10253312" y="135178"/>
                  </a:cubicBezTo>
                  <a:cubicBezTo>
                    <a:pt x="10253312" y="135178"/>
                    <a:pt x="10249910" y="133842"/>
                    <a:pt x="10249910" y="133842"/>
                  </a:cubicBezTo>
                  <a:close/>
                  <a:moveTo>
                    <a:pt x="10175093" y="131167"/>
                  </a:moveTo>
                  <a:cubicBezTo>
                    <a:pt x="10175093" y="131167"/>
                    <a:pt x="10171694" y="132504"/>
                    <a:pt x="10171694" y="132504"/>
                  </a:cubicBezTo>
                  <a:cubicBezTo>
                    <a:pt x="10171694" y="133842"/>
                    <a:pt x="10168292" y="133842"/>
                    <a:pt x="10164892" y="135178"/>
                  </a:cubicBezTo>
                  <a:cubicBezTo>
                    <a:pt x="10168292" y="137851"/>
                    <a:pt x="10171694" y="140524"/>
                    <a:pt x="10181894" y="140524"/>
                  </a:cubicBezTo>
                  <a:cubicBezTo>
                    <a:pt x="10185297" y="137851"/>
                    <a:pt x="10188696" y="137851"/>
                    <a:pt x="10192098" y="136515"/>
                  </a:cubicBezTo>
                  <a:cubicBezTo>
                    <a:pt x="10188696" y="135178"/>
                    <a:pt x="10181894" y="133842"/>
                    <a:pt x="10171694" y="133842"/>
                  </a:cubicBezTo>
                  <a:cubicBezTo>
                    <a:pt x="10175093" y="132504"/>
                    <a:pt x="10175093" y="132504"/>
                    <a:pt x="10175093" y="131167"/>
                  </a:cubicBezTo>
                  <a:close/>
                  <a:moveTo>
                    <a:pt x="578851" y="124485"/>
                  </a:moveTo>
                  <a:cubicBezTo>
                    <a:pt x="572050" y="125822"/>
                    <a:pt x="572050" y="127158"/>
                    <a:pt x="568651" y="129831"/>
                  </a:cubicBezTo>
                  <a:cubicBezTo>
                    <a:pt x="572050" y="128495"/>
                    <a:pt x="578851" y="127158"/>
                    <a:pt x="582254" y="125822"/>
                  </a:cubicBezTo>
                  <a:cubicBezTo>
                    <a:pt x="582254" y="125822"/>
                    <a:pt x="578851" y="124485"/>
                    <a:pt x="578851" y="124485"/>
                  </a:cubicBezTo>
                  <a:close/>
                  <a:moveTo>
                    <a:pt x="10453957" y="116467"/>
                  </a:moveTo>
                  <a:cubicBezTo>
                    <a:pt x="10464161" y="117803"/>
                    <a:pt x="10477764" y="119140"/>
                    <a:pt x="10487964" y="120476"/>
                  </a:cubicBezTo>
                  <a:cubicBezTo>
                    <a:pt x="10501568" y="127160"/>
                    <a:pt x="10501568" y="127160"/>
                    <a:pt x="10474365" y="132506"/>
                  </a:cubicBezTo>
                  <a:cubicBezTo>
                    <a:pt x="10457360" y="128495"/>
                    <a:pt x="10443756" y="125822"/>
                    <a:pt x="10423352" y="123150"/>
                  </a:cubicBezTo>
                  <a:cubicBezTo>
                    <a:pt x="10430153" y="116467"/>
                    <a:pt x="10447156" y="120476"/>
                    <a:pt x="10453957" y="116467"/>
                  </a:cubicBezTo>
                  <a:close/>
                  <a:moveTo>
                    <a:pt x="10025458" y="100427"/>
                  </a:moveTo>
                  <a:cubicBezTo>
                    <a:pt x="10028861" y="104436"/>
                    <a:pt x="10028861" y="107110"/>
                    <a:pt x="10028861" y="111119"/>
                  </a:cubicBezTo>
                  <a:cubicBezTo>
                    <a:pt x="10035662" y="111119"/>
                    <a:pt x="10042464" y="112456"/>
                    <a:pt x="10049266" y="111119"/>
                  </a:cubicBezTo>
                  <a:cubicBezTo>
                    <a:pt x="10042464" y="107110"/>
                    <a:pt x="10035662" y="103100"/>
                    <a:pt x="10025458" y="100427"/>
                  </a:cubicBezTo>
                  <a:close/>
                  <a:moveTo>
                    <a:pt x="10100276" y="96418"/>
                  </a:moveTo>
                  <a:cubicBezTo>
                    <a:pt x="10093474" y="99091"/>
                    <a:pt x="10086672" y="100427"/>
                    <a:pt x="10076472" y="100427"/>
                  </a:cubicBezTo>
                  <a:cubicBezTo>
                    <a:pt x="10079871" y="104436"/>
                    <a:pt x="10093474" y="101764"/>
                    <a:pt x="10103678" y="99091"/>
                  </a:cubicBezTo>
                  <a:cubicBezTo>
                    <a:pt x="10103678" y="99091"/>
                    <a:pt x="10103678" y="97753"/>
                    <a:pt x="10100276" y="96418"/>
                  </a:cubicBezTo>
                  <a:close/>
                  <a:moveTo>
                    <a:pt x="350577" y="82049"/>
                  </a:moveTo>
                  <a:cubicBezTo>
                    <a:pt x="353553" y="81715"/>
                    <a:pt x="356103" y="81715"/>
                    <a:pt x="357802" y="83052"/>
                  </a:cubicBezTo>
                  <a:cubicBezTo>
                    <a:pt x="361201" y="84388"/>
                    <a:pt x="361201" y="87061"/>
                    <a:pt x="357802" y="88398"/>
                  </a:cubicBezTo>
                  <a:cubicBezTo>
                    <a:pt x="351001" y="92407"/>
                    <a:pt x="344199" y="89734"/>
                    <a:pt x="337398" y="87061"/>
                  </a:cubicBezTo>
                  <a:cubicBezTo>
                    <a:pt x="337398" y="85725"/>
                    <a:pt x="340800" y="84388"/>
                    <a:pt x="340800" y="83052"/>
                  </a:cubicBezTo>
                  <a:cubicBezTo>
                    <a:pt x="344201" y="83052"/>
                    <a:pt x="347602" y="82384"/>
                    <a:pt x="350577" y="82049"/>
                  </a:cubicBezTo>
                  <a:close/>
                  <a:moveTo>
                    <a:pt x="10025458" y="76368"/>
                  </a:moveTo>
                  <a:cubicBezTo>
                    <a:pt x="10008456" y="79041"/>
                    <a:pt x="9977848" y="71022"/>
                    <a:pt x="9981250" y="87061"/>
                  </a:cubicBezTo>
                  <a:cubicBezTo>
                    <a:pt x="9984649" y="87061"/>
                    <a:pt x="9988052" y="87061"/>
                    <a:pt x="9991450" y="87061"/>
                  </a:cubicBezTo>
                  <a:cubicBezTo>
                    <a:pt x="9994854" y="85725"/>
                    <a:pt x="9998252" y="85725"/>
                    <a:pt x="10001655" y="84388"/>
                  </a:cubicBezTo>
                  <a:cubicBezTo>
                    <a:pt x="10015258" y="81715"/>
                    <a:pt x="10028861" y="79041"/>
                    <a:pt x="10042464" y="83052"/>
                  </a:cubicBezTo>
                  <a:cubicBezTo>
                    <a:pt x="10042464" y="83052"/>
                    <a:pt x="10039062" y="81715"/>
                    <a:pt x="10039062" y="81715"/>
                  </a:cubicBezTo>
                  <a:cubicBezTo>
                    <a:pt x="10039062" y="80379"/>
                    <a:pt x="10042464" y="80379"/>
                    <a:pt x="10042464" y="79041"/>
                  </a:cubicBezTo>
                  <a:cubicBezTo>
                    <a:pt x="10035662" y="80379"/>
                    <a:pt x="10028861" y="77704"/>
                    <a:pt x="10025458" y="76368"/>
                  </a:cubicBezTo>
                  <a:close/>
                  <a:moveTo>
                    <a:pt x="9943840" y="72359"/>
                  </a:moveTo>
                  <a:cubicBezTo>
                    <a:pt x="9937038" y="75032"/>
                    <a:pt x="9930236" y="76368"/>
                    <a:pt x="9920036" y="75032"/>
                  </a:cubicBezTo>
                  <a:cubicBezTo>
                    <a:pt x="9920036" y="75032"/>
                    <a:pt x="9916634" y="75032"/>
                    <a:pt x="9916634" y="75032"/>
                  </a:cubicBezTo>
                  <a:cubicBezTo>
                    <a:pt x="9913234" y="76368"/>
                    <a:pt x="9909832" y="76368"/>
                    <a:pt x="9906433" y="76368"/>
                  </a:cubicBezTo>
                  <a:cubicBezTo>
                    <a:pt x="9903030" y="77704"/>
                    <a:pt x="9903030" y="80379"/>
                    <a:pt x="9903030" y="83052"/>
                  </a:cubicBezTo>
                  <a:cubicBezTo>
                    <a:pt x="9909832" y="83052"/>
                    <a:pt x="9916634" y="83052"/>
                    <a:pt x="9923435" y="83052"/>
                  </a:cubicBezTo>
                  <a:cubicBezTo>
                    <a:pt x="9916634" y="80379"/>
                    <a:pt x="9920036" y="77704"/>
                    <a:pt x="9930236" y="77704"/>
                  </a:cubicBezTo>
                  <a:cubicBezTo>
                    <a:pt x="9954044" y="76368"/>
                    <a:pt x="9943840" y="75032"/>
                    <a:pt x="9943840" y="72359"/>
                  </a:cubicBezTo>
                  <a:close/>
                  <a:moveTo>
                    <a:pt x="10229506" y="71022"/>
                  </a:moveTo>
                  <a:cubicBezTo>
                    <a:pt x="10266912" y="67013"/>
                    <a:pt x="10253309" y="84388"/>
                    <a:pt x="10273714" y="87061"/>
                  </a:cubicBezTo>
                  <a:cubicBezTo>
                    <a:pt x="10273714" y="88398"/>
                    <a:pt x="10273714" y="88398"/>
                    <a:pt x="10273714" y="89734"/>
                  </a:cubicBezTo>
                  <a:cubicBezTo>
                    <a:pt x="10287317" y="89734"/>
                    <a:pt x="10297521" y="91071"/>
                    <a:pt x="10311124" y="91071"/>
                  </a:cubicBezTo>
                  <a:cubicBezTo>
                    <a:pt x="10331528" y="89734"/>
                    <a:pt x="10355332" y="89734"/>
                    <a:pt x="10382538" y="93744"/>
                  </a:cubicBezTo>
                  <a:cubicBezTo>
                    <a:pt x="10358735" y="103100"/>
                    <a:pt x="10334928" y="99091"/>
                    <a:pt x="10311124" y="99091"/>
                  </a:cubicBezTo>
                  <a:cubicBezTo>
                    <a:pt x="10304322" y="100427"/>
                    <a:pt x="10294118" y="101764"/>
                    <a:pt x="10287317" y="103100"/>
                  </a:cubicBezTo>
                  <a:cubicBezTo>
                    <a:pt x="10283918" y="103100"/>
                    <a:pt x="10277116" y="103100"/>
                    <a:pt x="10273714" y="103100"/>
                  </a:cubicBezTo>
                  <a:cubicBezTo>
                    <a:pt x="10266912" y="101764"/>
                    <a:pt x="10256712" y="100427"/>
                    <a:pt x="10249910" y="99091"/>
                  </a:cubicBezTo>
                  <a:cubicBezTo>
                    <a:pt x="10246508" y="99091"/>
                    <a:pt x="10243108" y="99091"/>
                    <a:pt x="10239706" y="99091"/>
                  </a:cubicBezTo>
                  <a:cubicBezTo>
                    <a:pt x="10215902" y="100427"/>
                    <a:pt x="10192095" y="101764"/>
                    <a:pt x="10192095" y="87061"/>
                  </a:cubicBezTo>
                  <a:cubicBezTo>
                    <a:pt x="10195498" y="85725"/>
                    <a:pt x="10202299" y="84388"/>
                    <a:pt x="10205698" y="83052"/>
                  </a:cubicBezTo>
                  <a:cubicBezTo>
                    <a:pt x="10212500" y="77705"/>
                    <a:pt x="10212500" y="72359"/>
                    <a:pt x="10229506" y="71022"/>
                  </a:cubicBezTo>
                  <a:close/>
                  <a:moveTo>
                    <a:pt x="9814610" y="67013"/>
                  </a:moveTo>
                  <a:cubicBezTo>
                    <a:pt x="9818012" y="67013"/>
                    <a:pt x="9818012" y="68349"/>
                    <a:pt x="9821412" y="69686"/>
                  </a:cubicBezTo>
                  <a:cubicBezTo>
                    <a:pt x="9821412" y="68349"/>
                    <a:pt x="9821412" y="67013"/>
                    <a:pt x="9824814" y="67013"/>
                  </a:cubicBezTo>
                  <a:cubicBezTo>
                    <a:pt x="9821412" y="67013"/>
                    <a:pt x="9818012" y="67013"/>
                    <a:pt x="9814610" y="67013"/>
                  </a:cubicBezTo>
                  <a:close/>
                  <a:moveTo>
                    <a:pt x="837311" y="64338"/>
                  </a:moveTo>
                  <a:cubicBezTo>
                    <a:pt x="833912" y="64338"/>
                    <a:pt x="830509" y="65676"/>
                    <a:pt x="830509" y="65676"/>
                  </a:cubicBezTo>
                  <a:cubicBezTo>
                    <a:pt x="830509" y="65676"/>
                    <a:pt x="833912" y="67013"/>
                    <a:pt x="837311" y="67013"/>
                  </a:cubicBezTo>
                  <a:cubicBezTo>
                    <a:pt x="837311" y="65676"/>
                    <a:pt x="837311" y="65676"/>
                    <a:pt x="837311" y="64338"/>
                  </a:cubicBezTo>
                  <a:close/>
                  <a:moveTo>
                    <a:pt x="929134" y="60329"/>
                  </a:moveTo>
                  <a:cubicBezTo>
                    <a:pt x="929134" y="61667"/>
                    <a:pt x="925731" y="61667"/>
                    <a:pt x="925731" y="63002"/>
                  </a:cubicBezTo>
                  <a:cubicBezTo>
                    <a:pt x="929134" y="63002"/>
                    <a:pt x="929134" y="64338"/>
                    <a:pt x="932533" y="65676"/>
                  </a:cubicBezTo>
                  <a:cubicBezTo>
                    <a:pt x="935935" y="68349"/>
                    <a:pt x="932533" y="71022"/>
                    <a:pt x="929134" y="72359"/>
                  </a:cubicBezTo>
                  <a:cubicBezTo>
                    <a:pt x="929134" y="72359"/>
                    <a:pt x="932533" y="72359"/>
                    <a:pt x="935935" y="72359"/>
                  </a:cubicBezTo>
                  <a:cubicBezTo>
                    <a:pt x="935935" y="72359"/>
                    <a:pt x="935935" y="71022"/>
                    <a:pt x="935935" y="71022"/>
                  </a:cubicBezTo>
                  <a:cubicBezTo>
                    <a:pt x="939334" y="69686"/>
                    <a:pt x="939334" y="68349"/>
                    <a:pt x="942737" y="67013"/>
                  </a:cubicBezTo>
                  <a:cubicBezTo>
                    <a:pt x="939334" y="65676"/>
                    <a:pt x="935935" y="64338"/>
                    <a:pt x="935935" y="61667"/>
                  </a:cubicBezTo>
                  <a:cubicBezTo>
                    <a:pt x="932533" y="61667"/>
                    <a:pt x="932533" y="60329"/>
                    <a:pt x="929134" y="60329"/>
                  </a:cubicBezTo>
                  <a:close/>
                  <a:moveTo>
                    <a:pt x="701279" y="50974"/>
                  </a:moveTo>
                  <a:cubicBezTo>
                    <a:pt x="704678" y="50974"/>
                    <a:pt x="708081" y="52311"/>
                    <a:pt x="708081" y="53647"/>
                  </a:cubicBezTo>
                  <a:cubicBezTo>
                    <a:pt x="711480" y="58993"/>
                    <a:pt x="701279" y="61667"/>
                    <a:pt x="691075" y="63004"/>
                  </a:cubicBezTo>
                  <a:cubicBezTo>
                    <a:pt x="687676" y="61667"/>
                    <a:pt x="684274" y="61667"/>
                    <a:pt x="680875" y="61667"/>
                  </a:cubicBezTo>
                  <a:cubicBezTo>
                    <a:pt x="680875" y="56320"/>
                    <a:pt x="684274" y="52311"/>
                    <a:pt x="701279" y="50974"/>
                  </a:cubicBezTo>
                  <a:close/>
                  <a:moveTo>
                    <a:pt x="602659" y="50974"/>
                  </a:moveTo>
                  <a:cubicBezTo>
                    <a:pt x="623063" y="50974"/>
                    <a:pt x="640065" y="50974"/>
                    <a:pt x="657071" y="50974"/>
                  </a:cubicBezTo>
                  <a:cubicBezTo>
                    <a:pt x="660470" y="60331"/>
                    <a:pt x="646871" y="63004"/>
                    <a:pt x="629865" y="63004"/>
                  </a:cubicBezTo>
                  <a:cubicBezTo>
                    <a:pt x="623063" y="58993"/>
                    <a:pt x="612863" y="56320"/>
                    <a:pt x="602659" y="50974"/>
                  </a:cubicBezTo>
                  <a:close/>
                  <a:moveTo>
                    <a:pt x="9624166" y="38944"/>
                  </a:moveTo>
                  <a:cubicBezTo>
                    <a:pt x="9624166" y="41617"/>
                    <a:pt x="9620768" y="44290"/>
                    <a:pt x="9617365" y="46964"/>
                  </a:cubicBezTo>
                  <a:cubicBezTo>
                    <a:pt x="9620768" y="44290"/>
                    <a:pt x="9630968" y="42955"/>
                    <a:pt x="9637770" y="42955"/>
                  </a:cubicBezTo>
                  <a:cubicBezTo>
                    <a:pt x="9630968" y="42955"/>
                    <a:pt x="9627569" y="41617"/>
                    <a:pt x="9624166" y="38944"/>
                  </a:cubicBezTo>
                  <a:close/>
                  <a:moveTo>
                    <a:pt x="10168292" y="28253"/>
                  </a:moveTo>
                  <a:cubicBezTo>
                    <a:pt x="10171690" y="28253"/>
                    <a:pt x="10171690" y="28253"/>
                    <a:pt x="10175093" y="28253"/>
                  </a:cubicBezTo>
                  <a:cubicBezTo>
                    <a:pt x="10195498" y="34936"/>
                    <a:pt x="10175093" y="36272"/>
                    <a:pt x="10164888" y="38945"/>
                  </a:cubicBezTo>
                  <a:cubicBezTo>
                    <a:pt x="10137682" y="33599"/>
                    <a:pt x="10168292" y="30926"/>
                    <a:pt x="10168292" y="28253"/>
                  </a:cubicBezTo>
                  <a:close/>
                  <a:moveTo>
                    <a:pt x="4646185" y="184"/>
                  </a:moveTo>
                  <a:cubicBezTo>
                    <a:pt x="4683595" y="1520"/>
                    <a:pt x="4721002" y="1520"/>
                    <a:pt x="4758412" y="1520"/>
                  </a:cubicBezTo>
                  <a:cubicBezTo>
                    <a:pt x="4765214" y="1520"/>
                    <a:pt x="4772015" y="1520"/>
                    <a:pt x="4778817" y="1520"/>
                  </a:cubicBezTo>
                  <a:cubicBezTo>
                    <a:pt x="4799222" y="2857"/>
                    <a:pt x="4819626" y="-2491"/>
                    <a:pt x="4840031" y="1520"/>
                  </a:cubicBezTo>
                  <a:cubicBezTo>
                    <a:pt x="4860436" y="4193"/>
                    <a:pt x="4884239" y="1520"/>
                    <a:pt x="4908047" y="2857"/>
                  </a:cubicBezTo>
                  <a:cubicBezTo>
                    <a:pt x="4908047" y="1520"/>
                    <a:pt x="4911446" y="184"/>
                    <a:pt x="4914848" y="184"/>
                  </a:cubicBezTo>
                  <a:cubicBezTo>
                    <a:pt x="4921650" y="184"/>
                    <a:pt x="4925049" y="184"/>
                    <a:pt x="4931850" y="184"/>
                  </a:cubicBezTo>
                  <a:cubicBezTo>
                    <a:pt x="4948856" y="6866"/>
                    <a:pt x="4965858" y="2857"/>
                    <a:pt x="4986263" y="2857"/>
                  </a:cubicBezTo>
                  <a:cubicBezTo>
                    <a:pt x="5006667" y="1520"/>
                    <a:pt x="5027072" y="-1154"/>
                    <a:pt x="5044078" y="4193"/>
                  </a:cubicBezTo>
                  <a:cubicBezTo>
                    <a:pt x="5047477" y="5530"/>
                    <a:pt x="5050879" y="5530"/>
                    <a:pt x="5054278" y="4193"/>
                  </a:cubicBezTo>
                  <a:cubicBezTo>
                    <a:pt x="5071284" y="-1154"/>
                    <a:pt x="5091689" y="4193"/>
                    <a:pt x="5108691" y="184"/>
                  </a:cubicBezTo>
                  <a:cubicBezTo>
                    <a:pt x="5112093" y="184"/>
                    <a:pt x="5118895" y="184"/>
                    <a:pt x="5122294" y="184"/>
                  </a:cubicBezTo>
                  <a:cubicBezTo>
                    <a:pt x="5142699" y="4193"/>
                    <a:pt x="5169905" y="-1154"/>
                    <a:pt x="5193712" y="2857"/>
                  </a:cubicBezTo>
                  <a:cubicBezTo>
                    <a:pt x="5197111" y="2857"/>
                    <a:pt x="5197111" y="1520"/>
                    <a:pt x="5200514" y="1520"/>
                  </a:cubicBezTo>
                  <a:cubicBezTo>
                    <a:pt x="5299135" y="184"/>
                    <a:pt x="5394356" y="1520"/>
                    <a:pt x="5489578" y="8204"/>
                  </a:cubicBezTo>
                  <a:cubicBezTo>
                    <a:pt x="5523586" y="10875"/>
                    <a:pt x="5560996" y="8204"/>
                    <a:pt x="5595004" y="6866"/>
                  </a:cubicBezTo>
                  <a:cubicBezTo>
                    <a:pt x="5605205" y="6866"/>
                    <a:pt x="5612006" y="6866"/>
                    <a:pt x="5622210" y="6866"/>
                  </a:cubicBezTo>
                  <a:cubicBezTo>
                    <a:pt x="5625609" y="6866"/>
                    <a:pt x="5625609" y="8204"/>
                    <a:pt x="5629012" y="8204"/>
                  </a:cubicBezTo>
                  <a:cubicBezTo>
                    <a:pt x="5629012" y="8204"/>
                    <a:pt x="5629012" y="9539"/>
                    <a:pt x="5629012" y="9539"/>
                  </a:cubicBezTo>
                  <a:cubicBezTo>
                    <a:pt x="5673220" y="8204"/>
                    <a:pt x="5720831" y="5530"/>
                    <a:pt x="5768442" y="10875"/>
                  </a:cubicBezTo>
                  <a:cubicBezTo>
                    <a:pt x="5785448" y="16223"/>
                    <a:pt x="5802450" y="18896"/>
                    <a:pt x="5822855" y="14886"/>
                  </a:cubicBezTo>
                  <a:cubicBezTo>
                    <a:pt x="5833059" y="16223"/>
                    <a:pt x="5843259" y="13550"/>
                    <a:pt x="5850061" y="10875"/>
                  </a:cubicBezTo>
                  <a:cubicBezTo>
                    <a:pt x="5870466" y="6866"/>
                    <a:pt x="5884069" y="12213"/>
                    <a:pt x="5901074" y="16223"/>
                  </a:cubicBezTo>
                  <a:cubicBezTo>
                    <a:pt x="5901074" y="16223"/>
                    <a:pt x="5897672" y="17559"/>
                    <a:pt x="5897672" y="17559"/>
                  </a:cubicBezTo>
                  <a:cubicBezTo>
                    <a:pt x="5897672" y="17559"/>
                    <a:pt x="5901074" y="17559"/>
                    <a:pt x="5901074" y="17559"/>
                  </a:cubicBezTo>
                  <a:cubicBezTo>
                    <a:pt x="5918077" y="17559"/>
                    <a:pt x="5935082" y="17559"/>
                    <a:pt x="5952084" y="17559"/>
                  </a:cubicBezTo>
                  <a:cubicBezTo>
                    <a:pt x="5958886" y="17559"/>
                    <a:pt x="5965687" y="17559"/>
                    <a:pt x="5972489" y="17559"/>
                  </a:cubicBezTo>
                  <a:cubicBezTo>
                    <a:pt x="5986092" y="18896"/>
                    <a:pt x="5999695" y="20232"/>
                    <a:pt x="6013298" y="21569"/>
                  </a:cubicBezTo>
                  <a:cubicBezTo>
                    <a:pt x="6016701" y="20232"/>
                    <a:pt x="6020100" y="18896"/>
                    <a:pt x="6023502" y="17559"/>
                  </a:cubicBezTo>
                  <a:lnTo>
                    <a:pt x="6027504" y="17559"/>
                  </a:lnTo>
                  <a:lnTo>
                    <a:pt x="6029544" y="16223"/>
                  </a:lnTo>
                  <a:lnTo>
                    <a:pt x="6067905" y="17358"/>
                  </a:lnTo>
                  <a:lnTo>
                    <a:pt x="6077064" y="17225"/>
                  </a:lnTo>
                  <a:lnTo>
                    <a:pt x="6077767" y="17449"/>
                  </a:lnTo>
                  <a:lnTo>
                    <a:pt x="6120940" y="15053"/>
                  </a:lnTo>
                  <a:cubicBezTo>
                    <a:pt x="6151121" y="13216"/>
                    <a:pt x="6180878" y="12213"/>
                    <a:pt x="6209783" y="18896"/>
                  </a:cubicBezTo>
                  <a:cubicBezTo>
                    <a:pt x="6219987" y="20232"/>
                    <a:pt x="6230188" y="21569"/>
                    <a:pt x="6233590" y="25578"/>
                  </a:cubicBezTo>
                  <a:cubicBezTo>
                    <a:pt x="6247194" y="10875"/>
                    <a:pt x="6284600" y="18896"/>
                    <a:pt x="6311807" y="14886"/>
                  </a:cubicBezTo>
                  <a:cubicBezTo>
                    <a:pt x="6315209" y="14886"/>
                    <a:pt x="6318608" y="16223"/>
                    <a:pt x="6318608" y="16223"/>
                  </a:cubicBezTo>
                  <a:cubicBezTo>
                    <a:pt x="6318608" y="14886"/>
                    <a:pt x="6322011" y="13550"/>
                    <a:pt x="6322011" y="12213"/>
                  </a:cubicBezTo>
                  <a:cubicBezTo>
                    <a:pt x="6356019" y="12213"/>
                    <a:pt x="6393425" y="14886"/>
                    <a:pt x="6427433" y="10875"/>
                  </a:cubicBezTo>
                  <a:cubicBezTo>
                    <a:pt x="6430836" y="10875"/>
                    <a:pt x="6437637" y="10875"/>
                    <a:pt x="6444439" y="10875"/>
                  </a:cubicBezTo>
                  <a:cubicBezTo>
                    <a:pt x="6454639" y="14886"/>
                    <a:pt x="6468243" y="10875"/>
                    <a:pt x="6478447" y="14886"/>
                  </a:cubicBezTo>
                  <a:cubicBezTo>
                    <a:pt x="6478447" y="14886"/>
                    <a:pt x="6481846" y="14886"/>
                    <a:pt x="6481846" y="14886"/>
                  </a:cubicBezTo>
                  <a:cubicBezTo>
                    <a:pt x="6485248" y="13550"/>
                    <a:pt x="6492050" y="12213"/>
                    <a:pt x="6495449" y="13550"/>
                  </a:cubicBezTo>
                  <a:cubicBezTo>
                    <a:pt x="6498851" y="14886"/>
                    <a:pt x="6502250" y="14886"/>
                    <a:pt x="6505653" y="14886"/>
                  </a:cubicBezTo>
                  <a:cubicBezTo>
                    <a:pt x="6512454" y="16223"/>
                    <a:pt x="6522655" y="14886"/>
                    <a:pt x="6529457" y="16223"/>
                  </a:cubicBezTo>
                  <a:cubicBezTo>
                    <a:pt x="6532859" y="16223"/>
                    <a:pt x="6536258" y="16223"/>
                    <a:pt x="6536258" y="14886"/>
                  </a:cubicBezTo>
                  <a:cubicBezTo>
                    <a:pt x="6549861" y="12213"/>
                    <a:pt x="6566867" y="12213"/>
                    <a:pt x="6580470" y="14886"/>
                  </a:cubicBezTo>
                  <a:cubicBezTo>
                    <a:pt x="6621279" y="12213"/>
                    <a:pt x="6662089" y="24241"/>
                    <a:pt x="6702898" y="14886"/>
                  </a:cubicBezTo>
                  <a:cubicBezTo>
                    <a:pt x="6740305" y="12213"/>
                    <a:pt x="6774313" y="13550"/>
                    <a:pt x="6811723" y="13550"/>
                  </a:cubicBezTo>
                  <a:cubicBezTo>
                    <a:pt x="6815122" y="13550"/>
                    <a:pt x="6815122" y="13550"/>
                    <a:pt x="6818525" y="14886"/>
                  </a:cubicBezTo>
                  <a:cubicBezTo>
                    <a:pt x="6835527" y="10875"/>
                    <a:pt x="6855931" y="12213"/>
                    <a:pt x="6876336" y="13550"/>
                  </a:cubicBezTo>
                  <a:cubicBezTo>
                    <a:pt x="6879739" y="13550"/>
                    <a:pt x="6883138" y="13550"/>
                    <a:pt x="6886540" y="13550"/>
                  </a:cubicBezTo>
                  <a:cubicBezTo>
                    <a:pt x="6906945" y="8204"/>
                    <a:pt x="6930749" y="13550"/>
                    <a:pt x="6951153" y="9539"/>
                  </a:cubicBezTo>
                  <a:cubicBezTo>
                    <a:pt x="6954556" y="9539"/>
                    <a:pt x="6954556" y="9539"/>
                    <a:pt x="6957955" y="9539"/>
                  </a:cubicBezTo>
                  <a:cubicBezTo>
                    <a:pt x="7002167" y="12213"/>
                    <a:pt x="7049778" y="9539"/>
                    <a:pt x="7093986" y="10875"/>
                  </a:cubicBezTo>
                  <a:cubicBezTo>
                    <a:pt x="7097385" y="10875"/>
                    <a:pt x="7100788" y="12213"/>
                    <a:pt x="7104190" y="13550"/>
                  </a:cubicBezTo>
                  <a:cubicBezTo>
                    <a:pt x="7138198" y="14886"/>
                    <a:pt x="7172206" y="26916"/>
                    <a:pt x="7206214" y="13550"/>
                  </a:cubicBezTo>
                  <a:cubicBezTo>
                    <a:pt x="7209613" y="14886"/>
                    <a:pt x="7216414" y="17559"/>
                    <a:pt x="7219817" y="20232"/>
                  </a:cubicBezTo>
                  <a:cubicBezTo>
                    <a:pt x="7219817" y="20232"/>
                    <a:pt x="7223216" y="20232"/>
                    <a:pt x="7223216" y="20232"/>
                  </a:cubicBezTo>
                  <a:cubicBezTo>
                    <a:pt x="7226618" y="16223"/>
                    <a:pt x="7230017" y="10875"/>
                    <a:pt x="7247023" y="12213"/>
                  </a:cubicBezTo>
                  <a:cubicBezTo>
                    <a:pt x="7250422" y="12213"/>
                    <a:pt x="7253825" y="12213"/>
                    <a:pt x="7257224" y="12213"/>
                  </a:cubicBezTo>
                  <a:cubicBezTo>
                    <a:pt x="7345644" y="8204"/>
                    <a:pt x="7434064" y="9539"/>
                    <a:pt x="7522484" y="10875"/>
                  </a:cubicBezTo>
                  <a:cubicBezTo>
                    <a:pt x="7529286" y="12213"/>
                    <a:pt x="7536088" y="12213"/>
                    <a:pt x="7542889" y="12213"/>
                  </a:cubicBezTo>
                  <a:cubicBezTo>
                    <a:pt x="7563294" y="8204"/>
                    <a:pt x="7583698" y="12213"/>
                    <a:pt x="7604103" y="8204"/>
                  </a:cubicBezTo>
                  <a:cubicBezTo>
                    <a:pt x="7641510" y="9539"/>
                    <a:pt x="7682323" y="13550"/>
                    <a:pt x="7719730" y="8204"/>
                  </a:cubicBezTo>
                  <a:cubicBezTo>
                    <a:pt x="7723132" y="9539"/>
                    <a:pt x="7723132" y="9539"/>
                    <a:pt x="7726531" y="8204"/>
                  </a:cubicBezTo>
                  <a:cubicBezTo>
                    <a:pt x="7753737" y="14886"/>
                    <a:pt x="7784346" y="8204"/>
                    <a:pt x="7811552" y="8204"/>
                  </a:cubicBezTo>
                  <a:cubicBezTo>
                    <a:pt x="7814951" y="9539"/>
                    <a:pt x="7814951" y="9539"/>
                    <a:pt x="7818354" y="8204"/>
                  </a:cubicBezTo>
                  <a:cubicBezTo>
                    <a:pt x="7835356" y="9539"/>
                    <a:pt x="7852362" y="13550"/>
                    <a:pt x="7872767" y="8204"/>
                  </a:cubicBezTo>
                  <a:cubicBezTo>
                    <a:pt x="7893171" y="1520"/>
                    <a:pt x="7910173" y="12213"/>
                    <a:pt x="7930578" y="9539"/>
                  </a:cubicBezTo>
                  <a:cubicBezTo>
                    <a:pt x="7930578" y="9539"/>
                    <a:pt x="7933980" y="10875"/>
                    <a:pt x="7933980" y="10875"/>
                  </a:cubicBezTo>
                  <a:cubicBezTo>
                    <a:pt x="7933980" y="10875"/>
                    <a:pt x="7933980" y="9539"/>
                    <a:pt x="7933980" y="8204"/>
                  </a:cubicBezTo>
                  <a:cubicBezTo>
                    <a:pt x="7944181" y="8204"/>
                    <a:pt x="7957784" y="8204"/>
                    <a:pt x="7967988" y="8204"/>
                  </a:cubicBezTo>
                  <a:cubicBezTo>
                    <a:pt x="7967988" y="8204"/>
                    <a:pt x="7971387" y="6866"/>
                    <a:pt x="7974790" y="6866"/>
                  </a:cubicBezTo>
                  <a:cubicBezTo>
                    <a:pt x="7981592" y="5530"/>
                    <a:pt x="7988393" y="5530"/>
                    <a:pt x="7995194" y="8204"/>
                  </a:cubicBezTo>
                  <a:cubicBezTo>
                    <a:pt x="8012196" y="12213"/>
                    <a:pt x="8029202" y="184"/>
                    <a:pt x="8046204" y="9539"/>
                  </a:cubicBezTo>
                  <a:cubicBezTo>
                    <a:pt x="8046204" y="10875"/>
                    <a:pt x="8046204" y="10875"/>
                    <a:pt x="8046204" y="12213"/>
                  </a:cubicBezTo>
                  <a:cubicBezTo>
                    <a:pt x="8053006" y="10875"/>
                    <a:pt x="8059808" y="9539"/>
                    <a:pt x="8066609" y="8204"/>
                  </a:cubicBezTo>
                  <a:cubicBezTo>
                    <a:pt x="8097218" y="4193"/>
                    <a:pt x="8131226" y="9539"/>
                    <a:pt x="8161831" y="4193"/>
                  </a:cubicBezTo>
                  <a:cubicBezTo>
                    <a:pt x="8185638" y="4193"/>
                    <a:pt x="8206043" y="4193"/>
                    <a:pt x="8229846" y="4193"/>
                  </a:cubicBezTo>
                  <a:cubicBezTo>
                    <a:pt x="8257053" y="10875"/>
                    <a:pt x="8294463" y="184"/>
                    <a:pt x="8318267" y="12213"/>
                  </a:cubicBezTo>
                  <a:cubicBezTo>
                    <a:pt x="8318267" y="12213"/>
                    <a:pt x="8318267" y="13550"/>
                    <a:pt x="8318267" y="13550"/>
                  </a:cubicBezTo>
                  <a:cubicBezTo>
                    <a:pt x="8331870" y="4193"/>
                    <a:pt x="8355677" y="2857"/>
                    <a:pt x="8382884" y="2857"/>
                  </a:cubicBezTo>
                  <a:cubicBezTo>
                    <a:pt x="8410090" y="2857"/>
                    <a:pt x="8440695" y="5530"/>
                    <a:pt x="8467901" y="1520"/>
                  </a:cubicBezTo>
                  <a:cubicBezTo>
                    <a:pt x="8471304" y="1520"/>
                    <a:pt x="8478106" y="1520"/>
                    <a:pt x="8481504" y="1520"/>
                  </a:cubicBezTo>
                  <a:cubicBezTo>
                    <a:pt x="8491708" y="2857"/>
                    <a:pt x="8498510" y="5530"/>
                    <a:pt x="8505312" y="9539"/>
                  </a:cubicBezTo>
                  <a:cubicBezTo>
                    <a:pt x="8505312" y="8204"/>
                    <a:pt x="8505312" y="8204"/>
                    <a:pt x="8505312" y="8204"/>
                  </a:cubicBezTo>
                  <a:cubicBezTo>
                    <a:pt x="8505312" y="8204"/>
                    <a:pt x="8501909" y="6866"/>
                    <a:pt x="8501909" y="6866"/>
                  </a:cubicBezTo>
                  <a:cubicBezTo>
                    <a:pt x="8515512" y="-2491"/>
                    <a:pt x="8539320" y="5530"/>
                    <a:pt x="8556322" y="184"/>
                  </a:cubicBezTo>
                  <a:cubicBezTo>
                    <a:pt x="8593732" y="1520"/>
                    <a:pt x="8631138" y="1520"/>
                    <a:pt x="8668549" y="1520"/>
                  </a:cubicBezTo>
                  <a:cubicBezTo>
                    <a:pt x="8675350" y="1520"/>
                    <a:pt x="8682152" y="1520"/>
                    <a:pt x="8688954" y="1520"/>
                  </a:cubicBezTo>
                  <a:cubicBezTo>
                    <a:pt x="8709358" y="2857"/>
                    <a:pt x="8729763" y="-2491"/>
                    <a:pt x="8750168" y="1520"/>
                  </a:cubicBezTo>
                  <a:cubicBezTo>
                    <a:pt x="8770572" y="4193"/>
                    <a:pt x="8794376" y="1520"/>
                    <a:pt x="8818184" y="2857"/>
                  </a:cubicBezTo>
                  <a:cubicBezTo>
                    <a:pt x="8818184" y="1520"/>
                    <a:pt x="8821582" y="184"/>
                    <a:pt x="8824985" y="184"/>
                  </a:cubicBezTo>
                  <a:cubicBezTo>
                    <a:pt x="8831786" y="184"/>
                    <a:pt x="8835186" y="184"/>
                    <a:pt x="8841987" y="184"/>
                  </a:cubicBezTo>
                  <a:cubicBezTo>
                    <a:pt x="8858992" y="6866"/>
                    <a:pt x="8875995" y="2857"/>
                    <a:pt x="8896400" y="2857"/>
                  </a:cubicBezTo>
                  <a:cubicBezTo>
                    <a:pt x="8916804" y="1520"/>
                    <a:pt x="8937209" y="-1154"/>
                    <a:pt x="8954214" y="4193"/>
                  </a:cubicBezTo>
                  <a:cubicBezTo>
                    <a:pt x="8957614" y="5530"/>
                    <a:pt x="8961016" y="5530"/>
                    <a:pt x="8964415" y="4193"/>
                  </a:cubicBezTo>
                  <a:cubicBezTo>
                    <a:pt x="8981421" y="-1154"/>
                    <a:pt x="9001826" y="4193"/>
                    <a:pt x="9018828" y="184"/>
                  </a:cubicBezTo>
                  <a:cubicBezTo>
                    <a:pt x="9022230" y="184"/>
                    <a:pt x="9029032" y="184"/>
                    <a:pt x="9032430" y="184"/>
                  </a:cubicBezTo>
                  <a:cubicBezTo>
                    <a:pt x="9052836" y="4193"/>
                    <a:pt x="9080042" y="-1154"/>
                    <a:pt x="9103849" y="2857"/>
                  </a:cubicBezTo>
                  <a:cubicBezTo>
                    <a:pt x="9107248" y="2857"/>
                    <a:pt x="9107248" y="1520"/>
                    <a:pt x="9110650" y="1520"/>
                  </a:cubicBezTo>
                  <a:cubicBezTo>
                    <a:pt x="9209272" y="184"/>
                    <a:pt x="9304493" y="1520"/>
                    <a:pt x="9399715" y="8204"/>
                  </a:cubicBezTo>
                  <a:cubicBezTo>
                    <a:pt x="9433723" y="10875"/>
                    <a:pt x="9471133" y="8204"/>
                    <a:pt x="9505141" y="6866"/>
                  </a:cubicBezTo>
                  <a:cubicBezTo>
                    <a:pt x="9515342" y="6866"/>
                    <a:pt x="9522143" y="6866"/>
                    <a:pt x="9532347" y="6866"/>
                  </a:cubicBezTo>
                  <a:cubicBezTo>
                    <a:pt x="9535746" y="6866"/>
                    <a:pt x="9535746" y="8204"/>
                    <a:pt x="9539148" y="8204"/>
                  </a:cubicBezTo>
                  <a:cubicBezTo>
                    <a:pt x="9539148" y="8204"/>
                    <a:pt x="9539148" y="9539"/>
                    <a:pt x="9539148" y="9539"/>
                  </a:cubicBezTo>
                  <a:cubicBezTo>
                    <a:pt x="9583357" y="8204"/>
                    <a:pt x="9630968" y="5530"/>
                    <a:pt x="9678579" y="10875"/>
                  </a:cubicBezTo>
                  <a:cubicBezTo>
                    <a:pt x="9695584" y="16223"/>
                    <a:pt x="9712586" y="18896"/>
                    <a:pt x="9732992" y="14886"/>
                  </a:cubicBezTo>
                  <a:cubicBezTo>
                    <a:pt x="9743196" y="16223"/>
                    <a:pt x="9753396" y="13550"/>
                    <a:pt x="9760198" y="10875"/>
                  </a:cubicBezTo>
                  <a:cubicBezTo>
                    <a:pt x="9780602" y="6866"/>
                    <a:pt x="9794206" y="12213"/>
                    <a:pt x="9811211" y="16223"/>
                  </a:cubicBezTo>
                  <a:cubicBezTo>
                    <a:pt x="9811211" y="16223"/>
                    <a:pt x="9807808" y="17559"/>
                    <a:pt x="9807808" y="17559"/>
                  </a:cubicBezTo>
                  <a:cubicBezTo>
                    <a:pt x="9807808" y="17559"/>
                    <a:pt x="9811211" y="17559"/>
                    <a:pt x="9811211" y="17559"/>
                  </a:cubicBezTo>
                  <a:cubicBezTo>
                    <a:pt x="9828214" y="17559"/>
                    <a:pt x="9845219" y="17559"/>
                    <a:pt x="9862221" y="17559"/>
                  </a:cubicBezTo>
                  <a:cubicBezTo>
                    <a:pt x="9869022" y="17559"/>
                    <a:pt x="9875824" y="17559"/>
                    <a:pt x="9882626" y="17559"/>
                  </a:cubicBezTo>
                  <a:cubicBezTo>
                    <a:pt x="9896229" y="18896"/>
                    <a:pt x="9909832" y="20232"/>
                    <a:pt x="9923435" y="21569"/>
                  </a:cubicBezTo>
                  <a:cubicBezTo>
                    <a:pt x="9926838" y="20232"/>
                    <a:pt x="9930236" y="18896"/>
                    <a:pt x="9933639" y="17559"/>
                  </a:cubicBezTo>
                  <a:cubicBezTo>
                    <a:pt x="9943840" y="17559"/>
                    <a:pt x="9954044" y="17559"/>
                    <a:pt x="9964244" y="17559"/>
                  </a:cubicBezTo>
                  <a:cubicBezTo>
                    <a:pt x="9981250" y="16223"/>
                    <a:pt x="9994854" y="16223"/>
                    <a:pt x="10005054" y="22905"/>
                  </a:cubicBezTo>
                  <a:cubicBezTo>
                    <a:pt x="10018657" y="25578"/>
                    <a:pt x="10039062" y="16223"/>
                    <a:pt x="10049266" y="24241"/>
                  </a:cubicBezTo>
                  <a:cubicBezTo>
                    <a:pt x="10056068" y="29589"/>
                    <a:pt x="10045863" y="33598"/>
                    <a:pt x="10035662" y="34935"/>
                  </a:cubicBezTo>
                  <a:cubicBezTo>
                    <a:pt x="10015258" y="36271"/>
                    <a:pt x="9991450" y="37607"/>
                    <a:pt x="9971046" y="33598"/>
                  </a:cubicBezTo>
                  <a:cubicBezTo>
                    <a:pt x="9967647" y="33598"/>
                    <a:pt x="9967647" y="32262"/>
                    <a:pt x="9967647" y="29589"/>
                  </a:cubicBezTo>
                  <a:cubicBezTo>
                    <a:pt x="9967647" y="29589"/>
                    <a:pt x="9967647" y="30925"/>
                    <a:pt x="9967647" y="30925"/>
                  </a:cubicBezTo>
                  <a:cubicBezTo>
                    <a:pt x="9960846" y="32262"/>
                    <a:pt x="9957443" y="33598"/>
                    <a:pt x="9950642" y="34935"/>
                  </a:cubicBezTo>
                  <a:cubicBezTo>
                    <a:pt x="9981250" y="37607"/>
                    <a:pt x="9960846" y="49637"/>
                    <a:pt x="9974448" y="54983"/>
                  </a:cubicBezTo>
                  <a:cubicBezTo>
                    <a:pt x="9988052" y="54983"/>
                    <a:pt x="9998252" y="54983"/>
                    <a:pt x="10008456" y="54983"/>
                  </a:cubicBezTo>
                  <a:cubicBezTo>
                    <a:pt x="10018657" y="65676"/>
                    <a:pt x="10039062" y="67013"/>
                    <a:pt x="10083274" y="58993"/>
                  </a:cubicBezTo>
                  <a:cubicBezTo>
                    <a:pt x="10076472" y="57656"/>
                    <a:pt x="10066268" y="56320"/>
                    <a:pt x="10056068" y="53647"/>
                  </a:cubicBezTo>
                  <a:cubicBezTo>
                    <a:pt x="10073070" y="49637"/>
                    <a:pt x="10090075" y="52310"/>
                    <a:pt x="10103678" y="52310"/>
                  </a:cubicBezTo>
                  <a:cubicBezTo>
                    <a:pt x="10103678" y="50973"/>
                    <a:pt x="10103678" y="49637"/>
                    <a:pt x="10103678" y="48301"/>
                  </a:cubicBezTo>
                  <a:cubicBezTo>
                    <a:pt x="10100276" y="45628"/>
                    <a:pt x="10096876" y="44290"/>
                    <a:pt x="10093474" y="42955"/>
                  </a:cubicBezTo>
                  <a:cubicBezTo>
                    <a:pt x="10093474" y="41617"/>
                    <a:pt x="10093474" y="40281"/>
                    <a:pt x="10093474" y="38944"/>
                  </a:cubicBezTo>
                  <a:cubicBezTo>
                    <a:pt x="10076472" y="34935"/>
                    <a:pt x="10076472" y="30925"/>
                    <a:pt x="10093474" y="26916"/>
                  </a:cubicBezTo>
                  <a:cubicBezTo>
                    <a:pt x="10130884" y="24241"/>
                    <a:pt x="10134284" y="32262"/>
                    <a:pt x="10124083" y="42955"/>
                  </a:cubicBezTo>
                  <a:cubicBezTo>
                    <a:pt x="10127482" y="45628"/>
                    <a:pt x="10127482" y="46964"/>
                    <a:pt x="10124083" y="48301"/>
                  </a:cubicBezTo>
                  <a:cubicBezTo>
                    <a:pt x="10134284" y="50973"/>
                    <a:pt x="10141085" y="53647"/>
                    <a:pt x="10147886" y="56320"/>
                  </a:cubicBezTo>
                  <a:cubicBezTo>
                    <a:pt x="10144488" y="60329"/>
                    <a:pt x="10144488" y="63002"/>
                    <a:pt x="10134284" y="64338"/>
                  </a:cubicBezTo>
                  <a:cubicBezTo>
                    <a:pt x="10124083" y="67013"/>
                    <a:pt x="10113879" y="69686"/>
                    <a:pt x="10103678" y="72359"/>
                  </a:cubicBezTo>
                  <a:cubicBezTo>
                    <a:pt x="10107077" y="73695"/>
                    <a:pt x="10110480" y="75032"/>
                    <a:pt x="10113879" y="76368"/>
                  </a:cubicBezTo>
                  <a:cubicBezTo>
                    <a:pt x="10137686" y="75032"/>
                    <a:pt x="10161490" y="67013"/>
                    <a:pt x="10181894" y="77704"/>
                  </a:cubicBezTo>
                  <a:cubicBezTo>
                    <a:pt x="10181894" y="79041"/>
                    <a:pt x="10181894" y="79041"/>
                    <a:pt x="10181894" y="80379"/>
                  </a:cubicBezTo>
                  <a:cubicBezTo>
                    <a:pt x="10175093" y="91070"/>
                    <a:pt x="10137686" y="73695"/>
                    <a:pt x="10134284" y="88398"/>
                  </a:cubicBezTo>
                  <a:cubicBezTo>
                    <a:pt x="10151289" y="89734"/>
                    <a:pt x="10168292" y="85725"/>
                    <a:pt x="10178496" y="91070"/>
                  </a:cubicBezTo>
                  <a:cubicBezTo>
                    <a:pt x="10205702" y="104436"/>
                    <a:pt x="10181894" y="109783"/>
                    <a:pt x="10154688" y="113792"/>
                  </a:cubicBezTo>
                  <a:cubicBezTo>
                    <a:pt x="10161490" y="116466"/>
                    <a:pt x="10158090" y="123149"/>
                    <a:pt x="10171694" y="124485"/>
                  </a:cubicBezTo>
                  <a:cubicBezTo>
                    <a:pt x="10175093" y="105773"/>
                    <a:pt x="10209100" y="116466"/>
                    <a:pt x="10232908" y="113792"/>
                  </a:cubicBezTo>
                  <a:cubicBezTo>
                    <a:pt x="10232908" y="117801"/>
                    <a:pt x="10232908" y="121812"/>
                    <a:pt x="10232908" y="125822"/>
                  </a:cubicBezTo>
                  <a:cubicBezTo>
                    <a:pt x="10236307" y="124485"/>
                    <a:pt x="10239710" y="125822"/>
                    <a:pt x="10243108" y="125822"/>
                  </a:cubicBezTo>
                  <a:cubicBezTo>
                    <a:pt x="10243108" y="124485"/>
                    <a:pt x="10243108" y="124485"/>
                    <a:pt x="10243108" y="124485"/>
                  </a:cubicBezTo>
                  <a:cubicBezTo>
                    <a:pt x="10253312" y="120476"/>
                    <a:pt x="10270314" y="121812"/>
                    <a:pt x="10277116" y="116466"/>
                  </a:cubicBezTo>
                  <a:cubicBezTo>
                    <a:pt x="10300924" y="109783"/>
                    <a:pt x="10324727" y="117801"/>
                    <a:pt x="10348534" y="116466"/>
                  </a:cubicBezTo>
                  <a:cubicBezTo>
                    <a:pt x="10362138" y="116466"/>
                    <a:pt x="10379140" y="116466"/>
                    <a:pt x="10396146" y="116466"/>
                  </a:cubicBezTo>
                  <a:cubicBezTo>
                    <a:pt x="10423352" y="132504"/>
                    <a:pt x="10385941" y="131167"/>
                    <a:pt x="10368939" y="132504"/>
                  </a:cubicBezTo>
                  <a:cubicBezTo>
                    <a:pt x="10328130" y="136515"/>
                    <a:pt x="10351934" y="140524"/>
                    <a:pt x="10368939" y="144533"/>
                  </a:cubicBezTo>
                  <a:cubicBezTo>
                    <a:pt x="10379140" y="140524"/>
                    <a:pt x="10392743" y="143197"/>
                    <a:pt x="10406346" y="141861"/>
                  </a:cubicBezTo>
                  <a:cubicBezTo>
                    <a:pt x="10433552" y="139188"/>
                    <a:pt x="10436954" y="148543"/>
                    <a:pt x="10436954" y="155227"/>
                  </a:cubicBezTo>
                  <a:cubicBezTo>
                    <a:pt x="10440354" y="164582"/>
                    <a:pt x="10419949" y="163246"/>
                    <a:pt x="10406346" y="161909"/>
                  </a:cubicBezTo>
                  <a:cubicBezTo>
                    <a:pt x="10392743" y="160573"/>
                    <a:pt x="10379140" y="161909"/>
                    <a:pt x="10368939" y="157899"/>
                  </a:cubicBezTo>
                  <a:cubicBezTo>
                    <a:pt x="10358735" y="155227"/>
                    <a:pt x="10355336" y="148543"/>
                    <a:pt x="10338330" y="148543"/>
                  </a:cubicBezTo>
                  <a:cubicBezTo>
                    <a:pt x="10331528" y="152554"/>
                    <a:pt x="10321328" y="156563"/>
                    <a:pt x="10314526" y="160573"/>
                  </a:cubicBezTo>
                  <a:cubicBezTo>
                    <a:pt x="10307725" y="167255"/>
                    <a:pt x="10280519" y="161909"/>
                    <a:pt x="10273718" y="168593"/>
                  </a:cubicBezTo>
                  <a:cubicBezTo>
                    <a:pt x="10266916" y="173939"/>
                    <a:pt x="10253312" y="180621"/>
                    <a:pt x="10287320" y="176612"/>
                  </a:cubicBezTo>
                  <a:cubicBezTo>
                    <a:pt x="10297521" y="168593"/>
                    <a:pt x="10311124" y="169929"/>
                    <a:pt x="10328130" y="172602"/>
                  </a:cubicBezTo>
                  <a:cubicBezTo>
                    <a:pt x="10343432" y="173605"/>
                    <a:pt x="10366390" y="167841"/>
                    <a:pt x="10379779" y="172226"/>
                  </a:cubicBezTo>
                  <a:lnTo>
                    <a:pt x="10387784" y="179252"/>
                  </a:lnTo>
                  <a:lnTo>
                    <a:pt x="10373612" y="178951"/>
                  </a:lnTo>
                  <a:cubicBezTo>
                    <a:pt x="10368939" y="179285"/>
                    <a:pt x="10365536" y="180621"/>
                    <a:pt x="10365536" y="184632"/>
                  </a:cubicBezTo>
                  <a:cubicBezTo>
                    <a:pt x="10362138" y="192651"/>
                    <a:pt x="10351934" y="197997"/>
                    <a:pt x="10328130" y="196660"/>
                  </a:cubicBezTo>
                  <a:cubicBezTo>
                    <a:pt x="10304322" y="200671"/>
                    <a:pt x="10273718" y="195324"/>
                    <a:pt x="10253312" y="203344"/>
                  </a:cubicBezTo>
                  <a:cubicBezTo>
                    <a:pt x="10260114" y="206017"/>
                    <a:pt x="10277116" y="203344"/>
                    <a:pt x="10280519" y="208690"/>
                  </a:cubicBezTo>
                  <a:cubicBezTo>
                    <a:pt x="10283918" y="210026"/>
                    <a:pt x="10287320" y="211363"/>
                    <a:pt x="10290720" y="212699"/>
                  </a:cubicBezTo>
                  <a:cubicBezTo>
                    <a:pt x="10290720" y="212699"/>
                    <a:pt x="10290720" y="211363"/>
                    <a:pt x="10294122" y="210026"/>
                  </a:cubicBezTo>
                  <a:cubicBezTo>
                    <a:pt x="10317926" y="206017"/>
                    <a:pt x="10338330" y="200671"/>
                    <a:pt x="10362138" y="208690"/>
                  </a:cubicBezTo>
                  <a:cubicBezTo>
                    <a:pt x="10362138" y="212699"/>
                    <a:pt x="10368939" y="212699"/>
                    <a:pt x="10379140" y="212699"/>
                  </a:cubicBezTo>
                  <a:cubicBezTo>
                    <a:pt x="10382542" y="214036"/>
                    <a:pt x="10389344" y="215372"/>
                    <a:pt x="10392743" y="216709"/>
                  </a:cubicBezTo>
                  <a:cubicBezTo>
                    <a:pt x="10457360" y="215372"/>
                    <a:pt x="10470962" y="220718"/>
                    <a:pt x="10464161" y="248787"/>
                  </a:cubicBezTo>
                  <a:cubicBezTo>
                    <a:pt x="10453957" y="250123"/>
                    <a:pt x="10443756" y="251460"/>
                    <a:pt x="10433552" y="252796"/>
                  </a:cubicBezTo>
                  <a:cubicBezTo>
                    <a:pt x="10413148" y="251460"/>
                    <a:pt x="10409748" y="244777"/>
                    <a:pt x="10402947" y="240768"/>
                  </a:cubicBezTo>
                  <a:cubicBezTo>
                    <a:pt x="10399544" y="244777"/>
                    <a:pt x="10389344" y="246114"/>
                    <a:pt x="10409748" y="254134"/>
                  </a:cubicBezTo>
                  <a:cubicBezTo>
                    <a:pt x="10402947" y="258143"/>
                    <a:pt x="10392743" y="256807"/>
                    <a:pt x="10385941" y="255469"/>
                  </a:cubicBezTo>
                  <a:cubicBezTo>
                    <a:pt x="10385941" y="259480"/>
                    <a:pt x="10379140" y="262153"/>
                    <a:pt x="10368939" y="263489"/>
                  </a:cubicBezTo>
                  <a:cubicBezTo>
                    <a:pt x="10365536" y="263489"/>
                    <a:pt x="10362138" y="263489"/>
                    <a:pt x="10358735" y="264826"/>
                  </a:cubicBezTo>
                  <a:cubicBezTo>
                    <a:pt x="10328130" y="268835"/>
                    <a:pt x="10297521" y="264826"/>
                    <a:pt x="10266916" y="260816"/>
                  </a:cubicBezTo>
                  <a:cubicBezTo>
                    <a:pt x="10266916" y="264826"/>
                    <a:pt x="10266916" y="268835"/>
                    <a:pt x="10266916" y="272846"/>
                  </a:cubicBezTo>
                  <a:cubicBezTo>
                    <a:pt x="10270314" y="274181"/>
                    <a:pt x="10273718" y="275519"/>
                    <a:pt x="10277116" y="276855"/>
                  </a:cubicBezTo>
                  <a:cubicBezTo>
                    <a:pt x="10290720" y="274181"/>
                    <a:pt x="10304322" y="271508"/>
                    <a:pt x="10317926" y="275519"/>
                  </a:cubicBezTo>
                  <a:cubicBezTo>
                    <a:pt x="10324727" y="275519"/>
                    <a:pt x="10331528" y="276855"/>
                    <a:pt x="10338330" y="278192"/>
                  </a:cubicBezTo>
                  <a:cubicBezTo>
                    <a:pt x="10348534" y="280865"/>
                    <a:pt x="10362138" y="279528"/>
                    <a:pt x="10368939" y="283538"/>
                  </a:cubicBezTo>
                  <a:cubicBezTo>
                    <a:pt x="10372338" y="283538"/>
                    <a:pt x="10375740" y="284874"/>
                    <a:pt x="10379140" y="286211"/>
                  </a:cubicBezTo>
                  <a:cubicBezTo>
                    <a:pt x="10389344" y="295567"/>
                    <a:pt x="10379140" y="296904"/>
                    <a:pt x="10358735" y="294231"/>
                  </a:cubicBezTo>
                  <a:cubicBezTo>
                    <a:pt x="10338330" y="295567"/>
                    <a:pt x="10317926" y="296904"/>
                    <a:pt x="10297521" y="298240"/>
                  </a:cubicBezTo>
                  <a:cubicBezTo>
                    <a:pt x="10277116" y="299577"/>
                    <a:pt x="10263513" y="295567"/>
                    <a:pt x="10246511" y="292894"/>
                  </a:cubicBezTo>
                  <a:cubicBezTo>
                    <a:pt x="10232908" y="290220"/>
                    <a:pt x="10232908" y="286211"/>
                    <a:pt x="10243108" y="282201"/>
                  </a:cubicBezTo>
                  <a:cubicBezTo>
                    <a:pt x="10243108" y="282201"/>
                    <a:pt x="10246511" y="282201"/>
                    <a:pt x="10246511" y="282201"/>
                  </a:cubicBezTo>
                  <a:cubicBezTo>
                    <a:pt x="10222704" y="267499"/>
                    <a:pt x="10222704" y="286211"/>
                    <a:pt x="10209100" y="287547"/>
                  </a:cubicBezTo>
                  <a:cubicBezTo>
                    <a:pt x="10209100" y="288885"/>
                    <a:pt x="10205702" y="288885"/>
                    <a:pt x="10205702" y="290220"/>
                  </a:cubicBezTo>
                  <a:cubicBezTo>
                    <a:pt x="10209100" y="291558"/>
                    <a:pt x="10212503" y="292894"/>
                    <a:pt x="10215902" y="294231"/>
                  </a:cubicBezTo>
                  <a:cubicBezTo>
                    <a:pt x="10215902" y="298240"/>
                    <a:pt x="10215902" y="302250"/>
                    <a:pt x="10215902" y="306259"/>
                  </a:cubicBezTo>
                  <a:cubicBezTo>
                    <a:pt x="10202299" y="306259"/>
                    <a:pt x="10188696" y="306259"/>
                    <a:pt x="10175093" y="306259"/>
                  </a:cubicBezTo>
                  <a:cubicBezTo>
                    <a:pt x="10158090" y="307597"/>
                    <a:pt x="10141085" y="307597"/>
                    <a:pt x="10127482" y="302250"/>
                  </a:cubicBezTo>
                  <a:cubicBezTo>
                    <a:pt x="10120680" y="303586"/>
                    <a:pt x="10110480" y="304923"/>
                    <a:pt x="10103678" y="306259"/>
                  </a:cubicBezTo>
                  <a:cubicBezTo>
                    <a:pt x="10096876" y="307597"/>
                    <a:pt x="10086672" y="308932"/>
                    <a:pt x="10076472" y="310270"/>
                  </a:cubicBezTo>
                  <a:cubicBezTo>
                    <a:pt x="10083274" y="311606"/>
                    <a:pt x="10086672" y="312943"/>
                    <a:pt x="10093474" y="314279"/>
                  </a:cubicBezTo>
                  <a:cubicBezTo>
                    <a:pt x="10107077" y="320962"/>
                    <a:pt x="10127482" y="314279"/>
                    <a:pt x="10141085" y="319625"/>
                  </a:cubicBezTo>
                  <a:cubicBezTo>
                    <a:pt x="10127482" y="324971"/>
                    <a:pt x="10110480" y="318289"/>
                    <a:pt x="10096876" y="322298"/>
                  </a:cubicBezTo>
                  <a:cubicBezTo>
                    <a:pt x="10093474" y="322298"/>
                    <a:pt x="10093474" y="322298"/>
                    <a:pt x="10090075" y="322298"/>
                  </a:cubicBezTo>
                  <a:cubicBezTo>
                    <a:pt x="10096876" y="327645"/>
                    <a:pt x="10107077" y="330318"/>
                    <a:pt x="10117282" y="332991"/>
                  </a:cubicBezTo>
                  <a:cubicBezTo>
                    <a:pt x="10124083" y="334328"/>
                    <a:pt x="10134284" y="334328"/>
                    <a:pt x="10137686" y="338337"/>
                  </a:cubicBezTo>
                  <a:cubicBezTo>
                    <a:pt x="10147886" y="338337"/>
                    <a:pt x="10158090" y="338337"/>
                    <a:pt x="10168292" y="338337"/>
                  </a:cubicBezTo>
                  <a:cubicBezTo>
                    <a:pt x="10168292" y="339674"/>
                    <a:pt x="10171694" y="339674"/>
                    <a:pt x="10171694" y="339674"/>
                  </a:cubicBezTo>
                  <a:cubicBezTo>
                    <a:pt x="10171694" y="338337"/>
                    <a:pt x="10175093" y="338337"/>
                    <a:pt x="10175093" y="337001"/>
                  </a:cubicBezTo>
                  <a:cubicBezTo>
                    <a:pt x="10198900" y="337001"/>
                    <a:pt x="10219305" y="335664"/>
                    <a:pt x="10243108" y="338337"/>
                  </a:cubicBezTo>
                  <a:cubicBezTo>
                    <a:pt x="10283918" y="331655"/>
                    <a:pt x="10321328" y="335664"/>
                    <a:pt x="10355336" y="342348"/>
                  </a:cubicBezTo>
                  <a:cubicBezTo>
                    <a:pt x="10358735" y="338337"/>
                    <a:pt x="10368939" y="339674"/>
                    <a:pt x="10375740" y="339674"/>
                  </a:cubicBezTo>
                  <a:cubicBezTo>
                    <a:pt x="10419949" y="334328"/>
                    <a:pt x="10457360" y="347694"/>
                    <a:pt x="10498169" y="347694"/>
                  </a:cubicBezTo>
                  <a:cubicBezTo>
                    <a:pt x="10498169" y="349030"/>
                    <a:pt x="10498169" y="349030"/>
                    <a:pt x="10498169" y="350367"/>
                  </a:cubicBezTo>
                  <a:cubicBezTo>
                    <a:pt x="10484566" y="359722"/>
                    <a:pt x="10467560" y="358387"/>
                    <a:pt x="10447156" y="355713"/>
                  </a:cubicBezTo>
                  <a:cubicBezTo>
                    <a:pt x="10426750" y="355713"/>
                    <a:pt x="10406346" y="355713"/>
                    <a:pt x="10385941" y="355713"/>
                  </a:cubicBezTo>
                  <a:cubicBezTo>
                    <a:pt x="10382542" y="355713"/>
                    <a:pt x="10379140" y="354376"/>
                    <a:pt x="10375740" y="354376"/>
                  </a:cubicBezTo>
                  <a:cubicBezTo>
                    <a:pt x="10365536" y="355713"/>
                    <a:pt x="10351934" y="357049"/>
                    <a:pt x="10345132" y="351703"/>
                  </a:cubicBezTo>
                  <a:cubicBezTo>
                    <a:pt x="10300924" y="349030"/>
                    <a:pt x="10263513" y="359722"/>
                    <a:pt x="10222704" y="359722"/>
                  </a:cubicBezTo>
                  <a:cubicBezTo>
                    <a:pt x="10222704" y="358387"/>
                    <a:pt x="10222704" y="358387"/>
                    <a:pt x="10222704" y="357049"/>
                  </a:cubicBezTo>
                  <a:cubicBezTo>
                    <a:pt x="10198900" y="363733"/>
                    <a:pt x="10151289" y="347694"/>
                    <a:pt x="10137686" y="369079"/>
                  </a:cubicBezTo>
                  <a:cubicBezTo>
                    <a:pt x="10137686" y="370415"/>
                    <a:pt x="10113879" y="367742"/>
                    <a:pt x="10100276" y="367742"/>
                  </a:cubicBezTo>
                  <a:cubicBezTo>
                    <a:pt x="10100276" y="366406"/>
                    <a:pt x="10096876" y="366406"/>
                    <a:pt x="10096876" y="366406"/>
                  </a:cubicBezTo>
                  <a:cubicBezTo>
                    <a:pt x="10086672" y="366406"/>
                    <a:pt x="10079871" y="366406"/>
                    <a:pt x="10069670" y="366406"/>
                  </a:cubicBezTo>
                  <a:cubicBezTo>
                    <a:pt x="10062869" y="369079"/>
                    <a:pt x="10052665" y="369079"/>
                    <a:pt x="10045863" y="367742"/>
                  </a:cubicBezTo>
                  <a:cubicBezTo>
                    <a:pt x="10045863" y="367742"/>
                    <a:pt x="10042464" y="366406"/>
                    <a:pt x="10042464" y="366406"/>
                  </a:cubicBezTo>
                  <a:cubicBezTo>
                    <a:pt x="10039062" y="366406"/>
                    <a:pt x="10032260" y="366406"/>
                    <a:pt x="10028861" y="366406"/>
                  </a:cubicBezTo>
                  <a:cubicBezTo>
                    <a:pt x="10025458" y="367742"/>
                    <a:pt x="10022060" y="367742"/>
                    <a:pt x="10018657" y="366406"/>
                  </a:cubicBezTo>
                  <a:cubicBezTo>
                    <a:pt x="10015258" y="366406"/>
                    <a:pt x="10015258" y="367742"/>
                    <a:pt x="10011856" y="369079"/>
                  </a:cubicBezTo>
                  <a:cubicBezTo>
                    <a:pt x="10001655" y="373088"/>
                    <a:pt x="9991450" y="373088"/>
                    <a:pt x="9977848" y="371752"/>
                  </a:cubicBezTo>
                  <a:cubicBezTo>
                    <a:pt x="9974448" y="370415"/>
                    <a:pt x="9974448" y="370415"/>
                    <a:pt x="9971046" y="369079"/>
                  </a:cubicBezTo>
                  <a:cubicBezTo>
                    <a:pt x="9964244" y="370415"/>
                    <a:pt x="9967647" y="373088"/>
                    <a:pt x="9971046" y="375761"/>
                  </a:cubicBezTo>
                  <a:cubicBezTo>
                    <a:pt x="9981250" y="377099"/>
                    <a:pt x="9991450" y="377099"/>
                    <a:pt x="9998252" y="381108"/>
                  </a:cubicBezTo>
                  <a:cubicBezTo>
                    <a:pt x="9998252" y="379772"/>
                    <a:pt x="9998252" y="379772"/>
                    <a:pt x="10001655" y="378434"/>
                  </a:cubicBezTo>
                  <a:cubicBezTo>
                    <a:pt x="10018657" y="375761"/>
                    <a:pt x="10039062" y="375761"/>
                    <a:pt x="10056068" y="377099"/>
                  </a:cubicBezTo>
                  <a:cubicBezTo>
                    <a:pt x="10062869" y="378434"/>
                    <a:pt x="10066268" y="379772"/>
                    <a:pt x="10069670" y="381108"/>
                  </a:cubicBezTo>
                  <a:cubicBezTo>
                    <a:pt x="10069670" y="382445"/>
                    <a:pt x="10069670" y="383781"/>
                    <a:pt x="10069670" y="385118"/>
                  </a:cubicBezTo>
                  <a:cubicBezTo>
                    <a:pt x="10083274" y="387791"/>
                    <a:pt x="10100276" y="383781"/>
                    <a:pt x="10110480" y="389127"/>
                  </a:cubicBezTo>
                  <a:cubicBezTo>
                    <a:pt x="10110480" y="390464"/>
                    <a:pt x="10110480" y="391800"/>
                    <a:pt x="10110480" y="393137"/>
                  </a:cubicBezTo>
                  <a:cubicBezTo>
                    <a:pt x="10127482" y="394473"/>
                    <a:pt x="10141085" y="390464"/>
                    <a:pt x="10151289" y="386454"/>
                  </a:cubicBezTo>
                  <a:cubicBezTo>
                    <a:pt x="10154688" y="387791"/>
                    <a:pt x="10158090" y="389127"/>
                    <a:pt x="10161490" y="390464"/>
                  </a:cubicBezTo>
                  <a:cubicBezTo>
                    <a:pt x="10161490" y="391800"/>
                    <a:pt x="10164892" y="391800"/>
                    <a:pt x="10168292" y="391800"/>
                  </a:cubicBezTo>
                  <a:cubicBezTo>
                    <a:pt x="10181894" y="406503"/>
                    <a:pt x="10209100" y="401157"/>
                    <a:pt x="10232908" y="397147"/>
                  </a:cubicBezTo>
                  <a:cubicBezTo>
                    <a:pt x="10253312" y="394473"/>
                    <a:pt x="10263513" y="399820"/>
                    <a:pt x="10266916" y="405166"/>
                  </a:cubicBezTo>
                  <a:cubicBezTo>
                    <a:pt x="10273718" y="414523"/>
                    <a:pt x="10253312" y="410512"/>
                    <a:pt x="10243108" y="411850"/>
                  </a:cubicBezTo>
                  <a:cubicBezTo>
                    <a:pt x="10243108" y="413185"/>
                    <a:pt x="10243108" y="414523"/>
                    <a:pt x="10243108" y="415859"/>
                  </a:cubicBezTo>
                  <a:cubicBezTo>
                    <a:pt x="10222704" y="423878"/>
                    <a:pt x="10202299" y="409176"/>
                    <a:pt x="10181894" y="415859"/>
                  </a:cubicBezTo>
                  <a:cubicBezTo>
                    <a:pt x="10175093" y="415859"/>
                    <a:pt x="10175093" y="417196"/>
                    <a:pt x="10175093" y="419869"/>
                  </a:cubicBezTo>
                  <a:cubicBezTo>
                    <a:pt x="10185297" y="425215"/>
                    <a:pt x="10198900" y="429224"/>
                    <a:pt x="10212503" y="433235"/>
                  </a:cubicBezTo>
                  <a:cubicBezTo>
                    <a:pt x="10219305" y="435908"/>
                    <a:pt x="10215902" y="438581"/>
                    <a:pt x="10212503" y="441254"/>
                  </a:cubicBezTo>
                  <a:cubicBezTo>
                    <a:pt x="10202299" y="442590"/>
                    <a:pt x="10192098" y="443927"/>
                    <a:pt x="10181894" y="439917"/>
                  </a:cubicBezTo>
                  <a:cubicBezTo>
                    <a:pt x="10178496" y="430562"/>
                    <a:pt x="10154688" y="426551"/>
                    <a:pt x="10147886" y="419869"/>
                  </a:cubicBezTo>
                  <a:cubicBezTo>
                    <a:pt x="10137686" y="419869"/>
                    <a:pt x="10127482" y="419869"/>
                    <a:pt x="10117282" y="419869"/>
                  </a:cubicBezTo>
                  <a:cubicBezTo>
                    <a:pt x="10113879" y="414523"/>
                    <a:pt x="10124083" y="413185"/>
                    <a:pt x="10130884" y="410512"/>
                  </a:cubicBezTo>
                  <a:cubicBezTo>
                    <a:pt x="10134284" y="407839"/>
                    <a:pt x="10130884" y="406503"/>
                    <a:pt x="10127482" y="405166"/>
                  </a:cubicBezTo>
                  <a:cubicBezTo>
                    <a:pt x="10124083" y="403830"/>
                    <a:pt x="10124083" y="403830"/>
                    <a:pt x="10124083" y="402493"/>
                  </a:cubicBezTo>
                  <a:cubicBezTo>
                    <a:pt x="10110480" y="402493"/>
                    <a:pt x="10100276" y="402493"/>
                    <a:pt x="10086672" y="402493"/>
                  </a:cubicBezTo>
                  <a:cubicBezTo>
                    <a:pt x="10076472" y="405166"/>
                    <a:pt x="10069670" y="407839"/>
                    <a:pt x="10076472" y="411850"/>
                  </a:cubicBezTo>
                  <a:cubicBezTo>
                    <a:pt x="10076472" y="413185"/>
                    <a:pt x="10073070" y="414523"/>
                    <a:pt x="10073070" y="415859"/>
                  </a:cubicBezTo>
                  <a:cubicBezTo>
                    <a:pt x="10076472" y="419869"/>
                    <a:pt x="10079871" y="422542"/>
                    <a:pt x="10083274" y="426551"/>
                  </a:cubicBezTo>
                  <a:cubicBezTo>
                    <a:pt x="10086672" y="427888"/>
                    <a:pt x="10093474" y="427888"/>
                    <a:pt x="10096876" y="427888"/>
                  </a:cubicBezTo>
                  <a:cubicBezTo>
                    <a:pt x="10113879" y="429224"/>
                    <a:pt x="10134284" y="426551"/>
                    <a:pt x="10141085" y="434571"/>
                  </a:cubicBezTo>
                  <a:cubicBezTo>
                    <a:pt x="10141085" y="435908"/>
                    <a:pt x="10141085" y="438581"/>
                    <a:pt x="10137686" y="438581"/>
                  </a:cubicBezTo>
                  <a:cubicBezTo>
                    <a:pt x="10120680" y="443927"/>
                    <a:pt x="10103678" y="438581"/>
                    <a:pt x="10090075" y="437244"/>
                  </a:cubicBezTo>
                  <a:cubicBezTo>
                    <a:pt x="10083274" y="439917"/>
                    <a:pt x="10073070" y="442590"/>
                    <a:pt x="10066268" y="437244"/>
                  </a:cubicBezTo>
                  <a:cubicBezTo>
                    <a:pt x="10059466" y="434571"/>
                    <a:pt x="10052665" y="431898"/>
                    <a:pt x="10039062" y="433235"/>
                  </a:cubicBezTo>
                  <a:cubicBezTo>
                    <a:pt x="10035662" y="438581"/>
                    <a:pt x="10035662" y="445263"/>
                    <a:pt x="10018657" y="445263"/>
                  </a:cubicBezTo>
                  <a:cubicBezTo>
                    <a:pt x="9998252" y="445263"/>
                    <a:pt x="9991450" y="438581"/>
                    <a:pt x="9984649" y="433235"/>
                  </a:cubicBezTo>
                  <a:cubicBezTo>
                    <a:pt x="9974448" y="435908"/>
                    <a:pt x="9920036" y="438581"/>
                    <a:pt x="9903030" y="437244"/>
                  </a:cubicBezTo>
                  <a:cubicBezTo>
                    <a:pt x="9896229" y="441254"/>
                    <a:pt x="9892830" y="446601"/>
                    <a:pt x="9889428" y="451947"/>
                  </a:cubicBezTo>
                  <a:cubicBezTo>
                    <a:pt x="9875824" y="451947"/>
                    <a:pt x="9865624" y="451947"/>
                    <a:pt x="9855420" y="451947"/>
                  </a:cubicBezTo>
                  <a:cubicBezTo>
                    <a:pt x="9848618" y="451947"/>
                    <a:pt x="9841816" y="451947"/>
                    <a:pt x="9838418" y="453283"/>
                  </a:cubicBezTo>
                  <a:cubicBezTo>
                    <a:pt x="9828214" y="454620"/>
                    <a:pt x="9814610" y="453283"/>
                    <a:pt x="9804410" y="455956"/>
                  </a:cubicBezTo>
                  <a:lnTo>
                    <a:pt x="9801007" y="455956"/>
                  </a:lnTo>
                  <a:cubicBezTo>
                    <a:pt x="9784005" y="453283"/>
                    <a:pt x="9766999" y="455956"/>
                    <a:pt x="9749997" y="454620"/>
                  </a:cubicBezTo>
                  <a:cubicBezTo>
                    <a:pt x="9746594" y="454620"/>
                    <a:pt x="9743196" y="453283"/>
                    <a:pt x="9743196" y="453283"/>
                  </a:cubicBezTo>
                  <a:cubicBezTo>
                    <a:pt x="9743196" y="454620"/>
                    <a:pt x="9743196" y="455956"/>
                    <a:pt x="9743196" y="457293"/>
                  </a:cubicBezTo>
                  <a:cubicBezTo>
                    <a:pt x="9729592" y="457293"/>
                    <a:pt x="9715990" y="457293"/>
                    <a:pt x="9702386" y="457293"/>
                  </a:cubicBezTo>
                  <a:cubicBezTo>
                    <a:pt x="9668378" y="459966"/>
                    <a:pt x="9634370" y="461302"/>
                    <a:pt x="9600363" y="462639"/>
                  </a:cubicBezTo>
                  <a:cubicBezTo>
                    <a:pt x="9593561" y="455956"/>
                    <a:pt x="9586760" y="449274"/>
                    <a:pt x="9579958" y="442590"/>
                  </a:cubicBezTo>
                  <a:cubicBezTo>
                    <a:pt x="9576556" y="441254"/>
                    <a:pt x="9573156" y="441254"/>
                    <a:pt x="9569754" y="441254"/>
                  </a:cubicBezTo>
                  <a:cubicBezTo>
                    <a:pt x="9566355" y="441254"/>
                    <a:pt x="9566355" y="441254"/>
                    <a:pt x="9566355" y="441254"/>
                  </a:cubicBezTo>
                  <a:cubicBezTo>
                    <a:pt x="9566355" y="441254"/>
                    <a:pt x="9566355" y="442590"/>
                    <a:pt x="9566355" y="442590"/>
                  </a:cubicBezTo>
                  <a:cubicBezTo>
                    <a:pt x="9559554" y="443927"/>
                    <a:pt x="9552752" y="445263"/>
                    <a:pt x="9545950" y="442590"/>
                  </a:cubicBezTo>
                  <a:lnTo>
                    <a:pt x="9525260" y="443494"/>
                  </a:lnTo>
                  <a:lnTo>
                    <a:pt x="9545946" y="449274"/>
                  </a:lnTo>
                  <a:cubicBezTo>
                    <a:pt x="9545946" y="450611"/>
                    <a:pt x="9542548" y="451947"/>
                    <a:pt x="9542548" y="453283"/>
                  </a:cubicBezTo>
                  <a:cubicBezTo>
                    <a:pt x="9532344" y="453283"/>
                    <a:pt x="9522143" y="453283"/>
                    <a:pt x="9511939" y="453283"/>
                  </a:cubicBezTo>
                  <a:cubicBezTo>
                    <a:pt x="9498336" y="455957"/>
                    <a:pt x="9484736" y="457293"/>
                    <a:pt x="9471133" y="453283"/>
                  </a:cubicBezTo>
                  <a:cubicBezTo>
                    <a:pt x="9471133" y="453283"/>
                    <a:pt x="9467730" y="451947"/>
                    <a:pt x="9467730" y="450611"/>
                  </a:cubicBezTo>
                  <a:lnTo>
                    <a:pt x="9467730" y="446007"/>
                  </a:lnTo>
                  <a:lnTo>
                    <a:pt x="9454128" y="446601"/>
                  </a:lnTo>
                  <a:cubicBezTo>
                    <a:pt x="9447326" y="450610"/>
                    <a:pt x="9440524" y="454620"/>
                    <a:pt x="9433723" y="458629"/>
                  </a:cubicBezTo>
                  <a:cubicBezTo>
                    <a:pt x="9443927" y="461302"/>
                    <a:pt x="9450728" y="463975"/>
                    <a:pt x="9454128" y="469322"/>
                  </a:cubicBezTo>
                  <a:cubicBezTo>
                    <a:pt x="9433723" y="469322"/>
                    <a:pt x="9413318" y="470659"/>
                    <a:pt x="9392914" y="470659"/>
                  </a:cubicBezTo>
                  <a:cubicBezTo>
                    <a:pt x="9386112" y="473332"/>
                    <a:pt x="9375912" y="471995"/>
                    <a:pt x="9369110" y="474668"/>
                  </a:cubicBezTo>
                  <a:cubicBezTo>
                    <a:pt x="9352104" y="473332"/>
                    <a:pt x="9338501" y="473332"/>
                    <a:pt x="9321499" y="473332"/>
                  </a:cubicBezTo>
                  <a:cubicBezTo>
                    <a:pt x="9301094" y="473332"/>
                    <a:pt x="9284088" y="473332"/>
                    <a:pt x="9267086" y="473332"/>
                  </a:cubicBezTo>
                  <a:cubicBezTo>
                    <a:pt x="9239880" y="474668"/>
                    <a:pt x="9212674" y="476005"/>
                    <a:pt x="9185468" y="477341"/>
                  </a:cubicBezTo>
                  <a:cubicBezTo>
                    <a:pt x="9171864" y="478678"/>
                    <a:pt x="9158262" y="480014"/>
                    <a:pt x="9144658" y="481352"/>
                  </a:cubicBezTo>
                  <a:cubicBezTo>
                    <a:pt x="9144658" y="480014"/>
                    <a:pt x="9144658" y="478678"/>
                    <a:pt x="9144658" y="477341"/>
                  </a:cubicBezTo>
                  <a:cubicBezTo>
                    <a:pt x="9120851" y="476005"/>
                    <a:pt x="9086843" y="485361"/>
                    <a:pt x="9083444" y="466648"/>
                  </a:cubicBezTo>
                  <a:cubicBezTo>
                    <a:pt x="9076642" y="458629"/>
                    <a:pt x="9052836" y="465313"/>
                    <a:pt x="9042635" y="458629"/>
                  </a:cubicBezTo>
                  <a:cubicBezTo>
                    <a:pt x="9039232" y="461302"/>
                    <a:pt x="9029032" y="463975"/>
                    <a:pt x="9018828" y="465313"/>
                  </a:cubicBezTo>
                  <a:cubicBezTo>
                    <a:pt x="9015428" y="466648"/>
                    <a:pt x="9022230" y="467986"/>
                    <a:pt x="9025629" y="469322"/>
                  </a:cubicBezTo>
                  <a:cubicBezTo>
                    <a:pt x="9032430" y="473332"/>
                    <a:pt x="9032430" y="477341"/>
                    <a:pt x="9022230" y="481352"/>
                  </a:cubicBezTo>
                  <a:cubicBezTo>
                    <a:pt x="9018828" y="481352"/>
                    <a:pt x="9015428" y="482687"/>
                    <a:pt x="9012026" y="482687"/>
                  </a:cubicBezTo>
                  <a:cubicBezTo>
                    <a:pt x="8991622" y="485361"/>
                    <a:pt x="8967818" y="481352"/>
                    <a:pt x="8947413" y="485361"/>
                  </a:cubicBezTo>
                  <a:cubicBezTo>
                    <a:pt x="8940612" y="485361"/>
                    <a:pt x="8937209" y="485361"/>
                    <a:pt x="8930408" y="485361"/>
                  </a:cubicBezTo>
                  <a:cubicBezTo>
                    <a:pt x="8927008" y="485361"/>
                    <a:pt x="8923606" y="484025"/>
                    <a:pt x="8920206" y="482687"/>
                  </a:cubicBezTo>
                  <a:cubicBezTo>
                    <a:pt x="8916804" y="482687"/>
                    <a:pt x="8916804" y="481352"/>
                    <a:pt x="8916804" y="481352"/>
                  </a:cubicBezTo>
                  <a:cubicBezTo>
                    <a:pt x="8896400" y="480014"/>
                    <a:pt x="8875995" y="484025"/>
                    <a:pt x="8855590" y="485361"/>
                  </a:cubicBezTo>
                  <a:cubicBezTo>
                    <a:pt x="8855590" y="485361"/>
                    <a:pt x="8852191" y="485361"/>
                    <a:pt x="8852191" y="486698"/>
                  </a:cubicBezTo>
                  <a:cubicBezTo>
                    <a:pt x="8831786" y="489371"/>
                    <a:pt x="8811382" y="485361"/>
                    <a:pt x="8790977" y="489371"/>
                  </a:cubicBezTo>
                  <a:cubicBezTo>
                    <a:pt x="8773972" y="490707"/>
                    <a:pt x="8756970" y="490707"/>
                    <a:pt x="8739964" y="490707"/>
                  </a:cubicBezTo>
                  <a:cubicBezTo>
                    <a:pt x="8719559" y="493380"/>
                    <a:pt x="8695755" y="492044"/>
                    <a:pt x="8675350" y="492044"/>
                  </a:cubicBezTo>
                  <a:cubicBezTo>
                    <a:pt x="8671948" y="492044"/>
                    <a:pt x="8671948" y="490707"/>
                    <a:pt x="8668549" y="490707"/>
                  </a:cubicBezTo>
                  <a:cubicBezTo>
                    <a:pt x="8665146" y="492044"/>
                    <a:pt x="8658345" y="492044"/>
                    <a:pt x="8654946" y="493380"/>
                  </a:cubicBezTo>
                  <a:cubicBezTo>
                    <a:pt x="8648144" y="493380"/>
                    <a:pt x="8644742" y="493380"/>
                    <a:pt x="8637940" y="493380"/>
                  </a:cubicBezTo>
                  <a:cubicBezTo>
                    <a:pt x="8634541" y="492044"/>
                    <a:pt x="8631138" y="490707"/>
                    <a:pt x="8627740" y="489371"/>
                  </a:cubicBezTo>
                  <a:cubicBezTo>
                    <a:pt x="8614136" y="489371"/>
                    <a:pt x="8600534" y="489371"/>
                    <a:pt x="8586930" y="489371"/>
                  </a:cubicBezTo>
                  <a:cubicBezTo>
                    <a:pt x="8586930" y="489371"/>
                    <a:pt x="8583528" y="490707"/>
                    <a:pt x="8583528" y="492044"/>
                  </a:cubicBezTo>
                  <a:cubicBezTo>
                    <a:pt x="8549520" y="492044"/>
                    <a:pt x="8515512" y="496053"/>
                    <a:pt x="8481504" y="488034"/>
                  </a:cubicBezTo>
                  <a:cubicBezTo>
                    <a:pt x="8474702" y="485361"/>
                    <a:pt x="8464502" y="489371"/>
                    <a:pt x="8461100" y="492044"/>
                  </a:cubicBezTo>
                  <a:cubicBezTo>
                    <a:pt x="8454298" y="492044"/>
                    <a:pt x="8444098" y="492044"/>
                    <a:pt x="8433894" y="492044"/>
                  </a:cubicBezTo>
                  <a:cubicBezTo>
                    <a:pt x="8420290" y="486698"/>
                    <a:pt x="8386282" y="492044"/>
                    <a:pt x="8382884" y="480014"/>
                  </a:cubicBezTo>
                  <a:cubicBezTo>
                    <a:pt x="8379481" y="480014"/>
                    <a:pt x="8376082" y="478678"/>
                    <a:pt x="8372680" y="478678"/>
                  </a:cubicBezTo>
                  <a:cubicBezTo>
                    <a:pt x="8372680" y="478678"/>
                    <a:pt x="8369280" y="478678"/>
                    <a:pt x="8369280" y="478678"/>
                  </a:cubicBezTo>
                  <a:cubicBezTo>
                    <a:pt x="8355677" y="484025"/>
                    <a:pt x="8389685" y="490707"/>
                    <a:pt x="8369280" y="496053"/>
                  </a:cubicBezTo>
                  <a:cubicBezTo>
                    <a:pt x="8355677" y="496053"/>
                    <a:pt x="8345473" y="496053"/>
                    <a:pt x="8331870" y="496053"/>
                  </a:cubicBezTo>
                  <a:cubicBezTo>
                    <a:pt x="8325068" y="497390"/>
                    <a:pt x="8318267" y="497390"/>
                    <a:pt x="8311466" y="497390"/>
                  </a:cubicBezTo>
                  <a:cubicBezTo>
                    <a:pt x="8291060" y="500064"/>
                    <a:pt x="8270656" y="501399"/>
                    <a:pt x="8250251" y="497390"/>
                  </a:cubicBezTo>
                  <a:lnTo>
                    <a:pt x="8241182" y="493826"/>
                  </a:lnTo>
                  <a:lnTo>
                    <a:pt x="8243450" y="493380"/>
                  </a:lnTo>
                  <a:lnTo>
                    <a:pt x="8243450" y="492044"/>
                  </a:lnTo>
                  <a:cubicBezTo>
                    <a:pt x="8243450" y="492044"/>
                    <a:pt x="8240050" y="493380"/>
                    <a:pt x="8240050" y="493380"/>
                  </a:cubicBezTo>
                  <a:lnTo>
                    <a:pt x="8241182" y="493826"/>
                  </a:lnTo>
                  <a:lnTo>
                    <a:pt x="8223045" y="497390"/>
                  </a:lnTo>
                  <a:cubicBezTo>
                    <a:pt x="8185638" y="501399"/>
                    <a:pt x="8148228" y="497390"/>
                    <a:pt x="8110821" y="498726"/>
                  </a:cubicBezTo>
                  <a:cubicBezTo>
                    <a:pt x="8107418" y="498726"/>
                    <a:pt x="8100617" y="498726"/>
                    <a:pt x="8093815" y="497390"/>
                  </a:cubicBezTo>
                  <a:cubicBezTo>
                    <a:pt x="8073411" y="497390"/>
                    <a:pt x="8049607" y="497390"/>
                    <a:pt x="8029202" y="497390"/>
                  </a:cubicBezTo>
                  <a:cubicBezTo>
                    <a:pt x="8029202" y="497390"/>
                    <a:pt x="8025800" y="496053"/>
                    <a:pt x="8025800" y="496053"/>
                  </a:cubicBezTo>
                  <a:cubicBezTo>
                    <a:pt x="8025800" y="497390"/>
                    <a:pt x="8022401" y="497390"/>
                    <a:pt x="8022401" y="498726"/>
                  </a:cubicBezTo>
                  <a:cubicBezTo>
                    <a:pt x="7988393" y="504073"/>
                    <a:pt x="7954385" y="505410"/>
                    <a:pt x="7916975" y="501399"/>
                  </a:cubicBezTo>
                  <a:cubicBezTo>
                    <a:pt x="7910173" y="501399"/>
                    <a:pt x="7903372" y="501399"/>
                    <a:pt x="7896570" y="501399"/>
                  </a:cubicBezTo>
                  <a:cubicBezTo>
                    <a:pt x="7886370" y="504073"/>
                    <a:pt x="7872767" y="504073"/>
                    <a:pt x="7862562" y="500064"/>
                  </a:cubicBezTo>
                  <a:cubicBezTo>
                    <a:pt x="7862562" y="500064"/>
                    <a:pt x="7862562" y="498726"/>
                    <a:pt x="7862562" y="498726"/>
                  </a:cubicBezTo>
                  <a:cubicBezTo>
                    <a:pt x="7855761" y="500064"/>
                    <a:pt x="7848959" y="498726"/>
                    <a:pt x="7845560" y="500064"/>
                  </a:cubicBezTo>
                  <a:cubicBezTo>
                    <a:pt x="7825156" y="504073"/>
                    <a:pt x="7804751" y="502737"/>
                    <a:pt x="7784346" y="500064"/>
                  </a:cubicBezTo>
                  <a:cubicBezTo>
                    <a:pt x="7774142" y="497390"/>
                    <a:pt x="7760539" y="504073"/>
                    <a:pt x="7753737" y="497390"/>
                  </a:cubicBezTo>
                  <a:cubicBezTo>
                    <a:pt x="7750338" y="498726"/>
                    <a:pt x="7746936" y="498726"/>
                    <a:pt x="7743533" y="500064"/>
                  </a:cubicBezTo>
                  <a:cubicBezTo>
                    <a:pt x="7692523" y="505410"/>
                    <a:pt x="7641510" y="501399"/>
                    <a:pt x="7590500" y="502737"/>
                  </a:cubicBezTo>
                  <a:cubicBezTo>
                    <a:pt x="7587101" y="502737"/>
                    <a:pt x="7583698" y="501399"/>
                    <a:pt x="7580299" y="500064"/>
                  </a:cubicBezTo>
                  <a:cubicBezTo>
                    <a:pt x="7559895" y="498726"/>
                    <a:pt x="7539487" y="497390"/>
                    <a:pt x="7519085" y="496053"/>
                  </a:cubicBezTo>
                  <a:cubicBezTo>
                    <a:pt x="7515683" y="496053"/>
                    <a:pt x="7512284" y="497390"/>
                    <a:pt x="7508881" y="498726"/>
                  </a:cubicBezTo>
                  <a:cubicBezTo>
                    <a:pt x="7502080" y="497390"/>
                    <a:pt x="7495278" y="497390"/>
                    <a:pt x="7488477" y="496053"/>
                  </a:cubicBezTo>
                  <a:cubicBezTo>
                    <a:pt x="7457871" y="497390"/>
                    <a:pt x="7427263" y="497390"/>
                    <a:pt x="7396657" y="498726"/>
                  </a:cubicBezTo>
                  <a:cubicBezTo>
                    <a:pt x="7386453" y="497390"/>
                    <a:pt x="7376253" y="497390"/>
                    <a:pt x="7366048" y="496053"/>
                  </a:cubicBezTo>
                  <a:cubicBezTo>
                    <a:pt x="7362650" y="496053"/>
                    <a:pt x="7359247" y="496053"/>
                    <a:pt x="7355848" y="496053"/>
                  </a:cubicBezTo>
                  <a:cubicBezTo>
                    <a:pt x="7301432" y="494717"/>
                    <a:pt x="7247023" y="494717"/>
                    <a:pt x="7192610" y="494717"/>
                  </a:cubicBezTo>
                  <a:cubicBezTo>
                    <a:pt x="7192610" y="493380"/>
                    <a:pt x="7192610" y="493380"/>
                    <a:pt x="7189208" y="492044"/>
                  </a:cubicBezTo>
                  <a:cubicBezTo>
                    <a:pt x="7182406" y="492044"/>
                    <a:pt x="7179007" y="490707"/>
                    <a:pt x="7172206" y="490707"/>
                  </a:cubicBezTo>
                  <a:cubicBezTo>
                    <a:pt x="7158603" y="497390"/>
                    <a:pt x="7145000" y="490707"/>
                    <a:pt x="7131393" y="490707"/>
                  </a:cubicBezTo>
                  <a:cubicBezTo>
                    <a:pt x="7134795" y="493380"/>
                    <a:pt x="7131393" y="493380"/>
                    <a:pt x="7127994" y="494717"/>
                  </a:cubicBezTo>
                  <a:lnTo>
                    <a:pt x="7124595" y="494717"/>
                  </a:lnTo>
                  <a:lnTo>
                    <a:pt x="7121192" y="494717"/>
                  </a:lnTo>
                  <a:cubicBezTo>
                    <a:pt x="7104190" y="498726"/>
                    <a:pt x="7087185" y="498726"/>
                    <a:pt x="7070182" y="494717"/>
                  </a:cubicBezTo>
                  <a:cubicBezTo>
                    <a:pt x="7053177" y="489371"/>
                    <a:pt x="7029369" y="496053"/>
                    <a:pt x="7008968" y="490707"/>
                  </a:cubicBezTo>
                  <a:cubicBezTo>
                    <a:pt x="6991963" y="492044"/>
                    <a:pt x="6974961" y="492044"/>
                    <a:pt x="6957955" y="492044"/>
                  </a:cubicBezTo>
                  <a:cubicBezTo>
                    <a:pt x="6903542" y="494717"/>
                    <a:pt x="6849130" y="492044"/>
                    <a:pt x="6794717" y="486698"/>
                  </a:cubicBezTo>
                  <a:cubicBezTo>
                    <a:pt x="6784517" y="482687"/>
                    <a:pt x="6767511" y="486698"/>
                    <a:pt x="6753908" y="484025"/>
                  </a:cubicBezTo>
                  <a:cubicBezTo>
                    <a:pt x="6753908" y="482687"/>
                    <a:pt x="6753908" y="482687"/>
                    <a:pt x="6753908" y="482687"/>
                  </a:cubicBezTo>
                  <a:cubicBezTo>
                    <a:pt x="6723303" y="482687"/>
                    <a:pt x="6692694" y="482687"/>
                    <a:pt x="6662089" y="482687"/>
                  </a:cubicBezTo>
                  <a:cubicBezTo>
                    <a:pt x="6655287" y="482687"/>
                    <a:pt x="6648486" y="482687"/>
                    <a:pt x="6641684" y="482687"/>
                  </a:cubicBezTo>
                  <a:cubicBezTo>
                    <a:pt x="6638282" y="484025"/>
                    <a:pt x="6634883" y="485361"/>
                    <a:pt x="6631480" y="485361"/>
                  </a:cubicBezTo>
                  <a:cubicBezTo>
                    <a:pt x="6611075" y="489371"/>
                    <a:pt x="6597472" y="485361"/>
                    <a:pt x="6580470" y="482687"/>
                  </a:cubicBezTo>
                  <a:lnTo>
                    <a:pt x="6577067" y="482687"/>
                  </a:lnTo>
                  <a:lnTo>
                    <a:pt x="6573668" y="482687"/>
                  </a:lnTo>
                  <a:cubicBezTo>
                    <a:pt x="6570266" y="482687"/>
                    <a:pt x="6566867" y="481352"/>
                    <a:pt x="6566867" y="480014"/>
                  </a:cubicBezTo>
                  <a:cubicBezTo>
                    <a:pt x="6543060" y="477341"/>
                    <a:pt x="6512454" y="484025"/>
                    <a:pt x="6488647" y="476005"/>
                  </a:cubicBezTo>
                  <a:cubicBezTo>
                    <a:pt x="6481846" y="482687"/>
                    <a:pt x="6468243" y="482687"/>
                    <a:pt x="6454639" y="484025"/>
                  </a:cubicBezTo>
                  <a:lnTo>
                    <a:pt x="6451240" y="484025"/>
                  </a:lnTo>
                  <a:lnTo>
                    <a:pt x="6447838" y="484025"/>
                  </a:lnTo>
                  <a:cubicBezTo>
                    <a:pt x="6424034" y="480014"/>
                    <a:pt x="6396828" y="485361"/>
                    <a:pt x="6373021" y="480014"/>
                  </a:cubicBezTo>
                  <a:cubicBezTo>
                    <a:pt x="6369622" y="480014"/>
                    <a:pt x="6369622" y="480014"/>
                    <a:pt x="6369622" y="478678"/>
                  </a:cubicBezTo>
                  <a:cubicBezTo>
                    <a:pt x="6325410" y="488034"/>
                    <a:pt x="6284600" y="477341"/>
                    <a:pt x="6240392" y="477341"/>
                  </a:cubicBezTo>
                  <a:cubicBezTo>
                    <a:pt x="6236989" y="477341"/>
                    <a:pt x="6233590" y="477341"/>
                    <a:pt x="6230188" y="477341"/>
                  </a:cubicBezTo>
                  <a:cubicBezTo>
                    <a:pt x="6223386" y="480014"/>
                    <a:pt x="6216585" y="480014"/>
                    <a:pt x="6209783" y="478678"/>
                  </a:cubicBezTo>
                  <a:cubicBezTo>
                    <a:pt x="6206384" y="478678"/>
                    <a:pt x="6206384" y="477341"/>
                    <a:pt x="6206384" y="477341"/>
                  </a:cubicBezTo>
                  <a:cubicBezTo>
                    <a:pt x="6196180" y="477341"/>
                    <a:pt x="6189379" y="477341"/>
                    <a:pt x="6179178" y="477341"/>
                  </a:cubicBezTo>
                  <a:cubicBezTo>
                    <a:pt x="6172376" y="474668"/>
                    <a:pt x="6158773" y="476005"/>
                    <a:pt x="6148569" y="474668"/>
                  </a:cubicBezTo>
                  <a:cubicBezTo>
                    <a:pt x="6148569" y="474668"/>
                    <a:pt x="6145170" y="476005"/>
                    <a:pt x="6145170" y="476005"/>
                  </a:cubicBezTo>
                  <a:cubicBezTo>
                    <a:pt x="6134966" y="476005"/>
                    <a:pt x="6124765" y="477341"/>
                    <a:pt x="6114561" y="474668"/>
                  </a:cubicBezTo>
                  <a:cubicBezTo>
                    <a:pt x="6111162" y="474668"/>
                    <a:pt x="6107760" y="474668"/>
                    <a:pt x="6104361" y="474668"/>
                  </a:cubicBezTo>
                  <a:cubicBezTo>
                    <a:pt x="6073752" y="477341"/>
                    <a:pt x="6043147" y="481352"/>
                    <a:pt x="6012538" y="474668"/>
                  </a:cubicBezTo>
                  <a:lnTo>
                    <a:pt x="6009139" y="473332"/>
                  </a:lnTo>
                  <a:lnTo>
                    <a:pt x="6005736" y="473332"/>
                  </a:lnTo>
                  <a:cubicBezTo>
                    <a:pt x="6002337" y="473332"/>
                    <a:pt x="6002337" y="473332"/>
                    <a:pt x="6002337" y="471995"/>
                  </a:cubicBezTo>
                  <a:cubicBezTo>
                    <a:pt x="6005736" y="470659"/>
                    <a:pt x="6005736" y="470659"/>
                    <a:pt x="6005736" y="470659"/>
                  </a:cubicBezTo>
                  <a:cubicBezTo>
                    <a:pt x="6005736" y="470659"/>
                    <a:pt x="6002337" y="470659"/>
                    <a:pt x="6002337" y="470659"/>
                  </a:cubicBezTo>
                  <a:cubicBezTo>
                    <a:pt x="5978530" y="470659"/>
                    <a:pt x="5954727" y="471995"/>
                    <a:pt x="5930919" y="471995"/>
                  </a:cubicBezTo>
                  <a:lnTo>
                    <a:pt x="5927520" y="471995"/>
                  </a:lnTo>
                  <a:cubicBezTo>
                    <a:pt x="5893512" y="466648"/>
                    <a:pt x="5856102" y="473332"/>
                    <a:pt x="5822094" y="467986"/>
                  </a:cubicBezTo>
                  <a:cubicBezTo>
                    <a:pt x="5784688" y="467986"/>
                    <a:pt x="5747277" y="467986"/>
                    <a:pt x="5709870" y="467986"/>
                  </a:cubicBezTo>
                  <a:cubicBezTo>
                    <a:pt x="5699666" y="471995"/>
                    <a:pt x="5686063" y="471995"/>
                    <a:pt x="5675863" y="470659"/>
                  </a:cubicBezTo>
                  <a:cubicBezTo>
                    <a:pt x="5653757" y="467986"/>
                    <a:pt x="5631652" y="467651"/>
                    <a:pt x="5609547" y="467985"/>
                  </a:cubicBezTo>
                  <a:lnTo>
                    <a:pt x="5543963" y="469307"/>
                  </a:lnTo>
                  <a:lnTo>
                    <a:pt x="5543991" y="469322"/>
                  </a:lnTo>
                  <a:cubicBezTo>
                    <a:pt x="5523586" y="469322"/>
                    <a:pt x="5503181" y="470659"/>
                    <a:pt x="5482777" y="470659"/>
                  </a:cubicBezTo>
                  <a:cubicBezTo>
                    <a:pt x="5475975" y="473332"/>
                    <a:pt x="5465775" y="471995"/>
                    <a:pt x="5458973" y="474668"/>
                  </a:cubicBezTo>
                  <a:cubicBezTo>
                    <a:pt x="5441967" y="473332"/>
                    <a:pt x="5428364" y="473332"/>
                    <a:pt x="5411362" y="473332"/>
                  </a:cubicBezTo>
                  <a:cubicBezTo>
                    <a:pt x="5390957" y="473332"/>
                    <a:pt x="5373952" y="473332"/>
                    <a:pt x="5356950" y="473332"/>
                  </a:cubicBezTo>
                  <a:cubicBezTo>
                    <a:pt x="5329743" y="474668"/>
                    <a:pt x="5302537" y="476005"/>
                    <a:pt x="5275331" y="477341"/>
                  </a:cubicBezTo>
                  <a:cubicBezTo>
                    <a:pt x="5261728" y="478678"/>
                    <a:pt x="5248125" y="480014"/>
                    <a:pt x="5234521" y="481352"/>
                  </a:cubicBezTo>
                  <a:cubicBezTo>
                    <a:pt x="5234521" y="480014"/>
                    <a:pt x="5234521" y="478678"/>
                    <a:pt x="5234521" y="477341"/>
                  </a:cubicBezTo>
                  <a:cubicBezTo>
                    <a:pt x="5216666" y="476339"/>
                    <a:pt x="5193073" y="481351"/>
                    <a:pt x="5180958" y="476025"/>
                  </a:cubicBezTo>
                  <a:lnTo>
                    <a:pt x="5174703" y="468359"/>
                  </a:lnTo>
                  <a:lnTo>
                    <a:pt x="5121534" y="467986"/>
                  </a:lnTo>
                  <a:lnTo>
                    <a:pt x="5114203" y="468562"/>
                  </a:lnTo>
                  <a:lnTo>
                    <a:pt x="5115492" y="469322"/>
                  </a:lnTo>
                  <a:cubicBezTo>
                    <a:pt x="5122294" y="473332"/>
                    <a:pt x="5122294" y="477341"/>
                    <a:pt x="5112093" y="481352"/>
                  </a:cubicBezTo>
                  <a:cubicBezTo>
                    <a:pt x="5108691" y="481352"/>
                    <a:pt x="5105292" y="482687"/>
                    <a:pt x="5101889" y="482687"/>
                  </a:cubicBezTo>
                  <a:cubicBezTo>
                    <a:pt x="5081485" y="485361"/>
                    <a:pt x="5057681" y="481352"/>
                    <a:pt x="5037276" y="485361"/>
                  </a:cubicBezTo>
                  <a:cubicBezTo>
                    <a:pt x="5030475" y="485361"/>
                    <a:pt x="5027072" y="485361"/>
                    <a:pt x="5020271" y="485361"/>
                  </a:cubicBezTo>
                  <a:cubicBezTo>
                    <a:pt x="5016872" y="485361"/>
                    <a:pt x="5013469" y="484025"/>
                    <a:pt x="5010070" y="482687"/>
                  </a:cubicBezTo>
                  <a:cubicBezTo>
                    <a:pt x="5006667" y="482687"/>
                    <a:pt x="5006667" y="481352"/>
                    <a:pt x="5006667" y="481352"/>
                  </a:cubicBezTo>
                  <a:cubicBezTo>
                    <a:pt x="4986263" y="480014"/>
                    <a:pt x="4965858" y="484025"/>
                    <a:pt x="4945453" y="485361"/>
                  </a:cubicBezTo>
                  <a:cubicBezTo>
                    <a:pt x="4945453" y="485361"/>
                    <a:pt x="4942054" y="485361"/>
                    <a:pt x="4942054" y="486698"/>
                  </a:cubicBezTo>
                  <a:cubicBezTo>
                    <a:pt x="4921650" y="489371"/>
                    <a:pt x="4901245" y="485361"/>
                    <a:pt x="4880840" y="489371"/>
                  </a:cubicBezTo>
                  <a:cubicBezTo>
                    <a:pt x="4863835" y="490707"/>
                    <a:pt x="4846833" y="490707"/>
                    <a:pt x="4829827" y="490707"/>
                  </a:cubicBezTo>
                  <a:cubicBezTo>
                    <a:pt x="4809422" y="493380"/>
                    <a:pt x="4785618" y="492044"/>
                    <a:pt x="4765214" y="492044"/>
                  </a:cubicBezTo>
                  <a:cubicBezTo>
                    <a:pt x="4761811" y="492044"/>
                    <a:pt x="4761811" y="490707"/>
                    <a:pt x="4758412" y="490707"/>
                  </a:cubicBezTo>
                  <a:cubicBezTo>
                    <a:pt x="4755010" y="492044"/>
                    <a:pt x="4748208" y="492044"/>
                    <a:pt x="4744809" y="493380"/>
                  </a:cubicBezTo>
                  <a:cubicBezTo>
                    <a:pt x="4738008" y="493380"/>
                    <a:pt x="4734605" y="493380"/>
                    <a:pt x="4727803" y="493380"/>
                  </a:cubicBezTo>
                  <a:cubicBezTo>
                    <a:pt x="4724404" y="492044"/>
                    <a:pt x="4721002" y="490707"/>
                    <a:pt x="4717603" y="489371"/>
                  </a:cubicBezTo>
                  <a:cubicBezTo>
                    <a:pt x="4704000" y="489371"/>
                    <a:pt x="4690397" y="489371"/>
                    <a:pt x="4676794" y="489371"/>
                  </a:cubicBezTo>
                  <a:cubicBezTo>
                    <a:pt x="4676794" y="489371"/>
                    <a:pt x="4673391" y="490707"/>
                    <a:pt x="4673391" y="492044"/>
                  </a:cubicBezTo>
                  <a:cubicBezTo>
                    <a:pt x="4639383" y="492044"/>
                    <a:pt x="4605375" y="496053"/>
                    <a:pt x="4571368" y="488034"/>
                  </a:cubicBezTo>
                  <a:cubicBezTo>
                    <a:pt x="4564566" y="485361"/>
                    <a:pt x="4554365" y="489371"/>
                    <a:pt x="4550963" y="492044"/>
                  </a:cubicBezTo>
                  <a:cubicBezTo>
                    <a:pt x="4544161" y="492044"/>
                    <a:pt x="4533961" y="492044"/>
                    <a:pt x="4523757" y="492044"/>
                  </a:cubicBezTo>
                  <a:cubicBezTo>
                    <a:pt x="4510153" y="486698"/>
                    <a:pt x="4476146" y="492044"/>
                    <a:pt x="4472747" y="480014"/>
                  </a:cubicBezTo>
                  <a:cubicBezTo>
                    <a:pt x="4469344" y="480014"/>
                    <a:pt x="4465945" y="478678"/>
                    <a:pt x="4462543" y="478678"/>
                  </a:cubicBezTo>
                  <a:cubicBezTo>
                    <a:pt x="4462543" y="478678"/>
                    <a:pt x="4459144" y="478678"/>
                    <a:pt x="4459144" y="478678"/>
                  </a:cubicBezTo>
                  <a:cubicBezTo>
                    <a:pt x="4445540" y="484025"/>
                    <a:pt x="4479548" y="490707"/>
                    <a:pt x="4459144" y="496053"/>
                  </a:cubicBezTo>
                  <a:cubicBezTo>
                    <a:pt x="4445540" y="496053"/>
                    <a:pt x="4435336" y="496053"/>
                    <a:pt x="4421733" y="496053"/>
                  </a:cubicBezTo>
                  <a:cubicBezTo>
                    <a:pt x="4414932" y="497390"/>
                    <a:pt x="4408130" y="497390"/>
                    <a:pt x="4401329" y="497390"/>
                  </a:cubicBezTo>
                  <a:cubicBezTo>
                    <a:pt x="4380924" y="500064"/>
                    <a:pt x="4360519" y="501399"/>
                    <a:pt x="4340114" y="497390"/>
                  </a:cubicBezTo>
                  <a:lnTo>
                    <a:pt x="4331046" y="493826"/>
                  </a:lnTo>
                  <a:lnTo>
                    <a:pt x="4333313" y="493380"/>
                  </a:lnTo>
                  <a:lnTo>
                    <a:pt x="4333313" y="492044"/>
                  </a:lnTo>
                  <a:cubicBezTo>
                    <a:pt x="4333313" y="492044"/>
                    <a:pt x="4329914" y="493380"/>
                    <a:pt x="4329914" y="493380"/>
                  </a:cubicBezTo>
                  <a:lnTo>
                    <a:pt x="4331046" y="493826"/>
                  </a:lnTo>
                  <a:lnTo>
                    <a:pt x="4312908" y="497390"/>
                  </a:lnTo>
                  <a:cubicBezTo>
                    <a:pt x="4275501" y="501399"/>
                    <a:pt x="4238091" y="497390"/>
                    <a:pt x="4200684" y="498726"/>
                  </a:cubicBezTo>
                  <a:cubicBezTo>
                    <a:pt x="4197282" y="498726"/>
                    <a:pt x="4190480" y="498726"/>
                    <a:pt x="4183678" y="497390"/>
                  </a:cubicBezTo>
                  <a:cubicBezTo>
                    <a:pt x="4163274" y="497390"/>
                    <a:pt x="4139470" y="497390"/>
                    <a:pt x="4119065" y="497390"/>
                  </a:cubicBezTo>
                  <a:cubicBezTo>
                    <a:pt x="4119065" y="497390"/>
                    <a:pt x="4115663" y="496053"/>
                    <a:pt x="4115663" y="496053"/>
                  </a:cubicBezTo>
                  <a:cubicBezTo>
                    <a:pt x="4115663" y="497390"/>
                    <a:pt x="4112264" y="497390"/>
                    <a:pt x="4112264" y="498726"/>
                  </a:cubicBezTo>
                  <a:cubicBezTo>
                    <a:pt x="4078256" y="504073"/>
                    <a:pt x="4044248" y="505410"/>
                    <a:pt x="4006838" y="501399"/>
                  </a:cubicBezTo>
                  <a:cubicBezTo>
                    <a:pt x="4000036" y="501399"/>
                    <a:pt x="3993235" y="501399"/>
                    <a:pt x="3986433" y="501399"/>
                  </a:cubicBezTo>
                  <a:cubicBezTo>
                    <a:pt x="3976233" y="504073"/>
                    <a:pt x="3962630" y="504073"/>
                    <a:pt x="3952425" y="500064"/>
                  </a:cubicBezTo>
                  <a:cubicBezTo>
                    <a:pt x="3952425" y="500064"/>
                    <a:pt x="3952425" y="498726"/>
                    <a:pt x="3952425" y="498726"/>
                  </a:cubicBezTo>
                  <a:cubicBezTo>
                    <a:pt x="3945624" y="500064"/>
                    <a:pt x="3938822" y="498726"/>
                    <a:pt x="3935423" y="500064"/>
                  </a:cubicBezTo>
                  <a:cubicBezTo>
                    <a:pt x="3915019" y="504073"/>
                    <a:pt x="3894614" y="502737"/>
                    <a:pt x="3874209" y="500064"/>
                  </a:cubicBezTo>
                  <a:cubicBezTo>
                    <a:pt x="3864005" y="497390"/>
                    <a:pt x="3850402" y="504073"/>
                    <a:pt x="3843600" y="497390"/>
                  </a:cubicBezTo>
                  <a:cubicBezTo>
                    <a:pt x="3840201" y="498726"/>
                    <a:pt x="3836799" y="498726"/>
                    <a:pt x="3833396" y="500064"/>
                  </a:cubicBezTo>
                  <a:cubicBezTo>
                    <a:pt x="3782386" y="505410"/>
                    <a:pt x="3731373" y="501399"/>
                    <a:pt x="3680363" y="502737"/>
                  </a:cubicBezTo>
                  <a:cubicBezTo>
                    <a:pt x="3676964" y="502737"/>
                    <a:pt x="3673561" y="501399"/>
                    <a:pt x="3670162" y="500064"/>
                  </a:cubicBezTo>
                  <a:cubicBezTo>
                    <a:pt x="3649758" y="498726"/>
                    <a:pt x="3629350" y="497390"/>
                    <a:pt x="3608948" y="496053"/>
                  </a:cubicBezTo>
                  <a:cubicBezTo>
                    <a:pt x="3605546" y="496053"/>
                    <a:pt x="3602147" y="497390"/>
                    <a:pt x="3598744" y="498726"/>
                  </a:cubicBezTo>
                  <a:cubicBezTo>
                    <a:pt x="3591943" y="497390"/>
                    <a:pt x="3585141" y="497390"/>
                    <a:pt x="3578340" y="496053"/>
                  </a:cubicBezTo>
                  <a:cubicBezTo>
                    <a:pt x="3547734" y="497390"/>
                    <a:pt x="3517125" y="497390"/>
                    <a:pt x="3486520" y="498726"/>
                  </a:cubicBezTo>
                  <a:cubicBezTo>
                    <a:pt x="3476316" y="497390"/>
                    <a:pt x="3466115" y="497390"/>
                    <a:pt x="3455911" y="496053"/>
                  </a:cubicBezTo>
                  <a:cubicBezTo>
                    <a:pt x="3452513" y="496053"/>
                    <a:pt x="3449110" y="496053"/>
                    <a:pt x="3445711" y="496053"/>
                  </a:cubicBezTo>
                  <a:cubicBezTo>
                    <a:pt x="3391295" y="494717"/>
                    <a:pt x="3336886" y="494717"/>
                    <a:pt x="3282473" y="494717"/>
                  </a:cubicBezTo>
                  <a:cubicBezTo>
                    <a:pt x="3282473" y="493380"/>
                    <a:pt x="3282473" y="493380"/>
                    <a:pt x="3279071" y="492044"/>
                  </a:cubicBezTo>
                  <a:cubicBezTo>
                    <a:pt x="3272269" y="492044"/>
                    <a:pt x="3268870" y="490707"/>
                    <a:pt x="3262069" y="490707"/>
                  </a:cubicBezTo>
                  <a:cubicBezTo>
                    <a:pt x="3248466" y="497390"/>
                    <a:pt x="3234863" y="490707"/>
                    <a:pt x="3221256" y="490707"/>
                  </a:cubicBezTo>
                  <a:cubicBezTo>
                    <a:pt x="3224658" y="493380"/>
                    <a:pt x="3221256" y="493380"/>
                    <a:pt x="3217857" y="494717"/>
                  </a:cubicBezTo>
                  <a:lnTo>
                    <a:pt x="3214458" y="494717"/>
                  </a:lnTo>
                  <a:lnTo>
                    <a:pt x="3211055" y="494717"/>
                  </a:lnTo>
                  <a:cubicBezTo>
                    <a:pt x="3194053" y="498726"/>
                    <a:pt x="3177047" y="498726"/>
                    <a:pt x="3160045" y="494717"/>
                  </a:cubicBezTo>
                  <a:cubicBezTo>
                    <a:pt x="3143039" y="489371"/>
                    <a:pt x="3119232" y="496053"/>
                    <a:pt x="3098831" y="490707"/>
                  </a:cubicBezTo>
                  <a:cubicBezTo>
                    <a:pt x="3081825" y="492044"/>
                    <a:pt x="3064824" y="492044"/>
                    <a:pt x="3047818" y="492044"/>
                  </a:cubicBezTo>
                  <a:cubicBezTo>
                    <a:pt x="2993405" y="494717"/>
                    <a:pt x="2938993" y="492044"/>
                    <a:pt x="2884580" y="486698"/>
                  </a:cubicBezTo>
                  <a:cubicBezTo>
                    <a:pt x="2874380" y="482687"/>
                    <a:pt x="2857374" y="486698"/>
                    <a:pt x="2843771" y="484025"/>
                  </a:cubicBezTo>
                  <a:cubicBezTo>
                    <a:pt x="2843771" y="482687"/>
                    <a:pt x="2843771" y="482687"/>
                    <a:pt x="2843771" y="482687"/>
                  </a:cubicBezTo>
                  <a:cubicBezTo>
                    <a:pt x="2813166" y="482687"/>
                    <a:pt x="2782557" y="482687"/>
                    <a:pt x="2751952" y="482687"/>
                  </a:cubicBezTo>
                  <a:cubicBezTo>
                    <a:pt x="2745150" y="482687"/>
                    <a:pt x="2738348" y="482687"/>
                    <a:pt x="2731547" y="482687"/>
                  </a:cubicBezTo>
                  <a:cubicBezTo>
                    <a:pt x="2728145" y="484025"/>
                    <a:pt x="2724746" y="485361"/>
                    <a:pt x="2721343" y="485361"/>
                  </a:cubicBezTo>
                  <a:cubicBezTo>
                    <a:pt x="2700938" y="489371"/>
                    <a:pt x="2687335" y="485361"/>
                    <a:pt x="2670333" y="482687"/>
                  </a:cubicBezTo>
                  <a:lnTo>
                    <a:pt x="2666930" y="482687"/>
                  </a:lnTo>
                  <a:lnTo>
                    <a:pt x="2663531" y="482687"/>
                  </a:lnTo>
                  <a:cubicBezTo>
                    <a:pt x="2660129" y="482687"/>
                    <a:pt x="2656730" y="481352"/>
                    <a:pt x="2656730" y="480014"/>
                  </a:cubicBezTo>
                  <a:cubicBezTo>
                    <a:pt x="2632923" y="477341"/>
                    <a:pt x="2602317" y="484025"/>
                    <a:pt x="2578510" y="476005"/>
                  </a:cubicBezTo>
                  <a:cubicBezTo>
                    <a:pt x="2571709" y="482687"/>
                    <a:pt x="2558106" y="482687"/>
                    <a:pt x="2544502" y="484025"/>
                  </a:cubicBezTo>
                  <a:lnTo>
                    <a:pt x="2541103" y="484025"/>
                  </a:lnTo>
                  <a:lnTo>
                    <a:pt x="2537701" y="484025"/>
                  </a:lnTo>
                  <a:cubicBezTo>
                    <a:pt x="2513897" y="480014"/>
                    <a:pt x="2486691" y="485361"/>
                    <a:pt x="2462884" y="480014"/>
                  </a:cubicBezTo>
                  <a:cubicBezTo>
                    <a:pt x="2459484" y="480014"/>
                    <a:pt x="2459484" y="480014"/>
                    <a:pt x="2459484" y="478678"/>
                  </a:cubicBezTo>
                  <a:cubicBezTo>
                    <a:pt x="2415272" y="488034"/>
                    <a:pt x="2374463" y="477341"/>
                    <a:pt x="2330255" y="477341"/>
                  </a:cubicBezTo>
                  <a:cubicBezTo>
                    <a:pt x="2326852" y="477341"/>
                    <a:pt x="2323453" y="477341"/>
                    <a:pt x="2320051" y="477341"/>
                  </a:cubicBezTo>
                  <a:cubicBezTo>
                    <a:pt x="2313249" y="480014"/>
                    <a:pt x="2306448" y="480014"/>
                    <a:pt x="2299646" y="478678"/>
                  </a:cubicBezTo>
                  <a:cubicBezTo>
                    <a:pt x="2296247" y="478678"/>
                    <a:pt x="2296247" y="477341"/>
                    <a:pt x="2296247" y="477341"/>
                  </a:cubicBezTo>
                  <a:cubicBezTo>
                    <a:pt x="2286043" y="477341"/>
                    <a:pt x="2279242" y="477341"/>
                    <a:pt x="2269041" y="477341"/>
                  </a:cubicBezTo>
                  <a:cubicBezTo>
                    <a:pt x="2262239" y="474668"/>
                    <a:pt x="2248636" y="476005"/>
                    <a:pt x="2238432" y="474668"/>
                  </a:cubicBezTo>
                  <a:cubicBezTo>
                    <a:pt x="2238432" y="474668"/>
                    <a:pt x="2235033" y="476005"/>
                    <a:pt x="2235033" y="476005"/>
                  </a:cubicBezTo>
                  <a:cubicBezTo>
                    <a:pt x="2224829" y="476005"/>
                    <a:pt x="2214628" y="477341"/>
                    <a:pt x="2204424" y="474668"/>
                  </a:cubicBezTo>
                  <a:cubicBezTo>
                    <a:pt x="2201025" y="474668"/>
                    <a:pt x="2197623" y="474668"/>
                    <a:pt x="2194224" y="474668"/>
                  </a:cubicBezTo>
                  <a:cubicBezTo>
                    <a:pt x="2163615" y="477341"/>
                    <a:pt x="2133010" y="481352"/>
                    <a:pt x="2102401" y="474668"/>
                  </a:cubicBezTo>
                  <a:lnTo>
                    <a:pt x="2099002" y="473332"/>
                  </a:lnTo>
                  <a:lnTo>
                    <a:pt x="2095599" y="473332"/>
                  </a:lnTo>
                  <a:cubicBezTo>
                    <a:pt x="2092200" y="473332"/>
                    <a:pt x="2092200" y="473332"/>
                    <a:pt x="2092200" y="471995"/>
                  </a:cubicBezTo>
                  <a:cubicBezTo>
                    <a:pt x="2095599" y="470659"/>
                    <a:pt x="2095599" y="470659"/>
                    <a:pt x="2095599" y="470659"/>
                  </a:cubicBezTo>
                  <a:cubicBezTo>
                    <a:pt x="2095599" y="470659"/>
                    <a:pt x="2092200" y="470659"/>
                    <a:pt x="2092200" y="470659"/>
                  </a:cubicBezTo>
                  <a:cubicBezTo>
                    <a:pt x="2068393" y="470659"/>
                    <a:pt x="2044590" y="471995"/>
                    <a:pt x="2020782" y="471995"/>
                  </a:cubicBezTo>
                  <a:lnTo>
                    <a:pt x="2017383" y="471995"/>
                  </a:lnTo>
                  <a:cubicBezTo>
                    <a:pt x="1983375" y="466648"/>
                    <a:pt x="1945965" y="473332"/>
                    <a:pt x="1911957" y="467986"/>
                  </a:cubicBezTo>
                  <a:cubicBezTo>
                    <a:pt x="1874551" y="467986"/>
                    <a:pt x="1837140" y="467986"/>
                    <a:pt x="1799733" y="467986"/>
                  </a:cubicBezTo>
                  <a:cubicBezTo>
                    <a:pt x="1789529" y="471995"/>
                    <a:pt x="1775926" y="471995"/>
                    <a:pt x="1765725" y="470659"/>
                  </a:cubicBezTo>
                  <a:cubicBezTo>
                    <a:pt x="1721514" y="465313"/>
                    <a:pt x="1677305" y="469322"/>
                    <a:pt x="1633093" y="469322"/>
                  </a:cubicBezTo>
                  <a:cubicBezTo>
                    <a:pt x="1622893" y="465313"/>
                    <a:pt x="1609290" y="467986"/>
                    <a:pt x="1599086" y="465313"/>
                  </a:cubicBezTo>
                  <a:cubicBezTo>
                    <a:pt x="1599086" y="463975"/>
                    <a:pt x="1599086" y="463975"/>
                    <a:pt x="1599086" y="463975"/>
                  </a:cubicBezTo>
                  <a:cubicBezTo>
                    <a:pt x="1520869" y="463975"/>
                    <a:pt x="1442650" y="463975"/>
                    <a:pt x="1364433" y="463975"/>
                  </a:cubicBezTo>
                  <a:cubicBezTo>
                    <a:pt x="1364433" y="465313"/>
                    <a:pt x="1361031" y="465313"/>
                    <a:pt x="1357632" y="465313"/>
                  </a:cubicBezTo>
                  <a:cubicBezTo>
                    <a:pt x="1357632" y="465313"/>
                    <a:pt x="1357632" y="466648"/>
                    <a:pt x="1354229" y="467986"/>
                  </a:cubicBezTo>
                  <a:cubicBezTo>
                    <a:pt x="1306618" y="465313"/>
                    <a:pt x="1259008" y="471995"/>
                    <a:pt x="1211396" y="467986"/>
                  </a:cubicBezTo>
                  <a:cubicBezTo>
                    <a:pt x="1207997" y="470659"/>
                    <a:pt x="1201196" y="470659"/>
                    <a:pt x="1194394" y="469322"/>
                  </a:cubicBezTo>
                  <a:cubicBezTo>
                    <a:pt x="1190992" y="473332"/>
                    <a:pt x="1180791" y="474668"/>
                    <a:pt x="1170587" y="471995"/>
                  </a:cubicBezTo>
                  <a:cubicBezTo>
                    <a:pt x="1163786" y="471995"/>
                    <a:pt x="1156984" y="471995"/>
                    <a:pt x="1150182" y="471995"/>
                  </a:cubicBezTo>
                  <a:cubicBezTo>
                    <a:pt x="1095770" y="474668"/>
                    <a:pt x="1044760" y="470659"/>
                    <a:pt x="990348" y="473332"/>
                  </a:cubicBezTo>
                  <a:cubicBezTo>
                    <a:pt x="973342" y="474668"/>
                    <a:pt x="959739" y="473332"/>
                    <a:pt x="956340" y="465313"/>
                  </a:cubicBezTo>
                  <a:cubicBezTo>
                    <a:pt x="952937" y="461302"/>
                    <a:pt x="952937" y="455956"/>
                    <a:pt x="952937" y="451947"/>
                  </a:cubicBezTo>
                  <a:cubicBezTo>
                    <a:pt x="949538" y="451947"/>
                    <a:pt x="949538" y="451947"/>
                    <a:pt x="946136" y="451947"/>
                  </a:cubicBezTo>
                  <a:cubicBezTo>
                    <a:pt x="922332" y="449274"/>
                    <a:pt x="912128" y="438581"/>
                    <a:pt x="888324" y="426551"/>
                  </a:cubicBezTo>
                  <a:cubicBezTo>
                    <a:pt x="918929" y="457293"/>
                    <a:pt x="857715" y="441254"/>
                    <a:pt x="844112" y="447936"/>
                  </a:cubicBezTo>
                  <a:cubicBezTo>
                    <a:pt x="840713" y="449274"/>
                    <a:pt x="833912" y="451947"/>
                    <a:pt x="830509" y="454620"/>
                  </a:cubicBezTo>
                  <a:cubicBezTo>
                    <a:pt x="827110" y="454620"/>
                    <a:pt x="827110" y="454620"/>
                    <a:pt x="827110" y="454620"/>
                  </a:cubicBezTo>
                  <a:cubicBezTo>
                    <a:pt x="830509" y="457293"/>
                    <a:pt x="833912" y="458629"/>
                    <a:pt x="844112" y="457293"/>
                  </a:cubicBezTo>
                  <a:cubicBezTo>
                    <a:pt x="891723" y="450610"/>
                    <a:pt x="895126" y="451947"/>
                    <a:pt x="891723" y="470659"/>
                  </a:cubicBezTo>
                  <a:cubicBezTo>
                    <a:pt x="888324" y="471995"/>
                    <a:pt x="884922" y="471995"/>
                    <a:pt x="881523" y="473332"/>
                  </a:cubicBezTo>
                  <a:cubicBezTo>
                    <a:pt x="871318" y="473332"/>
                    <a:pt x="861118" y="474668"/>
                    <a:pt x="850914" y="474668"/>
                  </a:cubicBezTo>
                  <a:cubicBezTo>
                    <a:pt x="837311" y="478678"/>
                    <a:pt x="820309" y="480014"/>
                    <a:pt x="810104" y="476005"/>
                  </a:cubicBezTo>
                  <a:cubicBezTo>
                    <a:pt x="782898" y="465313"/>
                    <a:pt x="759095" y="470659"/>
                    <a:pt x="735287" y="474668"/>
                  </a:cubicBezTo>
                  <a:lnTo>
                    <a:pt x="731888" y="474668"/>
                  </a:lnTo>
                  <a:lnTo>
                    <a:pt x="728486" y="474668"/>
                  </a:lnTo>
                  <a:cubicBezTo>
                    <a:pt x="725087" y="478678"/>
                    <a:pt x="714883" y="477341"/>
                    <a:pt x="708081" y="480014"/>
                  </a:cubicBezTo>
                  <a:cubicBezTo>
                    <a:pt x="691079" y="477341"/>
                    <a:pt x="691079" y="471995"/>
                    <a:pt x="687676" y="466648"/>
                  </a:cubicBezTo>
                  <a:cubicBezTo>
                    <a:pt x="691079" y="461302"/>
                    <a:pt x="680875" y="458629"/>
                    <a:pt x="674073" y="455956"/>
                  </a:cubicBezTo>
                  <a:cubicBezTo>
                    <a:pt x="667272" y="447936"/>
                    <a:pt x="674073" y="445263"/>
                    <a:pt x="691079" y="443927"/>
                  </a:cubicBezTo>
                  <a:cubicBezTo>
                    <a:pt x="694478" y="443927"/>
                    <a:pt x="694478" y="443927"/>
                    <a:pt x="694478" y="443927"/>
                  </a:cubicBezTo>
                  <a:cubicBezTo>
                    <a:pt x="694478" y="442590"/>
                    <a:pt x="697881" y="442590"/>
                    <a:pt x="697881" y="441254"/>
                  </a:cubicBezTo>
                  <a:cubicBezTo>
                    <a:pt x="701279" y="441254"/>
                    <a:pt x="701279" y="441254"/>
                    <a:pt x="701279" y="441254"/>
                  </a:cubicBezTo>
                  <a:cubicBezTo>
                    <a:pt x="701279" y="438581"/>
                    <a:pt x="701279" y="437244"/>
                    <a:pt x="701279" y="434571"/>
                  </a:cubicBezTo>
                  <a:cubicBezTo>
                    <a:pt x="697881" y="430562"/>
                    <a:pt x="694478" y="427888"/>
                    <a:pt x="691079" y="423878"/>
                  </a:cubicBezTo>
                  <a:cubicBezTo>
                    <a:pt x="684277" y="426551"/>
                    <a:pt x="680875" y="427888"/>
                    <a:pt x="674073" y="429224"/>
                  </a:cubicBezTo>
                  <a:cubicBezTo>
                    <a:pt x="674073" y="429224"/>
                    <a:pt x="670674" y="430562"/>
                    <a:pt x="670674" y="430562"/>
                  </a:cubicBezTo>
                  <a:cubicBezTo>
                    <a:pt x="670674" y="434571"/>
                    <a:pt x="670674" y="438581"/>
                    <a:pt x="657071" y="438581"/>
                  </a:cubicBezTo>
                  <a:cubicBezTo>
                    <a:pt x="657071" y="439917"/>
                    <a:pt x="657071" y="439917"/>
                    <a:pt x="657071" y="441254"/>
                  </a:cubicBezTo>
                  <a:cubicBezTo>
                    <a:pt x="657071" y="446601"/>
                    <a:pt x="653669" y="451947"/>
                    <a:pt x="643468" y="455956"/>
                  </a:cubicBezTo>
                  <a:cubicBezTo>
                    <a:pt x="643468" y="457293"/>
                    <a:pt x="643468" y="458629"/>
                    <a:pt x="643468" y="459966"/>
                  </a:cubicBezTo>
                  <a:cubicBezTo>
                    <a:pt x="623063" y="462639"/>
                    <a:pt x="623063" y="454620"/>
                    <a:pt x="612859" y="451947"/>
                  </a:cubicBezTo>
                  <a:cubicBezTo>
                    <a:pt x="609460" y="449274"/>
                    <a:pt x="606058" y="446601"/>
                    <a:pt x="602659" y="443927"/>
                  </a:cubicBezTo>
                  <a:cubicBezTo>
                    <a:pt x="595857" y="441254"/>
                    <a:pt x="595857" y="438581"/>
                    <a:pt x="602659" y="435908"/>
                  </a:cubicBezTo>
                  <a:cubicBezTo>
                    <a:pt x="606058" y="435908"/>
                    <a:pt x="606058" y="435908"/>
                    <a:pt x="609460" y="437244"/>
                  </a:cubicBezTo>
                  <a:cubicBezTo>
                    <a:pt x="609460" y="437244"/>
                    <a:pt x="609460" y="435908"/>
                    <a:pt x="606058" y="434571"/>
                  </a:cubicBezTo>
                  <a:cubicBezTo>
                    <a:pt x="602659" y="431898"/>
                    <a:pt x="602659" y="430562"/>
                    <a:pt x="602659" y="429224"/>
                  </a:cubicBezTo>
                  <a:cubicBezTo>
                    <a:pt x="599256" y="429224"/>
                    <a:pt x="599256" y="429224"/>
                    <a:pt x="595857" y="429224"/>
                  </a:cubicBezTo>
                  <a:cubicBezTo>
                    <a:pt x="592455" y="435908"/>
                    <a:pt x="585653" y="439917"/>
                    <a:pt x="568651" y="441254"/>
                  </a:cubicBezTo>
                  <a:cubicBezTo>
                    <a:pt x="551645" y="441254"/>
                    <a:pt x="534643" y="445263"/>
                    <a:pt x="517637" y="442590"/>
                  </a:cubicBezTo>
                  <a:cubicBezTo>
                    <a:pt x="507437" y="439917"/>
                    <a:pt x="500635" y="437244"/>
                    <a:pt x="487032" y="438581"/>
                  </a:cubicBezTo>
                  <a:lnTo>
                    <a:pt x="471208" y="444800"/>
                  </a:lnTo>
                  <a:lnTo>
                    <a:pt x="473425" y="450611"/>
                  </a:lnTo>
                  <a:cubicBezTo>
                    <a:pt x="463225" y="450611"/>
                    <a:pt x="453021" y="450611"/>
                    <a:pt x="442820" y="450611"/>
                  </a:cubicBezTo>
                  <a:lnTo>
                    <a:pt x="442820" y="442702"/>
                  </a:lnTo>
                  <a:lnTo>
                    <a:pt x="425818" y="439917"/>
                  </a:lnTo>
                  <a:cubicBezTo>
                    <a:pt x="422415" y="431898"/>
                    <a:pt x="408812" y="433235"/>
                    <a:pt x="395209" y="434571"/>
                  </a:cubicBezTo>
                  <a:cubicBezTo>
                    <a:pt x="388408" y="433235"/>
                    <a:pt x="371406" y="430562"/>
                    <a:pt x="391810" y="426551"/>
                  </a:cubicBezTo>
                  <a:cubicBezTo>
                    <a:pt x="425818" y="421205"/>
                    <a:pt x="442820" y="431898"/>
                    <a:pt x="466627" y="438581"/>
                  </a:cubicBezTo>
                  <a:cubicBezTo>
                    <a:pt x="473429" y="435908"/>
                    <a:pt x="476828" y="431898"/>
                    <a:pt x="480231" y="427888"/>
                  </a:cubicBezTo>
                  <a:cubicBezTo>
                    <a:pt x="476828" y="426551"/>
                    <a:pt x="473429" y="425215"/>
                    <a:pt x="470026" y="423878"/>
                  </a:cubicBezTo>
                  <a:cubicBezTo>
                    <a:pt x="463225" y="414523"/>
                    <a:pt x="442820" y="413185"/>
                    <a:pt x="425818" y="410512"/>
                  </a:cubicBezTo>
                  <a:cubicBezTo>
                    <a:pt x="415614" y="403830"/>
                    <a:pt x="402011" y="398484"/>
                    <a:pt x="385009" y="394473"/>
                  </a:cubicBezTo>
                  <a:cubicBezTo>
                    <a:pt x="378207" y="395811"/>
                    <a:pt x="374805" y="379772"/>
                    <a:pt x="364604" y="394473"/>
                  </a:cubicBezTo>
                  <a:cubicBezTo>
                    <a:pt x="361201" y="397147"/>
                    <a:pt x="351001" y="397147"/>
                    <a:pt x="344199" y="394473"/>
                  </a:cubicBezTo>
                  <a:cubicBezTo>
                    <a:pt x="296588" y="398484"/>
                    <a:pt x="296588" y="398484"/>
                    <a:pt x="265980" y="374425"/>
                  </a:cubicBezTo>
                  <a:cubicBezTo>
                    <a:pt x="265980" y="371752"/>
                    <a:pt x="269382" y="370415"/>
                    <a:pt x="272781" y="369079"/>
                  </a:cubicBezTo>
                  <a:cubicBezTo>
                    <a:pt x="286384" y="365069"/>
                    <a:pt x="299987" y="366406"/>
                    <a:pt x="316993" y="366406"/>
                  </a:cubicBezTo>
                  <a:cubicBezTo>
                    <a:pt x="310192" y="365069"/>
                    <a:pt x="299987" y="363733"/>
                    <a:pt x="293186" y="362396"/>
                  </a:cubicBezTo>
                  <a:cubicBezTo>
                    <a:pt x="289787" y="362396"/>
                    <a:pt x="286384" y="361060"/>
                    <a:pt x="282985" y="361060"/>
                  </a:cubicBezTo>
                  <a:cubicBezTo>
                    <a:pt x="276184" y="362396"/>
                    <a:pt x="272781" y="365069"/>
                    <a:pt x="269382" y="366406"/>
                  </a:cubicBezTo>
                  <a:cubicBezTo>
                    <a:pt x="265980" y="366406"/>
                    <a:pt x="259178" y="367742"/>
                    <a:pt x="252377" y="367742"/>
                  </a:cubicBezTo>
                  <a:cubicBezTo>
                    <a:pt x="252377" y="367742"/>
                    <a:pt x="252377" y="369079"/>
                    <a:pt x="252377" y="369079"/>
                  </a:cubicBezTo>
                  <a:lnTo>
                    <a:pt x="226049" y="370113"/>
                  </a:lnTo>
                  <a:lnTo>
                    <a:pt x="228573" y="373090"/>
                  </a:lnTo>
                  <a:cubicBezTo>
                    <a:pt x="238773" y="374425"/>
                    <a:pt x="245575" y="377099"/>
                    <a:pt x="245575" y="381109"/>
                  </a:cubicBezTo>
                  <a:cubicBezTo>
                    <a:pt x="225170" y="379772"/>
                    <a:pt x="201367" y="386455"/>
                    <a:pt x="194565" y="373090"/>
                  </a:cubicBezTo>
                  <a:lnTo>
                    <a:pt x="194565" y="369565"/>
                  </a:lnTo>
                  <a:lnTo>
                    <a:pt x="171608" y="368744"/>
                  </a:lnTo>
                  <a:cubicBezTo>
                    <a:pt x="155455" y="369413"/>
                    <a:pt x="138453" y="370415"/>
                    <a:pt x="119748" y="369079"/>
                  </a:cubicBezTo>
                  <a:cubicBezTo>
                    <a:pt x="140153" y="366406"/>
                    <a:pt x="153756" y="363733"/>
                    <a:pt x="174160" y="361060"/>
                  </a:cubicBezTo>
                  <a:cubicBezTo>
                    <a:pt x="157155" y="357049"/>
                    <a:pt x="143552" y="355713"/>
                    <a:pt x="126549" y="351703"/>
                  </a:cubicBezTo>
                  <a:cubicBezTo>
                    <a:pt x="177559" y="346357"/>
                    <a:pt x="170758" y="339674"/>
                    <a:pt x="136750" y="332991"/>
                  </a:cubicBezTo>
                  <a:cubicBezTo>
                    <a:pt x="133351" y="331655"/>
                    <a:pt x="133351" y="328982"/>
                    <a:pt x="136750" y="327645"/>
                  </a:cubicBezTo>
                  <a:cubicBezTo>
                    <a:pt x="150353" y="323636"/>
                    <a:pt x="160557" y="320962"/>
                    <a:pt x="177559" y="323636"/>
                  </a:cubicBezTo>
                  <a:lnTo>
                    <a:pt x="177559" y="322298"/>
                  </a:lnTo>
                  <a:cubicBezTo>
                    <a:pt x="187764" y="324971"/>
                    <a:pt x="201367" y="326309"/>
                    <a:pt x="218369" y="324971"/>
                  </a:cubicBezTo>
                  <a:cubicBezTo>
                    <a:pt x="245575" y="322298"/>
                    <a:pt x="252377" y="327645"/>
                    <a:pt x="252377" y="337001"/>
                  </a:cubicBezTo>
                  <a:cubicBezTo>
                    <a:pt x="269382" y="330318"/>
                    <a:pt x="293186" y="331655"/>
                    <a:pt x="316993" y="331655"/>
                  </a:cubicBezTo>
                  <a:cubicBezTo>
                    <a:pt x="333995" y="332991"/>
                    <a:pt x="351001" y="332991"/>
                    <a:pt x="364604" y="334328"/>
                  </a:cubicBezTo>
                  <a:cubicBezTo>
                    <a:pt x="347598" y="323636"/>
                    <a:pt x="361201" y="322298"/>
                    <a:pt x="385009" y="322298"/>
                  </a:cubicBezTo>
                  <a:cubicBezTo>
                    <a:pt x="381606" y="322298"/>
                    <a:pt x="381606" y="322298"/>
                    <a:pt x="381606" y="322298"/>
                  </a:cubicBezTo>
                  <a:cubicBezTo>
                    <a:pt x="381606" y="320962"/>
                    <a:pt x="378207" y="318289"/>
                    <a:pt x="374805" y="316952"/>
                  </a:cubicBezTo>
                  <a:cubicBezTo>
                    <a:pt x="354400" y="324971"/>
                    <a:pt x="323795" y="323636"/>
                    <a:pt x="299987" y="326309"/>
                  </a:cubicBezTo>
                  <a:lnTo>
                    <a:pt x="279144" y="325171"/>
                  </a:lnTo>
                  <a:lnTo>
                    <a:pt x="289787" y="324971"/>
                  </a:lnTo>
                  <a:cubicBezTo>
                    <a:pt x="293186" y="322298"/>
                    <a:pt x="296588" y="319625"/>
                    <a:pt x="303390" y="318289"/>
                  </a:cubicBezTo>
                  <a:cubicBezTo>
                    <a:pt x="296588" y="318289"/>
                    <a:pt x="293186" y="315616"/>
                    <a:pt x="289787" y="312943"/>
                  </a:cubicBezTo>
                  <a:cubicBezTo>
                    <a:pt x="276184" y="298240"/>
                    <a:pt x="299987" y="299577"/>
                    <a:pt x="320392" y="303586"/>
                  </a:cubicBezTo>
                  <a:cubicBezTo>
                    <a:pt x="337398" y="306259"/>
                    <a:pt x="337398" y="315616"/>
                    <a:pt x="347598" y="320962"/>
                  </a:cubicBezTo>
                  <a:cubicBezTo>
                    <a:pt x="351001" y="319625"/>
                    <a:pt x="357802" y="316952"/>
                    <a:pt x="361201" y="315616"/>
                  </a:cubicBezTo>
                  <a:cubicBezTo>
                    <a:pt x="344199" y="311606"/>
                    <a:pt x="351001" y="306259"/>
                    <a:pt x="347598" y="300913"/>
                  </a:cubicBezTo>
                  <a:cubicBezTo>
                    <a:pt x="327194" y="286211"/>
                    <a:pt x="289787" y="298240"/>
                    <a:pt x="262581" y="292894"/>
                  </a:cubicBezTo>
                  <a:cubicBezTo>
                    <a:pt x="262581" y="294231"/>
                    <a:pt x="259178" y="294231"/>
                    <a:pt x="259178" y="294231"/>
                  </a:cubicBezTo>
                  <a:cubicBezTo>
                    <a:pt x="252377" y="294231"/>
                    <a:pt x="248978" y="294231"/>
                    <a:pt x="245575" y="292894"/>
                  </a:cubicBezTo>
                  <a:cubicBezTo>
                    <a:pt x="242176" y="288885"/>
                    <a:pt x="235374" y="286211"/>
                    <a:pt x="225170" y="284874"/>
                  </a:cubicBezTo>
                  <a:cubicBezTo>
                    <a:pt x="218369" y="283538"/>
                    <a:pt x="211567" y="283538"/>
                    <a:pt x="211567" y="279528"/>
                  </a:cubicBezTo>
                  <a:cubicBezTo>
                    <a:pt x="211567" y="275519"/>
                    <a:pt x="221771" y="274181"/>
                    <a:pt x="228573" y="272846"/>
                  </a:cubicBezTo>
                  <a:cubicBezTo>
                    <a:pt x="228573" y="272846"/>
                    <a:pt x="231972" y="272846"/>
                    <a:pt x="231972" y="272846"/>
                  </a:cubicBezTo>
                  <a:cubicBezTo>
                    <a:pt x="286384" y="271508"/>
                    <a:pt x="337398" y="276855"/>
                    <a:pt x="391810" y="271508"/>
                  </a:cubicBezTo>
                  <a:cubicBezTo>
                    <a:pt x="412215" y="271508"/>
                    <a:pt x="432620" y="272846"/>
                    <a:pt x="432620" y="260816"/>
                  </a:cubicBezTo>
                  <a:cubicBezTo>
                    <a:pt x="422415" y="256807"/>
                    <a:pt x="412215" y="252796"/>
                    <a:pt x="419017" y="246114"/>
                  </a:cubicBezTo>
                  <a:cubicBezTo>
                    <a:pt x="422415" y="244777"/>
                    <a:pt x="422415" y="243441"/>
                    <a:pt x="425818" y="243441"/>
                  </a:cubicBezTo>
                  <a:cubicBezTo>
                    <a:pt x="408812" y="235421"/>
                    <a:pt x="398612" y="247450"/>
                    <a:pt x="381606" y="246114"/>
                  </a:cubicBezTo>
                  <a:cubicBezTo>
                    <a:pt x="374805" y="246114"/>
                    <a:pt x="371406" y="244777"/>
                    <a:pt x="371406" y="242104"/>
                  </a:cubicBezTo>
                  <a:cubicBezTo>
                    <a:pt x="374805" y="242104"/>
                    <a:pt x="374805" y="242104"/>
                    <a:pt x="374805" y="242104"/>
                  </a:cubicBezTo>
                  <a:cubicBezTo>
                    <a:pt x="374805" y="240768"/>
                    <a:pt x="374805" y="240768"/>
                    <a:pt x="374805" y="240768"/>
                  </a:cubicBezTo>
                  <a:cubicBezTo>
                    <a:pt x="374805" y="238095"/>
                    <a:pt x="371406" y="239431"/>
                    <a:pt x="368003" y="240768"/>
                  </a:cubicBezTo>
                  <a:cubicBezTo>
                    <a:pt x="351001" y="240768"/>
                    <a:pt x="333995" y="243441"/>
                    <a:pt x="313591" y="243441"/>
                  </a:cubicBezTo>
                  <a:cubicBezTo>
                    <a:pt x="303390" y="246114"/>
                    <a:pt x="293186" y="248787"/>
                    <a:pt x="282985" y="247450"/>
                  </a:cubicBezTo>
                  <a:cubicBezTo>
                    <a:pt x="279583" y="244777"/>
                    <a:pt x="279583" y="240768"/>
                    <a:pt x="279583" y="236757"/>
                  </a:cubicBezTo>
                  <a:cubicBezTo>
                    <a:pt x="272781" y="228738"/>
                    <a:pt x="276184" y="222056"/>
                    <a:pt x="289787" y="216709"/>
                  </a:cubicBezTo>
                  <a:cubicBezTo>
                    <a:pt x="276184" y="224729"/>
                    <a:pt x="259178" y="230075"/>
                    <a:pt x="242176" y="236757"/>
                  </a:cubicBezTo>
                  <a:cubicBezTo>
                    <a:pt x="238773" y="236757"/>
                    <a:pt x="238773" y="236757"/>
                    <a:pt x="238773" y="236757"/>
                  </a:cubicBezTo>
                  <a:cubicBezTo>
                    <a:pt x="242176" y="236757"/>
                    <a:pt x="242176" y="239431"/>
                    <a:pt x="245575" y="240768"/>
                  </a:cubicBezTo>
                  <a:cubicBezTo>
                    <a:pt x="245575" y="243441"/>
                    <a:pt x="245575" y="246114"/>
                    <a:pt x="245575" y="248787"/>
                  </a:cubicBezTo>
                  <a:cubicBezTo>
                    <a:pt x="235374" y="248787"/>
                    <a:pt x="228573" y="247450"/>
                    <a:pt x="218369" y="247450"/>
                  </a:cubicBezTo>
                  <a:cubicBezTo>
                    <a:pt x="221771" y="243441"/>
                    <a:pt x="221771" y="240768"/>
                    <a:pt x="225170" y="236757"/>
                  </a:cubicBezTo>
                  <a:cubicBezTo>
                    <a:pt x="211567" y="234084"/>
                    <a:pt x="197964" y="231411"/>
                    <a:pt x="184361" y="228738"/>
                  </a:cubicBezTo>
                  <a:cubicBezTo>
                    <a:pt x="184361" y="227402"/>
                    <a:pt x="184361" y="226065"/>
                    <a:pt x="184361" y="224729"/>
                  </a:cubicBezTo>
                  <a:cubicBezTo>
                    <a:pt x="191163" y="223392"/>
                    <a:pt x="197964" y="223392"/>
                    <a:pt x="204766" y="223392"/>
                  </a:cubicBezTo>
                  <a:cubicBezTo>
                    <a:pt x="214970" y="219383"/>
                    <a:pt x="221771" y="214036"/>
                    <a:pt x="235374" y="211363"/>
                  </a:cubicBezTo>
                  <a:cubicBezTo>
                    <a:pt x="248978" y="206017"/>
                    <a:pt x="262581" y="206017"/>
                    <a:pt x="279583" y="208690"/>
                  </a:cubicBezTo>
                  <a:cubicBezTo>
                    <a:pt x="282985" y="208690"/>
                    <a:pt x="286384" y="208690"/>
                    <a:pt x="286384" y="210026"/>
                  </a:cubicBezTo>
                  <a:cubicBezTo>
                    <a:pt x="289787" y="200671"/>
                    <a:pt x="323795" y="206017"/>
                    <a:pt x="327194" y="196660"/>
                  </a:cubicBezTo>
                  <a:cubicBezTo>
                    <a:pt x="320392" y="189978"/>
                    <a:pt x="364604" y="181958"/>
                    <a:pt x="320392" y="176612"/>
                  </a:cubicBezTo>
                  <a:cubicBezTo>
                    <a:pt x="316993" y="176612"/>
                    <a:pt x="316993" y="175275"/>
                    <a:pt x="316993" y="175275"/>
                  </a:cubicBezTo>
                  <a:cubicBezTo>
                    <a:pt x="327194" y="181958"/>
                    <a:pt x="323795" y="187305"/>
                    <a:pt x="303390" y="189978"/>
                  </a:cubicBezTo>
                  <a:cubicBezTo>
                    <a:pt x="299987" y="189978"/>
                    <a:pt x="293186" y="189978"/>
                    <a:pt x="286384" y="189978"/>
                  </a:cubicBezTo>
                  <a:cubicBezTo>
                    <a:pt x="286384" y="191314"/>
                    <a:pt x="286384" y="191314"/>
                    <a:pt x="282985" y="192651"/>
                  </a:cubicBezTo>
                  <a:cubicBezTo>
                    <a:pt x="272781" y="195324"/>
                    <a:pt x="262581" y="195324"/>
                    <a:pt x="248978" y="193987"/>
                  </a:cubicBezTo>
                  <a:cubicBezTo>
                    <a:pt x="231972" y="187305"/>
                    <a:pt x="191163" y="195324"/>
                    <a:pt x="184361" y="179285"/>
                  </a:cubicBezTo>
                  <a:cubicBezTo>
                    <a:pt x="184361" y="177948"/>
                    <a:pt x="184361" y="176612"/>
                    <a:pt x="184361" y="175275"/>
                  </a:cubicBezTo>
                  <a:cubicBezTo>
                    <a:pt x="184361" y="169929"/>
                    <a:pt x="153756" y="164582"/>
                    <a:pt x="184361" y="159236"/>
                  </a:cubicBezTo>
                  <a:cubicBezTo>
                    <a:pt x="218369" y="152554"/>
                    <a:pt x="201367" y="171264"/>
                    <a:pt x="225170" y="171264"/>
                  </a:cubicBezTo>
                  <a:cubicBezTo>
                    <a:pt x="238773" y="171264"/>
                    <a:pt x="255779" y="172602"/>
                    <a:pt x="245575" y="163246"/>
                  </a:cubicBezTo>
                  <a:cubicBezTo>
                    <a:pt x="238773" y="151216"/>
                    <a:pt x="262581" y="156563"/>
                    <a:pt x="276184" y="155227"/>
                  </a:cubicBezTo>
                  <a:cubicBezTo>
                    <a:pt x="282985" y="153890"/>
                    <a:pt x="282985" y="153890"/>
                    <a:pt x="286384" y="155227"/>
                  </a:cubicBezTo>
                  <a:cubicBezTo>
                    <a:pt x="289787" y="153890"/>
                    <a:pt x="289787" y="153890"/>
                    <a:pt x="289787" y="153890"/>
                  </a:cubicBezTo>
                  <a:cubicBezTo>
                    <a:pt x="296588" y="152554"/>
                    <a:pt x="303390" y="152554"/>
                    <a:pt x="310192" y="153890"/>
                  </a:cubicBezTo>
                  <a:cubicBezTo>
                    <a:pt x="310192" y="153890"/>
                    <a:pt x="310192" y="155227"/>
                    <a:pt x="310192" y="155227"/>
                  </a:cubicBezTo>
                  <a:cubicBezTo>
                    <a:pt x="316993" y="155227"/>
                    <a:pt x="323795" y="153890"/>
                    <a:pt x="330596" y="153890"/>
                  </a:cubicBezTo>
                  <a:cubicBezTo>
                    <a:pt x="330596" y="153890"/>
                    <a:pt x="333995" y="155227"/>
                    <a:pt x="337398" y="155227"/>
                  </a:cubicBezTo>
                  <a:cubicBezTo>
                    <a:pt x="344199" y="153890"/>
                    <a:pt x="354400" y="152554"/>
                    <a:pt x="361201" y="151216"/>
                  </a:cubicBezTo>
                  <a:cubicBezTo>
                    <a:pt x="364604" y="149881"/>
                    <a:pt x="371406" y="149881"/>
                    <a:pt x="378207" y="149881"/>
                  </a:cubicBezTo>
                  <a:cubicBezTo>
                    <a:pt x="395209" y="149881"/>
                    <a:pt x="412215" y="149881"/>
                    <a:pt x="429217" y="149881"/>
                  </a:cubicBezTo>
                  <a:cubicBezTo>
                    <a:pt x="436019" y="149881"/>
                    <a:pt x="442820" y="149881"/>
                    <a:pt x="449622" y="149881"/>
                  </a:cubicBezTo>
                  <a:cubicBezTo>
                    <a:pt x="446223" y="148543"/>
                    <a:pt x="446223" y="148543"/>
                    <a:pt x="446223" y="147207"/>
                  </a:cubicBezTo>
                  <a:cubicBezTo>
                    <a:pt x="442820" y="147207"/>
                    <a:pt x="439421" y="147207"/>
                    <a:pt x="436019" y="147207"/>
                  </a:cubicBezTo>
                  <a:cubicBezTo>
                    <a:pt x="425818" y="147207"/>
                    <a:pt x="412215" y="149881"/>
                    <a:pt x="408812" y="143197"/>
                  </a:cubicBezTo>
                  <a:cubicBezTo>
                    <a:pt x="405413" y="143197"/>
                    <a:pt x="405413" y="144533"/>
                    <a:pt x="405413" y="144533"/>
                  </a:cubicBezTo>
                  <a:cubicBezTo>
                    <a:pt x="395209" y="145870"/>
                    <a:pt x="388408" y="145870"/>
                    <a:pt x="378207" y="143197"/>
                  </a:cubicBezTo>
                  <a:cubicBezTo>
                    <a:pt x="374805" y="141861"/>
                    <a:pt x="374805" y="141861"/>
                    <a:pt x="374805" y="141861"/>
                  </a:cubicBezTo>
                  <a:cubicBezTo>
                    <a:pt x="361201" y="152554"/>
                    <a:pt x="340797" y="151216"/>
                    <a:pt x="316993" y="145870"/>
                  </a:cubicBezTo>
                  <a:cubicBezTo>
                    <a:pt x="313591" y="145870"/>
                    <a:pt x="306789" y="144533"/>
                    <a:pt x="303390" y="144533"/>
                  </a:cubicBezTo>
                  <a:cubicBezTo>
                    <a:pt x="310192" y="141861"/>
                    <a:pt x="320392" y="140524"/>
                    <a:pt x="327194" y="137851"/>
                  </a:cubicBezTo>
                  <a:cubicBezTo>
                    <a:pt x="333995" y="129831"/>
                    <a:pt x="313591" y="128495"/>
                    <a:pt x="303390" y="124485"/>
                  </a:cubicBezTo>
                  <a:cubicBezTo>
                    <a:pt x="320392" y="119139"/>
                    <a:pt x="347598" y="127158"/>
                    <a:pt x="357802" y="117801"/>
                  </a:cubicBezTo>
                  <a:cubicBezTo>
                    <a:pt x="354400" y="115130"/>
                    <a:pt x="354400" y="113792"/>
                    <a:pt x="361201" y="113792"/>
                  </a:cubicBezTo>
                  <a:cubicBezTo>
                    <a:pt x="381606" y="115130"/>
                    <a:pt x="385009" y="104436"/>
                    <a:pt x="402011" y="105773"/>
                  </a:cubicBezTo>
                  <a:cubicBezTo>
                    <a:pt x="402011" y="97753"/>
                    <a:pt x="398612" y="88398"/>
                    <a:pt x="436019" y="93744"/>
                  </a:cubicBezTo>
                  <a:cubicBezTo>
                    <a:pt x="449622" y="95080"/>
                    <a:pt x="463225" y="93744"/>
                    <a:pt x="476828" y="93744"/>
                  </a:cubicBezTo>
                  <a:cubicBezTo>
                    <a:pt x="480231" y="95080"/>
                    <a:pt x="483630" y="96418"/>
                    <a:pt x="483630" y="99091"/>
                  </a:cubicBezTo>
                  <a:cubicBezTo>
                    <a:pt x="483630" y="99091"/>
                    <a:pt x="483630" y="100427"/>
                    <a:pt x="483630" y="100427"/>
                  </a:cubicBezTo>
                  <a:cubicBezTo>
                    <a:pt x="490431" y="100427"/>
                    <a:pt x="497233" y="100427"/>
                    <a:pt x="504034" y="100427"/>
                  </a:cubicBezTo>
                  <a:cubicBezTo>
                    <a:pt x="507437" y="101764"/>
                    <a:pt x="527841" y="97753"/>
                    <a:pt x="514238" y="104436"/>
                  </a:cubicBezTo>
                  <a:cubicBezTo>
                    <a:pt x="510836" y="105773"/>
                    <a:pt x="510836" y="107110"/>
                    <a:pt x="507437" y="108446"/>
                  </a:cubicBezTo>
                  <a:cubicBezTo>
                    <a:pt x="510836" y="108446"/>
                    <a:pt x="510836" y="108446"/>
                    <a:pt x="510836" y="108446"/>
                  </a:cubicBezTo>
                  <a:cubicBezTo>
                    <a:pt x="521040" y="111119"/>
                    <a:pt x="527841" y="109783"/>
                    <a:pt x="534643" y="108446"/>
                  </a:cubicBezTo>
                  <a:cubicBezTo>
                    <a:pt x="534643" y="107110"/>
                    <a:pt x="534643" y="107110"/>
                    <a:pt x="534643" y="107110"/>
                  </a:cubicBezTo>
                  <a:cubicBezTo>
                    <a:pt x="534643" y="104436"/>
                    <a:pt x="534643" y="103100"/>
                    <a:pt x="538042" y="101764"/>
                  </a:cubicBezTo>
                  <a:cubicBezTo>
                    <a:pt x="541445" y="100427"/>
                    <a:pt x="548246" y="99091"/>
                    <a:pt x="544844" y="96418"/>
                  </a:cubicBezTo>
                  <a:cubicBezTo>
                    <a:pt x="544844" y="95080"/>
                    <a:pt x="544844" y="95080"/>
                    <a:pt x="544844" y="95080"/>
                  </a:cubicBezTo>
                  <a:cubicBezTo>
                    <a:pt x="531241" y="97753"/>
                    <a:pt x="524439" y="93744"/>
                    <a:pt x="521040" y="88398"/>
                  </a:cubicBezTo>
                  <a:cubicBezTo>
                    <a:pt x="521040" y="87061"/>
                    <a:pt x="521040" y="87061"/>
                    <a:pt x="521040" y="85725"/>
                  </a:cubicBezTo>
                  <a:cubicBezTo>
                    <a:pt x="510836" y="83052"/>
                    <a:pt x="504034" y="81715"/>
                    <a:pt x="497233" y="79041"/>
                  </a:cubicBezTo>
                  <a:cubicBezTo>
                    <a:pt x="507437" y="75032"/>
                    <a:pt x="514238" y="68349"/>
                    <a:pt x="527841" y="67013"/>
                  </a:cubicBezTo>
                  <a:cubicBezTo>
                    <a:pt x="555048" y="64338"/>
                    <a:pt x="548246" y="76368"/>
                    <a:pt x="561849" y="79041"/>
                  </a:cubicBezTo>
                  <a:cubicBezTo>
                    <a:pt x="585653" y="71022"/>
                    <a:pt x="592455" y="81715"/>
                    <a:pt x="609460" y="89734"/>
                  </a:cubicBezTo>
                  <a:cubicBezTo>
                    <a:pt x="606058" y="65676"/>
                    <a:pt x="640065" y="79041"/>
                    <a:pt x="660470" y="77704"/>
                  </a:cubicBezTo>
                  <a:cubicBezTo>
                    <a:pt x="663873" y="77704"/>
                    <a:pt x="670674" y="79041"/>
                    <a:pt x="674073" y="80379"/>
                  </a:cubicBezTo>
                  <a:cubicBezTo>
                    <a:pt x="687676" y="79041"/>
                    <a:pt x="697881" y="81715"/>
                    <a:pt x="701279" y="87061"/>
                  </a:cubicBezTo>
                  <a:cubicBezTo>
                    <a:pt x="694478" y="89734"/>
                    <a:pt x="680875" y="92407"/>
                    <a:pt x="670674" y="93744"/>
                  </a:cubicBezTo>
                  <a:cubicBezTo>
                    <a:pt x="670674" y="93744"/>
                    <a:pt x="670674" y="95080"/>
                    <a:pt x="670674" y="95080"/>
                  </a:cubicBezTo>
                  <a:cubicBezTo>
                    <a:pt x="667272" y="96418"/>
                    <a:pt x="667272" y="99091"/>
                    <a:pt x="663873" y="100427"/>
                  </a:cubicBezTo>
                  <a:cubicBezTo>
                    <a:pt x="667272" y="100427"/>
                    <a:pt x="670674" y="100427"/>
                    <a:pt x="674073" y="100427"/>
                  </a:cubicBezTo>
                  <a:cubicBezTo>
                    <a:pt x="674073" y="101764"/>
                    <a:pt x="677476" y="103100"/>
                    <a:pt x="680875" y="103100"/>
                  </a:cubicBezTo>
                  <a:cubicBezTo>
                    <a:pt x="684277" y="103100"/>
                    <a:pt x="687676" y="103100"/>
                    <a:pt x="691079" y="103100"/>
                  </a:cubicBezTo>
                  <a:cubicBezTo>
                    <a:pt x="697881" y="100427"/>
                    <a:pt x="704682" y="96418"/>
                    <a:pt x="704682" y="92407"/>
                  </a:cubicBezTo>
                  <a:cubicBezTo>
                    <a:pt x="708081" y="92407"/>
                    <a:pt x="711484" y="91070"/>
                    <a:pt x="714883" y="91070"/>
                  </a:cubicBezTo>
                  <a:cubicBezTo>
                    <a:pt x="718285" y="87061"/>
                    <a:pt x="718285" y="81715"/>
                    <a:pt x="721684" y="77704"/>
                  </a:cubicBezTo>
                  <a:cubicBezTo>
                    <a:pt x="725087" y="76368"/>
                    <a:pt x="728486" y="75032"/>
                    <a:pt x="731888" y="73695"/>
                  </a:cubicBezTo>
                  <a:cubicBezTo>
                    <a:pt x="748890" y="75032"/>
                    <a:pt x="762494" y="75032"/>
                    <a:pt x="776097" y="75032"/>
                  </a:cubicBezTo>
                  <a:cubicBezTo>
                    <a:pt x="782898" y="75032"/>
                    <a:pt x="793102" y="75032"/>
                    <a:pt x="796501" y="71022"/>
                  </a:cubicBezTo>
                  <a:cubicBezTo>
                    <a:pt x="799904" y="71022"/>
                    <a:pt x="799904" y="71022"/>
                    <a:pt x="803303" y="71022"/>
                  </a:cubicBezTo>
                  <a:cubicBezTo>
                    <a:pt x="803303" y="71022"/>
                    <a:pt x="803303" y="69686"/>
                    <a:pt x="803303" y="69686"/>
                  </a:cubicBezTo>
                  <a:cubicBezTo>
                    <a:pt x="803303" y="68349"/>
                    <a:pt x="806705" y="68349"/>
                    <a:pt x="806705" y="67013"/>
                  </a:cubicBezTo>
                  <a:cubicBezTo>
                    <a:pt x="796501" y="67013"/>
                    <a:pt x="789700" y="68349"/>
                    <a:pt x="782898" y="71022"/>
                  </a:cubicBezTo>
                  <a:cubicBezTo>
                    <a:pt x="755692" y="73695"/>
                    <a:pt x="755692" y="68349"/>
                    <a:pt x="759095" y="60329"/>
                  </a:cubicBezTo>
                  <a:cubicBezTo>
                    <a:pt x="765896" y="54983"/>
                    <a:pt x="782898" y="52310"/>
                    <a:pt x="796501" y="48301"/>
                  </a:cubicBezTo>
                  <a:cubicBezTo>
                    <a:pt x="816906" y="44290"/>
                    <a:pt x="830509" y="61667"/>
                    <a:pt x="854316" y="50973"/>
                  </a:cubicBezTo>
                  <a:cubicBezTo>
                    <a:pt x="888324" y="40281"/>
                    <a:pt x="929134" y="45628"/>
                    <a:pt x="966540" y="46964"/>
                  </a:cubicBezTo>
                  <a:cubicBezTo>
                    <a:pt x="976745" y="48301"/>
                    <a:pt x="990348" y="50973"/>
                    <a:pt x="1000548" y="48301"/>
                  </a:cubicBezTo>
                  <a:cubicBezTo>
                    <a:pt x="1014151" y="41617"/>
                    <a:pt x="1031157" y="49637"/>
                    <a:pt x="1048159" y="48301"/>
                  </a:cubicBezTo>
                  <a:cubicBezTo>
                    <a:pt x="1051562" y="48301"/>
                    <a:pt x="1051562" y="49637"/>
                    <a:pt x="1051562" y="50973"/>
                  </a:cubicBezTo>
                  <a:cubicBezTo>
                    <a:pt x="1061762" y="49637"/>
                    <a:pt x="1068564" y="49637"/>
                    <a:pt x="1078768" y="48301"/>
                  </a:cubicBezTo>
                  <a:cubicBezTo>
                    <a:pt x="1078768" y="46964"/>
                    <a:pt x="1078768" y="45628"/>
                    <a:pt x="1078768" y="44290"/>
                  </a:cubicBezTo>
                  <a:cubicBezTo>
                    <a:pt x="1099173" y="42955"/>
                    <a:pt x="1119577" y="42955"/>
                    <a:pt x="1139982" y="42955"/>
                  </a:cubicBezTo>
                  <a:cubicBezTo>
                    <a:pt x="1143381" y="42955"/>
                    <a:pt x="1146783" y="42955"/>
                    <a:pt x="1150182" y="42955"/>
                  </a:cubicBezTo>
                  <a:cubicBezTo>
                    <a:pt x="1150182" y="42955"/>
                    <a:pt x="1150182" y="41617"/>
                    <a:pt x="1153585" y="41617"/>
                  </a:cubicBezTo>
                  <a:cubicBezTo>
                    <a:pt x="1167188" y="42955"/>
                    <a:pt x="1180791" y="40281"/>
                    <a:pt x="1190992" y="44290"/>
                  </a:cubicBezTo>
                  <a:cubicBezTo>
                    <a:pt x="1194394" y="44290"/>
                    <a:pt x="1197793" y="44290"/>
                    <a:pt x="1201196" y="44290"/>
                  </a:cubicBezTo>
                  <a:cubicBezTo>
                    <a:pt x="1207997" y="44290"/>
                    <a:pt x="1214799" y="44290"/>
                    <a:pt x="1221601" y="44290"/>
                  </a:cubicBezTo>
                  <a:cubicBezTo>
                    <a:pt x="1252206" y="38944"/>
                    <a:pt x="1282815" y="44290"/>
                    <a:pt x="1310021" y="46964"/>
                  </a:cubicBezTo>
                  <a:cubicBezTo>
                    <a:pt x="1327023" y="48301"/>
                    <a:pt x="1344029" y="53647"/>
                    <a:pt x="1357632" y="44290"/>
                  </a:cubicBezTo>
                  <a:cubicBezTo>
                    <a:pt x="1367832" y="42955"/>
                    <a:pt x="1378036" y="42955"/>
                    <a:pt x="1388237" y="42955"/>
                  </a:cubicBezTo>
                  <a:cubicBezTo>
                    <a:pt x="1388237" y="42955"/>
                    <a:pt x="1391640" y="44290"/>
                    <a:pt x="1391640" y="45628"/>
                  </a:cubicBezTo>
                  <a:cubicBezTo>
                    <a:pt x="1435848" y="41617"/>
                    <a:pt x="1483459" y="44290"/>
                    <a:pt x="1527671" y="45628"/>
                  </a:cubicBezTo>
                  <a:cubicBezTo>
                    <a:pt x="1531070" y="44290"/>
                    <a:pt x="1537872" y="42955"/>
                    <a:pt x="1541274" y="41617"/>
                  </a:cubicBezTo>
                  <a:cubicBezTo>
                    <a:pt x="1541274" y="30925"/>
                    <a:pt x="1568480" y="32262"/>
                    <a:pt x="1582083" y="26916"/>
                  </a:cubicBezTo>
                  <a:cubicBezTo>
                    <a:pt x="1588885" y="26916"/>
                    <a:pt x="1595686" y="26916"/>
                    <a:pt x="1602488" y="26916"/>
                  </a:cubicBezTo>
                  <a:cubicBezTo>
                    <a:pt x="1602488" y="26916"/>
                    <a:pt x="1602488" y="28251"/>
                    <a:pt x="1602488" y="29589"/>
                  </a:cubicBezTo>
                  <a:cubicBezTo>
                    <a:pt x="1602488" y="29589"/>
                    <a:pt x="1605887" y="30925"/>
                    <a:pt x="1609290" y="30925"/>
                  </a:cubicBezTo>
                  <a:cubicBezTo>
                    <a:pt x="1616091" y="32262"/>
                    <a:pt x="1622893" y="32262"/>
                    <a:pt x="1629694" y="33598"/>
                  </a:cubicBezTo>
                  <a:cubicBezTo>
                    <a:pt x="1633093" y="32262"/>
                    <a:pt x="1636496" y="30925"/>
                    <a:pt x="1639895" y="29589"/>
                  </a:cubicBezTo>
                  <a:cubicBezTo>
                    <a:pt x="1639895" y="29589"/>
                    <a:pt x="1636496" y="29589"/>
                    <a:pt x="1636496" y="28251"/>
                  </a:cubicBezTo>
                  <a:cubicBezTo>
                    <a:pt x="1680704" y="24241"/>
                    <a:pt x="1721514" y="21569"/>
                    <a:pt x="1762323" y="20232"/>
                  </a:cubicBezTo>
                  <a:cubicBezTo>
                    <a:pt x="1779329" y="20232"/>
                    <a:pt x="1799733" y="21569"/>
                    <a:pt x="1816735" y="18896"/>
                  </a:cubicBezTo>
                  <a:cubicBezTo>
                    <a:pt x="1823537" y="18896"/>
                    <a:pt x="1833741" y="18896"/>
                    <a:pt x="1840543" y="18896"/>
                  </a:cubicBezTo>
                  <a:cubicBezTo>
                    <a:pt x="1857544" y="21569"/>
                    <a:pt x="1877950" y="21569"/>
                    <a:pt x="1894955" y="18896"/>
                  </a:cubicBezTo>
                  <a:cubicBezTo>
                    <a:pt x="1922161" y="18896"/>
                    <a:pt x="1945965" y="18896"/>
                    <a:pt x="1973171" y="18896"/>
                  </a:cubicBezTo>
                  <a:cubicBezTo>
                    <a:pt x="1986774" y="22905"/>
                    <a:pt x="2007179" y="16223"/>
                    <a:pt x="2017383" y="24241"/>
                  </a:cubicBezTo>
                  <a:cubicBezTo>
                    <a:pt x="2013980" y="25578"/>
                    <a:pt x="2013980" y="25578"/>
                    <a:pt x="2013980" y="26916"/>
                  </a:cubicBezTo>
                  <a:cubicBezTo>
                    <a:pt x="2020782" y="29589"/>
                    <a:pt x="2024185" y="30925"/>
                    <a:pt x="2030986" y="33598"/>
                  </a:cubicBezTo>
                  <a:cubicBezTo>
                    <a:pt x="2034385" y="28251"/>
                    <a:pt x="2044590" y="22905"/>
                    <a:pt x="2054790" y="18896"/>
                  </a:cubicBezTo>
                  <a:cubicBezTo>
                    <a:pt x="2058193" y="18896"/>
                    <a:pt x="2061592" y="18896"/>
                    <a:pt x="2064994" y="18896"/>
                  </a:cubicBezTo>
                  <a:cubicBezTo>
                    <a:pt x="2078597" y="21569"/>
                    <a:pt x="2092200" y="26916"/>
                    <a:pt x="2109202" y="22905"/>
                  </a:cubicBezTo>
                  <a:cubicBezTo>
                    <a:pt x="2112605" y="20232"/>
                    <a:pt x="2116004" y="16223"/>
                    <a:pt x="2119407" y="16223"/>
                  </a:cubicBezTo>
                  <a:cubicBezTo>
                    <a:pt x="2180621" y="22905"/>
                    <a:pt x="2241835" y="5530"/>
                    <a:pt x="2299646" y="18896"/>
                  </a:cubicBezTo>
                  <a:cubicBezTo>
                    <a:pt x="2309850" y="20232"/>
                    <a:pt x="2320051" y="21569"/>
                    <a:pt x="2323453" y="25578"/>
                  </a:cubicBezTo>
                  <a:cubicBezTo>
                    <a:pt x="2337056" y="10875"/>
                    <a:pt x="2374463" y="18896"/>
                    <a:pt x="2401670" y="14886"/>
                  </a:cubicBezTo>
                  <a:cubicBezTo>
                    <a:pt x="2405072" y="14886"/>
                    <a:pt x="2408471" y="16223"/>
                    <a:pt x="2408471" y="16223"/>
                  </a:cubicBezTo>
                  <a:cubicBezTo>
                    <a:pt x="2408471" y="14886"/>
                    <a:pt x="2411874" y="13550"/>
                    <a:pt x="2411874" y="12213"/>
                  </a:cubicBezTo>
                  <a:cubicBezTo>
                    <a:pt x="2445882" y="12213"/>
                    <a:pt x="2483288" y="14886"/>
                    <a:pt x="2517296" y="10875"/>
                  </a:cubicBezTo>
                  <a:cubicBezTo>
                    <a:pt x="2520698" y="10875"/>
                    <a:pt x="2527500" y="10875"/>
                    <a:pt x="2534302" y="10875"/>
                  </a:cubicBezTo>
                  <a:cubicBezTo>
                    <a:pt x="2544502" y="14886"/>
                    <a:pt x="2558106" y="10875"/>
                    <a:pt x="2568310" y="14886"/>
                  </a:cubicBezTo>
                  <a:cubicBezTo>
                    <a:pt x="2568310" y="14886"/>
                    <a:pt x="2571709" y="14886"/>
                    <a:pt x="2571709" y="14886"/>
                  </a:cubicBezTo>
                  <a:cubicBezTo>
                    <a:pt x="2575111" y="13550"/>
                    <a:pt x="2581913" y="12213"/>
                    <a:pt x="2585312" y="13550"/>
                  </a:cubicBezTo>
                  <a:cubicBezTo>
                    <a:pt x="2588714" y="14886"/>
                    <a:pt x="2592113" y="14886"/>
                    <a:pt x="2595516" y="14886"/>
                  </a:cubicBezTo>
                  <a:cubicBezTo>
                    <a:pt x="2602317" y="16223"/>
                    <a:pt x="2612518" y="14886"/>
                    <a:pt x="2619320" y="16223"/>
                  </a:cubicBezTo>
                  <a:cubicBezTo>
                    <a:pt x="2622722" y="16223"/>
                    <a:pt x="2626121" y="16223"/>
                    <a:pt x="2626121" y="14886"/>
                  </a:cubicBezTo>
                  <a:cubicBezTo>
                    <a:pt x="2639724" y="12213"/>
                    <a:pt x="2656730" y="12213"/>
                    <a:pt x="2670333" y="14886"/>
                  </a:cubicBezTo>
                  <a:cubicBezTo>
                    <a:pt x="2711142" y="12213"/>
                    <a:pt x="2751952" y="24241"/>
                    <a:pt x="2792761" y="14886"/>
                  </a:cubicBezTo>
                  <a:cubicBezTo>
                    <a:pt x="2830168" y="12213"/>
                    <a:pt x="2864176" y="13550"/>
                    <a:pt x="2901586" y="13550"/>
                  </a:cubicBezTo>
                  <a:cubicBezTo>
                    <a:pt x="2904985" y="13550"/>
                    <a:pt x="2904985" y="13550"/>
                    <a:pt x="2908388" y="14886"/>
                  </a:cubicBezTo>
                  <a:cubicBezTo>
                    <a:pt x="2925390" y="10875"/>
                    <a:pt x="2945794" y="12213"/>
                    <a:pt x="2966199" y="13550"/>
                  </a:cubicBezTo>
                  <a:cubicBezTo>
                    <a:pt x="2969602" y="13550"/>
                    <a:pt x="2973001" y="13550"/>
                    <a:pt x="2976403" y="13550"/>
                  </a:cubicBezTo>
                  <a:cubicBezTo>
                    <a:pt x="2996808" y="8204"/>
                    <a:pt x="3020611" y="13550"/>
                    <a:pt x="3041016" y="9539"/>
                  </a:cubicBezTo>
                  <a:cubicBezTo>
                    <a:pt x="3044419" y="9539"/>
                    <a:pt x="3044419" y="9539"/>
                    <a:pt x="3047818" y="9539"/>
                  </a:cubicBezTo>
                  <a:cubicBezTo>
                    <a:pt x="3092030" y="12213"/>
                    <a:pt x="3139641" y="9539"/>
                    <a:pt x="3183849" y="10875"/>
                  </a:cubicBezTo>
                  <a:cubicBezTo>
                    <a:pt x="3187248" y="10875"/>
                    <a:pt x="3190651" y="12213"/>
                    <a:pt x="3194053" y="13550"/>
                  </a:cubicBezTo>
                  <a:cubicBezTo>
                    <a:pt x="3228061" y="14886"/>
                    <a:pt x="3262069" y="26916"/>
                    <a:pt x="3296077" y="13550"/>
                  </a:cubicBezTo>
                  <a:cubicBezTo>
                    <a:pt x="3299475" y="14886"/>
                    <a:pt x="3306277" y="17559"/>
                    <a:pt x="3309680" y="20232"/>
                  </a:cubicBezTo>
                  <a:cubicBezTo>
                    <a:pt x="3309680" y="20232"/>
                    <a:pt x="3313079" y="20232"/>
                    <a:pt x="3313079" y="20232"/>
                  </a:cubicBezTo>
                  <a:cubicBezTo>
                    <a:pt x="3316481" y="16223"/>
                    <a:pt x="3319880" y="10875"/>
                    <a:pt x="3336886" y="12213"/>
                  </a:cubicBezTo>
                  <a:cubicBezTo>
                    <a:pt x="3340285" y="12213"/>
                    <a:pt x="3343688" y="12213"/>
                    <a:pt x="3347087" y="12213"/>
                  </a:cubicBezTo>
                  <a:cubicBezTo>
                    <a:pt x="3435507" y="8204"/>
                    <a:pt x="3523927" y="9539"/>
                    <a:pt x="3612347" y="10875"/>
                  </a:cubicBezTo>
                  <a:cubicBezTo>
                    <a:pt x="3619149" y="12213"/>
                    <a:pt x="3625951" y="12213"/>
                    <a:pt x="3632752" y="12213"/>
                  </a:cubicBezTo>
                  <a:cubicBezTo>
                    <a:pt x="3653157" y="8204"/>
                    <a:pt x="3673561" y="12213"/>
                    <a:pt x="3693966" y="8204"/>
                  </a:cubicBezTo>
                  <a:cubicBezTo>
                    <a:pt x="3731373" y="9539"/>
                    <a:pt x="3772186" y="13550"/>
                    <a:pt x="3809592" y="8204"/>
                  </a:cubicBezTo>
                  <a:cubicBezTo>
                    <a:pt x="3812995" y="9539"/>
                    <a:pt x="3812995" y="9539"/>
                    <a:pt x="3816394" y="8204"/>
                  </a:cubicBezTo>
                  <a:cubicBezTo>
                    <a:pt x="3843600" y="14886"/>
                    <a:pt x="3874209" y="8204"/>
                    <a:pt x="3901415" y="8204"/>
                  </a:cubicBezTo>
                  <a:cubicBezTo>
                    <a:pt x="3904814" y="9539"/>
                    <a:pt x="3904814" y="9539"/>
                    <a:pt x="3908217" y="8204"/>
                  </a:cubicBezTo>
                  <a:cubicBezTo>
                    <a:pt x="3925219" y="9539"/>
                    <a:pt x="3942225" y="13550"/>
                    <a:pt x="3962630" y="8204"/>
                  </a:cubicBezTo>
                  <a:cubicBezTo>
                    <a:pt x="3983034" y="1520"/>
                    <a:pt x="4000036" y="12213"/>
                    <a:pt x="4020441" y="9539"/>
                  </a:cubicBezTo>
                  <a:cubicBezTo>
                    <a:pt x="4020441" y="9539"/>
                    <a:pt x="4023844" y="10875"/>
                    <a:pt x="4023844" y="10875"/>
                  </a:cubicBezTo>
                  <a:cubicBezTo>
                    <a:pt x="4023844" y="10875"/>
                    <a:pt x="4023844" y="9539"/>
                    <a:pt x="4023844" y="8204"/>
                  </a:cubicBezTo>
                  <a:cubicBezTo>
                    <a:pt x="4034044" y="8204"/>
                    <a:pt x="4047647" y="8204"/>
                    <a:pt x="4057851" y="8204"/>
                  </a:cubicBezTo>
                  <a:cubicBezTo>
                    <a:pt x="4057851" y="8204"/>
                    <a:pt x="4061250" y="6866"/>
                    <a:pt x="4064653" y="6866"/>
                  </a:cubicBezTo>
                  <a:cubicBezTo>
                    <a:pt x="4071455" y="5530"/>
                    <a:pt x="4078256" y="5530"/>
                    <a:pt x="4085058" y="8204"/>
                  </a:cubicBezTo>
                  <a:cubicBezTo>
                    <a:pt x="4102060" y="12213"/>
                    <a:pt x="4119065" y="184"/>
                    <a:pt x="4136068" y="9539"/>
                  </a:cubicBezTo>
                  <a:cubicBezTo>
                    <a:pt x="4136068" y="10875"/>
                    <a:pt x="4136068" y="10875"/>
                    <a:pt x="4136068" y="12213"/>
                  </a:cubicBezTo>
                  <a:cubicBezTo>
                    <a:pt x="4142869" y="10875"/>
                    <a:pt x="4149671" y="9539"/>
                    <a:pt x="4156472" y="8204"/>
                  </a:cubicBezTo>
                  <a:cubicBezTo>
                    <a:pt x="4187081" y="4193"/>
                    <a:pt x="4221089" y="9539"/>
                    <a:pt x="4251694" y="4193"/>
                  </a:cubicBezTo>
                  <a:cubicBezTo>
                    <a:pt x="4275501" y="4193"/>
                    <a:pt x="4295906" y="4193"/>
                    <a:pt x="4319710" y="4193"/>
                  </a:cubicBezTo>
                  <a:cubicBezTo>
                    <a:pt x="4346916" y="10875"/>
                    <a:pt x="4384326" y="184"/>
                    <a:pt x="4408130" y="12213"/>
                  </a:cubicBezTo>
                  <a:cubicBezTo>
                    <a:pt x="4408130" y="12213"/>
                    <a:pt x="4408130" y="13550"/>
                    <a:pt x="4408130" y="13550"/>
                  </a:cubicBezTo>
                  <a:cubicBezTo>
                    <a:pt x="4421733" y="4193"/>
                    <a:pt x="4445540" y="2857"/>
                    <a:pt x="4472747" y="2857"/>
                  </a:cubicBezTo>
                  <a:cubicBezTo>
                    <a:pt x="4499953" y="2857"/>
                    <a:pt x="4530558" y="5530"/>
                    <a:pt x="4557764" y="1520"/>
                  </a:cubicBezTo>
                  <a:cubicBezTo>
                    <a:pt x="4561167" y="1520"/>
                    <a:pt x="4567969" y="1520"/>
                    <a:pt x="4571368" y="1520"/>
                  </a:cubicBezTo>
                  <a:cubicBezTo>
                    <a:pt x="4581572" y="2857"/>
                    <a:pt x="4588373" y="5530"/>
                    <a:pt x="4595175" y="9539"/>
                  </a:cubicBezTo>
                  <a:cubicBezTo>
                    <a:pt x="4595175" y="8204"/>
                    <a:pt x="4595175" y="8204"/>
                    <a:pt x="4595175" y="8204"/>
                  </a:cubicBezTo>
                  <a:cubicBezTo>
                    <a:pt x="4595175" y="8204"/>
                    <a:pt x="4591772" y="6866"/>
                    <a:pt x="4591772" y="6866"/>
                  </a:cubicBezTo>
                  <a:cubicBezTo>
                    <a:pt x="4605375" y="-2491"/>
                    <a:pt x="4629183" y="5530"/>
                    <a:pt x="4646185" y="184"/>
                  </a:cubicBezTo>
                  <a:close/>
                </a:path>
              </a:pathLst>
            </a:custGeom>
            <a:solidFill>
              <a:schemeClr val="accent3"/>
            </a:solidFill>
            <a:ln w="9525" cap="flat">
              <a:noFill/>
              <a:prstDash val="solid"/>
              <a:miter/>
            </a:ln>
          </p:spPr>
          <p:txBody>
            <a:bodyPr wrap="square" rtlCol="0" anchor="ctr">
              <a:noAutofit/>
            </a:bodyPr>
            <a:lstStyle/>
            <a:p>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B6B9670B-FC35-4F44-AB56-92B16C50CBA9}"/>
                </a:ext>
              </a:extLst>
            </p:cNvPr>
            <p:cNvSpPr txBox="1"/>
            <p:nvPr/>
          </p:nvSpPr>
          <p:spPr>
            <a:xfrm>
              <a:off x="5964429" y="1167575"/>
              <a:ext cx="2276326" cy="584775"/>
            </a:xfrm>
            <a:prstGeom prst="rect">
              <a:avLst/>
            </a:prstGeom>
            <a:noFill/>
          </p:spPr>
          <p:txBody>
            <a:bodyPr wrap="square">
              <a:spAutoFit/>
            </a:bodyPr>
            <a:lstStyle/>
            <a:p>
              <a:pPr marL="0" marR="0" algn="ctr">
                <a:spcBef>
                  <a:spcPts val="0"/>
                </a:spcBef>
                <a:spcAft>
                  <a:spcPts val="800"/>
                </a:spcAft>
              </a:pPr>
              <a:r>
                <a:rPr lang="en-VN" sz="32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“nước sông phải cạn”</a:t>
              </a:r>
              <a:endParaRPr lang="en-US" sz="32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0337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par>
                                <p:cTn id="22" presetID="6"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par>
                                <p:cTn id="25" presetID="6"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par>
                                <p:cTn id="28" presetID="6" presetClass="entr" presetSubtype="16"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ircle(in)">
                                      <p:cBhvr>
                                        <p:cTn id="30" dur="2000"/>
                                        <p:tgtEl>
                                          <p:spTgt spid="24"/>
                                        </p:tgtEl>
                                      </p:cBhvr>
                                    </p:animEffect>
                                  </p:childTnLst>
                                </p:cTn>
                              </p:par>
                              <p:par>
                                <p:cTn id="31" presetID="6" presetClass="entr" presetSubtype="16"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2000"/>
                                        <p:tgtEl>
                                          <p:spTgt spid="18"/>
                                        </p:tgtEl>
                                      </p:cBhvr>
                                    </p:animEffect>
                                  </p:childTnLst>
                                </p:cTn>
                              </p:par>
                              <p:par>
                                <p:cTn id="34" presetID="6" presetClass="entr" presetSubtype="16"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circle(in)">
                                      <p:cBhvr>
                                        <p:cTn id="36"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6541"/>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10426968" y="222308"/>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540933" y="234700"/>
            <a:ext cx="9127067"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735134" y="-4490984"/>
            <a:ext cx="738664" cy="10176534"/>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3. Bản hùng ca về cuộc khởi nghĩa Nam Sơn</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17" name="文本框 14">
            <a:extLst>
              <a:ext uri="{FF2B5EF4-FFF2-40B4-BE49-F238E27FC236}">
                <a16:creationId xmlns:a16="http://schemas.microsoft.com/office/drawing/2014/main" id="{AD003173-59F8-1440-B6B6-F1C461251357}"/>
              </a:ext>
            </a:extLst>
          </p:cNvPr>
          <p:cNvSpPr txBox="1"/>
          <p:nvPr/>
        </p:nvSpPr>
        <p:spPr>
          <a:xfrm rot="16200000">
            <a:off x="5086584" y="-3512836"/>
            <a:ext cx="738664" cy="10176534"/>
          </a:xfrm>
          <a:prstGeom prst="rect">
            <a:avLst/>
          </a:prstGeom>
          <a:noFill/>
        </p:spPr>
        <p:txBody>
          <a:bodyPr vert="eaVert" wrap="square" rtlCol="0">
            <a:spAutoFit/>
          </a:bodyPr>
          <a:lstStyle/>
          <a:p>
            <a:r>
              <a:rPr lang="en-US" altLang="zh-CN" sz="3600" b="1" dirty="0">
                <a:solidFill>
                  <a:srgbClr val="C00000"/>
                </a:solidFill>
                <a:latin typeface="Calibri" panose="020F0502020204030204" pitchFamily="34" charset="0"/>
                <a:cs typeface="Calibri" panose="020F0502020204030204" pitchFamily="34" charset="0"/>
              </a:rPr>
              <a:t>* </a:t>
            </a:r>
            <a:r>
              <a:rPr lang="vi-VN" altLang="zh-CN" sz="3600" b="1" dirty="0">
                <a:solidFill>
                  <a:srgbClr val="C00000"/>
                </a:solidFill>
                <a:latin typeface="Calibri" panose="020F0502020204030204" pitchFamily="34" charset="0"/>
                <a:cs typeface="Calibri" panose="020F0502020204030204" pitchFamily="34" charset="0"/>
              </a:rPr>
              <a:t>Tính chất hùng tráng của đoạn văn:</a:t>
            </a:r>
            <a:endParaRPr lang="zh-CN" altLang="en-US" sz="3600" b="1" dirty="0">
              <a:solidFill>
                <a:srgbClr val="C00000"/>
              </a:solidFill>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AEC142D3-7854-FB49-9DA4-335EFBF54B57}"/>
              </a:ext>
            </a:extLst>
          </p:cNvPr>
          <p:cNvGraphicFramePr/>
          <p:nvPr>
            <p:extLst>
              <p:ext uri="{D42A27DB-BD31-4B8C-83A1-F6EECF244321}">
                <p14:modId xmlns:p14="http://schemas.microsoft.com/office/powerpoint/2010/main" val="2065478976"/>
              </p:ext>
            </p:extLst>
          </p:nvPr>
        </p:nvGraphicFramePr>
        <p:xfrm>
          <a:off x="2015067" y="1987518"/>
          <a:ext cx="7670800" cy="44458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a:extLst>
              <a:ext uri="{FF2B5EF4-FFF2-40B4-BE49-F238E27FC236}">
                <a16:creationId xmlns:a16="http://schemas.microsoft.com/office/drawing/2014/main" id="{DF621492-3D98-6E44-8CBB-9CE112CC15DD}"/>
              </a:ext>
            </a:extLst>
          </p:cNvPr>
          <p:cNvSpPr txBox="1"/>
          <p:nvPr/>
        </p:nvSpPr>
        <p:spPr>
          <a:xfrm>
            <a:off x="6959600" y="2150947"/>
            <a:ext cx="5232400" cy="1318181"/>
          </a:xfrm>
          <a:prstGeom prst="rect">
            <a:avLst/>
          </a:prstGeom>
          <a:noFill/>
        </p:spPr>
        <p:txBody>
          <a:bodyPr wrap="square">
            <a:spAutoFit/>
          </a:bodyPr>
          <a:lstStyle/>
          <a:p>
            <a:pPr algn="just">
              <a:lnSpc>
                <a:spcPct val="150000"/>
              </a:lnSpc>
            </a:pP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Sử dụng nhiều động từ mạnh </a:t>
            </a:r>
          </a:p>
          <a:p>
            <a:pPr algn="just">
              <a:lnSpc>
                <a:spcPct val="150000"/>
              </a:lnSpc>
            </a:pP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Các tính từ chỉ mức độ cực điểm</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1263593B-066D-6347-BAA9-D45EECE7644A}"/>
              </a:ext>
            </a:extLst>
          </p:cNvPr>
          <p:cNvSpPr txBox="1"/>
          <p:nvPr/>
        </p:nvSpPr>
        <p:spPr>
          <a:xfrm>
            <a:off x="8314266" y="4773258"/>
            <a:ext cx="3725333" cy="1318181"/>
          </a:xfrm>
          <a:prstGeom prst="rect">
            <a:avLst/>
          </a:prstGeom>
          <a:noFill/>
        </p:spPr>
        <p:txBody>
          <a:bodyPr wrap="square">
            <a:spAutoFit/>
          </a:bodyPr>
          <a:lstStyle/>
          <a:p>
            <a:pPr algn="just">
              <a:lnSpc>
                <a:spcPct val="150000"/>
              </a:lnSpc>
            </a:pP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Có tính chất phóng đại, tương phản, đối lập</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Box 13">
            <a:extLst>
              <a:ext uri="{FF2B5EF4-FFF2-40B4-BE49-F238E27FC236}">
                <a16:creationId xmlns:a16="http://schemas.microsoft.com/office/drawing/2014/main" id="{07CFD7DC-8AE5-FB4F-9E2F-A20033513C1E}"/>
              </a:ext>
            </a:extLst>
          </p:cNvPr>
          <p:cNvSpPr txBox="1"/>
          <p:nvPr/>
        </p:nvSpPr>
        <p:spPr>
          <a:xfrm>
            <a:off x="367649" y="3844670"/>
            <a:ext cx="2921000" cy="2610843"/>
          </a:xfrm>
          <a:prstGeom prst="rect">
            <a:avLst/>
          </a:prstGeom>
          <a:noFill/>
        </p:spPr>
        <p:txBody>
          <a:bodyPr wrap="square">
            <a:spAutoFit/>
          </a:bodyPr>
          <a:lstStyle/>
          <a:p>
            <a:pPr algn="just">
              <a:lnSpc>
                <a:spcPct val="150000"/>
              </a:lnSpc>
            </a:pP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Khi dài, khi ngắn biến hóa linh hoạt.</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VN"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Dồn dập, sảng khoái, bay bổng</a:t>
            </a:r>
            <a:r>
              <a:rPr lang="en-VN"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711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4" grpId="0">
        <p:bldAsOne/>
      </p:bldGraphic>
      <p:bldP spid="11" grpId="0"/>
      <p:bldP spid="12"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6541"/>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10426968" y="222308"/>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540933" y="234700"/>
            <a:ext cx="9127067"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735134" y="-4490984"/>
            <a:ext cx="738664" cy="10176534"/>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3. Bản hùng ca về cuộc khởi nghĩa Nam Sơn</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17" name="文本框 14">
            <a:extLst>
              <a:ext uri="{FF2B5EF4-FFF2-40B4-BE49-F238E27FC236}">
                <a16:creationId xmlns:a16="http://schemas.microsoft.com/office/drawing/2014/main" id="{AD003173-59F8-1440-B6B6-F1C461251357}"/>
              </a:ext>
            </a:extLst>
          </p:cNvPr>
          <p:cNvSpPr txBox="1"/>
          <p:nvPr/>
        </p:nvSpPr>
        <p:spPr>
          <a:xfrm rot="16200000">
            <a:off x="5086584" y="-3512836"/>
            <a:ext cx="738664" cy="10176534"/>
          </a:xfrm>
          <a:prstGeom prst="rect">
            <a:avLst/>
          </a:prstGeom>
          <a:noFill/>
        </p:spPr>
        <p:txBody>
          <a:bodyPr vert="eaVert" wrap="square" rtlCol="0">
            <a:spAutoFit/>
          </a:bodyPr>
          <a:lstStyle/>
          <a:p>
            <a:r>
              <a:rPr lang="vi-VN" altLang="zh-CN" sz="3600" b="1" dirty="0">
                <a:solidFill>
                  <a:srgbClr val="C00000"/>
                </a:solidFill>
                <a:latin typeface="Calibri" panose="020F0502020204030204" pitchFamily="34" charset="0"/>
                <a:cs typeface="Calibri" panose="020F0502020204030204" pitchFamily="34" charset="0"/>
              </a:rPr>
              <a:t>d. Quá trình phản công và chiến thắng</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93A58B7-3596-A94D-9A76-4AD64006BF07}"/>
              </a:ext>
            </a:extLst>
          </p:cNvPr>
          <p:cNvSpPr txBox="1"/>
          <p:nvPr/>
        </p:nvSpPr>
        <p:spPr>
          <a:xfrm>
            <a:off x="367648" y="1975612"/>
            <a:ext cx="11417951" cy="754694"/>
          </a:xfrm>
          <a:prstGeom prst="rect">
            <a:avLst/>
          </a:prstGeom>
          <a:noFill/>
        </p:spPr>
        <p:txBody>
          <a:bodyPr wrap="square">
            <a:spAutoFit/>
          </a:bodyPr>
          <a:lstStyle/>
          <a:p>
            <a:pPr algn="just">
              <a:lnSpc>
                <a:spcPct val="150000"/>
              </a:lnSpc>
            </a:pPr>
            <a:r>
              <a:rPr lang="en-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Khung cảnh chiến trường</a:t>
            </a:r>
            <a:r>
              <a:rPr lang="en-VN" sz="3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7" name="Rounded Rectangle 26">
            <a:extLst>
              <a:ext uri="{FF2B5EF4-FFF2-40B4-BE49-F238E27FC236}">
                <a16:creationId xmlns:a16="http://schemas.microsoft.com/office/drawing/2014/main" id="{8E055351-092B-3843-A0BD-C2974A87D0D2}"/>
              </a:ext>
            </a:extLst>
          </p:cNvPr>
          <p:cNvSpPr/>
          <p:nvPr/>
        </p:nvSpPr>
        <p:spPr>
          <a:xfrm>
            <a:off x="5246660" y="1991380"/>
            <a:ext cx="6146800" cy="19224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Á</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liệt, dữ dội khiến trời đất như đảo lộn (</a:t>
            </a:r>
            <a:r>
              <a:rPr lang="en-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“sắc phong vân phải đổi”, “ánh nhật nguyệt phải mờ”</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vi-VN" sz="4000" b="1" dirty="0">
              <a:solidFill>
                <a:schemeClr val="accent6">
                  <a:lumMod val="50000"/>
                </a:schemeClr>
              </a:solidFill>
              <a:latin typeface="Calibri" panose="020F0502020204030204" pitchFamily="34" charset="0"/>
              <a:cs typeface="Calibri" panose="020F0502020204030204" pitchFamily="34" charset="0"/>
            </a:endParaRPr>
          </a:p>
        </p:txBody>
      </p:sp>
      <p:sp>
        <p:nvSpPr>
          <p:cNvPr id="34" name="Rounded Rectangle 33">
            <a:extLst>
              <a:ext uri="{FF2B5EF4-FFF2-40B4-BE49-F238E27FC236}">
                <a16:creationId xmlns:a16="http://schemas.microsoft.com/office/drawing/2014/main" id="{AE60C558-AF78-BC48-A7B9-2C5D0CBA2B4E}"/>
              </a:ext>
            </a:extLst>
          </p:cNvPr>
          <p:cNvSpPr/>
          <p:nvPr/>
        </p:nvSpPr>
        <p:spPr>
          <a:xfrm>
            <a:off x="486179" y="4265689"/>
            <a:ext cx="11235068" cy="16779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Tx/>
              <a:buChar char="-"/>
            </a:pP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Những chiến thắng của ta: dồn dập, liên tiếp (các câu văn điệp cấu trúc, mang tính chất liệt kê: </a:t>
            </a:r>
            <a:r>
              <a:rPr lang="en-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“Ngày 18.../ Ngày 20.../ Ngày 25.../ Ngày 28...”</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p:txBody>
      </p:sp>
    </p:spTree>
    <p:extLst>
      <p:ext uri="{BB962C8B-B14F-4D97-AF65-F5344CB8AC3E}">
        <p14:creationId xmlns:p14="http://schemas.microsoft.com/office/powerpoint/2010/main" val="123989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randombar(horizont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p:tgtEl>
                                          <p:spTgt spid="34"/>
                                        </p:tgtEl>
                                        <p:attrNameLst>
                                          <p:attrName>ppt_y</p:attrName>
                                        </p:attrNameLst>
                                      </p:cBhvr>
                                      <p:tavLst>
                                        <p:tav tm="0">
                                          <p:val>
                                            <p:strVal val="#ppt_y+#ppt_h*1.125000"/>
                                          </p:val>
                                        </p:tav>
                                        <p:tav tm="100000">
                                          <p:val>
                                            <p:strVal val="#ppt_y"/>
                                          </p:val>
                                        </p:tav>
                                      </p:tavLst>
                                    </p:anim>
                                    <p:animEffect transition="in" filter="wipe(up)">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27" grpId="0" animBg="1"/>
      <p:bldP spid="3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6541"/>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10426968" y="222308"/>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540933" y="234700"/>
            <a:ext cx="9127067"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735134" y="-4490984"/>
            <a:ext cx="738664" cy="10176534"/>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3. Bản hùng ca về cuộc khởi nghĩa Nam Sơn</a:t>
            </a:r>
            <a:endParaRPr lang="zh-CN" altLang="en-US" sz="3600" b="1" dirty="0">
              <a:solidFill>
                <a:srgbClr val="FFFF00"/>
              </a:solidFill>
              <a:latin typeface="Calibri" panose="020F0502020204030204" pitchFamily="34" charset="0"/>
              <a:cs typeface="Calibri" panose="020F0502020204030204" pitchFamily="34" charset="0"/>
            </a:endParaRPr>
          </a:p>
        </p:txBody>
      </p:sp>
      <p:sp>
        <p:nvSpPr>
          <p:cNvPr id="17" name="文本框 14">
            <a:extLst>
              <a:ext uri="{FF2B5EF4-FFF2-40B4-BE49-F238E27FC236}">
                <a16:creationId xmlns:a16="http://schemas.microsoft.com/office/drawing/2014/main" id="{AD003173-59F8-1440-B6B6-F1C461251357}"/>
              </a:ext>
            </a:extLst>
          </p:cNvPr>
          <p:cNvSpPr txBox="1"/>
          <p:nvPr/>
        </p:nvSpPr>
        <p:spPr>
          <a:xfrm rot="16200000">
            <a:off x="5086584" y="-3512836"/>
            <a:ext cx="738664" cy="10176534"/>
          </a:xfrm>
          <a:prstGeom prst="rect">
            <a:avLst/>
          </a:prstGeom>
          <a:noFill/>
        </p:spPr>
        <p:txBody>
          <a:bodyPr vert="eaVert" wrap="square" rtlCol="0">
            <a:spAutoFit/>
          </a:bodyPr>
          <a:lstStyle/>
          <a:p>
            <a:r>
              <a:rPr lang="vi-VN" altLang="zh-CN" sz="3600" b="1" dirty="0">
                <a:solidFill>
                  <a:srgbClr val="C00000"/>
                </a:solidFill>
                <a:latin typeface="Calibri" panose="020F0502020204030204" pitchFamily="34" charset="0"/>
                <a:cs typeface="Calibri" panose="020F0502020204030204" pitchFamily="34" charset="0"/>
              </a:rPr>
              <a:t>d. Quá trình phản công và chiến thắng</a:t>
            </a:r>
            <a:endParaRPr lang="zh-CN" altLang="en-US" sz="3600" b="1" dirty="0">
              <a:solidFill>
                <a:srgbClr val="C0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93A58B7-3596-A94D-9A76-4AD64006BF07}"/>
              </a:ext>
            </a:extLst>
          </p:cNvPr>
          <p:cNvSpPr txBox="1"/>
          <p:nvPr/>
        </p:nvSpPr>
        <p:spPr>
          <a:xfrm>
            <a:off x="367648" y="1975612"/>
            <a:ext cx="11417951" cy="754694"/>
          </a:xfrm>
          <a:prstGeom prst="rect">
            <a:avLst/>
          </a:prstGeom>
          <a:noFill/>
        </p:spPr>
        <p:txBody>
          <a:bodyPr wrap="square">
            <a:spAutoFit/>
          </a:bodyPr>
          <a:lstStyle/>
          <a:p>
            <a:pPr algn="just">
              <a:lnSpc>
                <a:spcPct val="150000"/>
              </a:lnSpc>
            </a:pPr>
            <a:r>
              <a:rPr lang="en-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Hình ảnh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kết</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thúc</a:t>
            </a:r>
            <a:r>
              <a:rPr lang="en-VN" sz="3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2E919017-FACB-4926-D828-12E1FC95800A}"/>
              </a:ext>
            </a:extLst>
          </p:cNvPr>
          <p:cNvSpPr/>
          <p:nvPr/>
        </p:nvSpPr>
        <p:spPr>
          <a:xfrm>
            <a:off x="611728" y="2835393"/>
            <a:ext cx="5348748" cy="24096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2400" b="1" dirty="0" err="1">
                <a:solidFill>
                  <a:srgbClr val="C00000"/>
                </a:solidFill>
                <a:latin typeface="Times New Roman" panose="02020603050405020304" pitchFamily="18" charset="0"/>
                <a:cs typeface="Times New Roman" panose="02020603050405020304" pitchFamily="18" charset="0"/>
              </a:rPr>
              <a:t>Tướng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giặc</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vía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nín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thở</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bỏ</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đầu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tự</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vẫn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trói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tay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xin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hàng</a:t>
            </a:r>
            <a:r>
              <a:rPr lang="en-US" sz="2400" b="1" i="1" dirty="0">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8349A6CA-8D15-C9CF-8650-9707F8CEFE5C}"/>
              </a:ext>
            </a:extLst>
          </p:cNvPr>
          <p:cNvSpPr/>
          <p:nvPr/>
        </p:nvSpPr>
        <p:spPr>
          <a:xfrm>
            <a:off x="6988894" y="2835393"/>
            <a:ext cx="4591378" cy="24096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2400" b="1" dirty="0" err="1">
                <a:solidFill>
                  <a:srgbClr val="C00000"/>
                </a:solidFill>
                <a:latin typeface="Times New Roman" panose="02020603050405020304" pitchFamily="18" charset="0"/>
                <a:cs typeface="Times New Roman" panose="02020603050405020304" pitchFamily="18" charset="0"/>
              </a:rPr>
              <a:t>Quân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lính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thây</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chất</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đầy</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đường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xéo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chạy</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lên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nhau</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thoát</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thân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khiếp</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vía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mà</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vỡ</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mật</a:t>
            </a:r>
            <a:r>
              <a:rPr lang="en-US" sz="2400" b="1" i="1" dirty="0">
                <a:solidFill>
                  <a:schemeClr val="tx1"/>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4B2C2FFF-E7AA-E2FF-EB8E-9C0F8954BDAC}"/>
              </a:ext>
            </a:extLst>
          </p:cNvPr>
          <p:cNvSpPr txBox="1"/>
          <p:nvPr/>
        </p:nvSpPr>
        <p:spPr>
          <a:xfrm>
            <a:off x="893211" y="5553122"/>
            <a:ext cx="10366823"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=&gt; </a:t>
            </a:r>
            <a:r>
              <a:rPr lang="en-US" sz="2800" b="1" dirty="0" err="1">
                <a:latin typeface="Times New Roman" panose="02020603050405020304" pitchFamily="18" charset="0"/>
                <a:cs typeface="Times New Roman" panose="02020603050405020304" pitchFamily="18" charset="0"/>
              </a:rPr>
              <a:t>Giặc</a:t>
            </a:r>
            <a:r>
              <a:rPr lang="en-US" sz="2800" b="1" dirty="0">
                <a:latin typeface="Times New Roman" panose="02020603050405020304" pitchFamily="18" charset="0"/>
                <a:cs typeface="Times New Roman" panose="02020603050405020304" pitchFamily="18" charset="0"/>
              </a:rPr>
              <a:t> Minh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tướng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hèn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chết</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3541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5"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6541"/>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10426968" y="222308"/>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540933" y="234700"/>
            <a:ext cx="9127067"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735134" y="-4490984"/>
            <a:ext cx="738664" cy="10176534"/>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3. Bản hùng ca về cuộc khởi nghĩa Nam Sơn</a:t>
            </a:r>
            <a:endParaRPr lang="zh-CN" altLang="en-US" sz="3600" b="1" dirty="0">
              <a:solidFill>
                <a:srgbClr val="FFFF00"/>
              </a:solidFill>
              <a:latin typeface="Calibri" panose="020F050202020403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id="{3B43BEA9-72D4-A440-ACD6-AEA0C4EBF0FB}"/>
              </a:ext>
            </a:extLst>
          </p:cNvPr>
          <p:cNvGraphicFramePr/>
          <p:nvPr>
            <p:extLst>
              <p:ext uri="{D42A27DB-BD31-4B8C-83A1-F6EECF244321}">
                <p14:modId xmlns:p14="http://schemas.microsoft.com/office/powerpoint/2010/main" val="1882891174"/>
              </p:ext>
            </p:extLst>
          </p:nvPr>
        </p:nvGraphicFramePr>
        <p:xfrm>
          <a:off x="-162205" y="1457735"/>
          <a:ext cx="12533342" cy="5436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93157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6541"/>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10302509" y="289828"/>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217125" y="234700"/>
            <a:ext cx="9332342" cy="1005054"/>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578831" y="-4351040"/>
            <a:ext cx="615553" cy="10176534"/>
          </a:xfrm>
          <a:prstGeom prst="rect">
            <a:avLst/>
          </a:prstGeom>
          <a:noFill/>
        </p:spPr>
        <p:txBody>
          <a:bodyPr vert="eaVert" wrap="square" rtlCol="0">
            <a:spAutoFit/>
          </a:bodyPr>
          <a:lstStyle/>
          <a:p>
            <a:pPr algn="ctr"/>
            <a:r>
              <a:rPr lang="en-US" altLang="zh-CN" sz="2800" b="1" dirty="0" err="1">
                <a:solidFill>
                  <a:srgbClr val="FFFF00"/>
                </a:solidFill>
                <a:latin typeface="Calibri" panose="020F0502020204030204" pitchFamily="34" charset="0"/>
                <a:cs typeface="Calibri" panose="020F0502020204030204" pitchFamily="34" charset="0"/>
              </a:rPr>
              <a:t>Đoạn</a:t>
            </a:r>
            <a:r>
              <a:rPr lang="en-US" altLang="zh-CN" sz="2800" b="1" dirty="0">
                <a:solidFill>
                  <a:srgbClr val="FFFF00"/>
                </a:solidFill>
                <a:latin typeface="Calibri" panose="020F0502020204030204" pitchFamily="34" charset="0"/>
                <a:cs typeface="Calibri" panose="020F0502020204030204" pitchFamily="34" charset="0"/>
              </a:rPr>
              <a:t> </a:t>
            </a:r>
            <a:r>
              <a:rPr lang="vi-VN" altLang="zh-CN" sz="2800" b="1" dirty="0">
                <a:solidFill>
                  <a:srgbClr val="FFFF00"/>
                </a:solidFill>
                <a:latin typeface="Calibri" panose="020F0502020204030204" pitchFamily="34" charset="0"/>
                <a:cs typeface="Calibri" panose="020F0502020204030204" pitchFamily="34" charset="0"/>
              </a:rPr>
              <a:t>4. Tuyên bố thắng trận</a:t>
            </a:r>
            <a:r>
              <a:rPr lang="en-US" altLang="zh-CN" sz="2800" b="1" dirty="0">
                <a:solidFill>
                  <a:srgbClr val="FFFF00"/>
                </a:solidFill>
                <a:latin typeface="Calibri" panose="020F0502020204030204" pitchFamily="34" charset="0"/>
                <a:cs typeface="Calibri" panose="020F0502020204030204" pitchFamily="34" charset="0"/>
              </a:rPr>
              <a:t> </a:t>
            </a:r>
            <a:r>
              <a:rPr lang="vi-VN" altLang="zh-CN" sz="2800" b="1" dirty="0">
                <a:solidFill>
                  <a:srgbClr val="FFFF00"/>
                </a:solidFill>
                <a:latin typeface="Calibri" panose="020F0502020204030204" pitchFamily="34" charset="0"/>
                <a:cs typeface="Calibri" panose="020F0502020204030204" pitchFamily="34" charset="0"/>
              </a:rPr>
              <a:t>và nêu lên bài học lịch sử</a:t>
            </a:r>
            <a:endParaRPr lang="zh-CN" altLang="en-US" sz="2800" b="1" dirty="0">
              <a:solidFill>
                <a:srgbClr val="FFFF00"/>
              </a:solidFill>
              <a:latin typeface="Calibri" panose="020F0502020204030204" pitchFamily="34" charset="0"/>
              <a:cs typeface="Calibri" panose="020F0502020204030204" pitchFamily="34" charset="0"/>
            </a:endParaRPr>
          </a:p>
        </p:txBody>
      </p:sp>
      <p:sp>
        <p:nvSpPr>
          <p:cNvPr id="7" name="Rounded Rectangle 6">
            <a:extLst>
              <a:ext uri="{FF2B5EF4-FFF2-40B4-BE49-F238E27FC236}">
                <a16:creationId xmlns:a16="http://schemas.microsoft.com/office/drawing/2014/main" id="{49B63B47-1F30-E14A-8F13-B6540244B392}"/>
              </a:ext>
            </a:extLst>
          </p:cNvPr>
          <p:cNvSpPr/>
          <p:nvPr/>
        </p:nvSpPr>
        <p:spPr>
          <a:xfrm>
            <a:off x="294996" y="2467772"/>
            <a:ext cx="11602007" cy="19224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Giọng văn: trang nghiêm, trịnh trọng. Tuyên bố, khẳng định với toàn dân về nền độc lập dân tộc, chủ quyền đất nước đã được lập lại.</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70132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ppt_y</p:attrName>
                                        </p:attrNameLst>
                                      </p:cBhvr>
                                      <p:tavLst>
                                        <p:tav tm="0">
                                          <p:val>
                                            <p:strVal val="#ppt_y+#ppt_h*1.125000"/>
                                          </p:val>
                                        </p:tav>
                                        <p:tav tm="100000">
                                          <p:val>
                                            <p:strVal val="#ppt_y"/>
                                          </p:val>
                                        </p:tav>
                                      </p:tavLst>
                                    </p:anim>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3932"/>
            <a:ext cx="12192000" cy="6858000"/>
          </a:xfrm>
          <a:prstGeom prst="rect">
            <a:avLst/>
          </a:prstGeom>
        </p:spPr>
      </p:pic>
      <p:pic>
        <p:nvPicPr>
          <p:cNvPr id="31" name="图片 40">
            <a:extLst>
              <a:ext uri="{FF2B5EF4-FFF2-40B4-BE49-F238E27FC236}">
                <a16:creationId xmlns:a16="http://schemas.microsoft.com/office/drawing/2014/main" id="{26EA2BEF-721D-484A-ACD7-EB26136C9A3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759"/>
          <a:stretch/>
        </p:blipFill>
        <p:spPr>
          <a:xfrm rot="5726277">
            <a:off x="10302509" y="289828"/>
            <a:ext cx="1083707" cy="749951"/>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217125" y="234700"/>
            <a:ext cx="9332342" cy="1005054"/>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578831" y="-4351040"/>
            <a:ext cx="615553" cy="10176534"/>
          </a:xfrm>
          <a:prstGeom prst="rect">
            <a:avLst/>
          </a:prstGeom>
          <a:noFill/>
        </p:spPr>
        <p:txBody>
          <a:bodyPr vert="eaVert" wrap="square" rtlCol="0">
            <a:spAutoFit/>
          </a:bodyPr>
          <a:lstStyle/>
          <a:p>
            <a:pPr algn="ctr"/>
            <a:r>
              <a:rPr lang="en-US" altLang="zh-CN" sz="2800" b="1" dirty="0" err="1">
                <a:solidFill>
                  <a:srgbClr val="FFFF00"/>
                </a:solidFill>
                <a:latin typeface="Calibri" panose="020F0502020204030204" pitchFamily="34" charset="0"/>
                <a:cs typeface="Calibri" panose="020F0502020204030204" pitchFamily="34" charset="0"/>
              </a:rPr>
              <a:t>Đoạn</a:t>
            </a:r>
            <a:r>
              <a:rPr lang="en-US" altLang="zh-CN" sz="2800" b="1" dirty="0">
                <a:solidFill>
                  <a:srgbClr val="FFFF00"/>
                </a:solidFill>
                <a:latin typeface="Calibri" panose="020F0502020204030204" pitchFamily="34" charset="0"/>
                <a:cs typeface="Calibri" panose="020F0502020204030204" pitchFamily="34" charset="0"/>
              </a:rPr>
              <a:t> </a:t>
            </a:r>
            <a:r>
              <a:rPr lang="vi-VN" altLang="zh-CN" sz="2800" b="1" dirty="0">
                <a:solidFill>
                  <a:srgbClr val="FFFF00"/>
                </a:solidFill>
                <a:latin typeface="Calibri" panose="020F0502020204030204" pitchFamily="34" charset="0"/>
                <a:cs typeface="Calibri" panose="020F0502020204030204" pitchFamily="34" charset="0"/>
              </a:rPr>
              <a:t>4. Tuyên bố thắng trận</a:t>
            </a:r>
            <a:r>
              <a:rPr lang="en-US" altLang="zh-CN" sz="2800" b="1" dirty="0">
                <a:solidFill>
                  <a:srgbClr val="FFFF00"/>
                </a:solidFill>
                <a:latin typeface="Calibri" panose="020F0502020204030204" pitchFamily="34" charset="0"/>
                <a:cs typeface="Calibri" panose="020F0502020204030204" pitchFamily="34" charset="0"/>
              </a:rPr>
              <a:t> </a:t>
            </a:r>
            <a:r>
              <a:rPr lang="vi-VN" altLang="zh-CN" sz="2800" b="1" dirty="0">
                <a:solidFill>
                  <a:srgbClr val="FFFF00"/>
                </a:solidFill>
                <a:latin typeface="Calibri" panose="020F0502020204030204" pitchFamily="34" charset="0"/>
                <a:cs typeface="Calibri" panose="020F0502020204030204" pitchFamily="34" charset="0"/>
              </a:rPr>
              <a:t>và nêu lên bài học lịch sử</a:t>
            </a:r>
            <a:endParaRPr lang="zh-CN" altLang="en-US" sz="2800" b="1" dirty="0">
              <a:solidFill>
                <a:srgbClr val="FFFF00"/>
              </a:solidFill>
              <a:latin typeface="Calibri" panose="020F0502020204030204" pitchFamily="34" charset="0"/>
              <a:cs typeface="Calibri" panose="020F0502020204030204" pitchFamily="34" charset="0"/>
            </a:endParaRPr>
          </a:p>
        </p:txBody>
      </p:sp>
      <p:graphicFrame>
        <p:nvGraphicFramePr>
          <p:cNvPr id="3" name="Diagram 2">
            <a:extLst>
              <a:ext uri="{FF2B5EF4-FFF2-40B4-BE49-F238E27FC236}">
                <a16:creationId xmlns:a16="http://schemas.microsoft.com/office/drawing/2014/main" id="{22F0A6FE-D53E-644B-BDF7-36A7175C3EF9}"/>
              </a:ext>
            </a:extLst>
          </p:cNvPr>
          <p:cNvGraphicFramePr/>
          <p:nvPr>
            <p:extLst>
              <p:ext uri="{D42A27DB-BD31-4B8C-83A1-F6EECF244321}">
                <p14:modId xmlns:p14="http://schemas.microsoft.com/office/powerpoint/2010/main" val="261866654"/>
              </p:ext>
            </p:extLst>
          </p:nvPr>
        </p:nvGraphicFramePr>
        <p:xfrm>
          <a:off x="393481" y="1024466"/>
          <a:ext cx="7086468"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a:extLst>
              <a:ext uri="{FF2B5EF4-FFF2-40B4-BE49-F238E27FC236}">
                <a16:creationId xmlns:a16="http://schemas.microsoft.com/office/drawing/2014/main" id="{4ACF1652-7485-F148-8838-0FA92FFF2BCD}"/>
              </a:ext>
            </a:extLst>
          </p:cNvPr>
          <p:cNvSpPr txBox="1"/>
          <p:nvPr/>
        </p:nvSpPr>
        <p:spPr>
          <a:xfrm>
            <a:off x="8640609" y="2923155"/>
            <a:ext cx="3390767" cy="1815882"/>
          </a:xfrm>
          <a:prstGeom prst="rect">
            <a:avLst/>
          </a:prstGeom>
          <a:noFill/>
        </p:spPr>
        <p:txBody>
          <a:bodyPr wrap="square">
            <a:spAutoFit/>
          </a:bodyPr>
          <a:lstStyle/>
          <a:p>
            <a:pPr marL="285750" indent="-285750" algn="just">
              <a:buFont typeface="Symbol" pitchFamily="2" charset="2"/>
              <a:buChar char="Þ"/>
            </a:pPr>
            <a:r>
              <a:rPr lang="en-US" sz="2800" b="1" i="1" dirty="0">
                <a:solidFill>
                  <a:srgbClr val="000000"/>
                </a:solidFill>
                <a:effectLst/>
                <a:latin typeface="Times New Roman" panose="02020603050405020304" pitchFamily="18" charset="0"/>
                <a:ea typeface="Times New Roman" panose="02020603050405020304" pitchFamily="18" charset="0"/>
              </a:rPr>
              <a:t> </a:t>
            </a:r>
            <a:r>
              <a:rPr lang="en-VN" sz="2800" b="1" i="1" dirty="0">
                <a:solidFill>
                  <a:srgbClr val="000000"/>
                </a:solidFill>
                <a:effectLst/>
                <a:latin typeface="Times New Roman" panose="02020603050405020304" pitchFamily="18" charset="0"/>
                <a:ea typeface="Times New Roman" panose="02020603050405020304" pitchFamily="18" charset="0"/>
              </a:rPr>
              <a:t>Ý nghĩa lâu dài với công cuộc dựng nước và giữ nước của dân tộc ta.</a:t>
            </a:r>
          </a:p>
        </p:txBody>
      </p:sp>
      <p:sp>
        <p:nvSpPr>
          <p:cNvPr id="6" name="Right Brace 5">
            <a:extLst>
              <a:ext uri="{FF2B5EF4-FFF2-40B4-BE49-F238E27FC236}">
                <a16:creationId xmlns:a16="http://schemas.microsoft.com/office/drawing/2014/main" id="{8332998F-F761-6C4D-9935-F0229E4C7854}"/>
              </a:ext>
            </a:extLst>
          </p:cNvPr>
          <p:cNvSpPr/>
          <p:nvPr/>
        </p:nvSpPr>
        <p:spPr>
          <a:xfrm>
            <a:off x="7975382" y="2489200"/>
            <a:ext cx="330418" cy="27093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val="339910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1"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
          <p:cNvSpPr/>
          <p:nvPr/>
        </p:nvSpPr>
        <p:spPr>
          <a:xfrm>
            <a:off x="834575" y="410938"/>
            <a:ext cx="10522857" cy="2227943"/>
          </a:xfrm>
          <a:prstGeom prst="snip2DiagRect">
            <a:avLst>
              <a:gd name="adj1" fmla="val 0"/>
              <a:gd name="adj2" fmla="val 16667"/>
            </a:avLst>
          </a:prstGeom>
          <a:solidFill>
            <a:srgbClr val="00206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3600" b="1" i="1" u="none" strike="noStrike" cap="none" dirty="0" err="1">
                <a:solidFill>
                  <a:schemeClr val="lt1"/>
                </a:solidFill>
                <a:latin typeface="Times New Roman"/>
                <a:ea typeface="Times New Roman"/>
                <a:cs typeface="Times New Roman"/>
                <a:sym typeface="Times New Roman"/>
              </a:rPr>
              <a:t>Câu</a:t>
            </a:r>
            <a:r>
              <a:rPr lang="en-US" sz="3600" b="1" i="1" u="none" strike="noStrike" cap="none"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hỏi</a:t>
            </a:r>
            <a:r>
              <a:rPr lang="en-US" sz="3600" b="1" i="1" u="none" strike="noStrike" cap="none" dirty="0">
                <a:solidFill>
                  <a:schemeClr val="lt1"/>
                </a:solidFill>
                <a:latin typeface="Times New Roman"/>
                <a:ea typeface="Times New Roman"/>
                <a:cs typeface="Times New Roman"/>
                <a:sym typeface="Times New Roman"/>
              </a:rPr>
              <a:t> 3: </a:t>
            </a:r>
            <a:r>
              <a:rPr lang="en-US" sz="3600" b="1" i="1" u="none" strike="noStrike" cap="none" dirty="0" err="1">
                <a:solidFill>
                  <a:schemeClr val="lt1"/>
                </a:solidFill>
                <a:latin typeface="Times New Roman"/>
                <a:ea typeface="Times New Roman"/>
                <a:cs typeface="Times New Roman"/>
                <a:sym typeface="Times New Roman"/>
              </a:rPr>
              <a:t>Vị</a:t>
            </a:r>
            <a:r>
              <a:rPr lang="en-US" sz="3600" b="1" i="1" u="none" strike="noStrike" cap="none"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Vua</a:t>
            </a:r>
            <a:r>
              <a:rPr lang="en-US" sz="3600" b="1" i="1" u="none" strike="noStrike" cap="none"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nào</a:t>
            </a:r>
            <a:r>
              <a:rPr lang="en-US" sz="3600" b="1" i="1" u="none" strike="noStrike" cap="none"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xuống</a:t>
            </a:r>
            <a:r>
              <a:rPr lang="en-US" sz="3600" b="1" i="1" u="none" strike="noStrike" cap="none"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chiếu</a:t>
            </a:r>
            <a:r>
              <a:rPr lang="en-US" sz="3600" b="1" i="1" u="none" strike="noStrike" cap="none"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ân</a:t>
            </a:r>
            <a:r>
              <a:rPr lang="en-US" sz="3600" b="1" i="1" u="none" strike="noStrike" cap="none"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xá</a:t>
            </a:r>
            <a:r>
              <a:rPr lang="en-US" sz="3600" b="1" i="1" u="none" strike="noStrike" cap="none"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cho</a:t>
            </a:r>
            <a:r>
              <a:rPr lang="en-US" sz="3600" b="1" i="1" u="none" strike="noStrike" cap="none"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Nguyễn</a:t>
            </a:r>
            <a:r>
              <a:rPr lang="en-US" sz="3600" b="1" i="1" u="none" strike="noStrike" cap="none"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Trãi</a:t>
            </a:r>
            <a:r>
              <a:rPr lang="en-US" sz="3600" b="1" i="1" u="none" strike="noStrike" cap="none" dirty="0">
                <a:solidFill>
                  <a:schemeClr val="lt1"/>
                </a:solidFill>
                <a:latin typeface="Times New Roman"/>
                <a:ea typeface="Times New Roman"/>
                <a:cs typeface="Times New Roman"/>
                <a:sym typeface="Times New Roman"/>
              </a:rPr>
              <a:t>?</a:t>
            </a:r>
            <a:endParaRPr sz="3600" b="1" i="1" u="none" strike="noStrike" cap="none" dirty="0">
              <a:solidFill>
                <a:schemeClr val="lt1"/>
              </a:solidFill>
              <a:latin typeface="Times New Roman"/>
              <a:ea typeface="Times New Roman"/>
              <a:cs typeface="Times New Roman"/>
              <a:sym typeface="Times New Roman"/>
            </a:endParaRPr>
          </a:p>
        </p:txBody>
      </p:sp>
      <p:sp>
        <p:nvSpPr>
          <p:cNvPr id="370" name="Google Shape;370;p5"/>
          <p:cNvSpPr/>
          <p:nvPr/>
        </p:nvSpPr>
        <p:spPr>
          <a:xfrm>
            <a:off x="829227" y="2832625"/>
            <a:ext cx="10522857" cy="2227943"/>
          </a:xfrm>
          <a:prstGeom prst="snip2DiagRect">
            <a:avLst>
              <a:gd name="adj1" fmla="val 0"/>
              <a:gd name="adj2" fmla="val 16667"/>
            </a:avLst>
          </a:prstGeom>
          <a:solidFill>
            <a:srgbClr val="7030A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4000" b="1" i="1" u="none" strike="noStrike" cap="none" dirty="0">
                <a:solidFill>
                  <a:schemeClr val="bg1"/>
                </a:solidFill>
                <a:latin typeface="Times New Roman"/>
                <a:ea typeface="Times New Roman"/>
                <a:cs typeface="Times New Roman"/>
                <a:sym typeface="Times New Roman"/>
              </a:rPr>
              <a:t>Lê </a:t>
            </a:r>
            <a:r>
              <a:rPr lang="en-US" sz="4000" b="1" i="1" u="none" strike="noStrike" cap="none" dirty="0" err="1">
                <a:solidFill>
                  <a:schemeClr val="bg1"/>
                </a:solidFill>
                <a:latin typeface="Times New Roman"/>
                <a:ea typeface="Times New Roman"/>
                <a:cs typeface="Times New Roman"/>
                <a:sym typeface="Times New Roman"/>
              </a:rPr>
              <a:t>Thánh</a:t>
            </a:r>
            <a:r>
              <a:rPr lang="en-US" sz="4000" b="1" i="1" u="none" strike="noStrike" cap="none" dirty="0">
                <a:solidFill>
                  <a:schemeClr val="bg1"/>
                </a:solidFill>
                <a:latin typeface="Times New Roman"/>
                <a:ea typeface="Times New Roman"/>
                <a:cs typeface="Times New Roman"/>
                <a:sym typeface="Times New Roman"/>
              </a:rPr>
              <a:t> </a:t>
            </a:r>
            <a:r>
              <a:rPr lang="en-US" sz="4000" b="1" i="1" u="none" strike="noStrike" cap="none" dirty="0" err="1">
                <a:solidFill>
                  <a:schemeClr val="bg1"/>
                </a:solidFill>
                <a:latin typeface="Times New Roman"/>
                <a:ea typeface="Times New Roman"/>
                <a:cs typeface="Times New Roman"/>
                <a:sym typeface="Times New Roman"/>
              </a:rPr>
              <a:t>Tông</a:t>
            </a:r>
            <a:endParaRPr sz="4000" b="1" i="1" u="none" strike="noStrike" cap="none" dirty="0">
              <a:solidFill>
                <a:schemeClr val="bg1"/>
              </a:solidFill>
              <a:latin typeface="Times New Roman"/>
              <a:ea typeface="Times New Roman"/>
              <a:cs typeface="Times New Roman"/>
              <a:sym typeface="Times New Roman"/>
            </a:endParaRPr>
          </a:p>
        </p:txBody>
      </p:sp>
      <p:pic>
        <p:nvPicPr>
          <p:cNvPr id="371" name="Google Shape;371;p5">
            <a:hlinkClick r:id="rId3" action="ppaction://hlinksldjump"/>
          </p:cNvPr>
          <p:cNvPicPr preferRelativeResize="0"/>
          <p:nvPr/>
        </p:nvPicPr>
        <p:blipFill rotWithShape="1">
          <a:blip r:embed="rId4">
            <a:alphaModFix/>
          </a:blip>
          <a:srcRect/>
          <a:stretch/>
        </p:blipFill>
        <p:spPr>
          <a:xfrm>
            <a:off x="9753600" y="5388208"/>
            <a:ext cx="2400300" cy="1468203"/>
          </a:xfrm>
          <a:prstGeom prst="rect">
            <a:avLst/>
          </a:prstGeom>
          <a:noFill/>
          <a:ln>
            <a:noFill/>
          </a:ln>
        </p:spPr>
      </p:pic>
      <p:pic>
        <p:nvPicPr>
          <p:cNvPr id="372" name="Google Shape;372;p5">
            <a:hlinkClick r:id="rId5" action="ppaction://hlinksldjump"/>
          </p:cNvPr>
          <p:cNvPicPr preferRelativeResize="0"/>
          <p:nvPr/>
        </p:nvPicPr>
        <p:blipFill rotWithShape="1">
          <a:blip r:embed="rId6">
            <a:alphaModFix/>
          </a:blip>
          <a:srcRect/>
          <a:stretch/>
        </p:blipFill>
        <p:spPr>
          <a:xfrm>
            <a:off x="861868" y="5388208"/>
            <a:ext cx="2639810" cy="14626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0"/>
                                        </p:tgtEl>
                                        <p:attrNameLst>
                                          <p:attrName>style.visibility</p:attrName>
                                        </p:attrNameLst>
                                      </p:cBhvr>
                                      <p:to>
                                        <p:strVal val="visible"/>
                                      </p:to>
                                    </p:set>
                                    <p:animEffect transition="in" filter="fade">
                                      <p:cBhvr>
                                        <p:cTn id="12" dur="10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192000" cy="6858000"/>
          </a:xfrm>
          <a:prstGeom prst="rect">
            <a:avLst/>
          </a:prstGeom>
        </p:spPr>
      </p:pic>
      <p:pic>
        <p:nvPicPr>
          <p:cNvPr id="4" name="PA_库_图片 6"/>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146194" y="0"/>
            <a:ext cx="3899612" cy="6858000"/>
          </a:xfrm>
          <a:prstGeom prst="rect">
            <a:avLst/>
          </a:prstGeom>
        </p:spPr>
      </p:pic>
      <p:pic>
        <p:nvPicPr>
          <p:cNvPr id="2" name="图片 1"/>
          <p:cNvPicPr>
            <a:picLocks noChangeAspect="1"/>
          </p:cNvPicPr>
          <p:nvPr/>
        </p:nvPicPr>
        <p:blipFill rotWithShape="1">
          <a:blip r:embed="rId5">
            <a:extLst>
              <a:ext uri="{28A0092B-C50C-407E-A947-70E740481C1C}">
                <a14:useLocalDpi xmlns:a14="http://schemas.microsoft.com/office/drawing/2010/main" val="0"/>
              </a:ext>
            </a:extLst>
          </a:blip>
          <a:srcRect l="12913" t="3663" b="7580"/>
          <a:stretch/>
        </p:blipFill>
        <p:spPr>
          <a:xfrm>
            <a:off x="4146194" y="0"/>
            <a:ext cx="2255602" cy="4176584"/>
          </a:xfrm>
          <a:prstGeom prst="rect">
            <a:avLst/>
          </a:prstGeom>
        </p:spPr>
      </p:pic>
      <p:sp>
        <p:nvSpPr>
          <p:cNvPr id="15" name="文本框 14">
            <a:extLst>
              <a:ext uri="{FF2B5EF4-FFF2-40B4-BE49-F238E27FC236}">
                <a16:creationId xmlns:a16="http://schemas.microsoft.com/office/drawing/2014/main" id="{B0F7FBD5-4566-44C9-B110-4130EDA22C75}"/>
              </a:ext>
            </a:extLst>
          </p:cNvPr>
          <p:cNvSpPr txBox="1"/>
          <p:nvPr/>
        </p:nvSpPr>
        <p:spPr>
          <a:xfrm rot="16200000">
            <a:off x="6258472" y="2191097"/>
            <a:ext cx="861774" cy="1121852"/>
          </a:xfrm>
          <a:prstGeom prst="rect">
            <a:avLst/>
          </a:prstGeom>
          <a:solidFill>
            <a:srgbClr val="F3EDE2"/>
          </a:solidFill>
        </p:spPr>
        <p:txBody>
          <a:bodyPr vert="eaVert" wrap="square" rtlCol="0">
            <a:spAutoFit/>
          </a:bodyPr>
          <a:lstStyle/>
          <a:p>
            <a:pPr algn="ctr"/>
            <a:r>
              <a:rPr lang="vi-VN" altLang="zh-CN" sz="4400" b="1" dirty="0">
                <a:latin typeface="Calibri" panose="020F0502020204030204" pitchFamily="34" charset="0"/>
                <a:cs typeface="Calibri" panose="020F0502020204030204" pitchFamily="34" charset="0"/>
              </a:rPr>
              <a:t>III</a:t>
            </a:r>
            <a:endParaRPr lang="zh-CN" altLang="en-US" sz="4400" b="1" dirty="0">
              <a:latin typeface="Calibri" panose="020F0502020204030204" pitchFamily="34" charset="0"/>
              <a:cs typeface="Calibri" panose="020F0502020204030204" pitchFamily="34" charset="0"/>
            </a:endParaRPr>
          </a:p>
        </p:txBody>
      </p:sp>
      <p:cxnSp>
        <p:nvCxnSpPr>
          <p:cNvPr id="21" name="直接连接符 20"/>
          <p:cNvCxnSpPr>
            <a:cxnSpLocks/>
          </p:cNvCxnSpPr>
          <p:nvPr/>
        </p:nvCxnSpPr>
        <p:spPr>
          <a:xfrm>
            <a:off x="5513518" y="3429000"/>
            <a:ext cx="2412438" cy="0"/>
          </a:xfrm>
          <a:prstGeom prst="line">
            <a:avLst/>
          </a:prstGeom>
        </p:spPr>
        <p:style>
          <a:lnRef idx="1">
            <a:schemeClr val="dk1"/>
          </a:lnRef>
          <a:fillRef idx="0">
            <a:schemeClr val="dk1"/>
          </a:fillRef>
          <a:effectRef idx="0">
            <a:schemeClr val="dk1"/>
          </a:effectRef>
          <a:fontRef idx="minor">
            <a:schemeClr val="tx1"/>
          </a:fontRef>
        </p:style>
      </p:cxnSp>
      <p:sp>
        <p:nvSpPr>
          <p:cNvPr id="8" name="文本框 14">
            <a:extLst>
              <a:ext uri="{FF2B5EF4-FFF2-40B4-BE49-F238E27FC236}">
                <a16:creationId xmlns:a16="http://schemas.microsoft.com/office/drawing/2014/main" id="{F21ED909-EFC4-E041-8F32-6D10FD387E66}"/>
              </a:ext>
            </a:extLst>
          </p:cNvPr>
          <p:cNvSpPr txBox="1"/>
          <p:nvPr/>
        </p:nvSpPr>
        <p:spPr>
          <a:xfrm rot="16200000">
            <a:off x="5953783" y="1984428"/>
            <a:ext cx="1538883" cy="6046097"/>
          </a:xfrm>
          <a:prstGeom prst="rect">
            <a:avLst/>
          </a:prstGeom>
          <a:noFill/>
        </p:spPr>
        <p:txBody>
          <a:bodyPr vert="eaVert" wrap="square" rtlCol="0">
            <a:spAutoFit/>
          </a:bodyPr>
          <a:lstStyle/>
          <a:p>
            <a:pPr algn="ctr"/>
            <a:r>
              <a:rPr lang="vi-VN" altLang="zh-CN" sz="4400" b="1" dirty="0">
                <a:solidFill>
                  <a:srgbClr val="C00000"/>
                </a:solidFill>
                <a:latin typeface="Calibri" panose="020F0502020204030204" pitchFamily="34" charset="0"/>
                <a:cs typeface="Calibri" panose="020F0502020204030204" pitchFamily="34" charset="0"/>
              </a:rPr>
              <a:t>TỔNG </a:t>
            </a:r>
          </a:p>
          <a:p>
            <a:pPr algn="ctr"/>
            <a:r>
              <a:rPr lang="vi-VN" altLang="zh-CN" sz="4400" b="1" dirty="0">
                <a:solidFill>
                  <a:srgbClr val="C00000"/>
                </a:solidFill>
                <a:latin typeface="Calibri" panose="020F0502020204030204" pitchFamily="34" charset="0"/>
                <a:cs typeface="Calibri" panose="020F0502020204030204" pitchFamily="34" charset="0"/>
              </a:rPr>
              <a:t>KẾT</a:t>
            </a:r>
            <a:endParaRPr lang="zh-CN" altLang="en-US" sz="44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1570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63" y="0"/>
            <a:ext cx="12192000" cy="6858000"/>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098800" y="227333"/>
            <a:ext cx="5586302"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522618" y="-2439882"/>
            <a:ext cx="738664" cy="6046097"/>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1. Nội dung</a:t>
            </a:r>
            <a:endParaRPr lang="zh-CN" altLang="en-US" sz="3600" b="1" dirty="0">
              <a:solidFill>
                <a:srgbClr val="FFFF00"/>
              </a:solidFill>
              <a:latin typeface="Calibri" panose="020F0502020204030204" pitchFamily="34" charset="0"/>
              <a:cs typeface="Calibri" panose="020F0502020204030204" pitchFamily="34" charset="0"/>
            </a:endParaRPr>
          </a:p>
        </p:txBody>
      </p:sp>
      <p:pic>
        <p:nvPicPr>
          <p:cNvPr id="6" name="图片 21">
            <a:extLst>
              <a:ext uri="{FF2B5EF4-FFF2-40B4-BE49-F238E27FC236}">
                <a16:creationId xmlns:a16="http://schemas.microsoft.com/office/drawing/2014/main" id="{A7068EE8-059E-BD43-913F-04B6947463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9998" y="-247135"/>
            <a:ext cx="2898899" cy="3676135"/>
          </a:xfrm>
          <a:prstGeom prst="rect">
            <a:avLst/>
          </a:prstGeom>
        </p:spPr>
      </p:pic>
      <p:sp>
        <p:nvSpPr>
          <p:cNvPr id="7" name="TextBox 6">
            <a:extLst>
              <a:ext uri="{FF2B5EF4-FFF2-40B4-BE49-F238E27FC236}">
                <a16:creationId xmlns:a16="http://schemas.microsoft.com/office/drawing/2014/main" id="{A5EC181B-5F17-6640-BD6E-99FD830373DE}"/>
              </a:ext>
            </a:extLst>
          </p:cNvPr>
          <p:cNvSpPr txBox="1"/>
          <p:nvPr/>
        </p:nvSpPr>
        <p:spPr>
          <a:xfrm>
            <a:off x="1419451" y="2256959"/>
            <a:ext cx="10162949" cy="3246530"/>
          </a:xfrm>
          <a:prstGeom prst="rect">
            <a:avLst/>
          </a:prstGeom>
          <a:noFill/>
        </p:spPr>
        <p:txBody>
          <a:bodyPr wrap="square">
            <a:spAutoFit/>
          </a:bodyPr>
          <a:lstStyle/>
          <a:p>
            <a:pPr algn="just">
              <a:lnSpc>
                <a:spcPct val="150000"/>
              </a:lnSpc>
            </a:pPr>
            <a:r>
              <a:rPr lang="vi-VN" sz="2800" dirty="0">
                <a:solidFill>
                  <a:srgbClr val="000000"/>
                </a:solidFill>
                <a:effectLst/>
                <a:latin typeface="Times New Roman" panose="02020603050405020304" pitchFamily="18" charset="0"/>
                <a:ea typeface="Times New Roman" panose="02020603050405020304" pitchFamily="18" charset="0"/>
              </a:rPr>
              <a:t>- </a:t>
            </a:r>
            <a:r>
              <a:rPr lang="en-VN" sz="2800" dirty="0">
                <a:solidFill>
                  <a:srgbClr val="000000"/>
                </a:solidFill>
                <a:effectLst/>
                <a:latin typeface="Times New Roman" panose="02020603050405020304" pitchFamily="18" charset="0"/>
                <a:ea typeface="Times New Roman" panose="02020603050405020304" pitchFamily="18" charset="0"/>
              </a:rPr>
              <a:t>Là bản tuyên ngôn độc lập lần thứ 2 của dân tộc ta ở thế kỉ XV: </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solidFill>
                  <a:srgbClr val="000000"/>
                </a:solidFill>
                <a:effectLst/>
                <a:latin typeface="Times New Roman" panose="02020603050405020304" pitchFamily="18" charset="0"/>
                <a:ea typeface="Times New Roman" panose="02020603050405020304" pitchFamily="18" charset="0"/>
              </a:rPr>
              <a:t>+ Nêu cao tư tưởng nhân nghĩa, chân lí độc lập dân tộc.</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solidFill>
                  <a:srgbClr val="000000"/>
                </a:solidFill>
                <a:effectLst/>
                <a:latin typeface="Times New Roman" panose="02020603050405020304" pitchFamily="18" charset="0"/>
                <a:ea typeface="Times New Roman" panose="02020603050405020304" pitchFamily="18" charset="0"/>
              </a:rPr>
              <a:t>+ Tố cáo tội ác của kẻ thù.</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solidFill>
                  <a:srgbClr val="000000"/>
                </a:solidFill>
                <a:effectLst/>
                <a:latin typeface="Times New Roman" panose="02020603050405020304" pitchFamily="18" charset="0"/>
                <a:ea typeface="Times New Roman" panose="02020603050405020304" pitchFamily="18" charset="0"/>
              </a:rPr>
              <a:t>+ Tái hiện quá trình kháng chiến hào hùng.</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en-VN" sz="2800" dirty="0">
                <a:solidFill>
                  <a:srgbClr val="000000"/>
                </a:solidFill>
                <a:effectLst/>
                <a:latin typeface="Times New Roman" panose="02020603050405020304" pitchFamily="18" charset="0"/>
                <a:ea typeface="Times New Roman" panose="02020603050405020304" pitchFamily="18" charset="0"/>
              </a:rPr>
              <a:t>+ Tuyên bố độc lập, rút ra bài học lịch sử.</a:t>
            </a:r>
            <a:endParaRPr lang="en-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186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63" y="0"/>
            <a:ext cx="12192000" cy="6858000"/>
          </a:xfrm>
          <a:prstGeom prst="rect">
            <a:avLst/>
          </a:prstGeom>
        </p:spPr>
      </p:pic>
      <p:pic>
        <p:nvPicPr>
          <p:cNvPr id="32" name="PA_库_图片 6">
            <a:extLst>
              <a:ext uri="{FF2B5EF4-FFF2-40B4-BE49-F238E27FC236}">
                <a16:creationId xmlns:a16="http://schemas.microsoft.com/office/drawing/2014/main" id="{64D64611-58EB-8F46-AB4F-B1343CE6090C}"/>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098800" y="227333"/>
            <a:ext cx="5586302" cy="725166"/>
          </a:xfrm>
          <a:prstGeom prst="rect">
            <a:avLst/>
          </a:prstGeom>
          <a:effectLst>
            <a:outerShdw blurRad="50800" dist="38100" dir="2700000" algn="tl" rotWithShape="0">
              <a:prstClr val="black">
                <a:alpha val="40000"/>
              </a:prstClr>
            </a:outerShdw>
          </a:effectLst>
        </p:spPr>
      </p:pic>
      <p:sp>
        <p:nvSpPr>
          <p:cNvPr id="33" name="文本框 14">
            <a:extLst>
              <a:ext uri="{FF2B5EF4-FFF2-40B4-BE49-F238E27FC236}">
                <a16:creationId xmlns:a16="http://schemas.microsoft.com/office/drawing/2014/main" id="{C5BFDB2D-09E9-6C4F-973F-8C74C8CBD10B}"/>
              </a:ext>
            </a:extLst>
          </p:cNvPr>
          <p:cNvSpPr txBox="1"/>
          <p:nvPr/>
        </p:nvSpPr>
        <p:spPr>
          <a:xfrm rot="16200000">
            <a:off x="5522618" y="-2439882"/>
            <a:ext cx="738664" cy="6046097"/>
          </a:xfrm>
          <a:prstGeom prst="rect">
            <a:avLst/>
          </a:prstGeom>
          <a:noFill/>
        </p:spPr>
        <p:txBody>
          <a:bodyPr vert="eaVert" wrap="square" rtlCol="0">
            <a:spAutoFit/>
          </a:bodyPr>
          <a:lstStyle/>
          <a:p>
            <a:pPr algn="ctr"/>
            <a:r>
              <a:rPr lang="vi-VN" altLang="zh-CN" sz="3600" b="1" dirty="0">
                <a:solidFill>
                  <a:srgbClr val="FFFF00"/>
                </a:solidFill>
                <a:latin typeface="Calibri" panose="020F0502020204030204" pitchFamily="34" charset="0"/>
                <a:cs typeface="Calibri" panose="020F0502020204030204" pitchFamily="34" charset="0"/>
              </a:rPr>
              <a:t>2. Nghệ thuật</a:t>
            </a:r>
            <a:endParaRPr lang="zh-CN" altLang="en-US" sz="3600" b="1" dirty="0">
              <a:solidFill>
                <a:srgbClr val="FFFF00"/>
              </a:solidFill>
              <a:latin typeface="Calibri" panose="020F0502020204030204" pitchFamily="34" charset="0"/>
              <a:cs typeface="Calibri" panose="020F0502020204030204" pitchFamily="34" charset="0"/>
            </a:endParaRPr>
          </a:p>
        </p:txBody>
      </p:sp>
      <p:pic>
        <p:nvPicPr>
          <p:cNvPr id="6" name="图片 21">
            <a:extLst>
              <a:ext uri="{FF2B5EF4-FFF2-40B4-BE49-F238E27FC236}">
                <a16:creationId xmlns:a16="http://schemas.microsoft.com/office/drawing/2014/main" id="{A7068EE8-059E-BD43-913F-04B6947463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9998" y="-247135"/>
            <a:ext cx="2898899" cy="3676135"/>
          </a:xfrm>
          <a:prstGeom prst="rect">
            <a:avLst/>
          </a:prstGeom>
        </p:spPr>
      </p:pic>
      <p:sp>
        <p:nvSpPr>
          <p:cNvPr id="7" name="TextBox 6">
            <a:extLst>
              <a:ext uri="{FF2B5EF4-FFF2-40B4-BE49-F238E27FC236}">
                <a16:creationId xmlns:a16="http://schemas.microsoft.com/office/drawing/2014/main" id="{44B2BAD2-C23F-7B45-901D-F4A7C8451A5D}"/>
              </a:ext>
            </a:extLst>
          </p:cNvPr>
          <p:cNvSpPr txBox="1"/>
          <p:nvPr/>
        </p:nvSpPr>
        <p:spPr>
          <a:xfrm>
            <a:off x="1555503" y="2452066"/>
            <a:ext cx="10634134" cy="1953868"/>
          </a:xfrm>
          <a:prstGeom prst="rect">
            <a:avLst/>
          </a:prstGeom>
          <a:noFill/>
        </p:spPr>
        <p:txBody>
          <a:bodyPr wrap="square">
            <a:spAutoFit/>
          </a:bodyPr>
          <a:lstStyle/>
          <a:p>
            <a:pPr algn="just">
              <a:lnSpc>
                <a:spcPct val="150000"/>
              </a:lnSpc>
            </a:pPr>
            <a:r>
              <a:rPr lang="en-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Kết hợp hài hòa 2 yếu tố: chính luận sắc bén và văn chương trữ tình.</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Mang đậm cảm hứng anh hùng ca.</a:t>
            </a:r>
            <a:endParaRPr lang="en-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nSpc>
                <a:spcPct val="150000"/>
              </a:lnSpc>
              <a:buFont typeface="Symbol" pitchFamily="2" charset="2"/>
              <a:buChar char="Þ"/>
            </a:pPr>
            <a:r>
              <a:rPr lang="en-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áng “thiên cổ hùng văn”.</a:t>
            </a:r>
            <a:r>
              <a:rPr lang="en-VN" sz="2800" b="1" i="1" dirty="0">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6846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192000" cy="6858000"/>
          </a:xfrm>
          <a:prstGeom prst="rect">
            <a:avLst/>
          </a:prstGeom>
        </p:spPr>
      </p:pic>
      <p:pic>
        <p:nvPicPr>
          <p:cNvPr id="4" name="PA_库_图片 6"/>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146194" y="0"/>
            <a:ext cx="3899612" cy="6858000"/>
          </a:xfrm>
          <a:prstGeom prst="rect">
            <a:avLst/>
          </a:prstGeom>
        </p:spPr>
      </p:pic>
      <p:pic>
        <p:nvPicPr>
          <p:cNvPr id="2" name="图片 1"/>
          <p:cNvPicPr>
            <a:picLocks noChangeAspect="1"/>
          </p:cNvPicPr>
          <p:nvPr/>
        </p:nvPicPr>
        <p:blipFill rotWithShape="1">
          <a:blip r:embed="rId5">
            <a:extLst>
              <a:ext uri="{28A0092B-C50C-407E-A947-70E740481C1C}">
                <a14:useLocalDpi xmlns:a14="http://schemas.microsoft.com/office/drawing/2010/main" val="0"/>
              </a:ext>
            </a:extLst>
          </a:blip>
          <a:srcRect l="12913" t="3663" b="7580"/>
          <a:stretch/>
        </p:blipFill>
        <p:spPr>
          <a:xfrm>
            <a:off x="4146194" y="0"/>
            <a:ext cx="2255602" cy="4176584"/>
          </a:xfrm>
          <a:prstGeom prst="rect">
            <a:avLst/>
          </a:prstGeom>
        </p:spPr>
      </p:pic>
      <p:sp>
        <p:nvSpPr>
          <p:cNvPr id="15" name="文本框 14">
            <a:extLst>
              <a:ext uri="{FF2B5EF4-FFF2-40B4-BE49-F238E27FC236}">
                <a16:creationId xmlns:a16="http://schemas.microsoft.com/office/drawing/2014/main" id="{B0F7FBD5-4566-44C9-B110-4130EDA22C75}"/>
              </a:ext>
            </a:extLst>
          </p:cNvPr>
          <p:cNvSpPr txBox="1"/>
          <p:nvPr/>
        </p:nvSpPr>
        <p:spPr>
          <a:xfrm rot="16200000">
            <a:off x="6258472" y="2191097"/>
            <a:ext cx="861774" cy="1121852"/>
          </a:xfrm>
          <a:prstGeom prst="rect">
            <a:avLst/>
          </a:prstGeom>
          <a:solidFill>
            <a:srgbClr val="F3EDE2"/>
          </a:solidFill>
        </p:spPr>
        <p:txBody>
          <a:bodyPr vert="eaVert" wrap="square" rtlCol="0">
            <a:spAutoFit/>
          </a:bodyPr>
          <a:lstStyle/>
          <a:p>
            <a:pPr algn="ctr"/>
            <a:r>
              <a:rPr lang="vi-VN" altLang="zh-CN" sz="4400" b="1" dirty="0">
                <a:latin typeface="Calibri" panose="020F0502020204030204" pitchFamily="34" charset="0"/>
                <a:cs typeface="Calibri" panose="020F0502020204030204" pitchFamily="34" charset="0"/>
              </a:rPr>
              <a:t>IV</a:t>
            </a:r>
            <a:endParaRPr lang="zh-CN" altLang="en-US" sz="4400" b="1" dirty="0">
              <a:latin typeface="Calibri" panose="020F0502020204030204" pitchFamily="34" charset="0"/>
              <a:cs typeface="Calibri" panose="020F0502020204030204" pitchFamily="34" charset="0"/>
            </a:endParaRPr>
          </a:p>
        </p:txBody>
      </p:sp>
      <p:cxnSp>
        <p:nvCxnSpPr>
          <p:cNvPr id="21" name="直接连接符 20"/>
          <p:cNvCxnSpPr>
            <a:cxnSpLocks/>
          </p:cNvCxnSpPr>
          <p:nvPr/>
        </p:nvCxnSpPr>
        <p:spPr>
          <a:xfrm>
            <a:off x="5513518" y="3429000"/>
            <a:ext cx="2412438" cy="0"/>
          </a:xfrm>
          <a:prstGeom prst="line">
            <a:avLst/>
          </a:prstGeom>
        </p:spPr>
        <p:style>
          <a:lnRef idx="1">
            <a:schemeClr val="dk1"/>
          </a:lnRef>
          <a:fillRef idx="0">
            <a:schemeClr val="dk1"/>
          </a:fillRef>
          <a:effectRef idx="0">
            <a:schemeClr val="dk1"/>
          </a:effectRef>
          <a:fontRef idx="minor">
            <a:schemeClr val="tx1"/>
          </a:fontRef>
        </p:style>
      </p:cxnSp>
      <p:sp>
        <p:nvSpPr>
          <p:cNvPr id="8" name="文本框 14">
            <a:extLst>
              <a:ext uri="{FF2B5EF4-FFF2-40B4-BE49-F238E27FC236}">
                <a16:creationId xmlns:a16="http://schemas.microsoft.com/office/drawing/2014/main" id="{F21ED909-EFC4-E041-8F32-6D10FD387E66}"/>
              </a:ext>
            </a:extLst>
          </p:cNvPr>
          <p:cNvSpPr txBox="1"/>
          <p:nvPr/>
        </p:nvSpPr>
        <p:spPr>
          <a:xfrm rot="16200000">
            <a:off x="5953783" y="1984428"/>
            <a:ext cx="1538883" cy="6046097"/>
          </a:xfrm>
          <a:prstGeom prst="rect">
            <a:avLst/>
          </a:prstGeom>
          <a:noFill/>
        </p:spPr>
        <p:txBody>
          <a:bodyPr vert="eaVert" wrap="square" rtlCol="0">
            <a:spAutoFit/>
          </a:bodyPr>
          <a:lstStyle/>
          <a:p>
            <a:pPr algn="ctr"/>
            <a:r>
              <a:rPr lang="vi-VN" altLang="zh-CN" sz="4400" b="1" dirty="0">
                <a:solidFill>
                  <a:srgbClr val="C00000"/>
                </a:solidFill>
                <a:latin typeface="Calibri" panose="020F0502020204030204" pitchFamily="34" charset="0"/>
                <a:cs typeface="Calibri" panose="020F0502020204030204" pitchFamily="34" charset="0"/>
              </a:rPr>
              <a:t>LUYỆN</a:t>
            </a:r>
          </a:p>
          <a:p>
            <a:pPr algn="ctr"/>
            <a:r>
              <a:rPr lang="vi-VN" altLang="zh-CN" sz="4400" b="1" dirty="0">
                <a:solidFill>
                  <a:srgbClr val="C00000"/>
                </a:solidFill>
                <a:latin typeface="Calibri" panose="020F0502020204030204" pitchFamily="34" charset="0"/>
                <a:cs typeface="Calibri" panose="020F0502020204030204" pitchFamily="34" charset="0"/>
              </a:rPr>
              <a:t>TẬP</a:t>
            </a:r>
            <a:endParaRPr lang="zh-CN" altLang="en-US" sz="44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4428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363" y="0"/>
            <a:ext cx="12192000" cy="6858000"/>
          </a:xfrm>
          <a:prstGeom prst="rect">
            <a:avLst/>
          </a:prstGeom>
        </p:spPr>
      </p:pic>
      <p:sp>
        <p:nvSpPr>
          <p:cNvPr id="3" name="Rounded Rectangular Callout 2">
            <a:extLst>
              <a:ext uri="{FF2B5EF4-FFF2-40B4-BE49-F238E27FC236}">
                <a16:creationId xmlns:a16="http://schemas.microsoft.com/office/drawing/2014/main" id="{8918A900-A283-4048-BAAA-639A9EEE7314}"/>
              </a:ext>
            </a:extLst>
          </p:cNvPr>
          <p:cNvSpPr/>
          <p:nvPr/>
        </p:nvSpPr>
        <p:spPr>
          <a:xfrm>
            <a:off x="1388532" y="1405467"/>
            <a:ext cx="9330267" cy="3285066"/>
          </a:xfrm>
          <a:prstGeom prst="wedgeRoundRectCallout">
            <a:avLst>
              <a:gd name="adj1" fmla="val 30645"/>
              <a:gd name="adj2" fmla="val 6474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Chọn một đoạn tiêu biểu trong bài Đại cáo, phân tích </a:t>
            </a:r>
            <a:r>
              <a:rPr lang="vi-VN" sz="28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nội dung và nghệ thuật để thấy được </a:t>
            </a:r>
            <a:r>
              <a:rPr lang="vi-VN" sz="280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tài năng </a:t>
            </a:r>
            <a:r>
              <a:rPr lang="vi-VN" sz="28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của </a:t>
            </a:r>
            <a:r>
              <a:rPr lang="vi-VN" sz="280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Nguyễn Trãi?(viết thành 1 đoạn văn khoảng 20-25 dòng)</a:t>
            </a:r>
          </a:p>
          <a:p>
            <a:pPr algn="just">
              <a:lnSpc>
                <a:spcPct val="150000"/>
              </a:lnSpc>
            </a:pPr>
            <a:endParaRPr lang="vi-VN"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450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192000" cy="6858000"/>
          </a:xfrm>
          <a:prstGeom prst="rect">
            <a:avLst/>
          </a:prstGeom>
        </p:spPr>
      </p:pic>
      <p:pic>
        <p:nvPicPr>
          <p:cNvPr id="4" name="PA_库_图片 6"/>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146194" y="0"/>
            <a:ext cx="3899612" cy="6858000"/>
          </a:xfrm>
          <a:prstGeom prst="rect">
            <a:avLst/>
          </a:prstGeom>
        </p:spPr>
      </p:pic>
      <p:pic>
        <p:nvPicPr>
          <p:cNvPr id="2" name="图片 1"/>
          <p:cNvPicPr>
            <a:picLocks noChangeAspect="1"/>
          </p:cNvPicPr>
          <p:nvPr/>
        </p:nvPicPr>
        <p:blipFill rotWithShape="1">
          <a:blip r:embed="rId5">
            <a:extLst>
              <a:ext uri="{28A0092B-C50C-407E-A947-70E740481C1C}">
                <a14:useLocalDpi xmlns:a14="http://schemas.microsoft.com/office/drawing/2010/main" val="0"/>
              </a:ext>
            </a:extLst>
          </a:blip>
          <a:srcRect l="12913" t="3663" b="7580"/>
          <a:stretch/>
        </p:blipFill>
        <p:spPr>
          <a:xfrm>
            <a:off x="4146194" y="0"/>
            <a:ext cx="2255602" cy="4176584"/>
          </a:xfrm>
          <a:prstGeom prst="rect">
            <a:avLst/>
          </a:prstGeom>
        </p:spPr>
      </p:pic>
      <p:sp>
        <p:nvSpPr>
          <p:cNvPr id="15" name="文本框 14">
            <a:extLst>
              <a:ext uri="{FF2B5EF4-FFF2-40B4-BE49-F238E27FC236}">
                <a16:creationId xmlns:a16="http://schemas.microsoft.com/office/drawing/2014/main" id="{B0F7FBD5-4566-44C9-B110-4130EDA22C75}"/>
              </a:ext>
            </a:extLst>
          </p:cNvPr>
          <p:cNvSpPr txBox="1"/>
          <p:nvPr/>
        </p:nvSpPr>
        <p:spPr>
          <a:xfrm rot="16200000">
            <a:off x="6258472" y="2191097"/>
            <a:ext cx="861774" cy="1121852"/>
          </a:xfrm>
          <a:prstGeom prst="rect">
            <a:avLst/>
          </a:prstGeom>
          <a:solidFill>
            <a:srgbClr val="F3EDE2"/>
          </a:solidFill>
        </p:spPr>
        <p:txBody>
          <a:bodyPr vert="eaVert" wrap="square" rtlCol="0">
            <a:spAutoFit/>
          </a:bodyPr>
          <a:lstStyle/>
          <a:p>
            <a:pPr algn="ctr"/>
            <a:r>
              <a:rPr lang="vi-VN" altLang="zh-CN" sz="4400" b="1" dirty="0">
                <a:latin typeface="Calibri" panose="020F0502020204030204" pitchFamily="34" charset="0"/>
                <a:cs typeface="Calibri" panose="020F0502020204030204" pitchFamily="34" charset="0"/>
              </a:rPr>
              <a:t>IV</a:t>
            </a:r>
            <a:endParaRPr lang="zh-CN" altLang="en-US" sz="4400" b="1" dirty="0">
              <a:latin typeface="Calibri" panose="020F0502020204030204" pitchFamily="34" charset="0"/>
              <a:cs typeface="Calibri" panose="020F0502020204030204" pitchFamily="34" charset="0"/>
            </a:endParaRPr>
          </a:p>
        </p:txBody>
      </p:sp>
      <p:cxnSp>
        <p:nvCxnSpPr>
          <p:cNvPr id="21" name="直接连接符 20"/>
          <p:cNvCxnSpPr>
            <a:cxnSpLocks/>
          </p:cNvCxnSpPr>
          <p:nvPr/>
        </p:nvCxnSpPr>
        <p:spPr>
          <a:xfrm>
            <a:off x="5513518" y="3429000"/>
            <a:ext cx="2412438" cy="0"/>
          </a:xfrm>
          <a:prstGeom prst="line">
            <a:avLst/>
          </a:prstGeom>
        </p:spPr>
        <p:style>
          <a:lnRef idx="1">
            <a:schemeClr val="dk1"/>
          </a:lnRef>
          <a:fillRef idx="0">
            <a:schemeClr val="dk1"/>
          </a:fillRef>
          <a:effectRef idx="0">
            <a:schemeClr val="dk1"/>
          </a:effectRef>
          <a:fontRef idx="minor">
            <a:schemeClr val="tx1"/>
          </a:fontRef>
        </p:style>
      </p:cxnSp>
      <p:sp>
        <p:nvSpPr>
          <p:cNvPr id="8" name="文本框 14">
            <a:extLst>
              <a:ext uri="{FF2B5EF4-FFF2-40B4-BE49-F238E27FC236}">
                <a16:creationId xmlns:a16="http://schemas.microsoft.com/office/drawing/2014/main" id="{F21ED909-EFC4-E041-8F32-6D10FD387E66}"/>
              </a:ext>
            </a:extLst>
          </p:cNvPr>
          <p:cNvSpPr txBox="1"/>
          <p:nvPr/>
        </p:nvSpPr>
        <p:spPr>
          <a:xfrm rot="16200000">
            <a:off x="5953783" y="1984428"/>
            <a:ext cx="1538883" cy="6046097"/>
          </a:xfrm>
          <a:prstGeom prst="rect">
            <a:avLst/>
          </a:prstGeom>
          <a:noFill/>
        </p:spPr>
        <p:txBody>
          <a:bodyPr vert="eaVert" wrap="square" rtlCol="0">
            <a:spAutoFit/>
          </a:bodyPr>
          <a:lstStyle/>
          <a:p>
            <a:pPr algn="ctr"/>
            <a:r>
              <a:rPr lang="vi-VN" altLang="zh-CN" sz="4400" b="1" dirty="0">
                <a:solidFill>
                  <a:srgbClr val="C00000"/>
                </a:solidFill>
                <a:latin typeface="Calibri" panose="020F0502020204030204" pitchFamily="34" charset="0"/>
                <a:cs typeface="Calibri" panose="020F0502020204030204" pitchFamily="34" charset="0"/>
              </a:rPr>
              <a:t>VẬN </a:t>
            </a:r>
          </a:p>
          <a:p>
            <a:pPr algn="ctr"/>
            <a:r>
              <a:rPr lang="vi-VN" altLang="zh-CN" sz="4400" b="1" dirty="0">
                <a:solidFill>
                  <a:srgbClr val="C00000"/>
                </a:solidFill>
                <a:latin typeface="Calibri" panose="020F0502020204030204" pitchFamily="34" charset="0"/>
                <a:cs typeface="Calibri" panose="020F0502020204030204" pitchFamily="34" charset="0"/>
              </a:rPr>
              <a:t>DỤNG</a:t>
            </a:r>
            <a:endParaRPr lang="zh-CN" altLang="en-US" sz="44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32968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363" y="0"/>
            <a:ext cx="12192000" cy="6858000"/>
          </a:xfrm>
          <a:prstGeom prst="rect">
            <a:avLst/>
          </a:prstGeom>
        </p:spPr>
      </p:pic>
      <p:sp>
        <p:nvSpPr>
          <p:cNvPr id="3" name="Rounded Rectangular Callout 2">
            <a:extLst>
              <a:ext uri="{FF2B5EF4-FFF2-40B4-BE49-F238E27FC236}">
                <a16:creationId xmlns:a16="http://schemas.microsoft.com/office/drawing/2014/main" id="{8918A900-A283-4048-BAAA-639A9EEE7314}"/>
              </a:ext>
            </a:extLst>
          </p:cNvPr>
          <p:cNvSpPr/>
          <p:nvPr/>
        </p:nvSpPr>
        <p:spPr>
          <a:xfrm>
            <a:off x="1286933" y="745067"/>
            <a:ext cx="9973734" cy="4673600"/>
          </a:xfrm>
          <a:prstGeom prst="wedgeRoundRectCallout">
            <a:avLst>
              <a:gd name="adj1" fmla="val 33834"/>
              <a:gd name="adj2" fmla="val 6529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Liên hệ với những hiểu biết ở phần Kiến thức ngữ văn và văn bản Nguyễn Trãi – Cuộc đời và sự nghiệp, hãy xác định:</a:t>
            </a:r>
          </a:p>
          <a:p>
            <a:pPr algn="just">
              <a:lnSpc>
                <a:spcPct val="150000"/>
              </a:lnSpc>
            </a:pPr>
            <a:r>
              <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Ý nghĩa của tác phẩm Đại cáo bình Ngô đối với thời đại Nguyễn Trãi.</a:t>
            </a:r>
          </a:p>
          <a:p>
            <a:pPr algn="just">
              <a:lnSpc>
                <a:spcPct val="150000"/>
              </a:lnSpc>
            </a:pPr>
            <a:r>
              <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 Vì sao Đại cáo bình Ngô được coi là “Bản Tuyên ngôn Độc lập thứ hai” của dân tộc.</a:t>
            </a:r>
          </a:p>
        </p:txBody>
      </p:sp>
    </p:spTree>
    <p:extLst>
      <p:ext uri="{BB962C8B-B14F-4D97-AF65-F5344CB8AC3E}">
        <p14:creationId xmlns:p14="http://schemas.microsoft.com/office/powerpoint/2010/main" val="301631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stretch>
            <a:fillRect/>
          </a:stretch>
        </p:blipFill>
        <p:spPr>
          <a:xfrm>
            <a:off x="0" y="0"/>
            <a:ext cx="12192000" cy="6858000"/>
          </a:xfrm>
          <a:prstGeom prst="rect">
            <a:avLst/>
          </a:prstGeom>
        </p:spPr>
      </p:pic>
      <p:pic>
        <p:nvPicPr>
          <p:cNvPr id="27" name="PA_库_图片 6"/>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431436" y="0"/>
            <a:ext cx="3329127" cy="6858000"/>
          </a:xfrm>
          <a:prstGeom prst="rect">
            <a:avLst/>
          </a:prstGeom>
        </p:spPr>
      </p:pic>
      <p:sp>
        <p:nvSpPr>
          <p:cNvPr id="7" name="文本框 6"/>
          <p:cNvSpPr txBox="1"/>
          <p:nvPr/>
        </p:nvSpPr>
        <p:spPr>
          <a:xfrm rot="16200000">
            <a:off x="4558910" y="1181689"/>
            <a:ext cx="3074175" cy="4513469"/>
          </a:xfrm>
          <a:prstGeom prst="rect">
            <a:avLst/>
          </a:prstGeom>
          <a:noFill/>
        </p:spPr>
        <p:txBody>
          <a:bodyPr vert="eaVert" wrap="square" rtlCol="0">
            <a:spAutoFit/>
          </a:bodyPr>
          <a:lstStyle/>
          <a:p>
            <a:pPr algn="ctr">
              <a:lnSpc>
                <a:spcPct val="150000"/>
              </a:lnSpc>
            </a:pPr>
            <a:r>
              <a:rPr lang="vi-VN" altLang="zh-CN" sz="6600" b="1" dirty="0">
                <a:solidFill>
                  <a:srgbClr val="E0DBD7"/>
                </a:solidFill>
                <a:latin typeface="Calibri" panose="020F0502020204030204" pitchFamily="34" charset="0"/>
                <a:ea typeface="楷体" panose="02010609060101010101" pitchFamily="49" charset="-122"/>
                <a:cs typeface="Calibri" panose="020F0502020204030204" pitchFamily="34" charset="0"/>
              </a:rPr>
              <a:t>THANK </a:t>
            </a:r>
          </a:p>
          <a:p>
            <a:pPr algn="ctr">
              <a:lnSpc>
                <a:spcPct val="150000"/>
              </a:lnSpc>
            </a:pPr>
            <a:r>
              <a:rPr lang="vi-VN" altLang="zh-CN" sz="6600" b="1" dirty="0">
                <a:solidFill>
                  <a:srgbClr val="E0DBD7"/>
                </a:solidFill>
                <a:latin typeface="Calibri" panose="020F0502020204030204" pitchFamily="34" charset="0"/>
                <a:ea typeface="楷体" panose="02010609060101010101" pitchFamily="49" charset="-122"/>
                <a:cs typeface="Calibri" panose="020F0502020204030204" pitchFamily="34" charset="0"/>
              </a:rPr>
              <a:t>YOU!</a:t>
            </a:r>
            <a:endParaRPr lang="zh-CN" altLang="en-US" sz="6600" b="1" dirty="0">
              <a:solidFill>
                <a:srgbClr val="E0DBD7"/>
              </a:solidFill>
              <a:latin typeface="Calibri" panose="020F0502020204030204" pitchFamily="34" charset="0"/>
              <a:ea typeface="楷体" panose="02010609060101010101" pitchFamily="49" charset="-122"/>
              <a:cs typeface="Calibri" panose="020F0502020204030204" pitchFamily="34" charset="0"/>
            </a:endParaRPr>
          </a:p>
        </p:txBody>
      </p:sp>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b="13759"/>
          <a:stretch/>
        </p:blipFill>
        <p:spPr>
          <a:xfrm rot="16200000">
            <a:off x="2567393" y="1050795"/>
            <a:ext cx="2203328" cy="1524755"/>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b="13759"/>
          <a:stretch/>
        </p:blipFill>
        <p:spPr>
          <a:xfrm rot="5400000">
            <a:off x="7421276" y="4087373"/>
            <a:ext cx="2203328" cy="1524755"/>
          </a:xfrm>
          <a:prstGeom prst="rect">
            <a:avLst/>
          </a:prstGeom>
        </p:spPr>
      </p:pic>
    </p:spTree>
    <p:extLst>
      <p:ext uri="{BB962C8B-B14F-4D97-AF65-F5344CB8AC3E}">
        <p14:creationId xmlns:p14="http://schemas.microsoft.com/office/powerpoint/2010/main" val="223926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25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 fill="hold"/>
                                        <p:tgtEl>
                                          <p:spTgt spid="27"/>
                                        </p:tgtEl>
                                        <p:attrNameLst>
                                          <p:attrName>ppt_x</p:attrName>
                                        </p:attrNameLst>
                                      </p:cBhvr>
                                      <p:tavLst>
                                        <p:tav tm="0">
                                          <p:val>
                                            <p:strVal val="#ppt_x"/>
                                          </p:val>
                                        </p:tav>
                                        <p:tav tm="100000">
                                          <p:val>
                                            <p:strVal val="#ppt_x"/>
                                          </p:val>
                                        </p:tav>
                                      </p:tavLst>
                                    </p:anim>
                                    <p:anim calcmode="lin" valueType="num">
                                      <p:cBhvr additive="base">
                                        <p:cTn id="8"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
          <p:cNvSpPr/>
          <p:nvPr/>
        </p:nvSpPr>
        <p:spPr>
          <a:xfrm>
            <a:off x="834575" y="410938"/>
            <a:ext cx="10522857" cy="2227943"/>
          </a:xfrm>
          <a:prstGeom prst="snip2DiagRect">
            <a:avLst>
              <a:gd name="adj1" fmla="val 0"/>
              <a:gd name="adj2" fmla="val 16667"/>
            </a:avLst>
          </a:prstGeom>
          <a:solidFill>
            <a:srgbClr val="002060">
              <a:alpha val="69803"/>
            </a:srgbClr>
          </a:solidFill>
          <a:ln>
            <a:noFill/>
          </a:ln>
        </p:spPr>
        <p:txBody>
          <a:bodyPr spcFirstLastPara="1" wrap="square" lIns="91375" tIns="45675" rIns="91375" bIns="45675" anchor="ctr" anchorCtr="0">
            <a:noAutofit/>
          </a:bodyPr>
          <a:lstStyle/>
          <a:p>
            <a:pPr marL="0" marR="0" lvl="0" indent="0" algn="just" rtl="0">
              <a:spcBef>
                <a:spcPts val="0"/>
              </a:spcBef>
              <a:spcAft>
                <a:spcPts val="0"/>
              </a:spcAft>
              <a:buNone/>
            </a:pPr>
            <a:r>
              <a:rPr lang="en-US" sz="3600" b="1" i="1" u="none" strike="noStrike" cap="none" dirty="0" err="1">
                <a:solidFill>
                  <a:schemeClr val="lt1"/>
                </a:solidFill>
                <a:latin typeface="Times New Roman"/>
                <a:ea typeface="Times New Roman"/>
                <a:cs typeface="Times New Roman"/>
                <a:sym typeface="Times New Roman"/>
              </a:rPr>
              <a:t>Câu</a:t>
            </a:r>
            <a:r>
              <a:rPr lang="en-US" sz="3600" b="1" i="1" u="none" strike="noStrike" cap="none" dirty="0">
                <a:solidFill>
                  <a:schemeClr val="lt1"/>
                </a:solidFill>
                <a:latin typeface="Times New Roman"/>
                <a:ea typeface="Times New Roman"/>
                <a:cs typeface="Times New Roman"/>
                <a:sym typeface="Times New Roman"/>
              </a:rPr>
              <a:t> </a:t>
            </a:r>
            <a:r>
              <a:rPr lang="en-US" sz="3600" b="1" i="1" u="none" strike="noStrike" cap="none" dirty="0" err="1">
                <a:solidFill>
                  <a:schemeClr val="lt1"/>
                </a:solidFill>
                <a:latin typeface="Times New Roman"/>
                <a:ea typeface="Times New Roman"/>
                <a:cs typeface="Times New Roman"/>
                <a:sym typeface="Times New Roman"/>
              </a:rPr>
              <a:t>hỏi</a:t>
            </a:r>
            <a:r>
              <a:rPr lang="en-US" sz="3600" b="1" i="1" u="none" strike="noStrike" cap="none" dirty="0">
                <a:solidFill>
                  <a:schemeClr val="lt1"/>
                </a:solidFill>
                <a:latin typeface="Times New Roman"/>
                <a:ea typeface="Times New Roman"/>
                <a:cs typeface="Times New Roman"/>
                <a:sym typeface="Times New Roman"/>
              </a:rPr>
              <a:t> 4: </a:t>
            </a:r>
            <a:r>
              <a:rPr lang="en-US" sz="3200" b="1" i="1" u="none" strike="noStrike" cap="none" dirty="0" err="1">
                <a:solidFill>
                  <a:schemeClr val="lt1"/>
                </a:solidFill>
                <a:latin typeface="Times New Roman"/>
                <a:ea typeface="Times New Roman"/>
                <a:cs typeface="Times New Roman"/>
                <a:sym typeface="Times New Roman"/>
              </a:rPr>
              <a:t>Năm</a:t>
            </a:r>
            <a:r>
              <a:rPr lang="en-US" sz="3200" b="1" i="1" u="none" strike="noStrike" cap="none" dirty="0">
                <a:solidFill>
                  <a:schemeClr val="lt1"/>
                </a:solidFill>
                <a:latin typeface="Times New Roman"/>
                <a:ea typeface="Times New Roman"/>
                <a:cs typeface="Times New Roman"/>
                <a:sym typeface="Times New Roman"/>
              </a:rPr>
              <a:t> bao </a:t>
            </a:r>
            <a:r>
              <a:rPr lang="en-US" sz="3200" b="1" i="1" u="none" strike="noStrike" cap="none" dirty="0" err="1">
                <a:solidFill>
                  <a:schemeClr val="lt1"/>
                </a:solidFill>
                <a:latin typeface="Times New Roman"/>
                <a:ea typeface="Times New Roman"/>
                <a:cs typeface="Times New Roman"/>
                <a:sym typeface="Times New Roman"/>
              </a:rPr>
              <a:t>nhiêu</a:t>
            </a:r>
            <a:r>
              <a:rPr lang="en-US" sz="3200" b="1" i="1" u="none" strike="noStrike" cap="none" dirty="0">
                <a:solidFill>
                  <a:schemeClr val="lt1"/>
                </a:solidFill>
                <a:latin typeface="Times New Roman"/>
                <a:ea typeface="Times New Roman"/>
                <a:cs typeface="Times New Roman"/>
                <a:sym typeface="Times New Roman"/>
              </a:rPr>
              <a:t> </a:t>
            </a:r>
            <a:r>
              <a:rPr lang="en-US" sz="3200" b="1" i="1" u="none" strike="noStrike" cap="none" dirty="0" err="1">
                <a:solidFill>
                  <a:schemeClr val="lt1"/>
                </a:solidFill>
                <a:latin typeface="Times New Roman"/>
                <a:ea typeface="Times New Roman"/>
                <a:cs typeface="Times New Roman"/>
                <a:sym typeface="Times New Roman"/>
              </a:rPr>
              <a:t>Nguyễn</a:t>
            </a:r>
            <a:r>
              <a:rPr lang="en-US" sz="3200" b="1" i="1" u="none" strike="noStrike" cap="none" dirty="0">
                <a:solidFill>
                  <a:schemeClr val="lt1"/>
                </a:solidFill>
                <a:latin typeface="Times New Roman"/>
                <a:ea typeface="Times New Roman"/>
                <a:cs typeface="Times New Roman"/>
                <a:sym typeface="Times New Roman"/>
              </a:rPr>
              <a:t> </a:t>
            </a:r>
            <a:r>
              <a:rPr lang="en-US" sz="3200" b="1" i="1" u="none" strike="noStrike" cap="none" dirty="0" err="1">
                <a:solidFill>
                  <a:schemeClr val="lt1"/>
                </a:solidFill>
                <a:latin typeface="Times New Roman"/>
                <a:ea typeface="Times New Roman"/>
                <a:cs typeface="Times New Roman"/>
                <a:sym typeface="Times New Roman"/>
              </a:rPr>
              <a:t>Trãi</a:t>
            </a:r>
            <a:r>
              <a:rPr lang="en-US" sz="3200" b="1" i="1" u="none" strike="noStrike" cap="none" dirty="0">
                <a:solidFill>
                  <a:schemeClr val="lt1"/>
                </a:solidFill>
                <a:latin typeface="Times New Roman"/>
                <a:ea typeface="Times New Roman"/>
                <a:cs typeface="Times New Roman"/>
                <a:sym typeface="Times New Roman"/>
              </a:rPr>
              <a:t> </a:t>
            </a:r>
            <a:r>
              <a:rPr lang="en-US" sz="3200" b="1" i="1" u="none" strike="noStrike" cap="none" dirty="0" err="1">
                <a:solidFill>
                  <a:schemeClr val="lt1"/>
                </a:solidFill>
                <a:latin typeface="Times New Roman"/>
                <a:ea typeface="Times New Roman"/>
                <a:cs typeface="Times New Roman"/>
                <a:sym typeface="Times New Roman"/>
              </a:rPr>
              <a:t>được</a:t>
            </a:r>
            <a:r>
              <a:rPr lang="en-US" sz="3200" b="1" i="1" u="none" strike="noStrike" cap="none" dirty="0">
                <a:solidFill>
                  <a:schemeClr val="lt1"/>
                </a:solidFill>
                <a:latin typeface="Times New Roman"/>
                <a:ea typeface="Times New Roman"/>
                <a:cs typeface="Times New Roman"/>
                <a:sym typeface="Times New Roman"/>
              </a:rPr>
              <a:t> </a:t>
            </a:r>
            <a:r>
              <a:rPr lang="en-US" sz="3200" b="1" i="1" u="none" strike="noStrike" cap="none" dirty="0" err="1">
                <a:solidFill>
                  <a:schemeClr val="lt1"/>
                </a:solidFill>
                <a:latin typeface="Times New Roman"/>
                <a:ea typeface="Times New Roman"/>
                <a:cs typeface="Times New Roman"/>
                <a:sym typeface="Times New Roman"/>
              </a:rPr>
              <a:t>tổ</a:t>
            </a:r>
            <a:r>
              <a:rPr lang="en-US" sz="3200" b="1" i="1" u="none" strike="noStrike" cap="none" dirty="0">
                <a:solidFill>
                  <a:schemeClr val="lt1"/>
                </a:solidFill>
                <a:latin typeface="Times New Roman"/>
                <a:ea typeface="Times New Roman"/>
                <a:cs typeface="Times New Roman"/>
                <a:sym typeface="Times New Roman"/>
              </a:rPr>
              <a:t> </a:t>
            </a:r>
            <a:r>
              <a:rPr lang="en-US" sz="3200" b="1" i="1" u="none" strike="noStrike" cap="none" dirty="0" err="1">
                <a:solidFill>
                  <a:schemeClr val="lt1"/>
                </a:solidFill>
                <a:latin typeface="Times New Roman"/>
                <a:ea typeface="Times New Roman"/>
                <a:cs typeface="Times New Roman"/>
                <a:sym typeface="Times New Roman"/>
              </a:rPr>
              <a:t>chức</a:t>
            </a:r>
            <a:r>
              <a:rPr lang="en-US" sz="3200" b="1" i="1" u="none" strike="noStrike" cap="none" dirty="0">
                <a:solidFill>
                  <a:schemeClr val="lt1"/>
                </a:solidFill>
                <a:latin typeface="Times New Roman"/>
                <a:ea typeface="Times New Roman"/>
                <a:cs typeface="Times New Roman"/>
                <a:sym typeface="Times New Roman"/>
              </a:rPr>
              <a:t> UNESCO </a:t>
            </a:r>
            <a:r>
              <a:rPr lang="en-US" sz="3200" b="1" i="1" u="none" strike="noStrike" cap="none" dirty="0" err="1">
                <a:solidFill>
                  <a:schemeClr val="lt1"/>
                </a:solidFill>
                <a:latin typeface="Times New Roman"/>
                <a:ea typeface="Times New Roman"/>
                <a:cs typeface="Times New Roman"/>
                <a:sym typeface="Times New Roman"/>
              </a:rPr>
              <a:t>công</a:t>
            </a:r>
            <a:r>
              <a:rPr lang="en-US" sz="3200" b="1" i="1" u="none" strike="noStrike" cap="none" dirty="0">
                <a:solidFill>
                  <a:schemeClr val="lt1"/>
                </a:solidFill>
                <a:latin typeface="Times New Roman"/>
                <a:ea typeface="Times New Roman"/>
                <a:cs typeface="Times New Roman"/>
                <a:sym typeface="Times New Roman"/>
              </a:rPr>
              <a:t> </a:t>
            </a:r>
            <a:r>
              <a:rPr lang="en-US" sz="3200" b="1" i="1" u="none" strike="noStrike" cap="none" dirty="0" err="1">
                <a:solidFill>
                  <a:schemeClr val="lt1"/>
                </a:solidFill>
                <a:latin typeface="Times New Roman"/>
                <a:ea typeface="Times New Roman"/>
                <a:cs typeface="Times New Roman"/>
                <a:sym typeface="Times New Roman"/>
              </a:rPr>
              <a:t>nhận</a:t>
            </a:r>
            <a:r>
              <a:rPr lang="en-US" sz="3200" b="1" i="1" u="none" strike="noStrike" cap="none" dirty="0">
                <a:solidFill>
                  <a:schemeClr val="lt1"/>
                </a:solidFill>
                <a:latin typeface="Times New Roman"/>
                <a:ea typeface="Times New Roman"/>
                <a:cs typeface="Times New Roman"/>
                <a:sym typeface="Times New Roman"/>
              </a:rPr>
              <a:t> </a:t>
            </a:r>
            <a:r>
              <a:rPr lang="en-US" sz="3200" b="1" i="1" u="none" strike="noStrike" cap="none" dirty="0" err="1">
                <a:solidFill>
                  <a:schemeClr val="lt1"/>
                </a:solidFill>
                <a:latin typeface="Times New Roman"/>
                <a:ea typeface="Times New Roman"/>
                <a:cs typeface="Times New Roman"/>
                <a:sym typeface="Times New Roman"/>
              </a:rPr>
              <a:t>là</a:t>
            </a:r>
            <a:r>
              <a:rPr lang="en-US" sz="3200" b="1" i="1" u="none" strike="noStrike" cap="none" dirty="0">
                <a:solidFill>
                  <a:schemeClr val="lt1"/>
                </a:solidFill>
                <a:latin typeface="Times New Roman"/>
                <a:ea typeface="Times New Roman"/>
                <a:cs typeface="Times New Roman"/>
                <a:sym typeface="Times New Roman"/>
              </a:rPr>
              <a:t> </a:t>
            </a:r>
            <a:r>
              <a:rPr lang="en-US" sz="3200" b="1" i="1" u="none" strike="noStrike" cap="none" dirty="0" err="1">
                <a:solidFill>
                  <a:schemeClr val="lt1"/>
                </a:solidFill>
                <a:latin typeface="Times New Roman"/>
                <a:ea typeface="Times New Roman"/>
                <a:cs typeface="Times New Roman"/>
                <a:sym typeface="Times New Roman"/>
              </a:rPr>
              <a:t>danh</a:t>
            </a:r>
            <a:r>
              <a:rPr lang="en-US" sz="3200" b="1" i="1" u="none" strike="noStrike" cap="none" dirty="0">
                <a:solidFill>
                  <a:schemeClr val="lt1"/>
                </a:solidFill>
                <a:latin typeface="Times New Roman"/>
                <a:ea typeface="Times New Roman"/>
                <a:cs typeface="Times New Roman"/>
                <a:sym typeface="Times New Roman"/>
              </a:rPr>
              <a:t> </a:t>
            </a:r>
            <a:r>
              <a:rPr lang="en-US" sz="3200" b="1" i="1" u="none" strike="noStrike" cap="none" dirty="0" err="1">
                <a:solidFill>
                  <a:schemeClr val="lt1"/>
                </a:solidFill>
                <a:latin typeface="Times New Roman"/>
                <a:ea typeface="Times New Roman"/>
                <a:cs typeface="Times New Roman"/>
                <a:sym typeface="Times New Roman"/>
              </a:rPr>
              <a:t>nhân</a:t>
            </a:r>
            <a:r>
              <a:rPr lang="en-US" sz="3200" b="1" i="1" u="none" strike="noStrike" cap="none" dirty="0">
                <a:solidFill>
                  <a:schemeClr val="lt1"/>
                </a:solidFill>
                <a:latin typeface="Times New Roman"/>
                <a:ea typeface="Times New Roman"/>
                <a:cs typeface="Times New Roman"/>
                <a:sym typeface="Times New Roman"/>
              </a:rPr>
              <a:t> </a:t>
            </a:r>
            <a:r>
              <a:rPr lang="en-US" sz="3200" b="1" i="1" u="none" strike="noStrike" cap="none" dirty="0" err="1">
                <a:solidFill>
                  <a:schemeClr val="lt1"/>
                </a:solidFill>
                <a:latin typeface="Times New Roman"/>
                <a:ea typeface="Times New Roman"/>
                <a:cs typeface="Times New Roman"/>
                <a:sym typeface="Times New Roman"/>
              </a:rPr>
              <a:t>văn</a:t>
            </a:r>
            <a:r>
              <a:rPr lang="en-US" sz="3200" b="1" i="1" u="none" strike="noStrike" cap="none" dirty="0">
                <a:solidFill>
                  <a:schemeClr val="lt1"/>
                </a:solidFill>
                <a:latin typeface="Times New Roman"/>
                <a:ea typeface="Times New Roman"/>
                <a:cs typeface="Times New Roman"/>
                <a:sym typeface="Times New Roman"/>
              </a:rPr>
              <a:t> </a:t>
            </a:r>
            <a:r>
              <a:rPr lang="en-US" sz="3200" b="1" i="1" u="none" strike="noStrike" cap="none" dirty="0" err="1">
                <a:solidFill>
                  <a:schemeClr val="lt1"/>
                </a:solidFill>
                <a:latin typeface="Times New Roman"/>
                <a:ea typeface="Times New Roman"/>
                <a:cs typeface="Times New Roman"/>
                <a:sym typeface="Times New Roman"/>
              </a:rPr>
              <a:t>hóa</a:t>
            </a:r>
            <a:r>
              <a:rPr lang="en-US" sz="3200" b="1" i="1" u="none" strike="noStrike" cap="none" dirty="0">
                <a:solidFill>
                  <a:schemeClr val="lt1"/>
                </a:solidFill>
                <a:latin typeface="Times New Roman"/>
                <a:ea typeface="Times New Roman"/>
                <a:cs typeface="Times New Roman"/>
                <a:sym typeface="Times New Roman"/>
              </a:rPr>
              <a:t> </a:t>
            </a:r>
            <a:r>
              <a:rPr lang="en-US" sz="3200" b="1" i="1" u="none" strike="noStrike" cap="none" dirty="0" err="1">
                <a:solidFill>
                  <a:schemeClr val="lt1"/>
                </a:solidFill>
                <a:latin typeface="Times New Roman"/>
                <a:ea typeface="Times New Roman"/>
                <a:cs typeface="Times New Roman"/>
                <a:sym typeface="Times New Roman"/>
              </a:rPr>
              <a:t>thế</a:t>
            </a:r>
            <a:r>
              <a:rPr lang="en-US" sz="3200" b="1" i="1" u="none" strike="noStrike" cap="none" dirty="0">
                <a:solidFill>
                  <a:schemeClr val="lt1"/>
                </a:solidFill>
                <a:latin typeface="Times New Roman"/>
                <a:ea typeface="Times New Roman"/>
                <a:cs typeface="Times New Roman"/>
                <a:sym typeface="Times New Roman"/>
              </a:rPr>
              <a:t> </a:t>
            </a:r>
            <a:r>
              <a:rPr lang="en-US" sz="3200" b="1" i="1" u="none" strike="noStrike" cap="none" dirty="0" err="1">
                <a:solidFill>
                  <a:schemeClr val="lt1"/>
                </a:solidFill>
                <a:latin typeface="Times New Roman"/>
                <a:ea typeface="Times New Roman"/>
                <a:cs typeface="Times New Roman"/>
                <a:sym typeface="Times New Roman"/>
              </a:rPr>
              <a:t>giới</a:t>
            </a:r>
            <a:r>
              <a:rPr lang="en-US" sz="3600" b="1" i="1" u="none" strike="noStrike" cap="none" dirty="0">
                <a:solidFill>
                  <a:schemeClr val="lt1"/>
                </a:solidFill>
                <a:latin typeface="Times New Roman"/>
                <a:ea typeface="Times New Roman"/>
                <a:cs typeface="Times New Roman"/>
                <a:sym typeface="Times New Roman"/>
              </a:rPr>
              <a:t>?</a:t>
            </a:r>
            <a:endParaRPr sz="3600" b="1" i="1" u="none" strike="noStrike" cap="none" dirty="0">
              <a:solidFill>
                <a:schemeClr val="lt1"/>
              </a:solidFill>
              <a:latin typeface="Times New Roman"/>
              <a:ea typeface="Times New Roman"/>
              <a:cs typeface="Times New Roman"/>
              <a:sym typeface="Times New Roman"/>
            </a:endParaRPr>
          </a:p>
        </p:txBody>
      </p:sp>
      <p:sp>
        <p:nvSpPr>
          <p:cNvPr id="378" name="Google Shape;378;p6"/>
          <p:cNvSpPr/>
          <p:nvPr/>
        </p:nvSpPr>
        <p:spPr>
          <a:xfrm>
            <a:off x="829227" y="2832625"/>
            <a:ext cx="10522857" cy="2227943"/>
          </a:xfrm>
          <a:prstGeom prst="snip2DiagRect">
            <a:avLst>
              <a:gd name="adj1" fmla="val 0"/>
              <a:gd name="adj2" fmla="val 16667"/>
            </a:avLst>
          </a:prstGeom>
          <a:solidFill>
            <a:srgbClr val="7030A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4000" b="1" i="1" u="none" strike="noStrike" cap="none">
                <a:solidFill>
                  <a:schemeClr val="bg1"/>
                </a:solidFill>
                <a:latin typeface="Times New Roman"/>
                <a:ea typeface="Times New Roman"/>
                <a:cs typeface="Times New Roman"/>
                <a:sym typeface="Times New Roman"/>
              </a:rPr>
              <a:t>Năm 1980</a:t>
            </a:r>
            <a:endParaRPr sz="4000" b="1" i="1" u="none" strike="noStrike" cap="none">
              <a:solidFill>
                <a:schemeClr val="bg1"/>
              </a:solidFill>
              <a:latin typeface="Times New Roman"/>
              <a:ea typeface="Times New Roman"/>
              <a:cs typeface="Times New Roman"/>
              <a:sym typeface="Times New Roman"/>
            </a:endParaRPr>
          </a:p>
        </p:txBody>
      </p:sp>
      <p:pic>
        <p:nvPicPr>
          <p:cNvPr id="379" name="Google Shape;379;p6">
            <a:hlinkClick r:id="rId3" action="ppaction://hlinksldjump"/>
          </p:cNvPr>
          <p:cNvPicPr preferRelativeResize="0"/>
          <p:nvPr/>
        </p:nvPicPr>
        <p:blipFill rotWithShape="1">
          <a:blip r:embed="rId4">
            <a:alphaModFix/>
          </a:blip>
          <a:srcRect/>
          <a:stretch/>
        </p:blipFill>
        <p:spPr>
          <a:xfrm>
            <a:off x="9753600" y="5388208"/>
            <a:ext cx="2400300" cy="1468203"/>
          </a:xfrm>
          <a:prstGeom prst="rect">
            <a:avLst/>
          </a:prstGeom>
          <a:noFill/>
          <a:ln>
            <a:noFill/>
          </a:ln>
        </p:spPr>
      </p:pic>
      <p:pic>
        <p:nvPicPr>
          <p:cNvPr id="380" name="Google Shape;380;p6">
            <a:hlinkClick r:id="rId5" action="ppaction://hlinksldjump"/>
          </p:cNvPr>
          <p:cNvPicPr preferRelativeResize="0"/>
          <p:nvPr/>
        </p:nvPicPr>
        <p:blipFill rotWithShape="1">
          <a:blip r:embed="rId6">
            <a:alphaModFix/>
          </a:blip>
          <a:srcRect/>
          <a:stretch/>
        </p:blipFill>
        <p:spPr>
          <a:xfrm>
            <a:off x="624748" y="5388205"/>
            <a:ext cx="2651990" cy="13060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1000"/>
                                        <p:tgtEl>
                                          <p:spTgt spid="3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
                                        </p:tgtEl>
                                        <p:attrNameLst>
                                          <p:attrName>style.visibility</p:attrName>
                                        </p:attrNameLst>
                                      </p:cBhvr>
                                      <p:to>
                                        <p:strVal val="visible"/>
                                      </p:to>
                                    </p:set>
                                    <p:animEffect transition="in" filter="fade">
                                      <p:cBhvr>
                                        <p:cTn id="12" dur="1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7"/>
          <p:cNvSpPr/>
          <p:nvPr/>
        </p:nvSpPr>
        <p:spPr>
          <a:xfrm>
            <a:off x="834575" y="410938"/>
            <a:ext cx="10522857" cy="2227943"/>
          </a:xfrm>
          <a:prstGeom prst="snip2DiagRect">
            <a:avLst>
              <a:gd name="adj1" fmla="val 0"/>
              <a:gd name="adj2" fmla="val 16667"/>
            </a:avLst>
          </a:prstGeom>
          <a:solidFill>
            <a:srgbClr val="00206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3600" b="1" i="1" u="none" strike="noStrike" cap="none" dirty="0" err="1">
                <a:solidFill>
                  <a:srgbClr val="FFFFFF"/>
                </a:solidFill>
                <a:latin typeface="Times New Roman"/>
                <a:ea typeface="Times New Roman"/>
                <a:cs typeface="Times New Roman"/>
                <a:sym typeface="Times New Roman"/>
              </a:rPr>
              <a:t>Câu</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hỏi</a:t>
            </a:r>
            <a:r>
              <a:rPr lang="en-US" sz="3600" b="1" i="1" u="none" strike="noStrike" cap="none" dirty="0">
                <a:solidFill>
                  <a:srgbClr val="FFFFFF"/>
                </a:solidFill>
                <a:latin typeface="Times New Roman"/>
                <a:ea typeface="Times New Roman"/>
                <a:cs typeface="Times New Roman"/>
                <a:sym typeface="Times New Roman"/>
              </a:rPr>
              <a:t> 5: </a:t>
            </a:r>
            <a:r>
              <a:rPr lang="en-US" sz="3600" b="1" i="1" u="none" strike="noStrike" cap="none" dirty="0" err="1">
                <a:solidFill>
                  <a:srgbClr val="FFFFFF"/>
                </a:solidFill>
                <a:latin typeface="Times New Roman"/>
                <a:ea typeface="Times New Roman"/>
                <a:cs typeface="Times New Roman"/>
                <a:sym typeface="Times New Roman"/>
              </a:rPr>
              <a:t>Nguyễn</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Trãi</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cáo</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quan</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về</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ẩn</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ở</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đâu</a:t>
            </a:r>
            <a:r>
              <a:rPr lang="en-US" sz="3600" b="1" i="1" u="none" strike="noStrike" cap="none" dirty="0">
                <a:solidFill>
                  <a:srgbClr val="FFFFFF"/>
                </a:solidFill>
                <a:latin typeface="Times New Roman"/>
                <a:ea typeface="Times New Roman"/>
                <a:cs typeface="Times New Roman"/>
                <a:sym typeface="Times New Roman"/>
              </a:rPr>
              <a:t>?</a:t>
            </a:r>
            <a:endParaRPr sz="3600" b="1" i="1" u="none" strike="noStrike" cap="none" dirty="0">
              <a:solidFill>
                <a:srgbClr val="FFFFFF"/>
              </a:solidFill>
              <a:latin typeface="Times New Roman"/>
              <a:ea typeface="Times New Roman"/>
              <a:cs typeface="Times New Roman"/>
              <a:sym typeface="Times New Roman"/>
            </a:endParaRPr>
          </a:p>
        </p:txBody>
      </p:sp>
      <p:sp>
        <p:nvSpPr>
          <p:cNvPr id="386" name="Google Shape;386;p7"/>
          <p:cNvSpPr/>
          <p:nvPr/>
        </p:nvSpPr>
        <p:spPr>
          <a:xfrm>
            <a:off x="829227" y="2832625"/>
            <a:ext cx="10522857" cy="2227943"/>
          </a:xfrm>
          <a:prstGeom prst="snip2DiagRect">
            <a:avLst>
              <a:gd name="adj1" fmla="val 0"/>
              <a:gd name="adj2" fmla="val 16667"/>
            </a:avLst>
          </a:prstGeom>
          <a:solidFill>
            <a:srgbClr val="7030A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4400" b="1" i="1" u="none" strike="noStrike" cap="none">
                <a:solidFill>
                  <a:schemeClr val="bg1"/>
                </a:solidFill>
                <a:latin typeface="Times New Roman"/>
                <a:ea typeface="Times New Roman"/>
                <a:cs typeface="Times New Roman"/>
                <a:sym typeface="Times New Roman"/>
              </a:rPr>
              <a:t>Côn Sơn</a:t>
            </a:r>
            <a:endParaRPr sz="4400" b="1" i="1" u="none" strike="noStrike" cap="none">
              <a:solidFill>
                <a:schemeClr val="bg1"/>
              </a:solidFill>
              <a:latin typeface="Times New Roman"/>
              <a:ea typeface="Times New Roman"/>
              <a:cs typeface="Times New Roman"/>
              <a:sym typeface="Times New Roman"/>
            </a:endParaRPr>
          </a:p>
        </p:txBody>
      </p:sp>
      <p:pic>
        <p:nvPicPr>
          <p:cNvPr id="387" name="Google Shape;387;p7">
            <a:hlinkClick r:id="rId3" action="ppaction://hlinksldjump"/>
          </p:cNvPr>
          <p:cNvPicPr preferRelativeResize="0"/>
          <p:nvPr/>
        </p:nvPicPr>
        <p:blipFill rotWithShape="1">
          <a:blip r:embed="rId4">
            <a:alphaModFix/>
          </a:blip>
          <a:srcRect/>
          <a:stretch/>
        </p:blipFill>
        <p:spPr>
          <a:xfrm>
            <a:off x="9753600" y="5388208"/>
            <a:ext cx="2400300" cy="1468203"/>
          </a:xfrm>
          <a:prstGeom prst="rect">
            <a:avLst/>
          </a:prstGeom>
          <a:noFill/>
          <a:ln>
            <a:noFill/>
          </a:ln>
        </p:spPr>
      </p:pic>
      <p:pic>
        <p:nvPicPr>
          <p:cNvPr id="388" name="Google Shape;388;p7">
            <a:hlinkClick r:id="rId5" action="ppaction://hlinksldjump"/>
          </p:cNvPr>
          <p:cNvPicPr preferRelativeResize="0"/>
          <p:nvPr/>
        </p:nvPicPr>
        <p:blipFill rotWithShape="1">
          <a:blip r:embed="rId6">
            <a:alphaModFix/>
          </a:blip>
          <a:srcRect/>
          <a:stretch/>
        </p:blipFill>
        <p:spPr>
          <a:xfrm>
            <a:off x="666157" y="5538097"/>
            <a:ext cx="2633741" cy="13199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fade">
                                      <p:cBhvr>
                                        <p:cTn id="7" dur="1000"/>
                                        <p:tgtEl>
                                          <p:spTgt spid="3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6"/>
                                        </p:tgtEl>
                                        <p:attrNameLst>
                                          <p:attrName>style.visibility</p:attrName>
                                        </p:attrNameLst>
                                      </p:cBhvr>
                                      <p:to>
                                        <p:strVal val="visible"/>
                                      </p:to>
                                    </p:set>
                                    <p:animEffect transition="in" filter="fade">
                                      <p:cBhvr>
                                        <p:cTn id="12" dur="1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8"/>
          <p:cNvSpPr/>
          <p:nvPr/>
        </p:nvSpPr>
        <p:spPr>
          <a:xfrm>
            <a:off x="834575" y="410938"/>
            <a:ext cx="10522857" cy="2227943"/>
          </a:xfrm>
          <a:prstGeom prst="snip2DiagRect">
            <a:avLst>
              <a:gd name="adj1" fmla="val 0"/>
              <a:gd name="adj2" fmla="val 16667"/>
            </a:avLst>
          </a:prstGeom>
          <a:solidFill>
            <a:srgbClr val="00206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3600" b="1" i="1" u="none" strike="noStrike" cap="none" dirty="0" err="1">
                <a:solidFill>
                  <a:srgbClr val="FFFFFF"/>
                </a:solidFill>
                <a:latin typeface="Times New Roman"/>
                <a:ea typeface="Times New Roman"/>
                <a:cs typeface="Times New Roman"/>
                <a:sym typeface="Times New Roman"/>
              </a:rPr>
              <a:t>Câu</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hỏi</a:t>
            </a:r>
            <a:r>
              <a:rPr lang="en-US" sz="3600" b="1" i="1" u="none" strike="noStrike" cap="none" dirty="0">
                <a:solidFill>
                  <a:srgbClr val="FFFFFF"/>
                </a:solidFill>
                <a:latin typeface="Times New Roman"/>
                <a:ea typeface="Times New Roman"/>
                <a:cs typeface="Times New Roman"/>
                <a:sym typeface="Times New Roman"/>
              </a:rPr>
              <a:t> 6: </a:t>
            </a:r>
            <a:r>
              <a:rPr lang="en-US" sz="3600" b="1" i="1" u="none" strike="noStrike" cap="none" dirty="0" err="1">
                <a:solidFill>
                  <a:srgbClr val="FFFFFF"/>
                </a:solidFill>
                <a:latin typeface="Times New Roman"/>
                <a:ea typeface="Times New Roman"/>
                <a:cs typeface="Times New Roman"/>
                <a:sym typeface="Times New Roman"/>
              </a:rPr>
              <a:t>Nguyễn</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Trãi</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thừa</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lệnh</a:t>
            </a:r>
            <a:r>
              <a:rPr lang="en-US" sz="3600" b="1" i="1" u="none" strike="noStrike" cap="none" dirty="0">
                <a:solidFill>
                  <a:srgbClr val="FFFFFF"/>
                </a:solidFill>
                <a:latin typeface="Times New Roman"/>
                <a:ea typeface="Times New Roman"/>
                <a:cs typeface="Times New Roman"/>
                <a:sym typeface="Times New Roman"/>
              </a:rPr>
              <a:t> </a:t>
            </a:r>
            <a:r>
              <a:rPr lang="en-US" sz="3600" b="1" i="1" dirty="0" err="1">
                <a:solidFill>
                  <a:srgbClr val="FFFFFF"/>
                </a:solidFill>
                <a:latin typeface="Times New Roman"/>
                <a:ea typeface="Times New Roman"/>
                <a:cs typeface="Times New Roman"/>
                <a:sym typeface="Times New Roman"/>
              </a:rPr>
              <a:t>vị</a:t>
            </a:r>
            <a:r>
              <a:rPr lang="en-US" sz="3600" b="1" i="1" dirty="0">
                <a:solidFill>
                  <a:srgbClr val="FFFFFF"/>
                </a:solidFill>
                <a:latin typeface="Times New Roman"/>
                <a:ea typeface="Times New Roman"/>
                <a:cs typeface="Times New Roman"/>
                <a:sym typeface="Times New Roman"/>
              </a:rPr>
              <a:t> </a:t>
            </a:r>
            <a:r>
              <a:rPr lang="en-US" sz="3600" b="1" i="1" dirty="0" err="1">
                <a:solidFill>
                  <a:srgbClr val="FFFFFF"/>
                </a:solidFill>
                <a:latin typeface="Times New Roman"/>
                <a:ea typeface="Times New Roman"/>
                <a:cs typeface="Times New Roman"/>
                <a:sym typeface="Times New Roman"/>
              </a:rPr>
              <a:t>vua</a:t>
            </a:r>
            <a:r>
              <a:rPr lang="en-US" sz="3600" b="1" i="1" dirty="0">
                <a:solidFill>
                  <a:srgbClr val="FFFFFF"/>
                </a:solidFill>
                <a:latin typeface="Times New Roman"/>
                <a:ea typeface="Times New Roman"/>
                <a:cs typeface="Times New Roman"/>
                <a:sym typeface="Times New Roman"/>
              </a:rPr>
              <a:t> </a:t>
            </a:r>
            <a:r>
              <a:rPr lang="en-US" sz="3600" b="1" i="1" dirty="0" err="1">
                <a:solidFill>
                  <a:srgbClr val="FFFFFF"/>
                </a:solidFill>
                <a:latin typeface="Times New Roman"/>
                <a:ea typeface="Times New Roman"/>
                <a:cs typeface="Times New Roman"/>
                <a:sym typeface="Times New Roman"/>
              </a:rPr>
              <a:t>nào</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viết</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Bình</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ngô</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đại</a:t>
            </a:r>
            <a:r>
              <a:rPr lang="en-US" sz="3600" b="1" i="1" u="none" strike="noStrike" cap="none" dirty="0">
                <a:solidFill>
                  <a:srgbClr val="FFFFFF"/>
                </a:solidFill>
                <a:latin typeface="Times New Roman"/>
                <a:ea typeface="Times New Roman"/>
                <a:cs typeface="Times New Roman"/>
                <a:sym typeface="Times New Roman"/>
              </a:rPr>
              <a:t> </a:t>
            </a:r>
            <a:r>
              <a:rPr lang="en-US" sz="3600" b="1" i="1" u="none" strike="noStrike" cap="none" dirty="0" err="1">
                <a:solidFill>
                  <a:srgbClr val="FFFFFF"/>
                </a:solidFill>
                <a:latin typeface="Times New Roman"/>
                <a:ea typeface="Times New Roman"/>
                <a:cs typeface="Times New Roman"/>
                <a:sym typeface="Times New Roman"/>
              </a:rPr>
              <a:t>cáo</a:t>
            </a:r>
            <a:r>
              <a:rPr lang="en-US" sz="3600" b="1" i="1" u="none" strike="noStrike" cap="none" dirty="0">
                <a:solidFill>
                  <a:srgbClr val="FFFFFF"/>
                </a:solidFill>
                <a:latin typeface="Times New Roman"/>
                <a:ea typeface="Times New Roman"/>
                <a:cs typeface="Times New Roman"/>
                <a:sym typeface="Times New Roman"/>
              </a:rPr>
              <a:t>”?</a:t>
            </a:r>
            <a:endParaRPr sz="3600" b="1" i="1" u="none" strike="noStrike" cap="none" dirty="0">
              <a:solidFill>
                <a:srgbClr val="FFFFFF"/>
              </a:solidFill>
              <a:latin typeface="Times New Roman"/>
              <a:ea typeface="Times New Roman"/>
              <a:cs typeface="Times New Roman"/>
              <a:sym typeface="Times New Roman"/>
            </a:endParaRPr>
          </a:p>
        </p:txBody>
      </p:sp>
      <p:sp>
        <p:nvSpPr>
          <p:cNvPr id="394" name="Google Shape;394;p8"/>
          <p:cNvSpPr/>
          <p:nvPr/>
        </p:nvSpPr>
        <p:spPr>
          <a:xfrm>
            <a:off x="829227" y="2832625"/>
            <a:ext cx="10522857" cy="2227943"/>
          </a:xfrm>
          <a:prstGeom prst="snip2DiagRect">
            <a:avLst>
              <a:gd name="adj1" fmla="val 0"/>
              <a:gd name="adj2" fmla="val 16667"/>
            </a:avLst>
          </a:prstGeom>
          <a:solidFill>
            <a:srgbClr val="7030A0">
              <a:alpha val="69803"/>
            </a:srgbClr>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5400" b="1" i="1" u="none" strike="noStrike" cap="none">
                <a:solidFill>
                  <a:schemeClr val="bg1"/>
                </a:solidFill>
                <a:latin typeface="Times New Roman"/>
                <a:ea typeface="Times New Roman"/>
                <a:cs typeface="Times New Roman"/>
                <a:sym typeface="Times New Roman"/>
              </a:rPr>
              <a:t>Lê Lợi</a:t>
            </a:r>
            <a:endParaRPr sz="5400" b="1" i="1" u="none" strike="noStrike" cap="none">
              <a:solidFill>
                <a:schemeClr val="bg1"/>
              </a:solidFill>
              <a:latin typeface="Times New Roman"/>
              <a:ea typeface="Times New Roman"/>
              <a:cs typeface="Times New Roman"/>
              <a:sym typeface="Times New Roman"/>
            </a:endParaRPr>
          </a:p>
        </p:txBody>
      </p:sp>
      <p:pic>
        <p:nvPicPr>
          <p:cNvPr id="395" name="Google Shape;395;p8">
            <a:hlinkClick r:id="rId3" action="ppaction://hlinksldjump"/>
          </p:cNvPr>
          <p:cNvPicPr preferRelativeResize="0"/>
          <p:nvPr/>
        </p:nvPicPr>
        <p:blipFill rotWithShape="1">
          <a:blip r:embed="rId4">
            <a:alphaModFix/>
          </a:blip>
          <a:srcRect/>
          <a:stretch/>
        </p:blipFill>
        <p:spPr>
          <a:xfrm>
            <a:off x="9753600" y="5388208"/>
            <a:ext cx="2400300" cy="1468203"/>
          </a:xfrm>
          <a:prstGeom prst="rect">
            <a:avLst/>
          </a:prstGeom>
          <a:noFill/>
          <a:ln>
            <a:noFill/>
          </a:ln>
        </p:spPr>
      </p:pic>
      <p:pic>
        <p:nvPicPr>
          <p:cNvPr id="396" name="Google Shape;396;p8">
            <a:hlinkClick r:id="rId5" action="ppaction://hlinksldjump"/>
          </p:cNvPr>
          <p:cNvPicPr preferRelativeResize="0"/>
          <p:nvPr/>
        </p:nvPicPr>
        <p:blipFill rotWithShape="1">
          <a:blip r:embed="rId6">
            <a:alphaModFix/>
          </a:blip>
          <a:srcRect/>
          <a:stretch/>
        </p:blipFill>
        <p:spPr>
          <a:xfrm>
            <a:off x="652232" y="5663823"/>
            <a:ext cx="2651990" cy="11941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1000"/>
                                        <p:tgtEl>
                                          <p:spTgt spid="3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4"/>
                                        </p:tgtEl>
                                        <p:attrNameLst>
                                          <p:attrName>style.visibility</p:attrName>
                                        </p:attrNameLst>
                                      </p:cBhvr>
                                      <p:to>
                                        <p:strVal val="visible"/>
                                      </p:to>
                                    </p:set>
                                    <p:animEffect transition="in" filter="fade">
                                      <p:cBhvr>
                                        <p:cTn id="12" dur="10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09E29F78-C641-42DD-ABA6-7BC6473F2428}"/>
              </a:ext>
            </a:extLst>
          </p:cNvPr>
          <p:cNvPicPr>
            <a:picLocks noChangeAspect="1"/>
          </p:cNvPicPr>
          <p:nvPr/>
        </p:nvPicPr>
        <p:blipFill>
          <a:blip r:embed="rId3"/>
          <a:stretch>
            <a:fillRect/>
          </a:stretch>
        </p:blipFill>
        <p:spPr>
          <a:xfrm>
            <a:off x="0" y="0"/>
            <a:ext cx="12218167" cy="6858000"/>
          </a:xfrm>
          <a:prstGeom prst="rect">
            <a:avLst/>
          </a:prstGeom>
        </p:spPr>
      </p:pic>
      <p:pic>
        <p:nvPicPr>
          <p:cNvPr id="21" name="图片 20">
            <a:extLst>
              <a:ext uri="{FF2B5EF4-FFF2-40B4-BE49-F238E27FC236}">
                <a16:creationId xmlns:a16="http://schemas.microsoft.com/office/drawing/2014/main" id="{0A092344-A37C-4708-BE31-8DAE40C088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759"/>
          <a:stretch/>
        </p:blipFill>
        <p:spPr>
          <a:xfrm>
            <a:off x="6940529" y="141862"/>
            <a:ext cx="2503848" cy="1784953"/>
          </a:xfrm>
          <a:prstGeom prst="rect">
            <a:avLst/>
          </a:prstGeom>
        </p:spPr>
      </p:pic>
      <p:pic>
        <p:nvPicPr>
          <p:cNvPr id="20" name="图片 19">
            <a:extLst>
              <a:ext uri="{FF2B5EF4-FFF2-40B4-BE49-F238E27FC236}">
                <a16:creationId xmlns:a16="http://schemas.microsoft.com/office/drawing/2014/main" id="{7E4DD53F-5616-4465-896A-94073617A367}"/>
              </a:ext>
            </a:extLst>
          </p:cNvPr>
          <p:cNvPicPr>
            <a:picLocks noChangeAspect="1"/>
          </p:cNvPicPr>
          <p:nvPr/>
        </p:nvPicPr>
        <p:blipFill rotWithShape="1">
          <a:blip r:embed="rId5">
            <a:extLst>
              <a:ext uri="{28A0092B-C50C-407E-A947-70E740481C1C}">
                <a14:useLocalDpi xmlns:a14="http://schemas.microsoft.com/office/drawing/2010/main" val="0"/>
              </a:ext>
            </a:extLst>
          </a:blip>
          <a:srcRect l="70243" t="28380" r="642" b="28521"/>
          <a:stretch/>
        </p:blipFill>
        <p:spPr>
          <a:xfrm rot="16200000">
            <a:off x="2538012" y="-777829"/>
            <a:ext cx="861005" cy="2605722"/>
          </a:xfrm>
          <a:prstGeom prst="rect">
            <a:avLst/>
          </a:prstGeom>
        </p:spPr>
      </p:pic>
      <p:pic>
        <p:nvPicPr>
          <p:cNvPr id="14" name="PA_库_图片 6">
            <a:extLst>
              <a:ext uri="{FF2B5EF4-FFF2-40B4-BE49-F238E27FC236}">
                <a16:creationId xmlns:a16="http://schemas.microsoft.com/office/drawing/2014/main" id="{57629B29-3007-4B41-A4A8-50C9FB28592A}"/>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rot="5400000">
            <a:off x="4353300" y="-1424013"/>
            <a:ext cx="3496369" cy="10100849"/>
          </a:xfrm>
          <a:prstGeom prst="rect">
            <a:avLst/>
          </a:prstGeom>
          <a:effectLst>
            <a:outerShdw blurRad="50800" dist="38100" dir="2700000" algn="tl" rotWithShape="0">
              <a:prstClr val="black">
                <a:alpha val="40000"/>
              </a:prstClr>
            </a:outerShdw>
          </a:effectLst>
        </p:spPr>
      </p:pic>
      <p:pic>
        <p:nvPicPr>
          <p:cNvPr id="13" name="图片 12">
            <a:extLst>
              <a:ext uri="{FF2B5EF4-FFF2-40B4-BE49-F238E27FC236}">
                <a16:creationId xmlns:a16="http://schemas.microsoft.com/office/drawing/2014/main" id="{CCA7E1EF-B4E8-4009-B050-A6F15369B2BC}"/>
              </a:ext>
            </a:extLst>
          </p:cNvPr>
          <p:cNvPicPr>
            <a:picLocks noChangeAspect="1"/>
          </p:cNvPicPr>
          <p:nvPr/>
        </p:nvPicPr>
        <p:blipFill rotWithShape="1">
          <a:blip r:embed="rId7">
            <a:extLst>
              <a:ext uri="{28A0092B-C50C-407E-A947-70E740481C1C}">
                <a14:useLocalDpi xmlns:a14="http://schemas.microsoft.com/office/drawing/2010/main" val="0"/>
              </a:ext>
            </a:extLst>
          </a:blip>
          <a:srcRect l="70693" t="3063" r="2162" b="76396"/>
          <a:stretch/>
        </p:blipFill>
        <p:spPr>
          <a:xfrm rot="3212343">
            <a:off x="337440" y="4216524"/>
            <a:ext cx="2136096" cy="2117523"/>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0243" t="28380" r="642" b="28521"/>
          <a:stretch/>
        </p:blipFill>
        <p:spPr>
          <a:xfrm rot="16200000">
            <a:off x="9269711" y="2707154"/>
            <a:ext cx="1173084" cy="4329695"/>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70243" t="28380" r="642" b="28521"/>
          <a:stretch/>
        </p:blipFill>
        <p:spPr>
          <a:xfrm rot="16200000">
            <a:off x="4632292" y="3481704"/>
            <a:ext cx="861005" cy="3092675"/>
          </a:xfrm>
          <a:prstGeom prst="rect">
            <a:avLst/>
          </a:prstGeom>
        </p:spPr>
      </p:pic>
      <p:sp>
        <p:nvSpPr>
          <p:cNvPr id="19" name="矩形 18">
            <a:extLst>
              <a:ext uri="{FF2B5EF4-FFF2-40B4-BE49-F238E27FC236}">
                <a16:creationId xmlns:a16="http://schemas.microsoft.com/office/drawing/2014/main" id="{37F49000-E93D-48CB-86AC-49E13DE2EFF7}"/>
              </a:ext>
            </a:extLst>
          </p:cNvPr>
          <p:cNvSpPr/>
          <p:nvPr/>
        </p:nvSpPr>
        <p:spPr>
          <a:xfrm>
            <a:off x="1841039" y="819474"/>
            <a:ext cx="2299800" cy="3288696"/>
          </a:xfrm>
          <a:prstGeom prst="rect">
            <a:avLst/>
          </a:prstGeom>
          <a:solidFill>
            <a:srgbClr val="A39473"/>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7" name="文本框 16">
            <a:extLst>
              <a:ext uri="{FF2B5EF4-FFF2-40B4-BE49-F238E27FC236}">
                <a16:creationId xmlns:a16="http://schemas.microsoft.com/office/drawing/2014/main" id="{4FBE5D17-29DF-4C20-9757-8EB2022A70C2}"/>
              </a:ext>
            </a:extLst>
          </p:cNvPr>
          <p:cNvSpPr txBox="1"/>
          <p:nvPr/>
        </p:nvSpPr>
        <p:spPr>
          <a:xfrm>
            <a:off x="4530678" y="2944979"/>
            <a:ext cx="5928042" cy="923330"/>
          </a:xfrm>
          <a:prstGeom prst="rect">
            <a:avLst/>
          </a:prstGeom>
          <a:noFill/>
        </p:spPr>
        <p:txBody>
          <a:bodyPr wrap="square" rtlCol="0">
            <a:spAutoFit/>
          </a:bodyPr>
          <a:lstStyle/>
          <a:p>
            <a:r>
              <a:rPr lang="vi-VN" altLang="zh-CN" sz="5400" b="1" dirty="0">
                <a:solidFill>
                  <a:schemeClr val="bg2">
                    <a:lumMod val="10000"/>
                  </a:schemeClr>
                </a:solidFill>
                <a:latin typeface="Calibri" panose="020F0502020204030204" pitchFamily="34" charset="0"/>
                <a:ea typeface="微软雅黑" panose="020B0503020204020204" pitchFamily="34" charset="-122"/>
                <a:cs typeface="Calibri" panose="020F0502020204030204" pitchFamily="34" charset="0"/>
              </a:rPr>
              <a:t>ĐẠI CÁO BÌNH NGÔ </a:t>
            </a:r>
            <a:endParaRPr lang="zh-CN" altLang="en-US" sz="5400" b="1" dirty="0">
              <a:solidFill>
                <a:schemeClr val="bg2">
                  <a:lumMod val="10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 name="矩形 1">
            <a:extLst>
              <a:ext uri="{FF2B5EF4-FFF2-40B4-BE49-F238E27FC236}">
                <a16:creationId xmlns:a16="http://schemas.microsoft.com/office/drawing/2014/main" id="{21752273-6B5E-44B5-AE32-FF6EEF7C8772}"/>
              </a:ext>
            </a:extLst>
          </p:cNvPr>
          <p:cNvSpPr/>
          <p:nvPr/>
        </p:nvSpPr>
        <p:spPr>
          <a:xfrm>
            <a:off x="2065661" y="1626851"/>
            <a:ext cx="1736373" cy="1669560"/>
          </a:xfrm>
          <a:prstGeom prst="rect">
            <a:avLst/>
          </a:prstGeom>
        </p:spPr>
        <p:txBody>
          <a:bodyPr wrap="none">
            <a:spAutoFit/>
          </a:bodyPr>
          <a:lstStyle/>
          <a:p>
            <a:pPr algn="ctr">
              <a:lnSpc>
                <a:spcPct val="150000"/>
              </a:lnSpc>
            </a:pPr>
            <a:r>
              <a:rPr lang="vi-VN" altLang="zh-CN" sz="3600" b="1" dirty="0">
                <a:latin typeface="BRUSHSCRIPT BOLDITALIC" panose="02020500000000000000" pitchFamily="18" charset="77"/>
                <a:ea typeface="BRUSHSCRIPT BOLDITALIC" panose="02020500000000000000" pitchFamily="18" charset="77"/>
                <a:cs typeface="BRUSHSCRIPT BOLDITALIC" panose="02020500000000000000" pitchFamily="18" charset="77"/>
              </a:rPr>
              <a:t>Nguyễn </a:t>
            </a:r>
          </a:p>
          <a:p>
            <a:pPr algn="ctr">
              <a:lnSpc>
                <a:spcPct val="150000"/>
              </a:lnSpc>
            </a:pPr>
            <a:r>
              <a:rPr lang="vi-VN" altLang="zh-CN" sz="3600" b="1" dirty="0">
                <a:latin typeface="BRUSHSCRIPT BOLDITALIC" panose="02020500000000000000" pitchFamily="18" charset="77"/>
                <a:ea typeface="BRUSHSCRIPT BOLDITALIC" panose="02020500000000000000" pitchFamily="18" charset="77"/>
                <a:cs typeface="BRUSHSCRIPT BOLDITALIC" panose="02020500000000000000" pitchFamily="18" charset="77"/>
              </a:rPr>
              <a:t>Trãi</a:t>
            </a:r>
            <a:endParaRPr lang="zh-CN" altLang="en-US" sz="3600" b="1" dirty="0">
              <a:latin typeface="BRUSHSCRIPT BOLDITALIC" panose="02020500000000000000" pitchFamily="18" charset="77"/>
              <a:ea typeface="BRUSHSCRIPT BOLDITALIC" panose="02020500000000000000" pitchFamily="18" charset="77"/>
              <a:cs typeface="BRUSHSCRIPT BOLDITALIC" panose="02020500000000000000" pitchFamily="18" charset="77"/>
            </a:endParaRPr>
          </a:p>
        </p:txBody>
      </p:sp>
    </p:spTree>
    <p:extLst>
      <p:ext uri="{BB962C8B-B14F-4D97-AF65-F5344CB8AC3E}">
        <p14:creationId xmlns:p14="http://schemas.microsoft.com/office/powerpoint/2010/main" val="287066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3172</Words>
  <Application>Microsoft Office PowerPoint</Application>
  <PresentationFormat>Widescreen</PresentationFormat>
  <Paragraphs>297</Paragraphs>
  <Slides>57</Slides>
  <Notes>9</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微软雅黑</vt:lpstr>
      <vt:lpstr>Arial</vt:lpstr>
      <vt:lpstr>BRUSHSCRIPT BOLDITALIC</vt:lpstr>
      <vt:lpstr>Calibri</vt:lpstr>
      <vt:lpstr>等线</vt:lpstr>
      <vt:lpstr>等线 Light</vt:lpstr>
      <vt:lpstr>Roboto</vt:lpstr>
      <vt:lpstr>Symbol</vt:lpstr>
      <vt:lpstr>System Font Regular</vt:lpstr>
      <vt:lpstr>Times New Roman</vt:lpstr>
      <vt:lpstr>Wingdings</vt:lpstr>
      <vt:lpstr>Wingdings 3</vt:lpstr>
      <vt:lpstr>楷体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刘丹</dc:creator>
  <cp:lastModifiedBy>LAPTOP ACER</cp:lastModifiedBy>
  <cp:revision>93</cp:revision>
  <dcterms:created xsi:type="dcterms:W3CDTF">2017-12-30T06:51:27Z</dcterms:created>
  <dcterms:modified xsi:type="dcterms:W3CDTF">2024-01-23T08:07:26Z</dcterms:modified>
</cp:coreProperties>
</file>