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3" r:id="rId1"/>
  </p:sldMasterIdLst>
  <p:notesMasterIdLst>
    <p:notesMasterId r:id="rId40"/>
  </p:notesMasterIdLst>
  <p:sldIdLst>
    <p:sldId id="312" r:id="rId2"/>
    <p:sldId id="256" r:id="rId3"/>
    <p:sldId id="400" r:id="rId4"/>
    <p:sldId id="370" r:id="rId5"/>
    <p:sldId id="371" r:id="rId6"/>
    <p:sldId id="392" r:id="rId7"/>
    <p:sldId id="373" r:id="rId8"/>
    <p:sldId id="374" r:id="rId9"/>
    <p:sldId id="375" r:id="rId10"/>
    <p:sldId id="376" r:id="rId11"/>
    <p:sldId id="384" r:id="rId12"/>
    <p:sldId id="383" r:id="rId13"/>
    <p:sldId id="377" r:id="rId14"/>
    <p:sldId id="378" r:id="rId15"/>
    <p:sldId id="379" r:id="rId16"/>
    <p:sldId id="393" r:id="rId17"/>
    <p:sldId id="394" r:id="rId18"/>
    <p:sldId id="380" r:id="rId19"/>
    <p:sldId id="360" r:id="rId20"/>
    <p:sldId id="361" r:id="rId21"/>
    <p:sldId id="362" r:id="rId22"/>
    <p:sldId id="363" r:id="rId23"/>
    <p:sldId id="353" r:id="rId24"/>
    <p:sldId id="343" r:id="rId25"/>
    <p:sldId id="396" r:id="rId26"/>
    <p:sldId id="397" r:id="rId27"/>
    <p:sldId id="395" r:id="rId28"/>
    <p:sldId id="398" r:id="rId29"/>
    <p:sldId id="399" r:id="rId30"/>
    <p:sldId id="386" r:id="rId31"/>
    <p:sldId id="387" r:id="rId32"/>
    <p:sldId id="388" r:id="rId33"/>
    <p:sldId id="389" r:id="rId34"/>
    <p:sldId id="390" r:id="rId35"/>
    <p:sldId id="344" r:id="rId36"/>
    <p:sldId id="267" r:id="rId37"/>
    <p:sldId id="263" r:id="rId38"/>
    <p:sldId id="364" r:id="rId39"/>
  </p:sldIdLst>
  <p:sldSz cx="9144000" cy="5143500" type="screen16x9"/>
  <p:notesSz cx="6858000" cy="9144000"/>
  <p:embeddedFontLst>
    <p:embeddedFont>
      <p:font typeface="Comic Sans MS" panose="030F0702030302020204" pitchFamily="66" charset="0"/>
      <p:regular r:id="rId41"/>
      <p:bold r:id="rId42"/>
      <p:italic r:id="rId43"/>
      <p:boldItalic r:id="rId44"/>
    </p:embeddedFont>
    <p:embeddedFont>
      <p:font typeface="Berlin Sans FB Demi" panose="020E0802020502020306" pitchFamily="34" charset="0"/>
      <p:bold r:id="rId45"/>
    </p:embeddedFont>
    <p:embeddedFont>
      <p:font typeface="Calibri Light" panose="020F0302020204030204" pitchFamily="34" charset="0"/>
      <p:regular r:id="rId46"/>
      <p:italic r:id="rId47"/>
    </p:embeddedFont>
    <p:embeddedFont>
      <p:font typeface="Anton" panose="020B0604020202020204" charset="0"/>
      <p:regular r:id="rId48"/>
    </p:embeddedFont>
    <p:embeddedFont>
      <p:font typeface="Lato" panose="020B0604020202020204" charset="0"/>
      <p:regular r:id="rId49"/>
      <p:bold r:id="rId50"/>
      <p:italic r:id="rId51"/>
      <p:boldItalic r:id="rId52"/>
    </p:embeddedFont>
    <p:embeddedFont>
      <p:font typeface="Calibri" panose="020F0502020204030204" pitchFamily="34" charset="0"/>
      <p:regular r:id="rId53"/>
      <p:bold r:id="rId54"/>
      <p:italic r:id="rId55"/>
      <p:boldItalic r:id="rId56"/>
    </p:embeddedFont>
    <p:embeddedFont>
      <p:font typeface="Cambria" panose="02040503050406030204" pitchFamily="18" charset="0"/>
      <p:regular r:id="rId57"/>
      <p:bold r:id="rId58"/>
      <p:italic r:id="rId59"/>
      <p:boldItalic r:id="rId60"/>
    </p:embeddedFont>
    <p:embeddedFont>
      <p:font typeface="Bookman Old Style" panose="02050604050505020204" pitchFamily="18" charset="0"/>
      <p:regular r:id="rId61"/>
      <p:bold r:id="rId62"/>
      <p:italic r:id="rId63"/>
      <p:boldItalic r:id="rId64"/>
    </p:embeddedFont>
    <p:embeddedFont>
      <p:font typeface="Bebas Neue" panose="020B0604020202020204" charset="0"/>
      <p:regular r:id="rId65"/>
    </p:embeddedFont>
    <p:embeddedFont>
      <p:font typeface="Fredoka One" panose="020B0604020202020204" charset="0"/>
      <p:regular r:id="rId66"/>
    </p:embeddedFont>
    <p:embeddedFont>
      <p:font typeface="Sitka Small" pitchFamily="2" charset="0"/>
      <p:regular r:id="rId67"/>
      <p:bold r:id="rId68"/>
      <p:italic r:id="rId69"/>
      <p:boldItalic r:id="rId7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E685"/>
    <a:srgbClr val="432B1D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BF86011-613B-4A68-8417-AFABB1F6C0B4}">
  <a:tblStyle styleId="{8BF86011-613B-4A68-8417-AFABB1F6C0B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593" autoAdjust="0"/>
  </p:normalViewPr>
  <p:slideViewPr>
    <p:cSldViewPr snapToGrid="0" showGuides="1">
      <p:cViewPr varScale="1">
        <p:scale>
          <a:sx n="83" d="100"/>
          <a:sy n="83" d="100"/>
        </p:scale>
        <p:origin x="800" y="5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63" Type="http://schemas.openxmlformats.org/officeDocument/2006/relationships/font" Target="fonts/font23.fntdata"/><Relationship Id="rId68" Type="http://schemas.openxmlformats.org/officeDocument/2006/relationships/font" Target="fonts/font2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53" Type="http://schemas.openxmlformats.org/officeDocument/2006/relationships/font" Target="fonts/font13.fntdata"/><Relationship Id="rId58" Type="http://schemas.openxmlformats.org/officeDocument/2006/relationships/font" Target="fonts/font18.fntdata"/><Relationship Id="rId66" Type="http://schemas.openxmlformats.org/officeDocument/2006/relationships/font" Target="fonts/font26.fntdata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font" Target="fonts/font21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56" Type="http://schemas.openxmlformats.org/officeDocument/2006/relationships/font" Target="fonts/font16.fntdata"/><Relationship Id="rId64" Type="http://schemas.openxmlformats.org/officeDocument/2006/relationships/font" Target="fonts/font24.fntdata"/><Relationship Id="rId69" Type="http://schemas.openxmlformats.org/officeDocument/2006/relationships/font" Target="fonts/font29.fntdata"/><Relationship Id="rId8" Type="http://schemas.openxmlformats.org/officeDocument/2006/relationships/slide" Target="slides/slide7.xml"/><Relationship Id="rId51" Type="http://schemas.openxmlformats.org/officeDocument/2006/relationships/font" Target="fonts/font11.fntdata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6.fntdata"/><Relationship Id="rId59" Type="http://schemas.openxmlformats.org/officeDocument/2006/relationships/font" Target="fonts/font19.fntdata"/><Relationship Id="rId67" Type="http://schemas.openxmlformats.org/officeDocument/2006/relationships/font" Target="fonts/font27.fntdata"/><Relationship Id="rId20" Type="http://schemas.openxmlformats.org/officeDocument/2006/relationships/slide" Target="slides/slide19.xml"/><Relationship Id="rId41" Type="http://schemas.openxmlformats.org/officeDocument/2006/relationships/font" Target="fonts/font1.fntdata"/><Relationship Id="rId54" Type="http://schemas.openxmlformats.org/officeDocument/2006/relationships/font" Target="fonts/font14.fntdata"/><Relationship Id="rId62" Type="http://schemas.openxmlformats.org/officeDocument/2006/relationships/font" Target="fonts/font22.fntdata"/><Relationship Id="rId70" Type="http://schemas.openxmlformats.org/officeDocument/2006/relationships/font" Target="fonts/font3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9.fntdata"/><Relationship Id="rId57" Type="http://schemas.openxmlformats.org/officeDocument/2006/relationships/font" Target="fonts/font17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4.fntdata"/><Relationship Id="rId52" Type="http://schemas.openxmlformats.org/officeDocument/2006/relationships/font" Target="fonts/font12.fntdata"/><Relationship Id="rId60" Type="http://schemas.openxmlformats.org/officeDocument/2006/relationships/font" Target="fonts/font20.fntdata"/><Relationship Id="rId65" Type="http://schemas.openxmlformats.org/officeDocument/2006/relationships/font" Target="fonts/font25.fntdata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font" Target="fonts/font10.fntdata"/><Relationship Id="rId55" Type="http://schemas.openxmlformats.org/officeDocument/2006/relationships/font" Target="fonts/font15.fntdata"/><Relationship Id="rId7" Type="http://schemas.openxmlformats.org/officeDocument/2006/relationships/slide" Target="slides/slide6.xml"/><Relationship Id="rId7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502094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7I0v3LhKhQg" TargetMode="External"/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" name="Google Shape;113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7" name="Google Shape;113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603857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8872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39145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4991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1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https://</a:t>
            </a:r>
            <a:r>
              <a:rPr lang="en-US" sz="1100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www.youtube.com</a:t>
            </a:r>
            <a:r>
              <a:rPr lang="en-US" sz="11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/</a:t>
            </a:r>
            <a:r>
              <a:rPr lang="en-US" sz="1100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watch?v</a:t>
            </a:r>
            <a:r>
              <a:rPr lang="en-US" sz="11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=</a:t>
            </a:r>
            <a:r>
              <a:rPr lang="en-US" sz="1100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7I0v3LhKhQg</a:t>
            </a:r>
            <a:endParaRPr lang="en-US" sz="1100" dirty="0" smtClean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5875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9255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9" name="Google Shape;1659;g157f507e881_0_4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0" name="Google Shape;1660;g157f507e881_0_4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37824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6" name="Google Shape;1516;g157f507e881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7" name="Google Shape;1517;g157f507e881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306024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" name="Google Shape;113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7" name="Google Shape;113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954601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00759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09590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" name="Google Shape;113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7" name="Google Shape;113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943784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32138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4484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3265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9432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7A6AB-7781-4EB6-8CFD-78E129638187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9FFE8-80CE-4A45-818D-985751BC7F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615963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7A6AB-7781-4EB6-8CFD-78E129638187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9FFE8-80CE-4A45-818D-985751BC7F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793696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7A6AB-7781-4EB6-8CFD-78E129638187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9FFE8-80CE-4A45-818D-985751BC7F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361419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4"/>
          <p:cNvSpPr txBox="1">
            <a:spLocks noGrp="1"/>
          </p:cNvSpPr>
          <p:nvPr>
            <p:ph type="title"/>
          </p:nvPr>
        </p:nvSpPr>
        <p:spPr>
          <a:xfrm>
            <a:off x="720000" y="40367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4"/>
          <p:cNvSpPr txBox="1">
            <a:spLocks noGrp="1"/>
          </p:cNvSpPr>
          <p:nvPr>
            <p:ph type="body" idx="1"/>
          </p:nvPr>
        </p:nvSpPr>
        <p:spPr>
          <a:xfrm>
            <a:off x="720000" y="1073850"/>
            <a:ext cx="7704000" cy="43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783427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28"/>
          <p:cNvSpPr txBox="1">
            <a:spLocks noGrp="1"/>
          </p:cNvSpPr>
          <p:nvPr>
            <p:ph type="title"/>
          </p:nvPr>
        </p:nvSpPr>
        <p:spPr>
          <a:xfrm>
            <a:off x="720000" y="387600"/>
            <a:ext cx="7704000" cy="592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Fredoka One"/>
              <a:buNone/>
              <a:defRPr sz="32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Fredoka One"/>
              <a:buNone/>
              <a:defRPr sz="36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Fredoka One"/>
              <a:buNone/>
              <a:defRPr sz="36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Fredoka One"/>
              <a:buNone/>
              <a:defRPr sz="36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Fredoka One"/>
              <a:buNone/>
              <a:defRPr sz="36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Fredoka One"/>
              <a:buNone/>
              <a:defRPr sz="36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Fredoka One"/>
              <a:buNone/>
              <a:defRPr sz="36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Fredoka One"/>
              <a:buNone/>
              <a:defRPr sz="36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Fredoka One"/>
              <a:buNone/>
              <a:defRPr sz="36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284842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8"/>
          <p:cNvSpPr txBox="1">
            <a:spLocks noGrp="1"/>
          </p:cNvSpPr>
          <p:nvPr>
            <p:ph type="title"/>
          </p:nvPr>
        </p:nvSpPr>
        <p:spPr>
          <a:xfrm>
            <a:off x="715100" y="631550"/>
            <a:ext cx="7713600" cy="279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9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494502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5"/>
          <p:cNvSpPr txBox="1">
            <a:spLocks noGrp="1"/>
          </p:cNvSpPr>
          <p:nvPr>
            <p:ph type="title"/>
          </p:nvPr>
        </p:nvSpPr>
        <p:spPr>
          <a:xfrm>
            <a:off x="720000" y="40367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5"/>
          <p:cNvSpPr txBox="1">
            <a:spLocks noGrp="1"/>
          </p:cNvSpPr>
          <p:nvPr>
            <p:ph type="subTitle" idx="1"/>
          </p:nvPr>
        </p:nvSpPr>
        <p:spPr>
          <a:xfrm>
            <a:off x="720010" y="1848447"/>
            <a:ext cx="1982700" cy="1279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5"/>
          <p:cNvSpPr txBox="1">
            <a:spLocks noGrp="1"/>
          </p:cNvSpPr>
          <p:nvPr>
            <p:ph type="subTitle" idx="2"/>
          </p:nvPr>
        </p:nvSpPr>
        <p:spPr>
          <a:xfrm>
            <a:off x="720000" y="1477875"/>
            <a:ext cx="1982700" cy="477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2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53" name="Google Shape;153;p5"/>
          <p:cNvSpPr txBox="1">
            <a:spLocks noGrp="1"/>
          </p:cNvSpPr>
          <p:nvPr>
            <p:ph type="subTitle" idx="3"/>
          </p:nvPr>
        </p:nvSpPr>
        <p:spPr>
          <a:xfrm>
            <a:off x="6441300" y="2551659"/>
            <a:ext cx="1982700" cy="1279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5"/>
          <p:cNvSpPr txBox="1">
            <a:spLocks noGrp="1"/>
          </p:cNvSpPr>
          <p:nvPr>
            <p:ph type="subTitle" idx="4"/>
          </p:nvPr>
        </p:nvSpPr>
        <p:spPr>
          <a:xfrm>
            <a:off x="6441300" y="2181088"/>
            <a:ext cx="1982700" cy="477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2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309893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3354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7A6AB-7781-4EB6-8CFD-78E129638187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9FFE8-80CE-4A45-818D-985751BC7F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756951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7A6AB-7781-4EB6-8CFD-78E129638187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9FFE8-80CE-4A45-818D-985751BC7F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332857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7A6AB-7781-4EB6-8CFD-78E129638187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9FFE8-80CE-4A45-818D-985751BC7F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01875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7A6AB-7781-4EB6-8CFD-78E129638187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9FFE8-80CE-4A45-818D-985751BC7F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059620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7A6AB-7781-4EB6-8CFD-78E129638187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9FFE8-80CE-4A45-818D-985751BC7F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0892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7A6AB-7781-4EB6-8CFD-78E129638187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9FFE8-80CE-4A45-818D-985751BC7F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823427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7A6AB-7781-4EB6-8CFD-78E129638187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9FFE8-80CE-4A45-818D-985751BC7F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025818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F7A6AB-7781-4EB6-8CFD-78E129638187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89FFE8-80CE-4A45-818D-985751BC7F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115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  <p:sldLayoutId id="2147483708" r:id="rId15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1.jp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2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8.png"/><Relationship Id="rId5" Type="http://schemas.openxmlformats.org/officeDocument/2006/relationships/image" Target="../media/image13.jpg"/><Relationship Id="rId4" Type="http://schemas.openxmlformats.org/officeDocument/2006/relationships/notesSlide" Target="../notesSlides/notesSlide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microsoft.com/office/2007/relationships/hdphoto" Target="../media/hdphoto2.wdp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4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.png"/><Relationship Id="rId4" Type="http://schemas.openxmlformats.org/officeDocument/2006/relationships/image" Target="../media/image17.pn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8AD08-5BE5-F8A0-AE9B-64C5DAE3A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091" y="196024"/>
            <a:ext cx="8026974" cy="877593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Black carbon is called</a:t>
            </a:r>
            <a:r>
              <a:rPr lang="en-AE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F1269FBD-EAF0-92EC-6525-C8C00A7D23BC}"/>
              </a:ext>
            </a:extLst>
          </p:cNvPr>
          <p:cNvSpPr/>
          <p:nvPr/>
        </p:nvSpPr>
        <p:spPr>
          <a:xfrm>
            <a:off x="4974323" y="1687036"/>
            <a:ext cx="399707" cy="38328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6DF99A94-2CDA-F982-37C1-025C785AC0E5}"/>
              </a:ext>
            </a:extLst>
          </p:cNvPr>
          <p:cNvSpPr/>
          <p:nvPr/>
        </p:nvSpPr>
        <p:spPr>
          <a:xfrm>
            <a:off x="5423392" y="1569900"/>
            <a:ext cx="94448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2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</a:rPr>
              <a:t>soot</a:t>
            </a:r>
            <a:endParaRPr lang="en-US" sz="28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A8E3DB69-93D0-E6F0-13FF-0F310240219B}"/>
              </a:ext>
            </a:extLst>
          </p:cNvPr>
          <p:cNvSpPr/>
          <p:nvPr/>
        </p:nvSpPr>
        <p:spPr>
          <a:xfrm>
            <a:off x="4974323" y="2176840"/>
            <a:ext cx="399707" cy="38328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E8F0D746-6213-D05C-0734-5BF0AFF5319E}"/>
              </a:ext>
            </a:extLst>
          </p:cNvPr>
          <p:cNvSpPr/>
          <p:nvPr/>
        </p:nvSpPr>
        <p:spPr>
          <a:xfrm>
            <a:off x="4974323" y="2685247"/>
            <a:ext cx="399707" cy="38328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0" name="Picture 79">
            <a:extLst>
              <a:ext uri="{FF2B5EF4-FFF2-40B4-BE49-F238E27FC236}">
                <a16:creationId xmlns:a16="http://schemas.microsoft.com/office/drawing/2014/main" id="{DA673929-667E-3A59-1497-94B60053A5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1843" y="1206433"/>
            <a:ext cx="844374" cy="84437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DF99A94-2CDA-F982-37C1-025C785AC0E5}"/>
              </a:ext>
            </a:extLst>
          </p:cNvPr>
          <p:cNvSpPr/>
          <p:nvPr/>
        </p:nvSpPr>
        <p:spPr>
          <a:xfrm>
            <a:off x="5467261" y="2079761"/>
            <a:ext cx="114165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28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</a:rPr>
              <a:t>liquid</a:t>
            </a:r>
            <a:endParaRPr lang="en-US" sz="28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DF99A94-2CDA-F982-37C1-025C785AC0E5}"/>
              </a:ext>
            </a:extLst>
          </p:cNvPr>
          <p:cNvSpPr/>
          <p:nvPr/>
        </p:nvSpPr>
        <p:spPr>
          <a:xfrm>
            <a:off x="5431032" y="2576044"/>
            <a:ext cx="166423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2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</a:rPr>
              <a:t>methane</a:t>
            </a:r>
            <a:endParaRPr lang="en-US" sz="28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pic>
        <p:nvPicPr>
          <p:cNvPr id="14" name="Picture 2" descr="Soot Sprites Pillow Sham by Diba + Divine I Co. | Spirited away soot  sprites, Floral tattoo sleeve, Cute little drawings">
            <a:extLst>
              <a:ext uri="{FF2B5EF4-FFF2-40B4-BE49-F238E27FC236}">
                <a16:creationId xmlns:a16="http://schemas.microsoft.com/office/drawing/2014/main" id="{391C661E-3D45-4979-B5CD-D6562B6C59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299" y="934683"/>
            <a:ext cx="3640880" cy="3640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8850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" name="Google Shape;1157;p44"/>
          <p:cNvSpPr/>
          <p:nvPr/>
        </p:nvSpPr>
        <p:spPr>
          <a:xfrm>
            <a:off x="6425211" y="331751"/>
            <a:ext cx="2377913" cy="406556"/>
          </a:xfrm>
          <a:custGeom>
            <a:avLst/>
            <a:gdLst/>
            <a:ahLst/>
            <a:cxnLst/>
            <a:rect l="l" t="t" r="r" b="b"/>
            <a:pathLst>
              <a:path w="28455" h="4865" extrusionOk="0">
                <a:moveTo>
                  <a:pt x="18226" y="0"/>
                </a:moveTo>
                <a:cubicBezTo>
                  <a:pt x="16791" y="0"/>
                  <a:pt x="14567" y="945"/>
                  <a:pt x="11645" y="3580"/>
                </a:cubicBezTo>
                <a:cubicBezTo>
                  <a:pt x="11972" y="2555"/>
                  <a:pt x="11763" y="2033"/>
                  <a:pt x="10999" y="2033"/>
                </a:cubicBezTo>
                <a:cubicBezTo>
                  <a:pt x="10243" y="2033"/>
                  <a:pt x="8946" y="2542"/>
                  <a:pt x="7088" y="3580"/>
                </a:cubicBezTo>
                <a:cubicBezTo>
                  <a:pt x="7296" y="2950"/>
                  <a:pt x="7225" y="2536"/>
                  <a:pt x="6626" y="2536"/>
                </a:cubicBezTo>
                <a:cubicBezTo>
                  <a:pt x="5981" y="2536"/>
                  <a:pt x="4724" y="3016"/>
                  <a:pt x="2544" y="4221"/>
                </a:cubicBezTo>
                <a:cubicBezTo>
                  <a:pt x="2882" y="3683"/>
                  <a:pt x="2896" y="3441"/>
                  <a:pt x="2648" y="3441"/>
                </a:cubicBezTo>
                <a:cubicBezTo>
                  <a:pt x="2280" y="3441"/>
                  <a:pt x="1334" y="3972"/>
                  <a:pt x="1" y="4864"/>
                </a:cubicBezTo>
                <a:lnTo>
                  <a:pt x="27167" y="4864"/>
                </a:lnTo>
                <a:cubicBezTo>
                  <a:pt x="28455" y="3310"/>
                  <a:pt x="28409" y="2484"/>
                  <a:pt x="26845" y="2484"/>
                </a:cubicBezTo>
                <a:cubicBezTo>
                  <a:pt x="25741" y="2484"/>
                  <a:pt x="23881" y="2895"/>
                  <a:pt x="21200" y="3753"/>
                </a:cubicBezTo>
                <a:cubicBezTo>
                  <a:pt x="21915" y="3068"/>
                  <a:pt x="21868" y="2531"/>
                  <a:pt x="21296" y="2531"/>
                </a:cubicBezTo>
                <a:cubicBezTo>
                  <a:pt x="20897" y="2531"/>
                  <a:pt x="20241" y="2793"/>
                  <a:pt x="19409" y="3450"/>
                </a:cubicBezTo>
                <a:cubicBezTo>
                  <a:pt x="20684" y="1806"/>
                  <a:pt x="20209" y="0"/>
                  <a:pt x="18226" y="0"/>
                </a:cubicBezTo>
                <a:close/>
              </a:path>
            </a:pathLst>
          </a:custGeom>
          <a:solidFill>
            <a:srgbClr val="212529">
              <a:alpha val="71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33" name="Google Shape;1233;p44"/>
          <p:cNvGrpSpPr/>
          <p:nvPr/>
        </p:nvGrpSpPr>
        <p:grpSpPr>
          <a:xfrm rot="5400000" flipH="1">
            <a:off x="3004794" y="595725"/>
            <a:ext cx="475209" cy="433694"/>
            <a:chOff x="4783350" y="5161650"/>
            <a:chExt cx="195825" cy="178725"/>
          </a:xfrm>
        </p:grpSpPr>
        <p:sp>
          <p:nvSpPr>
            <p:cNvPr id="1234" name="Google Shape;1234;p44"/>
            <p:cNvSpPr/>
            <p:nvPr/>
          </p:nvSpPr>
          <p:spPr>
            <a:xfrm>
              <a:off x="4825625" y="5244125"/>
              <a:ext cx="153550" cy="96250"/>
            </a:xfrm>
            <a:custGeom>
              <a:avLst/>
              <a:gdLst/>
              <a:ahLst/>
              <a:cxnLst/>
              <a:rect l="l" t="t" r="r" b="b"/>
              <a:pathLst>
                <a:path w="6142" h="3850" extrusionOk="0">
                  <a:moveTo>
                    <a:pt x="5439" y="0"/>
                  </a:moveTo>
                  <a:cubicBezTo>
                    <a:pt x="4587" y="0"/>
                    <a:pt x="2947" y="461"/>
                    <a:pt x="1004" y="1744"/>
                  </a:cubicBezTo>
                  <a:cubicBezTo>
                    <a:pt x="557" y="2039"/>
                    <a:pt x="0" y="3555"/>
                    <a:pt x="130" y="3824"/>
                  </a:cubicBezTo>
                  <a:cubicBezTo>
                    <a:pt x="138" y="3842"/>
                    <a:pt x="150" y="3850"/>
                    <a:pt x="164" y="3850"/>
                  </a:cubicBezTo>
                  <a:cubicBezTo>
                    <a:pt x="358" y="3850"/>
                    <a:pt x="1056" y="2292"/>
                    <a:pt x="1056" y="2292"/>
                  </a:cubicBezTo>
                  <a:cubicBezTo>
                    <a:pt x="1056" y="2292"/>
                    <a:pt x="5771" y="992"/>
                    <a:pt x="6047" y="364"/>
                  </a:cubicBezTo>
                  <a:cubicBezTo>
                    <a:pt x="6142" y="142"/>
                    <a:pt x="5912" y="0"/>
                    <a:pt x="5439" y="0"/>
                  </a:cubicBezTo>
                  <a:close/>
                </a:path>
              </a:pathLst>
            </a:custGeom>
            <a:solidFill>
              <a:srgbClr val="FFD5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44"/>
            <p:cNvSpPr/>
            <p:nvPr/>
          </p:nvSpPr>
          <p:spPr>
            <a:xfrm>
              <a:off x="4783350" y="5161650"/>
              <a:ext cx="119925" cy="141400"/>
            </a:xfrm>
            <a:custGeom>
              <a:avLst/>
              <a:gdLst/>
              <a:ahLst/>
              <a:cxnLst/>
              <a:rect l="l" t="t" r="r" b="b"/>
              <a:pathLst>
                <a:path w="4797" h="5656" extrusionOk="0">
                  <a:moveTo>
                    <a:pt x="4260" y="0"/>
                  </a:moveTo>
                  <a:cubicBezTo>
                    <a:pt x="4234" y="0"/>
                    <a:pt x="4206" y="5"/>
                    <a:pt x="4177" y="16"/>
                  </a:cubicBezTo>
                  <a:cubicBezTo>
                    <a:pt x="3534" y="232"/>
                    <a:pt x="1857" y="4826"/>
                    <a:pt x="1857" y="4826"/>
                  </a:cubicBezTo>
                  <a:cubicBezTo>
                    <a:pt x="1857" y="4826"/>
                    <a:pt x="1" y="5476"/>
                    <a:pt x="254" y="5627"/>
                  </a:cubicBezTo>
                  <a:cubicBezTo>
                    <a:pt x="288" y="5647"/>
                    <a:pt x="347" y="5656"/>
                    <a:pt x="423" y="5656"/>
                  </a:cubicBezTo>
                  <a:cubicBezTo>
                    <a:pt x="908" y="5656"/>
                    <a:pt x="2112" y="5288"/>
                    <a:pt x="2400" y="4920"/>
                  </a:cubicBezTo>
                  <a:cubicBezTo>
                    <a:pt x="4529" y="2204"/>
                    <a:pt x="4797" y="0"/>
                    <a:pt x="4260" y="0"/>
                  </a:cubicBezTo>
                  <a:close/>
                </a:path>
              </a:pathLst>
            </a:custGeom>
            <a:solidFill>
              <a:srgbClr val="FFD5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44"/>
            <p:cNvSpPr/>
            <p:nvPr/>
          </p:nvSpPr>
          <p:spPr>
            <a:xfrm>
              <a:off x="4824500" y="5269550"/>
              <a:ext cx="46625" cy="35725"/>
            </a:xfrm>
            <a:custGeom>
              <a:avLst/>
              <a:gdLst/>
              <a:ahLst/>
              <a:cxnLst/>
              <a:rect l="l" t="t" r="r" b="b"/>
              <a:pathLst>
                <a:path w="1865" h="1429" extrusionOk="0">
                  <a:moveTo>
                    <a:pt x="1324" y="1"/>
                  </a:moveTo>
                  <a:cubicBezTo>
                    <a:pt x="845" y="1"/>
                    <a:pt x="0" y="1204"/>
                    <a:pt x="81" y="1398"/>
                  </a:cubicBezTo>
                  <a:cubicBezTo>
                    <a:pt x="90" y="1419"/>
                    <a:pt x="113" y="1429"/>
                    <a:pt x="147" y="1429"/>
                  </a:cubicBezTo>
                  <a:cubicBezTo>
                    <a:pt x="477" y="1429"/>
                    <a:pt x="1865" y="529"/>
                    <a:pt x="1512" y="91"/>
                  </a:cubicBezTo>
                  <a:cubicBezTo>
                    <a:pt x="1460" y="28"/>
                    <a:pt x="1396" y="1"/>
                    <a:pt x="1324" y="1"/>
                  </a:cubicBezTo>
                  <a:close/>
                </a:path>
              </a:pathLst>
            </a:custGeom>
            <a:solidFill>
              <a:srgbClr val="0024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44"/>
            <p:cNvSpPr/>
            <p:nvPr/>
          </p:nvSpPr>
          <p:spPr>
            <a:xfrm>
              <a:off x="4861550" y="5206850"/>
              <a:ext cx="77325" cy="65450"/>
            </a:xfrm>
            <a:custGeom>
              <a:avLst/>
              <a:gdLst/>
              <a:ahLst/>
              <a:cxnLst/>
              <a:rect l="l" t="t" r="r" b="b"/>
              <a:pathLst>
                <a:path w="3093" h="2618" extrusionOk="0">
                  <a:moveTo>
                    <a:pt x="2257" y="1"/>
                  </a:moveTo>
                  <a:cubicBezTo>
                    <a:pt x="2252" y="1"/>
                    <a:pt x="2246" y="3"/>
                    <a:pt x="2240" y="5"/>
                  </a:cubicBezTo>
                  <a:cubicBezTo>
                    <a:pt x="1619" y="345"/>
                    <a:pt x="1063" y="988"/>
                    <a:pt x="659" y="1552"/>
                  </a:cubicBezTo>
                  <a:cubicBezTo>
                    <a:pt x="253" y="2115"/>
                    <a:pt x="9" y="2585"/>
                    <a:pt x="9" y="2585"/>
                  </a:cubicBezTo>
                  <a:cubicBezTo>
                    <a:pt x="0" y="2599"/>
                    <a:pt x="9" y="2606"/>
                    <a:pt x="16" y="2613"/>
                  </a:cubicBezTo>
                  <a:cubicBezTo>
                    <a:pt x="19" y="2616"/>
                    <a:pt x="24" y="2618"/>
                    <a:pt x="30" y="2618"/>
                  </a:cubicBezTo>
                  <a:cubicBezTo>
                    <a:pt x="35" y="2618"/>
                    <a:pt x="40" y="2616"/>
                    <a:pt x="43" y="2613"/>
                  </a:cubicBezTo>
                  <a:cubicBezTo>
                    <a:pt x="43" y="2613"/>
                    <a:pt x="43" y="2606"/>
                    <a:pt x="59" y="2592"/>
                  </a:cubicBezTo>
                  <a:cubicBezTo>
                    <a:pt x="210" y="2446"/>
                    <a:pt x="1489" y="1219"/>
                    <a:pt x="3070" y="851"/>
                  </a:cubicBezTo>
                  <a:cubicBezTo>
                    <a:pt x="3086" y="851"/>
                    <a:pt x="3093" y="843"/>
                    <a:pt x="3093" y="829"/>
                  </a:cubicBezTo>
                  <a:cubicBezTo>
                    <a:pt x="3086" y="815"/>
                    <a:pt x="3077" y="815"/>
                    <a:pt x="3063" y="815"/>
                  </a:cubicBezTo>
                  <a:cubicBezTo>
                    <a:pt x="2210" y="1009"/>
                    <a:pt x="1446" y="1449"/>
                    <a:pt x="896" y="1848"/>
                  </a:cubicBezTo>
                  <a:cubicBezTo>
                    <a:pt x="513" y="2120"/>
                    <a:pt x="236" y="2371"/>
                    <a:pt x="103" y="2498"/>
                  </a:cubicBezTo>
                  <a:lnTo>
                    <a:pt x="103" y="2498"/>
                  </a:lnTo>
                  <a:cubicBezTo>
                    <a:pt x="204" y="2311"/>
                    <a:pt x="443" y="1909"/>
                    <a:pt x="766" y="1472"/>
                  </a:cubicBezTo>
                  <a:cubicBezTo>
                    <a:pt x="1163" y="938"/>
                    <a:pt x="1683" y="352"/>
                    <a:pt x="2262" y="42"/>
                  </a:cubicBezTo>
                  <a:cubicBezTo>
                    <a:pt x="2276" y="35"/>
                    <a:pt x="2276" y="19"/>
                    <a:pt x="2269" y="12"/>
                  </a:cubicBezTo>
                  <a:cubicBezTo>
                    <a:pt x="2269" y="4"/>
                    <a:pt x="2264" y="1"/>
                    <a:pt x="2257" y="1"/>
                  </a:cubicBezTo>
                  <a:close/>
                </a:path>
              </a:pathLst>
            </a:custGeom>
            <a:solidFill>
              <a:srgbClr val="0024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40" name="Google Shape;1240;p44"/>
          <p:cNvSpPr txBox="1">
            <a:spLocks noGrp="1"/>
          </p:cNvSpPr>
          <p:nvPr>
            <p:ph type="subTitle" idx="1"/>
          </p:nvPr>
        </p:nvSpPr>
        <p:spPr>
          <a:xfrm>
            <a:off x="3241318" y="3929434"/>
            <a:ext cx="2474851" cy="479513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Student Book – page 59</a:t>
            </a:r>
            <a:endParaRPr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2AEAB22-1A29-40EE-A9AC-1B4B3A8850F4}"/>
              </a:ext>
            </a:extLst>
          </p:cNvPr>
          <p:cNvSpPr txBox="1"/>
          <p:nvPr/>
        </p:nvSpPr>
        <p:spPr>
          <a:xfrm>
            <a:off x="1440626" y="537613"/>
            <a:ext cx="88693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4D6DA0-4A9E-D8A0-366D-4C23F5596F0A}"/>
              </a:ext>
            </a:extLst>
          </p:cNvPr>
          <p:cNvSpPr txBox="1"/>
          <p:nvPr/>
        </p:nvSpPr>
        <p:spPr>
          <a:xfrm>
            <a:off x="3579669" y="470939"/>
            <a:ext cx="37192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chemeClr val="bg1"/>
                </a:solidFill>
                <a:latin typeface="Myriad Pro" pitchFamily="34" charset="0"/>
              </a:rPr>
              <a:t>FAMILY LIFE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EA67BC0-DB20-25E5-5560-B90F09309780}"/>
              </a:ext>
            </a:extLst>
          </p:cNvPr>
          <p:cNvGrpSpPr/>
          <p:nvPr/>
        </p:nvGrpSpPr>
        <p:grpSpPr>
          <a:xfrm>
            <a:off x="0" y="-11896"/>
            <a:ext cx="9144000" cy="1455320"/>
            <a:chOff x="0" y="-15861"/>
            <a:chExt cx="12192000" cy="1940426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CBBBDC7-9585-1EE1-C39D-EE59F6E90E9A}"/>
                </a:ext>
              </a:extLst>
            </p:cNvPr>
            <p:cNvSpPr/>
            <p:nvPr/>
          </p:nvSpPr>
          <p:spPr>
            <a:xfrm>
              <a:off x="0" y="177153"/>
              <a:ext cx="12192000" cy="1439719"/>
            </a:xfrm>
            <a:prstGeom prst="rect">
              <a:avLst/>
            </a:prstGeom>
            <a:solidFill>
              <a:srgbClr val="4CB15F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6" name="Parallelogram 5">
              <a:extLst>
                <a:ext uri="{FF2B5EF4-FFF2-40B4-BE49-F238E27FC236}">
                  <a16:creationId xmlns:a16="http://schemas.microsoft.com/office/drawing/2014/main" id="{7BB895C5-577C-CFC7-FF8B-AA9ED3C57B44}"/>
                </a:ext>
              </a:extLst>
            </p:cNvPr>
            <p:cNvSpPr/>
            <p:nvPr/>
          </p:nvSpPr>
          <p:spPr>
            <a:xfrm>
              <a:off x="481381" y="-15861"/>
              <a:ext cx="2482075" cy="1940426"/>
            </a:xfrm>
            <a:prstGeom prst="parallelogram">
              <a:avLst/>
            </a:prstGeom>
            <a:solidFill>
              <a:srgbClr val="E36427"/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9EB8F6F4-0FAA-A1BD-A3AC-6DD4E98794DA}"/>
              </a:ext>
            </a:extLst>
          </p:cNvPr>
          <p:cNvSpPr txBox="1"/>
          <p:nvPr/>
        </p:nvSpPr>
        <p:spPr>
          <a:xfrm>
            <a:off x="2339189" y="354711"/>
            <a:ext cx="60964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pc="3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ton" pitchFamily="2" charset="0"/>
              </a:rPr>
              <a:t>GLOBAL WARMING</a:t>
            </a:r>
            <a:endParaRPr lang="en-US" sz="4800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ton" pitchFamily="2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748897F-F2DF-457D-9F24-9C2169518EEC}"/>
              </a:ext>
            </a:extLst>
          </p:cNvPr>
          <p:cNvSpPr txBox="1"/>
          <p:nvPr/>
        </p:nvSpPr>
        <p:spPr>
          <a:xfrm>
            <a:off x="816467" y="121323"/>
            <a:ext cx="950693" cy="12464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1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Unit</a:t>
            </a:r>
          </a:p>
          <a:p>
            <a:pPr algn="ctr"/>
            <a:r>
              <a:rPr lang="en-US" sz="5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DF6AE0E-6A9D-E80A-EAE5-9CA8F4818B62}"/>
              </a:ext>
            </a:extLst>
          </p:cNvPr>
          <p:cNvSpPr/>
          <p:nvPr/>
        </p:nvSpPr>
        <p:spPr>
          <a:xfrm>
            <a:off x="3459246" y="1673083"/>
            <a:ext cx="4076702" cy="72119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</a:rPr>
              <a:t>COMMUNICATION AND CULTURE / CLIL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B5DD2E0-78C3-C288-2BED-48F359BEEA4D}"/>
              </a:ext>
            </a:extLst>
          </p:cNvPr>
          <p:cNvSpPr/>
          <p:nvPr/>
        </p:nvSpPr>
        <p:spPr>
          <a:xfrm>
            <a:off x="1917583" y="1627611"/>
            <a:ext cx="1370102" cy="773282"/>
          </a:xfrm>
          <a:prstGeom prst="rect">
            <a:avLst/>
          </a:prstGeom>
          <a:solidFill>
            <a:schemeClr val="bg1"/>
          </a:solidFill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F26532"/>
                </a:solidFill>
                <a:latin typeface="Bookman Old Style" pitchFamily="18" charset="0"/>
              </a:rPr>
              <a:t>LESSON 7</a:t>
            </a:r>
          </a:p>
        </p:txBody>
      </p:sp>
    </p:spTree>
    <p:extLst>
      <p:ext uri="{BB962C8B-B14F-4D97-AF65-F5344CB8AC3E}">
        <p14:creationId xmlns:p14="http://schemas.microsoft.com/office/powerpoint/2010/main" val="2707173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/>
          <p:cNvSpPr/>
          <p:nvPr/>
        </p:nvSpPr>
        <p:spPr>
          <a:xfrm>
            <a:off x="3126116" y="211575"/>
            <a:ext cx="4636151" cy="33892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</a:rPr>
              <a:t>COMMUNICATION AND CULTURE / CLIL</a:t>
            </a:r>
            <a:endParaRPr lang="en-US" sz="18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Facebook K&amp;T" panose="02040603050506020204" pitchFamily="18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1543470" y="228052"/>
            <a:ext cx="1415556" cy="329534"/>
          </a:xfrm>
          <a:prstGeom prst="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srgbClr val="F26532"/>
                </a:solidFill>
                <a:latin typeface="Bookman Old Style" pitchFamily="18" charset="0"/>
              </a:rPr>
              <a:t>LESSON 7</a:t>
            </a:r>
          </a:p>
        </p:txBody>
      </p:sp>
      <p:sp>
        <p:nvSpPr>
          <p:cNvPr id="11" name="Rounded Rectangle 21">
            <a:extLst>
              <a:ext uri="{FF2B5EF4-FFF2-40B4-BE49-F238E27FC236}">
                <a16:creationId xmlns:a16="http://schemas.microsoft.com/office/drawing/2014/main" id="{34895CAF-A551-06C4-B3D1-5A39876C7A56}"/>
              </a:ext>
            </a:extLst>
          </p:cNvPr>
          <p:cNvSpPr/>
          <p:nvPr/>
        </p:nvSpPr>
        <p:spPr>
          <a:xfrm>
            <a:off x="806973" y="866578"/>
            <a:ext cx="1472994" cy="522766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6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Adobe Gothic Std B" panose="020B0800000000000000" pitchFamily="34" charset="-128"/>
              </a:rPr>
              <a:t>WARM-UP</a:t>
            </a:r>
            <a:endParaRPr lang="en-GB" sz="16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Adobe Gothic Std B" panose="020B0800000000000000" pitchFamily="34" charset="-128"/>
            </a:endParaRPr>
          </a:p>
        </p:txBody>
      </p:sp>
      <p:sp>
        <p:nvSpPr>
          <p:cNvPr id="12" name="Rounded Rectangle 22">
            <a:extLst>
              <a:ext uri="{FF2B5EF4-FFF2-40B4-BE49-F238E27FC236}">
                <a16:creationId xmlns:a16="http://schemas.microsoft.com/office/drawing/2014/main" id="{1E059C05-FE2E-0D33-A0EF-FA65CD021716}"/>
              </a:ext>
            </a:extLst>
          </p:cNvPr>
          <p:cNvSpPr/>
          <p:nvPr/>
        </p:nvSpPr>
        <p:spPr>
          <a:xfrm>
            <a:off x="2317369" y="1801670"/>
            <a:ext cx="1820072" cy="522766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GB" sz="16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Adobe Gothic Std B" panose="020B0800000000000000" pitchFamily="34" charset="-128"/>
              </a:rPr>
              <a:t>EVERYDAY ENGLISH</a:t>
            </a:r>
          </a:p>
        </p:txBody>
      </p:sp>
      <p:sp>
        <p:nvSpPr>
          <p:cNvPr id="13" name="Rounded Rectangle 23">
            <a:extLst>
              <a:ext uri="{FF2B5EF4-FFF2-40B4-BE49-F238E27FC236}">
                <a16:creationId xmlns:a16="http://schemas.microsoft.com/office/drawing/2014/main" id="{996D037F-1DA5-550B-950C-AD8AEEF99D8C}"/>
              </a:ext>
            </a:extLst>
          </p:cNvPr>
          <p:cNvSpPr/>
          <p:nvPr/>
        </p:nvSpPr>
        <p:spPr>
          <a:xfrm>
            <a:off x="853640" y="2950542"/>
            <a:ext cx="1525358" cy="56647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GB" sz="1600" b="1" kern="120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Adobe Gothic Std B" panose="020B0800000000000000" pitchFamily="34" charset="-128"/>
              </a:rPr>
              <a:t>CLIL</a:t>
            </a:r>
            <a:endParaRPr lang="en-GB" sz="16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Adobe Gothic Std B" panose="020B0800000000000000" pitchFamily="34" charset="-128"/>
            </a:endParaRPr>
          </a:p>
        </p:txBody>
      </p:sp>
      <p:cxnSp>
        <p:nvCxnSpPr>
          <p:cNvPr id="14" name="Curved Connector 27">
            <a:extLst>
              <a:ext uri="{FF2B5EF4-FFF2-40B4-BE49-F238E27FC236}">
                <a16:creationId xmlns:a16="http://schemas.microsoft.com/office/drawing/2014/main" id="{F220C3C7-7B88-49DE-88EF-CAE63722135D}"/>
              </a:ext>
            </a:extLst>
          </p:cNvPr>
          <p:cNvCxnSpPr>
            <a:stCxn id="11" idx="3"/>
            <a:endCxn id="12" idx="0"/>
          </p:cNvCxnSpPr>
          <p:nvPr/>
        </p:nvCxnSpPr>
        <p:spPr>
          <a:xfrm>
            <a:off x="2279967" y="1127961"/>
            <a:ext cx="947438" cy="673709"/>
          </a:xfrm>
          <a:prstGeom prst="curvedConnector2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Curved Connector 28">
            <a:extLst>
              <a:ext uri="{FF2B5EF4-FFF2-40B4-BE49-F238E27FC236}">
                <a16:creationId xmlns:a16="http://schemas.microsoft.com/office/drawing/2014/main" id="{AAC98F71-956F-E7A9-AB82-D347DC9BF74A}"/>
              </a:ext>
            </a:extLst>
          </p:cNvPr>
          <p:cNvCxnSpPr>
            <a:stCxn id="12" idx="1"/>
            <a:endCxn id="13" idx="0"/>
          </p:cNvCxnSpPr>
          <p:nvPr/>
        </p:nvCxnSpPr>
        <p:spPr>
          <a:xfrm rot="10800000" flipV="1">
            <a:off x="1616319" y="2063052"/>
            <a:ext cx="701050" cy="887489"/>
          </a:xfrm>
          <a:prstGeom prst="curvedConnector2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Curved Connector 34">
            <a:extLst>
              <a:ext uri="{FF2B5EF4-FFF2-40B4-BE49-F238E27FC236}">
                <a16:creationId xmlns:a16="http://schemas.microsoft.com/office/drawing/2014/main" id="{36475DED-6F0E-0F5C-44B3-9E1CA716E7D0}"/>
              </a:ext>
            </a:extLst>
          </p:cNvPr>
          <p:cNvCxnSpPr>
            <a:cxnSpLocks/>
            <a:stCxn id="13" idx="3"/>
            <a:endCxn id="19" idx="0"/>
          </p:cNvCxnSpPr>
          <p:nvPr/>
        </p:nvCxnSpPr>
        <p:spPr>
          <a:xfrm>
            <a:off x="2378998" y="3233781"/>
            <a:ext cx="725739" cy="909345"/>
          </a:xfrm>
          <a:prstGeom prst="curvedConnector2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9" name="Rounded Rectangle 29">
            <a:extLst>
              <a:ext uri="{FF2B5EF4-FFF2-40B4-BE49-F238E27FC236}">
                <a16:creationId xmlns:a16="http://schemas.microsoft.com/office/drawing/2014/main" id="{3DE74A84-0018-C4F3-F29A-62EEE0773396}"/>
              </a:ext>
            </a:extLst>
          </p:cNvPr>
          <p:cNvSpPr/>
          <p:nvPr/>
        </p:nvSpPr>
        <p:spPr>
          <a:xfrm>
            <a:off x="2251248" y="4143126"/>
            <a:ext cx="1706977" cy="53133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6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Adobe Gothic Std B" panose="020B0800000000000000" pitchFamily="34" charset="-128"/>
              </a:rPr>
              <a:t>CONSOLIDATION</a:t>
            </a:r>
            <a:endParaRPr lang="en-GB" sz="16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Adobe Gothic Std B" panose="020B0800000000000000" pitchFamily="34" charset="-128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2A1C7CA0-26BD-A909-A648-DC326A3FDB65}"/>
              </a:ext>
            </a:extLst>
          </p:cNvPr>
          <p:cNvSpPr/>
          <p:nvPr/>
        </p:nvSpPr>
        <p:spPr>
          <a:xfrm>
            <a:off x="4505770" y="866578"/>
            <a:ext cx="3792985" cy="57652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b="1" kern="1200" noProof="0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Do the quiz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5E023E1F-9D7C-A4CE-41F9-225F9C2BEFEB}"/>
              </a:ext>
            </a:extLst>
          </p:cNvPr>
          <p:cNvSpPr/>
          <p:nvPr/>
        </p:nvSpPr>
        <p:spPr>
          <a:xfrm>
            <a:off x="4505768" y="1707649"/>
            <a:ext cx="3792987" cy="71137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285750" marR="0" lvl="0" indent="-28575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Task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1: </a:t>
            </a:r>
            <a:r>
              <a:rPr lang="en-US" sz="16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C</a:t>
            </a: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omplete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conversation. </a:t>
            </a:r>
          </a:p>
          <a:p>
            <a:pPr marL="285750" marR="0" lvl="0" indent="-28575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Task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2: 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Make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similar 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conversations.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307D4369-D630-A16E-68DC-C94BEF2A75B7}"/>
              </a:ext>
            </a:extLst>
          </p:cNvPr>
          <p:cNvSpPr/>
          <p:nvPr/>
        </p:nvSpPr>
        <p:spPr>
          <a:xfrm>
            <a:off x="4505769" y="2773937"/>
            <a:ext cx="3946668" cy="121407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285750" marR="0" lvl="0" indent="-28575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b="1" kern="1200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Vocabulary</a:t>
            </a:r>
          </a:p>
          <a:p>
            <a:pPr marL="285750" marR="0" lvl="0" indent="-28575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Task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1: Read 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 </a:t>
            </a:r>
            <a:r>
              <a:rPr lang="en-US" sz="1600" b="1" kern="1200" noProof="0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answer the questions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285750" indent="-285750" defTabSz="685800">
              <a:buClrTx/>
              <a:buFont typeface="Arial" panose="020B0604020202020204" pitchFamily="34" charset="0"/>
              <a:buChar char="•"/>
              <a:defRPr/>
            </a:pPr>
            <a:r>
              <a:rPr lang="en-GB" sz="1600" b="1" kern="1200" dirty="0">
                <a:solidFill>
                  <a:prstClr val="black"/>
                </a:solidFill>
                <a:latin typeface="Calibri" panose="020F0502020204030204"/>
              </a:rPr>
              <a:t>Task </a:t>
            </a:r>
            <a:r>
              <a:rPr lang="en-GB" sz="1600" b="1" kern="1200" dirty="0" smtClean="0">
                <a:solidFill>
                  <a:prstClr val="black"/>
                </a:solidFill>
                <a:latin typeface="Calibri" panose="020F0502020204030204"/>
              </a:rPr>
              <a:t>2: </a:t>
            </a:r>
            <a:r>
              <a:rPr lang="en-US" sz="1600" b="1" kern="1200" dirty="0" smtClean="0">
                <a:solidFill>
                  <a:prstClr val="black"/>
                </a:solidFill>
                <a:latin typeface="Calibri" panose="020F0502020204030204"/>
              </a:rPr>
              <a:t>Read </a:t>
            </a:r>
            <a:r>
              <a:rPr lang="en-US" sz="1600" b="1" kern="1200" dirty="0">
                <a:solidFill>
                  <a:prstClr val="black"/>
                </a:solidFill>
                <a:latin typeface="Calibri" panose="020F0502020204030204"/>
              </a:rPr>
              <a:t>and tick the pictures</a:t>
            </a:r>
            <a:r>
              <a:rPr lang="en-US" sz="1600" b="1" kern="1200" dirty="0" smtClean="0">
                <a:solidFill>
                  <a:prstClr val="black"/>
                </a:solidFill>
                <a:latin typeface="Calibri" panose="020F0502020204030204"/>
              </a:rPr>
              <a:t>.</a:t>
            </a: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Task </a:t>
            </a:r>
            <a:r>
              <a:rPr lang="en-GB" sz="16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3</a:t>
            </a:r>
            <a:r>
              <a:rPr kumimoji="0" lang="en-GB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  <a:r>
              <a:rPr kumimoji="0" lang="en-GB" sz="16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Discussion.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89E1AABB-3078-9E63-AB97-F1DB2A4FEDBD}"/>
              </a:ext>
            </a:extLst>
          </p:cNvPr>
          <p:cNvSpPr/>
          <p:nvPr/>
        </p:nvSpPr>
        <p:spPr>
          <a:xfrm>
            <a:off x="4505769" y="4181063"/>
            <a:ext cx="3854460" cy="53133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285750" marR="0" lvl="0" indent="-28575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Wrap-up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Homework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3239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545224" y="947239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rgbClr val="048DA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67854" y="875504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Myriad Pro" pitchFamily="34" charset="0"/>
              </a:rPr>
              <a:t>1</a:t>
            </a:r>
            <a:endParaRPr lang="en-US" sz="3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Myriad Pro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074206" y="783459"/>
            <a:ext cx="770008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100" b="1" dirty="0">
                <a:solidFill>
                  <a:srgbClr val="432B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and complete the conversation with the expressions in the box. Then </a:t>
            </a:r>
            <a:r>
              <a:rPr lang="en-US" sz="2100" b="1" dirty="0" err="1">
                <a:solidFill>
                  <a:srgbClr val="432B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practise</a:t>
            </a:r>
            <a:r>
              <a:rPr lang="en-US" sz="2100" b="1" dirty="0">
                <a:solidFill>
                  <a:srgbClr val="432B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it in pairs.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rgbClr val="FFFFFF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EVERYDAY ENGLISH</a:t>
            </a:r>
          </a:p>
        </p:txBody>
      </p:sp>
      <p:pic>
        <p:nvPicPr>
          <p:cNvPr id="2" name="Track 38">
            <a:hlinkClick r:id="" action="ppaction://media"/>
            <a:extLst>
              <a:ext uri="{FF2B5EF4-FFF2-40B4-BE49-F238E27FC236}">
                <a16:creationId xmlns:a16="http://schemas.microsoft.com/office/drawing/2014/main" id="{068257AE-BAC4-49ED-84A1-C941B0398B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0615" y="1135795"/>
            <a:ext cx="406400" cy="47509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70829" y="1682414"/>
            <a:ext cx="8630779" cy="304698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b="1" i="1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Jane: </a:t>
            </a:r>
            <a:r>
              <a:rPr lang="en-US" sz="24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Hi, </a:t>
            </a:r>
            <a:r>
              <a:rPr lang="en-US" sz="2400" dirty="0" err="1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Nga</a:t>
            </a:r>
            <a:r>
              <a:rPr lang="en-US" sz="24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Is that a coal-burning stove?</a:t>
            </a:r>
            <a:br>
              <a:rPr lang="en-US" sz="24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b="1" i="1" dirty="0" err="1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Nga</a:t>
            </a:r>
            <a:r>
              <a:rPr lang="en-US" sz="2400" b="1" i="1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4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Hi. Yes, my dad bought it last week. It heats up our </a:t>
            </a:r>
            <a:r>
              <a:rPr lang="en-US" sz="2400" dirty="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home very </a:t>
            </a:r>
            <a:r>
              <a:rPr lang="en-US" sz="24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quickly. Let me put in some more coal.</a:t>
            </a:r>
            <a:br>
              <a:rPr lang="en-US" sz="24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b="1" i="1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Jane: </a:t>
            </a:r>
            <a:r>
              <a:rPr lang="en-US" sz="24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(1) </a:t>
            </a:r>
            <a:r>
              <a:rPr lang="en-US" sz="2400" dirty="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</a:t>
            </a:r>
            <a:r>
              <a:rPr lang="en-US" sz="2400" dirty="0" smtClean="0">
                <a:solidFill>
                  <a:srgbClr val="9495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_________</a:t>
            </a:r>
            <a:r>
              <a:rPr lang="en-US" sz="2400" dirty="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 </a:t>
            </a:r>
            <a:r>
              <a:rPr lang="en-US" sz="24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You’re too close and will burn yourself!</a:t>
            </a:r>
            <a:br>
              <a:rPr lang="en-US" sz="24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b="1" i="1" dirty="0" err="1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Nga</a:t>
            </a:r>
            <a:r>
              <a:rPr lang="en-US" sz="2400" b="1" i="1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4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(2) </a:t>
            </a:r>
            <a:r>
              <a:rPr lang="en-US" sz="2400" dirty="0" smtClean="0">
                <a:solidFill>
                  <a:srgbClr val="9495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__________</a:t>
            </a:r>
            <a:r>
              <a:rPr lang="en-US" sz="2400" dirty="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4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I’m very careful.</a:t>
            </a:r>
            <a:br>
              <a:rPr lang="en-US" sz="24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b="1" i="1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Jane: </a:t>
            </a:r>
            <a:r>
              <a:rPr lang="en-US" sz="24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Yes, it feels very warm, but (3) </a:t>
            </a:r>
            <a:r>
              <a:rPr lang="en-US" sz="2400" dirty="0" smtClean="0">
                <a:solidFill>
                  <a:srgbClr val="9495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_______________ </a:t>
            </a:r>
            <a:r>
              <a:rPr lang="en-US" sz="24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burning </a:t>
            </a:r>
            <a:r>
              <a:rPr lang="en-US" sz="2400" dirty="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coal produces </a:t>
            </a:r>
            <a:r>
              <a:rPr lang="en-US" sz="24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soot.</a:t>
            </a:r>
            <a:br>
              <a:rPr lang="en-US" sz="24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b="1" i="1" dirty="0" err="1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Nga</a:t>
            </a:r>
            <a:r>
              <a:rPr lang="en-US" sz="2400" b="1" i="1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4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Oh no, I didn’t know that. (4) </a:t>
            </a:r>
            <a:r>
              <a:rPr lang="en-US" sz="2400" dirty="0" smtClean="0">
                <a:solidFill>
                  <a:srgbClr val="9495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______________</a:t>
            </a:r>
            <a:r>
              <a:rPr lang="en-US" sz="2400" dirty="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4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I’ll tell my dad.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80A4126-D62B-4727-A8E7-984B34EDB9E2}"/>
              </a:ext>
            </a:extLst>
          </p:cNvPr>
          <p:cNvSpPr txBox="1"/>
          <p:nvPr/>
        </p:nvSpPr>
        <p:spPr>
          <a:xfrm>
            <a:off x="1526990" y="2790410"/>
            <a:ext cx="181746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Watch out</a:t>
            </a:r>
            <a:endParaRPr lang="en-US" sz="25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C621909-589E-4EED-8E8F-408948F4ECF0}"/>
              </a:ext>
            </a:extLst>
          </p:cNvPr>
          <p:cNvSpPr txBox="1"/>
          <p:nvPr/>
        </p:nvSpPr>
        <p:spPr>
          <a:xfrm>
            <a:off x="1426782" y="3167337"/>
            <a:ext cx="226486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Don’t worry</a:t>
            </a:r>
            <a:endParaRPr lang="en-US" sz="24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8951ED6-0CCD-4AC3-85DA-B9CA4B0339CF}"/>
              </a:ext>
            </a:extLst>
          </p:cNvPr>
          <p:cNvSpPr txBox="1"/>
          <p:nvPr/>
        </p:nvSpPr>
        <p:spPr>
          <a:xfrm>
            <a:off x="4936774" y="3520205"/>
            <a:ext cx="363066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must warn you</a:t>
            </a:r>
            <a:endParaRPr lang="en-US" sz="25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460D23D-FCB0-4E7E-9D8F-35F42274F27E}"/>
              </a:ext>
            </a:extLst>
          </p:cNvPr>
          <p:cNvSpPr txBox="1"/>
          <p:nvPr/>
        </p:nvSpPr>
        <p:spPr>
          <a:xfrm>
            <a:off x="4722312" y="4260937"/>
            <a:ext cx="35984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Thanks so much</a:t>
            </a:r>
            <a:endParaRPr lang="en-US" sz="24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6534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653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/>
      <p:bldP spid="3" grpId="0" animBg="1"/>
      <p:bldP spid="18" grpId="0"/>
      <p:bldP spid="19" grpId="0"/>
      <p:bldP spid="20" grpId="0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370828" y="92952"/>
            <a:ext cx="4053991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EVERYDAY ENGLISH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42CFF2-6EF9-48F2-9B70-A3D34A3CEE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283" y="1599212"/>
            <a:ext cx="8727561" cy="2503387"/>
          </a:xfrm>
          <a:prstGeom prst="rect">
            <a:avLst/>
          </a:prstGeom>
        </p:spPr>
      </p:pic>
      <p:grpSp>
        <p:nvGrpSpPr>
          <p:cNvPr id="99" name="Google Shape;1788;p56">
            <a:extLst>
              <a:ext uri="{FF2B5EF4-FFF2-40B4-BE49-F238E27FC236}">
                <a16:creationId xmlns:a16="http://schemas.microsoft.com/office/drawing/2014/main" id="{64F54576-C61A-FDF2-5F79-BC0B38915FAF}"/>
              </a:ext>
            </a:extLst>
          </p:cNvPr>
          <p:cNvGrpSpPr/>
          <p:nvPr/>
        </p:nvGrpSpPr>
        <p:grpSpPr>
          <a:xfrm rot="-5400000">
            <a:off x="8106128" y="3605605"/>
            <a:ext cx="735342" cy="816922"/>
            <a:chOff x="4783350" y="5161650"/>
            <a:chExt cx="195825" cy="178725"/>
          </a:xfrm>
        </p:grpSpPr>
        <p:sp>
          <p:nvSpPr>
            <p:cNvPr id="100" name="Google Shape;1789;p56">
              <a:extLst>
                <a:ext uri="{FF2B5EF4-FFF2-40B4-BE49-F238E27FC236}">
                  <a16:creationId xmlns:a16="http://schemas.microsoft.com/office/drawing/2014/main" id="{8ACFD9B4-EE92-73ED-0CE4-369BEBA62786}"/>
                </a:ext>
              </a:extLst>
            </p:cNvPr>
            <p:cNvSpPr/>
            <p:nvPr/>
          </p:nvSpPr>
          <p:spPr>
            <a:xfrm>
              <a:off x="4825625" y="5244125"/>
              <a:ext cx="153550" cy="96250"/>
            </a:xfrm>
            <a:custGeom>
              <a:avLst/>
              <a:gdLst/>
              <a:ahLst/>
              <a:cxnLst/>
              <a:rect l="l" t="t" r="r" b="b"/>
              <a:pathLst>
                <a:path w="6142" h="3850" extrusionOk="0">
                  <a:moveTo>
                    <a:pt x="5439" y="0"/>
                  </a:moveTo>
                  <a:cubicBezTo>
                    <a:pt x="4587" y="0"/>
                    <a:pt x="2947" y="461"/>
                    <a:pt x="1004" y="1744"/>
                  </a:cubicBezTo>
                  <a:cubicBezTo>
                    <a:pt x="557" y="2039"/>
                    <a:pt x="0" y="3555"/>
                    <a:pt x="130" y="3824"/>
                  </a:cubicBezTo>
                  <a:cubicBezTo>
                    <a:pt x="138" y="3842"/>
                    <a:pt x="150" y="3850"/>
                    <a:pt x="164" y="3850"/>
                  </a:cubicBezTo>
                  <a:cubicBezTo>
                    <a:pt x="358" y="3850"/>
                    <a:pt x="1056" y="2292"/>
                    <a:pt x="1056" y="2292"/>
                  </a:cubicBezTo>
                  <a:cubicBezTo>
                    <a:pt x="1056" y="2292"/>
                    <a:pt x="5771" y="992"/>
                    <a:pt x="6047" y="364"/>
                  </a:cubicBezTo>
                  <a:cubicBezTo>
                    <a:pt x="6142" y="142"/>
                    <a:pt x="5912" y="0"/>
                    <a:pt x="5439" y="0"/>
                  </a:cubicBezTo>
                  <a:close/>
                </a:path>
              </a:pathLst>
            </a:custGeom>
            <a:solidFill>
              <a:srgbClr val="FFD5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790;p56">
              <a:extLst>
                <a:ext uri="{FF2B5EF4-FFF2-40B4-BE49-F238E27FC236}">
                  <a16:creationId xmlns:a16="http://schemas.microsoft.com/office/drawing/2014/main" id="{DC3064B5-07F4-C424-58BA-3295C95E1117}"/>
                </a:ext>
              </a:extLst>
            </p:cNvPr>
            <p:cNvSpPr/>
            <p:nvPr/>
          </p:nvSpPr>
          <p:spPr>
            <a:xfrm>
              <a:off x="4783350" y="5161650"/>
              <a:ext cx="119925" cy="141400"/>
            </a:xfrm>
            <a:custGeom>
              <a:avLst/>
              <a:gdLst/>
              <a:ahLst/>
              <a:cxnLst/>
              <a:rect l="l" t="t" r="r" b="b"/>
              <a:pathLst>
                <a:path w="4797" h="5656" extrusionOk="0">
                  <a:moveTo>
                    <a:pt x="4260" y="0"/>
                  </a:moveTo>
                  <a:cubicBezTo>
                    <a:pt x="4234" y="0"/>
                    <a:pt x="4206" y="5"/>
                    <a:pt x="4177" y="16"/>
                  </a:cubicBezTo>
                  <a:cubicBezTo>
                    <a:pt x="3534" y="232"/>
                    <a:pt x="1857" y="4826"/>
                    <a:pt x="1857" y="4826"/>
                  </a:cubicBezTo>
                  <a:cubicBezTo>
                    <a:pt x="1857" y="4826"/>
                    <a:pt x="1" y="5476"/>
                    <a:pt x="254" y="5627"/>
                  </a:cubicBezTo>
                  <a:cubicBezTo>
                    <a:pt x="288" y="5647"/>
                    <a:pt x="347" y="5656"/>
                    <a:pt x="423" y="5656"/>
                  </a:cubicBezTo>
                  <a:cubicBezTo>
                    <a:pt x="908" y="5656"/>
                    <a:pt x="2112" y="5288"/>
                    <a:pt x="2400" y="4920"/>
                  </a:cubicBezTo>
                  <a:cubicBezTo>
                    <a:pt x="4529" y="2204"/>
                    <a:pt x="4797" y="0"/>
                    <a:pt x="4260" y="0"/>
                  </a:cubicBezTo>
                  <a:close/>
                </a:path>
              </a:pathLst>
            </a:custGeom>
            <a:solidFill>
              <a:srgbClr val="FFD5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791;p56">
              <a:extLst>
                <a:ext uri="{FF2B5EF4-FFF2-40B4-BE49-F238E27FC236}">
                  <a16:creationId xmlns:a16="http://schemas.microsoft.com/office/drawing/2014/main" id="{5BFD2C43-29C7-CE07-CA0A-296D352E4D0C}"/>
                </a:ext>
              </a:extLst>
            </p:cNvPr>
            <p:cNvSpPr/>
            <p:nvPr/>
          </p:nvSpPr>
          <p:spPr>
            <a:xfrm>
              <a:off x="4824500" y="5269550"/>
              <a:ext cx="46625" cy="35725"/>
            </a:xfrm>
            <a:custGeom>
              <a:avLst/>
              <a:gdLst/>
              <a:ahLst/>
              <a:cxnLst/>
              <a:rect l="l" t="t" r="r" b="b"/>
              <a:pathLst>
                <a:path w="1865" h="1429" extrusionOk="0">
                  <a:moveTo>
                    <a:pt x="1324" y="1"/>
                  </a:moveTo>
                  <a:cubicBezTo>
                    <a:pt x="845" y="1"/>
                    <a:pt x="0" y="1204"/>
                    <a:pt x="81" y="1398"/>
                  </a:cubicBezTo>
                  <a:cubicBezTo>
                    <a:pt x="90" y="1419"/>
                    <a:pt x="113" y="1429"/>
                    <a:pt x="147" y="1429"/>
                  </a:cubicBezTo>
                  <a:cubicBezTo>
                    <a:pt x="477" y="1429"/>
                    <a:pt x="1865" y="529"/>
                    <a:pt x="1512" y="91"/>
                  </a:cubicBezTo>
                  <a:cubicBezTo>
                    <a:pt x="1460" y="28"/>
                    <a:pt x="1396" y="1"/>
                    <a:pt x="1324" y="1"/>
                  </a:cubicBezTo>
                  <a:close/>
                </a:path>
              </a:pathLst>
            </a:custGeom>
            <a:solidFill>
              <a:srgbClr val="0024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792;p56">
              <a:extLst>
                <a:ext uri="{FF2B5EF4-FFF2-40B4-BE49-F238E27FC236}">
                  <a16:creationId xmlns:a16="http://schemas.microsoft.com/office/drawing/2014/main" id="{F0452640-7FDE-5535-C19E-036D6A497F1A}"/>
                </a:ext>
              </a:extLst>
            </p:cNvPr>
            <p:cNvSpPr/>
            <p:nvPr/>
          </p:nvSpPr>
          <p:spPr>
            <a:xfrm>
              <a:off x="4861550" y="5206850"/>
              <a:ext cx="77325" cy="65450"/>
            </a:xfrm>
            <a:custGeom>
              <a:avLst/>
              <a:gdLst/>
              <a:ahLst/>
              <a:cxnLst/>
              <a:rect l="l" t="t" r="r" b="b"/>
              <a:pathLst>
                <a:path w="3093" h="2618" extrusionOk="0">
                  <a:moveTo>
                    <a:pt x="2257" y="1"/>
                  </a:moveTo>
                  <a:cubicBezTo>
                    <a:pt x="2252" y="1"/>
                    <a:pt x="2246" y="3"/>
                    <a:pt x="2240" y="5"/>
                  </a:cubicBezTo>
                  <a:cubicBezTo>
                    <a:pt x="1619" y="345"/>
                    <a:pt x="1063" y="988"/>
                    <a:pt x="659" y="1552"/>
                  </a:cubicBezTo>
                  <a:cubicBezTo>
                    <a:pt x="253" y="2115"/>
                    <a:pt x="9" y="2585"/>
                    <a:pt x="9" y="2585"/>
                  </a:cubicBezTo>
                  <a:cubicBezTo>
                    <a:pt x="0" y="2599"/>
                    <a:pt x="9" y="2606"/>
                    <a:pt x="16" y="2613"/>
                  </a:cubicBezTo>
                  <a:cubicBezTo>
                    <a:pt x="19" y="2616"/>
                    <a:pt x="24" y="2618"/>
                    <a:pt x="30" y="2618"/>
                  </a:cubicBezTo>
                  <a:cubicBezTo>
                    <a:pt x="35" y="2618"/>
                    <a:pt x="40" y="2616"/>
                    <a:pt x="43" y="2613"/>
                  </a:cubicBezTo>
                  <a:cubicBezTo>
                    <a:pt x="43" y="2613"/>
                    <a:pt x="43" y="2606"/>
                    <a:pt x="59" y="2592"/>
                  </a:cubicBezTo>
                  <a:cubicBezTo>
                    <a:pt x="210" y="2446"/>
                    <a:pt x="1489" y="1219"/>
                    <a:pt x="3070" y="851"/>
                  </a:cubicBezTo>
                  <a:cubicBezTo>
                    <a:pt x="3086" y="851"/>
                    <a:pt x="3093" y="843"/>
                    <a:pt x="3093" y="829"/>
                  </a:cubicBezTo>
                  <a:cubicBezTo>
                    <a:pt x="3086" y="815"/>
                    <a:pt x="3077" y="815"/>
                    <a:pt x="3063" y="815"/>
                  </a:cubicBezTo>
                  <a:cubicBezTo>
                    <a:pt x="2210" y="1009"/>
                    <a:pt x="1446" y="1449"/>
                    <a:pt x="896" y="1848"/>
                  </a:cubicBezTo>
                  <a:cubicBezTo>
                    <a:pt x="513" y="2120"/>
                    <a:pt x="236" y="2371"/>
                    <a:pt x="103" y="2498"/>
                  </a:cubicBezTo>
                  <a:lnTo>
                    <a:pt x="103" y="2498"/>
                  </a:lnTo>
                  <a:cubicBezTo>
                    <a:pt x="204" y="2311"/>
                    <a:pt x="443" y="1909"/>
                    <a:pt x="766" y="1472"/>
                  </a:cubicBezTo>
                  <a:cubicBezTo>
                    <a:pt x="1163" y="938"/>
                    <a:pt x="1683" y="352"/>
                    <a:pt x="2262" y="42"/>
                  </a:cubicBezTo>
                  <a:cubicBezTo>
                    <a:pt x="2276" y="35"/>
                    <a:pt x="2276" y="19"/>
                    <a:pt x="2269" y="12"/>
                  </a:cubicBezTo>
                  <a:cubicBezTo>
                    <a:pt x="2269" y="4"/>
                    <a:pt x="2264" y="1"/>
                    <a:pt x="2257" y="1"/>
                  </a:cubicBezTo>
                  <a:close/>
                </a:path>
              </a:pathLst>
            </a:custGeom>
            <a:solidFill>
              <a:srgbClr val="0024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4" name="Google Shape;1239;p44"/>
          <p:cNvSpPr txBox="1">
            <a:spLocks/>
          </p:cNvSpPr>
          <p:nvPr/>
        </p:nvSpPr>
        <p:spPr>
          <a:xfrm>
            <a:off x="528758" y="1004643"/>
            <a:ext cx="7928478" cy="618467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lvl="0" algn="ctr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pPr>
              <a:buClrTx/>
              <a:buFontTx/>
            </a:pPr>
            <a:r>
              <a:rPr lang="en-US" sz="2800" b="1" dirty="0" smtClean="0">
                <a:solidFill>
                  <a:srgbClr val="C00000"/>
                </a:solidFill>
              </a:rPr>
              <a:t>GIVING WARNINGS AND RESPONDING</a:t>
            </a:r>
            <a:endParaRPr lang="en-US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2237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2880;p80">
            <a:extLst>
              <a:ext uri="{FF2B5EF4-FFF2-40B4-BE49-F238E27FC236}">
                <a16:creationId xmlns:a16="http://schemas.microsoft.com/office/drawing/2014/main" id="{813F8CBB-1676-5209-3989-A39563D5B41E}"/>
              </a:ext>
            </a:extLst>
          </p:cNvPr>
          <p:cNvGrpSpPr/>
          <p:nvPr/>
        </p:nvGrpSpPr>
        <p:grpSpPr>
          <a:xfrm>
            <a:off x="8517055" y="3147976"/>
            <a:ext cx="1051329" cy="1651352"/>
            <a:chOff x="6783100" y="2181526"/>
            <a:chExt cx="1032359" cy="1710886"/>
          </a:xfrm>
        </p:grpSpPr>
        <p:sp>
          <p:nvSpPr>
            <p:cNvPr id="5" name="Google Shape;2881;p80">
              <a:extLst>
                <a:ext uri="{FF2B5EF4-FFF2-40B4-BE49-F238E27FC236}">
                  <a16:creationId xmlns:a16="http://schemas.microsoft.com/office/drawing/2014/main" id="{D4F686FF-DA67-E308-0672-D6F70CB5BA8F}"/>
                </a:ext>
              </a:extLst>
            </p:cNvPr>
            <p:cNvSpPr/>
            <p:nvPr/>
          </p:nvSpPr>
          <p:spPr>
            <a:xfrm>
              <a:off x="7199887" y="2447049"/>
              <a:ext cx="198700" cy="202717"/>
            </a:xfrm>
            <a:custGeom>
              <a:avLst/>
              <a:gdLst/>
              <a:ahLst/>
              <a:cxnLst/>
              <a:rect l="l" t="t" r="r" b="b"/>
              <a:pathLst>
                <a:path w="2572" h="2624" extrusionOk="0">
                  <a:moveTo>
                    <a:pt x="1287" y="1"/>
                  </a:moveTo>
                  <a:cubicBezTo>
                    <a:pt x="751" y="580"/>
                    <a:pt x="347" y="1511"/>
                    <a:pt x="1" y="2624"/>
                  </a:cubicBezTo>
                  <a:lnTo>
                    <a:pt x="2571" y="2624"/>
                  </a:lnTo>
                  <a:cubicBezTo>
                    <a:pt x="2233" y="1511"/>
                    <a:pt x="1821" y="580"/>
                    <a:pt x="1287" y="1"/>
                  </a:cubicBezTo>
                  <a:close/>
                </a:path>
              </a:pathLst>
            </a:custGeom>
            <a:solidFill>
              <a:srgbClr val="AB6E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2882;p80">
              <a:extLst>
                <a:ext uri="{FF2B5EF4-FFF2-40B4-BE49-F238E27FC236}">
                  <a16:creationId xmlns:a16="http://schemas.microsoft.com/office/drawing/2014/main" id="{39B4F4D0-1A78-FEE3-0D12-1416FE2D144D}"/>
                </a:ext>
              </a:extLst>
            </p:cNvPr>
            <p:cNvSpPr/>
            <p:nvPr/>
          </p:nvSpPr>
          <p:spPr>
            <a:xfrm>
              <a:off x="7094512" y="2623421"/>
              <a:ext cx="397245" cy="1268991"/>
            </a:xfrm>
            <a:custGeom>
              <a:avLst/>
              <a:gdLst/>
              <a:ahLst/>
              <a:cxnLst/>
              <a:rect l="l" t="t" r="r" b="b"/>
              <a:pathLst>
                <a:path w="5142" h="16426" extrusionOk="0">
                  <a:moveTo>
                    <a:pt x="1264" y="1"/>
                  </a:moveTo>
                  <a:lnTo>
                    <a:pt x="0" y="16426"/>
                  </a:lnTo>
                  <a:lnTo>
                    <a:pt x="5142" y="16426"/>
                  </a:lnTo>
                  <a:lnTo>
                    <a:pt x="4045" y="1"/>
                  </a:lnTo>
                  <a:close/>
                </a:path>
              </a:pathLst>
            </a:custGeom>
            <a:solidFill>
              <a:srgbClr val="FFD5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2883;p80">
              <a:extLst>
                <a:ext uri="{FF2B5EF4-FFF2-40B4-BE49-F238E27FC236}">
                  <a16:creationId xmlns:a16="http://schemas.microsoft.com/office/drawing/2014/main" id="{D207FD73-E24F-B48C-0AF1-0339F77E88D7}"/>
                </a:ext>
              </a:extLst>
            </p:cNvPr>
            <p:cNvSpPr/>
            <p:nvPr/>
          </p:nvSpPr>
          <p:spPr>
            <a:xfrm>
              <a:off x="7245158" y="2183225"/>
              <a:ext cx="108312" cy="333124"/>
            </a:xfrm>
            <a:custGeom>
              <a:avLst/>
              <a:gdLst/>
              <a:ahLst/>
              <a:cxnLst/>
              <a:rect l="l" t="t" r="r" b="b"/>
              <a:pathLst>
                <a:path w="1402" h="4312" extrusionOk="0">
                  <a:moveTo>
                    <a:pt x="0" y="1"/>
                  </a:moveTo>
                  <a:lnTo>
                    <a:pt x="0" y="3828"/>
                  </a:lnTo>
                  <a:cubicBezTo>
                    <a:pt x="0" y="4095"/>
                    <a:pt x="217" y="4312"/>
                    <a:pt x="484" y="4312"/>
                  </a:cubicBezTo>
                  <a:lnTo>
                    <a:pt x="924" y="4312"/>
                  </a:lnTo>
                  <a:cubicBezTo>
                    <a:pt x="1191" y="4312"/>
                    <a:pt x="1401" y="4095"/>
                    <a:pt x="1401" y="3828"/>
                  </a:cubicBezTo>
                  <a:lnTo>
                    <a:pt x="140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884;p80">
              <a:extLst>
                <a:ext uri="{FF2B5EF4-FFF2-40B4-BE49-F238E27FC236}">
                  <a16:creationId xmlns:a16="http://schemas.microsoft.com/office/drawing/2014/main" id="{E9B9912B-D8FC-87BB-8DF2-4B73033BBD47}"/>
                </a:ext>
              </a:extLst>
            </p:cNvPr>
            <p:cNvSpPr/>
            <p:nvPr/>
          </p:nvSpPr>
          <p:spPr>
            <a:xfrm>
              <a:off x="7245158" y="2878979"/>
              <a:ext cx="108312" cy="333278"/>
            </a:xfrm>
            <a:custGeom>
              <a:avLst/>
              <a:gdLst/>
              <a:ahLst/>
              <a:cxnLst/>
              <a:rect l="l" t="t" r="r" b="b"/>
              <a:pathLst>
                <a:path w="1402" h="4314" extrusionOk="0">
                  <a:moveTo>
                    <a:pt x="484" y="0"/>
                  </a:moveTo>
                  <a:cubicBezTo>
                    <a:pt x="217" y="0"/>
                    <a:pt x="0" y="217"/>
                    <a:pt x="0" y="486"/>
                  </a:cubicBezTo>
                  <a:lnTo>
                    <a:pt x="0" y="4313"/>
                  </a:lnTo>
                  <a:lnTo>
                    <a:pt x="1401" y="4313"/>
                  </a:lnTo>
                  <a:lnTo>
                    <a:pt x="1401" y="486"/>
                  </a:lnTo>
                  <a:cubicBezTo>
                    <a:pt x="1401" y="217"/>
                    <a:pt x="1191" y="0"/>
                    <a:pt x="9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2885;p80">
              <a:extLst>
                <a:ext uri="{FF2B5EF4-FFF2-40B4-BE49-F238E27FC236}">
                  <a16:creationId xmlns:a16="http://schemas.microsoft.com/office/drawing/2014/main" id="{10E02390-32B4-6CA9-505E-7AC2B6BF4854}"/>
                </a:ext>
              </a:extLst>
            </p:cNvPr>
            <p:cNvSpPr/>
            <p:nvPr/>
          </p:nvSpPr>
          <p:spPr>
            <a:xfrm>
              <a:off x="6784722" y="2643508"/>
              <a:ext cx="333278" cy="108312"/>
            </a:xfrm>
            <a:custGeom>
              <a:avLst/>
              <a:gdLst/>
              <a:ahLst/>
              <a:cxnLst/>
              <a:rect l="l" t="t" r="r" b="b"/>
              <a:pathLst>
                <a:path w="4314" h="1402" extrusionOk="0">
                  <a:moveTo>
                    <a:pt x="1" y="1"/>
                  </a:moveTo>
                  <a:lnTo>
                    <a:pt x="1" y="1401"/>
                  </a:lnTo>
                  <a:lnTo>
                    <a:pt x="3828" y="1401"/>
                  </a:lnTo>
                  <a:cubicBezTo>
                    <a:pt x="4097" y="1401"/>
                    <a:pt x="4314" y="1193"/>
                    <a:pt x="4314" y="925"/>
                  </a:cubicBezTo>
                  <a:lnTo>
                    <a:pt x="4314" y="478"/>
                  </a:lnTo>
                  <a:cubicBezTo>
                    <a:pt x="4314" y="217"/>
                    <a:pt x="4097" y="1"/>
                    <a:pt x="38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886;p80">
              <a:extLst>
                <a:ext uri="{FF2B5EF4-FFF2-40B4-BE49-F238E27FC236}">
                  <a16:creationId xmlns:a16="http://schemas.microsoft.com/office/drawing/2014/main" id="{6ECCDE2F-A9CC-283A-8C09-95F5EB5FE6FB}"/>
                </a:ext>
              </a:extLst>
            </p:cNvPr>
            <p:cNvSpPr/>
            <p:nvPr/>
          </p:nvSpPr>
          <p:spPr>
            <a:xfrm>
              <a:off x="7481093" y="2643508"/>
              <a:ext cx="332660" cy="108312"/>
            </a:xfrm>
            <a:custGeom>
              <a:avLst/>
              <a:gdLst/>
              <a:ahLst/>
              <a:cxnLst/>
              <a:rect l="l" t="t" r="r" b="b"/>
              <a:pathLst>
                <a:path w="4306" h="1402" extrusionOk="0">
                  <a:moveTo>
                    <a:pt x="478" y="1"/>
                  </a:moveTo>
                  <a:cubicBezTo>
                    <a:pt x="211" y="1"/>
                    <a:pt x="1" y="217"/>
                    <a:pt x="1" y="478"/>
                  </a:cubicBezTo>
                  <a:lnTo>
                    <a:pt x="1" y="925"/>
                  </a:lnTo>
                  <a:cubicBezTo>
                    <a:pt x="1" y="1193"/>
                    <a:pt x="211" y="1401"/>
                    <a:pt x="478" y="1401"/>
                  </a:cubicBezTo>
                  <a:lnTo>
                    <a:pt x="4305" y="1401"/>
                  </a:lnTo>
                  <a:lnTo>
                    <a:pt x="430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887;p80">
              <a:extLst>
                <a:ext uri="{FF2B5EF4-FFF2-40B4-BE49-F238E27FC236}">
                  <a16:creationId xmlns:a16="http://schemas.microsoft.com/office/drawing/2014/main" id="{E6630EB2-E240-D83B-CC59-3C16ECA36122}"/>
                </a:ext>
              </a:extLst>
            </p:cNvPr>
            <p:cNvSpPr/>
            <p:nvPr/>
          </p:nvSpPr>
          <p:spPr>
            <a:xfrm>
              <a:off x="6897514" y="2803424"/>
              <a:ext cx="300213" cy="296582"/>
            </a:xfrm>
            <a:custGeom>
              <a:avLst/>
              <a:gdLst/>
              <a:ahLst/>
              <a:cxnLst/>
              <a:rect l="l" t="t" r="r" b="b"/>
              <a:pathLst>
                <a:path w="3886" h="3839" extrusionOk="0">
                  <a:moveTo>
                    <a:pt x="3040" y="1"/>
                  </a:moveTo>
                  <a:cubicBezTo>
                    <a:pt x="2917" y="1"/>
                    <a:pt x="2795" y="47"/>
                    <a:pt x="2701" y="141"/>
                  </a:cubicBezTo>
                  <a:lnTo>
                    <a:pt x="0" y="2842"/>
                  </a:lnTo>
                  <a:lnTo>
                    <a:pt x="990" y="3839"/>
                  </a:lnTo>
                  <a:lnTo>
                    <a:pt x="3698" y="1131"/>
                  </a:lnTo>
                  <a:cubicBezTo>
                    <a:pt x="3885" y="944"/>
                    <a:pt x="3885" y="640"/>
                    <a:pt x="3698" y="451"/>
                  </a:cubicBezTo>
                  <a:lnTo>
                    <a:pt x="3381" y="141"/>
                  </a:lnTo>
                  <a:cubicBezTo>
                    <a:pt x="3286" y="47"/>
                    <a:pt x="3163" y="1"/>
                    <a:pt x="304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2888;p80">
              <a:extLst>
                <a:ext uri="{FF2B5EF4-FFF2-40B4-BE49-F238E27FC236}">
                  <a16:creationId xmlns:a16="http://schemas.microsoft.com/office/drawing/2014/main" id="{25AAF91F-EC98-E637-CDC7-CD898EAD8A4B}"/>
                </a:ext>
              </a:extLst>
            </p:cNvPr>
            <p:cNvSpPr/>
            <p:nvPr/>
          </p:nvSpPr>
          <p:spPr>
            <a:xfrm>
              <a:off x="7401289" y="2295322"/>
              <a:ext cx="300367" cy="297277"/>
            </a:xfrm>
            <a:custGeom>
              <a:avLst/>
              <a:gdLst/>
              <a:ahLst/>
              <a:cxnLst/>
              <a:rect l="l" t="t" r="r" b="b"/>
              <a:pathLst>
                <a:path w="3888" h="3848" extrusionOk="0">
                  <a:moveTo>
                    <a:pt x="2891" y="1"/>
                  </a:moveTo>
                  <a:lnTo>
                    <a:pt x="190" y="2710"/>
                  </a:lnTo>
                  <a:cubicBezTo>
                    <a:pt x="1" y="2897"/>
                    <a:pt x="1" y="3201"/>
                    <a:pt x="190" y="3388"/>
                  </a:cubicBezTo>
                  <a:lnTo>
                    <a:pt x="500" y="3707"/>
                  </a:lnTo>
                  <a:cubicBezTo>
                    <a:pt x="594" y="3801"/>
                    <a:pt x="716" y="3847"/>
                    <a:pt x="839" y="3847"/>
                  </a:cubicBezTo>
                  <a:cubicBezTo>
                    <a:pt x="962" y="3847"/>
                    <a:pt x="1084" y="3801"/>
                    <a:pt x="1178" y="3707"/>
                  </a:cubicBezTo>
                  <a:lnTo>
                    <a:pt x="3887" y="997"/>
                  </a:lnTo>
                  <a:lnTo>
                    <a:pt x="289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2889;p80">
              <a:extLst>
                <a:ext uri="{FF2B5EF4-FFF2-40B4-BE49-F238E27FC236}">
                  <a16:creationId xmlns:a16="http://schemas.microsoft.com/office/drawing/2014/main" id="{7549470E-3F59-5DD6-7356-011A9EDDB98F}"/>
                </a:ext>
              </a:extLst>
            </p:cNvPr>
            <p:cNvSpPr/>
            <p:nvPr/>
          </p:nvSpPr>
          <p:spPr>
            <a:xfrm>
              <a:off x="6897514" y="2295322"/>
              <a:ext cx="300213" cy="297277"/>
            </a:xfrm>
            <a:custGeom>
              <a:avLst/>
              <a:gdLst/>
              <a:ahLst/>
              <a:cxnLst/>
              <a:rect l="l" t="t" r="r" b="b"/>
              <a:pathLst>
                <a:path w="3886" h="3848" extrusionOk="0">
                  <a:moveTo>
                    <a:pt x="990" y="1"/>
                  </a:moveTo>
                  <a:lnTo>
                    <a:pt x="0" y="997"/>
                  </a:lnTo>
                  <a:lnTo>
                    <a:pt x="2701" y="3707"/>
                  </a:lnTo>
                  <a:cubicBezTo>
                    <a:pt x="2795" y="3801"/>
                    <a:pt x="2917" y="3847"/>
                    <a:pt x="3040" y="3847"/>
                  </a:cubicBezTo>
                  <a:cubicBezTo>
                    <a:pt x="3163" y="3847"/>
                    <a:pt x="3286" y="3801"/>
                    <a:pt x="3381" y="3707"/>
                  </a:cubicBezTo>
                  <a:lnTo>
                    <a:pt x="3698" y="3388"/>
                  </a:lnTo>
                  <a:cubicBezTo>
                    <a:pt x="3885" y="3201"/>
                    <a:pt x="3885" y="2897"/>
                    <a:pt x="3698" y="2710"/>
                  </a:cubicBezTo>
                  <a:lnTo>
                    <a:pt x="9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890;p80">
              <a:extLst>
                <a:ext uri="{FF2B5EF4-FFF2-40B4-BE49-F238E27FC236}">
                  <a16:creationId xmlns:a16="http://schemas.microsoft.com/office/drawing/2014/main" id="{BEA5D7B6-CEFD-A1E3-B69E-92949424289A}"/>
                </a:ext>
              </a:extLst>
            </p:cNvPr>
            <p:cNvSpPr/>
            <p:nvPr/>
          </p:nvSpPr>
          <p:spPr>
            <a:xfrm>
              <a:off x="7401289" y="2803424"/>
              <a:ext cx="300367" cy="296582"/>
            </a:xfrm>
            <a:custGeom>
              <a:avLst/>
              <a:gdLst/>
              <a:ahLst/>
              <a:cxnLst/>
              <a:rect l="l" t="t" r="r" b="b"/>
              <a:pathLst>
                <a:path w="3888" h="3839" extrusionOk="0">
                  <a:moveTo>
                    <a:pt x="839" y="1"/>
                  </a:moveTo>
                  <a:cubicBezTo>
                    <a:pt x="716" y="1"/>
                    <a:pt x="594" y="47"/>
                    <a:pt x="500" y="141"/>
                  </a:cubicBezTo>
                  <a:lnTo>
                    <a:pt x="190" y="451"/>
                  </a:lnTo>
                  <a:cubicBezTo>
                    <a:pt x="1" y="640"/>
                    <a:pt x="1" y="944"/>
                    <a:pt x="190" y="1131"/>
                  </a:cubicBezTo>
                  <a:lnTo>
                    <a:pt x="2891" y="3839"/>
                  </a:lnTo>
                  <a:lnTo>
                    <a:pt x="3887" y="2842"/>
                  </a:lnTo>
                  <a:lnTo>
                    <a:pt x="1178" y="141"/>
                  </a:lnTo>
                  <a:cubicBezTo>
                    <a:pt x="1084" y="47"/>
                    <a:pt x="962" y="1"/>
                    <a:pt x="8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2891;p80">
              <a:extLst>
                <a:ext uri="{FF2B5EF4-FFF2-40B4-BE49-F238E27FC236}">
                  <a16:creationId xmlns:a16="http://schemas.microsoft.com/office/drawing/2014/main" id="{C70E4461-5A2A-B95B-00AC-96D02C80707E}"/>
                </a:ext>
              </a:extLst>
            </p:cNvPr>
            <p:cNvSpPr/>
            <p:nvPr/>
          </p:nvSpPr>
          <p:spPr>
            <a:xfrm>
              <a:off x="7297537" y="2181526"/>
              <a:ext cx="3399" cy="1032359"/>
            </a:xfrm>
            <a:custGeom>
              <a:avLst/>
              <a:gdLst/>
              <a:ahLst/>
              <a:cxnLst/>
              <a:rect l="l" t="t" r="r" b="b"/>
              <a:pathLst>
                <a:path w="44" h="13363" extrusionOk="0">
                  <a:moveTo>
                    <a:pt x="23" y="0"/>
                  </a:moveTo>
                  <a:cubicBezTo>
                    <a:pt x="16" y="0"/>
                    <a:pt x="0" y="14"/>
                    <a:pt x="0" y="23"/>
                  </a:cubicBezTo>
                  <a:lnTo>
                    <a:pt x="0" y="13341"/>
                  </a:lnTo>
                  <a:cubicBezTo>
                    <a:pt x="0" y="13355"/>
                    <a:pt x="16" y="13362"/>
                    <a:pt x="23" y="13362"/>
                  </a:cubicBezTo>
                  <a:cubicBezTo>
                    <a:pt x="37" y="13362"/>
                    <a:pt x="44" y="13355"/>
                    <a:pt x="44" y="13341"/>
                  </a:cubicBezTo>
                  <a:lnTo>
                    <a:pt x="44" y="23"/>
                  </a:lnTo>
                  <a:cubicBezTo>
                    <a:pt x="44" y="14"/>
                    <a:pt x="37" y="0"/>
                    <a:pt x="23" y="0"/>
                  </a:cubicBezTo>
                  <a:close/>
                </a:path>
              </a:pathLst>
            </a:custGeom>
            <a:solidFill>
              <a:srgbClr val="0024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892;p80">
              <a:extLst>
                <a:ext uri="{FF2B5EF4-FFF2-40B4-BE49-F238E27FC236}">
                  <a16:creationId xmlns:a16="http://schemas.microsoft.com/office/drawing/2014/main" id="{895CD990-2255-8C76-8B51-EF7787B98665}"/>
                </a:ext>
              </a:extLst>
            </p:cNvPr>
            <p:cNvSpPr/>
            <p:nvPr/>
          </p:nvSpPr>
          <p:spPr>
            <a:xfrm>
              <a:off x="6783100" y="2696041"/>
              <a:ext cx="1032359" cy="3399"/>
            </a:xfrm>
            <a:custGeom>
              <a:avLst/>
              <a:gdLst/>
              <a:ahLst/>
              <a:cxnLst/>
              <a:rect l="l" t="t" r="r" b="b"/>
              <a:pathLst>
                <a:path w="13363" h="44" extrusionOk="0">
                  <a:moveTo>
                    <a:pt x="22" y="0"/>
                  </a:moveTo>
                  <a:cubicBezTo>
                    <a:pt x="15" y="0"/>
                    <a:pt x="1" y="14"/>
                    <a:pt x="1" y="21"/>
                  </a:cubicBezTo>
                  <a:cubicBezTo>
                    <a:pt x="1" y="37"/>
                    <a:pt x="15" y="44"/>
                    <a:pt x="22" y="44"/>
                  </a:cubicBezTo>
                  <a:lnTo>
                    <a:pt x="13340" y="44"/>
                  </a:lnTo>
                  <a:cubicBezTo>
                    <a:pt x="13356" y="44"/>
                    <a:pt x="13363" y="37"/>
                    <a:pt x="13363" y="21"/>
                  </a:cubicBezTo>
                  <a:cubicBezTo>
                    <a:pt x="13363" y="14"/>
                    <a:pt x="13356" y="0"/>
                    <a:pt x="13340" y="0"/>
                  </a:cubicBezTo>
                  <a:close/>
                </a:path>
              </a:pathLst>
            </a:custGeom>
            <a:solidFill>
              <a:srgbClr val="0024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893;p80">
              <a:extLst>
                <a:ext uri="{FF2B5EF4-FFF2-40B4-BE49-F238E27FC236}">
                  <a16:creationId xmlns:a16="http://schemas.microsoft.com/office/drawing/2014/main" id="{BB753C24-7E7B-FE26-031C-5F1D83ED4AE7}"/>
                </a:ext>
              </a:extLst>
            </p:cNvPr>
            <p:cNvSpPr/>
            <p:nvPr/>
          </p:nvSpPr>
          <p:spPr>
            <a:xfrm>
              <a:off x="6933823" y="2332327"/>
              <a:ext cx="730987" cy="730755"/>
            </a:xfrm>
            <a:custGeom>
              <a:avLst/>
              <a:gdLst/>
              <a:ahLst/>
              <a:cxnLst/>
              <a:rect l="l" t="t" r="r" b="b"/>
              <a:pathLst>
                <a:path w="9462" h="9459" extrusionOk="0">
                  <a:moveTo>
                    <a:pt x="21" y="0"/>
                  </a:moveTo>
                  <a:cubicBezTo>
                    <a:pt x="16" y="0"/>
                    <a:pt x="10" y="2"/>
                    <a:pt x="7" y="5"/>
                  </a:cubicBezTo>
                  <a:cubicBezTo>
                    <a:pt x="0" y="12"/>
                    <a:pt x="0" y="28"/>
                    <a:pt x="7" y="35"/>
                  </a:cubicBezTo>
                  <a:lnTo>
                    <a:pt x="9425" y="9453"/>
                  </a:lnTo>
                  <a:cubicBezTo>
                    <a:pt x="9429" y="9456"/>
                    <a:pt x="9434" y="9458"/>
                    <a:pt x="9440" y="9458"/>
                  </a:cubicBezTo>
                  <a:cubicBezTo>
                    <a:pt x="9446" y="9458"/>
                    <a:pt x="9451" y="9456"/>
                    <a:pt x="9455" y="9453"/>
                  </a:cubicBezTo>
                  <a:cubicBezTo>
                    <a:pt x="9462" y="9446"/>
                    <a:pt x="9462" y="9432"/>
                    <a:pt x="9455" y="9425"/>
                  </a:cubicBezTo>
                  <a:lnTo>
                    <a:pt x="35" y="5"/>
                  </a:lnTo>
                  <a:cubicBezTo>
                    <a:pt x="31" y="2"/>
                    <a:pt x="26" y="0"/>
                    <a:pt x="21" y="0"/>
                  </a:cubicBezTo>
                  <a:close/>
                </a:path>
              </a:pathLst>
            </a:custGeom>
            <a:solidFill>
              <a:srgbClr val="0024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894;p80">
              <a:extLst>
                <a:ext uri="{FF2B5EF4-FFF2-40B4-BE49-F238E27FC236}">
                  <a16:creationId xmlns:a16="http://schemas.microsoft.com/office/drawing/2014/main" id="{BA43119A-CEAF-199E-7D82-D5F4307EB8D8}"/>
                </a:ext>
              </a:extLst>
            </p:cNvPr>
            <p:cNvSpPr/>
            <p:nvPr/>
          </p:nvSpPr>
          <p:spPr>
            <a:xfrm>
              <a:off x="6933823" y="2332327"/>
              <a:ext cx="730987" cy="730755"/>
            </a:xfrm>
            <a:custGeom>
              <a:avLst/>
              <a:gdLst/>
              <a:ahLst/>
              <a:cxnLst/>
              <a:rect l="l" t="t" r="r" b="b"/>
              <a:pathLst>
                <a:path w="9462" h="9459" extrusionOk="0">
                  <a:moveTo>
                    <a:pt x="9440" y="0"/>
                  </a:moveTo>
                  <a:cubicBezTo>
                    <a:pt x="9434" y="0"/>
                    <a:pt x="9429" y="2"/>
                    <a:pt x="9425" y="5"/>
                  </a:cubicBezTo>
                  <a:lnTo>
                    <a:pt x="7" y="9425"/>
                  </a:lnTo>
                  <a:cubicBezTo>
                    <a:pt x="0" y="9432"/>
                    <a:pt x="0" y="9446"/>
                    <a:pt x="7" y="9453"/>
                  </a:cubicBezTo>
                  <a:cubicBezTo>
                    <a:pt x="10" y="9456"/>
                    <a:pt x="16" y="9458"/>
                    <a:pt x="21" y="9458"/>
                  </a:cubicBezTo>
                  <a:cubicBezTo>
                    <a:pt x="26" y="9458"/>
                    <a:pt x="31" y="9456"/>
                    <a:pt x="35" y="9453"/>
                  </a:cubicBezTo>
                  <a:lnTo>
                    <a:pt x="9455" y="35"/>
                  </a:lnTo>
                  <a:cubicBezTo>
                    <a:pt x="9462" y="28"/>
                    <a:pt x="9462" y="12"/>
                    <a:pt x="9455" y="5"/>
                  </a:cubicBezTo>
                  <a:cubicBezTo>
                    <a:pt x="9451" y="2"/>
                    <a:pt x="9446" y="0"/>
                    <a:pt x="9440" y="0"/>
                  </a:cubicBezTo>
                  <a:close/>
                </a:path>
              </a:pathLst>
            </a:custGeom>
            <a:solidFill>
              <a:srgbClr val="0024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895;p80">
              <a:extLst>
                <a:ext uri="{FF2B5EF4-FFF2-40B4-BE49-F238E27FC236}">
                  <a16:creationId xmlns:a16="http://schemas.microsoft.com/office/drawing/2014/main" id="{DFB7165E-D37D-239B-474A-1E25F66976FF}"/>
                </a:ext>
              </a:extLst>
            </p:cNvPr>
            <p:cNvSpPr/>
            <p:nvPr/>
          </p:nvSpPr>
          <p:spPr>
            <a:xfrm>
              <a:off x="7143492" y="2541995"/>
              <a:ext cx="312033" cy="311492"/>
            </a:xfrm>
            <a:custGeom>
              <a:avLst/>
              <a:gdLst/>
              <a:ahLst/>
              <a:cxnLst/>
              <a:rect l="l" t="t" r="r" b="b"/>
              <a:pathLst>
                <a:path w="4039" h="4032" extrusionOk="0">
                  <a:moveTo>
                    <a:pt x="2017" y="37"/>
                  </a:moveTo>
                  <a:cubicBezTo>
                    <a:pt x="2565" y="37"/>
                    <a:pt x="3057" y="261"/>
                    <a:pt x="3418" y="621"/>
                  </a:cubicBezTo>
                  <a:cubicBezTo>
                    <a:pt x="3771" y="975"/>
                    <a:pt x="3995" y="1474"/>
                    <a:pt x="3995" y="2015"/>
                  </a:cubicBezTo>
                  <a:cubicBezTo>
                    <a:pt x="3995" y="2565"/>
                    <a:pt x="3771" y="3055"/>
                    <a:pt x="3418" y="3418"/>
                  </a:cubicBezTo>
                  <a:cubicBezTo>
                    <a:pt x="3057" y="3771"/>
                    <a:pt x="2565" y="3995"/>
                    <a:pt x="2017" y="3995"/>
                  </a:cubicBezTo>
                  <a:cubicBezTo>
                    <a:pt x="1474" y="3995"/>
                    <a:pt x="977" y="3771"/>
                    <a:pt x="623" y="3418"/>
                  </a:cubicBezTo>
                  <a:cubicBezTo>
                    <a:pt x="261" y="3055"/>
                    <a:pt x="44" y="2565"/>
                    <a:pt x="37" y="2015"/>
                  </a:cubicBezTo>
                  <a:cubicBezTo>
                    <a:pt x="44" y="1474"/>
                    <a:pt x="261" y="975"/>
                    <a:pt x="623" y="621"/>
                  </a:cubicBezTo>
                  <a:cubicBezTo>
                    <a:pt x="977" y="261"/>
                    <a:pt x="1474" y="37"/>
                    <a:pt x="2017" y="37"/>
                  </a:cubicBezTo>
                  <a:close/>
                  <a:moveTo>
                    <a:pt x="2017" y="1"/>
                  </a:moveTo>
                  <a:cubicBezTo>
                    <a:pt x="904" y="1"/>
                    <a:pt x="1" y="904"/>
                    <a:pt x="1" y="2015"/>
                  </a:cubicBezTo>
                  <a:cubicBezTo>
                    <a:pt x="1" y="3128"/>
                    <a:pt x="904" y="4031"/>
                    <a:pt x="2017" y="4031"/>
                  </a:cubicBezTo>
                  <a:cubicBezTo>
                    <a:pt x="3128" y="4031"/>
                    <a:pt x="4038" y="3128"/>
                    <a:pt x="4038" y="2015"/>
                  </a:cubicBezTo>
                  <a:cubicBezTo>
                    <a:pt x="4038" y="904"/>
                    <a:pt x="3128" y="1"/>
                    <a:pt x="2017" y="1"/>
                  </a:cubicBezTo>
                  <a:close/>
                </a:path>
              </a:pathLst>
            </a:custGeom>
            <a:solidFill>
              <a:srgbClr val="0024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896;p80">
              <a:extLst>
                <a:ext uri="{FF2B5EF4-FFF2-40B4-BE49-F238E27FC236}">
                  <a16:creationId xmlns:a16="http://schemas.microsoft.com/office/drawing/2014/main" id="{F28216EE-21A4-ACD2-405C-BA533AFFA600}"/>
                </a:ext>
              </a:extLst>
            </p:cNvPr>
            <p:cNvSpPr/>
            <p:nvPr/>
          </p:nvSpPr>
          <p:spPr>
            <a:xfrm>
              <a:off x="7236738" y="2635241"/>
              <a:ext cx="125694" cy="124999"/>
            </a:xfrm>
            <a:custGeom>
              <a:avLst/>
              <a:gdLst/>
              <a:ahLst/>
              <a:cxnLst/>
              <a:rect l="l" t="t" r="r" b="b"/>
              <a:pathLst>
                <a:path w="1627" h="1618" extrusionOk="0">
                  <a:moveTo>
                    <a:pt x="810" y="35"/>
                  </a:moveTo>
                  <a:cubicBezTo>
                    <a:pt x="1027" y="35"/>
                    <a:pt x="1214" y="122"/>
                    <a:pt x="1358" y="267"/>
                  </a:cubicBezTo>
                  <a:cubicBezTo>
                    <a:pt x="1496" y="404"/>
                    <a:pt x="1583" y="598"/>
                    <a:pt x="1583" y="808"/>
                  </a:cubicBezTo>
                  <a:cubicBezTo>
                    <a:pt x="1583" y="1025"/>
                    <a:pt x="1496" y="1214"/>
                    <a:pt x="1358" y="1358"/>
                  </a:cubicBezTo>
                  <a:cubicBezTo>
                    <a:pt x="1214" y="1495"/>
                    <a:pt x="1027" y="1581"/>
                    <a:pt x="810" y="1581"/>
                  </a:cubicBezTo>
                  <a:cubicBezTo>
                    <a:pt x="600" y="1581"/>
                    <a:pt x="404" y="1495"/>
                    <a:pt x="267" y="1358"/>
                  </a:cubicBezTo>
                  <a:cubicBezTo>
                    <a:pt x="123" y="1214"/>
                    <a:pt x="44" y="1025"/>
                    <a:pt x="44" y="808"/>
                  </a:cubicBezTo>
                  <a:cubicBezTo>
                    <a:pt x="44" y="598"/>
                    <a:pt x="123" y="404"/>
                    <a:pt x="267" y="267"/>
                  </a:cubicBezTo>
                  <a:cubicBezTo>
                    <a:pt x="404" y="122"/>
                    <a:pt x="600" y="35"/>
                    <a:pt x="810" y="35"/>
                  </a:cubicBezTo>
                  <a:close/>
                  <a:moveTo>
                    <a:pt x="810" y="0"/>
                  </a:moveTo>
                  <a:cubicBezTo>
                    <a:pt x="361" y="0"/>
                    <a:pt x="0" y="361"/>
                    <a:pt x="0" y="808"/>
                  </a:cubicBezTo>
                  <a:cubicBezTo>
                    <a:pt x="0" y="1257"/>
                    <a:pt x="361" y="1618"/>
                    <a:pt x="810" y="1618"/>
                  </a:cubicBezTo>
                  <a:cubicBezTo>
                    <a:pt x="1257" y="1618"/>
                    <a:pt x="1618" y="1257"/>
                    <a:pt x="1626" y="808"/>
                  </a:cubicBezTo>
                  <a:cubicBezTo>
                    <a:pt x="1618" y="361"/>
                    <a:pt x="1257" y="0"/>
                    <a:pt x="810" y="0"/>
                  </a:cubicBezTo>
                  <a:close/>
                </a:path>
              </a:pathLst>
            </a:custGeom>
            <a:solidFill>
              <a:srgbClr val="0024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" name="Rounded Rectangle 11"/>
          <p:cNvSpPr/>
          <p:nvPr/>
        </p:nvSpPr>
        <p:spPr>
          <a:xfrm>
            <a:off x="488792" y="831056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rgbClr val="048DA4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08586" y="738855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Myriad Pro" pitchFamily="34" charset="0"/>
              </a:rPr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990319" y="762853"/>
            <a:ext cx="7867897" cy="9925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950" b="1" dirty="0">
                <a:solidFill>
                  <a:srgbClr val="432B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 in pairs. Use the model in 1 to make similar conversations for these situations. One of you is Student A, the other is Student B. Use the expressions below to help you.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EVERYDAY ENGLISH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4F04679-4AB3-6D06-3DDE-ED572998F9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0557" y="2835560"/>
            <a:ext cx="3009636" cy="2397872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282363" y="1755432"/>
            <a:ext cx="8034164" cy="230832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E364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24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Student A is burning rubbish. Student B is warning him/her about the dangers of open </a:t>
            </a:r>
            <a:r>
              <a:rPr lang="en-US" sz="2400" dirty="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waste burning </a:t>
            </a:r>
            <a:r>
              <a:rPr lang="en-US" sz="24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people's health and the environment.</a:t>
            </a:r>
            <a:br>
              <a:rPr lang="en-US" sz="24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b="1" dirty="0">
                <a:solidFill>
                  <a:srgbClr val="E364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24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Student B is building a campfire. Student A is warning him/her about the risk of starting a </a:t>
            </a:r>
            <a:r>
              <a:rPr lang="en-US" sz="2400" dirty="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forest fire </a:t>
            </a:r>
            <a:r>
              <a:rPr lang="en-US" sz="24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the health risks.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85782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sz="2400" b="1" dirty="0" smtClean="0">
                <a:solidFill>
                  <a:srgbClr val="FF0000"/>
                </a:solidFill>
                <a:latin typeface="Sitka Small" pitchFamily="2" charset="0"/>
              </a:rPr>
              <a:t>Work in pairs (3 minutes)</a:t>
            </a:r>
          </a:p>
          <a:p>
            <a:pPr marL="139700" indent="0">
              <a:buNone/>
            </a:pPr>
            <a:r>
              <a:rPr lang="en-US" b="1" dirty="0" smtClean="0">
                <a:solidFill>
                  <a:srgbClr val="FF0000"/>
                </a:solidFill>
                <a:latin typeface="Sitka Small" pitchFamily="2" charset="0"/>
              </a:rPr>
              <a:t> </a:t>
            </a:r>
            <a:endParaRPr lang="en-US" b="1" dirty="0">
              <a:solidFill>
                <a:srgbClr val="FF0000"/>
              </a:solidFill>
              <a:latin typeface="Sitka Small" pitchFamily="2" charset="0"/>
            </a:endParaRPr>
          </a:p>
        </p:txBody>
      </p:sp>
      <p:sp>
        <p:nvSpPr>
          <p:cNvPr id="4" name="Text Placeholder 2"/>
          <p:cNvSpPr txBox="1">
            <a:spLocks/>
          </p:cNvSpPr>
          <p:nvPr/>
        </p:nvSpPr>
        <p:spPr>
          <a:xfrm>
            <a:off x="488198" y="1794871"/>
            <a:ext cx="7935801" cy="104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139700" indent="0">
              <a:buFont typeface="Lato"/>
              <a:buNone/>
            </a:pPr>
            <a:r>
              <a:rPr lang="en-US" sz="2400" b="1" dirty="0" smtClean="0">
                <a:solidFill>
                  <a:srgbClr val="0070C0"/>
                </a:solidFill>
                <a:latin typeface="Sitka Small" pitchFamily="2" charset="0"/>
              </a:rPr>
              <a:t>Make similar conversations</a:t>
            </a:r>
          </a:p>
          <a:p>
            <a:pPr marL="139700" indent="0">
              <a:buFont typeface="Lato"/>
              <a:buNone/>
            </a:pPr>
            <a:r>
              <a:rPr lang="en-US" b="1" dirty="0" smtClean="0">
                <a:solidFill>
                  <a:srgbClr val="FF0000"/>
                </a:solidFill>
                <a:latin typeface="Sitka Small" pitchFamily="2" charset="0"/>
              </a:rPr>
              <a:t> </a:t>
            </a:r>
            <a:endParaRPr lang="en-US" b="1" dirty="0">
              <a:solidFill>
                <a:srgbClr val="FF0000"/>
              </a:solidFill>
              <a:latin typeface="Sitka Small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8409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sz="2400" b="1" dirty="0" smtClean="0">
                <a:solidFill>
                  <a:srgbClr val="FF0000"/>
                </a:solidFill>
                <a:latin typeface="Sitka Small" pitchFamily="2" charset="0"/>
              </a:rPr>
              <a:t>Work in pairs</a:t>
            </a:r>
            <a:endParaRPr lang="en-US" b="1" dirty="0">
              <a:solidFill>
                <a:srgbClr val="FF0000"/>
              </a:solidFill>
              <a:latin typeface="Sitka Small" pitchFamily="2" charset="0"/>
            </a:endParaRPr>
          </a:p>
        </p:txBody>
      </p:sp>
      <p:sp>
        <p:nvSpPr>
          <p:cNvPr id="4" name="Text Placeholder 2"/>
          <p:cNvSpPr txBox="1">
            <a:spLocks/>
          </p:cNvSpPr>
          <p:nvPr/>
        </p:nvSpPr>
        <p:spPr>
          <a:xfrm>
            <a:off x="488198" y="1794871"/>
            <a:ext cx="7935801" cy="104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139700" indent="0">
              <a:buFont typeface="Lato"/>
              <a:buNone/>
            </a:pPr>
            <a:r>
              <a:rPr lang="en-US" sz="2400" b="1" dirty="0" smtClean="0">
                <a:solidFill>
                  <a:srgbClr val="0070C0"/>
                </a:solidFill>
                <a:latin typeface="Sitka Small" pitchFamily="2" charset="0"/>
              </a:rPr>
              <a:t>PRACTICE </a:t>
            </a:r>
            <a:endParaRPr lang="en-US" b="1" dirty="0">
              <a:solidFill>
                <a:srgbClr val="FF0000"/>
              </a:solidFill>
              <a:latin typeface="Sitka Small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0300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60611" y="291993"/>
            <a:ext cx="51098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CULTURE (CLIL)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60611" y="1742994"/>
            <a:ext cx="51098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Vocabulary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8285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617144" y="1314324"/>
            <a:ext cx="3923346" cy="1012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400" b="1" dirty="0" smtClean="0">
                <a:solidFill>
                  <a:srgbClr val="432B1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atmosphere (n)</a:t>
            </a:r>
            <a:endParaRPr lang="en-US" sz="4400" b="1" dirty="0">
              <a:solidFill>
                <a:srgbClr val="432B1D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18248" y="3535366"/>
            <a:ext cx="389238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mixture of gases that surrounds the earth</a:t>
            </a:r>
            <a:endParaRPr lang="en-US" sz="2800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485875" y="2100723"/>
            <a:ext cx="20714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/ˈ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ætməsfɪə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(r)/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rgbClr val="FFFFFF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CLIL</a:t>
            </a:r>
          </a:p>
        </p:txBody>
      </p:sp>
      <p:pic>
        <p:nvPicPr>
          <p:cNvPr id="3" name="atmosphere__gb_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74017" y="2671910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112" y="1314324"/>
            <a:ext cx="3650488" cy="304207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3288766" y="2727832"/>
            <a:ext cx="16684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quyển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4271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3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" name="Google Shape;1157;p44"/>
          <p:cNvSpPr/>
          <p:nvPr/>
        </p:nvSpPr>
        <p:spPr>
          <a:xfrm>
            <a:off x="6425211" y="331751"/>
            <a:ext cx="2377913" cy="406556"/>
          </a:xfrm>
          <a:custGeom>
            <a:avLst/>
            <a:gdLst/>
            <a:ahLst/>
            <a:cxnLst/>
            <a:rect l="l" t="t" r="r" b="b"/>
            <a:pathLst>
              <a:path w="28455" h="4865" extrusionOk="0">
                <a:moveTo>
                  <a:pt x="18226" y="0"/>
                </a:moveTo>
                <a:cubicBezTo>
                  <a:pt x="16791" y="0"/>
                  <a:pt x="14567" y="945"/>
                  <a:pt x="11645" y="3580"/>
                </a:cubicBezTo>
                <a:cubicBezTo>
                  <a:pt x="11972" y="2555"/>
                  <a:pt x="11763" y="2033"/>
                  <a:pt x="10999" y="2033"/>
                </a:cubicBezTo>
                <a:cubicBezTo>
                  <a:pt x="10243" y="2033"/>
                  <a:pt x="8946" y="2542"/>
                  <a:pt x="7088" y="3580"/>
                </a:cubicBezTo>
                <a:cubicBezTo>
                  <a:pt x="7296" y="2950"/>
                  <a:pt x="7225" y="2536"/>
                  <a:pt x="6626" y="2536"/>
                </a:cubicBezTo>
                <a:cubicBezTo>
                  <a:pt x="5981" y="2536"/>
                  <a:pt x="4724" y="3016"/>
                  <a:pt x="2544" y="4221"/>
                </a:cubicBezTo>
                <a:cubicBezTo>
                  <a:pt x="2882" y="3683"/>
                  <a:pt x="2896" y="3441"/>
                  <a:pt x="2648" y="3441"/>
                </a:cubicBezTo>
                <a:cubicBezTo>
                  <a:pt x="2280" y="3441"/>
                  <a:pt x="1334" y="3972"/>
                  <a:pt x="1" y="4864"/>
                </a:cubicBezTo>
                <a:lnTo>
                  <a:pt x="27167" y="4864"/>
                </a:lnTo>
                <a:cubicBezTo>
                  <a:pt x="28455" y="3310"/>
                  <a:pt x="28409" y="2484"/>
                  <a:pt x="26845" y="2484"/>
                </a:cubicBezTo>
                <a:cubicBezTo>
                  <a:pt x="25741" y="2484"/>
                  <a:pt x="23881" y="2895"/>
                  <a:pt x="21200" y="3753"/>
                </a:cubicBezTo>
                <a:cubicBezTo>
                  <a:pt x="21915" y="3068"/>
                  <a:pt x="21868" y="2531"/>
                  <a:pt x="21296" y="2531"/>
                </a:cubicBezTo>
                <a:cubicBezTo>
                  <a:pt x="20897" y="2531"/>
                  <a:pt x="20241" y="2793"/>
                  <a:pt x="19409" y="3450"/>
                </a:cubicBezTo>
                <a:cubicBezTo>
                  <a:pt x="20684" y="1806"/>
                  <a:pt x="20209" y="0"/>
                  <a:pt x="18226" y="0"/>
                </a:cubicBezTo>
                <a:close/>
              </a:path>
            </a:pathLst>
          </a:custGeom>
          <a:solidFill>
            <a:srgbClr val="212529">
              <a:alpha val="71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33" name="Google Shape;1233;p44"/>
          <p:cNvGrpSpPr/>
          <p:nvPr/>
        </p:nvGrpSpPr>
        <p:grpSpPr>
          <a:xfrm rot="5400000" flipH="1">
            <a:off x="3004794" y="595725"/>
            <a:ext cx="475209" cy="433694"/>
            <a:chOff x="4783350" y="5161650"/>
            <a:chExt cx="195825" cy="178725"/>
          </a:xfrm>
        </p:grpSpPr>
        <p:sp>
          <p:nvSpPr>
            <p:cNvPr id="1234" name="Google Shape;1234;p44"/>
            <p:cNvSpPr/>
            <p:nvPr/>
          </p:nvSpPr>
          <p:spPr>
            <a:xfrm>
              <a:off x="4825625" y="5244125"/>
              <a:ext cx="153550" cy="96250"/>
            </a:xfrm>
            <a:custGeom>
              <a:avLst/>
              <a:gdLst/>
              <a:ahLst/>
              <a:cxnLst/>
              <a:rect l="l" t="t" r="r" b="b"/>
              <a:pathLst>
                <a:path w="6142" h="3850" extrusionOk="0">
                  <a:moveTo>
                    <a:pt x="5439" y="0"/>
                  </a:moveTo>
                  <a:cubicBezTo>
                    <a:pt x="4587" y="0"/>
                    <a:pt x="2947" y="461"/>
                    <a:pt x="1004" y="1744"/>
                  </a:cubicBezTo>
                  <a:cubicBezTo>
                    <a:pt x="557" y="2039"/>
                    <a:pt x="0" y="3555"/>
                    <a:pt x="130" y="3824"/>
                  </a:cubicBezTo>
                  <a:cubicBezTo>
                    <a:pt x="138" y="3842"/>
                    <a:pt x="150" y="3850"/>
                    <a:pt x="164" y="3850"/>
                  </a:cubicBezTo>
                  <a:cubicBezTo>
                    <a:pt x="358" y="3850"/>
                    <a:pt x="1056" y="2292"/>
                    <a:pt x="1056" y="2292"/>
                  </a:cubicBezTo>
                  <a:cubicBezTo>
                    <a:pt x="1056" y="2292"/>
                    <a:pt x="5771" y="992"/>
                    <a:pt x="6047" y="364"/>
                  </a:cubicBezTo>
                  <a:cubicBezTo>
                    <a:pt x="6142" y="142"/>
                    <a:pt x="5912" y="0"/>
                    <a:pt x="5439" y="0"/>
                  </a:cubicBezTo>
                  <a:close/>
                </a:path>
              </a:pathLst>
            </a:custGeom>
            <a:solidFill>
              <a:srgbClr val="FFD5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44"/>
            <p:cNvSpPr/>
            <p:nvPr/>
          </p:nvSpPr>
          <p:spPr>
            <a:xfrm>
              <a:off x="4783350" y="5161650"/>
              <a:ext cx="119925" cy="141400"/>
            </a:xfrm>
            <a:custGeom>
              <a:avLst/>
              <a:gdLst/>
              <a:ahLst/>
              <a:cxnLst/>
              <a:rect l="l" t="t" r="r" b="b"/>
              <a:pathLst>
                <a:path w="4797" h="5656" extrusionOk="0">
                  <a:moveTo>
                    <a:pt x="4260" y="0"/>
                  </a:moveTo>
                  <a:cubicBezTo>
                    <a:pt x="4234" y="0"/>
                    <a:pt x="4206" y="5"/>
                    <a:pt x="4177" y="16"/>
                  </a:cubicBezTo>
                  <a:cubicBezTo>
                    <a:pt x="3534" y="232"/>
                    <a:pt x="1857" y="4826"/>
                    <a:pt x="1857" y="4826"/>
                  </a:cubicBezTo>
                  <a:cubicBezTo>
                    <a:pt x="1857" y="4826"/>
                    <a:pt x="1" y="5476"/>
                    <a:pt x="254" y="5627"/>
                  </a:cubicBezTo>
                  <a:cubicBezTo>
                    <a:pt x="288" y="5647"/>
                    <a:pt x="347" y="5656"/>
                    <a:pt x="423" y="5656"/>
                  </a:cubicBezTo>
                  <a:cubicBezTo>
                    <a:pt x="908" y="5656"/>
                    <a:pt x="2112" y="5288"/>
                    <a:pt x="2400" y="4920"/>
                  </a:cubicBezTo>
                  <a:cubicBezTo>
                    <a:pt x="4529" y="2204"/>
                    <a:pt x="4797" y="0"/>
                    <a:pt x="4260" y="0"/>
                  </a:cubicBezTo>
                  <a:close/>
                </a:path>
              </a:pathLst>
            </a:custGeom>
            <a:solidFill>
              <a:srgbClr val="FFD5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44"/>
            <p:cNvSpPr/>
            <p:nvPr/>
          </p:nvSpPr>
          <p:spPr>
            <a:xfrm>
              <a:off x="4824500" y="5269550"/>
              <a:ext cx="46625" cy="35725"/>
            </a:xfrm>
            <a:custGeom>
              <a:avLst/>
              <a:gdLst/>
              <a:ahLst/>
              <a:cxnLst/>
              <a:rect l="l" t="t" r="r" b="b"/>
              <a:pathLst>
                <a:path w="1865" h="1429" extrusionOk="0">
                  <a:moveTo>
                    <a:pt x="1324" y="1"/>
                  </a:moveTo>
                  <a:cubicBezTo>
                    <a:pt x="845" y="1"/>
                    <a:pt x="0" y="1204"/>
                    <a:pt x="81" y="1398"/>
                  </a:cubicBezTo>
                  <a:cubicBezTo>
                    <a:pt x="90" y="1419"/>
                    <a:pt x="113" y="1429"/>
                    <a:pt x="147" y="1429"/>
                  </a:cubicBezTo>
                  <a:cubicBezTo>
                    <a:pt x="477" y="1429"/>
                    <a:pt x="1865" y="529"/>
                    <a:pt x="1512" y="91"/>
                  </a:cubicBezTo>
                  <a:cubicBezTo>
                    <a:pt x="1460" y="28"/>
                    <a:pt x="1396" y="1"/>
                    <a:pt x="1324" y="1"/>
                  </a:cubicBezTo>
                  <a:close/>
                </a:path>
              </a:pathLst>
            </a:custGeom>
            <a:solidFill>
              <a:srgbClr val="0024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44"/>
            <p:cNvSpPr/>
            <p:nvPr/>
          </p:nvSpPr>
          <p:spPr>
            <a:xfrm>
              <a:off x="4861550" y="5206850"/>
              <a:ext cx="77325" cy="65450"/>
            </a:xfrm>
            <a:custGeom>
              <a:avLst/>
              <a:gdLst/>
              <a:ahLst/>
              <a:cxnLst/>
              <a:rect l="l" t="t" r="r" b="b"/>
              <a:pathLst>
                <a:path w="3093" h="2618" extrusionOk="0">
                  <a:moveTo>
                    <a:pt x="2257" y="1"/>
                  </a:moveTo>
                  <a:cubicBezTo>
                    <a:pt x="2252" y="1"/>
                    <a:pt x="2246" y="3"/>
                    <a:pt x="2240" y="5"/>
                  </a:cubicBezTo>
                  <a:cubicBezTo>
                    <a:pt x="1619" y="345"/>
                    <a:pt x="1063" y="988"/>
                    <a:pt x="659" y="1552"/>
                  </a:cubicBezTo>
                  <a:cubicBezTo>
                    <a:pt x="253" y="2115"/>
                    <a:pt x="9" y="2585"/>
                    <a:pt x="9" y="2585"/>
                  </a:cubicBezTo>
                  <a:cubicBezTo>
                    <a:pt x="0" y="2599"/>
                    <a:pt x="9" y="2606"/>
                    <a:pt x="16" y="2613"/>
                  </a:cubicBezTo>
                  <a:cubicBezTo>
                    <a:pt x="19" y="2616"/>
                    <a:pt x="24" y="2618"/>
                    <a:pt x="30" y="2618"/>
                  </a:cubicBezTo>
                  <a:cubicBezTo>
                    <a:pt x="35" y="2618"/>
                    <a:pt x="40" y="2616"/>
                    <a:pt x="43" y="2613"/>
                  </a:cubicBezTo>
                  <a:cubicBezTo>
                    <a:pt x="43" y="2613"/>
                    <a:pt x="43" y="2606"/>
                    <a:pt x="59" y="2592"/>
                  </a:cubicBezTo>
                  <a:cubicBezTo>
                    <a:pt x="210" y="2446"/>
                    <a:pt x="1489" y="1219"/>
                    <a:pt x="3070" y="851"/>
                  </a:cubicBezTo>
                  <a:cubicBezTo>
                    <a:pt x="3086" y="851"/>
                    <a:pt x="3093" y="843"/>
                    <a:pt x="3093" y="829"/>
                  </a:cubicBezTo>
                  <a:cubicBezTo>
                    <a:pt x="3086" y="815"/>
                    <a:pt x="3077" y="815"/>
                    <a:pt x="3063" y="815"/>
                  </a:cubicBezTo>
                  <a:cubicBezTo>
                    <a:pt x="2210" y="1009"/>
                    <a:pt x="1446" y="1449"/>
                    <a:pt x="896" y="1848"/>
                  </a:cubicBezTo>
                  <a:cubicBezTo>
                    <a:pt x="513" y="2120"/>
                    <a:pt x="236" y="2371"/>
                    <a:pt x="103" y="2498"/>
                  </a:cubicBezTo>
                  <a:lnTo>
                    <a:pt x="103" y="2498"/>
                  </a:lnTo>
                  <a:cubicBezTo>
                    <a:pt x="204" y="2311"/>
                    <a:pt x="443" y="1909"/>
                    <a:pt x="766" y="1472"/>
                  </a:cubicBezTo>
                  <a:cubicBezTo>
                    <a:pt x="1163" y="938"/>
                    <a:pt x="1683" y="352"/>
                    <a:pt x="2262" y="42"/>
                  </a:cubicBezTo>
                  <a:cubicBezTo>
                    <a:pt x="2276" y="35"/>
                    <a:pt x="2276" y="19"/>
                    <a:pt x="2269" y="12"/>
                  </a:cubicBezTo>
                  <a:cubicBezTo>
                    <a:pt x="2269" y="4"/>
                    <a:pt x="2264" y="1"/>
                    <a:pt x="2257" y="1"/>
                  </a:cubicBezTo>
                  <a:close/>
                </a:path>
              </a:pathLst>
            </a:custGeom>
            <a:solidFill>
              <a:srgbClr val="0024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F2AEAB22-1A29-40EE-A9AC-1B4B3A8850F4}"/>
              </a:ext>
            </a:extLst>
          </p:cNvPr>
          <p:cNvSpPr txBox="1"/>
          <p:nvPr/>
        </p:nvSpPr>
        <p:spPr>
          <a:xfrm>
            <a:off x="1440626" y="537613"/>
            <a:ext cx="88693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4D6DA0-4A9E-D8A0-366D-4C23F5596F0A}"/>
              </a:ext>
            </a:extLst>
          </p:cNvPr>
          <p:cNvSpPr txBox="1"/>
          <p:nvPr/>
        </p:nvSpPr>
        <p:spPr>
          <a:xfrm>
            <a:off x="3579669" y="470939"/>
            <a:ext cx="37192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chemeClr val="bg1"/>
                </a:solidFill>
                <a:latin typeface="Myriad Pro" pitchFamily="34" charset="0"/>
              </a:rPr>
              <a:t>FAMILY LIFE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EA67BC0-DB20-25E5-5560-B90F09309780}"/>
              </a:ext>
            </a:extLst>
          </p:cNvPr>
          <p:cNvGrpSpPr/>
          <p:nvPr/>
        </p:nvGrpSpPr>
        <p:grpSpPr>
          <a:xfrm>
            <a:off x="0" y="-11896"/>
            <a:ext cx="9144000" cy="1455320"/>
            <a:chOff x="0" y="-15861"/>
            <a:chExt cx="12192000" cy="1940426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CBBBDC7-9585-1EE1-C39D-EE59F6E90E9A}"/>
                </a:ext>
              </a:extLst>
            </p:cNvPr>
            <p:cNvSpPr/>
            <p:nvPr/>
          </p:nvSpPr>
          <p:spPr>
            <a:xfrm>
              <a:off x="0" y="177153"/>
              <a:ext cx="12192000" cy="1439719"/>
            </a:xfrm>
            <a:prstGeom prst="rect">
              <a:avLst/>
            </a:prstGeom>
            <a:solidFill>
              <a:srgbClr val="4CB15F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6" name="Parallelogram 5">
              <a:extLst>
                <a:ext uri="{FF2B5EF4-FFF2-40B4-BE49-F238E27FC236}">
                  <a16:creationId xmlns:a16="http://schemas.microsoft.com/office/drawing/2014/main" id="{7BB895C5-577C-CFC7-FF8B-AA9ED3C57B44}"/>
                </a:ext>
              </a:extLst>
            </p:cNvPr>
            <p:cNvSpPr/>
            <p:nvPr/>
          </p:nvSpPr>
          <p:spPr>
            <a:xfrm>
              <a:off x="481381" y="-15861"/>
              <a:ext cx="2482075" cy="1940426"/>
            </a:xfrm>
            <a:prstGeom prst="parallelogram">
              <a:avLst/>
            </a:prstGeom>
            <a:solidFill>
              <a:srgbClr val="E36427"/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9EB8F6F4-0FAA-A1BD-A3AC-6DD4E98794DA}"/>
              </a:ext>
            </a:extLst>
          </p:cNvPr>
          <p:cNvSpPr txBox="1"/>
          <p:nvPr/>
        </p:nvSpPr>
        <p:spPr>
          <a:xfrm>
            <a:off x="2339189" y="354711"/>
            <a:ext cx="60964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pc="3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ton" pitchFamily="2" charset="0"/>
              </a:rPr>
              <a:t>GLOBAL WARMING</a:t>
            </a:r>
            <a:endParaRPr lang="en-US" sz="4800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ton" pitchFamily="2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748897F-F2DF-457D-9F24-9C2169518EEC}"/>
              </a:ext>
            </a:extLst>
          </p:cNvPr>
          <p:cNvSpPr txBox="1"/>
          <p:nvPr/>
        </p:nvSpPr>
        <p:spPr>
          <a:xfrm>
            <a:off x="816467" y="121323"/>
            <a:ext cx="950693" cy="12464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1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Unit</a:t>
            </a:r>
          </a:p>
          <a:p>
            <a:pPr algn="ctr"/>
            <a:r>
              <a:rPr lang="en-US" sz="5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0" name="Rectangle 9"/>
          <p:cNvSpPr/>
          <p:nvPr/>
        </p:nvSpPr>
        <p:spPr>
          <a:xfrm>
            <a:off x="-61586" y="2217662"/>
            <a:ext cx="976633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WELCOME ALL THE TEACHERS</a:t>
            </a:r>
            <a:endParaRPr lang="en-US" sz="36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59877" y="3015201"/>
            <a:ext cx="55322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TO CLASS </a:t>
            </a:r>
            <a:r>
              <a:rPr lang="en-US" sz="5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11B4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535730" y="4356847"/>
            <a:ext cx="3281083" cy="369332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Comic Sans MS" panose="030F0702030302020204" pitchFamily="66" charset="0"/>
                <a:ea typeface="Calibri Light" panose="020F0302020204030204" pitchFamily="34" charset="0"/>
                <a:cs typeface="Calibri Light" panose="020F0302020204030204" pitchFamily="34" charset="0"/>
              </a:rPr>
              <a:t>Teacher: </a:t>
            </a:r>
            <a:r>
              <a:rPr lang="en-US" sz="1800" dirty="0" err="1" smtClean="0">
                <a:latin typeface="Comic Sans MS" panose="030F0702030302020204" pitchFamily="66" charset="0"/>
                <a:ea typeface="Calibri Light" panose="020F0302020204030204" pitchFamily="34" charset="0"/>
                <a:cs typeface="Calibri Light" panose="020F0302020204030204" pitchFamily="34" charset="0"/>
              </a:rPr>
              <a:t>Phạm</a:t>
            </a:r>
            <a:r>
              <a:rPr lang="en-US" sz="1800" dirty="0" smtClean="0">
                <a:latin typeface="Comic Sans MS" panose="030F0702030302020204" pitchFamily="66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1800" dirty="0" err="1" smtClean="0">
                <a:latin typeface="Comic Sans MS" panose="030F0702030302020204" pitchFamily="66" charset="0"/>
                <a:ea typeface="Calibri Light" panose="020F0302020204030204" pitchFamily="34" charset="0"/>
                <a:cs typeface="Calibri Light" panose="020F0302020204030204" pitchFamily="34" charset="0"/>
              </a:rPr>
              <a:t>Thị</a:t>
            </a:r>
            <a:r>
              <a:rPr lang="en-US" sz="1800" dirty="0" smtClean="0">
                <a:latin typeface="Comic Sans MS" panose="030F0702030302020204" pitchFamily="66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1800" dirty="0" err="1" smtClean="0">
                <a:latin typeface="Comic Sans MS" panose="030F0702030302020204" pitchFamily="66" charset="0"/>
                <a:ea typeface="Calibri Light" panose="020F0302020204030204" pitchFamily="34" charset="0"/>
                <a:cs typeface="Calibri Light" panose="020F0302020204030204" pitchFamily="34" charset="0"/>
              </a:rPr>
              <a:t>Ánh</a:t>
            </a:r>
            <a:r>
              <a:rPr lang="en-US" sz="1800" dirty="0" smtClean="0">
                <a:latin typeface="Comic Sans MS" panose="030F0702030302020204" pitchFamily="66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1800" dirty="0" err="1" smtClean="0">
                <a:latin typeface="Comic Sans MS" panose="030F0702030302020204" pitchFamily="66" charset="0"/>
                <a:ea typeface="Calibri Light" panose="020F0302020204030204" pitchFamily="34" charset="0"/>
                <a:cs typeface="Calibri Light" panose="020F0302020204030204" pitchFamily="34" charset="0"/>
              </a:rPr>
              <a:t>Hồng</a:t>
            </a:r>
            <a:endParaRPr lang="en-US" sz="1800" dirty="0">
              <a:latin typeface="Comic Sans MS" panose="030F0702030302020204" pitchFamily="66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531542" y="1115667"/>
            <a:ext cx="3923346" cy="1012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400" b="1" dirty="0" smtClean="0">
                <a:solidFill>
                  <a:srgbClr val="432B1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crop (n</a:t>
            </a:r>
            <a:r>
              <a:rPr lang="en-US" sz="4400" b="1" dirty="0">
                <a:solidFill>
                  <a:srgbClr val="432B1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52933" y="3577398"/>
            <a:ext cx="459654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amount of grain, fruit, etc. that is grown in one season</a:t>
            </a:r>
            <a:endParaRPr lang="en-US" sz="2800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842134" y="1989006"/>
            <a:ext cx="11785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krɒp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CLIL</a:t>
            </a:r>
          </a:p>
        </p:txBody>
      </p:sp>
      <p:pic>
        <p:nvPicPr>
          <p:cNvPr id="3" name="crop__gb_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13826" y="2648743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70" b="9942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1364" y="1644383"/>
            <a:ext cx="2715013" cy="30839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288766" y="2727832"/>
            <a:ext cx="16684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1609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9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409077" y="1423833"/>
            <a:ext cx="3923346" cy="1012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b="1" dirty="0">
                <a:solidFill>
                  <a:srgbClr val="432B1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deforestation (n)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70829" y="3566846"/>
            <a:ext cx="435071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act of cutting down or burning the trees in an area</a:t>
            </a:r>
            <a:endParaRPr lang="en-US" sz="2800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191246" y="2210232"/>
            <a:ext cx="22445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/ˌdiːˌ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fɒrɪˈsteɪʃn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CLIL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411" y="1423833"/>
            <a:ext cx="3614249" cy="27815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deforestation__gb_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85329" y="2736556"/>
            <a:ext cx="609600" cy="6096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288766" y="2727832"/>
            <a:ext cx="16684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1410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35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529697" y="1440259"/>
            <a:ext cx="3923346" cy="1012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b="1" dirty="0">
                <a:solidFill>
                  <a:srgbClr val="432B1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US" sz="4000" b="1" dirty="0" smtClean="0">
                <a:solidFill>
                  <a:srgbClr val="432B1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arming </a:t>
            </a:r>
            <a:r>
              <a:rPr lang="en-US" sz="4000" b="1" dirty="0">
                <a:solidFill>
                  <a:srgbClr val="432B1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(n)</a:t>
            </a:r>
            <a:r>
              <a:rPr lang="en-US" sz="4000" b="1" dirty="0">
                <a:solidFill>
                  <a:srgbClr val="432B1D"/>
                </a:solidFill>
              </a:rPr>
              <a:t> </a:t>
            </a:r>
            <a:endParaRPr lang="en-US" sz="4000" b="1" dirty="0">
              <a:solidFill>
                <a:srgbClr val="432B1D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07500" y="3474722"/>
            <a:ext cx="396774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activity of working on a farm or organizing the work there</a:t>
            </a:r>
            <a:endParaRPr lang="en-US" sz="2800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731853" y="2226658"/>
            <a:ext cx="14045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/ˈ</a:t>
            </a:r>
            <a:r>
              <a:rPr lang="en-US" sz="2400" b="1" dirty="0" err="1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fɑːmɪŋ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CLIL</a:t>
            </a:r>
          </a:p>
        </p:txBody>
      </p:sp>
      <p:pic>
        <p:nvPicPr>
          <p:cNvPr id="4" name="farming">
            <a:hlinkClick r:id="" action="ppaction://media"/>
            <a:extLst>
              <a:ext uri="{FF2B5EF4-FFF2-40B4-BE49-F238E27FC236}">
                <a16:creationId xmlns:a16="http://schemas.microsoft.com/office/drawing/2014/main" id="{3AA5766E-B0A4-42D8-8CC3-B24410B2D5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08609" y="2829511"/>
            <a:ext cx="365522" cy="365522"/>
          </a:xfrm>
          <a:prstGeom prst="rect">
            <a:avLst/>
          </a:prstGeom>
        </p:spPr>
      </p:pic>
      <p:pic>
        <p:nvPicPr>
          <p:cNvPr id="5122" name="Picture 2" descr="Farming Vector Illustration (AI)">
            <a:extLst>
              <a:ext uri="{FF2B5EF4-FFF2-40B4-BE49-F238E27FC236}">
                <a16:creationId xmlns:a16="http://schemas.microsoft.com/office/drawing/2014/main" id="{50471170-5DA3-446E-8E82-814F386EC7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800" b="93600" l="3650" r="97000">
                        <a14:foregroundMark x1="53250" y1="15333" x2="54200" y2="17467"/>
                        <a14:foregroundMark x1="58450" y1="18000" x2="60800" y2="21867"/>
                        <a14:foregroundMark x1="52700" y1="18600" x2="62600" y2="25267"/>
                        <a14:foregroundMark x1="65050" y1="19400" x2="65250" y2="24267"/>
                        <a14:foregroundMark x1="70800" y1="24800" x2="72400" y2="217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940" y="1170286"/>
            <a:ext cx="4592060" cy="3444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850776" y="2727832"/>
            <a:ext cx="2712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canh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7910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0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CLIL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3718679"/>
              </p:ext>
            </p:extLst>
          </p:nvPr>
        </p:nvGraphicFramePr>
        <p:xfrm>
          <a:off x="187889" y="924879"/>
          <a:ext cx="8780747" cy="41648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5553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89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3548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0565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Form</a:t>
                      </a:r>
                    </a:p>
                  </a:txBody>
                  <a:tcPr marL="27146" marR="27146" marT="53816" marB="53816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Pronunciation</a:t>
                      </a:r>
                    </a:p>
                  </a:txBody>
                  <a:tcPr marL="27146" marR="27146" marT="53816" marB="53816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Meaning</a:t>
                      </a:r>
                    </a:p>
                  </a:txBody>
                  <a:tcPr marL="27146" marR="27146" marT="53816" marB="53816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5791">
                <a:tc>
                  <a:txBody>
                    <a:bodyPr/>
                    <a:lstStyle/>
                    <a:p>
                      <a:pPr marL="0" marR="0" indent="-144145" algn="l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2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1. atmosphere (n)</a:t>
                      </a: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marL="0" marR="0" indent="-144145" algn="l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2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/ˈ</a:t>
                      </a:r>
                      <a:r>
                        <a:rPr lang="en-US" sz="24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ætməsfɪə</a:t>
                      </a:r>
                      <a:r>
                        <a:rPr lang="en-US" sz="2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(r)/</a:t>
                      </a:r>
                    </a:p>
                  </a:txBody>
                  <a:tcPr marL="36195" marR="36195" marT="71755" marB="71755"/>
                </a:tc>
                <a:tc>
                  <a:txBody>
                    <a:bodyPr/>
                    <a:lstStyle/>
                    <a:p>
                      <a:pPr marL="0" marR="0" indent="-144145" algn="l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2400" b="0" i="0" u="none" strike="noStrike" cap="none" dirty="0" err="1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Khí</a:t>
                      </a:r>
                      <a:r>
                        <a:rPr lang="en-US" sz="2400" b="0" i="0" u="none" strike="noStrike" cap="none" baseline="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 </a:t>
                      </a:r>
                      <a:r>
                        <a:rPr lang="en-US" sz="2400" b="0" i="0" u="none" strike="noStrike" cap="none" baseline="0" dirty="0" err="1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quyển</a:t>
                      </a:r>
                      <a:endParaRPr lang="en-US" sz="2400" b="0" i="0" u="none" strike="noStrike" cap="none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71755" marR="71755" marT="71755" marB="7175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0553">
                <a:tc>
                  <a:txBody>
                    <a:bodyPr/>
                    <a:lstStyle/>
                    <a:p>
                      <a:pPr marL="0" marR="0" indent="-144145" algn="l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2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2. crop (n)</a:t>
                      </a: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marL="0" marR="0" indent="-144145" algn="l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2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/</a:t>
                      </a:r>
                      <a:r>
                        <a:rPr lang="en-US" sz="24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krɒp</a:t>
                      </a:r>
                      <a:r>
                        <a:rPr lang="en-US" sz="2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/</a:t>
                      </a:r>
                    </a:p>
                  </a:txBody>
                  <a:tcPr marL="36195" marR="36195" marT="71755" marB="71755"/>
                </a:tc>
                <a:tc>
                  <a:txBody>
                    <a:bodyPr/>
                    <a:lstStyle/>
                    <a:p>
                      <a:pPr marL="0" marR="0" indent="-144145" algn="l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2400" b="0" i="0" u="none" strike="noStrike" cap="none" dirty="0" err="1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Cây</a:t>
                      </a:r>
                      <a:r>
                        <a:rPr lang="en-US" sz="2400" b="0" i="0" u="none" strike="noStrike" cap="none" baseline="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 </a:t>
                      </a:r>
                      <a:r>
                        <a:rPr lang="en-US" sz="2400" b="0" i="0" u="none" strike="noStrike" cap="none" baseline="0" dirty="0" err="1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trồng</a:t>
                      </a:r>
                      <a:r>
                        <a:rPr lang="en-US" sz="2400" b="0" i="0" u="none" strike="noStrike" cap="none" baseline="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, </a:t>
                      </a:r>
                      <a:r>
                        <a:rPr lang="en-US" sz="2400" b="0" i="0" u="none" strike="noStrike" cap="none" dirty="0" err="1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Mùa</a:t>
                      </a:r>
                      <a:r>
                        <a:rPr lang="en-US" sz="24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, </a:t>
                      </a:r>
                      <a:r>
                        <a:rPr lang="en-US" sz="2400" b="0" i="0" u="none" strike="noStrike" cap="none" dirty="0" err="1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vụ</a:t>
                      </a:r>
                      <a:endParaRPr lang="en-US" sz="2400" b="0" i="0" u="none" strike="noStrike" cap="none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71755" marR="71755" marT="71755" marB="7175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62013">
                <a:tc>
                  <a:txBody>
                    <a:bodyPr/>
                    <a:lstStyle/>
                    <a:p>
                      <a:pPr marL="0" marR="0" indent="-144145" algn="l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2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3. deforestation (n)</a:t>
                      </a: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marL="0" marR="0" indent="-144145" algn="l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2400" b="0" i="0" u="none" strike="noStrike" cap="none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/ˌdiːˌfɒrɪˈsteɪʃn/</a:t>
                      </a:r>
                    </a:p>
                  </a:txBody>
                  <a:tcPr marL="36195" marR="36195" marT="71755" marB="71755"/>
                </a:tc>
                <a:tc>
                  <a:txBody>
                    <a:bodyPr/>
                    <a:lstStyle/>
                    <a:p>
                      <a:pPr marL="0" marR="0" indent="-144145" algn="l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2400" b="0" i="0" u="none" strike="noStrike" cap="none" dirty="0" err="1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Sự</a:t>
                      </a:r>
                      <a:r>
                        <a:rPr lang="en-US" sz="2400" b="0" i="0" u="none" strike="noStrike" cap="none" baseline="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 </a:t>
                      </a:r>
                      <a:r>
                        <a:rPr lang="en-US" sz="2400" b="0" i="0" u="none" strike="noStrike" cap="none" baseline="0" dirty="0" err="1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phá</a:t>
                      </a:r>
                      <a:r>
                        <a:rPr lang="en-US" sz="2400" b="0" i="0" u="none" strike="noStrike" cap="none" baseline="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 </a:t>
                      </a:r>
                      <a:r>
                        <a:rPr lang="en-US" sz="2400" b="0" i="0" u="none" strike="noStrike" cap="none" baseline="0" dirty="0" err="1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rừng</a:t>
                      </a:r>
                      <a:endParaRPr lang="en-US" sz="2400" b="0" i="0" u="none" strike="noStrike" cap="none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71755" marR="71755" marT="71755" marB="7175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22872">
                <a:tc>
                  <a:txBody>
                    <a:bodyPr/>
                    <a:lstStyle/>
                    <a:p>
                      <a:pPr marL="0" marR="0" indent="-144145" algn="l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2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4. farming (n</a:t>
                      </a:r>
                      <a:r>
                        <a:rPr lang="en-US" sz="24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)</a:t>
                      </a:r>
                    </a:p>
                    <a:p>
                      <a:pPr marL="0" marR="0" indent="-144145" algn="l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24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-&gt; Farming</a:t>
                      </a:r>
                      <a:r>
                        <a:rPr lang="en-US" sz="2400" b="0" i="0" u="none" strike="noStrike" cap="none" baseline="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 method</a:t>
                      </a:r>
                      <a:r>
                        <a:rPr lang="en-US" sz="2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 </a:t>
                      </a: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marL="0" marR="0" indent="-144145" algn="l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2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/ˈ</a:t>
                      </a:r>
                      <a:r>
                        <a:rPr lang="en-US" sz="2400" b="0" i="0" u="none" strike="noStrike" cap="none" dirty="0" err="1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fɑːmɪŋ</a:t>
                      </a:r>
                      <a:r>
                        <a:rPr lang="en-US" sz="2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/</a:t>
                      </a:r>
                    </a:p>
                  </a:txBody>
                  <a:tcPr marL="36195" marR="36195" marT="71755" marB="71755"/>
                </a:tc>
                <a:tc>
                  <a:txBody>
                    <a:bodyPr/>
                    <a:lstStyle/>
                    <a:p>
                      <a:pPr marL="0" marR="0" indent="-144145" algn="l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24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(</a:t>
                      </a:r>
                      <a:r>
                        <a:rPr lang="en-US" sz="2400" b="0" i="0" u="none" strike="noStrike" cap="none" dirty="0" err="1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việc</a:t>
                      </a:r>
                      <a:r>
                        <a:rPr lang="en-US" sz="24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)</a:t>
                      </a:r>
                      <a:r>
                        <a:rPr lang="en-US" sz="2400" b="0" i="0" u="none" strike="noStrike" cap="none" baseline="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 </a:t>
                      </a:r>
                      <a:r>
                        <a:rPr lang="en-US" sz="2400" b="0" i="0" u="none" strike="noStrike" cap="none" dirty="0" err="1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Canh</a:t>
                      </a:r>
                      <a:r>
                        <a:rPr lang="en-US" sz="24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 </a:t>
                      </a:r>
                      <a:r>
                        <a:rPr lang="en-US" sz="2400" b="0" i="0" u="none" strike="noStrike" cap="none" dirty="0" err="1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tác</a:t>
                      </a:r>
                      <a:endParaRPr lang="en-US" sz="2400" b="0" i="0" u="none" strike="noStrike" cap="none" dirty="0" smtClean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  <a:sym typeface="Arial"/>
                      </a:endParaRPr>
                    </a:p>
                    <a:p>
                      <a:pPr marL="0" marR="0" indent="-144145" algn="l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2400" b="0" i="0" u="none" strike="noStrike" cap="none" dirty="0" err="1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Phương</a:t>
                      </a:r>
                      <a:r>
                        <a:rPr lang="en-US" sz="2400" b="0" i="0" u="none" strike="noStrike" cap="none" baseline="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 </a:t>
                      </a:r>
                      <a:r>
                        <a:rPr lang="en-US" sz="2400" b="0" i="0" u="none" strike="noStrike" cap="none" baseline="0" dirty="0" err="1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pháp</a:t>
                      </a:r>
                      <a:r>
                        <a:rPr lang="en-US" sz="2400" b="0" i="0" u="none" strike="noStrike" cap="none" baseline="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 </a:t>
                      </a:r>
                      <a:r>
                        <a:rPr lang="en-US" sz="2400" b="0" i="0" u="none" strike="noStrike" cap="none" baseline="0" dirty="0" err="1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canh</a:t>
                      </a:r>
                      <a:r>
                        <a:rPr lang="en-US" sz="2400" b="0" i="0" u="none" strike="noStrike" cap="none" baseline="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 </a:t>
                      </a:r>
                      <a:r>
                        <a:rPr lang="en-US" sz="2400" b="0" i="0" u="none" strike="noStrike" cap="none" baseline="0" dirty="0" err="1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tác</a:t>
                      </a:r>
                      <a:endParaRPr lang="en-US" sz="2400" b="0" i="0" u="none" strike="noStrike" cap="none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71755" marR="71755" marT="71755" marB="7175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40419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658531" y="833680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rgbClr val="048DA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8325" y="745158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Myriad Pro" pitchFamily="34" charset="0"/>
              </a:rPr>
              <a:t>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095580" y="806546"/>
            <a:ext cx="7442243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100" b="1" dirty="0">
                <a:solidFill>
                  <a:srgbClr val="432B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 the text </a:t>
            </a:r>
            <a:r>
              <a:rPr lang="en-US" sz="2100" b="1" dirty="0" smtClean="0">
                <a:solidFill>
                  <a:srgbClr val="432B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choose the best option to answer each of the questions</a:t>
            </a:r>
            <a:endParaRPr lang="en-US" sz="2100" b="1" dirty="0">
              <a:solidFill>
                <a:srgbClr val="432B1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CLIL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8FE061-2CA2-4549-8D3B-CF0F9C4F28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691" y="1883368"/>
            <a:ext cx="7326891" cy="265912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2340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5">
            <a:extLst>
              <a:ext uri="{FF2B5EF4-FFF2-40B4-BE49-F238E27FC236}">
                <a16:creationId xmlns:a16="http://schemas.microsoft.com/office/drawing/2014/main" id="{9C867225-91C6-A39E-0B5F-1F4DC3004A23}"/>
              </a:ext>
            </a:extLst>
          </p:cNvPr>
          <p:cNvSpPr/>
          <p:nvPr/>
        </p:nvSpPr>
        <p:spPr>
          <a:xfrm>
            <a:off x="2446858" y="1647230"/>
            <a:ext cx="4115297" cy="550405"/>
          </a:xfrm>
          <a:prstGeom prst="roundRect">
            <a:avLst>
              <a:gd name="adj" fmla="val 50000"/>
            </a:avLst>
          </a:prstGeom>
          <a:solidFill>
            <a:schemeClr val="bg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A. farming activities </a:t>
            </a:r>
            <a:endParaRPr lang="en-US" sz="2800" b="1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: Rounded Corners 5">
            <a:extLst>
              <a:ext uri="{FF2B5EF4-FFF2-40B4-BE49-F238E27FC236}">
                <a16:creationId xmlns:a16="http://schemas.microsoft.com/office/drawing/2014/main" id="{9C867225-91C6-A39E-0B5F-1F4DC3004A23}"/>
              </a:ext>
            </a:extLst>
          </p:cNvPr>
          <p:cNvSpPr/>
          <p:nvPr/>
        </p:nvSpPr>
        <p:spPr>
          <a:xfrm>
            <a:off x="2508331" y="2237620"/>
            <a:ext cx="3685000" cy="713051"/>
          </a:xfrm>
          <a:prstGeom prst="roundRect">
            <a:avLst>
              <a:gd name="adj" fmla="val 50000"/>
            </a:avLst>
          </a:prstGeom>
          <a:solidFill>
            <a:schemeClr val="bg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farming </a:t>
            </a:r>
            <a:r>
              <a:rPr lang="en-US" sz="2800" b="1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methods </a:t>
            </a:r>
            <a:endParaRPr lang="en-US" sz="2800" b="1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C867225-91C6-A39E-0B5F-1F4DC3004A23}"/>
              </a:ext>
            </a:extLst>
          </p:cNvPr>
          <p:cNvSpPr/>
          <p:nvPr/>
        </p:nvSpPr>
        <p:spPr>
          <a:xfrm>
            <a:off x="2508331" y="3184406"/>
            <a:ext cx="4508474" cy="325715"/>
          </a:xfrm>
          <a:prstGeom prst="roundRect">
            <a:avLst>
              <a:gd name="adj" fmla="val 50000"/>
            </a:avLst>
          </a:prstGeom>
          <a:solidFill>
            <a:schemeClr val="bg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farming animals </a:t>
            </a:r>
          </a:p>
        </p:txBody>
      </p:sp>
      <p:sp>
        <p:nvSpPr>
          <p:cNvPr id="7" name="Rectangle: Rounded Corners 5">
            <a:extLst>
              <a:ext uri="{FF2B5EF4-FFF2-40B4-BE49-F238E27FC236}">
                <a16:creationId xmlns:a16="http://schemas.microsoft.com/office/drawing/2014/main" id="{9C867225-91C6-A39E-0B5F-1F4DC3004A23}"/>
              </a:ext>
            </a:extLst>
          </p:cNvPr>
          <p:cNvSpPr/>
          <p:nvPr/>
        </p:nvSpPr>
        <p:spPr>
          <a:xfrm>
            <a:off x="2508331" y="3788514"/>
            <a:ext cx="3909118" cy="436426"/>
          </a:xfrm>
          <a:prstGeom prst="roundRect">
            <a:avLst>
              <a:gd name="adj" fmla="val 50000"/>
            </a:avLst>
          </a:prstGeom>
          <a:solidFill>
            <a:schemeClr val="bg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D. experts</a:t>
            </a:r>
            <a:endParaRPr lang="en-US" sz="2800" b="1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91887" y="301596"/>
            <a:ext cx="8644536" cy="523220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r>
              <a:rPr lang="en-US" sz="2800" b="1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What does the word “they” in paragraph 2 refer to?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A673929-667E-3A59-1497-94B60053A5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8543" y="2710405"/>
            <a:ext cx="844374" cy="844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235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5">
            <a:extLst>
              <a:ext uri="{FF2B5EF4-FFF2-40B4-BE49-F238E27FC236}">
                <a16:creationId xmlns:a16="http://schemas.microsoft.com/office/drawing/2014/main" id="{9C867225-91C6-A39E-0B5F-1F4DC3004A23}"/>
              </a:ext>
            </a:extLst>
          </p:cNvPr>
          <p:cNvSpPr/>
          <p:nvPr/>
        </p:nvSpPr>
        <p:spPr>
          <a:xfrm>
            <a:off x="733317" y="1642557"/>
            <a:ext cx="7688383" cy="550405"/>
          </a:xfrm>
          <a:prstGeom prst="roundRect">
            <a:avLst>
              <a:gd name="adj" fmla="val 50000"/>
            </a:avLst>
          </a:prstGeom>
          <a:solidFill>
            <a:schemeClr val="bg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A. They want to reduce </a:t>
            </a:r>
            <a:r>
              <a:rPr lang="en-US" sz="2800" b="1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methane emission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800" b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: Rounded Corners 5">
            <a:extLst>
              <a:ext uri="{FF2B5EF4-FFF2-40B4-BE49-F238E27FC236}">
                <a16:creationId xmlns:a16="http://schemas.microsoft.com/office/drawing/2014/main" id="{9C867225-91C6-A39E-0B5F-1F4DC3004A23}"/>
              </a:ext>
            </a:extLst>
          </p:cNvPr>
          <p:cNvSpPr/>
          <p:nvPr/>
        </p:nvSpPr>
        <p:spPr>
          <a:xfrm>
            <a:off x="868296" y="2237620"/>
            <a:ext cx="6493008" cy="713051"/>
          </a:xfrm>
          <a:prstGeom prst="roundRect">
            <a:avLst>
              <a:gd name="adj" fmla="val 50000"/>
            </a:avLst>
          </a:prstGeom>
          <a:solidFill>
            <a:schemeClr val="bg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They want to help them grow quickly</a:t>
            </a:r>
            <a:endParaRPr lang="en-US" sz="2800" b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C867225-91C6-A39E-0B5F-1F4DC3004A23}"/>
              </a:ext>
            </a:extLst>
          </p:cNvPr>
          <p:cNvSpPr/>
          <p:nvPr/>
        </p:nvSpPr>
        <p:spPr>
          <a:xfrm>
            <a:off x="939506" y="3097741"/>
            <a:ext cx="7282409" cy="325715"/>
          </a:xfrm>
          <a:prstGeom prst="roundRect">
            <a:avLst>
              <a:gd name="adj" fmla="val 50000"/>
            </a:avLst>
          </a:prstGeom>
          <a:solidFill>
            <a:schemeClr val="bg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They 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hope to produce more </a:t>
            </a:r>
            <a:r>
              <a:rPr lang="en-US" sz="2800" b="1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methane gas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endParaRPr lang="en-US" sz="2800" b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: Rounded Corners 5">
            <a:extLst>
              <a:ext uri="{FF2B5EF4-FFF2-40B4-BE49-F238E27FC236}">
                <a16:creationId xmlns:a16="http://schemas.microsoft.com/office/drawing/2014/main" id="{9C867225-91C6-A39E-0B5F-1F4DC3004A23}"/>
              </a:ext>
            </a:extLst>
          </p:cNvPr>
          <p:cNvSpPr/>
          <p:nvPr/>
        </p:nvSpPr>
        <p:spPr>
          <a:xfrm>
            <a:off x="868296" y="3750770"/>
            <a:ext cx="7866398" cy="828913"/>
          </a:xfrm>
          <a:prstGeom prst="roundRect">
            <a:avLst>
              <a:gd name="adj" fmla="val 50000"/>
            </a:avLst>
          </a:prstGeom>
          <a:solidFill>
            <a:schemeClr val="bg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D. They 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want 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 release </a:t>
            </a:r>
            <a:r>
              <a:rPr lang="en-US" sz="2800" b="1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methane into 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atmosphere     </a:t>
            </a:r>
            <a:endParaRPr lang="en-US" sz="2800" b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91887" y="301596"/>
            <a:ext cx="8644536" cy="954107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b="1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Why do the scientists develop methane-catching face masks for cows?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A673929-667E-3A59-1497-94B60053A5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887" y="1343472"/>
            <a:ext cx="844374" cy="844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947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5">
            <a:extLst>
              <a:ext uri="{FF2B5EF4-FFF2-40B4-BE49-F238E27FC236}">
                <a16:creationId xmlns:a16="http://schemas.microsoft.com/office/drawing/2014/main" id="{9C867225-91C6-A39E-0B5F-1F4DC3004A23}"/>
              </a:ext>
            </a:extLst>
          </p:cNvPr>
          <p:cNvSpPr/>
          <p:nvPr/>
        </p:nvSpPr>
        <p:spPr>
          <a:xfrm>
            <a:off x="2446858" y="1647230"/>
            <a:ext cx="4115297" cy="550405"/>
          </a:xfrm>
          <a:prstGeom prst="roundRect">
            <a:avLst>
              <a:gd name="adj" fmla="val 50000"/>
            </a:avLst>
          </a:prstGeom>
          <a:solidFill>
            <a:schemeClr val="bg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A. Raising farm animals</a:t>
            </a:r>
            <a:endParaRPr lang="en-US" sz="2800" b="1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: Rounded Corners 5">
            <a:extLst>
              <a:ext uri="{FF2B5EF4-FFF2-40B4-BE49-F238E27FC236}">
                <a16:creationId xmlns:a16="http://schemas.microsoft.com/office/drawing/2014/main" id="{9C867225-91C6-A39E-0B5F-1F4DC3004A23}"/>
              </a:ext>
            </a:extLst>
          </p:cNvPr>
          <p:cNvSpPr/>
          <p:nvPr/>
        </p:nvSpPr>
        <p:spPr>
          <a:xfrm>
            <a:off x="2508331" y="2237620"/>
            <a:ext cx="3685000" cy="713051"/>
          </a:xfrm>
          <a:prstGeom prst="roundRect">
            <a:avLst>
              <a:gd name="adj" fmla="val 50000"/>
            </a:avLst>
          </a:prstGeom>
          <a:solidFill>
            <a:schemeClr val="bg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B. Growing rice</a:t>
            </a:r>
            <a:endParaRPr lang="en-US" sz="2800" b="1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C867225-91C6-A39E-0B5F-1F4DC3004A23}"/>
              </a:ext>
            </a:extLst>
          </p:cNvPr>
          <p:cNvSpPr/>
          <p:nvPr/>
        </p:nvSpPr>
        <p:spPr>
          <a:xfrm>
            <a:off x="2576206" y="3105916"/>
            <a:ext cx="2510624" cy="436426"/>
          </a:xfrm>
          <a:prstGeom prst="roundRect">
            <a:avLst>
              <a:gd name="adj" fmla="val 50000"/>
            </a:avLst>
          </a:prstGeom>
          <a:solidFill>
            <a:schemeClr val="bg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C. Land-use</a:t>
            </a:r>
            <a:endParaRPr lang="en-US" sz="2800" b="1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: Rounded Corners 5">
            <a:extLst>
              <a:ext uri="{FF2B5EF4-FFF2-40B4-BE49-F238E27FC236}">
                <a16:creationId xmlns:a16="http://schemas.microsoft.com/office/drawing/2014/main" id="{9C867225-91C6-A39E-0B5F-1F4DC3004A23}"/>
              </a:ext>
            </a:extLst>
          </p:cNvPr>
          <p:cNvSpPr/>
          <p:nvPr/>
        </p:nvSpPr>
        <p:spPr>
          <a:xfrm>
            <a:off x="2508331" y="3788514"/>
            <a:ext cx="3909118" cy="436426"/>
          </a:xfrm>
          <a:prstGeom prst="roundRect">
            <a:avLst>
              <a:gd name="adj" fmla="val 50000"/>
            </a:avLst>
          </a:prstGeom>
          <a:solidFill>
            <a:schemeClr val="bg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D. Using pesticides</a:t>
            </a:r>
            <a:endParaRPr lang="en-US" sz="2800" b="1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91887" y="301596"/>
            <a:ext cx="8644536" cy="1384995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r>
              <a:rPr lang="en-US" sz="2800" b="1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According to the text, what </a:t>
            </a:r>
            <a:r>
              <a:rPr lang="en-US" sz="2800" b="1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farming activities </a:t>
            </a:r>
            <a:r>
              <a:rPr lang="en-US" sz="2800" b="1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that have </a:t>
            </a:r>
            <a:r>
              <a:rPr lang="en-US" sz="2800" b="1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negative impact on the global </a:t>
            </a:r>
            <a:r>
              <a:rPr lang="en-US" sz="2800" b="1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temperature NOT MENTIONED?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A673929-667E-3A59-1497-94B60053A5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4019" y="3366327"/>
            <a:ext cx="844374" cy="844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21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658531" y="833680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rgbClr val="048DA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8325" y="745158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Myriad Pro" pitchFamily="34" charset="0"/>
              </a:rPr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095580" y="806546"/>
            <a:ext cx="7442243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100" b="1" dirty="0">
                <a:solidFill>
                  <a:srgbClr val="432B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 the text and tick (✓) the pictures that show ways to reduce global warming.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CLIL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5854B7A-5448-4C0C-756A-7E8E700F433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r="37126" b="50000"/>
          <a:stretch/>
        </p:blipFill>
        <p:spPr>
          <a:xfrm>
            <a:off x="5469487" y="1522126"/>
            <a:ext cx="3547892" cy="9648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E0A7F2B-513E-B647-6369-E873E826BA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68083" b="50000"/>
          <a:stretch/>
        </p:blipFill>
        <p:spPr>
          <a:xfrm>
            <a:off x="6342935" y="2646350"/>
            <a:ext cx="1800995" cy="9648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7EF5C0C-F0FB-9048-83C4-AE44B62104B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974" t="49558" r="16121"/>
          <a:stretch/>
        </p:blipFill>
        <p:spPr>
          <a:xfrm>
            <a:off x="5400303" y="3770574"/>
            <a:ext cx="3686257" cy="9648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88FE061-2CA2-4549-8D3B-CF0F9C4F28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622" y="1799199"/>
            <a:ext cx="5245493" cy="265912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95430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658531" y="833680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rgbClr val="048DA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8325" y="745158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Myriad Pro" pitchFamily="34" charset="0"/>
              </a:rPr>
              <a:t>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095580" y="806546"/>
            <a:ext cx="7442243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100" b="1" dirty="0">
                <a:solidFill>
                  <a:srgbClr val="432B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 the text and tick (✓) the pictures that show ways to reduce global warming.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CLIL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5854B7A-5448-4C0C-756A-7E8E700F433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r="37126" b="50000"/>
          <a:stretch/>
        </p:blipFill>
        <p:spPr>
          <a:xfrm>
            <a:off x="5469487" y="1522126"/>
            <a:ext cx="3547892" cy="9648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E0A7F2B-513E-B647-6369-E873E826BA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68083" b="50000"/>
          <a:stretch/>
        </p:blipFill>
        <p:spPr>
          <a:xfrm>
            <a:off x="6342935" y="2646350"/>
            <a:ext cx="1800995" cy="9648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7EF5C0C-F0FB-9048-83C4-AE44B62104B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974" t="49558" r="16121"/>
          <a:stretch/>
        </p:blipFill>
        <p:spPr>
          <a:xfrm>
            <a:off x="5400303" y="3770574"/>
            <a:ext cx="3686257" cy="9648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88FE061-2CA2-4549-8D3B-CF0F9C4F28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622" y="1799199"/>
            <a:ext cx="5245493" cy="265912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2575137-0DDE-2CF0-78CB-6DC2CE288084}"/>
              </a:ext>
            </a:extLst>
          </p:cNvPr>
          <p:cNvSpPr txBox="1"/>
          <p:nvPr/>
        </p:nvSpPr>
        <p:spPr>
          <a:xfrm>
            <a:off x="6751151" y="2066920"/>
            <a:ext cx="268119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✓</a:t>
            </a:r>
            <a:endParaRPr lang="en-US" sz="2700" dirty="0">
              <a:solidFill>
                <a:schemeClr val="accent6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90782EC-296B-1B31-B5D4-A2F8F8A2692B}"/>
              </a:ext>
            </a:extLst>
          </p:cNvPr>
          <p:cNvSpPr txBox="1"/>
          <p:nvPr/>
        </p:nvSpPr>
        <p:spPr>
          <a:xfrm>
            <a:off x="6698559" y="4288576"/>
            <a:ext cx="268119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7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✓</a:t>
            </a:r>
            <a:endParaRPr lang="en-US" sz="2700" dirty="0">
              <a:solidFill>
                <a:schemeClr val="accent6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779155" y="2417862"/>
            <a:ext cx="158569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D. Using pesticides</a:t>
            </a:r>
          </a:p>
        </p:txBody>
      </p:sp>
      <p:sp>
        <p:nvSpPr>
          <p:cNvPr id="10" name="Rectangle 9"/>
          <p:cNvSpPr/>
          <p:nvPr/>
        </p:nvSpPr>
        <p:spPr>
          <a:xfrm>
            <a:off x="3779155" y="2417862"/>
            <a:ext cx="158569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D. Using pesticides</a:t>
            </a:r>
          </a:p>
        </p:txBody>
      </p:sp>
    </p:spTree>
    <p:extLst>
      <p:ext uri="{BB962C8B-B14F-4D97-AF65-F5344CB8AC3E}">
        <p14:creationId xmlns:p14="http://schemas.microsoft.com/office/powerpoint/2010/main" val="801315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6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" name="Google Shape;1157;p44"/>
          <p:cNvSpPr/>
          <p:nvPr/>
        </p:nvSpPr>
        <p:spPr>
          <a:xfrm>
            <a:off x="6425211" y="331751"/>
            <a:ext cx="2377913" cy="406556"/>
          </a:xfrm>
          <a:custGeom>
            <a:avLst/>
            <a:gdLst/>
            <a:ahLst/>
            <a:cxnLst/>
            <a:rect l="l" t="t" r="r" b="b"/>
            <a:pathLst>
              <a:path w="28455" h="4865" extrusionOk="0">
                <a:moveTo>
                  <a:pt x="18226" y="0"/>
                </a:moveTo>
                <a:cubicBezTo>
                  <a:pt x="16791" y="0"/>
                  <a:pt x="14567" y="945"/>
                  <a:pt x="11645" y="3580"/>
                </a:cubicBezTo>
                <a:cubicBezTo>
                  <a:pt x="11972" y="2555"/>
                  <a:pt x="11763" y="2033"/>
                  <a:pt x="10999" y="2033"/>
                </a:cubicBezTo>
                <a:cubicBezTo>
                  <a:pt x="10243" y="2033"/>
                  <a:pt x="8946" y="2542"/>
                  <a:pt x="7088" y="3580"/>
                </a:cubicBezTo>
                <a:cubicBezTo>
                  <a:pt x="7296" y="2950"/>
                  <a:pt x="7225" y="2536"/>
                  <a:pt x="6626" y="2536"/>
                </a:cubicBezTo>
                <a:cubicBezTo>
                  <a:pt x="5981" y="2536"/>
                  <a:pt x="4724" y="3016"/>
                  <a:pt x="2544" y="4221"/>
                </a:cubicBezTo>
                <a:cubicBezTo>
                  <a:pt x="2882" y="3683"/>
                  <a:pt x="2896" y="3441"/>
                  <a:pt x="2648" y="3441"/>
                </a:cubicBezTo>
                <a:cubicBezTo>
                  <a:pt x="2280" y="3441"/>
                  <a:pt x="1334" y="3972"/>
                  <a:pt x="1" y="4864"/>
                </a:cubicBezTo>
                <a:lnTo>
                  <a:pt x="27167" y="4864"/>
                </a:lnTo>
                <a:cubicBezTo>
                  <a:pt x="28455" y="3310"/>
                  <a:pt x="28409" y="2484"/>
                  <a:pt x="26845" y="2484"/>
                </a:cubicBezTo>
                <a:cubicBezTo>
                  <a:pt x="25741" y="2484"/>
                  <a:pt x="23881" y="2895"/>
                  <a:pt x="21200" y="3753"/>
                </a:cubicBezTo>
                <a:cubicBezTo>
                  <a:pt x="21915" y="3068"/>
                  <a:pt x="21868" y="2531"/>
                  <a:pt x="21296" y="2531"/>
                </a:cubicBezTo>
                <a:cubicBezTo>
                  <a:pt x="20897" y="2531"/>
                  <a:pt x="20241" y="2793"/>
                  <a:pt x="19409" y="3450"/>
                </a:cubicBezTo>
                <a:cubicBezTo>
                  <a:pt x="20684" y="1806"/>
                  <a:pt x="20209" y="0"/>
                  <a:pt x="18226" y="0"/>
                </a:cubicBezTo>
                <a:close/>
              </a:path>
            </a:pathLst>
          </a:custGeom>
          <a:solidFill>
            <a:srgbClr val="212529">
              <a:alpha val="71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33" name="Google Shape;1233;p44"/>
          <p:cNvGrpSpPr/>
          <p:nvPr/>
        </p:nvGrpSpPr>
        <p:grpSpPr>
          <a:xfrm rot="5400000" flipH="1">
            <a:off x="3004794" y="595725"/>
            <a:ext cx="475209" cy="433694"/>
            <a:chOff x="4783350" y="5161650"/>
            <a:chExt cx="195825" cy="178725"/>
          </a:xfrm>
        </p:grpSpPr>
        <p:sp>
          <p:nvSpPr>
            <p:cNvPr id="1234" name="Google Shape;1234;p44"/>
            <p:cNvSpPr/>
            <p:nvPr/>
          </p:nvSpPr>
          <p:spPr>
            <a:xfrm>
              <a:off x="4825625" y="5244125"/>
              <a:ext cx="153550" cy="96250"/>
            </a:xfrm>
            <a:custGeom>
              <a:avLst/>
              <a:gdLst/>
              <a:ahLst/>
              <a:cxnLst/>
              <a:rect l="l" t="t" r="r" b="b"/>
              <a:pathLst>
                <a:path w="6142" h="3850" extrusionOk="0">
                  <a:moveTo>
                    <a:pt x="5439" y="0"/>
                  </a:moveTo>
                  <a:cubicBezTo>
                    <a:pt x="4587" y="0"/>
                    <a:pt x="2947" y="461"/>
                    <a:pt x="1004" y="1744"/>
                  </a:cubicBezTo>
                  <a:cubicBezTo>
                    <a:pt x="557" y="2039"/>
                    <a:pt x="0" y="3555"/>
                    <a:pt x="130" y="3824"/>
                  </a:cubicBezTo>
                  <a:cubicBezTo>
                    <a:pt x="138" y="3842"/>
                    <a:pt x="150" y="3850"/>
                    <a:pt x="164" y="3850"/>
                  </a:cubicBezTo>
                  <a:cubicBezTo>
                    <a:pt x="358" y="3850"/>
                    <a:pt x="1056" y="2292"/>
                    <a:pt x="1056" y="2292"/>
                  </a:cubicBezTo>
                  <a:cubicBezTo>
                    <a:pt x="1056" y="2292"/>
                    <a:pt x="5771" y="992"/>
                    <a:pt x="6047" y="364"/>
                  </a:cubicBezTo>
                  <a:cubicBezTo>
                    <a:pt x="6142" y="142"/>
                    <a:pt x="5912" y="0"/>
                    <a:pt x="5439" y="0"/>
                  </a:cubicBezTo>
                  <a:close/>
                </a:path>
              </a:pathLst>
            </a:custGeom>
            <a:solidFill>
              <a:srgbClr val="FFD5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44"/>
            <p:cNvSpPr/>
            <p:nvPr/>
          </p:nvSpPr>
          <p:spPr>
            <a:xfrm>
              <a:off x="4783350" y="5161650"/>
              <a:ext cx="119925" cy="141400"/>
            </a:xfrm>
            <a:custGeom>
              <a:avLst/>
              <a:gdLst/>
              <a:ahLst/>
              <a:cxnLst/>
              <a:rect l="l" t="t" r="r" b="b"/>
              <a:pathLst>
                <a:path w="4797" h="5656" extrusionOk="0">
                  <a:moveTo>
                    <a:pt x="4260" y="0"/>
                  </a:moveTo>
                  <a:cubicBezTo>
                    <a:pt x="4234" y="0"/>
                    <a:pt x="4206" y="5"/>
                    <a:pt x="4177" y="16"/>
                  </a:cubicBezTo>
                  <a:cubicBezTo>
                    <a:pt x="3534" y="232"/>
                    <a:pt x="1857" y="4826"/>
                    <a:pt x="1857" y="4826"/>
                  </a:cubicBezTo>
                  <a:cubicBezTo>
                    <a:pt x="1857" y="4826"/>
                    <a:pt x="1" y="5476"/>
                    <a:pt x="254" y="5627"/>
                  </a:cubicBezTo>
                  <a:cubicBezTo>
                    <a:pt x="288" y="5647"/>
                    <a:pt x="347" y="5656"/>
                    <a:pt x="423" y="5656"/>
                  </a:cubicBezTo>
                  <a:cubicBezTo>
                    <a:pt x="908" y="5656"/>
                    <a:pt x="2112" y="5288"/>
                    <a:pt x="2400" y="4920"/>
                  </a:cubicBezTo>
                  <a:cubicBezTo>
                    <a:pt x="4529" y="2204"/>
                    <a:pt x="4797" y="0"/>
                    <a:pt x="4260" y="0"/>
                  </a:cubicBezTo>
                  <a:close/>
                </a:path>
              </a:pathLst>
            </a:custGeom>
            <a:solidFill>
              <a:srgbClr val="FFD5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44"/>
            <p:cNvSpPr/>
            <p:nvPr/>
          </p:nvSpPr>
          <p:spPr>
            <a:xfrm>
              <a:off x="4824500" y="5269550"/>
              <a:ext cx="46625" cy="35725"/>
            </a:xfrm>
            <a:custGeom>
              <a:avLst/>
              <a:gdLst/>
              <a:ahLst/>
              <a:cxnLst/>
              <a:rect l="l" t="t" r="r" b="b"/>
              <a:pathLst>
                <a:path w="1865" h="1429" extrusionOk="0">
                  <a:moveTo>
                    <a:pt x="1324" y="1"/>
                  </a:moveTo>
                  <a:cubicBezTo>
                    <a:pt x="845" y="1"/>
                    <a:pt x="0" y="1204"/>
                    <a:pt x="81" y="1398"/>
                  </a:cubicBezTo>
                  <a:cubicBezTo>
                    <a:pt x="90" y="1419"/>
                    <a:pt x="113" y="1429"/>
                    <a:pt x="147" y="1429"/>
                  </a:cubicBezTo>
                  <a:cubicBezTo>
                    <a:pt x="477" y="1429"/>
                    <a:pt x="1865" y="529"/>
                    <a:pt x="1512" y="91"/>
                  </a:cubicBezTo>
                  <a:cubicBezTo>
                    <a:pt x="1460" y="28"/>
                    <a:pt x="1396" y="1"/>
                    <a:pt x="1324" y="1"/>
                  </a:cubicBezTo>
                  <a:close/>
                </a:path>
              </a:pathLst>
            </a:custGeom>
            <a:solidFill>
              <a:srgbClr val="0024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44"/>
            <p:cNvSpPr/>
            <p:nvPr/>
          </p:nvSpPr>
          <p:spPr>
            <a:xfrm>
              <a:off x="4861550" y="5206850"/>
              <a:ext cx="77325" cy="65450"/>
            </a:xfrm>
            <a:custGeom>
              <a:avLst/>
              <a:gdLst/>
              <a:ahLst/>
              <a:cxnLst/>
              <a:rect l="l" t="t" r="r" b="b"/>
              <a:pathLst>
                <a:path w="3093" h="2618" extrusionOk="0">
                  <a:moveTo>
                    <a:pt x="2257" y="1"/>
                  </a:moveTo>
                  <a:cubicBezTo>
                    <a:pt x="2252" y="1"/>
                    <a:pt x="2246" y="3"/>
                    <a:pt x="2240" y="5"/>
                  </a:cubicBezTo>
                  <a:cubicBezTo>
                    <a:pt x="1619" y="345"/>
                    <a:pt x="1063" y="988"/>
                    <a:pt x="659" y="1552"/>
                  </a:cubicBezTo>
                  <a:cubicBezTo>
                    <a:pt x="253" y="2115"/>
                    <a:pt x="9" y="2585"/>
                    <a:pt x="9" y="2585"/>
                  </a:cubicBezTo>
                  <a:cubicBezTo>
                    <a:pt x="0" y="2599"/>
                    <a:pt x="9" y="2606"/>
                    <a:pt x="16" y="2613"/>
                  </a:cubicBezTo>
                  <a:cubicBezTo>
                    <a:pt x="19" y="2616"/>
                    <a:pt x="24" y="2618"/>
                    <a:pt x="30" y="2618"/>
                  </a:cubicBezTo>
                  <a:cubicBezTo>
                    <a:pt x="35" y="2618"/>
                    <a:pt x="40" y="2616"/>
                    <a:pt x="43" y="2613"/>
                  </a:cubicBezTo>
                  <a:cubicBezTo>
                    <a:pt x="43" y="2613"/>
                    <a:pt x="43" y="2606"/>
                    <a:pt x="59" y="2592"/>
                  </a:cubicBezTo>
                  <a:cubicBezTo>
                    <a:pt x="210" y="2446"/>
                    <a:pt x="1489" y="1219"/>
                    <a:pt x="3070" y="851"/>
                  </a:cubicBezTo>
                  <a:cubicBezTo>
                    <a:pt x="3086" y="851"/>
                    <a:pt x="3093" y="843"/>
                    <a:pt x="3093" y="829"/>
                  </a:cubicBezTo>
                  <a:cubicBezTo>
                    <a:pt x="3086" y="815"/>
                    <a:pt x="3077" y="815"/>
                    <a:pt x="3063" y="815"/>
                  </a:cubicBezTo>
                  <a:cubicBezTo>
                    <a:pt x="2210" y="1009"/>
                    <a:pt x="1446" y="1449"/>
                    <a:pt x="896" y="1848"/>
                  </a:cubicBezTo>
                  <a:cubicBezTo>
                    <a:pt x="513" y="2120"/>
                    <a:pt x="236" y="2371"/>
                    <a:pt x="103" y="2498"/>
                  </a:cubicBezTo>
                  <a:lnTo>
                    <a:pt x="103" y="2498"/>
                  </a:lnTo>
                  <a:cubicBezTo>
                    <a:pt x="204" y="2311"/>
                    <a:pt x="443" y="1909"/>
                    <a:pt x="766" y="1472"/>
                  </a:cubicBezTo>
                  <a:cubicBezTo>
                    <a:pt x="1163" y="938"/>
                    <a:pt x="1683" y="352"/>
                    <a:pt x="2262" y="42"/>
                  </a:cubicBezTo>
                  <a:cubicBezTo>
                    <a:pt x="2276" y="35"/>
                    <a:pt x="2276" y="19"/>
                    <a:pt x="2269" y="12"/>
                  </a:cubicBezTo>
                  <a:cubicBezTo>
                    <a:pt x="2269" y="4"/>
                    <a:pt x="2264" y="1"/>
                    <a:pt x="2257" y="1"/>
                  </a:cubicBezTo>
                  <a:close/>
                </a:path>
              </a:pathLst>
            </a:custGeom>
            <a:solidFill>
              <a:srgbClr val="0024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F2AEAB22-1A29-40EE-A9AC-1B4B3A8850F4}"/>
              </a:ext>
            </a:extLst>
          </p:cNvPr>
          <p:cNvSpPr txBox="1"/>
          <p:nvPr/>
        </p:nvSpPr>
        <p:spPr>
          <a:xfrm>
            <a:off x="1440626" y="537613"/>
            <a:ext cx="88693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4D6DA0-4A9E-D8A0-366D-4C23F5596F0A}"/>
              </a:ext>
            </a:extLst>
          </p:cNvPr>
          <p:cNvSpPr txBox="1"/>
          <p:nvPr/>
        </p:nvSpPr>
        <p:spPr>
          <a:xfrm>
            <a:off x="3579669" y="470939"/>
            <a:ext cx="37192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chemeClr val="bg1"/>
                </a:solidFill>
                <a:latin typeface="Myriad Pro" pitchFamily="34" charset="0"/>
              </a:rPr>
              <a:t>FAMILY LIFE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EA67BC0-DB20-25E5-5560-B90F09309780}"/>
              </a:ext>
            </a:extLst>
          </p:cNvPr>
          <p:cNvGrpSpPr/>
          <p:nvPr/>
        </p:nvGrpSpPr>
        <p:grpSpPr>
          <a:xfrm>
            <a:off x="0" y="-11896"/>
            <a:ext cx="9144000" cy="1455320"/>
            <a:chOff x="0" y="-15861"/>
            <a:chExt cx="12192000" cy="1940426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CBBBDC7-9585-1EE1-C39D-EE59F6E90E9A}"/>
                </a:ext>
              </a:extLst>
            </p:cNvPr>
            <p:cNvSpPr/>
            <p:nvPr/>
          </p:nvSpPr>
          <p:spPr>
            <a:xfrm>
              <a:off x="0" y="177153"/>
              <a:ext cx="12192000" cy="1439719"/>
            </a:xfrm>
            <a:prstGeom prst="rect">
              <a:avLst/>
            </a:prstGeom>
            <a:solidFill>
              <a:srgbClr val="4CB15F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6" name="Parallelogram 5">
              <a:extLst>
                <a:ext uri="{FF2B5EF4-FFF2-40B4-BE49-F238E27FC236}">
                  <a16:creationId xmlns:a16="http://schemas.microsoft.com/office/drawing/2014/main" id="{7BB895C5-577C-CFC7-FF8B-AA9ED3C57B44}"/>
                </a:ext>
              </a:extLst>
            </p:cNvPr>
            <p:cNvSpPr/>
            <p:nvPr/>
          </p:nvSpPr>
          <p:spPr>
            <a:xfrm>
              <a:off x="481381" y="-15861"/>
              <a:ext cx="2482075" cy="1940426"/>
            </a:xfrm>
            <a:prstGeom prst="parallelogram">
              <a:avLst/>
            </a:prstGeom>
            <a:solidFill>
              <a:srgbClr val="E36427"/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9EB8F6F4-0FAA-A1BD-A3AC-6DD4E98794DA}"/>
              </a:ext>
            </a:extLst>
          </p:cNvPr>
          <p:cNvSpPr txBox="1"/>
          <p:nvPr/>
        </p:nvSpPr>
        <p:spPr>
          <a:xfrm>
            <a:off x="2339189" y="354711"/>
            <a:ext cx="60964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pc="3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ton" pitchFamily="2" charset="0"/>
              </a:rPr>
              <a:t>GLOBAL WARMING</a:t>
            </a:r>
            <a:endParaRPr lang="en-US" sz="4800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ton" pitchFamily="2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748897F-F2DF-457D-9F24-9C2169518EEC}"/>
              </a:ext>
            </a:extLst>
          </p:cNvPr>
          <p:cNvSpPr txBox="1"/>
          <p:nvPr/>
        </p:nvSpPr>
        <p:spPr>
          <a:xfrm>
            <a:off x="816467" y="121323"/>
            <a:ext cx="950693" cy="12464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1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Unit</a:t>
            </a:r>
          </a:p>
          <a:p>
            <a:pPr algn="ctr"/>
            <a:r>
              <a:rPr lang="en-US" sz="5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759177" y="1367818"/>
            <a:ext cx="51098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WARM -UP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 Placeholder 2"/>
          <p:cNvSpPr txBox="1">
            <a:spLocks/>
          </p:cNvSpPr>
          <p:nvPr/>
        </p:nvSpPr>
        <p:spPr>
          <a:xfrm>
            <a:off x="280729" y="2392206"/>
            <a:ext cx="7704000" cy="438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9700">
              <a:buClrTx/>
            </a:pPr>
            <a:r>
              <a:rPr lang="en-US" sz="2400" b="1" dirty="0" smtClean="0">
                <a:solidFill>
                  <a:srgbClr val="C00000"/>
                </a:solidFill>
                <a:latin typeface="Sitka Small" pitchFamily="2" charset="0"/>
              </a:rPr>
              <a:t>Work in Group</a:t>
            </a:r>
          </a:p>
          <a:p>
            <a:pPr marL="139700">
              <a:buClrTx/>
            </a:pPr>
            <a:r>
              <a:rPr lang="en-US" b="1" dirty="0" smtClean="0">
                <a:solidFill>
                  <a:srgbClr val="FF0000"/>
                </a:solidFill>
                <a:latin typeface="Sitka Small" pitchFamily="2" charset="0"/>
              </a:rPr>
              <a:t> </a:t>
            </a:r>
            <a:endParaRPr lang="en-US" b="1" dirty="0">
              <a:solidFill>
                <a:srgbClr val="FF0000"/>
              </a:solidFill>
              <a:latin typeface="Sitka Small" pitchFamily="2" charset="0"/>
            </a:endParaRPr>
          </a:p>
        </p:txBody>
      </p:sp>
      <p:sp>
        <p:nvSpPr>
          <p:cNvPr id="21" name="Text Placeholder 2"/>
          <p:cNvSpPr txBox="1">
            <a:spLocks/>
          </p:cNvSpPr>
          <p:nvPr/>
        </p:nvSpPr>
        <p:spPr>
          <a:xfrm>
            <a:off x="361036" y="2886004"/>
            <a:ext cx="7935801" cy="104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139700" indent="0">
              <a:buFont typeface="Lato"/>
              <a:buNone/>
            </a:pPr>
            <a:r>
              <a:rPr lang="en-US" sz="2400" b="1" dirty="0" smtClean="0">
                <a:solidFill>
                  <a:srgbClr val="0070C0"/>
                </a:solidFill>
                <a:latin typeface="Sitka Small" pitchFamily="2" charset="0"/>
              </a:rPr>
              <a:t>Look at the pictures and do</a:t>
            </a:r>
          </a:p>
          <a:p>
            <a:pPr marL="139700" indent="0">
              <a:buFont typeface="Lato"/>
              <a:buNone/>
            </a:pPr>
            <a:r>
              <a:rPr lang="en-US" sz="2400" b="1" dirty="0" smtClean="0">
                <a:solidFill>
                  <a:srgbClr val="0070C0"/>
                </a:solidFill>
                <a:latin typeface="Sitka Small" pitchFamily="2" charset="0"/>
              </a:rPr>
              <a:t> the Climate change quiz</a:t>
            </a:r>
          </a:p>
          <a:p>
            <a:pPr marL="139700" indent="0">
              <a:buFont typeface="Lato"/>
              <a:buNone/>
            </a:pPr>
            <a:r>
              <a:rPr lang="en-US" b="1" dirty="0" smtClean="0">
                <a:solidFill>
                  <a:srgbClr val="FF0000"/>
                </a:solidFill>
                <a:latin typeface="Sitka Small" pitchFamily="2" charset="0"/>
              </a:rPr>
              <a:t> </a:t>
            </a:r>
            <a:endParaRPr lang="en-US" b="1" dirty="0">
              <a:solidFill>
                <a:srgbClr val="FF0000"/>
              </a:solidFill>
              <a:latin typeface="Sitka Small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1795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WRAP-UP</a:t>
            </a:r>
            <a:endParaRPr lang="en-US" sz="27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5" name="Rounded Rectangle 8">
            <a:extLst>
              <a:ext uri="{FF2B5EF4-FFF2-40B4-BE49-F238E27FC236}">
                <a16:creationId xmlns:a16="http://schemas.microsoft.com/office/drawing/2014/main" id="{CC2DF625-4275-6371-DC4C-6F1D39CBAA73}"/>
              </a:ext>
            </a:extLst>
          </p:cNvPr>
          <p:cNvSpPr/>
          <p:nvPr/>
        </p:nvSpPr>
        <p:spPr>
          <a:xfrm>
            <a:off x="382970" y="1339802"/>
            <a:ext cx="8378060" cy="3433189"/>
          </a:xfrm>
          <a:prstGeom prst="roundRect">
            <a:avLst>
              <a:gd name="adj" fmla="val 26305"/>
            </a:avLst>
          </a:prstGeom>
          <a:solidFill>
            <a:srgbClr val="FFE685"/>
          </a:solidFill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According to the video</a:t>
            </a:r>
            <a:r>
              <a:rPr lang="en-US" sz="2800" dirty="0">
                <a:solidFill>
                  <a:schemeClr val="accent3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>
                <a:solidFill>
                  <a:schemeClr val="accent3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Farm animals contribute less to the emission of CO2 than vehicles. True or False?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>
                <a:solidFill>
                  <a:schemeClr val="accent3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How many </a:t>
            </a:r>
            <a:r>
              <a:rPr lang="en-US" sz="2800" dirty="0" smtClean="0">
                <a:solidFill>
                  <a:schemeClr val="accent3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kilograms </a:t>
            </a:r>
            <a:r>
              <a:rPr lang="en-US" sz="2800" dirty="0">
                <a:solidFill>
                  <a:schemeClr val="accent3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 plant protein are used in order to produce 1kg of animal protein?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>
                <a:solidFill>
                  <a:schemeClr val="accent3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What can we do to reduce greenhouse gas?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CA0560-9CB0-915B-A375-DF72DCCE6618}"/>
              </a:ext>
            </a:extLst>
          </p:cNvPr>
          <p:cNvSpPr txBox="1"/>
          <p:nvPr/>
        </p:nvSpPr>
        <p:spPr>
          <a:xfrm>
            <a:off x="237067" y="669901"/>
            <a:ext cx="86698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Berlin Sans FB Demi" panose="020E0802020502020306" pitchFamily="34" charset="0"/>
              </a:rPr>
              <a:t>WATCH THE VIDEO AND ANSWER THE QUESTIONS</a:t>
            </a:r>
            <a:endParaRPr lang="en-GB" sz="2800" dirty="0">
              <a:solidFill>
                <a:srgbClr val="002060"/>
              </a:solidFill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1017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1747156" y="1108614"/>
            <a:ext cx="5644243" cy="3272342"/>
          </a:xfrm>
          <a:prstGeom prst="roundRect">
            <a:avLst>
              <a:gd name="adj" fmla="val 6188"/>
            </a:avLst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/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WRAP-UP</a:t>
            </a:r>
            <a:endParaRPr lang="en-US" sz="27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756035A-8B53-14C0-7F7E-5749FF5FD217}"/>
              </a:ext>
            </a:extLst>
          </p:cNvPr>
          <p:cNvSpPr txBox="1"/>
          <p:nvPr/>
        </p:nvSpPr>
        <p:spPr>
          <a:xfrm>
            <a:off x="3141430" y="600783"/>
            <a:ext cx="285569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2700" dirty="0">
                <a:solidFill>
                  <a:srgbClr val="002060"/>
                </a:solidFill>
                <a:latin typeface="Berlin Sans FB Demi" panose="020E0802020502020306" pitchFamily="34" charset="0"/>
              </a:rPr>
              <a:t>WATCH A VIDEO</a:t>
            </a:r>
            <a:endParaRPr lang="en-GB" sz="2700" dirty="0">
              <a:solidFill>
                <a:srgbClr val="002060"/>
              </a:solidFill>
              <a:latin typeface="Berlin Sans FB Demi" panose="020E0802020502020306" pitchFamily="34" charset="0"/>
            </a:endParaRPr>
          </a:p>
        </p:txBody>
      </p:sp>
      <p:pic>
        <p:nvPicPr>
          <p:cNvPr id="5" name="videoplaybac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86411" y="1201566"/>
            <a:ext cx="5565732" cy="3130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633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8650C0-C08A-5780-80ED-642AE3B57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32</a:t>
            </a:fld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C867225-91C6-A39E-0B5F-1F4DC3004A23}"/>
              </a:ext>
            </a:extLst>
          </p:cNvPr>
          <p:cNvSpPr/>
          <p:nvPr/>
        </p:nvSpPr>
        <p:spPr>
          <a:xfrm>
            <a:off x="370829" y="3445124"/>
            <a:ext cx="8579556" cy="585123"/>
          </a:xfrm>
          <a:prstGeom prst="roundRect">
            <a:avLst>
              <a:gd name="adj" fmla="val 50000"/>
            </a:avLst>
          </a:prstGeom>
          <a:solidFill>
            <a:schemeClr val="accent2">
              <a:lumMod val="60000"/>
              <a:lumOff val="40000"/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False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A4D44A7-EA0B-1377-406D-E6C72DF343FE}"/>
              </a:ext>
            </a:extLst>
          </p:cNvPr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0E6FF7-BD21-78B8-0E56-AF2DA029D3F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DC61740-4034-3B82-E7F4-8BB03172489D}"/>
              </a:ext>
            </a:extLst>
          </p:cNvPr>
          <p:cNvSpPr/>
          <p:nvPr/>
        </p:nvSpPr>
        <p:spPr>
          <a:xfrm>
            <a:off x="382970" y="953157"/>
            <a:ext cx="8378060" cy="1591733"/>
          </a:xfrm>
          <a:prstGeom prst="roundRect">
            <a:avLst>
              <a:gd name="adj" fmla="val 26305"/>
            </a:avLst>
          </a:prstGeom>
          <a:solidFill>
            <a:srgbClr val="FFE685"/>
          </a:solidFill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accent3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According to the video,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>
                <a:solidFill>
                  <a:schemeClr val="accent3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Farm animals contribute less to the emission of CO2 than vehicles. True or False?</a:t>
            </a:r>
          </a:p>
        </p:txBody>
      </p:sp>
    </p:spTree>
    <p:extLst>
      <p:ext uri="{BB962C8B-B14F-4D97-AF65-F5344CB8AC3E}">
        <p14:creationId xmlns:p14="http://schemas.microsoft.com/office/powerpoint/2010/main" val="3899404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8650C0-C08A-5780-80ED-642AE3B57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33</a:t>
            </a:fld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C867225-91C6-A39E-0B5F-1F4DC3004A23}"/>
              </a:ext>
            </a:extLst>
          </p:cNvPr>
          <p:cNvSpPr/>
          <p:nvPr/>
        </p:nvSpPr>
        <p:spPr>
          <a:xfrm>
            <a:off x="259644" y="3435887"/>
            <a:ext cx="8579556" cy="585123"/>
          </a:xfrm>
          <a:prstGeom prst="roundRect">
            <a:avLst>
              <a:gd name="adj" fmla="val 50000"/>
            </a:avLst>
          </a:prstGeom>
          <a:solidFill>
            <a:schemeClr val="accent2">
              <a:lumMod val="60000"/>
              <a:lumOff val="40000"/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 </a:t>
            </a:r>
            <a:r>
              <a:rPr lang="en-US" sz="3600" b="1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kilograms</a:t>
            </a:r>
            <a:endParaRPr lang="en-US" sz="3600" b="1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A4D44A7-EA0B-1377-406D-E6C72DF343FE}"/>
              </a:ext>
            </a:extLst>
          </p:cNvPr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0E6FF7-BD21-78B8-0E56-AF2DA029D3F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DC61740-4034-3B82-E7F4-8BB03172489D}"/>
              </a:ext>
            </a:extLst>
          </p:cNvPr>
          <p:cNvSpPr/>
          <p:nvPr/>
        </p:nvSpPr>
        <p:spPr>
          <a:xfrm>
            <a:off x="382970" y="953157"/>
            <a:ext cx="8378060" cy="1591733"/>
          </a:xfrm>
          <a:prstGeom prst="roundRect">
            <a:avLst>
              <a:gd name="adj" fmla="val 26305"/>
            </a:avLst>
          </a:prstGeom>
          <a:solidFill>
            <a:srgbClr val="FFE685"/>
          </a:solidFill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accent3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According to the video,</a:t>
            </a:r>
          </a:p>
          <a:p>
            <a:r>
              <a:rPr lang="en-US" sz="2800" dirty="0">
                <a:solidFill>
                  <a:schemeClr val="accent3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2. How many </a:t>
            </a:r>
            <a:r>
              <a:rPr lang="en-US" sz="2800" dirty="0" smtClean="0">
                <a:solidFill>
                  <a:schemeClr val="accent3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kilograms </a:t>
            </a:r>
            <a:r>
              <a:rPr lang="en-US" sz="2800" dirty="0">
                <a:solidFill>
                  <a:schemeClr val="accent3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 plant protein are used in order to produce </a:t>
            </a:r>
            <a:r>
              <a:rPr lang="en-US" sz="2800" dirty="0" smtClean="0">
                <a:solidFill>
                  <a:schemeClr val="accent3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 kilogram </a:t>
            </a:r>
            <a:r>
              <a:rPr lang="en-US" sz="2800" dirty="0">
                <a:solidFill>
                  <a:schemeClr val="accent3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 animal protein?</a:t>
            </a:r>
          </a:p>
        </p:txBody>
      </p:sp>
    </p:spTree>
    <p:extLst>
      <p:ext uri="{BB962C8B-B14F-4D97-AF65-F5344CB8AC3E}">
        <p14:creationId xmlns:p14="http://schemas.microsoft.com/office/powerpoint/2010/main" val="343429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8650C0-C08A-5780-80ED-642AE3B57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34</a:t>
            </a:fld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C867225-91C6-A39E-0B5F-1F4DC3004A23}"/>
              </a:ext>
            </a:extLst>
          </p:cNvPr>
          <p:cNvSpPr/>
          <p:nvPr/>
        </p:nvSpPr>
        <p:spPr>
          <a:xfrm>
            <a:off x="210814" y="3522134"/>
            <a:ext cx="8579556" cy="995588"/>
          </a:xfrm>
          <a:prstGeom prst="roundRect">
            <a:avLst>
              <a:gd name="adj" fmla="val 50000"/>
            </a:avLst>
          </a:prstGeom>
          <a:solidFill>
            <a:schemeClr val="accent2">
              <a:lumMod val="60000"/>
              <a:lumOff val="40000"/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 can consume fewer animal products or even go meat free.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A4D44A7-EA0B-1377-406D-E6C72DF343FE}"/>
              </a:ext>
            </a:extLst>
          </p:cNvPr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0E6FF7-BD21-78B8-0E56-AF2DA029D3FE}"/>
              </a:ext>
            </a:extLst>
          </p:cNvPr>
          <p:cNvSpPr txBox="1"/>
          <p:nvPr/>
        </p:nvSpPr>
        <p:spPr>
          <a:xfrm>
            <a:off x="370829" y="92952"/>
            <a:ext cx="3429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WARM-</a:t>
            </a:r>
            <a:r>
              <a:rPr lang="en-US" sz="27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UPWRAP</a:t>
            </a:r>
            <a:endParaRPr lang="en-US" sz="27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Facebook K&amp;T" panose="02040603050506020204" pitchFamily="18" charset="0"/>
              <a:cs typeface="Arial" panose="020B0604020202020204" pitchFamily="34" charset="0"/>
            </a:endParaRPr>
          </a:p>
          <a:p>
            <a:endParaRPr lang="en-US" sz="27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DC61740-4034-3B82-E7F4-8BB03172489D}"/>
              </a:ext>
            </a:extLst>
          </p:cNvPr>
          <p:cNvSpPr/>
          <p:nvPr/>
        </p:nvSpPr>
        <p:spPr>
          <a:xfrm>
            <a:off x="382970" y="953157"/>
            <a:ext cx="8378060" cy="1591733"/>
          </a:xfrm>
          <a:prstGeom prst="roundRect">
            <a:avLst>
              <a:gd name="adj" fmla="val 26305"/>
            </a:avLst>
          </a:prstGeom>
          <a:solidFill>
            <a:srgbClr val="FFE685"/>
          </a:solidFill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accent3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According to the video,</a:t>
            </a:r>
          </a:p>
          <a:p>
            <a:r>
              <a:rPr lang="en-US" sz="2800" dirty="0">
                <a:solidFill>
                  <a:schemeClr val="accent3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3. What can we do to reduce greenhouse gas?</a:t>
            </a:r>
          </a:p>
        </p:txBody>
      </p:sp>
    </p:spTree>
    <p:extLst>
      <p:ext uri="{BB962C8B-B14F-4D97-AF65-F5344CB8AC3E}">
        <p14:creationId xmlns:p14="http://schemas.microsoft.com/office/powerpoint/2010/main" val="1507367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658531" y="833680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rgbClr val="048DA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1059" y="745158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Myriad Pro" pitchFamily="34" charset="0"/>
              </a:rPr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170737" y="818220"/>
            <a:ext cx="7442243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100" b="1" dirty="0">
                <a:solidFill>
                  <a:srgbClr val="432B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 in groups. Discuss the following questions.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CLIL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FAA3D2-4A97-43AD-8C84-79D84D8101BD}"/>
              </a:ext>
            </a:extLst>
          </p:cNvPr>
          <p:cNvSpPr txBox="1"/>
          <p:nvPr/>
        </p:nvSpPr>
        <p:spPr>
          <a:xfrm>
            <a:off x="356108" y="1255419"/>
            <a:ext cx="843178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000" i="1" dirty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Avo-BoldItalic"/>
              </a:rPr>
              <a:t>What farming activities in Viet Nam do you think have negative impact on the global temperature? </a:t>
            </a:r>
          </a:p>
          <a:p>
            <a:pPr algn="ctr"/>
            <a:r>
              <a:rPr lang="en-US" sz="3000" i="1" dirty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Avo-BoldItalic"/>
              </a:rPr>
              <a:t>What do you think are the alternatives to those activities?</a:t>
            </a:r>
          </a:p>
        </p:txBody>
      </p:sp>
      <p:pic>
        <p:nvPicPr>
          <p:cNvPr id="6146" name="Picture 2" descr="288 Vietnamese Farmer Illustrations &amp; Clip Art - iStock">
            <a:extLst>
              <a:ext uri="{FF2B5EF4-FFF2-40B4-BE49-F238E27FC236}">
                <a16:creationId xmlns:a16="http://schemas.microsoft.com/office/drawing/2014/main" id="{35057862-E633-456B-B7BD-84ADE889D5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45" b="100000" l="817" r="99183">
                        <a14:foregroundMark x1="49183" y1="24510" x2="53758" y2="22549"/>
                        <a14:foregroundMark x1="65359" y1="21324" x2="72222" y2="22794"/>
                        <a14:foregroundMark x1="9641" y1="76471" x2="11111" y2="75735"/>
                        <a14:foregroundMark x1="9804" y1="74020" x2="8987" y2="76471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7820" y="2863787"/>
            <a:ext cx="4168360" cy="2778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0237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2" name="Google Shape;1662;p55"/>
          <p:cNvSpPr txBox="1">
            <a:spLocks noGrp="1"/>
          </p:cNvSpPr>
          <p:nvPr>
            <p:ph type="title"/>
          </p:nvPr>
        </p:nvSpPr>
        <p:spPr>
          <a:xfrm>
            <a:off x="715200" y="1403886"/>
            <a:ext cx="7713600" cy="6625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/>
              <a:t>What have you learnt today?</a:t>
            </a:r>
            <a:endParaRPr sz="3600" dirty="0"/>
          </a:p>
        </p:txBody>
      </p:sp>
      <p:grpSp>
        <p:nvGrpSpPr>
          <p:cNvPr id="1663" name="Google Shape;1663;p55"/>
          <p:cNvGrpSpPr/>
          <p:nvPr/>
        </p:nvGrpSpPr>
        <p:grpSpPr>
          <a:xfrm>
            <a:off x="3822270" y="3533305"/>
            <a:ext cx="749727" cy="1266012"/>
            <a:chOff x="6634689" y="656736"/>
            <a:chExt cx="1572085" cy="2654669"/>
          </a:xfrm>
        </p:grpSpPr>
        <p:sp>
          <p:nvSpPr>
            <p:cNvPr id="1664" name="Google Shape;1664;p55"/>
            <p:cNvSpPr/>
            <p:nvPr/>
          </p:nvSpPr>
          <p:spPr>
            <a:xfrm>
              <a:off x="6708975" y="2896650"/>
              <a:ext cx="1037821" cy="414755"/>
            </a:xfrm>
            <a:custGeom>
              <a:avLst/>
              <a:gdLst/>
              <a:ahLst/>
              <a:cxnLst/>
              <a:rect l="l" t="t" r="r" b="b"/>
              <a:pathLst>
                <a:path w="14086" h="4578" extrusionOk="0">
                  <a:moveTo>
                    <a:pt x="11111" y="0"/>
                  </a:moveTo>
                  <a:cubicBezTo>
                    <a:pt x="6574" y="600"/>
                    <a:pt x="1" y="3974"/>
                    <a:pt x="1" y="3974"/>
                  </a:cubicBezTo>
                  <a:cubicBezTo>
                    <a:pt x="1" y="3974"/>
                    <a:pt x="1716" y="4578"/>
                    <a:pt x="3920" y="4578"/>
                  </a:cubicBezTo>
                  <a:cubicBezTo>
                    <a:pt x="4566" y="4578"/>
                    <a:pt x="5254" y="4526"/>
                    <a:pt x="5954" y="4391"/>
                  </a:cubicBezTo>
                  <a:cubicBezTo>
                    <a:pt x="9038" y="3800"/>
                    <a:pt x="13365" y="1820"/>
                    <a:pt x="13632" y="1200"/>
                  </a:cubicBezTo>
                  <a:cubicBezTo>
                    <a:pt x="14086" y="137"/>
                    <a:pt x="11111" y="0"/>
                    <a:pt x="11111" y="0"/>
                  </a:cubicBezTo>
                  <a:close/>
                </a:path>
              </a:pathLst>
            </a:custGeom>
            <a:solidFill>
              <a:srgbClr val="212529">
                <a:alpha val="19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65" name="Google Shape;1665;p55"/>
            <p:cNvGrpSpPr/>
            <p:nvPr/>
          </p:nvGrpSpPr>
          <p:grpSpPr>
            <a:xfrm>
              <a:off x="6634689" y="656736"/>
              <a:ext cx="1572085" cy="2411710"/>
              <a:chOff x="4903950" y="535000"/>
              <a:chExt cx="1223317" cy="1876671"/>
            </a:xfrm>
          </p:grpSpPr>
          <p:sp>
            <p:nvSpPr>
              <p:cNvPr id="1666" name="Google Shape;1666;p55"/>
              <p:cNvSpPr/>
              <p:nvPr/>
            </p:nvSpPr>
            <p:spPr>
              <a:xfrm>
                <a:off x="5964416" y="585205"/>
                <a:ext cx="55058" cy="140838"/>
              </a:xfrm>
              <a:custGeom>
                <a:avLst/>
                <a:gdLst/>
                <a:ahLst/>
                <a:cxnLst/>
                <a:rect l="l" t="t" r="r" b="b"/>
                <a:pathLst>
                  <a:path w="760" h="1944" extrusionOk="0">
                    <a:moveTo>
                      <a:pt x="760" y="1"/>
                    </a:moveTo>
                    <a:lnTo>
                      <a:pt x="760" y="1"/>
                    </a:lnTo>
                    <a:cubicBezTo>
                      <a:pt x="557" y="131"/>
                      <a:pt x="333" y="281"/>
                      <a:pt x="94" y="448"/>
                    </a:cubicBezTo>
                    <a:cubicBezTo>
                      <a:pt x="1" y="947"/>
                      <a:pt x="7" y="1474"/>
                      <a:pt x="44" y="1944"/>
                    </a:cubicBezTo>
                    <a:cubicBezTo>
                      <a:pt x="247" y="1698"/>
                      <a:pt x="434" y="1459"/>
                      <a:pt x="614" y="1235"/>
                    </a:cubicBezTo>
                    <a:cubicBezTo>
                      <a:pt x="623" y="860"/>
                      <a:pt x="666" y="448"/>
                      <a:pt x="760" y="1"/>
                    </a:cubicBezTo>
                    <a:close/>
                  </a:path>
                </a:pathLst>
              </a:custGeom>
              <a:solidFill>
                <a:srgbClr val="FFD5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7" name="Google Shape;1667;p55"/>
              <p:cNvSpPr/>
              <p:nvPr/>
            </p:nvSpPr>
            <p:spPr>
              <a:xfrm>
                <a:off x="5480404" y="1117324"/>
                <a:ext cx="275363" cy="1294347"/>
              </a:xfrm>
              <a:custGeom>
                <a:avLst/>
                <a:gdLst/>
                <a:ahLst/>
                <a:cxnLst/>
                <a:rect l="l" t="t" r="r" b="b"/>
                <a:pathLst>
                  <a:path w="3801" h="17866" extrusionOk="0">
                    <a:moveTo>
                      <a:pt x="1294" y="1"/>
                    </a:moveTo>
                    <a:lnTo>
                      <a:pt x="1" y="16918"/>
                    </a:lnTo>
                    <a:cubicBezTo>
                      <a:pt x="1" y="17550"/>
                      <a:pt x="950" y="17866"/>
                      <a:pt x="1900" y="17866"/>
                    </a:cubicBezTo>
                    <a:cubicBezTo>
                      <a:pt x="2850" y="17866"/>
                      <a:pt x="3800" y="17550"/>
                      <a:pt x="3800" y="16918"/>
                    </a:cubicBezTo>
                    <a:lnTo>
                      <a:pt x="250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8" name="Google Shape;1668;p55"/>
              <p:cNvSpPr/>
              <p:nvPr/>
            </p:nvSpPr>
            <p:spPr>
              <a:xfrm>
                <a:off x="5522205" y="1117324"/>
                <a:ext cx="155032" cy="684049"/>
              </a:xfrm>
              <a:custGeom>
                <a:avLst/>
                <a:gdLst/>
                <a:ahLst/>
                <a:cxnLst/>
                <a:rect l="l" t="t" r="r" b="b"/>
                <a:pathLst>
                  <a:path w="2140" h="9442" extrusionOk="0">
                    <a:moveTo>
                      <a:pt x="717" y="1"/>
                    </a:moveTo>
                    <a:lnTo>
                      <a:pt x="1" y="9441"/>
                    </a:lnTo>
                    <a:cubicBezTo>
                      <a:pt x="406" y="7498"/>
                      <a:pt x="947" y="5591"/>
                      <a:pt x="1634" y="3757"/>
                    </a:cubicBezTo>
                    <a:cubicBezTo>
                      <a:pt x="1764" y="3410"/>
                      <a:pt x="1937" y="3093"/>
                      <a:pt x="2140" y="2811"/>
                    </a:cubicBezTo>
                    <a:lnTo>
                      <a:pt x="1923" y="1"/>
                    </a:lnTo>
                    <a:close/>
                  </a:path>
                </a:pathLst>
              </a:custGeom>
              <a:solidFill>
                <a:srgbClr val="212529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9" name="Google Shape;1669;p55"/>
              <p:cNvSpPr/>
              <p:nvPr/>
            </p:nvSpPr>
            <p:spPr>
              <a:xfrm>
                <a:off x="5517569" y="1764632"/>
                <a:ext cx="201035" cy="128160"/>
              </a:xfrm>
              <a:custGeom>
                <a:avLst/>
                <a:gdLst/>
                <a:ahLst/>
                <a:cxnLst/>
                <a:rect l="l" t="t" r="r" b="b"/>
                <a:pathLst>
                  <a:path w="2775" h="1769" extrusionOk="0">
                    <a:moveTo>
                      <a:pt x="101" y="0"/>
                    </a:moveTo>
                    <a:lnTo>
                      <a:pt x="1" y="1286"/>
                    </a:lnTo>
                    <a:cubicBezTo>
                      <a:pt x="1" y="1608"/>
                      <a:pt x="694" y="1769"/>
                      <a:pt x="1387" y="1769"/>
                    </a:cubicBezTo>
                    <a:cubicBezTo>
                      <a:pt x="2081" y="1769"/>
                      <a:pt x="2774" y="1608"/>
                      <a:pt x="2774" y="1286"/>
                    </a:cubicBezTo>
                    <a:lnTo>
                      <a:pt x="2674" y="0"/>
                    </a:lnTo>
                    <a:cubicBezTo>
                      <a:pt x="2674" y="303"/>
                      <a:pt x="2031" y="455"/>
                      <a:pt x="1387" y="455"/>
                    </a:cubicBezTo>
                    <a:cubicBezTo>
                      <a:pt x="744" y="455"/>
                      <a:pt x="101" y="303"/>
                      <a:pt x="101" y="0"/>
                    </a:cubicBezTo>
                    <a:close/>
                  </a:path>
                </a:pathLst>
              </a:custGeom>
              <a:solidFill>
                <a:srgbClr val="B8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0" name="Google Shape;1670;p55"/>
              <p:cNvSpPr/>
              <p:nvPr/>
            </p:nvSpPr>
            <p:spPr>
              <a:xfrm>
                <a:off x="5504021" y="1945675"/>
                <a:ext cx="228129" cy="142359"/>
              </a:xfrm>
              <a:custGeom>
                <a:avLst/>
                <a:gdLst/>
                <a:ahLst/>
                <a:cxnLst/>
                <a:rect l="l" t="t" r="r" b="b"/>
                <a:pathLst>
                  <a:path w="3149" h="1965" extrusionOk="0">
                    <a:moveTo>
                      <a:pt x="94" y="1"/>
                    </a:moveTo>
                    <a:lnTo>
                      <a:pt x="0" y="1287"/>
                    </a:lnTo>
                    <a:cubicBezTo>
                      <a:pt x="0" y="1739"/>
                      <a:pt x="787" y="1964"/>
                      <a:pt x="1574" y="1964"/>
                    </a:cubicBezTo>
                    <a:cubicBezTo>
                      <a:pt x="2361" y="1964"/>
                      <a:pt x="3148" y="1739"/>
                      <a:pt x="3148" y="1287"/>
                    </a:cubicBezTo>
                    <a:lnTo>
                      <a:pt x="3048" y="1"/>
                    </a:lnTo>
                    <a:cubicBezTo>
                      <a:pt x="3048" y="384"/>
                      <a:pt x="2309" y="575"/>
                      <a:pt x="1571" y="575"/>
                    </a:cubicBezTo>
                    <a:cubicBezTo>
                      <a:pt x="833" y="575"/>
                      <a:pt x="94" y="384"/>
                      <a:pt x="94" y="1"/>
                    </a:cubicBezTo>
                    <a:close/>
                  </a:path>
                </a:pathLst>
              </a:custGeom>
              <a:solidFill>
                <a:srgbClr val="B8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1" name="Google Shape;1671;p55"/>
              <p:cNvSpPr/>
              <p:nvPr/>
            </p:nvSpPr>
            <p:spPr>
              <a:xfrm>
                <a:off x="5610155" y="535000"/>
                <a:ext cx="517112" cy="553644"/>
              </a:xfrm>
              <a:custGeom>
                <a:avLst/>
                <a:gdLst/>
                <a:ahLst/>
                <a:cxnLst/>
                <a:rect l="l" t="t" r="r" b="b"/>
                <a:pathLst>
                  <a:path w="7138" h="7642" extrusionOk="0">
                    <a:moveTo>
                      <a:pt x="6797" y="0"/>
                    </a:moveTo>
                    <a:cubicBezTo>
                      <a:pt x="6797" y="0"/>
                      <a:pt x="0" y="3684"/>
                      <a:pt x="189" y="7642"/>
                    </a:cubicBezTo>
                    <a:cubicBezTo>
                      <a:pt x="1200" y="7368"/>
                      <a:pt x="7137" y="144"/>
                      <a:pt x="679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2" name="Google Shape;1672;p55"/>
              <p:cNvSpPr/>
              <p:nvPr/>
            </p:nvSpPr>
            <p:spPr>
              <a:xfrm>
                <a:off x="5621674" y="926935"/>
                <a:ext cx="174882" cy="161703"/>
              </a:xfrm>
              <a:custGeom>
                <a:avLst/>
                <a:gdLst/>
                <a:ahLst/>
                <a:cxnLst/>
                <a:rect l="l" t="t" r="r" b="b"/>
                <a:pathLst>
                  <a:path w="2414" h="2232" extrusionOk="0">
                    <a:moveTo>
                      <a:pt x="2414" y="1"/>
                    </a:moveTo>
                    <a:cubicBezTo>
                      <a:pt x="1864" y="158"/>
                      <a:pt x="1200" y="295"/>
                      <a:pt x="413" y="382"/>
                    </a:cubicBezTo>
                    <a:cubicBezTo>
                      <a:pt x="145" y="982"/>
                      <a:pt x="1" y="1604"/>
                      <a:pt x="30" y="2232"/>
                    </a:cubicBezTo>
                    <a:cubicBezTo>
                      <a:pt x="384" y="2138"/>
                      <a:pt x="1337" y="1191"/>
                      <a:pt x="2414" y="1"/>
                    </a:cubicBezTo>
                    <a:close/>
                  </a:path>
                </a:pathLst>
              </a:custGeom>
              <a:solidFill>
                <a:srgbClr val="FFD5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3" name="Google Shape;1673;p55"/>
              <p:cNvSpPr/>
              <p:nvPr/>
            </p:nvSpPr>
            <p:spPr>
              <a:xfrm>
                <a:off x="5879654" y="650624"/>
                <a:ext cx="51943" cy="164383"/>
              </a:xfrm>
              <a:custGeom>
                <a:avLst/>
                <a:gdLst/>
                <a:ahLst/>
                <a:cxnLst/>
                <a:rect l="l" t="t" r="r" b="b"/>
                <a:pathLst>
                  <a:path w="717" h="2269" extrusionOk="0">
                    <a:moveTo>
                      <a:pt x="630" y="1"/>
                    </a:moveTo>
                    <a:lnTo>
                      <a:pt x="630" y="1"/>
                    </a:lnTo>
                    <a:cubicBezTo>
                      <a:pt x="427" y="152"/>
                      <a:pt x="217" y="311"/>
                      <a:pt x="7" y="484"/>
                    </a:cubicBezTo>
                    <a:cubicBezTo>
                      <a:pt x="0" y="1171"/>
                      <a:pt x="110" y="1835"/>
                      <a:pt x="203" y="2268"/>
                    </a:cubicBezTo>
                    <a:cubicBezTo>
                      <a:pt x="377" y="2065"/>
                      <a:pt x="550" y="1856"/>
                      <a:pt x="716" y="1661"/>
                    </a:cubicBezTo>
                    <a:cubicBezTo>
                      <a:pt x="623" y="1221"/>
                      <a:pt x="571" y="658"/>
                      <a:pt x="630" y="1"/>
                    </a:cubicBezTo>
                    <a:close/>
                  </a:path>
                </a:pathLst>
              </a:custGeom>
              <a:solidFill>
                <a:srgbClr val="FFD5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4" name="Google Shape;1674;p55"/>
              <p:cNvSpPr/>
              <p:nvPr/>
            </p:nvSpPr>
            <p:spPr>
              <a:xfrm>
                <a:off x="4903950" y="946713"/>
                <a:ext cx="719451" cy="187132"/>
              </a:xfrm>
              <a:custGeom>
                <a:avLst/>
                <a:gdLst/>
                <a:ahLst/>
                <a:cxnLst/>
                <a:rect l="l" t="t" r="r" b="b"/>
                <a:pathLst>
                  <a:path w="9931" h="2583" extrusionOk="0">
                    <a:moveTo>
                      <a:pt x="282" y="1"/>
                    </a:moveTo>
                    <a:cubicBezTo>
                      <a:pt x="100" y="1"/>
                      <a:pt x="0" y="19"/>
                      <a:pt x="6" y="59"/>
                    </a:cubicBezTo>
                    <a:cubicBezTo>
                      <a:pt x="6" y="59"/>
                      <a:pt x="4124" y="2583"/>
                      <a:pt x="7498" y="2583"/>
                    </a:cubicBezTo>
                    <a:cubicBezTo>
                      <a:pt x="8391" y="2583"/>
                      <a:pt x="9232" y="2406"/>
                      <a:pt x="9930" y="1959"/>
                    </a:cubicBezTo>
                    <a:cubicBezTo>
                      <a:pt x="9264" y="1294"/>
                      <a:pt x="1820" y="1"/>
                      <a:pt x="28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5" name="Google Shape;1675;p55"/>
              <p:cNvSpPr/>
              <p:nvPr/>
            </p:nvSpPr>
            <p:spPr>
              <a:xfrm>
                <a:off x="5396656" y="1019521"/>
                <a:ext cx="226753" cy="112076"/>
              </a:xfrm>
              <a:custGeom>
                <a:avLst/>
                <a:gdLst/>
                <a:ahLst/>
                <a:cxnLst/>
                <a:rect l="l" t="t" r="r" b="b"/>
                <a:pathLst>
                  <a:path w="3130" h="1547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413" y="397"/>
                      <a:pt x="867" y="903"/>
                      <a:pt x="1337" y="1546"/>
                    </a:cubicBezTo>
                    <a:cubicBezTo>
                      <a:pt x="1987" y="1474"/>
                      <a:pt x="2601" y="1293"/>
                      <a:pt x="3129" y="954"/>
                    </a:cubicBezTo>
                    <a:cubicBezTo>
                      <a:pt x="2869" y="694"/>
                      <a:pt x="1576" y="340"/>
                      <a:pt x="0" y="0"/>
                    </a:cubicBezTo>
                    <a:close/>
                  </a:path>
                </a:pathLst>
              </a:custGeom>
              <a:solidFill>
                <a:srgbClr val="FFD5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6" name="Google Shape;1676;p55"/>
              <p:cNvSpPr/>
              <p:nvPr/>
            </p:nvSpPr>
            <p:spPr>
              <a:xfrm>
                <a:off x="5605228" y="1089070"/>
                <a:ext cx="274494" cy="692236"/>
              </a:xfrm>
              <a:custGeom>
                <a:avLst/>
                <a:gdLst/>
                <a:ahLst/>
                <a:cxnLst/>
                <a:rect l="l" t="t" r="r" b="b"/>
                <a:pathLst>
                  <a:path w="3789" h="9555" extrusionOk="0">
                    <a:moveTo>
                      <a:pt x="264" y="0"/>
                    </a:moveTo>
                    <a:lnTo>
                      <a:pt x="264" y="0"/>
                    </a:lnTo>
                    <a:cubicBezTo>
                      <a:pt x="1" y="1007"/>
                      <a:pt x="3202" y="9555"/>
                      <a:pt x="3566" y="9555"/>
                    </a:cubicBezTo>
                    <a:cubicBezTo>
                      <a:pt x="3571" y="9555"/>
                      <a:pt x="3575" y="9553"/>
                      <a:pt x="3579" y="9550"/>
                    </a:cubicBezTo>
                    <a:cubicBezTo>
                      <a:pt x="3579" y="9550"/>
                      <a:pt x="3788" y="1821"/>
                      <a:pt x="26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7" name="Google Shape;1677;p55"/>
              <p:cNvSpPr/>
              <p:nvPr/>
            </p:nvSpPr>
            <p:spPr>
              <a:xfrm>
                <a:off x="5617544" y="1089070"/>
                <a:ext cx="108812" cy="230890"/>
              </a:xfrm>
              <a:custGeom>
                <a:avLst/>
                <a:gdLst/>
                <a:ahLst/>
                <a:cxnLst/>
                <a:rect l="l" t="t" r="r" b="b"/>
                <a:pathLst>
                  <a:path w="1502" h="3187" extrusionOk="0">
                    <a:moveTo>
                      <a:pt x="94" y="0"/>
                    </a:moveTo>
                    <a:lnTo>
                      <a:pt x="94" y="0"/>
                    </a:lnTo>
                    <a:cubicBezTo>
                      <a:pt x="1" y="354"/>
                      <a:pt x="340" y="1654"/>
                      <a:pt x="838" y="3187"/>
                    </a:cubicBezTo>
                    <a:cubicBezTo>
                      <a:pt x="975" y="2630"/>
                      <a:pt x="1185" y="1987"/>
                      <a:pt x="1502" y="1257"/>
                    </a:cubicBezTo>
                    <a:cubicBezTo>
                      <a:pt x="1120" y="723"/>
                      <a:pt x="658" y="290"/>
                      <a:pt x="94" y="0"/>
                    </a:cubicBezTo>
                    <a:close/>
                  </a:path>
                </a:pathLst>
              </a:custGeom>
              <a:solidFill>
                <a:srgbClr val="FFD5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8" name="Google Shape;1678;p55"/>
              <p:cNvSpPr/>
              <p:nvPr/>
            </p:nvSpPr>
            <p:spPr>
              <a:xfrm>
                <a:off x="5726286" y="1460647"/>
                <a:ext cx="126779" cy="108889"/>
              </a:xfrm>
              <a:custGeom>
                <a:avLst/>
                <a:gdLst/>
                <a:ahLst/>
                <a:cxnLst/>
                <a:rect l="l" t="t" r="r" b="b"/>
                <a:pathLst>
                  <a:path w="1750" h="1503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87" y="245"/>
                      <a:pt x="183" y="498"/>
                      <a:pt x="269" y="745"/>
                    </a:cubicBezTo>
                    <a:cubicBezTo>
                      <a:pt x="694" y="882"/>
                      <a:pt x="1207" y="1119"/>
                      <a:pt x="1750" y="1502"/>
                    </a:cubicBezTo>
                    <a:cubicBezTo>
                      <a:pt x="1720" y="1249"/>
                      <a:pt x="1684" y="989"/>
                      <a:pt x="1641" y="722"/>
                    </a:cubicBezTo>
                    <a:cubicBezTo>
                      <a:pt x="1050" y="368"/>
                      <a:pt x="420" y="138"/>
                      <a:pt x="1" y="1"/>
                    </a:cubicBezTo>
                    <a:close/>
                  </a:path>
                </a:pathLst>
              </a:custGeom>
              <a:solidFill>
                <a:srgbClr val="FFD5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9" name="Google Shape;1679;p55"/>
              <p:cNvSpPr/>
              <p:nvPr/>
            </p:nvSpPr>
            <p:spPr>
              <a:xfrm>
                <a:off x="5766131" y="1568447"/>
                <a:ext cx="96859" cy="115699"/>
              </a:xfrm>
              <a:custGeom>
                <a:avLst/>
                <a:gdLst/>
                <a:ahLst/>
                <a:cxnLst/>
                <a:rect l="l" t="t" r="r" b="b"/>
                <a:pathLst>
                  <a:path w="1337" h="1597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16" y="297"/>
                      <a:pt x="231" y="578"/>
                      <a:pt x="333" y="845"/>
                    </a:cubicBezTo>
                    <a:cubicBezTo>
                      <a:pt x="657" y="1040"/>
                      <a:pt x="997" y="1287"/>
                      <a:pt x="1337" y="1597"/>
                    </a:cubicBezTo>
                    <a:cubicBezTo>
                      <a:pt x="1323" y="1351"/>
                      <a:pt x="1300" y="1077"/>
                      <a:pt x="1280" y="787"/>
                    </a:cubicBezTo>
                    <a:cubicBezTo>
                      <a:pt x="890" y="463"/>
                      <a:pt x="434" y="203"/>
                      <a:pt x="0" y="0"/>
                    </a:cubicBezTo>
                    <a:close/>
                  </a:path>
                </a:pathLst>
              </a:custGeom>
              <a:solidFill>
                <a:srgbClr val="FFD5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0" name="Google Shape;1680;p55"/>
              <p:cNvSpPr/>
              <p:nvPr/>
            </p:nvSpPr>
            <p:spPr>
              <a:xfrm>
                <a:off x="5556762" y="1021115"/>
                <a:ext cx="122504" cy="122509"/>
              </a:xfrm>
              <a:custGeom>
                <a:avLst/>
                <a:gdLst/>
                <a:ahLst/>
                <a:cxnLst/>
                <a:rect l="l" t="t" r="r" b="b"/>
                <a:pathLst>
                  <a:path w="1691" h="1691" extrusionOk="0">
                    <a:moveTo>
                      <a:pt x="846" y="1"/>
                    </a:moveTo>
                    <a:cubicBezTo>
                      <a:pt x="377" y="1"/>
                      <a:pt x="1" y="375"/>
                      <a:pt x="1" y="845"/>
                    </a:cubicBezTo>
                    <a:cubicBezTo>
                      <a:pt x="1" y="1308"/>
                      <a:pt x="377" y="1691"/>
                      <a:pt x="846" y="1691"/>
                    </a:cubicBezTo>
                    <a:cubicBezTo>
                      <a:pt x="1309" y="1691"/>
                      <a:pt x="1691" y="1308"/>
                      <a:pt x="1691" y="845"/>
                    </a:cubicBezTo>
                    <a:cubicBezTo>
                      <a:pt x="1691" y="375"/>
                      <a:pt x="1309" y="1"/>
                      <a:pt x="846" y="1"/>
                    </a:cubicBezTo>
                    <a:close/>
                  </a:path>
                </a:pathLst>
              </a:custGeom>
              <a:solidFill>
                <a:srgbClr val="1866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681" name="Google Shape;1681;p55"/>
          <p:cNvGrpSpPr/>
          <p:nvPr/>
        </p:nvGrpSpPr>
        <p:grpSpPr>
          <a:xfrm>
            <a:off x="3281669" y="3953235"/>
            <a:ext cx="439869" cy="742776"/>
            <a:chOff x="6634689" y="656736"/>
            <a:chExt cx="1572085" cy="2654669"/>
          </a:xfrm>
        </p:grpSpPr>
        <p:sp>
          <p:nvSpPr>
            <p:cNvPr id="1682" name="Google Shape;1682;p55"/>
            <p:cNvSpPr/>
            <p:nvPr/>
          </p:nvSpPr>
          <p:spPr>
            <a:xfrm>
              <a:off x="6708975" y="2896650"/>
              <a:ext cx="1037821" cy="414755"/>
            </a:xfrm>
            <a:custGeom>
              <a:avLst/>
              <a:gdLst/>
              <a:ahLst/>
              <a:cxnLst/>
              <a:rect l="l" t="t" r="r" b="b"/>
              <a:pathLst>
                <a:path w="14086" h="4578" extrusionOk="0">
                  <a:moveTo>
                    <a:pt x="11111" y="0"/>
                  </a:moveTo>
                  <a:cubicBezTo>
                    <a:pt x="6574" y="600"/>
                    <a:pt x="1" y="3974"/>
                    <a:pt x="1" y="3974"/>
                  </a:cubicBezTo>
                  <a:cubicBezTo>
                    <a:pt x="1" y="3974"/>
                    <a:pt x="1716" y="4578"/>
                    <a:pt x="3920" y="4578"/>
                  </a:cubicBezTo>
                  <a:cubicBezTo>
                    <a:pt x="4566" y="4578"/>
                    <a:pt x="5254" y="4526"/>
                    <a:pt x="5954" y="4391"/>
                  </a:cubicBezTo>
                  <a:cubicBezTo>
                    <a:pt x="9038" y="3800"/>
                    <a:pt x="13365" y="1820"/>
                    <a:pt x="13632" y="1200"/>
                  </a:cubicBezTo>
                  <a:cubicBezTo>
                    <a:pt x="14086" y="137"/>
                    <a:pt x="11111" y="0"/>
                    <a:pt x="11111" y="0"/>
                  </a:cubicBezTo>
                  <a:close/>
                </a:path>
              </a:pathLst>
            </a:custGeom>
            <a:solidFill>
              <a:srgbClr val="212529">
                <a:alpha val="19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83" name="Google Shape;1683;p55"/>
            <p:cNvGrpSpPr/>
            <p:nvPr/>
          </p:nvGrpSpPr>
          <p:grpSpPr>
            <a:xfrm>
              <a:off x="6634689" y="656736"/>
              <a:ext cx="1572085" cy="2411710"/>
              <a:chOff x="4903950" y="535000"/>
              <a:chExt cx="1223317" cy="1876671"/>
            </a:xfrm>
          </p:grpSpPr>
          <p:sp>
            <p:nvSpPr>
              <p:cNvPr id="1684" name="Google Shape;1684;p55"/>
              <p:cNvSpPr/>
              <p:nvPr/>
            </p:nvSpPr>
            <p:spPr>
              <a:xfrm>
                <a:off x="5964416" y="585205"/>
                <a:ext cx="55058" cy="140838"/>
              </a:xfrm>
              <a:custGeom>
                <a:avLst/>
                <a:gdLst/>
                <a:ahLst/>
                <a:cxnLst/>
                <a:rect l="l" t="t" r="r" b="b"/>
                <a:pathLst>
                  <a:path w="760" h="1944" extrusionOk="0">
                    <a:moveTo>
                      <a:pt x="760" y="1"/>
                    </a:moveTo>
                    <a:lnTo>
                      <a:pt x="760" y="1"/>
                    </a:lnTo>
                    <a:cubicBezTo>
                      <a:pt x="557" y="131"/>
                      <a:pt x="333" y="281"/>
                      <a:pt x="94" y="448"/>
                    </a:cubicBezTo>
                    <a:cubicBezTo>
                      <a:pt x="1" y="947"/>
                      <a:pt x="7" y="1474"/>
                      <a:pt x="44" y="1944"/>
                    </a:cubicBezTo>
                    <a:cubicBezTo>
                      <a:pt x="247" y="1698"/>
                      <a:pt x="434" y="1459"/>
                      <a:pt x="614" y="1235"/>
                    </a:cubicBezTo>
                    <a:cubicBezTo>
                      <a:pt x="623" y="860"/>
                      <a:pt x="666" y="448"/>
                      <a:pt x="760" y="1"/>
                    </a:cubicBezTo>
                    <a:close/>
                  </a:path>
                </a:pathLst>
              </a:custGeom>
              <a:solidFill>
                <a:srgbClr val="FFD5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5" name="Google Shape;1685;p55"/>
              <p:cNvSpPr/>
              <p:nvPr/>
            </p:nvSpPr>
            <p:spPr>
              <a:xfrm>
                <a:off x="5480404" y="1117324"/>
                <a:ext cx="275363" cy="1294347"/>
              </a:xfrm>
              <a:custGeom>
                <a:avLst/>
                <a:gdLst/>
                <a:ahLst/>
                <a:cxnLst/>
                <a:rect l="l" t="t" r="r" b="b"/>
                <a:pathLst>
                  <a:path w="3801" h="17866" extrusionOk="0">
                    <a:moveTo>
                      <a:pt x="1294" y="1"/>
                    </a:moveTo>
                    <a:lnTo>
                      <a:pt x="1" y="16918"/>
                    </a:lnTo>
                    <a:cubicBezTo>
                      <a:pt x="1" y="17550"/>
                      <a:pt x="950" y="17866"/>
                      <a:pt x="1900" y="17866"/>
                    </a:cubicBezTo>
                    <a:cubicBezTo>
                      <a:pt x="2850" y="17866"/>
                      <a:pt x="3800" y="17550"/>
                      <a:pt x="3800" y="16918"/>
                    </a:cubicBezTo>
                    <a:lnTo>
                      <a:pt x="250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6" name="Google Shape;1686;p55"/>
              <p:cNvSpPr/>
              <p:nvPr/>
            </p:nvSpPr>
            <p:spPr>
              <a:xfrm>
                <a:off x="5522205" y="1117324"/>
                <a:ext cx="155032" cy="684049"/>
              </a:xfrm>
              <a:custGeom>
                <a:avLst/>
                <a:gdLst/>
                <a:ahLst/>
                <a:cxnLst/>
                <a:rect l="l" t="t" r="r" b="b"/>
                <a:pathLst>
                  <a:path w="2140" h="9442" extrusionOk="0">
                    <a:moveTo>
                      <a:pt x="717" y="1"/>
                    </a:moveTo>
                    <a:lnTo>
                      <a:pt x="1" y="9441"/>
                    </a:lnTo>
                    <a:cubicBezTo>
                      <a:pt x="406" y="7498"/>
                      <a:pt x="947" y="5591"/>
                      <a:pt x="1634" y="3757"/>
                    </a:cubicBezTo>
                    <a:cubicBezTo>
                      <a:pt x="1764" y="3410"/>
                      <a:pt x="1937" y="3093"/>
                      <a:pt x="2140" y="2811"/>
                    </a:cubicBezTo>
                    <a:lnTo>
                      <a:pt x="1923" y="1"/>
                    </a:lnTo>
                    <a:close/>
                  </a:path>
                </a:pathLst>
              </a:custGeom>
              <a:solidFill>
                <a:srgbClr val="212529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7" name="Google Shape;1687;p55"/>
              <p:cNvSpPr/>
              <p:nvPr/>
            </p:nvSpPr>
            <p:spPr>
              <a:xfrm>
                <a:off x="5517569" y="1764632"/>
                <a:ext cx="201035" cy="128160"/>
              </a:xfrm>
              <a:custGeom>
                <a:avLst/>
                <a:gdLst/>
                <a:ahLst/>
                <a:cxnLst/>
                <a:rect l="l" t="t" r="r" b="b"/>
                <a:pathLst>
                  <a:path w="2775" h="1769" extrusionOk="0">
                    <a:moveTo>
                      <a:pt x="101" y="0"/>
                    </a:moveTo>
                    <a:lnTo>
                      <a:pt x="1" y="1286"/>
                    </a:lnTo>
                    <a:cubicBezTo>
                      <a:pt x="1" y="1608"/>
                      <a:pt x="694" y="1769"/>
                      <a:pt x="1387" y="1769"/>
                    </a:cubicBezTo>
                    <a:cubicBezTo>
                      <a:pt x="2081" y="1769"/>
                      <a:pt x="2774" y="1608"/>
                      <a:pt x="2774" y="1286"/>
                    </a:cubicBezTo>
                    <a:lnTo>
                      <a:pt x="2674" y="0"/>
                    </a:lnTo>
                    <a:cubicBezTo>
                      <a:pt x="2674" y="303"/>
                      <a:pt x="2031" y="455"/>
                      <a:pt x="1387" y="455"/>
                    </a:cubicBezTo>
                    <a:cubicBezTo>
                      <a:pt x="744" y="455"/>
                      <a:pt x="101" y="303"/>
                      <a:pt x="101" y="0"/>
                    </a:cubicBezTo>
                    <a:close/>
                  </a:path>
                </a:pathLst>
              </a:custGeom>
              <a:solidFill>
                <a:srgbClr val="B8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8" name="Google Shape;1688;p55"/>
              <p:cNvSpPr/>
              <p:nvPr/>
            </p:nvSpPr>
            <p:spPr>
              <a:xfrm>
                <a:off x="5504021" y="1945675"/>
                <a:ext cx="228129" cy="142359"/>
              </a:xfrm>
              <a:custGeom>
                <a:avLst/>
                <a:gdLst/>
                <a:ahLst/>
                <a:cxnLst/>
                <a:rect l="l" t="t" r="r" b="b"/>
                <a:pathLst>
                  <a:path w="3149" h="1965" extrusionOk="0">
                    <a:moveTo>
                      <a:pt x="94" y="1"/>
                    </a:moveTo>
                    <a:lnTo>
                      <a:pt x="0" y="1287"/>
                    </a:lnTo>
                    <a:cubicBezTo>
                      <a:pt x="0" y="1739"/>
                      <a:pt x="787" y="1964"/>
                      <a:pt x="1574" y="1964"/>
                    </a:cubicBezTo>
                    <a:cubicBezTo>
                      <a:pt x="2361" y="1964"/>
                      <a:pt x="3148" y="1739"/>
                      <a:pt x="3148" y="1287"/>
                    </a:cubicBezTo>
                    <a:lnTo>
                      <a:pt x="3048" y="1"/>
                    </a:lnTo>
                    <a:cubicBezTo>
                      <a:pt x="3048" y="384"/>
                      <a:pt x="2309" y="575"/>
                      <a:pt x="1571" y="575"/>
                    </a:cubicBezTo>
                    <a:cubicBezTo>
                      <a:pt x="833" y="575"/>
                      <a:pt x="94" y="384"/>
                      <a:pt x="94" y="1"/>
                    </a:cubicBezTo>
                    <a:close/>
                  </a:path>
                </a:pathLst>
              </a:custGeom>
              <a:solidFill>
                <a:srgbClr val="B8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9" name="Google Shape;1689;p55"/>
              <p:cNvSpPr/>
              <p:nvPr/>
            </p:nvSpPr>
            <p:spPr>
              <a:xfrm>
                <a:off x="5610155" y="535000"/>
                <a:ext cx="517112" cy="553644"/>
              </a:xfrm>
              <a:custGeom>
                <a:avLst/>
                <a:gdLst/>
                <a:ahLst/>
                <a:cxnLst/>
                <a:rect l="l" t="t" r="r" b="b"/>
                <a:pathLst>
                  <a:path w="7138" h="7642" extrusionOk="0">
                    <a:moveTo>
                      <a:pt x="6797" y="0"/>
                    </a:moveTo>
                    <a:cubicBezTo>
                      <a:pt x="6797" y="0"/>
                      <a:pt x="0" y="3684"/>
                      <a:pt x="189" y="7642"/>
                    </a:cubicBezTo>
                    <a:cubicBezTo>
                      <a:pt x="1200" y="7368"/>
                      <a:pt x="7137" y="144"/>
                      <a:pt x="679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0" name="Google Shape;1690;p55"/>
              <p:cNvSpPr/>
              <p:nvPr/>
            </p:nvSpPr>
            <p:spPr>
              <a:xfrm>
                <a:off x="5621674" y="926935"/>
                <a:ext cx="174882" cy="161703"/>
              </a:xfrm>
              <a:custGeom>
                <a:avLst/>
                <a:gdLst/>
                <a:ahLst/>
                <a:cxnLst/>
                <a:rect l="l" t="t" r="r" b="b"/>
                <a:pathLst>
                  <a:path w="2414" h="2232" extrusionOk="0">
                    <a:moveTo>
                      <a:pt x="2414" y="1"/>
                    </a:moveTo>
                    <a:cubicBezTo>
                      <a:pt x="1864" y="158"/>
                      <a:pt x="1200" y="295"/>
                      <a:pt x="413" y="382"/>
                    </a:cubicBezTo>
                    <a:cubicBezTo>
                      <a:pt x="145" y="982"/>
                      <a:pt x="1" y="1604"/>
                      <a:pt x="30" y="2232"/>
                    </a:cubicBezTo>
                    <a:cubicBezTo>
                      <a:pt x="384" y="2138"/>
                      <a:pt x="1337" y="1191"/>
                      <a:pt x="2414" y="1"/>
                    </a:cubicBezTo>
                    <a:close/>
                  </a:path>
                </a:pathLst>
              </a:custGeom>
              <a:solidFill>
                <a:srgbClr val="FFD5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1" name="Google Shape;1691;p55"/>
              <p:cNvSpPr/>
              <p:nvPr/>
            </p:nvSpPr>
            <p:spPr>
              <a:xfrm>
                <a:off x="5879654" y="650624"/>
                <a:ext cx="51943" cy="164383"/>
              </a:xfrm>
              <a:custGeom>
                <a:avLst/>
                <a:gdLst/>
                <a:ahLst/>
                <a:cxnLst/>
                <a:rect l="l" t="t" r="r" b="b"/>
                <a:pathLst>
                  <a:path w="717" h="2269" extrusionOk="0">
                    <a:moveTo>
                      <a:pt x="630" y="1"/>
                    </a:moveTo>
                    <a:lnTo>
                      <a:pt x="630" y="1"/>
                    </a:lnTo>
                    <a:cubicBezTo>
                      <a:pt x="427" y="152"/>
                      <a:pt x="217" y="311"/>
                      <a:pt x="7" y="484"/>
                    </a:cubicBezTo>
                    <a:cubicBezTo>
                      <a:pt x="0" y="1171"/>
                      <a:pt x="110" y="1835"/>
                      <a:pt x="203" y="2268"/>
                    </a:cubicBezTo>
                    <a:cubicBezTo>
                      <a:pt x="377" y="2065"/>
                      <a:pt x="550" y="1856"/>
                      <a:pt x="716" y="1661"/>
                    </a:cubicBezTo>
                    <a:cubicBezTo>
                      <a:pt x="623" y="1221"/>
                      <a:pt x="571" y="658"/>
                      <a:pt x="630" y="1"/>
                    </a:cubicBezTo>
                    <a:close/>
                  </a:path>
                </a:pathLst>
              </a:custGeom>
              <a:solidFill>
                <a:srgbClr val="FFD5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2" name="Google Shape;1692;p55"/>
              <p:cNvSpPr/>
              <p:nvPr/>
            </p:nvSpPr>
            <p:spPr>
              <a:xfrm>
                <a:off x="4903950" y="946713"/>
                <a:ext cx="719451" cy="187132"/>
              </a:xfrm>
              <a:custGeom>
                <a:avLst/>
                <a:gdLst/>
                <a:ahLst/>
                <a:cxnLst/>
                <a:rect l="l" t="t" r="r" b="b"/>
                <a:pathLst>
                  <a:path w="9931" h="2583" extrusionOk="0">
                    <a:moveTo>
                      <a:pt x="282" y="1"/>
                    </a:moveTo>
                    <a:cubicBezTo>
                      <a:pt x="100" y="1"/>
                      <a:pt x="0" y="19"/>
                      <a:pt x="6" y="59"/>
                    </a:cubicBezTo>
                    <a:cubicBezTo>
                      <a:pt x="6" y="59"/>
                      <a:pt x="4124" y="2583"/>
                      <a:pt x="7498" y="2583"/>
                    </a:cubicBezTo>
                    <a:cubicBezTo>
                      <a:pt x="8391" y="2583"/>
                      <a:pt x="9232" y="2406"/>
                      <a:pt x="9930" y="1959"/>
                    </a:cubicBezTo>
                    <a:cubicBezTo>
                      <a:pt x="9264" y="1294"/>
                      <a:pt x="1820" y="1"/>
                      <a:pt x="28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3" name="Google Shape;1693;p55"/>
              <p:cNvSpPr/>
              <p:nvPr/>
            </p:nvSpPr>
            <p:spPr>
              <a:xfrm>
                <a:off x="5396656" y="1019521"/>
                <a:ext cx="226753" cy="112076"/>
              </a:xfrm>
              <a:custGeom>
                <a:avLst/>
                <a:gdLst/>
                <a:ahLst/>
                <a:cxnLst/>
                <a:rect l="l" t="t" r="r" b="b"/>
                <a:pathLst>
                  <a:path w="3130" h="1547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413" y="397"/>
                      <a:pt x="867" y="903"/>
                      <a:pt x="1337" y="1546"/>
                    </a:cubicBezTo>
                    <a:cubicBezTo>
                      <a:pt x="1987" y="1474"/>
                      <a:pt x="2601" y="1293"/>
                      <a:pt x="3129" y="954"/>
                    </a:cubicBezTo>
                    <a:cubicBezTo>
                      <a:pt x="2869" y="694"/>
                      <a:pt x="1576" y="340"/>
                      <a:pt x="0" y="0"/>
                    </a:cubicBezTo>
                    <a:close/>
                  </a:path>
                </a:pathLst>
              </a:custGeom>
              <a:solidFill>
                <a:srgbClr val="FFD5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4" name="Google Shape;1694;p55"/>
              <p:cNvSpPr/>
              <p:nvPr/>
            </p:nvSpPr>
            <p:spPr>
              <a:xfrm>
                <a:off x="5605228" y="1089070"/>
                <a:ext cx="274494" cy="692236"/>
              </a:xfrm>
              <a:custGeom>
                <a:avLst/>
                <a:gdLst/>
                <a:ahLst/>
                <a:cxnLst/>
                <a:rect l="l" t="t" r="r" b="b"/>
                <a:pathLst>
                  <a:path w="3789" h="9555" extrusionOk="0">
                    <a:moveTo>
                      <a:pt x="264" y="0"/>
                    </a:moveTo>
                    <a:lnTo>
                      <a:pt x="264" y="0"/>
                    </a:lnTo>
                    <a:cubicBezTo>
                      <a:pt x="1" y="1007"/>
                      <a:pt x="3202" y="9555"/>
                      <a:pt x="3566" y="9555"/>
                    </a:cubicBezTo>
                    <a:cubicBezTo>
                      <a:pt x="3571" y="9555"/>
                      <a:pt x="3575" y="9553"/>
                      <a:pt x="3579" y="9550"/>
                    </a:cubicBezTo>
                    <a:cubicBezTo>
                      <a:pt x="3579" y="9550"/>
                      <a:pt x="3788" y="1821"/>
                      <a:pt x="26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5" name="Google Shape;1695;p55"/>
              <p:cNvSpPr/>
              <p:nvPr/>
            </p:nvSpPr>
            <p:spPr>
              <a:xfrm>
                <a:off x="5617544" y="1089070"/>
                <a:ext cx="108812" cy="230890"/>
              </a:xfrm>
              <a:custGeom>
                <a:avLst/>
                <a:gdLst/>
                <a:ahLst/>
                <a:cxnLst/>
                <a:rect l="l" t="t" r="r" b="b"/>
                <a:pathLst>
                  <a:path w="1502" h="3187" extrusionOk="0">
                    <a:moveTo>
                      <a:pt x="94" y="0"/>
                    </a:moveTo>
                    <a:lnTo>
                      <a:pt x="94" y="0"/>
                    </a:lnTo>
                    <a:cubicBezTo>
                      <a:pt x="1" y="354"/>
                      <a:pt x="340" y="1654"/>
                      <a:pt x="838" y="3187"/>
                    </a:cubicBezTo>
                    <a:cubicBezTo>
                      <a:pt x="975" y="2630"/>
                      <a:pt x="1185" y="1987"/>
                      <a:pt x="1502" y="1257"/>
                    </a:cubicBezTo>
                    <a:cubicBezTo>
                      <a:pt x="1120" y="723"/>
                      <a:pt x="658" y="290"/>
                      <a:pt x="94" y="0"/>
                    </a:cubicBezTo>
                    <a:close/>
                  </a:path>
                </a:pathLst>
              </a:custGeom>
              <a:solidFill>
                <a:srgbClr val="FFD5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6" name="Google Shape;1696;p55"/>
              <p:cNvSpPr/>
              <p:nvPr/>
            </p:nvSpPr>
            <p:spPr>
              <a:xfrm>
                <a:off x="5726286" y="1460647"/>
                <a:ext cx="126779" cy="108889"/>
              </a:xfrm>
              <a:custGeom>
                <a:avLst/>
                <a:gdLst/>
                <a:ahLst/>
                <a:cxnLst/>
                <a:rect l="l" t="t" r="r" b="b"/>
                <a:pathLst>
                  <a:path w="1750" h="1503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87" y="245"/>
                      <a:pt x="183" y="498"/>
                      <a:pt x="269" y="745"/>
                    </a:cubicBezTo>
                    <a:cubicBezTo>
                      <a:pt x="694" y="882"/>
                      <a:pt x="1207" y="1119"/>
                      <a:pt x="1750" y="1502"/>
                    </a:cubicBezTo>
                    <a:cubicBezTo>
                      <a:pt x="1720" y="1249"/>
                      <a:pt x="1684" y="989"/>
                      <a:pt x="1641" y="722"/>
                    </a:cubicBezTo>
                    <a:cubicBezTo>
                      <a:pt x="1050" y="368"/>
                      <a:pt x="420" y="138"/>
                      <a:pt x="1" y="1"/>
                    </a:cubicBezTo>
                    <a:close/>
                  </a:path>
                </a:pathLst>
              </a:custGeom>
              <a:solidFill>
                <a:srgbClr val="FFD5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7" name="Google Shape;1697;p55"/>
              <p:cNvSpPr/>
              <p:nvPr/>
            </p:nvSpPr>
            <p:spPr>
              <a:xfrm>
                <a:off x="5766131" y="1568447"/>
                <a:ext cx="96859" cy="115699"/>
              </a:xfrm>
              <a:custGeom>
                <a:avLst/>
                <a:gdLst/>
                <a:ahLst/>
                <a:cxnLst/>
                <a:rect l="l" t="t" r="r" b="b"/>
                <a:pathLst>
                  <a:path w="1337" h="1597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16" y="297"/>
                      <a:pt x="231" y="578"/>
                      <a:pt x="333" y="845"/>
                    </a:cubicBezTo>
                    <a:cubicBezTo>
                      <a:pt x="657" y="1040"/>
                      <a:pt x="997" y="1287"/>
                      <a:pt x="1337" y="1597"/>
                    </a:cubicBezTo>
                    <a:cubicBezTo>
                      <a:pt x="1323" y="1351"/>
                      <a:pt x="1300" y="1077"/>
                      <a:pt x="1280" y="787"/>
                    </a:cubicBezTo>
                    <a:cubicBezTo>
                      <a:pt x="890" y="463"/>
                      <a:pt x="434" y="203"/>
                      <a:pt x="0" y="0"/>
                    </a:cubicBezTo>
                    <a:close/>
                  </a:path>
                </a:pathLst>
              </a:custGeom>
              <a:solidFill>
                <a:srgbClr val="FFD5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8" name="Google Shape;1698;p55"/>
              <p:cNvSpPr/>
              <p:nvPr/>
            </p:nvSpPr>
            <p:spPr>
              <a:xfrm>
                <a:off x="5556762" y="1021115"/>
                <a:ext cx="122504" cy="122509"/>
              </a:xfrm>
              <a:custGeom>
                <a:avLst/>
                <a:gdLst/>
                <a:ahLst/>
                <a:cxnLst/>
                <a:rect l="l" t="t" r="r" b="b"/>
                <a:pathLst>
                  <a:path w="1691" h="1691" extrusionOk="0">
                    <a:moveTo>
                      <a:pt x="846" y="1"/>
                    </a:moveTo>
                    <a:cubicBezTo>
                      <a:pt x="377" y="1"/>
                      <a:pt x="1" y="375"/>
                      <a:pt x="1" y="845"/>
                    </a:cubicBezTo>
                    <a:cubicBezTo>
                      <a:pt x="1" y="1308"/>
                      <a:pt x="377" y="1691"/>
                      <a:pt x="846" y="1691"/>
                    </a:cubicBezTo>
                    <a:cubicBezTo>
                      <a:pt x="1309" y="1691"/>
                      <a:pt x="1691" y="1308"/>
                      <a:pt x="1691" y="845"/>
                    </a:cubicBezTo>
                    <a:cubicBezTo>
                      <a:pt x="1691" y="375"/>
                      <a:pt x="1309" y="1"/>
                      <a:pt x="846" y="1"/>
                    </a:cubicBezTo>
                    <a:close/>
                  </a:path>
                </a:pathLst>
              </a:custGeom>
              <a:solidFill>
                <a:srgbClr val="1866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699" name="Google Shape;1699;p55"/>
          <p:cNvGrpSpPr/>
          <p:nvPr/>
        </p:nvGrpSpPr>
        <p:grpSpPr>
          <a:xfrm>
            <a:off x="4702669" y="4020010"/>
            <a:ext cx="439869" cy="742776"/>
            <a:chOff x="6634689" y="656736"/>
            <a:chExt cx="1572085" cy="2654669"/>
          </a:xfrm>
        </p:grpSpPr>
        <p:sp>
          <p:nvSpPr>
            <p:cNvPr id="1700" name="Google Shape;1700;p55"/>
            <p:cNvSpPr/>
            <p:nvPr/>
          </p:nvSpPr>
          <p:spPr>
            <a:xfrm>
              <a:off x="6708975" y="2896650"/>
              <a:ext cx="1037821" cy="414755"/>
            </a:xfrm>
            <a:custGeom>
              <a:avLst/>
              <a:gdLst/>
              <a:ahLst/>
              <a:cxnLst/>
              <a:rect l="l" t="t" r="r" b="b"/>
              <a:pathLst>
                <a:path w="14086" h="4578" extrusionOk="0">
                  <a:moveTo>
                    <a:pt x="11111" y="0"/>
                  </a:moveTo>
                  <a:cubicBezTo>
                    <a:pt x="6574" y="600"/>
                    <a:pt x="1" y="3974"/>
                    <a:pt x="1" y="3974"/>
                  </a:cubicBezTo>
                  <a:cubicBezTo>
                    <a:pt x="1" y="3974"/>
                    <a:pt x="1716" y="4578"/>
                    <a:pt x="3920" y="4578"/>
                  </a:cubicBezTo>
                  <a:cubicBezTo>
                    <a:pt x="4566" y="4578"/>
                    <a:pt x="5254" y="4526"/>
                    <a:pt x="5954" y="4391"/>
                  </a:cubicBezTo>
                  <a:cubicBezTo>
                    <a:pt x="9038" y="3800"/>
                    <a:pt x="13365" y="1820"/>
                    <a:pt x="13632" y="1200"/>
                  </a:cubicBezTo>
                  <a:cubicBezTo>
                    <a:pt x="14086" y="137"/>
                    <a:pt x="11111" y="0"/>
                    <a:pt x="11111" y="0"/>
                  </a:cubicBezTo>
                  <a:close/>
                </a:path>
              </a:pathLst>
            </a:custGeom>
            <a:solidFill>
              <a:srgbClr val="212529">
                <a:alpha val="19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01" name="Google Shape;1701;p55"/>
            <p:cNvGrpSpPr/>
            <p:nvPr/>
          </p:nvGrpSpPr>
          <p:grpSpPr>
            <a:xfrm>
              <a:off x="6634689" y="656736"/>
              <a:ext cx="1572085" cy="2411710"/>
              <a:chOff x="4903950" y="535000"/>
              <a:chExt cx="1223317" cy="1876671"/>
            </a:xfrm>
          </p:grpSpPr>
          <p:sp>
            <p:nvSpPr>
              <p:cNvPr id="1702" name="Google Shape;1702;p55"/>
              <p:cNvSpPr/>
              <p:nvPr/>
            </p:nvSpPr>
            <p:spPr>
              <a:xfrm>
                <a:off x="5964416" y="585205"/>
                <a:ext cx="55058" cy="140838"/>
              </a:xfrm>
              <a:custGeom>
                <a:avLst/>
                <a:gdLst/>
                <a:ahLst/>
                <a:cxnLst/>
                <a:rect l="l" t="t" r="r" b="b"/>
                <a:pathLst>
                  <a:path w="760" h="1944" extrusionOk="0">
                    <a:moveTo>
                      <a:pt x="760" y="1"/>
                    </a:moveTo>
                    <a:lnTo>
                      <a:pt x="760" y="1"/>
                    </a:lnTo>
                    <a:cubicBezTo>
                      <a:pt x="557" y="131"/>
                      <a:pt x="333" y="281"/>
                      <a:pt x="94" y="448"/>
                    </a:cubicBezTo>
                    <a:cubicBezTo>
                      <a:pt x="1" y="947"/>
                      <a:pt x="7" y="1474"/>
                      <a:pt x="44" y="1944"/>
                    </a:cubicBezTo>
                    <a:cubicBezTo>
                      <a:pt x="247" y="1698"/>
                      <a:pt x="434" y="1459"/>
                      <a:pt x="614" y="1235"/>
                    </a:cubicBezTo>
                    <a:cubicBezTo>
                      <a:pt x="623" y="860"/>
                      <a:pt x="666" y="448"/>
                      <a:pt x="760" y="1"/>
                    </a:cubicBezTo>
                    <a:close/>
                  </a:path>
                </a:pathLst>
              </a:custGeom>
              <a:solidFill>
                <a:srgbClr val="FFD5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3" name="Google Shape;1703;p55"/>
              <p:cNvSpPr/>
              <p:nvPr/>
            </p:nvSpPr>
            <p:spPr>
              <a:xfrm>
                <a:off x="5480404" y="1117324"/>
                <a:ext cx="275363" cy="1294347"/>
              </a:xfrm>
              <a:custGeom>
                <a:avLst/>
                <a:gdLst/>
                <a:ahLst/>
                <a:cxnLst/>
                <a:rect l="l" t="t" r="r" b="b"/>
                <a:pathLst>
                  <a:path w="3801" h="17866" extrusionOk="0">
                    <a:moveTo>
                      <a:pt x="1294" y="1"/>
                    </a:moveTo>
                    <a:lnTo>
                      <a:pt x="1" y="16918"/>
                    </a:lnTo>
                    <a:cubicBezTo>
                      <a:pt x="1" y="17550"/>
                      <a:pt x="950" y="17866"/>
                      <a:pt x="1900" y="17866"/>
                    </a:cubicBezTo>
                    <a:cubicBezTo>
                      <a:pt x="2850" y="17866"/>
                      <a:pt x="3800" y="17550"/>
                      <a:pt x="3800" y="16918"/>
                    </a:cubicBezTo>
                    <a:lnTo>
                      <a:pt x="250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4" name="Google Shape;1704;p55"/>
              <p:cNvSpPr/>
              <p:nvPr/>
            </p:nvSpPr>
            <p:spPr>
              <a:xfrm>
                <a:off x="5522205" y="1117324"/>
                <a:ext cx="155032" cy="684049"/>
              </a:xfrm>
              <a:custGeom>
                <a:avLst/>
                <a:gdLst/>
                <a:ahLst/>
                <a:cxnLst/>
                <a:rect l="l" t="t" r="r" b="b"/>
                <a:pathLst>
                  <a:path w="2140" h="9442" extrusionOk="0">
                    <a:moveTo>
                      <a:pt x="717" y="1"/>
                    </a:moveTo>
                    <a:lnTo>
                      <a:pt x="1" y="9441"/>
                    </a:lnTo>
                    <a:cubicBezTo>
                      <a:pt x="406" y="7498"/>
                      <a:pt x="947" y="5591"/>
                      <a:pt x="1634" y="3757"/>
                    </a:cubicBezTo>
                    <a:cubicBezTo>
                      <a:pt x="1764" y="3410"/>
                      <a:pt x="1937" y="3093"/>
                      <a:pt x="2140" y="2811"/>
                    </a:cubicBezTo>
                    <a:lnTo>
                      <a:pt x="1923" y="1"/>
                    </a:lnTo>
                    <a:close/>
                  </a:path>
                </a:pathLst>
              </a:custGeom>
              <a:solidFill>
                <a:srgbClr val="212529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5" name="Google Shape;1705;p55"/>
              <p:cNvSpPr/>
              <p:nvPr/>
            </p:nvSpPr>
            <p:spPr>
              <a:xfrm>
                <a:off x="5517569" y="1764632"/>
                <a:ext cx="201035" cy="128160"/>
              </a:xfrm>
              <a:custGeom>
                <a:avLst/>
                <a:gdLst/>
                <a:ahLst/>
                <a:cxnLst/>
                <a:rect l="l" t="t" r="r" b="b"/>
                <a:pathLst>
                  <a:path w="2775" h="1769" extrusionOk="0">
                    <a:moveTo>
                      <a:pt x="101" y="0"/>
                    </a:moveTo>
                    <a:lnTo>
                      <a:pt x="1" y="1286"/>
                    </a:lnTo>
                    <a:cubicBezTo>
                      <a:pt x="1" y="1608"/>
                      <a:pt x="694" y="1769"/>
                      <a:pt x="1387" y="1769"/>
                    </a:cubicBezTo>
                    <a:cubicBezTo>
                      <a:pt x="2081" y="1769"/>
                      <a:pt x="2774" y="1608"/>
                      <a:pt x="2774" y="1286"/>
                    </a:cubicBezTo>
                    <a:lnTo>
                      <a:pt x="2674" y="0"/>
                    </a:lnTo>
                    <a:cubicBezTo>
                      <a:pt x="2674" y="303"/>
                      <a:pt x="2031" y="455"/>
                      <a:pt x="1387" y="455"/>
                    </a:cubicBezTo>
                    <a:cubicBezTo>
                      <a:pt x="744" y="455"/>
                      <a:pt x="101" y="303"/>
                      <a:pt x="101" y="0"/>
                    </a:cubicBezTo>
                    <a:close/>
                  </a:path>
                </a:pathLst>
              </a:custGeom>
              <a:solidFill>
                <a:srgbClr val="B8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6" name="Google Shape;1706;p55"/>
              <p:cNvSpPr/>
              <p:nvPr/>
            </p:nvSpPr>
            <p:spPr>
              <a:xfrm>
                <a:off x="5504021" y="1945675"/>
                <a:ext cx="228129" cy="142359"/>
              </a:xfrm>
              <a:custGeom>
                <a:avLst/>
                <a:gdLst/>
                <a:ahLst/>
                <a:cxnLst/>
                <a:rect l="l" t="t" r="r" b="b"/>
                <a:pathLst>
                  <a:path w="3149" h="1965" extrusionOk="0">
                    <a:moveTo>
                      <a:pt x="94" y="1"/>
                    </a:moveTo>
                    <a:lnTo>
                      <a:pt x="0" y="1287"/>
                    </a:lnTo>
                    <a:cubicBezTo>
                      <a:pt x="0" y="1739"/>
                      <a:pt x="787" y="1964"/>
                      <a:pt x="1574" y="1964"/>
                    </a:cubicBezTo>
                    <a:cubicBezTo>
                      <a:pt x="2361" y="1964"/>
                      <a:pt x="3148" y="1739"/>
                      <a:pt x="3148" y="1287"/>
                    </a:cubicBezTo>
                    <a:lnTo>
                      <a:pt x="3048" y="1"/>
                    </a:lnTo>
                    <a:cubicBezTo>
                      <a:pt x="3048" y="384"/>
                      <a:pt x="2309" y="575"/>
                      <a:pt x="1571" y="575"/>
                    </a:cubicBezTo>
                    <a:cubicBezTo>
                      <a:pt x="833" y="575"/>
                      <a:pt x="94" y="384"/>
                      <a:pt x="94" y="1"/>
                    </a:cubicBezTo>
                    <a:close/>
                  </a:path>
                </a:pathLst>
              </a:custGeom>
              <a:solidFill>
                <a:srgbClr val="B8D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7" name="Google Shape;1707;p55"/>
              <p:cNvSpPr/>
              <p:nvPr/>
            </p:nvSpPr>
            <p:spPr>
              <a:xfrm>
                <a:off x="5610155" y="535000"/>
                <a:ext cx="517112" cy="553644"/>
              </a:xfrm>
              <a:custGeom>
                <a:avLst/>
                <a:gdLst/>
                <a:ahLst/>
                <a:cxnLst/>
                <a:rect l="l" t="t" r="r" b="b"/>
                <a:pathLst>
                  <a:path w="7138" h="7642" extrusionOk="0">
                    <a:moveTo>
                      <a:pt x="6797" y="0"/>
                    </a:moveTo>
                    <a:cubicBezTo>
                      <a:pt x="6797" y="0"/>
                      <a:pt x="0" y="3684"/>
                      <a:pt x="189" y="7642"/>
                    </a:cubicBezTo>
                    <a:cubicBezTo>
                      <a:pt x="1200" y="7368"/>
                      <a:pt x="7137" y="144"/>
                      <a:pt x="679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8" name="Google Shape;1708;p55"/>
              <p:cNvSpPr/>
              <p:nvPr/>
            </p:nvSpPr>
            <p:spPr>
              <a:xfrm>
                <a:off x="5621674" y="926935"/>
                <a:ext cx="174882" cy="161703"/>
              </a:xfrm>
              <a:custGeom>
                <a:avLst/>
                <a:gdLst/>
                <a:ahLst/>
                <a:cxnLst/>
                <a:rect l="l" t="t" r="r" b="b"/>
                <a:pathLst>
                  <a:path w="2414" h="2232" extrusionOk="0">
                    <a:moveTo>
                      <a:pt x="2414" y="1"/>
                    </a:moveTo>
                    <a:cubicBezTo>
                      <a:pt x="1864" y="158"/>
                      <a:pt x="1200" y="295"/>
                      <a:pt x="413" y="382"/>
                    </a:cubicBezTo>
                    <a:cubicBezTo>
                      <a:pt x="145" y="982"/>
                      <a:pt x="1" y="1604"/>
                      <a:pt x="30" y="2232"/>
                    </a:cubicBezTo>
                    <a:cubicBezTo>
                      <a:pt x="384" y="2138"/>
                      <a:pt x="1337" y="1191"/>
                      <a:pt x="2414" y="1"/>
                    </a:cubicBezTo>
                    <a:close/>
                  </a:path>
                </a:pathLst>
              </a:custGeom>
              <a:solidFill>
                <a:srgbClr val="FFD5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9" name="Google Shape;1709;p55"/>
              <p:cNvSpPr/>
              <p:nvPr/>
            </p:nvSpPr>
            <p:spPr>
              <a:xfrm>
                <a:off x="5879654" y="650624"/>
                <a:ext cx="51943" cy="164383"/>
              </a:xfrm>
              <a:custGeom>
                <a:avLst/>
                <a:gdLst/>
                <a:ahLst/>
                <a:cxnLst/>
                <a:rect l="l" t="t" r="r" b="b"/>
                <a:pathLst>
                  <a:path w="717" h="2269" extrusionOk="0">
                    <a:moveTo>
                      <a:pt x="630" y="1"/>
                    </a:moveTo>
                    <a:lnTo>
                      <a:pt x="630" y="1"/>
                    </a:lnTo>
                    <a:cubicBezTo>
                      <a:pt x="427" y="152"/>
                      <a:pt x="217" y="311"/>
                      <a:pt x="7" y="484"/>
                    </a:cubicBezTo>
                    <a:cubicBezTo>
                      <a:pt x="0" y="1171"/>
                      <a:pt x="110" y="1835"/>
                      <a:pt x="203" y="2268"/>
                    </a:cubicBezTo>
                    <a:cubicBezTo>
                      <a:pt x="377" y="2065"/>
                      <a:pt x="550" y="1856"/>
                      <a:pt x="716" y="1661"/>
                    </a:cubicBezTo>
                    <a:cubicBezTo>
                      <a:pt x="623" y="1221"/>
                      <a:pt x="571" y="658"/>
                      <a:pt x="630" y="1"/>
                    </a:cubicBezTo>
                    <a:close/>
                  </a:path>
                </a:pathLst>
              </a:custGeom>
              <a:solidFill>
                <a:srgbClr val="FFD5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0" name="Google Shape;1710;p55"/>
              <p:cNvSpPr/>
              <p:nvPr/>
            </p:nvSpPr>
            <p:spPr>
              <a:xfrm>
                <a:off x="4903950" y="946713"/>
                <a:ext cx="719451" cy="187132"/>
              </a:xfrm>
              <a:custGeom>
                <a:avLst/>
                <a:gdLst/>
                <a:ahLst/>
                <a:cxnLst/>
                <a:rect l="l" t="t" r="r" b="b"/>
                <a:pathLst>
                  <a:path w="9931" h="2583" extrusionOk="0">
                    <a:moveTo>
                      <a:pt x="282" y="1"/>
                    </a:moveTo>
                    <a:cubicBezTo>
                      <a:pt x="100" y="1"/>
                      <a:pt x="0" y="19"/>
                      <a:pt x="6" y="59"/>
                    </a:cubicBezTo>
                    <a:cubicBezTo>
                      <a:pt x="6" y="59"/>
                      <a:pt x="4124" y="2583"/>
                      <a:pt x="7498" y="2583"/>
                    </a:cubicBezTo>
                    <a:cubicBezTo>
                      <a:pt x="8391" y="2583"/>
                      <a:pt x="9232" y="2406"/>
                      <a:pt x="9930" y="1959"/>
                    </a:cubicBezTo>
                    <a:cubicBezTo>
                      <a:pt x="9264" y="1294"/>
                      <a:pt x="1820" y="1"/>
                      <a:pt x="28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1" name="Google Shape;1711;p55"/>
              <p:cNvSpPr/>
              <p:nvPr/>
            </p:nvSpPr>
            <p:spPr>
              <a:xfrm>
                <a:off x="5396656" y="1019521"/>
                <a:ext cx="226753" cy="112076"/>
              </a:xfrm>
              <a:custGeom>
                <a:avLst/>
                <a:gdLst/>
                <a:ahLst/>
                <a:cxnLst/>
                <a:rect l="l" t="t" r="r" b="b"/>
                <a:pathLst>
                  <a:path w="3130" h="1547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413" y="397"/>
                      <a:pt x="867" y="903"/>
                      <a:pt x="1337" y="1546"/>
                    </a:cubicBezTo>
                    <a:cubicBezTo>
                      <a:pt x="1987" y="1474"/>
                      <a:pt x="2601" y="1293"/>
                      <a:pt x="3129" y="954"/>
                    </a:cubicBezTo>
                    <a:cubicBezTo>
                      <a:pt x="2869" y="694"/>
                      <a:pt x="1576" y="340"/>
                      <a:pt x="0" y="0"/>
                    </a:cubicBezTo>
                    <a:close/>
                  </a:path>
                </a:pathLst>
              </a:custGeom>
              <a:solidFill>
                <a:srgbClr val="FFD5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2" name="Google Shape;1712;p55"/>
              <p:cNvSpPr/>
              <p:nvPr/>
            </p:nvSpPr>
            <p:spPr>
              <a:xfrm>
                <a:off x="5605228" y="1089070"/>
                <a:ext cx="274494" cy="692236"/>
              </a:xfrm>
              <a:custGeom>
                <a:avLst/>
                <a:gdLst/>
                <a:ahLst/>
                <a:cxnLst/>
                <a:rect l="l" t="t" r="r" b="b"/>
                <a:pathLst>
                  <a:path w="3789" h="9555" extrusionOk="0">
                    <a:moveTo>
                      <a:pt x="264" y="0"/>
                    </a:moveTo>
                    <a:lnTo>
                      <a:pt x="264" y="0"/>
                    </a:lnTo>
                    <a:cubicBezTo>
                      <a:pt x="1" y="1007"/>
                      <a:pt x="3202" y="9555"/>
                      <a:pt x="3566" y="9555"/>
                    </a:cubicBezTo>
                    <a:cubicBezTo>
                      <a:pt x="3571" y="9555"/>
                      <a:pt x="3575" y="9553"/>
                      <a:pt x="3579" y="9550"/>
                    </a:cubicBezTo>
                    <a:cubicBezTo>
                      <a:pt x="3579" y="9550"/>
                      <a:pt x="3788" y="1821"/>
                      <a:pt x="26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3" name="Google Shape;1713;p55"/>
              <p:cNvSpPr/>
              <p:nvPr/>
            </p:nvSpPr>
            <p:spPr>
              <a:xfrm>
                <a:off x="5617544" y="1089070"/>
                <a:ext cx="108812" cy="230890"/>
              </a:xfrm>
              <a:custGeom>
                <a:avLst/>
                <a:gdLst/>
                <a:ahLst/>
                <a:cxnLst/>
                <a:rect l="l" t="t" r="r" b="b"/>
                <a:pathLst>
                  <a:path w="1502" h="3187" extrusionOk="0">
                    <a:moveTo>
                      <a:pt x="94" y="0"/>
                    </a:moveTo>
                    <a:lnTo>
                      <a:pt x="94" y="0"/>
                    </a:lnTo>
                    <a:cubicBezTo>
                      <a:pt x="1" y="354"/>
                      <a:pt x="340" y="1654"/>
                      <a:pt x="838" y="3187"/>
                    </a:cubicBezTo>
                    <a:cubicBezTo>
                      <a:pt x="975" y="2630"/>
                      <a:pt x="1185" y="1987"/>
                      <a:pt x="1502" y="1257"/>
                    </a:cubicBezTo>
                    <a:cubicBezTo>
                      <a:pt x="1120" y="723"/>
                      <a:pt x="658" y="290"/>
                      <a:pt x="94" y="0"/>
                    </a:cubicBezTo>
                    <a:close/>
                  </a:path>
                </a:pathLst>
              </a:custGeom>
              <a:solidFill>
                <a:srgbClr val="FFD5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4" name="Google Shape;1714;p55"/>
              <p:cNvSpPr/>
              <p:nvPr/>
            </p:nvSpPr>
            <p:spPr>
              <a:xfrm>
                <a:off x="5726286" y="1460647"/>
                <a:ext cx="126779" cy="108889"/>
              </a:xfrm>
              <a:custGeom>
                <a:avLst/>
                <a:gdLst/>
                <a:ahLst/>
                <a:cxnLst/>
                <a:rect l="l" t="t" r="r" b="b"/>
                <a:pathLst>
                  <a:path w="1750" h="1503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87" y="245"/>
                      <a:pt x="183" y="498"/>
                      <a:pt x="269" y="745"/>
                    </a:cubicBezTo>
                    <a:cubicBezTo>
                      <a:pt x="694" y="882"/>
                      <a:pt x="1207" y="1119"/>
                      <a:pt x="1750" y="1502"/>
                    </a:cubicBezTo>
                    <a:cubicBezTo>
                      <a:pt x="1720" y="1249"/>
                      <a:pt x="1684" y="989"/>
                      <a:pt x="1641" y="722"/>
                    </a:cubicBezTo>
                    <a:cubicBezTo>
                      <a:pt x="1050" y="368"/>
                      <a:pt x="420" y="138"/>
                      <a:pt x="1" y="1"/>
                    </a:cubicBezTo>
                    <a:close/>
                  </a:path>
                </a:pathLst>
              </a:custGeom>
              <a:solidFill>
                <a:srgbClr val="FFD5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5" name="Google Shape;1715;p55"/>
              <p:cNvSpPr/>
              <p:nvPr/>
            </p:nvSpPr>
            <p:spPr>
              <a:xfrm>
                <a:off x="5766131" y="1568447"/>
                <a:ext cx="96859" cy="115699"/>
              </a:xfrm>
              <a:custGeom>
                <a:avLst/>
                <a:gdLst/>
                <a:ahLst/>
                <a:cxnLst/>
                <a:rect l="l" t="t" r="r" b="b"/>
                <a:pathLst>
                  <a:path w="1337" h="1597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16" y="297"/>
                      <a:pt x="231" y="578"/>
                      <a:pt x="333" y="845"/>
                    </a:cubicBezTo>
                    <a:cubicBezTo>
                      <a:pt x="657" y="1040"/>
                      <a:pt x="997" y="1287"/>
                      <a:pt x="1337" y="1597"/>
                    </a:cubicBezTo>
                    <a:cubicBezTo>
                      <a:pt x="1323" y="1351"/>
                      <a:pt x="1300" y="1077"/>
                      <a:pt x="1280" y="787"/>
                    </a:cubicBezTo>
                    <a:cubicBezTo>
                      <a:pt x="890" y="463"/>
                      <a:pt x="434" y="203"/>
                      <a:pt x="0" y="0"/>
                    </a:cubicBezTo>
                    <a:close/>
                  </a:path>
                </a:pathLst>
              </a:custGeom>
              <a:solidFill>
                <a:srgbClr val="FFD5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6" name="Google Shape;1716;p55"/>
              <p:cNvSpPr/>
              <p:nvPr/>
            </p:nvSpPr>
            <p:spPr>
              <a:xfrm>
                <a:off x="5556762" y="1021115"/>
                <a:ext cx="122504" cy="122509"/>
              </a:xfrm>
              <a:custGeom>
                <a:avLst/>
                <a:gdLst/>
                <a:ahLst/>
                <a:cxnLst/>
                <a:rect l="l" t="t" r="r" b="b"/>
                <a:pathLst>
                  <a:path w="1691" h="1691" extrusionOk="0">
                    <a:moveTo>
                      <a:pt x="846" y="1"/>
                    </a:moveTo>
                    <a:cubicBezTo>
                      <a:pt x="377" y="1"/>
                      <a:pt x="1" y="375"/>
                      <a:pt x="1" y="845"/>
                    </a:cubicBezTo>
                    <a:cubicBezTo>
                      <a:pt x="1" y="1308"/>
                      <a:pt x="377" y="1691"/>
                      <a:pt x="846" y="1691"/>
                    </a:cubicBezTo>
                    <a:cubicBezTo>
                      <a:pt x="1309" y="1691"/>
                      <a:pt x="1691" y="1308"/>
                      <a:pt x="1691" y="845"/>
                    </a:cubicBezTo>
                    <a:cubicBezTo>
                      <a:pt x="1691" y="375"/>
                      <a:pt x="1309" y="1"/>
                      <a:pt x="846" y="1"/>
                    </a:cubicBezTo>
                    <a:close/>
                  </a:path>
                </a:pathLst>
              </a:custGeom>
              <a:solidFill>
                <a:srgbClr val="1866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717" name="Google Shape;1717;p55"/>
          <p:cNvSpPr/>
          <p:nvPr/>
        </p:nvSpPr>
        <p:spPr>
          <a:xfrm>
            <a:off x="-920952" y="1987499"/>
            <a:ext cx="2651793" cy="453369"/>
          </a:xfrm>
          <a:custGeom>
            <a:avLst/>
            <a:gdLst/>
            <a:ahLst/>
            <a:cxnLst/>
            <a:rect l="l" t="t" r="r" b="b"/>
            <a:pathLst>
              <a:path w="28455" h="4865" extrusionOk="0">
                <a:moveTo>
                  <a:pt x="18226" y="0"/>
                </a:moveTo>
                <a:cubicBezTo>
                  <a:pt x="16791" y="0"/>
                  <a:pt x="14567" y="945"/>
                  <a:pt x="11645" y="3580"/>
                </a:cubicBezTo>
                <a:cubicBezTo>
                  <a:pt x="11972" y="2555"/>
                  <a:pt x="11763" y="2033"/>
                  <a:pt x="10999" y="2033"/>
                </a:cubicBezTo>
                <a:cubicBezTo>
                  <a:pt x="10243" y="2033"/>
                  <a:pt x="8946" y="2542"/>
                  <a:pt x="7088" y="3580"/>
                </a:cubicBezTo>
                <a:cubicBezTo>
                  <a:pt x="7296" y="2950"/>
                  <a:pt x="7225" y="2536"/>
                  <a:pt x="6626" y="2536"/>
                </a:cubicBezTo>
                <a:cubicBezTo>
                  <a:pt x="5981" y="2536"/>
                  <a:pt x="4724" y="3016"/>
                  <a:pt x="2544" y="4221"/>
                </a:cubicBezTo>
                <a:cubicBezTo>
                  <a:pt x="2882" y="3683"/>
                  <a:pt x="2896" y="3441"/>
                  <a:pt x="2648" y="3441"/>
                </a:cubicBezTo>
                <a:cubicBezTo>
                  <a:pt x="2280" y="3441"/>
                  <a:pt x="1334" y="3972"/>
                  <a:pt x="1" y="4864"/>
                </a:cubicBezTo>
                <a:lnTo>
                  <a:pt x="27167" y="4864"/>
                </a:lnTo>
                <a:cubicBezTo>
                  <a:pt x="28455" y="3310"/>
                  <a:pt x="28409" y="2484"/>
                  <a:pt x="26845" y="2484"/>
                </a:cubicBezTo>
                <a:cubicBezTo>
                  <a:pt x="25741" y="2484"/>
                  <a:pt x="23881" y="2895"/>
                  <a:pt x="21200" y="3753"/>
                </a:cubicBezTo>
                <a:cubicBezTo>
                  <a:pt x="21915" y="3068"/>
                  <a:pt x="21868" y="2531"/>
                  <a:pt x="21296" y="2531"/>
                </a:cubicBezTo>
                <a:cubicBezTo>
                  <a:pt x="20897" y="2531"/>
                  <a:pt x="20241" y="2793"/>
                  <a:pt x="19409" y="3450"/>
                </a:cubicBezTo>
                <a:cubicBezTo>
                  <a:pt x="20684" y="1806"/>
                  <a:pt x="20209" y="0"/>
                  <a:pt x="18226" y="0"/>
                </a:cubicBezTo>
                <a:close/>
              </a:path>
            </a:pathLst>
          </a:custGeom>
          <a:solidFill>
            <a:srgbClr val="212529">
              <a:alpha val="71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8" name="Google Shape;1718;p55"/>
          <p:cNvSpPr/>
          <p:nvPr/>
        </p:nvSpPr>
        <p:spPr>
          <a:xfrm flipH="1">
            <a:off x="6876298" y="3079924"/>
            <a:ext cx="2651793" cy="453369"/>
          </a:xfrm>
          <a:custGeom>
            <a:avLst/>
            <a:gdLst/>
            <a:ahLst/>
            <a:cxnLst/>
            <a:rect l="l" t="t" r="r" b="b"/>
            <a:pathLst>
              <a:path w="28455" h="4865" extrusionOk="0">
                <a:moveTo>
                  <a:pt x="18226" y="0"/>
                </a:moveTo>
                <a:cubicBezTo>
                  <a:pt x="16791" y="0"/>
                  <a:pt x="14567" y="945"/>
                  <a:pt x="11645" y="3580"/>
                </a:cubicBezTo>
                <a:cubicBezTo>
                  <a:pt x="11972" y="2555"/>
                  <a:pt x="11763" y="2033"/>
                  <a:pt x="10999" y="2033"/>
                </a:cubicBezTo>
                <a:cubicBezTo>
                  <a:pt x="10243" y="2033"/>
                  <a:pt x="8946" y="2542"/>
                  <a:pt x="7088" y="3580"/>
                </a:cubicBezTo>
                <a:cubicBezTo>
                  <a:pt x="7296" y="2950"/>
                  <a:pt x="7225" y="2536"/>
                  <a:pt x="6626" y="2536"/>
                </a:cubicBezTo>
                <a:cubicBezTo>
                  <a:pt x="5981" y="2536"/>
                  <a:pt x="4724" y="3016"/>
                  <a:pt x="2544" y="4221"/>
                </a:cubicBezTo>
                <a:cubicBezTo>
                  <a:pt x="2882" y="3683"/>
                  <a:pt x="2896" y="3441"/>
                  <a:pt x="2648" y="3441"/>
                </a:cubicBezTo>
                <a:cubicBezTo>
                  <a:pt x="2280" y="3441"/>
                  <a:pt x="1334" y="3972"/>
                  <a:pt x="1" y="4864"/>
                </a:cubicBezTo>
                <a:lnTo>
                  <a:pt x="27167" y="4864"/>
                </a:lnTo>
                <a:cubicBezTo>
                  <a:pt x="28455" y="3310"/>
                  <a:pt x="28409" y="2484"/>
                  <a:pt x="26845" y="2484"/>
                </a:cubicBezTo>
                <a:cubicBezTo>
                  <a:pt x="25741" y="2484"/>
                  <a:pt x="23881" y="2895"/>
                  <a:pt x="21200" y="3753"/>
                </a:cubicBezTo>
                <a:cubicBezTo>
                  <a:pt x="21915" y="3068"/>
                  <a:pt x="21868" y="2531"/>
                  <a:pt x="21296" y="2531"/>
                </a:cubicBezTo>
                <a:cubicBezTo>
                  <a:pt x="20897" y="2531"/>
                  <a:pt x="20241" y="2793"/>
                  <a:pt x="19409" y="3450"/>
                </a:cubicBezTo>
                <a:cubicBezTo>
                  <a:pt x="20684" y="1806"/>
                  <a:pt x="20209" y="0"/>
                  <a:pt x="18226" y="0"/>
                </a:cubicBezTo>
                <a:close/>
              </a:path>
            </a:pathLst>
          </a:custGeom>
          <a:solidFill>
            <a:srgbClr val="212529">
              <a:alpha val="71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26" name="Google Shape;1726;p55"/>
          <p:cNvGrpSpPr/>
          <p:nvPr/>
        </p:nvGrpSpPr>
        <p:grpSpPr>
          <a:xfrm rot="-5400000">
            <a:off x="5982963" y="3011321"/>
            <a:ext cx="619884" cy="565808"/>
            <a:chOff x="4783350" y="5161650"/>
            <a:chExt cx="195825" cy="178725"/>
          </a:xfrm>
        </p:grpSpPr>
        <p:sp>
          <p:nvSpPr>
            <p:cNvPr id="1727" name="Google Shape;1727;p55"/>
            <p:cNvSpPr/>
            <p:nvPr/>
          </p:nvSpPr>
          <p:spPr>
            <a:xfrm>
              <a:off x="4825625" y="5244125"/>
              <a:ext cx="153550" cy="96250"/>
            </a:xfrm>
            <a:custGeom>
              <a:avLst/>
              <a:gdLst/>
              <a:ahLst/>
              <a:cxnLst/>
              <a:rect l="l" t="t" r="r" b="b"/>
              <a:pathLst>
                <a:path w="6142" h="3850" extrusionOk="0">
                  <a:moveTo>
                    <a:pt x="5439" y="0"/>
                  </a:moveTo>
                  <a:cubicBezTo>
                    <a:pt x="4587" y="0"/>
                    <a:pt x="2947" y="461"/>
                    <a:pt x="1004" y="1744"/>
                  </a:cubicBezTo>
                  <a:cubicBezTo>
                    <a:pt x="557" y="2039"/>
                    <a:pt x="0" y="3555"/>
                    <a:pt x="130" y="3824"/>
                  </a:cubicBezTo>
                  <a:cubicBezTo>
                    <a:pt x="138" y="3842"/>
                    <a:pt x="150" y="3850"/>
                    <a:pt x="164" y="3850"/>
                  </a:cubicBezTo>
                  <a:cubicBezTo>
                    <a:pt x="358" y="3850"/>
                    <a:pt x="1056" y="2292"/>
                    <a:pt x="1056" y="2292"/>
                  </a:cubicBezTo>
                  <a:cubicBezTo>
                    <a:pt x="1056" y="2292"/>
                    <a:pt x="5771" y="992"/>
                    <a:pt x="6047" y="364"/>
                  </a:cubicBezTo>
                  <a:cubicBezTo>
                    <a:pt x="6142" y="142"/>
                    <a:pt x="5912" y="0"/>
                    <a:pt x="5439" y="0"/>
                  </a:cubicBezTo>
                  <a:close/>
                </a:path>
              </a:pathLst>
            </a:custGeom>
            <a:solidFill>
              <a:srgbClr val="FFD5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55"/>
            <p:cNvSpPr/>
            <p:nvPr/>
          </p:nvSpPr>
          <p:spPr>
            <a:xfrm>
              <a:off x="4783350" y="5161650"/>
              <a:ext cx="119925" cy="141400"/>
            </a:xfrm>
            <a:custGeom>
              <a:avLst/>
              <a:gdLst/>
              <a:ahLst/>
              <a:cxnLst/>
              <a:rect l="l" t="t" r="r" b="b"/>
              <a:pathLst>
                <a:path w="4797" h="5656" extrusionOk="0">
                  <a:moveTo>
                    <a:pt x="4260" y="0"/>
                  </a:moveTo>
                  <a:cubicBezTo>
                    <a:pt x="4234" y="0"/>
                    <a:pt x="4206" y="5"/>
                    <a:pt x="4177" y="16"/>
                  </a:cubicBezTo>
                  <a:cubicBezTo>
                    <a:pt x="3534" y="232"/>
                    <a:pt x="1857" y="4826"/>
                    <a:pt x="1857" y="4826"/>
                  </a:cubicBezTo>
                  <a:cubicBezTo>
                    <a:pt x="1857" y="4826"/>
                    <a:pt x="1" y="5476"/>
                    <a:pt x="254" y="5627"/>
                  </a:cubicBezTo>
                  <a:cubicBezTo>
                    <a:pt x="288" y="5647"/>
                    <a:pt x="347" y="5656"/>
                    <a:pt x="423" y="5656"/>
                  </a:cubicBezTo>
                  <a:cubicBezTo>
                    <a:pt x="908" y="5656"/>
                    <a:pt x="2112" y="5288"/>
                    <a:pt x="2400" y="4920"/>
                  </a:cubicBezTo>
                  <a:cubicBezTo>
                    <a:pt x="4529" y="2204"/>
                    <a:pt x="4797" y="0"/>
                    <a:pt x="4260" y="0"/>
                  </a:cubicBezTo>
                  <a:close/>
                </a:path>
              </a:pathLst>
            </a:custGeom>
            <a:solidFill>
              <a:srgbClr val="FFD5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55"/>
            <p:cNvSpPr/>
            <p:nvPr/>
          </p:nvSpPr>
          <p:spPr>
            <a:xfrm>
              <a:off x="4824500" y="5269550"/>
              <a:ext cx="46625" cy="35725"/>
            </a:xfrm>
            <a:custGeom>
              <a:avLst/>
              <a:gdLst/>
              <a:ahLst/>
              <a:cxnLst/>
              <a:rect l="l" t="t" r="r" b="b"/>
              <a:pathLst>
                <a:path w="1865" h="1429" extrusionOk="0">
                  <a:moveTo>
                    <a:pt x="1324" y="1"/>
                  </a:moveTo>
                  <a:cubicBezTo>
                    <a:pt x="845" y="1"/>
                    <a:pt x="0" y="1204"/>
                    <a:pt x="81" y="1398"/>
                  </a:cubicBezTo>
                  <a:cubicBezTo>
                    <a:pt x="90" y="1419"/>
                    <a:pt x="113" y="1429"/>
                    <a:pt x="147" y="1429"/>
                  </a:cubicBezTo>
                  <a:cubicBezTo>
                    <a:pt x="477" y="1429"/>
                    <a:pt x="1865" y="529"/>
                    <a:pt x="1512" y="91"/>
                  </a:cubicBezTo>
                  <a:cubicBezTo>
                    <a:pt x="1460" y="28"/>
                    <a:pt x="1396" y="1"/>
                    <a:pt x="1324" y="1"/>
                  </a:cubicBezTo>
                  <a:close/>
                </a:path>
              </a:pathLst>
            </a:custGeom>
            <a:solidFill>
              <a:srgbClr val="0024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0" name="Google Shape;1730;p55"/>
            <p:cNvSpPr/>
            <p:nvPr/>
          </p:nvSpPr>
          <p:spPr>
            <a:xfrm>
              <a:off x="4861550" y="5206850"/>
              <a:ext cx="77325" cy="65450"/>
            </a:xfrm>
            <a:custGeom>
              <a:avLst/>
              <a:gdLst/>
              <a:ahLst/>
              <a:cxnLst/>
              <a:rect l="l" t="t" r="r" b="b"/>
              <a:pathLst>
                <a:path w="3093" h="2618" extrusionOk="0">
                  <a:moveTo>
                    <a:pt x="2257" y="1"/>
                  </a:moveTo>
                  <a:cubicBezTo>
                    <a:pt x="2252" y="1"/>
                    <a:pt x="2246" y="3"/>
                    <a:pt x="2240" y="5"/>
                  </a:cubicBezTo>
                  <a:cubicBezTo>
                    <a:pt x="1619" y="345"/>
                    <a:pt x="1063" y="988"/>
                    <a:pt x="659" y="1552"/>
                  </a:cubicBezTo>
                  <a:cubicBezTo>
                    <a:pt x="253" y="2115"/>
                    <a:pt x="9" y="2585"/>
                    <a:pt x="9" y="2585"/>
                  </a:cubicBezTo>
                  <a:cubicBezTo>
                    <a:pt x="0" y="2599"/>
                    <a:pt x="9" y="2606"/>
                    <a:pt x="16" y="2613"/>
                  </a:cubicBezTo>
                  <a:cubicBezTo>
                    <a:pt x="19" y="2616"/>
                    <a:pt x="24" y="2618"/>
                    <a:pt x="30" y="2618"/>
                  </a:cubicBezTo>
                  <a:cubicBezTo>
                    <a:pt x="35" y="2618"/>
                    <a:pt x="40" y="2616"/>
                    <a:pt x="43" y="2613"/>
                  </a:cubicBezTo>
                  <a:cubicBezTo>
                    <a:pt x="43" y="2613"/>
                    <a:pt x="43" y="2606"/>
                    <a:pt x="59" y="2592"/>
                  </a:cubicBezTo>
                  <a:cubicBezTo>
                    <a:pt x="210" y="2446"/>
                    <a:pt x="1489" y="1219"/>
                    <a:pt x="3070" y="851"/>
                  </a:cubicBezTo>
                  <a:cubicBezTo>
                    <a:pt x="3086" y="851"/>
                    <a:pt x="3093" y="843"/>
                    <a:pt x="3093" y="829"/>
                  </a:cubicBezTo>
                  <a:cubicBezTo>
                    <a:pt x="3086" y="815"/>
                    <a:pt x="3077" y="815"/>
                    <a:pt x="3063" y="815"/>
                  </a:cubicBezTo>
                  <a:cubicBezTo>
                    <a:pt x="2210" y="1009"/>
                    <a:pt x="1446" y="1449"/>
                    <a:pt x="896" y="1848"/>
                  </a:cubicBezTo>
                  <a:cubicBezTo>
                    <a:pt x="513" y="2120"/>
                    <a:pt x="236" y="2371"/>
                    <a:pt x="103" y="2498"/>
                  </a:cubicBezTo>
                  <a:lnTo>
                    <a:pt x="103" y="2498"/>
                  </a:lnTo>
                  <a:cubicBezTo>
                    <a:pt x="204" y="2311"/>
                    <a:pt x="443" y="1909"/>
                    <a:pt x="766" y="1472"/>
                  </a:cubicBezTo>
                  <a:cubicBezTo>
                    <a:pt x="1163" y="938"/>
                    <a:pt x="1683" y="352"/>
                    <a:pt x="2262" y="42"/>
                  </a:cubicBezTo>
                  <a:cubicBezTo>
                    <a:pt x="2276" y="35"/>
                    <a:pt x="2276" y="19"/>
                    <a:pt x="2269" y="12"/>
                  </a:cubicBezTo>
                  <a:cubicBezTo>
                    <a:pt x="2269" y="4"/>
                    <a:pt x="2264" y="1"/>
                    <a:pt x="2257" y="1"/>
                  </a:cubicBezTo>
                  <a:close/>
                </a:path>
              </a:pathLst>
            </a:custGeom>
            <a:solidFill>
              <a:srgbClr val="0024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31" name="Google Shape;1731;p55"/>
          <p:cNvGrpSpPr/>
          <p:nvPr/>
        </p:nvGrpSpPr>
        <p:grpSpPr>
          <a:xfrm rot="5400000" flipH="1">
            <a:off x="1172394" y="3586328"/>
            <a:ext cx="510105" cy="465596"/>
            <a:chOff x="4783350" y="5161650"/>
            <a:chExt cx="195825" cy="178725"/>
          </a:xfrm>
        </p:grpSpPr>
        <p:sp>
          <p:nvSpPr>
            <p:cNvPr id="1732" name="Google Shape;1732;p55"/>
            <p:cNvSpPr/>
            <p:nvPr/>
          </p:nvSpPr>
          <p:spPr>
            <a:xfrm>
              <a:off x="4825625" y="5244125"/>
              <a:ext cx="153550" cy="96250"/>
            </a:xfrm>
            <a:custGeom>
              <a:avLst/>
              <a:gdLst/>
              <a:ahLst/>
              <a:cxnLst/>
              <a:rect l="l" t="t" r="r" b="b"/>
              <a:pathLst>
                <a:path w="6142" h="3850" extrusionOk="0">
                  <a:moveTo>
                    <a:pt x="5439" y="0"/>
                  </a:moveTo>
                  <a:cubicBezTo>
                    <a:pt x="4587" y="0"/>
                    <a:pt x="2947" y="461"/>
                    <a:pt x="1004" y="1744"/>
                  </a:cubicBezTo>
                  <a:cubicBezTo>
                    <a:pt x="557" y="2039"/>
                    <a:pt x="0" y="3555"/>
                    <a:pt x="130" y="3824"/>
                  </a:cubicBezTo>
                  <a:cubicBezTo>
                    <a:pt x="138" y="3842"/>
                    <a:pt x="150" y="3850"/>
                    <a:pt x="164" y="3850"/>
                  </a:cubicBezTo>
                  <a:cubicBezTo>
                    <a:pt x="358" y="3850"/>
                    <a:pt x="1056" y="2292"/>
                    <a:pt x="1056" y="2292"/>
                  </a:cubicBezTo>
                  <a:cubicBezTo>
                    <a:pt x="1056" y="2292"/>
                    <a:pt x="5771" y="992"/>
                    <a:pt x="6047" y="364"/>
                  </a:cubicBezTo>
                  <a:cubicBezTo>
                    <a:pt x="6142" y="142"/>
                    <a:pt x="5912" y="0"/>
                    <a:pt x="5439" y="0"/>
                  </a:cubicBezTo>
                  <a:close/>
                </a:path>
              </a:pathLst>
            </a:custGeom>
            <a:solidFill>
              <a:srgbClr val="FFD5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55"/>
            <p:cNvSpPr/>
            <p:nvPr/>
          </p:nvSpPr>
          <p:spPr>
            <a:xfrm>
              <a:off x="4783350" y="5161650"/>
              <a:ext cx="119925" cy="141400"/>
            </a:xfrm>
            <a:custGeom>
              <a:avLst/>
              <a:gdLst/>
              <a:ahLst/>
              <a:cxnLst/>
              <a:rect l="l" t="t" r="r" b="b"/>
              <a:pathLst>
                <a:path w="4797" h="5656" extrusionOk="0">
                  <a:moveTo>
                    <a:pt x="4260" y="0"/>
                  </a:moveTo>
                  <a:cubicBezTo>
                    <a:pt x="4234" y="0"/>
                    <a:pt x="4206" y="5"/>
                    <a:pt x="4177" y="16"/>
                  </a:cubicBezTo>
                  <a:cubicBezTo>
                    <a:pt x="3534" y="232"/>
                    <a:pt x="1857" y="4826"/>
                    <a:pt x="1857" y="4826"/>
                  </a:cubicBezTo>
                  <a:cubicBezTo>
                    <a:pt x="1857" y="4826"/>
                    <a:pt x="1" y="5476"/>
                    <a:pt x="254" y="5627"/>
                  </a:cubicBezTo>
                  <a:cubicBezTo>
                    <a:pt x="288" y="5647"/>
                    <a:pt x="347" y="5656"/>
                    <a:pt x="423" y="5656"/>
                  </a:cubicBezTo>
                  <a:cubicBezTo>
                    <a:pt x="908" y="5656"/>
                    <a:pt x="2112" y="5288"/>
                    <a:pt x="2400" y="4920"/>
                  </a:cubicBezTo>
                  <a:cubicBezTo>
                    <a:pt x="4529" y="2204"/>
                    <a:pt x="4797" y="0"/>
                    <a:pt x="4260" y="0"/>
                  </a:cubicBezTo>
                  <a:close/>
                </a:path>
              </a:pathLst>
            </a:custGeom>
            <a:solidFill>
              <a:srgbClr val="FFD5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4" name="Google Shape;1734;p55"/>
            <p:cNvSpPr/>
            <p:nvPr/>
          </p:nvSpPr>
          <p:spPr>
            <a:xfrm>
              <a:off x="4824500" y="5269550"/>
              <a:ext cx="46625" cy="35725"/>
            </a:xfrm>
            <a:custGeom>
              <a:avLst/>
              <a:gdLst/>
              <a:ahLst/>
              <a:cxnLst/>
              <a:rect l="l" t="t" r="r" b="b"/>
              <a:pathLst>
                <a:path w="1865" h="1429" extrusionOk="0">
                  <a:moveTo>
                    <a:pt x="1324" y="1"/>
                  </a:moveTo>
                  <a:cubicBezTo>
                    <a:pt x="845" y="1"/>
                    <a:pt x="0" y="1204"/>
                    <a:pt x="81" y="1398"/>
                  </a:cubicBezTo>
                  <a:cubicBezTo>
                    <a:pt x="90" y="1419"/>
                    <a:pt x="113" y="1429"/>
                    <a:pt x="147" y="1429"/>
                  </a:cubicBezTo>
                  <a:cubicBezTo>
                    <a:pt x="477" y="1429"/>
                    <a:pt x="1865" y="529"/>
                    <a:pt x="1512" y="91"/>
                  </a:cubicBezTo>
                  <a:cubicBezTo>
                    <a:pt x="1460" y="28"/>
                    <a:pt x="1396" y="1"/>
                    <a:pt x="1324" y="1"/>
                  </a:cubicBezTo>
                  <a:close/>
                </a:path>
              </a:pathLst>
            </a:custGeom>
            <a:solidFill>
              <a:srgbClr val="0024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55"/>
            <p:cNvSpPr/>
            <p:nvPr/>
          </p:nvSpPr>
          <p:spPr>
            <a:xfrm>
              <a:off x="4861550" y="5206850"/>
              <a:ext cx="77325" cy="65450"/>
            </a:xfrm>
            <a:custGeom>
              <a:avLst/>
              <a:gdLst/>
              <a:ahLst/>
              <a:cxnLst/>
              <a:rect l="l" t="t" r="r" b="b"/>
              <a:pathLst>
                <a:path w="3093" h="2618" extrusionOk="0">
                  <a:moveTo>
                    <a:pt x="2257" y="1"/>
                  </a:moveTo>
                  <a:cubicBezTo>
                    <a:pt x="2252" y="1"/>
                    <a:pt x="2246" y="3"/>
                    <a:pt x="2240" y="5"/>
                  </a:cubicBezTo>
                  <a:cubicBezTo>
                    <a:pt x="1619" y="345"/>
                    <a:pt x="1063" y="988"/>
                    <a:pt x="659" y="1552"/>
                  </a:cubicBezTo>
                  <a:cubicBezTo>
                    <a:pt x="253" y="2115"/>
                    <a:pt x="9" y="2585"/>
                    <a:pt x="9" y="2585"/>
                  </a:cubicBezTo>
                  <a:cubicBezTo>
                    <a:pt x="0" y="2599"/>
                    <a:pt x="9" y="2606"/>
                    <a:pt x="16" y="2613"/>
                  </a:cubicBezTo>
                  <a:cubicBezTo>
                    <a:pt x="19" y="2616"/>
                    <a:pt x="24" y="2618"/>
                    <a:pt x="30" y="2618"/>
                  </a:cubicBezTo>
                  <a:cubicBezTo>
                    <a:pt x="35" y="2618"/>
                    <a:pt x="40" y="2616"/>
                    <a:pt x="43" y="2613"/>
                  </a:cubicBezTo>
                  <a:cubicBezTo>
                    <a:pt x="43" y="2613"/>
                    <a:pt x="43" y="2606"/>
                    <a:pt x="59" y="2592"/>
                  </a:cubicBezTo>
                  <a:cubicBezTo>
                    <a:pt x="210" y="2446"/>
                    <a:pt x="1489" y="1219"/>
                    <a:pt x="3070" y="851"/>
                  </a:cubicBezTo>
                  <a:cubicBezTo>
                    <a:pt x="3086" y="851"/>
                    <a:pt x="3093" y="843"/>
                    <a:pt x="3093" y="829"/>
                  </a:cubicBezTo>
                  <a:cubicBezTo>
                    <a:pt x="3086" y="815"/>
                    <a:pt x="3077" y="815"/>
                    <a:pt x="3063" y="815"/>
                  </a:cubicBezTo>
                  <a:cubicBezTo>
                    <a:pt x="2210" y="1009"/>
                    <a:pt x="1446" y="1449"/>
                    <a:pt x="896" y="1848"/>
                  </a:cubicBezTo>
                  <a:cubicBezTo>
                    <a:pt x="513" y="2120"/>
                    <a:pt x="236" y="2371"/>
                    <a:pt x="103" y="2498"/>
                  </a:cubicBezTo>
                  <a:lnTo>
                    <a:pt x="103" y="2498"/>
                  </a:lnTo>
                  <a:cubicBezTo>
                    <a:pt x="204" y="2311"/>
                    <a:pt x="443" y="1909"/>
                    <a:pt x="766" y="1472"/>
                  </a:cubicBezTo>
                  <a:cubicBezTo>
                    <a:pt x="1163" y="938"/>
                    <a:pt x="1683" y="352"/>
                    <a:pt x="2262" y="42"/>
                  </a:cubicBezTo>
                  <a:cubicBezTo>
                    <a:pt x="2276" y="35"/>
                    <a:pt x="2276" y="19"/>
                    <a:pt x="2269" y="12"/>
                  </a:cubicBezTo>
                  <a:cubicBezTo>
                    <a:pt x="2269" y="4"/>
                    <a:pt x="2264" y="1"/>
                    <a:pt x="2257" y="1"/>
                  </a:cubicBezTo>
                  <a:close/>
                </a:path>
              </a:pathLst>
            </a:custGeom>
            <a:solidFill>
              <a:srgbClr val="0024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Rounded Rectangle 7">
            <a:extLst>
              <a:ext uri="{FF2B5EF4-FFF2-40B4-BE49-F238E27FC236}">
                <a16:creationId xmlns:a16="http://schemas.microsoft.com/office/drawing/2014/main" id="{CCD18649-C777-A46C-0716-63A7E165E435}"/>
              </a:ext>
            </a:extLst>
          </p:cNvPr>
          <p:cNvSpPr/>
          <p:nvPr/>
        </p:nvSpPr>
        <p:spPr>
          <a:xfrm>
            <a:off x="403741" y="879973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rgbClr val="048DA4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D78BBE7-41E4-8E74-9E7A-827AFA4B3361}"/>
              </a:ext>
            </a:extLst>
          </p:cNvPr>
          <p:cNvSpPr txBox="1"/>
          <p:nvPr/>
        </p:nvSpPr>
        <p:spPr>
          <a:xfrm>
            <a:off x="428825" y="808238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Myriad Pro" pitchFamily="34" charset="0"/>
              </a:rPr>
              <a:t>1</a:t>
            </a:r>
            <a:endParaRPr lang="en-US" sz="3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Myriad Pro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30A68C3-4EC7-13E1-76D9-DB2DC306AE34}"/>
              </a:ext>
            </a:extLst>
          </p:cNvPr>
          <p:cNvSpPr/>
          <p:nvPr/>
        </p:nvSpPr>
        <p:spPr>
          <a:xfrm>
            <a:off x="819688" y="854405"/>
            <a:ext cx="596028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solidFill>
                  <a:srgbClr val="432B1D"/>
                </a:solidFill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565C9B4-D298-AD46-A51B-14820C7D6BDF}"/>
              </a:ext>
            </a:extLst>
          </p:cNvPr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069394A-2B29-F0CF-6615-2167A6B70B4D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F2613F6-BD87-E97A-CCAE-972E400487F7}"/>
              </a:ext>
            </a:extLst>
          </p:cNvPr>
          <p:cNvSpPr txBox="1"/>
          <p:nvPr/>
        </p:nvSpPr>
        <p:spPr>
          <a:xfrm>
            <a:off x="1332621" y="1925281"/>
            <a:ext cx="6353956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Give </a:t>
            </a:r>
            <a:r>
              <a:rPr lang="en-US" sz="280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warnings and </a:t>
            </a:r>
            <a:r>
              <a:rPr lang="en-US" sz="2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respond </a:t>
            </a:r>
            <a:endParaRPr lang="en-US" sz="2800" smtClean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environmental 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impact of farming and how to reduce it</a:t>
            </a:r>
          </a:p>
        </p:txBody>
      </p:sp>
      <p:grpSp>
        <p:nvGrpSpPr>
          <p:cNvPr id="1719" name="Google Shape;1719;p55"/>
          <p:cNvGrpSpPr/>
          <p:nvPr/>
        </p:nvGrpSpPr>
        <p:grpSpPr>
          <a:xfrm>
            <a:off x="7898825" y="269354"/>
            <a:ext cx="724107" cy="645559"/>
            <a:chOff x="4356650" y="5185725"/>
            <a:chExt cx="239850" cy="213825"/>
          </a:xfrm>
        </p:grpSpPr>
        <p:sp>
          <p:nvSpPr>
            <p:cNvPr id="1720" name="Google Shape;1720;p55"/>
            <p:cNvSpPr/>
            <p:nvPr/>
          </p:nvSpPr>
          <p:spPr>
            <a:xfrm>
              <a:off x="4437800" y="5317675"/>
              <a:ext cx="46625" cy="44625"/>
            </a:xfrm>
            <a:custGeom>
              <a:avLst/>
              <a:gdLst/>
              <a:ahLst/>
              <a:cxnLst/>
              <a:rect l="l" t="t" r="r" b="b"/>
              <a:pathLst>
                <a:path w="1865" h="1785" extrusionOk="0">
                  <a:moveTo>
                    <a:pt x="1453" y="1"/>
                  </a:moveTo>
                  <a:cubicBezTo>
                    <a:pt x="906" y="1"/>
                    <a:pt x="0" y="1737"/>
                    <a:pt x="265" y="1784"/>
                  </a:cubicBezTo>
                  <a:cubicBezTo>
                    <a:pt x="269" y="1784"/>
                    <a:pt x="273" y="1784"/>
                    <a:pt x="277" y="1784"/>
                  </a:cubicBezTo>
                  <a:cubicBezTo>
                    <a:pt x="590" y="1784"/>
                    <a:pt x="1865" y="236"/>
                    <a:pt x="1588" y="43"/>
                  </a:cubicBezTo>
                  <a:cubicBezTo>
                    <a:pt x="1546" y="14"/>
                    <a:pt x="1501" y="1"/>
                    <a:pt x="1453" y="1"/>
                  </a:cubicBezTo>
                  <a:close/>
                </a:path>
              </a:pathLst>
            </a:custGeom>
            <a:solidFill>
              <a:srgbClr val="0649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55"/>
            <p:cNvSpPr/>
            <p:nvPr/>
          </p:nvSpPr>
          <p:spPr>
            <a:xfrm>
              <a:off x="4476925" y="5245800"/>
              <a:ext cx="46075" cy="73475"/>
            </a:xfrm>
            <a:custGeom>
              <a:avLst/>
              <a:gdLst/>
              <a:ahLst/>
              <a:cxnLst/>
              <a:rect l="l" t="t" r="r" b="b"/>
              <a:pathLst>
                <a:path w="1843" h="2939" extrusionOk="0">
                  <a:moveTo>
                    <a:pt x="896" y="1"/>
                  </a:moveTo>
                  <a:cubicBezTo>
                    <a:pt x="889" y="1"/>
                    <a:pt x="883" y="8"/>
                    <a:pt x="883" y="21"/>
                  </a:cubicBezTo>
                  <a:cubicBezTo>
                    <a:pt x="883" y="261"/>
                    <a:pt x="824" y="571"/>
                    <a:pt x="746" y="881"/>
                  </a:cubicBezTo>
                  <a:cubicBezTo>
                    <a:pt x="622" y="1358"/>
                    <a:pt x="434" y="1864"/>
                    <a:pt x="283" y="2254"/>
                  </a:cubicBezTo>
                  <a:cubicBezTo>
                    <a:pt x="203" y="2448"/>
                    <a:pt x="139" y="2608"/>
                    <a:pt x="87" y="2724"/>
                  </a:cubicBezTo>
                  <a:cubicBezTo>
                    <a:pt x="59" y="2781"/>
                    <a:pt x="43" y="2831"/>
                    <a:pt x="30" y="2861"/>
                  </a:cubicBezTo>
                  <a:cubicBezTo>
                    <a:pt x="16" y="2890"/>
                    <a:pt x="9" y="2911"/>
                    <a:pt x="9" y="2911"/>
                  </a:cubicBezTo>
                  <a:cubicBezTo>
                    <a:pt x="0" y="2918"/>
                    <a:pt x="9" y="2925"/>
                    <a:pt x="16" y="2934"/>
                  </a:cubicBezTo>
                  <a:cubicBezTo>
                    <a:pt x="19" y="2937"/>
                    <a:pt x="23" y="2939"/>
                    <a:pt x="26" y="2939"/>
                  </a:cubicBezTo>
                  <a:cubicBezTo>
                    <a:pt x="30" y="2939"/>
                    <a:pt x="33" y="2937"/>
                    <a:pt x="37" y="2934"/>
                  </a:cubicBezTo>
                  <a:cubicBezTo>
                    <a:pt x="37" y="2934"/>
                    <a:pt x="1113" y="2110"/>
                    <a:pt x="1836" y="441"/>
                  </a:cubicBezTo>
                  <a:cubicBezTo>
                    <a:pt x="1843" y="427"/>
                    <a:pt x="1836" y="411"/>
                    <a:pt x="1829" y="411"/>
                  </a:cubicBezTo>
                  <a:cubicBezTo>
                    <a:pt x="1825" y="409"/>
                    <a:pt x="1821" y="409"/>
                    <a:pt x="1818" y="409"/>
                  </a:cubicBezTo>
                  <a:cubicBezTo>
                    <a:pt x="1809" y="409"/>
                    <a:pt x="1804" y="414"/>
                    <a:pt x="1800" y="420"/>
                  </a:cubicBezTo>
                  <a:cubicBezTo>
                    <a:pt x="1439" y="1250"/>
                    <a:pt x="990" y="1871"/>
                    <a:pt x="636" y="2284"/>
                  </a:cubicBezTo>
                  <a:cubicBezTo>
                    <a:pt x="456" y="2492"/>
                    <a:pt x="297" y="2644"/>
                    <a:pt x="189" y="2745"/>
                  </a:cubicBezTo>
                  <a:cubicBezTo>
                    <a:pt x="143" y="2791"/>
                    <a:pt x="107" y="2822"/>
                    <a:pt x="80" y="2844"/>
                  </a:cubicBezTo>
                  <a:lnTo>
                    <a:pt x="80" y="2844"/>
                  </a:lnTo>
                  <a:cubicBezTo>
                    <a:pt x="150" y="2684"/>
                    <a:pt x="315" y="2302"/>
                    <a:pt x="486" y="1850"/>
                  </a:cubicBezTo>
                  <a:cubicBezTo>
                    <a:pt x="593" y="1547"/>
                    <a:pt x="702" y="1214"/>
                    <a:pt x="780" y="897"/>
                  </a:cubicBezTo>
                  <a:cubicBezTo>
                    <a:pt x="867" y="578"/>
                    <a:pt x="919" y="268"/>
                    <a:pt x="919" y="21"/>
                  </a:cubicBezTo>
                  <a:cubicBezTo>
                    <a:pt x="919" y="8"/>
                    <a:pt x="910" y="1"/>
                    <a:pt x="896" y="1"/>
                  </a:cubicBezTo>
                  <a:close/>
                </a:path>
              </a:pathLst>
            </a:custGeom>
            <a:solidFill>
              <a:srgbClr val="0024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55"/>
            <p:cNvSpPr/>
            <p:nvPr/>
          </p:nvSpPr>
          <p:spPr>
            <a:xfrm>
              <a:off x="4356650" y="5185725"/>
              <a:ext cx="131125" cy="166450"/>
            </a:xfrm>
            <a:custGeom>
              <a:avLst/>
              <a:gdLst/>
              <a:ahLst/>
              <a:cxnLst/>
              <a:rect l="l" t="t" r="r" b="b"/>
              <a:pathLst>
                <a:path w="5245" h="6658" extrusionOk="0">
                  <a:moveTo>
                    <a:pt x="3749" y="0"/>
                  </a:moveTo>
                  <a:cubicBezTo>
                    <a:pt x="2732" y="0"/>
                    <a:pt x="2107" y="3318"/>
                    <a:pt x="1223" y="4217"/>
                  </a:cubicBezTo>
                  <a:cubicBezTo>
                    <a:pt x="261" y="5198"/>
                    <a:pt x="1" y="5538"/>
                    <a:pt x="789" y="6058"/>
                  </a:cubicBezTo>
                  <a:cubicBezTo>
                    <a:pt x="1569" y="6578"/>
                    <a:pt x="3511" y="6658"/>
                    <a:pt x="3511" y="6658"/>
                  </a:cubicBezTo>
                  <a:cubicBezTo>
                    <a:pt x="5087" y="6030"/>
                    <a:pt x="5245" y="837"/>
                    <a:pt x="4047" y="93"/>
                  </a:cubicBezTo>
                  <a:cubicBezTo>
                    <a:pt x="3944" y="30"/>
                    <a:pt x="3845" y="0"/>
                    <a:pt x="37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55"/>
            <p:cNvSpPr/>
            <p:nvPr/>
          </p:nvSpPr>
          <p:spPr>
            <a:xfrm>
              <a:off x="4384475" y="5269650"/>
              <a:ext cx="92675" cy="82525"/>
            </a:xfrm>
            <a:custGeom>
              <a:avLst/>
              <a:gdLst/>
              <a:ahLst/>
              <a:cxnLst/>
              <a:rect l="l" t="t" r="r" b="b"/>
              <a:pathLst>
                <a:path w="3707" h="3301" extrusionOk="0">
                  <a:moveTo>
                    <a:pt x="3707" y="0"/>
                  </a:moveTo>
                  <a:lnTo>
                    <a:pt x="3707" y="0"/>
                  </a:lnTo>
                  <a:cubicBezTo>
                    <a:pt x="3554" y="426"/>
                    <a:pt x="3331" y="830"/>
                    <a:pt x="3027" y="1184"/>
                  </a:cubicBezTo>
                  <a:cubicBezTo>
                    <a:pt x="2311" y="2007"/>
                    <a:pt x="1200" y="2867"/>
                    <a:pt x="51" y="2867"/>
                  </a:cubicBezTo>
                  <a:lnTo>
                    <a:pt x="1" y="2867"/>
                  </a:lnTo>
                  <a:cubicBezTo>
                    <a:pt x="897" y="3243"/>
                    <a:pt x="2398" y="3301"/>
                    <a:pt x="2398" y="3301"/>
                  </a:cubicBezTo>
                  <a:cubicBezTo>
                    <a:pt x="3194" y="2983"/>
                    <a:pt x="3634" y="1487"/>
                    <a:pt x="3707" y="0"/>
                  </a:cubicBezTo>
                  <a:close/>
                </a:path>
              </a:pathLst>
            </a:custGeom>
            <a:solidFill>
              <a:srgbClr val="212529">
                <a:alpha val="19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55"/>
            <p:cNvSpPr/>
            <p:nvPr/>
          </p:nvSpPr>
          <p:spPr>
            <a:xfrm>
              <a:off x="4448975" y="5273650"/>
              <a:ext cx="147525" cy="125900"/>
            </a:xfrm>
            <a:custGeom>
              <a:avLst/>
              <a:gdLst/>
              <a:ahLst/>
              <a:cxnLst/>
              <a:rect l="l" t="t" r="r" b="b"/>
              <a:pathLst>
                <a:path w="5901" h="5036" extrusionOk="0">
                  <a:moveTo>
                    <a:pt x="5035" y="1"/>
                  </a:moveTo>
                  <a:cubicBezTo>
                    <a:pt x="3946" y="1"/>
                    <a:pt x="427" y="2126"/>
                    <a:pt x="0" y="3350"/>
                  </a:cubicBezTo>
                  <a:cubicBezTo>
                    <a:pt x="0" y="3350"/>
                    <a:pt x="101" y="4628"/>
                    <a:pt x="534" y="4931"/>
                  </a:cubicBezTo>
                  <a:cubicBezTo>
                    <a:pt x="636" y="5000"/>
                    <a:pt x="729" y="5036"/>
                    <a:pt x="821" y="5036"/>
                  </a:cubicBezTo>
                  <a:cubicBezTo>
                    <a:pt x="1126" y="5036"/>
                    <a:pt x="1421" y="4650"/>
                    <a:pt x="2014" y="3813"/>
                  </a:cubicBezTo>
                  <a:cubicBezTo>
                    <a:pt x="2788" y="2721"/>
                    <a:pt x="5901" y="547"/>
                    <a:pt x="5279" y="64"/>
                  </a:cubicBezTo>
                  <a:cubicBezTo>
                    <a:pt x="5224" y="21"/>
                    <a:pt x="5141" y="1"/>
                    <a:pt x="50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55"/>
            <p:cNvSpPr/>
            <p:nvPr/>
          </p:nvSpPr>
          <p:spPr>
            <a:xfrm>
              <a:off x="4448975" y="5274150"/>
              <a:ext cx="120800" cy="125400"/>
            </a:xfrm>
            <a:custGeom>
              <a:avLst/>
              <a:gdLst/>
              <a:ahLst/>
              <a:cxnLst/>
              <a:rect l="l" t="t" r="r" b="b"/>
              <a:pathLst>
                <a:path w="4832" h="5016" extrusionOk="0">
                  <a:moveTo>
                    <a:pt x="4831" y="0"/>
                  </a:moveTo>
                  <a:cubicBezTo>
                    <a:pt x="3561" y="217"/>
                    <a:pt x="404" y="2174"/>
                    <a:pt x="0" y="3330"/>
                  </a:cubicBezTo>
                  <a:cubicBezTo>
                    <a:pt x="0" y="3330"/>
                    <a:pt x="101" y="4608"/>
                    <a:pt x="534" y="4911"/>
                  </a:cubicBezTo>
                  <a:cubicBezTo>
                    <a:pt x="636" y="4980"/>
                    <a:pt x="730" y="5015"/>
                    <a:pt x="822" y="5015"/>
                  </a:cubicBezTo>
                  <a:cubicBezTo>
                    <a:pt x="1004" y="5015"/>
                    <a:pt x="1183" y="4879"/>
                    <a:pt x="1422" y="4587"/>
                  </a:cubicBezTo>
                  <a:cubicBezTo>
                    <a:pt x="1408" y="3533"/>
                    <a:pt x="1675" y="2441"/>
                    <a:pt x="2384" y="1633"/>
                  </a:cubicBezTo>
                  <a:cubicBezTo>
                    <a:pt x="2982" y="933"/>
                    <a:pt x="3878" y="210"/>
                    <a:pt x="4831" y="0"/>
                  </a:cubicBezTo>
                  <a:close/>
                </a:path>
              </a:pathLst>
            </a:custGeom>
            <a:solidFill>
              <a:srgbClr val="212529">
                <a:alpha val="19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1" name="Google Shape;1521;p51"/>
          <p:cNvSpPr txBox="1">
            <a:spLocks noGrp="1"/>
          </p:cNvSpPr>
          <p:nvPr>
            <p:ph type="title"/>
          </p:nvPr>
        </p:nvSpPr>
        <p:spPr>
          <a:xfrm>
            <a:off x="3269232" y="935591"/>
            <a:ext cx="2793288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Homework</a:t>
            </a:r>
            <a:endParaRPr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522" name="Google Shape;1522;p51"/>
          <p:cNvSpPr txBox="1">
            <a:spLocks noGrp="1"/>
          </p:cNvSpPr>
          <p:nvPr>
            <p:ph type="subTitle" idx="1"/>
          </p:nvPr>
        </p:nvSpPr>
        <p:spPr>
          <a:xfrm>
            <a:off x="387254" y="2387969"/>
            <a:ext cx="2546740" cy="93942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/>
              <a:t>1. Do exercises in the workbook.</a:t>
            </a:r>
          </a:p>
        </p:txBody>
      </p:sp>
      <p:sp>
        <p:nvSpPr>
          <p:cNvPr id="1520" name="Google Shape;1520;p51"/>
          <p:cNvSpPr txBox="1">
            <a:spLocks noGrp="1"/>
          </p:cNvSpPr>
          <p:nvPr>
            <p:ph type="subTitle" idx="2"/>
          </p:nvPr>
        </p:nvSpPr>
        <p:spPr>
          <a:xfrm>
            <a:off x="6014977" y="2909973"/>
            <a:ext cx="2690612" cy="101087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/>
              <a:t>2. Prepare for Lesson 8 - Unit </a:t>
            </a:r>
            <a:r>
              <a:rPr lang="en-US" sz="2800" dirty="0" smtClean="0"/>
              <a:t>5</a:t>
            </a:r>
            <a:endParaRPr lang="en-US" sz="2800" dirty="0"/>
          </a:p>
        </p:txBody>
      </p:sp>
      <p:sp>
        <p:nvSpPr>
          <p:cNvPr id="1524" name="Google Shape;1524;p51"/>
          <p:cNvSpPr/>
          <p:nvPr/>
        </p:nvSpPr>
        <p:spPr>
          <a:xfrm flipH="1">
            <a:off x="6553084" y="1375462"/>
            <a:ext cx="2377913" cy="406556"/>
          </a:xfrm>
          <a:custGeom>
            <a:avLst/>
            <a:gdLst/>
            <a:ahLst/>
            <a:cxnLst/>
            <a:rect l="l" t="t" r="r" b="b"/>
            <a:pathLst>
              <a:path w="28455" h="4865" extrusionOk="0">
                <a:moveTo>
                  <a:pt x="18226" y="0"/>
                </a:moveTo>
                <a:cubicBezTo>
                  <a:pt x="16791" y="0"/>
                  <a:pt x="14567" y="945"/>
                  <a:pt x="11645" y="3580"/>
                </a:cubicBezTo>
                <a:cubicBezTo>
                  <a:pt x="11972" y="2555"/>
                  <a:pt x="11763" y="2033"/>
                  <a:pt x="10999" y="2033"/>
                </a:cubicBezTo>
                <a:cubicBezTo>
                  <a:pt x="10243" y="2033"/>
                  <a:pt x="8946" y="2542"/>
                  <a:pt x="7088" y="3580"/>
                </a:cubicBezTo>
                <a:cubicBezTo>
                  <a:pt x="7296" y="2950"/>
                  <a:pt x="7225" y="2536"/>
                  <a:pt x="6626" y="2536"/>
                </a:cubicBezTo>
                <a:cubicBezTo>
                  <a:pt x="5981" y="2536"/>
                  <a:pt x="4724" y="3016"/>
                  <a:pt x="2544" y="4221"/>
                </a:cubicBezTo>
                <a:cubicBezTo>
                  <a:pt x="2882" y="3683"/>
                  <a:pt x="2896" y="3441"/>
                  <a:pt x="2648" y="3441"/>
                </a:cubicBezTo>
                <a:cubicBezTo>
                  <a:pt x="2280" y="3441"/>
                  <a:pt x="1334" y="3972"/>
                  <a:pt x="1" y="4864"/>
                </a:cubicBezTo>
                <a:lnTo>
                  <a:pt x="27167" y="4864"/>
                </a:lnTo>
                <a:cubicBezTo>
                  <a:pt x="28455" y="3310"/>
                  <a:pt x="28409" y="2484"/>
                  <a:pt x="26845" y="2484"/>
                </a:cubicBezTo>
                <a:cubicBezTo>
                  <a:pt x="25741" y="2484"/>
                  <a:pt x="23881" y="2895"/>
                  <a:pt x="21200" y="3753"/>
                </a:cubicBezTo>
                <a:cubicBezTo>
                  <a:pt x="21915" y="3068"/>
                  <a:pt x="21868" y="2531"/>
                  <a:pt x="21296" y="2531"/>
                </a:cubicBezTo>
                <a:cubicBezTo>
                  <a:pt x="20897" y="2531"/>
                  <a:pt x="20241" y="2793"/>
                  <a:pt x="19409" y="3450"/>
                </a:cubicBezTo>
                <a:cubicBezTo>
                  <a:pt x="20684" y="1806"/>
                  <a:pt x="20209" y="0"/>
                  <a:pt x="18226" y="0"/>
                </a:cubicBezTo>
                <a:close/>
              </a:path>
            </a:pathLst>
          </a:custGeom>
          <a:solidFill>
            <a:srgbClr val="212529">
              <a:alpha val="71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5" name="Google Shape;1525;p51"/>
          <p:cNvSpPr/>
          <p:nvPr/>
        </p:nvSpPr>
        <p:spPr>
          <a:xfrm>
            <a:off x="-155763" y="1008050"/>
            <a:ext cx="1568814" cy="352856"/>
          </a:xfrm>
          <a:custGeom>
            <a:avLst/>
            <a:gdLst/>
            <a:ahLst/>
            <a:cxnLst/>
            <a:rect l="l" t="t" r="r" b="b"/>
            <a:pathLst>
              <a:path w="28258" h="5545" extrusionOk="0">
                <a:moveTo>
                  <a:pt x="10378" y="0"/>
                </a:moveTo>
                <a:cubicBezTo>
                  <a:pt x="8312" y="0"/>
                  <a:pt x="6398" y="1151"/>
                  <a:pt x="5310" y="3326"/>
                </a:cubicBezTo>
                <a:cubicBezTo>
                  <a:pt x="4474" y="2885"/>
                  <a:pt x="3683" y="2665"/>
                  <a:pt x="2977" y="2665"/>
                </a:cubicBezTo>
                <a:cubicBezTo>
                  <a:pt x="1507" y="2665"/>
                  <a:pt x="401" y="3622"/>
                  <a:pt x="1" y="5545"/>
                </a:cubicBezTo>
                <a:lnTo>
                  <a:pt x="28257" y="5545"/>
                </a:lnTo>
                <a:cubicBezTo>
                  <a:pt x="26931" y="3847"/>
                  <a:pt x="25535" y="3011"/>
                  <a:pt x="24074" y="3011"/>
                </a:cubicBezTo>
                <a:cubicBezTo>
                  <a:pt x="23363" y="3011"/>
                  <a:pt x="22637" y="3209"/>
                  <a:pt x="21895" y="3601"/>
                </a:cubicBezTo>
                <a:cubicBezTo>
                  <a:pt x="20794" y="1817"/>
                  <a:pt x="19594" y="928"/>
                  <a:pt x="18291" y="928"/>
                </a:cubicBezTo>
                <a:cubicBezTo>
                  <a:pt x="17352" y="928"/>
                  <a:pt x="16360" y="1389"/>
                  <a:pt x="15315" y="2308"/>
                </a:cubicBezTo>
                <a:cubicBezTo>
                  <a:pt x="13806" y="748"/>
                  <a:pt x="12042" y="0"/>
                  <a:pt x="10378" y="0"/>
                </a:cubicBezTo>
                <a:close/>
              </a:path>
            </a:pathLst>
          </a:custGeom>
          <a:solidFill>
            <a:srgbClr val="212529">
              <a:alpha val="71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6" name="Google Shape;1526;p51"/>
          <p:cNvSpPr/>
          <p:nvPr/>
        </p:nvSpPr>
        <p:spPr>
          <a:xfrm>
            <a:off x="1714579" y="3652027"/>
            <a:ext cx="937247" cy="210793"/>
          </a:xfrm>
          <a:custGeom>
            <a:avLst/>
            <a:gdLst/>
            <a:ahLst/>
            <a:cxnLst/>
            <a:rect l="l" t="t" r="r" b="b"/>
            <a:pathLst>
              <a:path w="28258" h="5545" extrusionOk="0">
                <a:moveTo>
                  <a:pt x="10378" y="0"/>
                </a:moveTo>
                <a:cubicBezTo>
                  <a:pt x="8312" y="0"/>
                  <a:pt x="6398" y="1151"/>
                  <a:pt x="5310" y="3326"/>
                </a:cubicBezTo>
                <a:cubicBezTo>
                  <a:pt x="4474" y="2885"/>
                  <a:pt x="3683" y="2665"/>
                  <a:pt x="2977" y="2665"/>
                </a:cubicBezTo>
                <a:cubicBezTo>
                  <a:pt x="1507" y="2665"/>
                  <a:pt x="401" y="3622"/>
                  <a:pt x="1" y="5545"/>
                </a:cubicBezTo>
                <a:lnTo>
                  <a:pt x="28257" y="5545"/>
                </a:lnTo>
                <a:cubicBezTo>
                  <a:pt x="26931" y="3847"/>
                  <a:pt x="25535" y="3011"/>
                  <a:pt x="24074" y="3011"/>
                </a:cubicBezTo>
                <a:cubicBezTo>
                  <a:pt x="23363" y="3011"/>
                  <a:pt x="22637" y="3209"/>
                  <a:pt x="21895" y="3601"/>
                </a:cubicBezTo>
                <a:cubicBezTo>
                  <a:pt x="20794" y="1817"/>
                  <a:pt x="19594" y="928"/>
                  <a:pt x="18291" y="928"/>
                </a:cubicBezTo>
                <a:cubicBezTo>
                  <a:pt x="17352" y="928"/>
                  <a:pt x="16360" y="1389"/>
                  <a:pt x="15315" y="2308"/>
                </a:cubicBezTo>
                <a:cubicBezTo>
                  <a:pt x="13806" y="748"/>
                  <a:pt x="12042" y="0"/>
                  <a:pt x="10378" y="0"/>
                </a:cubicBezTo>
                <a:close/>
              </a:path>
            </a:pathLst>
          </a:custGeom>
          <a:solidFill>
            <a:srgbClr val="212529">
              <a:alpha val="71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7" name="Google Shape;1527;p51"/>
          <p:cNvSpPr/>
          <p:nvPr/>
        </p:nvSpPr>
        <p:spPr>
          <a:xfrm>
            <a:off x="3540187" y="1"/>
            <a:ext cx="2063628" cy="352846"/>
          </a:xfrm>
          <a:custGeom>
            <a:avLst/>
            <a:gdLst/>
            <a:ahLst/>
            <a:cxnLst/>
            <a:rect l="l" t="t" r="r" b="b"/>
            <a:pathLst>
              <a:path w="28455" h="4865" extrusionOk="0">
                <a:moveTo>
                  <a:pt x="18226" y="0"/>
                </a:moveTo>
                <a:cubicBezTo>
                  <a:pt x="16791" y="0"/>
                  <a:pt x="14567" y="945"/>
                  <a:pt x="11645" y="3580"/>
                </a:cubicBezTo>
                <a:cubicBezTo>
                  <a:pt x="11972" y="2555"/>
                  <a:pt x="11763" y="2033"/>
                  <a:pt x="10999" y="2033"/>
                </a:cubicBezTo>
                <a:cubicBezTo>
                  <a:pt x="10243" y="2033"/>
                  <a:pt x="8946" y="2542"/>
                  <a:pt x="7088" y="3580"/>
                </a:cubicBezTo>
                <a:cubicBezTo>
                  <a:pt x="7296" y="2950"/>
                  <a:pt x="7225" y="2536"/>
                  <a:pt x="6626" y="2536"/>
                </a:cubicBezTo>
                <a:cubicBezTo>
                  <a:pt x="5981" y="2536"/>
                  <a:pt x="4724" y="3016"/>
                  <a:pt x="2544" y="4221"/>
                </a:cubicBezTo>
                <a:cubicBezTo>
                  <a:pt x="2882" y="3683"/>
                  <a:pt x="2896" y="3441"/>
                  <a:pt x="2648" y="3441"/>
                </a:cubicBezTo>
                <a:cubicBezTo>
                  <a:pt x="2280" y="3441"/>
                  <a:pt x="1334" y="3972"/>
                  <a:pt x="1" y="4864"/>
                </a:cubicBezTo>
                <a:lnTo>
                  <a:pt x="27167" y="4864"/>
                </a:lnTo>
                <a:cubicBezTo>
                  <a:pt x="28455" y="3310"/>
                  <a:pt x="28409" y="2484"/>
                  <a:pt x="26845" y="2484"/>
                </a:cubicBezTo>
                <a:cubicBezTo>
                  <a:pt x="25741" y="2484"/>
                  <a:pt x="23881" y="2895"/>
                  <a:pt x="21200" y="3753"/>
                </a:cubicBezTo>
                <a:cubicBezTo>
                  <a:pt x="21915" y="3068"/>
                  <a:pt x="21868" y="2531"/>
                  <a:pt x="21296" y="2531"/>
                </a:cubicBezTo>
                <a:cubicBezTo>
                  <a:pt x="20897" y="2531"/>
                  <a:pt x="20241" y="2793"/>
                  <a:pt x="19409" y="3450"/>
                </a:cubicBezTo>
                <a:cubicBezTo>
                  <a:pt x="20684" y="1806"/>
                  <a:pt x="20209" y="0"/>
                  <a:pt x="18226" y="0"/>
                </a:cubicBezTo>
                <a:close/>
              </a:path>
            </a:pathLst>
          </a:custGeom>
          <a:solidFill>
            <a:srgbClr val="212529">
              <a:alpha val="71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8" name="Google Shape;1528;p51"/>
          <p:cNvSpPr/>
          <p:nvPr/>
        </p:nvSpPr>
        <p:spPr>
          <a:xfrm>
            <a:off x="3178625" y="4534225"/>
            <a:ext cx="2358367" cy="250484"/>
          </a:xfrm>
          <a:custGeom>
            <a:avLst/>
            <a:gdLst/>
            <a:ahLst/>
            <a:cxnLst/>
            <a:rect l="l" t="t" r="r" b="b"/>
            <a:pathLst>
              <a:path w="16238" h="3185" extrusionOk="0">
                <a:moveTo>
                  <a:pt x="9626" y="1"/>
                </a:moveTo>
                <a:cubicBezTo>
                  <a:pt x="5595" y="1"/>
                  <a:pt x="173" y="749"/>
                  <a:pt x="1" y="2861"/>
                </a:cubicBezTo>
                <a:cubicBezTo>
                  <a:pt x="410" y="3056"/>
                  <a:pt x="840" y="3185"/>
                  <a:pt x="1313" y="3185"/>
                </a:cubicBezTo>
                <a:cubicBezTo>
                  <a:pt x="1716" y="3185"/>
                  <a:pt x="2151" y="3090"/>
                  <a:pt x="2630" y="2861"/>
                </a:cubicBezTo>
                <a:cubicBezTo>
                  <a:pt x="2630" y="2861"/>
                  <a:pt x="5389" y="2198"/>
                  <a:pt x="8522" y="2198"/>
                </a:cubicBezTo>
                <a:cubicBezTo>
                  <a:pt x="9753" y="2198"/>
                  <a:pt x="11042" y="2300"/>
                  <a:pt x="12245" y="2586"/>
                </a:cubicBezTo>
                <a:cubicBezTo>
                  <a:pt x="12952" y="2755"/>
                  <a:pt x="13523" y="2827"/>
                  <a:pt x="13974" y="2827"/>
                </a:cubicBezTo>
                <a:cubicBezTo>
                  <a:pt x="16237" y="2827"/>
                  <a:pt x="15449" y="993"/>
                  <a:pt x="13508" y="361"/>
                </a:cubicBezTo>
                <a:cubicBezTo>
                  <a:pt x="12811" y="137"/>
                  <a:pt x="11345" y="1"/>
                  <a:pt x="9626" y="1"/>
                </a:cubicBezTo>
                <a:close/>
              </a:path>
            </a:pathLst>
          </a:custGeom>
          <a:solidFill>
            <a:srgbClr val="212529">
              <a:alpha val="190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29" name="Google Shape;1529;p51"/>
          <p:cNvGrpSpPr/>
          <p:nvPr/>
        </p:nvGrpSpPr>
        <p:grpSpPr>
          <a:xfrm>
            <a:off x="3269232" y="1687620"/>
            <a:ext cx="2554666" cy="2928512"/>
            <a:chOff x="1616825" y="4497500"/>
            <a:chExt cx="845300" cy="969000"/>
          </a:xfrm>
        </p:grpSpPr>
        <p:sp>
          <p:nvSpPr>
            <p:cNvPr id="1530" name="Google Shape;1530;p51"/>
            <p:cNvSpPr/>
            <p:nvPr/>
          </p:nvSpPr>
          <p:spPr>
            <a:xfrm>
              <a:off x="1896150" y="4997350"/>
              <a:ext cx="274125" cy="168125"/>
            </a:xfrm>
            <a:custGeom>
              <a:avLst/>
              <a:gdLst/>
              <a:ahLst/>
              <a:cxnLst/>
              <a:rect l="l" t="t" r="r" b="b"/>
              <a:pathLst>
                <a:path w="10965" h="6725" extrusionOk="0">
                  <a:moveTo>
                    <a:pt x="810" y="0"/>
                  </a:moveTo>
                  <a:cubicBezTo>
                    <a:pt x="659" y="744"/>
                    <a:pt x="846" y="917"/>
                    <a:pt x="810" y="1964"/>
                  </a:cubicBezTo>
                  <a:cubicBezTo>
                    <a:pt x="766" y="3011"/>
                    <a:pt x="0" y="6725"/>
                    <a:pt x="0" y="6725"/>
                  </a:cubicBezTo>
                  <a:lnTo>
                    <a:pt x="10965" y="6725"/>
                  </a:lnTo>
                  <a:cubicBezTo>
                    <a:pt x="10965" y="6725"/>
                    <a:pt x="10200" y="3011"/>
                    <a:pt x="10164" y="1964"/>
                  </a:cubicBezTo>
                  <a:cubicBezTo>
                    <a:pt x="10127" y="917"/>
                    <a:pt x="10308" y="744"/>
                    <a:pt x="10164" y="0"/>
                  </a:cubicBezTo>
                  <a:close/>
                </a:path>
              </a:pathLst>
            </a:custGeom>
            <a:solidFill>
              <a:srgbClr val="186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51"/>
            <p:cNvSpPr/>
            <p:nvPr/>
          </p:nvSpPr>
          <p:spPr>
            <a:xfrm>
              <a:off x="2120075" y="5014950"/>
              <a:ext cx="11925" cy="146025"/>
            </a:xfrm>
            <a:custGeom>
              <a:avLst/>
              <a:gdLst/>
              <a:ahLst/>
              <a:cxnLst/>
              <a:rect l="l" t="t" r="r" b="b"/>
              <a:pathLst>
                <a:path w="477" h="5841" extrusionOk="0">
                  <a:moveTo>
                    <a:pt x="29" y="1"/>
                  </a:moveTo>
                  <a:cubicBezTo>
                    <a:pt x="27" y="1"/>
                    <a:pt x="25" y="2"/>
                    <a:pt x="23" y="4"/>
                  </a:cubicBezTo>
                  <a:cubicBezTo>
                    <a:pt x="7" y="4"/>
                    <a:pt x="7" y="18"/>
                    <a:pt x="7" y="24"/>
                  </a:cubicBezTo>
                  <a:cubicBezTo>
                    <a:pt x="66" y="234"/>
                    <a:pt x="80" y="394"/>
                    <a:pt x="80" y="553"/>
                  </a:cubicBezTo>
                  <a:cubicBezTo>
                    <a:pt x="80" y="777"/>
                    <a:pt x="43" y="993"/>
                    <a:pt x="7" y="1318"/>
                  </a:cubicBezTo>
                  <a:cubicBezTo>
                    <a:pt x="0" y="1347"/>
                    <a:pt x="0" y="1390"/>
                    <a:pt x="0" y="1441"/>
                  </a:cubicBezTo>
                  <a:cubicBezTo>
                    <a:pt x="0" y="1657"/>
                    <a:pt x="30" y="2041"/>
                    <a:pt x="73" y="2495"/>
                  </a:cubicBezTo>
                  <a:cubicBezTo>
                    <a:pt x="187" y="3847"/>
                    <a:pt x="433" y="5825"/>
                    <a:pt x="433" y="5825"/>
                  </a:cubicBezTo>
                  <a:cubicBezTo>
                    <a:pt x="433" y="5832"/>
                    <a:pt x="447" y="5840"/>
                    <a:pt x="456" y="5840"/>
                  </a:cubicBezTo>
                  <a:cubicBezTo>
                    <a:pt x="470" y="5840"/>
                    <a:pt x="477" y="5825"/>
                    <a:pt x="477" y="5818"/>
                  </a:cubicBezTo>
                  <a:cubicBezTo>
                    <a:pt x="477" y="5818"/>
                    <a:pt x="470" y="5761"/>
                    <a:pt x="456" y="5667"/>
                  </a:cubicBezTo>
                  <a:cubicBezTo>
                    <a:pt x="413" y="5320"/>
                    <a:pt x="310" y="4454"/>
                    <a:pt x="217" y="3578"/>
                  </a:cubicBezTo>
                  <a:cubicBezTo>
                    <a:pt x="123" y="2704"/>
                    <a:pt x="43" y="1817"/>
                    <a:pt x="43" y="1441"/>
                  </a:cubicBezTo>
                  <a:lnTo>
                    <a:pt x="43" y="1318"/>
                  </a:lnTo>
                  <a:cubicBezTo>
                    <a:pt x="80" y="993"/>
                    <a:pt x="123" y="784"/>
                    <a:pt x="123" y="553"/>
                  </a:cubicBezTo>
                  <a:cubicBezTo>
                    <a:pt x="123" y="394"/>
                    <a:pt x="101" y="227"/>
                    <a:pt x="43" y="18"/>
                  </a:cubicBezTo>
                  <a:cubicBezTo>
                    <a:pt x="43" y="7"/>
                    <a:pt x="36" y="1"/>
                    <a:pt x="29" y="1"/>
                  </a:cubicBezTo>
                  <a:close/>
                </a:path>
              </a:pathLst>
            </a:custGeom>
            <a:solidFill>
              <a:srgbClr val="0024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51"/>
            <p:cNvSpPr/>
            <p:nvPr/>
          </p:nvSpPr>
          <p:spPr>
            <a:xfrm>
              <a:off x="2062475" y="5023075"/>
              <a:ext cx="4700" cy="142925"/>
            </a:xfrm>
            <a:custGeom>
              <a:avLst/>
              <a:gdLst/>
              <a:ahLst/>
              <a:cxnLst/>
              <a:rect l="l" t="t" r="r" b="b"/>
              <a:pathLst>
                <a:path w="188" h="5717" extrusionOk="0">
                  <a:moveTo>
                    <a:pt x="162" y="0"/>
                  </a:moveTo>
                  <a:cubicBezTo>
                    <a:pt x="159" y="0"/>
                    <a:pt x="155" y="1"/>
                    <a:pt x="151" y="3"/>
                  </a:cubicBezTo>
                  <a:cubicBezTo>
                    <a:pt x="144" y="3"/>
                    <a:pt x="137" y="11"/>
                    <a:pt x="137" y="25"/>
                  </a:cubicBezTo>
                  <a:cubicBezTo>
                    <a:pt x="144" y="69"/>
                    <a:pt x="151" y="119"/>
                    <a:pt x="151" y="176"/>
                  </a:cubicBezTo>
                  <a:cubicBezTo>
                    <a:pt x="151" y="445"/>
                    <a:pt x="73" y="842"/>
                    <a:pt x="14" y="1072"/>
                  </a:cubicBezTo>
                  <a:cubicBezTo>
                    <a:pt x="14" y="1086"/>
                    <a:pt x="7" y="1109"/>
                    <a:pt x="7" y="1130"/>
                  </a:cubicBezTo>
                  <a:cubicBezTo>
                    <a:pt x="0" y="1195"/>
                    <a:pt x="0" y="1303"/>
                    <a:pt x="0" y="1449"/>
                  </a:cubicBezTo>
                  <a:cubicBezTo>
                    <a:pt x="0" y="2560"/>
                    <a:pt x="151" y="5696"/>
                    <a:pt x="151" y="5696"/>
                  </a:cubicBezTo>
                  <a:cubicBezTo>
                    <a:pt x="151" y="5710"/>
                    <a:pt x="160" y="5716"/>
                    <a:pt x="174" y="5716"/>
                  </a:cubicBezTo>
                  <a:cubicBezTo>
                    <a:pt x="181" y="5716"/>
                    <a:pt x="187" y="5703"/>
                    <a:pt x="187" y="5696"/>
                  </a:cubicBezTo>
                  <a:cubicBezTo>
                    <a:pt x="187" y="5696"/>
                    <a:pt x="187" y="5645"/>
                    <a:pt x="181" y="5559"/>
                  </a:cubicBezTo>
                  <a:cubicBezTo>
                    <a:pt x="151" y="4943"/>
                    <a:pt x="37" y="2423"/>
                    <a:pt x="37" y="1449"/>
                  </a:cubicBezTo>
                  <a:cubicBezTo>
                    <a:pt x="37" y="1355"/>
                    <a:pt x="44" y="1275"/>
                    <a:pt x="44" y="1209"/>
                  </a:cubicBezTo>
                  <a:cubicBezTo>
                    <a:pt x="44" y="1182"/>
                    <a:pt x="44" y="1152"/>
                    <a:pt x="51" y="1130"/>
                  </a:cubicBezTo>
                  <a:lnTo>
                    <a:pt x="51" y="1086"/>
                  </a:lnTo>
                  <a:cubicBezTo>
                    <a:pt x="116" y="849"/>
                    <a:pt x="187" y="452"/>
                    <a:pt x="187" y="176"/>
                  </a:cubicBezTo>
                  <a:cubicBezTo>
                    <a:pt x="187" y="119"/>
                    <a:pt x="187" y="62"/>
                    <a:pt x="181" y="18"/>
                  </a:cubicBezTo>
                  <a:cubicBezTo>
                    <a:pt x="175" y="7"/>
                    <a:pt x="170" y="0"/>
                    <a:pt x="162" y="0"/>
                  </a:cubicBezTo>
                  <a:close/>
                </a:path>
              </a:pathLst>
            </a:custGeom>
            <a:solidFill>
              <a:srgbClr val="0024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51"/>
            <p:cNvSpPr/>
            <p:nvPr/>
          </p:nvSpPr>
          <p:spPr>
            <a:xfrm>
              <a:off x="1949625" y="5058225"/>
              <a:ext cx="202225" cy="24750"/>
            </a:xfrm>
            <a:custGeom>
              <a:avLst/>
              <a:gdLst/>
              <a:ahLst/>
              <a:cxnLst/>
              <a:rect l="l" t="t" r="r" b="b"/>
              <a:pathLst>
                <a:path w="8089" h="990" extrusionOk="0">
                  <a:moveTo>
                    <a:pt x="8068" y="1"/>
                  </a:moveTo>
                  <a:cubicBezTo>
                    <a:pt x="8063" y="1"/>
                    <a:pt x="8058" y="3"/>
                    <a:pt x="8054" y="6"/>
                  </a:cubicBezTo>
                  <a:cubicBezTo>
                    <a:pt x="7888" y="166"/>
                    <a:pt x="7584" y="303"/>
                    <a:pt x="7194" y="417"/>
                  </a:cubicBezTo>
                  <a:cubicBezTo>
                    <a:pt x="6017" y="779"/>
                    <a:pt x="4044" y="953"/>
                    <a:pt x="2405" y="953"/>
                  </a:cubicBezTo>
                  <a:cubicBezTo>
                    <a:pt x="1408" y="953"/>
                    <a:pt x="527" y="887"/>
                    <a:pt x="28" y="757"/>
                  </a:cubicBezTo>
                  <a:cubicBezTo>
                    <a:pt x="21" y="757"/>
                    <a:pt x="7" y="764"/>
                    <a:pt x="7" y="772"/>
                  </a:cubicBezTo>
                  <a:cubicBezTo>
                    <a:pt x="0" y="786"/>
                    <a:pt x="7" y="793"/>
                    <a:pt x="21" y="800"/>
                  </a:cubicBezTo>
                  <a:cubicBezTo>
                    <a:pt x="527" y="923"/>
                    <a:pt x="1408" y="989"/>
                    <a:pt x="2405" y="989"/>
                  </a:cubicBezTo>
                  <a:cubicBezTo>
                    <a:pt x="3504" y="989"/>
                    <a:pt x="4745" y="916"/>
                    <a:pt x="5801" y="757"/>
                  </a:cubicBezTo>
                  <a:cubicBezTo>
                    <a:pt x="6328" y="677"/>
                    <a:pt x="6811" y="576"/>
                    <a:pt x="7201" y="460"/>
                  </a:cubicBezTo>
                  <a:cubicBezTo>
                    <a:pt x="7598" y="339"/>
                    <a:pt x="7902" y="200"/>
                    <a:pt x="8082" y="36"/>
                  </a:cubicBezTo>
                  <a:cubicBezTo>
                    <a:pt x="8089" y="27"/>
                    <a:pt x="8089" y="13"/>
                    <a:pt x="8082" y="6"/>
                  </a:cubicBezTo>
                  <a:cubicBezTo>
                    <a:pt x="8078" y="3"/>
                    <a:pt x="8073" y="1"/>
                    <a:pt x="8068" y="1"/>
                  </a:cubicBezTo>
                  <a:close/>
                </a:path>
              </a:pathLst>
            </a:custGeom>
            <a:solidFill>
              <a:srgbClr val="0024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51"/>
            <p:cNvSpPr/>
            <p:nvPr/>
          </p:nvSpPr>
          <p:spPr>
            <a:xfrm>
              <a:off x="1967850" y="5081950"/>
              <a:ext cx="187650" cy="26275"/>
            </a:xfrm>
            <a:custGeom>
              <a:avLst/>
              <a:gdLst/>
              <a:ahLst/>
              <a:cxnLst/>
              <a:rect l="l" t="t" r="r" b="b"/>
              <a:pathLst>
                <a:path w="7506" h="1051" extrusionOk="0">
                  <a:moveTo>
                    <a:pt x="7477" y="1"/>
                  </a:moveTo>
                  <a:cubicBezTo>
                    <a:pt x="7474" y="1"/>
                    <a:pt x="7471" y="2"/>
                    <a:pt x="7469" y="4"/>
                  </a:cubicBezTo>
                  <a:cubicBezTo>
                    <a:pt x="6833" y="401"/>
                    <a:pt x="5952" y="654"/>
                    <a:pt x="5006" y="805"/>
                  </a:cubicBezTo>
                  <a:cubicBezTo>
                    <a:pt x="4066" y="957"/>
                    <a:pt x="3062" y="1014"/>
                    <a:pt x="2182" y="1014"/>
                  </a:cubicBezTo>
                  <a:cubicBezTo>
                    <a:pt x="1242" y="1014"/>
                    <a:pt x="448" y="950"/>
                    <a:pt x="22" y="891"/>
                  </a:cubicBezTo>
                  <a:cubicBezTo>
                    <a:pt x="15" y="891"/>
                    <a:pt x="1" y="898"/>
                    <a:pt x="1" y="907"/>
                  </a:cubicBezTo>
                  <a:cubicBezTo>
                    <a:pt x="1" y="921"/>
                    <a:pt x="8" y="928"/>
                    <a:pt x="15" y="928"/>
                  </a:cubicBezTo>
                  <a:cubicBezTo>
                    <a:pt x="441" y="994"/>
                    <a:pt x="1242" y="1051"/>
                    <a:pt x="2182" y="1051"/>
                  </a:cubicBezTo>
                  <a:cubicBezTo>
                    <a:pt x="3062" y="1051"/>
                    <a:pt x="4066" y="1000"/>
                    <a:pt x="5013" y="848"/>
                  </a:cubicBezTo>
                  <a:cubicBezTo>
                    <a:pt x="5959" y="697"/>
                    <a:pt x="6848" y="444"/>
                    <a:pt x="7490" y="40"/>
                  </a:cubicBezTo>
                  <a:cubicBezTo>
                    <a:pt x="7498" y="31"/>
                    <a:pt x="7505" y="18"/>
                    <a:pt x="7498" y="11"/>
                  </a:cubicBezTo>
                  <a:cubicBezTo>
                    <a:pt x="7492" y="6"/>
                    <a:pt x="7484" y="1"/>
                    <a:pt x="7477" y="1"/>
                  </a:cubicBezTo>
                  <a:close/>
                </a:path>
              </a:pathLst>
            </a:custGeom>
            <a:solidFill>
              <a:srgbClr val="0024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51"/>
            <p:cNvSpPr/>
            <p:nvPr/>
          </p:nvSpPr>
          <p:spPr>
            <a:xfrm>
              <a:off x="1986975" y="5103625"/>
              <a:ext cx="172125" cy="29525"/>
            </a:xfrm>
            <a:custGeom>
              <a:avLst/>
              <a:gdLst/>
              <a:ahLst/>
              <a:cxnLst/>
              <a:rect l="l" t="t" r="r" b="b"/>
              <a:pathLst>
                <a:path w="6885" h="1181" extrusionOk="0">
                  <a:moveTo>
                    <a:pt x="6869" y="1"/>
                  </a:moveTo>
                  <a:cubicBezTo>
                    <a:pt x="6862" y="1"/>
                    <a:pt x="6853" y="5"/>
                    <a:pt x="6848" y="10"/>
                  </a:cubicBezTo>
                  <a:cubicBezTo>
                    <a:pt x="6697" y="205"/>
                    <a:pt x="6401" y="371"/>
                    <a:pt x="6018" y="517"/>
                  </a:cubicBezTo>
                  <a:cubicBezTo>
                    <a:pt x="5440" y="733"/>
                    <a:pt x="4660" y="884"/>
                    <a:pt x="3851" y="985"/>
                  </a:cubicBezTo>
                  <a:cubicBezTo>
                    <a:pt x="3034" y="1094"/>
                    <a:pt x="2197" y="1137"/>
                    <a:pt x="1481" y="1137"/>
                  </a:cubicBezTo>
                  <a:cubicBezTo>
                    <a:pt x="846" y="1137"/>
                    <a:pt x="319" y="1101"/>
                    <a:pt x="23" y="1028"/>
                  </a:cubicBezTo>
                  <a:cubicBezTo>
                    <a:pt x="21" y="1026"/>
                    <a:pt x="19" y="1025"/>
                    <a:pt x="16" y="1025"/>
                  </a:cubicBezTo>
                  <a:cubicBezTo>
                    <a:pt x="9" y="1025"/>
                    <a:pt x="0" y="1032"/>
                    <a:pt x="0" y="1044"/>
                  </a:cubicBezTo>
                  <a:cubicBezTo>
                    <a:pt x="0" y="1050"/>
                    <a:pt x="7" y="1064"/>
                    <a:pt x="16" y="1064"/>
                  </a:cubicBezTo>
                  <a:cubicBezTo>
                    <a:pt x="311" y="1137"/>
                    <a:pt x="846" y="1180"/>
                    <a:pt x="1481" y="1180"/>
                  </a:cubicBezTo>
                  <a:cubicBezTo>
                    <a:pt x="2434" y="1180"/>
                    <a:pt x="3620" y="1094"/>
                    <a:pt x="4653" y="907"/>
                  </a:cubicBezTo>
                  <a:cubicBezTo>
                    <a:pt x="5165" y="820"/>
                    <a:pt x="5641" y="697"/>
                    <a:pt x="6031" y="551"/>
                  </a:cubicBezTo>
                  <a:cubicBezTo>
                    <a:pt x="6415" y="407"/>
                    <a:pt x="6718" y="241"/>
                    <a:pt x="6877" y="31"/>
                  </a:cubicBezTo>
                  <a:cubicBezTo>
                    <a:pt x="6884" y="24"/>
                    <a:pt x="6884" y="10"/>
                    <a:pt x="6877" y="3"/>
                  </a:cubicBezTo>
                  <a:cubicBezTo>
                    <a:pt x="6875" y="1"/>
                    <a:pt x="6873" y="1"/>
                    <a:pt x="6869" y="1"/>
                  </a:cubicBezTo>
                  <a:close/>
                </a:path>
              </a:pathLst>
            </a:custGeom>
            <a:solidFill>
              <a:srgbClr val="0024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51"/>
            <p:cNvSpPr/>
            <p:nvPr/>
          </p:nvSpPr>
          <p:spPr>
            <a:xfrm>
              <a:off x="1896150" y="5069200"/>
              <a:ext cx="274125" cy="96275"/>
            </a:xfrm>
            <a:custGeom>
              <a:avLst/>
              <a:gdLst/>
              <a:ahLst/>
              <a:cxnLst/>
              <a:rect l="l" t="t" r="r" b="b"/>
              <a:pathLst>
                <a:path w="10965" h="3851" extrusionOk="0">
                  <a:moveTo>
                    <a:pt x="709" y="1"/>
                  </a:moveTo>
                  <a:cubicBezTo>
                    <a:pt x="492" y="1488"/>
                    <a:pt x="0" y="3851"/>
                    <a:pt x="0" y="3851"/>
                  </a:cubicBezTo>
                  <a:lnTo>
                    <a:pt x="10965" y="3851"/>
                  </a:lnTo>
                  <a:cubicBezTo>
                    <a:pt x="10965" y="3851"/>
                    <a:pt x="10503" y="1611"/>
                    <a:pt x="10280" y="117"/>
                  </a:cubicBezTo>
                  <a:cubicBezTo>
                    <a:pt x="9630" y="918"/>
                    <a:pt x="8777" y="1604"/>
                    <a:pt x="7073" y="1965"/>
                  </a:cubicBezTo>
                  <a:cubicBezTo>
                    <a:pt x="6651" y="2056"/>
                    <a:pt x="6048" y="2123"/>
                    <a:pt x="5376" y="2123"/>
                  </a:cubicBezTo>
                  <a:cubicBezTo>
                    <a:pt x="3638" y="2123"/>
                    <a:pt x="1438" y="1671"/>
                    <a:pt x="709" y="1"/>
                  </a:cubicBezTo>
                  <a:close/>
                </a:path>
              </a:pathLst>
            </a:custGeom>
            <a:solidFill>
              <a:srgbClr val="21252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51"/>
            <p:cNvSpPr/>
            <p:nvPr/>
          </p:nvSpPr>
          <p:spPr>
            <a:xfrm>
              <a:off x="1918025" y="5014950"/>
              <a:ext cx="233825" cy="31175"/>
            </a:xfrm>
            <a:custGeom>
              <a:avLst/>
              <a:gdLst/>
              <a:ahLst/>
              <a:cxnLst/>
              <a:rect l="l" t="t" r="r" b="b"/>
              <a:pathLst>
                <a:path w="9353" h="1247" extrusionOk="0">
                  <a:moveTo>
                    <a:pt x="9335" y="1"/>
                  </a:moveTo>
                  <a:cubicBezTo>
                    <a:pt x="9328" y="1"/>
                    <a:pt x="9323" y="6"/>
                    <a:pt x="9318" y="11"/>
                  </a:cubicBezTo>
                  <a:cubicBezTo>
                    <a:pt x="9216" y="184"/>
                    <a:pt x="8978" y="350"/>
                    <a:pt x="8652" y="494"/>
                  </a:cubicBezTo>
                  <a:cubicBezTo>
                    <a:pt x="8155" y="711"/>
                    <a:pt x="7446" y="891"/>
                    <a:pt x="6645" y="1014"/>
                  </a:cubicBezTo>
                  <a:cubicBezTo>
                    <a:pt x="5835" y="1137"/>
                    <a:pt x="4941" y="1210"/>
                    <a:pt x="4066" y="1210"/>
                  </a:cubicBezTo>
                  <a:cubicBezTo>
                    <a:pt x="3155" y="1210"/>
                    <a:pt x="2275" y="1137"/>
                    <a:pt x="1561" y="971"/>
                  </a:cubicBezTo>
                  <a:cubicBezTo>
                    <a:pt x="1198" y="891"/>
                    <a:pt x="881" y="784"/>
                    <a:pt x="628" y="661"/>
                  </a:cubicBezTo>
                  <a:cubicBezTo>
                    <a:pt x="368" y="531"/>
                    <a:pt x="165" y="380"/>
                    <a:pt x="44" y="206"/>
                  </a:cubicBezTo>
                  <a:cubicBezTo>
                    <a:pt x="39" y="197"/>
                    <a:pt x="32" y="193"/>
                    <a:pt x="25" y="193"/>
                  </a:cubicBezTo>
                  <a:cubicBezTo>
                    <a:pt x="21" y="193"/>
                    <a:pt x="17" y="195"/>
                    <a:pt x="14" y="198"/>
                  </a:cubicBezTo>
                  <a:cubicBezTo>
                    <a:pt x="7" y="206"/>
                    <a:pt x="0" y="220"/>
                    <a:pt x="7" y="227"/>
                  </a:cubicBezTo>
                  <a:cubicBezTo>
                    <a:pt x="137" y="408"/>
                    <a:pt x="347" y="567"/>
                    <a:pt x="607" y="697"/>
                  </a:cubicBezTo>
                  <a:cubicBezTo>
                    <a:pt x="1394" y="1080"/>
                    <a:pt x="2701" y="1247"/>
                    <a:pt x="4066" y="1247"/>
                  </a:cubicBezTo>
                  <a:cubicBezTo>
                    <a:pt x="5229" y="1247"/>
                    <a:pt x="6442" y="1130"/>
                    <a:pt x="7418" y="914"/>
                  </a:cubicBezTo>
                  <a:cubicBezTo>
                    <a:pt x="7909" y="805"/>
                    <a:pt x="8335" y="683"/>
                    <a:pt x="8668" y="531"/>
                  </a:cubicBezTo>
                  <a:cubicBezTo>
                    <a:pt x="8999" y="387"/>
                    <a:pt x="9238" y="220"/>
                    <a:pt x="9353" y="33"/>
                  </a:cubicBezTo>
                  <a:cubicBezTo>
                    <a:pt x="9353" y="24"/>
                    <a:pt x="9353" y="11"/>
                    <a:pt x="9346" y="4"/>
                  </a:cubicBezTo>
                  <a:cubicBezTo>
                    <a:pt x="9342" y="2"/>
                    <a:pt x="9338" y="1"/>
                    <a:pt x="9335" y="1"/>
                  </a:cubicBezTo>
                  <a:close/>
                </a:path>
              </a:pathLst>
            </a:custGeom>
            <a:solidFill>
              <a:srgbClr val="0024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51"/>
            <p:cNvSpPr/>
            <p:nvPr/>
          </p:nvSpPr>
          <p:spPr>
            <a:xfrm>
              <a:off x="1916375" y="4969875"/>
              <a:ext cx="233875" cy="54750"/>
            </a:xfrm>
            <a:custGeom>
              <a:avLst/>
              <a:gdLst/>
              <a:ahLst/>
              <a:cxnLst/>
              <a:rect l="l" t="t" r="r" b="b"/>
              <a:pathLst>
                <a:path w="9355" h="2190" extrusionOk="0">
                  <a:moveTo>
                    <a:pt x="4674" y="0"/>
                  </a:moveTo>
                  <a:cubicBezTo>
                    <a:pt x="2095" y="0"/>
                    <a:pt x="1" y="493"/>
                    <a:pt x="1" y="1099"/>
                  </a:cubicBezTo>
                  <a:cubicBezTo>
                    <a:pt x="1" y="1697"/>
                    <a:pt x="2095" y="2190"/>
                    <a:pt x="4674" y="2190"/>
                  </a:cubicBezTo>
                  <a:cubicBezTo>
                    <a:pt x="7261" y="2190"/>
                    <a:pt x="9355" y="1697"/>
                    <a:pt x="9355" y="1099"/>
                  </a:cubicBezTo>
                  <a:cubicBezTo>
                    <a:pt x="9355" y="493"/>
                    <a:pt x="7261" y="0"/>
                    <a:pt x="4674" y="0"/>
                  </a:cubicBezTo>
                  <a:close/>
                </a:path>
              </a:pathLst>
            </a:custGeom>
            <a:solidFill>
              <a:srgbClr val="0649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51"/>
            <p:cNvSpPr/>
            <p:nvPr/>
          </p:nvSpPr>
          <p:spPr>
            <a:xfrm>
              <a:off x="1812200" y="4503300"/>
              <a:ext cx="499500" cy="521400"/>
            </a:xfrm>
            <a:custGeom>
              <a:avLst/>
              <a:gdLst/>
              <a:ahLst/>
              <a:cxnLst/>
              <a:rect l="l" t="t" r="r" b="b"/>
              <a:pathLst>
                <a:path w="19980" h="20856" extrusionOk="0">
                  <a:moveTo>
                    <a:pt x="17559" y="0"/>
                  </a:moveTo>
                  <a:lnTo>
                    <a:pt x="2391" y="1004"/>
                  </a:lnTo>
                  <a:cubicBezTo>
                    <a:pt x="174" y="2601"/>
                    <a:pt x="0" y="4976"/>
                    <a:pt x="3358" y="6428"/>
                  </a:cubicBezTo>
                  <a:cubicBezTo>
                    <a:pt x="550" y="7706"/>
                    <a:pt x="1040" y="11636"/>
                    <a:pt x="3358" y="12365"/>
                  </a:cubicBezTo>
                  <a:cubicBezTo>
                    <a:pt x="2692" y="13397"/>
                    <a:pt x="3230" y="14836"/>
                    <a:pt x="4563" y="14836"/>
                  </a:cubicBezTo>
                  <a:cubicBezTo>
                    <a:pt x="4705" y="14836"/>
                    <a:pt x="4855" y="14820"/>
                    <a:pt x="5014" y="14785"/>
                  </a:cubicBezTo>
                  <a:lnTo>
                    <a:pt x="5014" y="14785"/>
                  </a:lnTo>
                  <a:cubicBezTo>
                    <a:pt x="4124" y="15609"/>
                    <a:pt x="4428" y="16410"/>
                    <a:pt x="5525" y="17205"/>
                  </a:cubicBezTo>
                  <a:cubicBezTo>
                    <a:pt x="5489" y="17203"/>
                    <a:pt x="5455" y="17201"/>
                    <a:pt x="5421" y="17201"/>
                  </a:cubicBezTo>
                  <a:cubicBezTo>
                    <a:pt x="4390" y="17201"/>
                    <a:pt x="4279" y="18455"/>
                    <a:pt x="5041" y="19119"/>
                  </a:cubicBezTo>
                  <a:cubicBezTo>
                    <a:pt x="4840" y="19920"/>
                    <a:pt x="5244" y="20440"/>
                    <a:pt x="6248" y="20672"/>
                  </a:cubicBezTo>
                  <a:cubicBezTo>
                    <a:pt x="7078" y="20796"/>
                    <a:pt x="7921" y="20856"/>
                    <a:pt x="8773" y="20856"/>
                  </a:cubicBezTo>
                  <a:cubicBezTo>
                    <a:pt x="9714" y="20856"/>
                    <a:pt x="10666" y="20783"/>
                    <a:pt x="11629" y="20643"/>
                  </a:cubicBezTo>
                  <a:cubicBezTo>
                    <a:pt x="13565" y="20484"/>
                    <a:pt x="12554" y="17623"/>
                    <a:pt x="12554" y="17623"/>
                  </a:cubicBezTo>
                  <a:cubicBezTo>
                    <a:pt x="13341" y="17110"/>
                    <a:pt x="13269" y="16496"/>
                    <a:pt x="12821" y="15833"/>
                  </a:cubicBezTo>
                  <a:cubicBezTo>
                    <a:pt x="14432" y="15723"/>
                    <a:pt x="14822" y="13962"/>
                    <a:pt x="14049" y="13232"/>
                  </a:cubicBezTo>
                  <a:cubicBezTo>
                    <a:pt x="17653" y="12365"/>
                    <a:pt x="18882" y="9079"/>
                    <a:pt x="17061" y="6522"/>
                  </a:cubicBezTo>
                  <a:cubicBezTo>
                    <a:pt x="18636" y="6248"/>
                    <a:pt x="19249" y="3719"/>
                    <a:pt x="17559" y="3011"/>
                  </a:cubicBezTo>
                  <a:cubicBezTo>
                    <a:pt x="17559" y="3011"/>
                    <a:pt x="19979" y="390"/>
                    <a:pt x="17559" y="0"/>
                  </a:cubicBezTo>
                  <a:close/>
                </a:path>
              </a:pathLst>
            </a:custGeom>
            <a:solidFill>
              <a:srgbClr val="002416">
                <a:alpha val="327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51"/>
            <p:cNvSpPr/>
            <p:nvPr/>
          </p:nvSpPr>
          <p:spPr>
            <a:xfrm>
              <a:off x="1779125" y="4925850"/>
              <a:ext cx="104025" cy="302650"/>
            </a:xfrm>
            <a:custGeom>
              <a:avLst/>
              <a:gdLst/>
              <a:ahLst/>
              <a:cxnLst/>
              <a:rect l="l" t="t" r="r" b="b"/>
              <a:pathLst>
                <a:path w="4161" h="12106" extrusionOk="0">
                  <a:moveTo>
                    <a:pt x="659" y="0"/>
                  </a:moveTo>
                  <a:lnTo>
                    <a:pt x="1" y="12105"/>
                  </a:lnTo>
                  <a:lnTo>
                    <a:pt x="4161" y="12105"/>
                  </a:lnTo>
                  <a:lnTo>
                    <a:pt x="350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51"/>
            <p:cNvSpPr/>
            <p:nvPr/>
          </p:nvSpPr>
          <p:spPr>
            <a:xfrm>
              <a:off x="1790350" y="4969525"/>
              <a:ext cx="81625" cy="67575"/>
            </a:xfrm>
            <a:custGeom>
              <a:avLst/>
              <a:gdLst/>
              <a:ahLst/>
              <a:cxnLst/>
              <a:rect l="l" t="t" r="r" b="b"/>
              <a:pathLst>
                <a:path w="3265" h="2703" extrusionOk="0">
                  <a:moveTo>
                    <a:pt x="115" y="0"/>
                  </a:moveTo>
                  <a:lnTo>
                    <a:pt x="0" y="2138"/>
                  </a:lnTo>
                  <a:cubicBezTo>
                    <a:pt x="0" y="2514"/>
                    <a:pt x="817" y="2702"/>
                    <a:pt x="1633" y="2702"/>
                  </a:cubicBezTo>
                  <a:cubicBezTo>
                    <a:pt x="2449" y="2702"/>
                    <a:pt x="3265" y="2514"/>
                    <a:pt x="3265" y="2138"/>
                  </a:cubicBezTo>
                  <a:lnTo>
                    <a:pt x="3149" y="0"/>
                  </a:lnTo>
                  <a:cubicBezTo>
                    <a:pt x="3149" y="314"/>
                    <a:pt x="2390" y="471"/>
                    <a:pt x="1632" y="471"/>
                  </a:cubicBezTo>
                  <a:cubicBezTo>
                    <a:pt x="873" y="471"/>
                    <a:pt x="115" y="314"/>
                    <a:pt x="115" y="0"/>
                  </a:cubicBezTo>
                  <a:close/>
                </a:path>
              </a:pathLst>
            </a:custGeom>
            <a:solidFill>
              <a:srgbClr val="FFD5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51"/>
            <p:cNvSpPr/>
            <p:nvPr/>
          </p:nvSpPr>
          <p:spPr>
            <a:xfrm>
              <a:off x="1784550" y="5076050"/>
              <a:ext cx="93200" cy="78700"/>
            </a:xfrm>
            <a:custGeom>
              <a:avLst/>
              <a:gdLst/>
              <a:ahLst/>
              <a:cxnLst/>
              <a:rect l="l" t="t" r="r" b="b"/>
              <a:pathLst>
                <a:path w="3728" h="3148" extrusionOk="0">
                  <a:moveTo>
                    <a:pt x="116" y="0"/>
                  </a:moveTo>
                  <a:lnTo>
                    <a:pt x="0" y="2140"/>
                  </a:lnTo>
                  <a:cubicBezTo>
                    <a:pt x="0" y="2811"/>
                    <a:pt x="932" y="3147"/>
                    <a:pt x="1864" y="3147"/>
                  </a:cubicBezTo>
                  <a:cubicBezTo>
                    <a:pt x="2796" y="3147"/>
                    <a:pt x="3727" y="2811"/>
                    <a:pt x="3727" y="2140"/>
                  </a:cubicBezTo>
                  <a:lnTo>
                    <a:pt x="3613" y="0"/>
                  </a:lnTo>
                  <a:cubicBezTo>
                    <a:pt x="3613" y="514"/>
                    <a:pt x="2739" y="770"/>
                    <a:pt x="1865" y="770"/>
                  </a:cubicBezTo>
                  <a:cubicBezTo>
                    <a:pt x="990" y="770"/>
                    <a:pt x="116" y="514"/>
                    <a:pt x="116" y="0"/>
                  </a:cubicBezTo>
                  <a:close/>
                </a:path>
              </a:pathLst>
            </a:custGeom>
            <a:solidFill>
              <a:srgbClr val="FFD5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51"/>
            <p:cNvSpPr/>
            <p:nvPr/>
          </p:nvSpPr>
          <p:spPr>
            <a:xfrm>
              <a:off x="1807500" y="5008525"/>
              <a:ext cx="75650" cy="219975"/>
            </a:xfrm>
            <a:custGeom>
              <a:avLst/>
              <a:gdLst/>
              <a:ahLst/>
              <a:cxnLst/>
              <a:rect l="l" t="t" r="r" b="b"/>
              <a:pathLst>
                <a:path w="3026" h="8799" extrusionOk="0">
                  <a:moveTo>
                    <a:pt x="2549" y="1"/>
                  </a:moveTo>
                  <a:cubicBezTo>
                    <a:pt x="1582" y="1055"/>
                    <a:pt x="1329" y="6834"/>
                    <a:pt x="1" y="8798"/>
                  </a:cubicBezTo>
                  <a:lnTo>
                    <a:pt x="3026" y="8798"/>
                  </a:lnTo>
                  <a:lnTo>
                    <a:pt x="2549" y="1"/>
                  </a:lnTo>
                  <a:close/>
                </a:path>
              </a:pathLst>
            </a:custGeom>
            <a:solidFill>
              <a:srgbClr val="FFD5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51"/>
            <p:cNvSpPr/>
            <p:nvPr/>
          </p:nvSpPr>
          <p:spPr>
            <a:xfrm>
              <a:off x="1795600" y="4913925"/>
              <a:ext cx="71125" cy="23650"/>
            </a:xfrm>
            <a:custGeom>
              <a:avLst/>
              <a:gdLst/>
              <a:ahLst/>
              <a:cxnLst/>
              <a:rect l="l" t="t" r="r" b="b"/>
              <a:pathLst>
                <a:path w="2845" h="946" extrusionOk="0">
                  <a:moveTo>
                    <a:pt x="1422" y="0"/>
                  </a:moveTo>
                  <a:cubicBezTo>
                    <a:pt x="635" y="0"/>
                    <a:pt x="0" y="217"/>
                    <a:pt x="0" y="477"/>
                  </a:cubicBezTo>
                  <a:cubicBezTo>
                    <a:pt x="0" y="737"/>
                    <a:pt x="635" y="945"/>
                    <a:pt x="1422" y="945"/>
                  </a:cubicBezTo>
                  <a:cubicBezTo>
                    <a:pt x="2210" y="945"/>
                    <a:pt x="2845" y="737"/>
                    <a:pt x="2845" y="477"/>
                  </a:cubicBezTo>
                  <a:cubicBezTo>
                    <a:pt x="2845" y="217"/>
                    <a:pt x="2210" y="0"/>
                    <a:pt x="1422" y="0"/>
                  </a:cubicBezTo>
                  <a:close/>
                </a:path>
              </a:pathLst>
            </a:custGeom>
            <a:solidFill>
              <a:srgbClr val="0649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51"/>
            <p:cNvSpPr/>
            <p:nvPr/>
          </p:nvSpPr>
          <p:spPr>
            <a:xfrm>
              <a:off x="1795025" y="4932950"/>
              <a:ext cx="70450" cy="11500"/>
            </a:xfrm>
            <a:custGeom>
              <a:avLst/>
              <a:gdLst/>
              <a:ahLst/>
              <a:cxnLst/>
              <a:rect l="l" t="t" r="r" b="b"/>
              <a:pathLst>
                <a:path w="2818" h="460" extrusionOk="0">
                  <a:moveTo>
                    <a:pt x="23" y="1"/>
                  </a:moveTo>
                  <a:cubicBezTo>
                    <a:pt x="20" y="1"/>
                    <a:pt x="17" y="2"/>
                    <a:pt x="15" y="4"/>
                  </a:cubicBezTo>
                  <a:cubicBezTo>
                    <a:pt x="1" y="11"/>
                    <a:pt x="1" y="26"/>
                    <a:pt x="8" y="33"/>
                  </a:cubicBezTo>
                  <a:cubicBezTo>
                    <a:pt x="110" y="184"/>
                    <a:pt x="304" y="293"/>
                    <a:pt x="543" y="357"/>
                  </a:cubicBezTo>
                  <a:cubicBezTo>
                    <a:pt x="774" y="423"/>
                    <a:pt x="1063" y="460"/>
                    <a:pt x="1351" y="460"/>
                  </a:cubicBezTo>
                  <a:cubicBezTo>
                    <a:pt x="1641" y="460"/>
                    <a:pt x="1937" y="423"/>
                    <a:pt x="2190" y="373"/>
                  </a:cubicBezTo>
                  <a:cubicBezTo>
                    <a:pt x="2450" y="314"/>
                    <a:pt x="2667" y="227"/>
                    <a:pt x="2811" y="120"/>
                  </a:cubicBezTo>
                  <a:cubicBezTo>
                    <a:pt x="2818" y="113"/>
                    <a:pt x="2818" y="97"/>
                    <a:pt x="2811" y="91"/>
                  </a:cubicBezTo>
                  <a:cubicBezTo>
                    <a:pt x="2807" y="87"/>
                    <a:pt x="2804" y="85"/>
                    <a:pt x="2799" y="85"/>
                  </a:cubicBezTo>
                  <a:cubicBezTo>
                    <a:pt x="2795" y="85"/>
                    <a:pt x="2789" y="87"/>
                    <a:pt x="2781" y="91"/>
                  </a:cubicBezTo>
                  <a:cubicBezTo>
                    <a:pt x="2651" y="193"/>
                    <a:pt x="2435" y="271"/>
                    <a:pt x="2181" y="330"/>
                  </a:cubicBezTo>
                  <a:cubicBezTo>
                    <a:pt x="1930" y="387"/>
                    <a:pt x="1641" y="416"/>
                    <a:pt x="1351" y="416"/>
                  </a:cubicBezTo>
                  <a:cubicBezTo>
                    <a:pt x="1063" y="416"/>
                    <a:pt x="781" y="387"/>
                    <a:pt x="550" y="323"/>
                  </a:cubicBezTo>
                  <a:cubicBezTo>
                    <a:pt x="318" y="250"/>
                    <a:pt x="131" y="149"/>
                    <a:pt x="44" y="11"/>
                  </a:cubicBezTo>
                  <a:cubicBezTo>
                    <a:pt x="39" y="6"/>
                    <a:pt x="31" y="1"/>
                    <a:pt x="23" y="1"/>
                  </a:cubicBezTo>
                  <a:close/>
                </a:path>
              </a:pathLst>
            </a:custGeom>
            <a:solidFill>
              <a:srgbClr val="0024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51"/>
            <p:cNvSpPr/>
            <p:nvPr/>
          </p:nvSpPr>
          <p:spPr>
            <a:xfrm>
              <a:off x="1616825" y="4497500"/>
              <a:ext cx="461000" cy="440475"/>
            </a:xfrm>
            <a:custGeom>
              <a:avLst/>
              <a:gdLst/>
              <a:ahLst/>
              <a:cxnLst/>
              <a:rect l="l" t="t" r="r" b="b"/>
              <a:pathLst>
                <a:path w="18440" h="17619" extrusionOk="0">
                  <a:moveTo>
                    <a:pt x="3105" y="0"/>
                  </a:moveTo>
                  <a:cubicBezTo>
                    <a:pt x="1691" y="383"/>
                    <a:pt x="1351" y="2189"/>
                    <a:pt x="2651" y="2600"/>
                  </a:cubicBezTo>
                  <a:cubicBezTo>
                    <a:pt x="0" y="6126"/>
                    <a:pt x="1214" y="9514"/>
                    <a:pt x="4522" y="9838"/>
                  </a:cubicBezTo>
                  <a:cubicBezTo>
                    <a:pt x="3686" y="11000"/>
                    <a:pt x="4346" y="12256"/>
                    <a:pt x="5895" y="12256"/>
                  </a:cubicBezTo>
                  <a:cubicBezTo>
                    <a:pt x="5954" y="12256"/>
                    <a:pt x="6014" y="12254"/>
                    <a:pt x="6075" y="12251"/>
                  </a:cubicBezTo>
                  <a:lnTo>
                    <a:pt x="6075" y="12251"/>
                  </a:lnTo>
                  <a:cubicBezTo>
                    <a:pt x="5794" y="13117"/>
                    <a:pt x="6308" y="13950"/>
                    <a:pt x="7161" y="13950"/>
                  </a:cubicBezTo>
                  <a:cubicBezTo>
                    <a:pt x="7296" y="13950"/>
                    <a:pt x="7441" y="13929"/>
                    <a:pt x="7592" y="13884"/>
                  </a:cubicBezTo>
                  <a:lnTo>
                    <a:pt x="7592" y="13884"/>
                  </a:lnTo>
                  <a:cubicBezTo>
                    <a:pt x="6959" y="14453"/>
                    <a:pt x="7264" y="15220"/>
                    <a:pt x="8167" y="15220"/>
                  </a:cubicBezTo>
                  <a:cubicBezTo>
                    <a:pt x="8192" y="15220"/>
                    <a:pt x="8216" y="15220"/>
                    <a:pt x="8242" y="15219"/>
                  </a:cubicBezTo>
                  <a:lnTo>
                    <a:pt x="8242" y="15219"/>
                  </a:lnTo>
                  <a:cubicBezTo>
                    <a:pt x="7526" y="15711"/>
                    <a:pt x="6739" y="16512"/>
                    <a:pt x="7635" y="17488"/>
                  </a:cubicBezTo>
                  <a:cubicBezTo>
                    <a:pt x="7909" y="17578"/>
                    <a:pt x="8243" y="17619"/>
                    <a:pt x="8571" y="17619"/>
                  </a:cubicBezTo>
                  <a:cubicBezTo>
                    <a:pt x="9288" y="17619"/>
                    <a:pt x="9982" y="17425"/>
                    <a:pt x="9996" y="17134"/>
                  </a:cubicBezTo>
                  <a:cubicBezTo>
                    <a:pt x="10892" y="16808"/>
                    <a:pt x="11123" y="16065"/>
                    <a:pt x="10653" y="15349"/>
                  </a:cubicBezTo>
                  <a:cubicBezTo>
                    <a:pt x="11476" y="15017"/>
                    <a:pt x="11485" y="14411"/>
                    <a:pt x="10892" y="13601"/>
                  </a:cubicBezTo>
                  <a:lnTo>
                    <a:pt x="10892" y="13601"/>
                  </a:lnTo>
                  <a:cubicBezTo>
                    <a:pt x="10946" y="13603"/>
                    <a:pt x="10999" y="13604"/>
                    <a:pt x="11050" y="13604"/>
                  </a:cubicBezTo>
                  <a:cubicBezTo>
                    <a:pt x="13033" y="13604"/>
                    <a:pt x="13235" y="12384"/>
                    <a:pt x="13340" y="11088"/>
                  </a:cubicBezTo>
                  <a:cubicBezTo>
                    <a:pt x="13655" y="11187"/>
                    <a:pt x="13947" y="11233"/>
                    <a:pt x="14216" y="11233"/>
                  </a:cubicBezTo>
                  <a:cubicBezTo>
                    <a:pt x="16165" y="11233"/>
                    <a:pt x="16855" y="8826"/>
                    <a:pt x="15732" y="7194"/>
                  </a:cubicBezTo>
                  <a:cubicBezTo>
                    <a:pt x="18440" y="5520"/>
                    <a:pt x="17523" y="1446"/>
                    <a:pt x="14562" y="730"/>
                  </a:cubicBezTo>
                  <a:lnTo>
                    <a:pt x="3105" y="0"/>
                  </a:lnTo>
                  <a:close/>
                </a:path>
              </a:pathLst>
            </a:custGeom>
            <a:solidFill>
              <a:srgbClr val="002416">
                <a:alpha val="327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51"/>
            <p:cNvSpPr/>
            <p:nvPr/>
          </p:nvSpPr>
          <p:spPr>
            <a:xfrm>
              <a:off x="2257825" y="5124925"/>
              <a:ext cx="98400" cy="101650"/>
            </a:xfrm>
            <a:custGeom>
              <a:avLst/>
              <a:gdLst/>
              <a:ahLst/>
              <a:cxnLst/>
              <a:rect l="l" t="t" r="r" b="b"/>
              <a:pathLst>
                <a:path w="3936" h="4066" extrusionOk="0">
                  <a:moveTo>
                    <a:pt x="2129" y="0"/>
                  </a:moveTo>
                  <a:cubicBezTo>
                    <a:pt x="1922" y="0"/>
                    <a:pt x="1690" y="103"/>
                    <a:pt x="1468" y="342"/>
                  </a:cubicBezTo>
                  <a:cubicBezTo>
                    <a:pt x="1468" y="342"/>
                    <a:pt x="1260" y="223"/>
                    <a:pt x="1013" y="223"/>
                  </a:cubicBezTo>
                  <a:cubicBezTo>
                    <a:pt x="765" y="223"/>
                    <a:pt x="476" y="345"/>
                    <a:pt x="320" y="835"/>
                  </a:cubicBezTo>
                  <a:cubicBezTo>
                    <a:pt x="1" y="1816"/>
                    <a:pt x="594" y="2005"/>
                    <a:pt x="594" y="2005"/>
                  </a:cubicBezTo>
                  <a:cubicBezTo>
                    <a:pt x="594" y="2005"/>
                    <a:pt x="181" y="3080"/>
                    <a:pt x="991" y="3196"/>
                  </a:cubicBezTo>
                  <a:cubicBezTo>
                    <a:pt x="991" y="3196"/>
                    <a:pt x="997" y="4066"/>
                    <a:pt x="1721" y="4066"/>
                  </a:cubicBezTo>
                  <a:cubicBezTo>
                    <a:pt x="1747" y="4066"/>
                    <a:pt x="1773" y="4065"/>
                    <a:pt x="1800" y="4062"/>
                  </a:cubicBezTo>
                  <a:cubicBezTo>
                    <a:pt x="2551" y="3990"/>
                    <a:pt x="2594" y="2915"/>
                    <a:pt x="2594" y="2915"/>
                  </a:cubicBezTo>
                  <a:cubicBezTo>
                    <a:pt x="2688" y="2952"/>
                    <a:pt x="2778" y="2969"/>
                    <a:pt x="2863" y="2969"/>
                  </a:cubicBezTo>
                  <a:cubicBezTo>
                    <a:pt x="3611" y="2969"/>
                    <a:pt x="3936" y="1635"/>
                    <a:pt x="2768" y="1181"/>
                  </a:cubicBezTo>
                  <a:cubicBezTo>
                    <a:pt x="2948" y="533"/>
                    <a:pt x="2602" y="0"/>
                    <a:pt x="2129" y="0"/>
                  </a:cubicBezTo>
                  <a:close/>
                </a:path>
              </a:pathLst>
            </a:custGeom>
            <a:solidFill>
              <a:srgbClr val="7392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51"/>
            <p:cNvSpPr/>
            <p:nvPr/>
          </p:nvSpPr>
          <p:spPr>
            <a:xfrm>
              <a:off x="2257825" y="5127150"/>
              <a:ext cx="86200" cy="99425"/>
            </a:xfrm>
            <a:custGeom>
              <a:avLst/>
              <a:gdLst/>
              <a:ahLst/>
              <a:cxnLst/>
              <a:rect l="l" t="t" r="r" b="b"/>
              <a:pathLst>
                <a:path w="3448" h="3977" extrusionOk="0">
                  <a:moveTo>
                    <a:pt x="1800" y="0"/>
                  </a:moveTo>
                  <a:cubicBezTo>
                    <a:pt x="1684" y="52"/>
                    <a:pt x="1577" y="139"/>
                    <a:pt x="1468" y="253"/>
                  </a:cubicBezTo>
                  <a:cubicBezTo>
                    <a:pt x="1468" y="253"/>
                    <a:pt x="1260" y="134"/>
                    <a:pt x="1013" y="134"/>
                  </a:cubicBezTo>
                  <a:cubicBezTo>
                    <a:pt x="765" y="134"/>
                    <a:pt x="476" y="256"/>
                    <a:pt x="320" y="746"/>
                  </a:cubicBezTo>
                  <a:cubicBezTo>
                    <a:pt x="1" y="1727"/>
                    <a:pt x="594" y="1916"/>
                    <a:pt x="594" y="1916"/>
                  </a:cubicBezTo>
                  <a:cubicBezTo>
                    <a:pt x="594" y="1916"/>
                    <a:pt x="181" y="2991"/>
                    <a:pt x="991" y="3107"/>
                  </a:cubicBezTo>
                  <a:cubicBezTo>
                    <a:pt x="991" y="3107"/>
                    <a:pt x="997" y="3977"/>
                    <a:pt x="1721" y="3977"/>
                  </a:cubicBezTo>
                  <a:cubicBezTo>
                    <a:pt x="1747" y="3977"/>
                    <a:pt x="1773" y="3976"/>
                    <a:pt x="1800" y="3973"/>
                  </a:cubicBezTo>
                  <a:cubicBezTo>
                    <a:pt x="2551" y="3901"/>
                    <a:pt x="2594" y="2826"/>
                    <a:pt x="2594" y="2826"/>
                  </a:cubicBezTo>
                  <a:cubicBezTo>
                    <a:pt x="2689" y="2863"/>
                    <a:pt x="2779" y="2880"/>
                    <a:pt x="2864" y="2880"/>
                  </a:cubicBezTo>
                  <a:cubicBezTo>
                    <a:pt x="3124" y="2880"/>
                    <a:pt x="3332" y="2720"/>
                    <a:pt x="3447" y="2486"/>
                  </a:cubicBezTo>
                  <a:cubicBezTo>
                    <a:pt x="3418" y="2457"/>
                    <a:pt x="3381" y="2436"/>
                    <a:pt x="3354" y="2406"/>
                  </a:cubicBezTo>
                  <a:cubicBezTo>
                    <a:pt x="2724" y="1857"/>
                    <a:pt x="2277" y="1200"/>
                    <a:pt x="2010" y="427"/>
                  </a:cubicBezTo>
                  <a:cubicBezTo>
                    <a:pt x="1930" y="283"/>
                    <a:pt x="1858" y="146"/>
                    <a:pt x="1800" y="0"/>
                  </a:cubicBezTo>
                  <a:close/>
                </a:path>
              </a:pathLst>
            </a:custGeom>
            <a:solidFill>
              <a:srgbClr val="212529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51"/>
            <p:cNvSpPr/>
            <p:nvPr/>
          </p:nvSpPr>
          <p:spPr>
            <a:xfrm>
              <a:off x="2178725" y="5043975"/>
              <a:ext cx="120475" cy="126475"/>
            </a:xfrm>
            <a:custGeom>
              <a:avLst/>
              <a:gdLst/>
              <a:ahLst/>
              <a:cxnLst/>
              <a:rect l="l" t="t" r="r" b="b"/>
              <a:pathLst>
                <a:path w="4819" h="5059" extrusionOk="0">
                  <a:moveTo>
                    <a:pt x="1577" y="1"/>
                  </a:moveTo>
                  <a:cubicBezTo>
                    <a:pt x="693" y="1"/>
                    <a:pt x="0" y="1093"/>
                    <a:pt x="948" y="1854"/>
                  </a:cubicBezTo>
                  <a:cubicBezTo>
                    <a:pt x="404" y="2559"/>
                    <a:pt x="779" y="3126"/>
                    <a:pt x="1453" y="3126"/>
                  </a:cubicBezTo>
                  <a:cubicBezTo>
                    <a:pt x="1540" y="3126"/>
                    <a:pt x="1632" y="3117"/>
                    <a:pt x="1728" y="3097"/>
                  </a:cubicBezTo>
                  <a:lnTo>
                    <a:pt x="1728" y="3097"/>
                  </a:lnTo>
                  <a:cubicBezTo>
                    <a:pt x="1090" y="3666"/>
                    <a:pt x="1431" y="4488"/>
                    <a:pt x="2214" y="4488"/>
                  </a:cubicBezTo>
                  <a:cubicBezTo>
                    <a:pt x="2247" y="4488"/>
                    <a:pt x="2280" y="4486"/>
                    <a:pt x="2314" y="4484"/>
                  </a:cubicBezTo>
                  <a:lnTo>
                    <a:pt x="2314" y="4484"/>
                  </a:lnTo>
                  <a:cubicBezTo>
                    <a:pt x="2231" y="4874"/>
                    <a:pt x="2459" y="5058"/>
                    <a:pt x="2695" y="5058"/>
                  </a:cubicBezTo>
                  <a:cubicBezTo>
                    <a:pt x="2855" y="5058"/>
                    <a:pt x="3020" y="4973"/>
                    <a:pt x="3094" y="4809"/>
                  </a:cubicBezTo>
                  <a:cubicBezTo>
                    <a:pt x="3178" y="4949"/>
                    <a:pt x="3306" y="5008"/>
                    <a:pt x="3448" y="5008"/>
                  </a:cubicBezTo>
                  <a:cubicBezTo>
                    <a:pt x="3971" y="5008"/>
                    <a:pt x="4678" y="4200"/>
                    <a:pt x="4047" y="3683"/>
                  </a:cubicBezTo>
                  <a:cubicBezTo>
                    <a:pt x="4819" y="3241"/>
                    <a:pt x="4784" y="2157"/>
                    <a:pt x="3815" y="2036"/>
                  </a:cubicBezTo>
                  <a:cubicBezTo>
                    <a:pt x="4463" y="1223"/>
                    <a:pt x="3873" y="437"/>
                    <a:pt x="3194" y="437"/>
                  </a:cubicBezTo>
                  <a:cubicBezTo>
                    <a:pt x="3010" y="437"/>
                    <a:pt x="2819" y="495"/>
                    <a:pt x="2645" y="626"/>
                  </a:cubicBezTo>
                  <a:cubicBezTo>
                    <a:pt x="2321" y="178"/>
                    <a:pt x="1934" y="1"/>
                    <a:pt x="1577" y="1"/>
                  </a:cubicBezTo>
                  <a:close/>
                </a:path>
              </a:pathLst>
            </a:custGeom>
            <a:solidFill>
              <a:srgbClr val="7392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51"/>
            <p:cNvSpPr/>
            <p:nvPr/>
          </p:nvSpPr>
          <p:spPr>
            <a:xfrm>
              <a:off x="2131250" y="5083450"/>
              <a:ext cx="163275" cy="226875"/>
            </a:xfrm>
            <a:custGeom>
              <a:avLst/>
              <a:gdLst/>
              <a:ahLst/>
              <a:cxnLst/>
              <a:rect l="l" t="t" r="r" b="b"/>
              <a:pathLst>
                <a:path w="6531" h="9075" extrusionOk="0">
                  <a:moveTo>
                    <a:pt x="4754" y="1"/>
                  </a:moveTo>
                  <a:lnTo>
                    <a:pt x="4754" y="1"/>
                  </a:lnTo>
                  <a:cubicBezTo>
                    <a:pt x="4754" y="1"/>
                    <a:pt x="4371" y="485"/>
                    <a:pt x="4133" y="1265"/>
                  </a:cubicBezTo>
                  <a:cubicBezTo>
                    <a:pt x="3887" y="2045"/>
                    <a:pt x="4024" y="3438"/>
                    <a:pt x="4241" y="4652"/>
                  </a:cubicBezTo>
                  <a:cubicBezTo>
                    <a:pt x="4457" y="5874"/>
                    <a:pt x="2254" y="5475"/>
                    <a:pt x="0" y="7484"/>
                  </a:cubicBezTo>
                  <a:lnTo>
                    <a:pt x="233" y="8778"/>
                  </a:lnTo>
                  <a:lnTo>
                    <a:pt x="1640" y="8466"/>
                  </a:lnTo>
                  <a:cubicBezTo>
                    <a:pt x="1640" y="8466"/>
                    <a:pt x="1918" y="9074"/>
                    <a:pt x="2600" y="9074"/>
                  </a:cubicBezTo>
                  <a:cubicBezTo>
                    <a:pt x="3040" y="9074"/>
                    <a:pt x="3648" y="8821"/>
                    <a:pt x="4457" y="7989"/>
                  </a:cubicBezTo>
                  <a:cubicBezTo>
                    <a:pt x="6466" y="5917"/>
                    <a:pt x="6466" y="3837"/>
                    <a:pt x="6531" y="3230"/>
                  </a:cubicBezTo>
                  <a:lnTo>
                    <a:pt x="6531" y="3230"/>
                  </a:lnTo>
                  <a:cubicBezTo>
                    <a:pt x="6530" y="3231"/>
                    <a:pt x="5924" y="4862"/>
                    <a:pt x="5418" y="5995"/>
                  </a:cubicBezTo>
                  <a:cubicBezTo>
                    <a:pt x="5164" y="6574"/>
                    <a:pt x="4929" y="6771"/>
                    <a:pt x="4778" y="6771"/>
                  </a:cubicBezTo>
                  <a:cubicBezTo>
                    <a:pt x="4632" y="6771"/>
                    <a:pt x="4563" y="6588"/>
                    <a:pt x="4631" y="6385"/>
                  </a:cubicBezTo>
                  <a:cubicBezTo>
                    <a:pt x="4768" y="5975"/>
                    <a:pt x="4776" y="5779"/>
                    <a:pt x="4733" y="4992"/>
                  </a:cubicBezTo>
                  <a:cubicBezTo>
                    <a:pt x="4696" y="4205"/>
                    <a:pt x="4487" y="3664"/>
                    <a:pt x="4820" y="2977"/>
                  </a:cubicBezTo>
                  <a:cubicBezTo>
                    <a:pt x="5151" y="2291"/>
                    <a:pt x="5071" y="1778"/>
                    <a:pt x="5071" y="1778"/>
                  </a:cubicBezTo>
                  <a:lnTo>
                    <a:pt x="5071" y="1778"/>
                  </a:lnTo>
                  <a:cubicBezTo>
                    <a:pt x="5071" y="1778"/>
                    <a:pt x="4787" y="2395"/>
                    <a:pt x="4581" y="2395"/>
                  </a:cubicBezTo>
                  <a:cubicBezTo>
                    <a:pt x="4491" y="2395"/>
                    <a:pt x="4417" y="2279"/>
                    <a:pt x="4386" y="1944"/>
                  </a:cubicBezTo>
                  <a:cubicBezTo>
                    <a:pt x="4284" y="831"/>
                    <a:pt x="4754" y="1"/>
                    <a:pt x="4754" y="1"/>
                  </a:cubicBezTo>
                  <a:close/>
                </a:path>
              </a:pathLst>
            </a:custGeom>
            <a:solidFill>
              <a:srgbClr val="7447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51"/>
            <p:cNvSpPr/>
            <p:nvPr/>
          </p:nvSpPr>
          <p:spPr>
            <a:xfrm>
              <a:off x="1695875" y="4967200"/>
              <a:ext cx="135525" cy="113650"/>
            </a:xfrm>
            <a:custGeom>
              <a:avLst/>
              <a:gdLst/>
              <a:ahLst/>
              <a:cxnLst/>
              <a:rect l="l" t="t" r="r" b="b"/>
              <a:pathLst>
                <a:path w="5421" h="4546" extrusionOk="0">
                  <a:moveTo>
                    <a:pt x="3426" y="1"/>
                  </a:moveTo>
                  <a:cubicBezTo>
                    <a:pt x="3037" y="1"/>
                    <a:pt x="2632" y="318"/>
                    <a:pt x="2493" y="844"/>
                  </a:cubicBezTo>
                  <a:cubicBezTo>
                    <a:pt x="2244" y="650"/>
                    <a:pt x="1915" y="551"/>
                    <a:pt x="1593" y="551"/>
                  </a:cubicBezTo>
                  <a:cubicBezTo>
                    <a:pt x="775" y="551"/>
                    <a:pt x="0" y="1188"/>
                    <a:pt x="696" y="2520"/>
                  </a:cubicBezTo>
                  <a:cubicBezTo>
                    <a:pt x="188" y="3387"/>
                    <a:pt x="678" y="4361"/>
                    <a:pt x="1495" y="4361"/>
                  </a:cubicBezTo>
                  <a:cubicBezTo>
                    <a:pt x="1795" y="4361"/>
                    <a:pt x="2139" y="4230"/>
                    <a:pt x="2493" y="3914"/>
                  </a:cubicBezTo>
                  <a:cubicBezTo>
                    <a:pt x="2859" y="4362"/>
                    <a:pt x="3231" y="4545"/>
                    <a:pt x="3547" y="4545"/>
                  </a:cubicBezTo>
                  <a:cubicBezTo>
                    <a:pt x="4175" y="4545"/>
                    <a:pt x="4582" y="3825"/>
                    <a:pt x="4284" y="3018"/>
                  </a:cubicBezTo>
                  <a:lnTo>
                    <a:pt x="4284" y="3018"/>
                  </a:lnTo>
                  <a:cubicBezTo>
                    <a:pt x="4289" y="3018"/>
                    <a:pt x="4295" y="3018"/>
                    <a:pt x="4300" y="3018"/>
                  </a:cubicBezTo>
                  <a:cubicBezTo>
                    <a:pt x="5354" y="3018"/>
                    <a:pt x="5421" y="1486"/>
                    <a:pt x="4284" y="1257"/>
                  </a:cubicBezTo>
                  <a:cubicBezTo>
                    <a:pt x="4254" y="374"/>
                    <a:pt x="3849" y="1"/>
                    <a:pt x="3426" y="1"/>
                  </a:cubicBezTo>
                  <a:close/>
                </a:path>
              </a:pathLst>
            </a:custGeom>
            <a:solidFill>
              <a:srgbClr val="7392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51"/>
            <p:cNvSpPr/>
            <p:nvPr/>
          </p:nvSpPr>
          <p:spPr>
            <a:xfrm>
              <a:off x="1700575" y="4999300"/>
              <a:ext cx="130650" cy="81550"/>
            </a:xfrm>
            <a:custGeom>
              <a:avLst/>
              <a:gdLst/>
              <a:ahLst/>
              <a:cxnLst/>
              <a:rect l="l" t="t" r="r" b="b"/>
              <a:pathLst>
                <a:path w="5226" h="3262" extrusionOk="0">
                  <a:moveTo>
                    <a:pt x="4219" y="0"/>
                  </a:moveTo>
                  <a:lnTo>
                    <a:pt x="4219" y="0"/>
                  </a:lnTo>
                  <a:cubicBezTo>
                    <a:pt x="4118" y="30"/>
                    <a:pt x="4009" y="52"/>
                    <a:pt x="3895" y="73"/>
                  </a:cubicBezTo>
                  <a:cubicBezTo>
                    <a:pt x="3293" y="300"/>
                    <a:pt x="2672" y="416"/>
                    <a:pt x="2035" y="416"/>
                  </a:cubicBezTo>
                  <a:cubicBezTo>
                    <a:pt x="1738" y="416"/>
                    <a:pt x="1438" y="391"/>
                    <a:pt x="1135" y="340"/>
                  </a:cubicBezTo>
                  <a:cubicBezTo>
                    <a:pt x="832" y="297"/>
                    <a:pt x="535" y="240"/>
                    <a:pt x="248" y="160"/>
                  </a:cubicBezTo>
                  <a:lnTo>
                    <a:pt x="248" y="160"/>
                  </a:lnTo>
                  <a:cubicBezTo>
                    <a:pt x="218" y="449"/>
                    <a:pt x="282" y="803"/>
                    <a:pt x="508" y="1236"/>
                  </a:cubicBezTo>
                  <a:cubicBezTo>
                    <a:pt x="0" y="2103"/>
                    <a:pt x="490" y="3077"/>
                    <a:pt x="1307" y="3077"/>
                  </a:cubicBezTo>
                  <a:cubicBezTo>
                    <a:pt x="1607" y="3077"/>
                    <a:pt x="1951" y="2946"/>
                    <a:pt x="2305" y="2630"/>
                  </a:cubicBezTo>
                  <a:cubicBezTo>
                    <a:pt x="2671" y="3078"/>
                    <a:pt x="3043" y="3261"/>
                    <a:pt x="3359" y="3261"/>
                  </a:cubicBezTo>
                  <a:cubicBezTo>
                    <a:pt x="3987" y="3261"/>
                    <a:pt x="4394" y="2541"/>
                    <a:pt x="4096" y="1734"/>
                  </a:cubicBezTo>
                  <a:lnTo>
                    <a:pt x="4096" y="1734"/>
                  </a:lnTo>
                  <a:cubicBezTo>
                    <a:pt x="4102" y="1734"/>
                    <a:pt x="4107" y="1734"/>
                    <a:pt x="4113" y="1734"/>
                  </a:cubicBezTo>
                  <a:cubicBezTo>
                    <a:pt x="5123" y="1734"/>
                    <a:pt x="5226" y="318"/>
                    <a:pt x="4219" y="0"/>
                  </a:cubicBezTo>
                  <a:close/>
                </a:path>
              </a:pathLst>
            </a:custGeom>
            <a:solidFill>
              <a:srgbClr val="212529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51"/>
            <p:cNvSpPr/>
            <p:nvPr/>
          </p:nvSpPr>
          <p:spPr>
            <a:xfrm>
              <a:off x="1655700" y="5036125"/>
              <a:ext cx="95950" cy="86525"/>
            </a:xfrm>
            <a:custGeom>
              <a:avLst/>
              <a:gdLst/>
              <a:ahLst/>
              <a:cxnLst/>
              <a:rect l="l" t="t" r="r" b="b"/>
              <a:pathLst>
                <a:path w="3838" h="3461" extrusionOk="0">
                  <a:moveTo>
                    <a:pt x="1989" y="1"/>
                  </a:moveTo>
                  <a:cubicBezTo>
                    <a:pt x="1681" y="1"/>
                    <a:pt x="1350" y="271"/>
                    <a:pt x="1226" y="833"/>
                  </a:cubicBezTo>
                  <a:cubicBezTo>
                    <a:pt x="1077" y="744"/>
                    <a:pt x="935" y="706"/>
                    <a:pt x="810" y="706"/>
                  </a:cubicBezTo>
                  <a:cubicBezTo>
                    <a:pt x="244" y="706"/>
                    <a:pt x="1" y="1477"/>
                    <a:pt x="800" y="1778"/>
                  </a:cubicBezTo>
                  <a:cubicBezTo>
                    <a:pt x="66" y="2207"/>
                    <a:pt x="402" y="3058"/>
                    <a:pt x="1097" y="3058"/>
                  </a:cubicBezTo>
                  <a:cubicBezTo>
                    <a:pt x="1211" y="3058"/>
                    <a:pt x="1334" y="3035"/>
                    <a:pt x="1464" y="2984"/>
                  </a:cubicBezTo>
                  <a:cubicBezTo>
                    <a:pt x="1535" y="3306"/>
                    <a:pt x="1778" y="3461"/>
                    <a:pt x="2023" y="3461"/>
                  </a:cubicBezTo>
                  <a:cubicBezTo>
                    <a:pt x="2300" y="3461"/>
                    <a:pt x="2578" y="3260"/>
                    <a:pt x="2606" y="2877"/>
                  </a:cubicBezTo>
                  <a:cubicBezTo>
                    <a:pt x="2746" y="2962"/>
                    <a:pt x="2866" y="2997"/>
                    <a:pt x="2967" y="2997"/>
                  </a:cubicBezTo>
                  <a:cubicBezTo>
                    <a:pt x="3380" y="2997"/>
                    <a:pt x="3455" y="2403"/>
                    <a:pt x="3147" y="2211"/>
                  </a:cubicBezTo>
                  <a:cubicBezTo>
                    <a:pt x="3837" y="1920"/>
                    <a:pt x="3726" y="1026"/>
                    <a:pt x="3054" y="1026"/>
                  </a:cubicBezTo>
                  <a:cubicBezTo>
                    <a:pt x="2925" y="1026"/>
                    <a:pt x="2775" y="1059"/>
                    <a:pt x="2606" y="1136"/>
                  </a:cubicBezTo>
                  <a:cubicBezTo>
                    <a:pt x="2696" y="391"/>
                    <a:pt x="2358" y="1"/>
                    <a:pt x="1989" y="1"/>
                  </a:cubicBezTo>
                  <a:close/>
                </a:path>
              </a:pathLst>
            </a:custGeom>
            <a:solidFill>
              <a:srgbClr val="7392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51"/>
            <p:cNvSpPr/>
            <p:nvPr/>
          </p:nvSpPr>
          <p:spPr>
            <a:xfrm>
              <a:off x="1701500" y="5013600"/>
              <a:ext cx="91400" cy="266725"/>
            </a:xfrm>
            <a:custGeom>
              <a:avLst/>
              <a:gdLst/>
              <a:ahLst/>
              <a:cxnLst/>
              <a:rect l="l" t="t" r="r" b="b"/>
              <a:pathLst>
                <a:path w="3656" h="10669" extrusionOk="0">
                  <a:moveTo>
                    <a:pt x="2254" y="0"/>
                  </a:moveTo>
                  <a:cubicBezTo>
                    <a:pt x="2254" y="0"/>
                    <a:pt x="2254" y="1481"/>
                    <a:pt x="1979" y="2375"/>
                  </a:cubicBezTo>
                  <a:cubicBezTo>
                    <a:pt x="1705" y="3279"/>
                    <a:pt x="1857" y="4102"/>
                    <a:pt x="1951" y="4768"/>
                  </a:cubicBezTo>
                  <a:cubicBezTo>
                    <a:pt x="1978" y="4977"/>
                    <a:pt x="1938" y="5065"/>
                    <a:pt x="1853" y="5065"/>
                  </a:cubicBezTo>
                  <a:cubicBezTo>
                    <a:pt x="1665" y="5065"/>
                    <a:pt x="1260" y="4636"/>
                    <a:pt x="881" y="4138"/>
                  </a:cubicBezTo>
                  <a:cubicBezTo>
                    <a:pt x="341" y="3416"/>
                    <a:pt x="1" y="2585"/>
                    <a:pt x="1" y="2585"/>
                  </a:cubicBezTo>
                  <a:lnTo>
                    <a:pt x="1" y="2585"/>
                  </a:lnTo>
                  <a:cubicBezTo>
                    <a:pt x="1" y="2585"/>
                    <a:pt x="304" y="4586"/>
                    <a:pt x="1762" y="6414"/>
                  </a:cubicBezTo>
                  <a:cubicBezTo>
                    <a:pt x="3229" y="8242"/>
                    <a:pt x="2435" y="10062"/>
                    <a:pt x="2435" y="10062"/>
                  </a:cubicBezTo>
                  <a:lnTo>
                    <a:pt x="3655" y="10668"/>
                  </a:lnTo>
                  <a:cubicBezTo>
                    <a:pt x="3655" y="10668"/>
                    <a:pt x="3655" y="8602"/>
                    <a:pt x="3258" y="7692"/>
                  </a:cubicBezTo>
                  <a:cubicBezTo>
                    <a:pt x="2861" y="6775"/>
                    <a:pt x="1705" y="2514"/>
                    <a:pt x="3106" y="238"/>
                  </a:cubicBezTo>
                  <a:lnTo>
                    <a:pt x="3106" y="238"/>
                  </a:lnTo>
                  <a:cubicBezTo>
                    <a:pt x="3105" y="238"/>
                    <a:pt x="2818" y="391"/>
                    <a:pt x="2615" y="722"/>
                  </a:cubicBezTo>
                  <a:cubicBezTo>
                    <a:pt x="2588" y="767"/>
                    <a:pt x="2562" y="787"/>
                    <a:pt x="2537" y="787"/>
                  </a:cubicBezTo>
                  <a:cubicBezTo>
                    <a:pt x="2378" y="787"/>
                    <a:pt x="2254" y="0"/>
                    <a:pt x="2254" y="0"/>
                  </a:cubicBezTo>
                  <a:close/>
                </a:path>
              </a:pathLst>
            </a:custGeom>
            <a:solidFill>
              <a:srgbClr val="7447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51"/>
            <p:cNvSpPr/>
            <p:nvPr/>
          </p:nvSpPr>
          <p:spPr>
            <a:xfrm>
              <a:off x="1756200" y="5437575"/>
              <a:ext cx="470250" cy="28925"/>
            </a:xfrm>
            <a:custGeom>
              <a:avLst/>
              <a:gdLst/>
              <a:ahLst/>
              <a:cxnLst/>
              <a:rect l="l" t="t" r="r" b="b"/>
              <a:pathLst>
                <a:path w="18810" h="1157" extrusionOk="0">
                  <a:moveTo>
                    <a:pt x="0" y="0"/>
                  </a:moveTo>
                  <a:lnTo>
                    <a:pt x="0" y="1157"/>
                  </a:lnTo>
                  <a:lnTo>
                    <a:pt x="18809" y="1157"/>
                  </a:lnTo>
                  <a:lnTo>
                    <a:pt x="18809" y="0"/>
                  </a:lnTo>
                  <a:close/>
                </a:path>
              </a:pathLst>
            </a:custGeom>
            <a:solidFill>
              <a:srgbClr val="DEE8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51"/>
            <p:cNvSpPr/>
            <p:nvPr/>
          </p:nvSpPr>
          <p:spPr>
            <a:xfrm>
              <a:off x="2205150" y="5424000"/>
              <a:ext cx="21300" cy="13600"/>
            </a:xfrm>
            <a:custGeom>
              <a:avLst/>
              <a:gdLst/>
              <a:ahLst/>
              <a:cxnLst/>
              <a:rect l="l" t="t" r="r" b="b"/>
              <a:pathLst>
                <a:path w="852" h="544" extrusionOk="0">
                  <a:moveTo>
                    <a:pt x="0" y="1"/>
                  </a:moveTo>
                  <a:lnTo>
                    <a:pt x="310" y="543"/>
                  </a:lnTo>
                  <a:lnTo>
                    <a:pt x="851" y="54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EE8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51"/>
            <p:cNvSpPr/>
            <p:nvPr/>
          </p:nvSpPr>
          <p:spPr>
            <a:xfrm>
              <a:off x="1756600" y="5424000"/>
              <a:ext cx="21300" cy="13425"/>
            </a:xfrm>
            <a:custGeom>
              <a:avLst/>
              <a:gdLst/>
              <a:ahLst/>
              <a:cxnLst/>
              <a:rect l="l" t="t" r="r" b="b"/>
              <a:pathLst>
                <a:path w="852" h="537" extrusionOk="0">
                  <a:moveTo>
                    <a:pt x="851" y="1"/>
                  </a:moveTo>
                  <a:lnTo>
                    <a:pt x="0" y="536"/>
                  </a:lnTo>
                  <a:lnTo>
                    <a:pt x="534" y="536"/>
                  </a:lnTo>
                  <a:lnTo>
                    <a:pt x="851" y="1"/>
                  </a:lnTo>
                  <a:close/>
                </a:path>
              </a:pathLst>
            </a:custGeom>
            <a:solidFill>
              <a:srgbClr val="DEE8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51"/>
            <p:cNvSpPr/>
            <p:nvPr/>
          </p:nvSpPr>
          <p:spPr>
            <a:xfrm>
              <a:off x="1746100" y="5211875"/>
              <a:ext cx="489750" cy="225725"/>
            </a:xfrm>
            <a:custGeom>
              <a:avLst/>
              <a:gdLst/>
              <a:ahLst/>
              <a:cxnLst/>
              <a:rect l="l" t="t" r="r" b="b"/>
              <a:pathLst>
                <a:path w="19590" h="9029" extrusionOk="0">
                  <a:moveTo>
                    <a:pt x="1" y="0"/>
                  </a:moveTo>
                  <a:lnTo>
                    <a:pt x="918" y="9028"/>
                  </a:lnTo>
                  <a:lnTo>
                    <a:pt x="18672" y="9028"/>
                  </a:lnTo>
                  <a:lnTo>
                    <a:pt x="19589" y="0"/>
                  </a:lnTo>
                  <a:close/>
                </a:path>
              </a:pathLst>
            </a:custGeom>
            <a:solidFill>
              <a:srgbClr val="DA9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51"/>
            <p:cNvSpPr/>
            <p:nvPr/>
          </p:nvSpPr>
          <p:spPr>
            <a:xfrm>
              <a:off x="1819425" y="5284250"/>
              <a:ext cx="91900" cy="153350"/>
            </a:xfrm>
            <a:custGeom>
              <a:avLst/>
              <a:gdLst/>
              <a:ahLst/>
              <a:cxnLst/>
              <a:rect l="l" t="t" r="r" b="b"/>
              <a:pathLst>
                <a:path w="3676" h="6134" extrusionOk="0">
                  <a:moveTo>
                    <a:pt x="1" y="0"/>
                  </a:moveTo>
                  <a:lnTo>
                    <a:pt x="1" y="6133"/>
                  </a:lnTo>
                  <a:lnTo>
                    <a:pt x="3676" y="6133"/>
                  </a:lnTo>
                  <a:lnTo>
                    <a:pt x="3676" y="0"/>
                  </a:lnTo>
                  <a:close/>
                </a:path>
              </a:pathLst>
            </a:custGeom>
            <a:solidFill>
              <a:srgbClr val="FFD5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51"/>
            <p:cNvSpPr/>
            <p:nvPr/>
          </p:nvSpPr>
          <p:spPr>
            <a:xfrm>
              <a:off x="1893450" y="5342050"/>
              <a:ext cx="9425" cy="28375"/>
            </a:xfrm>
            <a:custGeom>
              <a:avLst/>
              <a:gdLst/>
              <a:ahLst/>
              <a:cxnLst/>
              <a:rect l="l" t="t" r="r" b="b"/>
              <a:pathLst>
                <a:path w="377" h="1135" extrusionOk="0">
                  <a:moveTo>
                    <a:pt x="188" y="1"/>
                  </a:moveTo>
                  <a:cubicBezTo>
                    <a:pt x="87" y="1"/>
                    <a:pt x="1" y="80"/>
                    <a:pt x="1" y="181"/>
                  </a:cubicBezTo>
                  <a:lnTo>
                    <a:pt x="1" y="1134"/>
                  </a:lnTo>
                  <a:lnTo>
                    <a:pt x="377" y="1134"/>
                  </a:lnTo>
                  <a:lnTo>
                    <a:pt x="377" y="181"/>
                  </a:lnTo>
                  <a:cubicBezTo>
                    <a:pt x="377" y="80"/>
                    <a:pt x="290" y="1"/>
                    <a:pt x="188" y="1"/>
                  </a:cubicBezTo>
                  <a:close/>
                </a:path>
              </a:pathLst>
            </a:custGeom>
            <a:solidFill>
              <a:srgbClr val="0024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51"/>
            <p:cNvSpPr/>
            <p:nvPr/>
          </p:nvSpPr>
          <p:spPr>
            <a:xfrm>
              <a:off x="1934625" y="5284250"/>
              <a:ext cx="99700" cy="47175"/>
            </a:xfrm>
            <a:custGeom>
              <a:avLst/>
              <a:gdLst/>
              <a:ahLst/>
              <a:cxnLst/>
              <a:rect l="l" t="t" r="r" b="b"/>
              <a:pathLst>
                <a:path w="3988" h="1887" extrusionOk="0">
                  <a:moveTo>
                    <a:pt x="0" y="0"/>
                  </a:moveTo>
                  <a:lnTo>
                    <a:pt x="0" y="1886"/>
                  </a:lnTo>
                  <a:lnTo>
                    <a:pt x="3987" y="1886"/>
                  </a:lnTo>
                  <a:lnTo>
                    <a:pt x="3987" y="0"/>
                  </a:lnTo>
                  <a:close/>
                </a:path>
              </a:pathLst>
            </a:custGeom>
            <a:solidFill>
              <a:srgbClr val="D2ED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51"/>
            <p:cNvSpPr/>
            <p:nvPr/>
          </p:nvSpPr>
          <p:spPr>
            <a:xfrm>
              <a:off x="1934625" y="5290225"/>
              <a:ext cx="99700" cy="41200"/>
            </a:xfrm>
            <a:custGeom>
              <a:avLst/>
              <a:gdLst/>
              <a:ahLst/>
              <a:cxnLst/>
              <a:rect l="l" t="t" r="r" b="b"/>
              <a:pathLst>
                <a:path w="3988" h="1648" extrusionOk="0">
                  <a:moveTo>
                    <a:pt x="0" y="0"/>
                  </a:moveTo>
                  <a:lnTo>
                    <a:pt x="0" y="1647"/>
                  </a:lnTo>
                  <a:lnTo>
                    <a:pt x="3987" y="1647"/>
                  </a:lnTo>
                  <a:lnTo>
                    <a:pt x="3987" y="897"/>
                  </a:lnTo>
                  <a:cubicBezTo>
                    <a:pt x="2621" y="730"/>
                    <a:pt x="1214" y="455"/>
                    <a:pt x="0" y="0"/>
                  </a:cubicBezTo>
                  <a:close/>
                </a:path>
              </a:pathLst>
            </a:custGeom>
            <a:solidFill>
              <a:srgbClr val="21252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51"/>
            <p:cNvSpPr/>
            <p:nvPr/>
          </p:nvSpPr>
          <p:spPr>
            <a:xfrm>
              <a:off x="2055400" y="5284250"/>
              <a:ext cx="99925" cy="47175"/>
            </a:xfrm>
            <a:custGeom>
              <a:avLst/>
              <a:gdLst/>
              <a:ahLst/>
              <a:cxnLst/>
              <a:rect l="l" t="t" r="r" b="b"/>
              <a:pathLst>
                <a:path w="3997" h="1887" extrusionOk="0">
                  <a:moveTo>
                    <a:pt x="1" y="0"/>
                  </a:moveTo>
                  <a:lnTo>
                    <a:pt x="1" y="1886"/>
                  </a:lnTo>
                  <a:lnTo>
                    <a:pt x="3996" y="1886"/>
                  </a:lnTo>
                  <a:lnTo>
                    <a:pt x="3996" y="0"/>
                  </a:lnTo>
                  <a:close/>
                </a:path>
              </a:pathLst>
            </a:custGeom>
            <a:solidFill>
              <a:srgbClr val="D2ED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51"/>
            <p:cNvSpPr/>
            <p:nvPr/>
          </p:nvSpPr>
          <p:spPr>
            <a:xfrm>
              <a:off x="2055400" y="5296000"/>
              <a:ext cx="99925" cy="35425"/>
            </a:xfrm>
            <a:custGeom>
              <a:avLst/>
              <a:gdLst/>
              <a:ahLst/>
              <a:cxnLst/>
              <a:rect l="l" t="t" r="r" b="b"/>
              <a:pathLst>
                <a:path w="3997" h="1417" extrusionOk="0">
                  <a:moveTo>
                    <a:pt x="1" y="0"/>
                  </a:moveTo>
                  <a:lnTo>
                    <a:pt x="1" y="1416"/>
                  </a:lnTo>
                  <a:lnTo>
                    <a:pt x="3996" y="1416"/>
                  </a:lnTo>
                  <a:lnTo>
                    <a:pt x="3996" y="709"/>
                  </a:lnTo>
                  <a:cubicBezTo>
                    <a:pt x="2674" y="593"/>
                    <a:pt x="1266" y="376"/>
                    <a:pt x="1" y="0"/>
                  </a:cubicBezTo>
                  <a:close/>
                </a:path>
              </a:pathLst>
            </a:custGeom>
            <a:solidFill>
              <a:srgbClr val="21252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51"/>
            <p:cNvSpPr/>
            <p:nvPr/>
          </p:nvSpPr>
          <p:spPr>
            <a:xfrm>
              <a:off x="1746100" y="5211875"/>
              <a:ext cx="489750" cy="107800"/>
            </a:xfrm>
            <a:custGeom>
              <a:avLst/>
              <a:gdLst/>
              <a:ahLst/>
              <a:cxnLst/>
              <a:rect l="l" t="t" r="r" b="b"/>
              <a:pathLst>
                <a:path w="19590" h="4312" extrusionOk="0">
                  <a:moveTo>
                    <a:pt x="1" y="0"/>
                  </a:moveTo>
                  <a:lnTo>
                    <a:pt x="434" y="4312"/>
                  </a:lnTo>
                  <a:cubicBezTo>
                    <a:pt x="6798" y="2968"/>
                    <a:pt x="14952" y="2101"/>
                    <a:pt x="19416" y="1690"/>
                  </a:cubicBezTo>
                  <a:lnTo>
                    <a:pt x="19589" y="0"/>
                  </a:lnTo>
                  <a:close/>
                </a:path>
              </a:pathLst>
            </a:custGeom>
            <a:solidFill>
              <a:srgbClr val="21252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51"/>
            <p:cNvSpPr/>
            <p:nvPr/>
          </p:nvSpPr>
          <p:spPr>
            <a:xfrm>
              <a:off x="1711425" y="5188200"/>
              <a:ext cx="560700" cy="36300"/>
            </a:xfrm>
            <a:custGeom>
              <a:avLst/>
              <a:gdLst/>
              <a:ahLst/>
              <a:cxnLst/>
              <a:rect l="l" t="t" r="r" b="b"/>
              <a:pathLst>
                <a:path w="22428" h="1452" extrusionOk="0">
                  <a:moveTo>
                    <a:pt x="1" y="1"/>
                  </a:moveTo>
                  <a:lnTo>
                    <a:pt x="1" y="1452"/>
                  </a:lnTo>
                  <a:lnTo>
                    <a:pt x="22427" y="1452"/>
                  </a:lnTo>
                  <a:lnTo>
                    <a:pt x="22427" y="1"/>
                  </a:lnTo>
                  <a:close/>
                </a:path>
              </a:pathLst>
            </a:custGeom>
            <a:solidFill>
              <a:srgbClr val="DEE8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51"/>
            <p:cNvSpPr/>
            <p:nvPr/>
          </p:nvSpPr>
          <p:spPr>
            <a:xfrm>
              <a:off x="1711425" y="5128450"/>
              <a:ext cx="560700" cy="59775"/>
            </a:xfrm>
            <a:custGeom>
              <a:avLst/>
              <a:gdLst/>
              <a:ahLst/>
              <a:cxnLst/>
              <a:rect l="l" t="t" r="r" b="b"/>
              <a:pathLst>
                <a:path w="22428" h="2391" extrusionOk="0">
                  <a:moveTo>
                    <a:pt x="3258" y="0"/>
                  </a:moveTo>
                  <a:lnTo>
                    <a:pt x="1" y="2391"/>
                  </a:lnTo>
                  <a:lnTo>
                    <a:pt x="22427" y="2391"/>
                  </a:lnTo>
                  <a:lnTo>
                    <a:pt x="19076" y="0"/>
                  </a:lnTo>
                  <a:close/>
                </a:path>
              </a:pathLst>
            </a:custGeom>
            <a:solidFill>
              <a:srgbClr val="7392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51"/>
            <p:cNvSpPr/>
            <p:nvPr/>
          </p:nvSpPr>
          <p:spPr>
            <a:xfrm>
              <a:off x="2109575" y="5112700"/>
              <a:ext cx="55500" cy="55475"/>
            </a:xfrm>
            <a:custGeom>
              <a:avLst/>
              <a:gdLst/>
              <a:ahLst/>
              <a:cxnLst/>
              <a:rect l="l" t="t" r="r" b="b"/>
              <a:pathLst>
                <a:path w="2220" h="2219" extrusionOk="0">
                  <a:moveTo>
                    <a:pt x="1" y="1"/>
                  </a:moveTo>
                  <a:lnTo>
                    <a:pt x="1" y="2218"/>
                  </a:lnTo>
                  <a:lnTo>
                    <a:pt x="2220" y="2218"/>
                  </a:lnTo>
                  <a:lnTo>
                    <a:pt x="2220" y="1"/>
                  </a:lnTo>
                  <a:close/>
                </a:path>
              </a:pathLst>
            </a:custGeom>
            <a:solidFill>
              <a:srgbClr val="186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51"/>
            <p:cNvSpPr/>
            <p:nvPr/>
          </p:nvSpPr>
          <p:spPr>
            <a:xfrm>
              <a:off x="2096800" y="5106950"/>
              <a:ext cx="12800" cy="61225"/>
            </a:xfrm>
            <a:custGeom>
              <a:avLst/>
              <a:gdLst/>
              <a:ahLst/>
              <a:cxnLst/>
              <a:rect l="l" t="t" r="r" b="b"/>
              <a:pathLst>
                <a:path w="512" h="2449" extrusionOk="0">
                  <a:moveTo>
                    <a:pt x="122" y="0"/>
                  </a:moveTo>
                  <a:lnTo>
                    <a:pt x="0" y="1770"/>
                  </a:lnTo>
                  <a:lnTo>
                    <a:pt x="512" y="2448"/>
                  </a:lnTo>
                  <a:lnTo>
                    <a:pt x="512" y="231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rgbClr val="0024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51"/>
            <p:cNvSpPr/>
            <p:nvPr/>
          </p:nvSpPr>
          <p:spPr>
            <a:xfrm>
              <a:off x="2092800" y="5098100"/>
              <a:ext cx="82375" cy="30375"/>
            </a:xfrm>
            <a:custGeom>
              <a:avLst/>
              <a:gdLst/>
              <a:ahLst/>
              <a:cxnLst/>
              <a:rect l="l" t="t" r="r" b="b"/>
              <a:pathLst>
                <a:path w="3295" h="1215" extrusionOk="0">
                  <a:moveTo>
                    <a:pt x="1" y="1"/>
                  </a:moveTo>
                  <a:lnTo>
                    <a:pt x="1" y="585"/>
                  </a:lnTo>
                  <a:lnTo>
                    <a:pt x="672" y="1214"/>
                  </a:lnTo>
                  <a:lnTo>
                    <a:pt x="3294" y="1214"/>
                  </a:lnTo>
                  <a:lnTo>
                    <a:pt x="3251" y="412"/>
                  </a:lnTo>
                  <a:lnTo>
                    <a:pt x="2565" y="1"/>
                  </a:lnTo>
                  <a:close/>
                </a:path>
              </a:pathLst>
            </a:custGeom>
            <a:solidFill>
              <a:srgbClr val="FFD5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51"/>
            <p:cNvSpPr/>
            <p:nvPr/>
          </p:nvSpPr>
          <p:spPr>
            <a:xfrm>
              <a:off x="2105975" y="5100975"/>
              <a:ext cx="55850" cy="7775"/>
            </a:xfrm>
            <a:custGeom>
              <a:avLst/>
              <a:gdLst/>
              <a:ahLst/>
              <a:cxnLst/>
              <a:rect l="l" t="t" r="r" b="b"/>
              <a:pathLst>
                <a:path w="2234" h="311" extrusionOk="0">
                  <a:moveTo>
                    <a:pt x="1" y="0"/>
                  </a:moveTo>
                  <a:lnTo>
                    <a:pt x="514" y="311"/>
                  </a:lnTo>
                  <a:lnTo>
                    <a:pt x="2233" y="311"/>
                  </a:lnTo>
                  <a:lnTo>
                    <a:pt x="1757" y="0"/>
                  </a:lnTo>
                  <a:close/>
                </a:path>
              </a:pathLst>
            </a:custGeom>
            <a:solidFill>
              <a:srgbClr val="0024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51"/>
            <p:cNvSpPr/>
            <p:nvPr/>
          </p:nvSpPr>
          <p:spPr>
            <a:xfrm>
              <a:off x="2106900" y="4574250"/>
              <a:ext cx="355225" cy="534500"/>
            </a:xfrm>
            <a:custGeom>
              <a:avLst/>
              <a:gdLst/>
              <a:ahLst/>
              <a:cxnLst/>
              <a:rect l="l" t="t" r="r" b="b"/>
              <a:pathLst>
                <a:path w="14209" h="21380" extrusionOk="0">
                  <a:moveTo>
                    <a:pt x="2687" y="0"/>
                  </a:moveTo>
                  <a:cubicBezTo>
                    <a:pt x="2687" y="0"/>
                    <a:pt x="1654" y="2687"/>
                    <a:pt x="3257" y="5561"/>
                  </a:cubicBezTo>
                  <a:cubicBezTo>
                    <a:pt x="4854" y="8437"/>
                    <a:pt x="4811" y="11724"/>
                    <a:pt x="3987" y="13138"/>
                  </a:cubicBezTo>
                  <a:cubicBezTo>
                    <a:pt x="3164" y="14555"/>
                    <a:pt x="0" y="18953"/>
                    <a:pt x="173" y="21199"/>
                  </a:cubicBezTo>
                  <a:lnTo>
                    <a:pt x="477" y="21380"/>
                  </a:lnTo>
                  <a:lnTo>
                    <a:pt x="1936" y="21380"/>
                  </a:lnTo>
                  <a:cubicBezTo>
                    <a:pt x="1950" y="20579"/>
                    <a:pt x="2405" y="18476"/>
                    <a:pt x="4868" y="16382"/>
                  </a:cubicBezTo>
                  <a:cubicBezTo>
                    <a:pt x="7331" y="14281"/>
                    <a:pt x="9737" y="11037"/>
                    <a:pt x="9831" y="7751"/>
                  </a:cubicBezTo>
                  <a:cubicBezTo>
                    <a:pt x="9918" y="4471"/>
                    <a:pt x="13298" y="3923"/>
                    <a:pt x="13752" y="2370"/>
                  </a:cubicBezTo>
                  <a:cubicBezTo>
                    <a:pt x="14208" y="817"/>
                    <a:pt x="13932" y="0"/>
                    <a:pt x="13932" y="0"/>
                  </a:cubicBezTo>
                  <a:close/>
                </a:path>
              </a:pathLst>
            </a:custGeom>
            <a:solidFill>
              <a:srgbClr val="002416">
                <a:alpha val="327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51"/>
            <p:cNvSpPr/>
            <p:nvPr/>
          </p:nvSpPr>
          <p:spPr>
            <a:xfrm>
              <a:off x="2095150" y="5099825"/>
              <a:ext cx="78025" cy="13250"/>
            </a:xfrm>
            <a:custGeom>
              <a:avLst/>
              <a:gdLst/>
              <a:ahLst/>
              <a:cxnLst/>
              <a:rect l="l" t="t" r="r" b="b"/>
              <a:pathLst>
                <a:path w="3121" h="530" extrusionOk="0">
                  <a:moveTo>
                    <a:pt x="29" y="0"/>
                  </a:moveTo>
                  <a:cubicBezTo>
                    <a:pt x="21" y="0"/>
                    <a:pt x="12" y="5"/>
                    <a:pt x="7" y="10"/>
                  </a:cubicBezTo>
                  <a:cubicBezTo>
                    <a:pt x="0" y="18"/>
                    <a:pt x="0" y="32"/>
                    <a:pt x="7" y="39"/>
                  </a:cubicBezTo>
                  <a:lnTo>
                    <a:pt x="564" y="530"/>
                  </a:lnTo>
                  <a:lnTo>
                    <a:pt x="3107" y="530"/>
                  </a:lnTo>
                  <a:cubicBezTo>
                    <a:pt x="3114" y="530"/>
                    <a:pt x="3121" y="523"/>
                    <a:pt x="3121" y="516"/>
                  </a:cubicBezTo>
                  <a:cubicBezTo>
                    <a:pt x="3121" y="502"/>
                    <a:pt x="3114" y="495"/>
                    <a:pt x="3107" y="495"/>
                  </a:cubicBezTo>
                  <a:lnTo>
                    <a:pt x="586" y="495"/>
                  </a:lnTo>
                  <a:lnTo>
                    <a:pt x="37" y="3"/>
                  </a:lnTo>
                  <a:cubicBezTo>
                    <a:pt x="35" y="1"/>
                    <a:pt x="32" y="0"/>
                    <a:pt x="29" y="0"/>
                  </a:cubicBezTo>
                  <a:close/>
                </a:path>
              </a:pathLst>
            </a:custGeom>
            <a:solidFill>
              <a:srgbClr val="0024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51"/>
            <p:cNvSpPr/>
            <p:nvPr/>
          </p:nvSpPr>
          <p:spPr>
            <a:xfrm>
              <a:off x="2109050" y="5112200"/>
              <a:ext cx="1125" cy="16800"/>
            </a:xfrm>
            <a:custGeom>
              <a:avLst/>
              <a:gdLst/>
              <a:ahLst/>
              <a:cxnLst/>
              <a:rect l="l" t="t" r="r" b="b"/>
              <a:pathLst>
                <a:path w="45" h="672" extrusionOk="0">
                  <a:moveTo>
                    <a:pt x="22" y="0"/>
                  </a:moveTo>
                  <a:cubicBezTo>
                    <a:pt x="15" y="0"/>
                    <a:pt x="1" y="7"/>
                    <a:pt x="1" y="21"/>
                  </a:cubicBezTo>
                  <a:lnTo>
                    <a:pt x="1" y="650"/>
                  </a:lnTo>
                  <a:cubicBezTo>
                    <a:pt x="1" y="664"/>
                    <a:pt x="15" y="671"/>
                    <a:pt x="22" y="671"/>
                  </a:cubicBezTo>
                  <a:cubicBezTo>
                    <a:pt x="37" y="671"/>
                    <a:pt x="44" y="664"/>
                    <a:pt x="44" y="650"/>
                  </a:cubicBezTo>
                  <a:lnTo>
                    <a:pt x="44" y="21"/>
                  </a:lnTo>
                  <a:cubicBezTo>
                    <a:pt x="44" y="7"/>
                    <a:pt x="37" y="0"/>
                    <a:pt x="22" y="0"/>
                  </a:cubicBezTo>
                  <a:close/>
                </a:path>
              </a:pathLst>
            </a:custGeom>
            <a:solidFill>
              <a:srgbClr val="0024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4B3AB76-BA94-A853-7296-DF17F004E723}"/>
              </a:ext>
            </a:extLst>
          </p:cNvPr>
          <p:cNvSpPr/>
          <p:nvPr/>
        </p:nvSpPr>
        <p:spPr>
          <a:xfrm>
            <a:off x="3205677" y="1059842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rgbClr val="048DA4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13137BB-C06E-C795-7A26-BD28E00D1A5A}"/>
              </a:ext>
            </a:extLst>
          </p:cNvPr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7A4C95-688A-F0DC-1BA8-3E7D2CFF89DA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468AE47-D0B4-99C9-B477-37DD66CCA51F}"/>
              </a:ext>
            </a:extLst>
          </p:cNvPr>
          <p:cNvSpPr txBox="1"/>
          <p:nvPr/>
        </p:nvSpPr>
        <p:spPr>
          <a:xfrm>
            <a:off x="3225471" y="976846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Myriad Pro" pitchFamily="34" charset="0"/>
              </a:rPr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532986" y="4546501"/>
            <a:ext cx="44082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Calibri" panose="020F0502020204030204" pitchFamily="34" charset="0"/>
              </a:rPr>
              <a:t>Website: </a:t>
            </a:r>
            <a:r>
              <a:rPr lang="en-US" sz="1200" b="1" i="1" dirty="0">
                <a:solidFill>
                  <a:srgbClr val="FFFFFF"/>
                </a:solidFill>
                <a:latin typeface="Calibri" panose="020F0502020204030204" pitchFamily="34" charset="0"/>
              </a:rPr>
              <a:t>hoclieu.vn</a:t>
            </a:r>
            <a:endParaRPr lang="en-US" sz="1200" dirty="0"/>
          </a:p>
          <a:p>
            <a:pPr algn="ctr"/>
            <a:r>
              <a:rPr lang="en-US" sz="1200" b="1" dirty="0" err="1">
                <a:solidFill>
                  <a:srgbClr val="FFFFFF"/>
                </a:solidFill>
                <a:latin typeface="Calibri" panose="020F0502020204030204" pitchFamily="34" charset="0"/>
              </a:rPr>
              <a:t>Fanpage</a:t>
            </a:r>
            <a:r>
              <a:rPr lang="en-US" sz="1200" b="1" dirty="0">
                <a:solidFill>
                  <a:srgbClr val="FFFFFF"/>
                </a:solidFill>
                <a:latin typeface="Calibri" panose="020F0502020204030204" pitchFamily="34" charset="0"/>
              </a:rPr>
              <a:t>: </a:t>
            </a:r>
            <a:r>
              <a:rPr lang="en-US" sz="1200" b="1" i="1" dirty="0">
                <a:solidFill>
                  <a:srgbClr val="FFFFFF"/>
                </a:solidFill>
                <a:latin typeface="Calibri" panose="020F0502020204030204" pitchFamily="34" charset="0"/>
              </a:rPr>
              <a:t>facebook.com/</a:t>
            </a:r>
            <a:r>
              <a:rPr lang="en-US" sz="1200" b="1" i="1" dirty="0" err="1">
                <a:solidFill>
                  <a:srgbClr val="FFFFFF"/>
                </a:solidFill>
                <a:latin typeface="Calibri" panose="020F0502020204030204" pitchFamily="34" charset="0"/>
              </a:rPr>
              <a:t>www.tienganhglobalsuccess.vn</a:t>
            </a:r>
            <a:r>
              <a:rPr lang="en-US" sz="1200" b="1" i="1" dirty="0">
                <a:solidFill>
                  <a:srgbClr val="FFFFFF"/>
                </a:solidFill>
                <a:latin typeface="Calibri" panose="020F0502020204030204" pitchFamily="34" charset="0"/>
              </a:rPr>
              <a:t>/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7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ea typeface="+mn-ea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3" name="Rounded Rectangle 8">
            <a:extLst>
              <a:ext uri="{FF2B5EF4-FFF2-40B4-BE49-F238E27FC236}">
                <a16:creationId xmlns:a16="http://schemas.microsoft.com/office/drawing/2014/main" id="{211B402D-5EA4-B54A-80CB-891693A14430}"/>
              </a:ext>
            </a:extLst>
          </p:cNvPr>
          <p:cNvSpPr/>
          <p:nvPr/>
        </p:nvSpPr>
        <p:spPr>
          <a:xfrm>
            <a:off x="830922" y="982043"/>
            <a:ext cx="7482155" cy="2298879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FFFFFF">
                      <a:lumMod val="50000"/>
                    </a:srgbClr>
                  </a:outerShdw>
                </a:effectLst>
                <a:uLnTx/>
                <a:uFillTx/>
                <a:latin typeface="Arial"/>
                <a:cs typeface="Arial"/>
                <a:sym typeface="Arial"/>
              </a:rPr>
              <a:t>Climate Change Quiz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7ACC53-6D3C-4EF5-901E-032618E862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3709" y="2575260"/>
            <a:ext cx="2296954" cy="2266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080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8AD08-5BE5-F8A0-AE9B-64C5DAE3A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24" y="149329"/>
            <a:ext cx="9060075" cy="1728750"/>
          </a:xfrm>
        </p:spPr>
        <p:txBody>
          <a:bodyPr/>
          <a:lstStyle/>
          <a:p>
            <a:r>
              <a:rPr 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True or 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False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majority 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scientists agree that 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climate 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change is real and caused by humans.</a:t>
            </a:r>
          </a:p>
        </p:txBody>
      </p:sp>
      <p:pic>
        <p:nvPicPr>
          <p:cNvPr id="74" name="Picture 73">
            <a:extLst>
              <a:ext uri="{FF2B5EF4-FFF2-40B4-BE49-F238E27FC236}">
                <a16:creationId xmlns:a16="http://schemas.microsoft.com/office/drawing/2014/main" id="{96CC8529-75E3-FF81-7FCD-B217B3653EA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02060" y="1939035"/>
            <a:ext cx="5663658" cy="2517182"/>
          </a:xfrm>
          <a:prstGeom prst="rect">
            <a:avLst/>
          </a:prstGeom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9EB9B01C-9568-A52B-EC6B-AB176C54D255}"/>
              </a:ext>
            </a:extLst>
          </p:cNvPr>
          <p:cNvSpPr/>
          <p:nvPr/>
        </p:nvSpPr>
        <p:spPr>
          <a:xfrm>
            <a:off x="6440078" y="2394148"/>
            <a:ext cx="399707" cy="38328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F1269FBD-EAF0-92EC-6525-C8C00A7D23BC}"/>
              </a:ext>
            </a:extLst>
          </p:cNvPr>
          <p:cNvSpPr/>
          <p:nvPr/>
        </p:nvSpPr>
        <p:spPr>
          <a:xfrm>
            <a:off x="6440078" y="3029658"/>
            <a:ext cx="399707" cy="38328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24B732E1-26F7-803D-5CE7-CE7E609739C2}"/>
              </a:ext>
            </a:extLst>
          </p:cNvPr>
          <p:cNvSpPr/>
          <p:nvPr/>
        </p:nvSpPr>
        <p:spPr>
          <a:xfrm>
            <a:off x="6957799" y="2299204"/>
            <a:ext cx="107273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32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True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6DF99A94-2CDA-F982-37C1-025C785AC0E5}"/>
              </a:ext>
            </a:extLst>
          </p:cNvPr>
          <p:cNvSpPr/>
          <p:nvPr/>
        </p:nvSpPr>
        <p:spPr>
          <a:xfrm>
            <a:off x="6957799" y="2926008"/>
            <a:ext cx="123142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False</a:t>
            </a:r>
            <a:endParaRPr lang="en-US" sz="32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80" name="Picture 79">
            <a:extLst>
              <a:ext uri="{FF2B5EF4-FFF2-40B4-BE49-F238E27FC236}">
                <a16:creationId xmlns:a16="http://schemas.microsoft.com/office/drawing/2014/main" id="{DA673929-667E-3A59-1497-94B60053A5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9759" y="1971961"/>
            <a:ext cx="844374" cy="844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064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5" grpId="0" animBg="1"/>
      <p:bldP spid="76" grpId="0" animBg="1"/>
      <p:bldP spid="77" grpId="0"/>
      <p:bldP spid="7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81160" y="971071"/>
            <a:ext cx="8159792" cy="34532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28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</a:t>
            </a:r>
            <a:r>
              <a:rPr lang="en-US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will happen if there is a </a:t>
            </a:r>
            <a:r>
              <a:rPr lang="en-US" sz="28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balance between </a:t>
            </a:r>
            <a:r>
              <a:rPr lang="en-US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greenhouse gases released </a:t>
            </a:r>
            <a:r>
              <a:rPr lang="en-US" sz="28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those </a:t>
            </a:r>
            <a:r>
              <a:rPr lang="en-US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removed from the atmosphere</a:t>
            </a:r>
            <a:r>
              <a:rPr lang="en-US" sz="28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br>
              <a:rPr lang="en-US" sz="28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solidFill>
                  <a:srgbClr val="E364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en-US" sz="2800" dirty="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Global </a:t>
            </a:r>
            <a:r>
              <a:rPr lang="en-US" sz="28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warming will be limited to </a:t>
            </a:r>
            <a:r>
              <a:rPr lang="en-US" sz="2800" dirty="0" err="1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1.5</a:t>
            </a:r>
            <a:r>
              <a:rPr lang="en-US" sz="2800" dirty="0" err="1">
                <a:solidFill>
                  <a:srgbClr val="24202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∘</a:t>
            </a:r>
            <a:r>
              <a:rPr lang="en-US" sz="2800" dirty="0" err="1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sz="28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br>
              <a:rPr lang="en-US" sz="28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solidFill>
                  <a:srgbClr val="E364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</a:t>
            </a:r>
            <a:r>
              <a:rPr lang="en-US" sz="2800" dirty="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Global CO2 </a:t>
            </a:r>
            <a:r>
              <a:rPr lang="en-US" sz="28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emissions will increase.</a:t>
            </a:r>
            <a:br>
              <a:rPr lang="en-US" sz="28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solidFill>
                  <a:srgbClr val="E364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</a:t>
            </a:r>
            <a:r>
              <a:rPr lang="en-US" sz="28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Countries will switch to clean energy.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81160" y="761945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3000" b="1" kern="1200" dirty="0">
                <a:solidFill>
                  <a:prstClr val="white"/>
                </a:solidFill>
                <a:latin typeface="Myriad Pro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B23BCED-3F02-408B-436A-99C28E0C9468}"/>
              </a:ext>
            </a:extLst>
          </p:cNvPr>
          <p:cNvSpPr/>
          <p:nvPr/>
        </p:nvSpPr>
        <p:spPr>
          <a:xfrm>
            <a:off x="646974" y="2761836"/>
            <a:ext cx="505632" cy="538483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566027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8AD08-5BE5-F8A0-AE9B-64C5DAE3A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834" y="196024"/>
            <a:ext cx="8288231" cy="172875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Methane is</a:t>
            </a:r>
            <a:r>
              <a:rPr lang="en-AE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resonsible for nearly______ 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 of current warming from human activities?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9EB9B01C-9568-A52B-EC6B-AB176C54D255}"/>
              </a:ext>
            </a:extLst>
          </p:cNvPr>
          <p:cNvSpPr/>
          <p:nvPr/>
        </p:nvSpPr>
        <p:spPr>
          <a:xfrm>
            <a:off x="5996300" y="2201815"/>
            <a:ext cx="399707" cy="38328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F1269FBD-EAF0-92EC-6525-C8C00A7D23BC}"/>
              </a:ext>
            </a:extLst>
          </p:cNvPr>
          <p:cNvSpPr/>
          <p:nvPr/>
        </p:nvSpPr>
        <p:spPr>
          <a:xfrm>
            <a:off x="5996300" y="2837325"/>
            <a:ext cx="399707" cy="38328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24B732E1-26F7-803D-5CE7-CE7E609739C2}"/>
              </a:ext>
            </a:extLst>
          </p:cNvPr>
          <p:cNvSpPr/>
          <p:nvPr/>
        </p:nvSpPr>
        <p:spPr>
          <a:xfrm>
            <a:off x="6514021" y="2106871"/>
            <a:ext cx="192232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</a:rPr>
              <a:t>t</a:t>
            </a:r>
            <a:r>
              <a:rPr lang="en-US" sz="2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</a:rPr>
              <a:t>wo-thirds</a:t>
            </a:r>
            <a:endParaRPr lang="en-US" sz="28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id="{1F948864-33C4-55D8-FB95-1D66551AC06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302" r="14302"/>
          <a:stretch/>
        </p:blipFill>
        <p:spPr>
          <a:xfrm>
            <a:off x="895047" y="1838280"/>
            <a:ext cx="4562008" cy="2839904"/>
          </a:xfrm>
          <a:prstGeom prst="rect">
            <a:avLst/>
          </a:prstGeom>
        </p:spPr>
      </p:pic>
      <p:sp>
        <p:nvSpPr>
          <p:cNvPr id="81" name="Rectangle 80">
            <a:extLst>
              <a:ext uri="{FF2B5EF4-FFF2-40B4-BE49-F238E27FC236}">
                <a16:creationId xmlns:a16="http://schemas.microsoft.com/office/drawing/2014/main" id="{A8E3DB69-93D0-E6F0-13FF-0F310240219B}"/>
              </a:ext>
            </a:extLst>
          </p:cNvPr>
          <p:cNvSpPr/>
          <p:nvPr/>
        </p:nvSpPr>
        <p:spPr>
          <a:xfrm>
            <a:off x="5990288" y="3459828"/>
            <a:ext cx="399707" cy="38328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0" name="Picture 79">
            <a:extLst>
              <a:ext uri="{FF2B5EF4-FFF2-40B4-BE49-F238E27FC236}">
                <a16:creationId xmlns:a16="http://schemas.microsoft.com/office/drawing/2014/main" id="{DA673929-667E-3A59-1497-94B60053A5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7808" y="2412521"/>
            <a:ext cx="844374" cy="844374"/>
          </a:xfrm>
          <a:prstGeom prst="rect">
            <a:avLst/>
          </a:prstGeom>
        </p:spPr>
      </p:pic>
      <p:sp>
        <p:nvSpPr>
          <p:cNvPr id="156" name="Rectangle 155">
            <a:extLst>
              <a:ext uri="{FF2B5EF4-FFF2-40B4-BE49-F238E27FC236}">
                <a16:creationId xmlns:a16="http://schemas.microsoft.com/office/drawing/2014/main" id="{24B732E1-26F7-803D-5CE7-CE7E609739C2}"/>
              </a:ext>
            </a:extLst>
          </p:cNvPr>
          <p:cNvSpPr/>
          <p:nvPr/>
        </p:nvSpPr>
        <p:spPr>
          <a:xfrm>
            <a:off x="6514021" y="2674131"/>
            <a:ext cx="174278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2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</a:rPr>
              <a:t>one-third</a:t>
            </a:r>
            <a:endParaRPr lang="en-US" sz="28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sp>
        <p:nvSpPr>
          <p:cNvPr id="157" name="Rectangle 156">
            <a:extLst>
              <a:ext uri="{FF2B5EF4-FFF2-40B4-BE49-F238E27FC236}">
                <a16:creationId xmlns:a16="http://schemas.microsoft.com/office/drawing/2014/main" id="{24B732E1-26F7-803D-5CE7-CE7E609739C2}"/>
              </a:ext>
            </a:extLst>
          </p:cNvPr>
          <p:cNvSpPr/>
          <p:nvPr/>
        </p:nvSpPr>
        <p:spPr>
          <a:xfrm>
            <a:off x="6514020" y="3389858"/>
            <a:ext cx="206498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2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</a:rPr>
              <a:t>three-fifths</a:t>
            </a:r>
            <a:endParaRPr lang="en-US" sz="28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157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8AD08-5BE5-F8A0-AE9B-64C5DAE3A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081" y="190390"/>
            <a:ext cx="8848343" cy="1076869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Which has been the hottest year </a:t>
            </a: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 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record?</a:t>
            </a:r>
            <a:endParaRPr lang="en-US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9EB9B01C-9568-A52B-EC6B-AB176C54D255}"/>
              </a:ext>
            </a:extLst>
          </p:cNvPr>
          <p:cNvSpPr/>
          <p:nvPr/>
        </p:nvSpPr>
        <p:spPr>
          <a:xfrm>
            <a:off x="5246906" y="1937207"/>
            <a:ext cx="399707" cy="38328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F1269FBD-EAF0-92EC-6525-C8C00A7D23BC}"/>
              </a:ext>
            </a:extLst>
          </p:cNvPr>
          <p:cNvSpPr/>
          <p:nvPr/>
        </p:nvSpPr>
        <p:spPr>
          <a:xfrm>
            <a:off x="5246906" y="2572717"/>
            <a:ext cx="399707" cy="38328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24B732E1-26F7-803D-5CE7-CE7E609739C2}"/>
              </a:ext>
            </a:extLst>
          </p:cNvPr>
          <p:cNvSpPr/>
          <p:nvPr/>
        </p:nvSpPr>
        <p:spPr>
          <a:xfrm>
            <a:off x="5764627" y="1842263"/>
            <a:ext cx="98616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28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2016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6DF99A94-2CDA-F982-37C1-025C785AC0E5}"/>
              </a:ext>
            </a:extLst>
          </p:cNvPr>
          <p:cNvSpPr/>
          <p:nvPr/>
        </p:nvSpPr>
        <p:spPr>
          <a:xfrm>
            <a:off x="5764627" y="2469067"/>
            <a:ext cx="98616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28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2020</a:t>
            </a:r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id="{1F948864-33C4-55D8-FB95-1D66551AC06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302" r="14302"/>
          <a:stretch/>
        </p:blipFill>
        <p:spPr>
          <a:xfrm>
            <a:off x="360040" y="1606673"/>
            <a:ext cx="4562008" cy="2839904"/>
          </a:xfrm>
          <a:prstGeom prst="rect">
            <a:avLst/>
          </a:prstGeom>
        </p:spPr>
      </p:pic>
      <p:sp>
        <p:nvSpPr>
          <p:cNvPr id="81" name="Rectangle 80">
            <a:extLst>
              <a:ext uri="{FF2B5EF4-FFF2-40B4-BE49-F238E27FC236}">
                <a16:creationId xmlns:a16="http://schemas.microsoft.com/office/drawing/2014/main" id="{A8E3DB69-93D0-E6F0-13FF-0F310240219B}"/>
              </a:ext>
            </a:extLst>
          </p:cNvPr>
          <p:cNvSpPr/>
          <p:nvPr/>
        </p:nvSpPr>
        <p:spPr>
          <a:xfrm>
            <a:off x="5240894" y="3195220"/>
            <a:ext cx="399707" cy="38328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25847CF0-79A8-3607-52D9-76FA5615C356}"/>
              </a:ext>
            </a:extLst>
          </p:cNvPr>
          <p:cNvSpPr/>
          <p:nvPr/>
        </p:nvSpPr>
        <p:spPr>
          <a:xfrm>
            <a:off x="5758615" y="3100276"/>
            <a:ext cx="98616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2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2023</a:t>
            </a:r>
            <a:endParaRPr lang="en-US" sz="28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chemeClr val="accent5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80" name="Picture 79">
            <a:extLst>
              <a:ext uri="{FF2B5EF4-FFF2-40B4-BE49-F238E27FC236}">
                <a16:creationId xmlns:a16="http://schemas.microsoft.com/office/drawing/2014/main" id="{DA673929-667E-3A59-1497-94B60053A5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1302" y="2773033"/>
            <a:ext cx="844374" cy="844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297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ectangle 74">
            <a:extLst>
              <a:ext uri="{FF2B5EF4-FFF2-40B4-BE49-F238E27FC236}">
                <a16:creationId xmlns:a16="http://schemas.microsoft.com/office/drawing/2014/main" id="{9EB9B01C-9568-A52B-EC6B-AB176C54D255}"/>
              </a:ext>
            </a:extLst>
          </p:cNvPr>
          <p:cNvSpPr/>
          <p:nvPr/>
        </p:nvSpPr>
        <p:spPr>
          <a:xfrm>
            <a:off x="5459557" y="2144854"/>
            <a:ext cx="399707" cy="38328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F1269FBD-EAF0-92EC-6525-C8C00A7D23BC}"/>
              </a:ext>
            </a:extLst>
          </p:cNvPr>
          <p:cNvSpPr/>
          <p:nvPr/>
        </p:nvSpPr>
        <p:spPr>
          <a:xfrm>
            <a:off x="5459557" y="2780364"/>
            <a:ext cx="399707" cy="38328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24B732E1-26F7-803D-5CE7-CE7E609739C2}"/>
              </a:ext>
            </a:extLst>
          </p:cNvPr>
          <p:cNvSpPr/>
          <p:nvPr/>
        </p:nvSpPr>
        <p:spPr>
          <a:xfrm>
            <a:off x="5977278" y="2049910"/>
            <a:ext cx="124264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2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</a:rPr>
              <a:t>Milton</a:t>
            </a:r>
            <a:endParaRPr lang="en-US" sz="28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6DF99A94-2CDA-F982-37C1-025C785AC0E5}"/>
              </a:ext>
            </a:extLst>
          </p:cNvPr>
          <p:cNvSpPr/>
          <p:nvPr/>
        </p:nvSpPr>
        <p:spPr>
          <a:xfrm>
            <a:off x="5977278" y="2676714"/>
            <a:ext cx="94288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28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</a:rPr>
              <a:t>Yagi</a:t>
            </a:r>
            <a:endParaRPr lang="en-US" sz="28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A8E3DB69-93D0-E6F0-13FF-0F310240219B}"/>
              </a:ext>
            </a:extLst>
          </p:cNvPr>
          <p:cNvSpPr/>
          <p:nvPr/>
        </p:nvSpPr>
        <p:spPr>
          <a:xfrm>
            <a:off x="5453545" y="3402867"/>
            <a:ext cx="399707" cy="38328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25847CF0-79A8-3607-52D9-76FA5615C356}"/>
              </a:ext>
            </a:extLst>
          </p:cNvPr>
          <p:cNvSpPr/>
          <p:nvPr/>
        </p:nvSpPr>
        <p:spPr>
          <a:xfrm>
            <a:off x="5971266" y="3307923"/>
            <a:ext cx="156324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AE" sz="2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</a:rPr>
              <a:t>Krathon</a:t>
            </a:r>
            <a:endParaRPr lang="en-US" sz="28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0E7139CB-9A3A-7E10-1AE0-9B482ED7EE26}"/>
              </a:ext>
            </a:extLst>
          </p:cNvPr>
          <p:cNvSpPr/>
          <p:nvPr/>
        </p:nvSpPr>
        <p:spPr>
          <a:xfrm>
            <a:off x="5971266" y="3934727"/>
            <a:ext cx="308041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endParaRPr lang="en-US" sz="28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80" name="Picture 79">
            <a:extLst>
              <a:ext uri="{FF2B5EF4-FFF2-40B4-BE49-F238E27FC236}">
                <a16:creationId xmlns:a16="http://schemas.microsoft.com/office/drawing/2014/main" id="{DA673929-667E-3A59-1497-94B60053A5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7277" y="2358177"/>
            <a:ext cx="844374" cy="84437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49729" y="127875"/>
            <a:ext cx="827186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5.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Which typhoon caused the most severe damage when it made landfall in Vietnam in 2024?</a:t>
            </a:r>
            <a:endParaRPr lang="en-US" sz="3200" b="1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6930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 animBg="1"/>
      <p:bldP spid="77" grpId="0"/>
      <p:bldP spid="78" grpId="0"/>
      <p:bldP spid="81" grpId="0" animBg="1"/>
      <p:bldP spid="83" grpId="0"/>
      <p:bldP spid="8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504</TotalTime>
  <Words>959</Words>
  <Application>Microsoft Office PowerPoint</Application>
  <PresentationFormat>On-screen Show (16:9)</PresentationFormat>
  <Paragraphs>202</Paragraphs>
  <Slides>38</Slides>
  <Notes>15</Notes>
  <HiddenSlides>0</HiddenSlides>
  <MMClips>6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56" baseType="lpstr">
      <vt:lpstr>Comic Sans MS</vt:lpstr>
      <vt:lpstr>Berlin Sans FB Demi</vt:lpstr>
      <vt:lpstr>Calibri Light</vt:lpstr>
      <vt:lpstr>Times New Roman</vt:lpstr>
      <vt:lpstr>Anton</vt:lpstr>
      <vt:lpstr>Lato</vt:lpstr>
      <vt:lpstr>Calibri</vt:lpstr>
      <vt:lpstr>Arial</vt:lpstr>
      <vt:lpstr>Cambria</vt:lpstr>
      <vt:lpstr>Bookman Old Style</vt:lpstr>
      <vt:lpstr>UTMAvo-BoldItalic</vt:lpstr>
      <vt:lpstr>Myriad Pro</vt:lpstr>
      <vt:lpstr>UTM Facebook K&amp;T</vt:lpstr>
      <vt:lpstr>Adobe Gothic Std B</vt:lpstr>
      <vt:lpstr>Bebas Neue</vt:lpstr>
      <vt:lpstr>Fredoka One</vt:lpstr>
      <vt:lpstr>Sitka Small</vt:lpstr>
      <vt:lpstr>Office Theme</vt:lpstr>
      <vt:lpstr>PowerPoint Presentation</vt:lpstr>
      <vt:lpstr>PowerPoint Presentation</vt:lpstr>
      <vt:lpstr>PowerPoint Presentation</vt:lpstr>
      <vt:lpstr>PowerPoint Presentation</vt:lpstr>
      <vt:lpstr>1. True or False  The majority of scientists agree that  climate change is real and caused by humans.</vt:lpstr>
      <vt:lpstr>PowerPoint Presentation</vt:lpstr>
      <vt:lpstr>3. Methane is resonsible for nearly______ than of current warming from human activities? </vt:lpstr>
      <vt:lpstr>4. Which has been the hottest year on record?</vt:lpstr>
      <vt:lpstr>PowerPoint Presentation</vt:lpstr>
      <vt:lpstr>6. Black carbon is called…………………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have you learnt today?</vt:lpstr>
      <vt:lpstr>Homework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84915</cp:lastModifiedBy>
  <cp:revision>133</cp:revision>
  <dcterms:modified xsi:type="dcterms:W3CDTF">2024-12-09T04:02:37Z</dcterms:modified>
</cp:coreProperties>
</file>