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15" r:id="rId2"/>
  </p:sldMasterIdLst>
  <p:notesMasterIdLst>
    <p:notesMasterId r:id="rId19"/>
  </p:notesMasterIdLst>
  <p:sldIdLst>
    <p:sldId id="358" r:id="rId3"/>
    <p:sldId id="387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0" r:id="rId17"/>
    <p:sldId id="401" r:id="rId18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20"/>
      <p:bold r:id="rId21"/>
      <p:italic r:id="rId22"/>
      <p:boldItalic r:id="rId23"/>
    </p:embeddedFont>
    <p:embeddedFont>
      <p:font typeface="Berlin Sans FB Demi" panose="020E0802020502020306" pitchFamily="34" charset="0"/>
      <p:bold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Arial Black" panose="020B0A04020102020204" pitchFamily="34" charset="0"/>
      <p:bold r:id="rId33"/>
    </p:embeddedFont>
    <p:embeddedFont>
      <p:font typeface=".VnArial Narrow" panose="020B7200000000000000" pitchFamily="34" charset="0"/>
      <p:regular r:id="rId34"/>
      <p:bold r:id="rId35"/>
      <p: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B1290A3-BC8E-4B96-B5BD-A9B3AB2B6865}">
          <p14:sldIdLst>
            <p14:sldId id="358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1"/>
          </p14:sldIdLst>
        </p14:section>
        <p14:section name="Untitled Section" id="{B27196CF-7041-4ED6-8830-9D564ACE147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55A07F"/>
    <a:srgbClr val="FE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E038EF-DA20-4C2E-9E00-2A715A57A505}">
  <a:tblStyle styleId="{67E038EF-DA20-4C2E-9E00-2A715A57A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41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2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9500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67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45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0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677" indent="0" algn="ctr">
              <a:buNone/>
              <a:defRPr sz="1500"/>
            </a:lvl2pPr>
            <a:lvl3pPr marL="685375" indent="0" algn="ctr">
              <a:buNone/>
              <a:defRPr sz="1400"/>
            </a:lvl3pPr>
            <a:lvl4pPr marL="1028063" indent="0" algn="ctr">
              <a:buNone/>
              <a:defRPr sz="1200"/>
            </a:lvl4pPr>
            <a:lvl5pPr marL="1370750" indent="0" algn="ctr">
              <a:buNone/>
              <a:defRPr sz="1200"/>
            </a:lvl5pPr>
            <a:lvl6pPr marL="1713449" indent="0" algn="ctr">
              <a:buNone/>
              <a:defRPr sz="1200"/>
            </a:lvl6pPr>
            <a:lvl7pPr marL="2056124" indent="0" algn="ctr">
              <a:buNone/>
              <a:defRPr sz="1200"/>
            </a:lvl7pPr>
            <a:lvl8pPr marL="2398800" indent="0" algn="ctr">
              <a:buNone/>
              <a:defRPr sz="1200"/>
            </a:lvl8pPr>
            <a:lvl9pPr marL="2741477" indent="0" algn="ctr">
              <a:buNone/>
              <a:defRPr sz="12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2862E-C62B-42F5-989F-385E7806BB07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511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F6600-E180-4C80-9740-2C637790BA3C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29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52930" cy="4388644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82DE9-1FE9-407C-B57A-179AF9E40F3C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83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02" indent="0" algn="ctr">
              <a:buNone/>
              <a:defRPr sz="2000"/>
            </a:lvl2pPr>
            <a:lvl3pPr marL="913838" indent="0" algn="ctr">
              <a:buNone/>
              <a:defRPr sz="1800"/>
            </a:lvl3pPr>
            <a:lvl4pPr marL="1370750" indent="0" algn="ctr">
              <a:buNone/>
              <a:defRPr sz="1600"/>
            </a:lvl4pPr>
            <a:lvl5pPr marL="1827674" indent="0" algn="ctr">
              <a:buNone/>
              <a:defRPr sz="1600"/>
            </a:lvl5pPr>
            <a:lvl6pPr marL="2284575" indent="0" algn="ctr">
              <a:buNone/>
              <a:defRPr sz="1600"/>
            </a:lvl6pPr>
            <a:lvl7pPr marL="2741477" indent="0" algn="ctr">
              <a:buNone/>
              <a:defRPr sz="1600"/>
            </a:lvl7pPr>
            <a:lvl8pPr marL="3198400" indent="0" algn="ctr">
              <a:buNone/>
              <a:defRPr sz="1600"/>
            </a:lvl8pPr>
            <a:lvl9pPr marL="36553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25D1ED9-8E40-414A-8CA5-8D28BCCBF4CF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534E33-A049-4FDD-B966-E5E523E5105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8262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9219F7-F2FD-4CAA-9CBE-540CF1F0DFA4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F2259DC-2862-443C-881A-5159D78B6D1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8452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3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4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3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123788F-33BA-4DBB-A029-DBD684096ADE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B3F9742-9DCC-417B-B81B-7A07AD5198B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095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EBBE7A-42DC-417E-B2B4-7F579781D405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98B633-1DD9-43A6-B34F-74E5315F7B8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8154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02" indent="0">
              <a:buNone/>
              <a:defRPr sz="2000" b="1"/>
            </a:lvl2pPr>
            <a:lvl3pPr marL="913838" indent="0">
              <a:buNone/>
              <a:defRPr sz="1800" b="1"/>
            </a:lvl3pPr>
            <a:lvl4pPr marL="1370750" indent="0">
              <a:buNone/>
              <a:defRPr sz="1600" b="1"/>
            </a:lvl4pPr>
            <a:lvl5pPr marL="1827674" indent="0">
              <a:buNone/>
              <a:defRPr sz="1600" b="1"/>
            </a:lvl5pPr>
            <a:lvl6pPr marL="2284575" indent="0">
              <a:buNone/>
              <a:defRPr sz="1600" b="1"/>
            </a:lvl6pPr>
            <a:lvl7pPr marL="2741477" indent="0">
              <a:buNone/>
              <a:defRPr sz="1600" b="1"/>
            </a:lvl7pPr>
            <a:lvl8pPr marL="3198400" indent="0">
              <a:buNone/>
              <a:defRPr sz="1600" b="1"/>
            </a:lvl8pPr>
            <a:lvl9pPr marL="36553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4A9C23-27D5-4F3A-BB16-80E85AA2AC7F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8DD4B7F-069B-4E23-AAF6-63D4EE5577A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5400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32D8D25-4A95-49EC-B5E6-9A0626F0D4D3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47E615-0943-4450-BBFE-CB65F67BC34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2113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2F373B0-9FAF-4348-9361-C3665911251F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1C79210-3C3E-4A6C-9C37-62FD082CE88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055367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8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902" indent="0">
              <a:buNone/>
              <a:defRPr sz="1400"/>
            </a:lvl2pPr>
            <a:lvl3pPr marL="913838" indent="0">
              <a:buNone/>
              <a:defRPr sz="1200"/>
            </a:lvl3pPr>
            <a:lvl4pPr marL="1370750" indent="0">
              <a:buNone/>
              <a:defRPr sz="1000"/>
            </a:lvl4pPr>
            <a:lvl5pPr marL="1827674" indent="0">
              <a:buNone/>
              <a:defRPr sz="1000"/>
            </a:lvl5pPr>
            <a:lvl6pPr marL="2284575" indent="0">
              <a:buNone/>
              <a:defRPr sz="1000"/>
            </a:lvl6pPr>
            <a:lvl7pPr marL="2741477" indent="0">
              <a:buNone/>
              <a:defRPr sz="1000"/>
            </a:lvl7pPr>
            <a:lvl8pPr marL="3198400" indent="0">
              <a:buNone/>
              <a:defRPr sz="1000"/>
            </a:lvl8pPr>
            <a:lvl9pPr marL="36553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E27090-C6D5-47BA-AB74-9F86CBFE2039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BFE74A-D8A3-478C-B12B-71434D579F4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640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F8958-EC7D-4C6E-B445-D38639F88EAE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5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8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02" indent="0">
              <a:buNone/>
              <a:defRPr sz="2800"/>
            </a:lvl2pPr>
            <a:lvl3pPr marL="913838" indent="0">
              <a:buNone/>
              <a:defRPr sz="2400"/>
            </a:lvl3pPr>
            <a:lvl4pPr marL="1370750" indent="0">
              <a:buNone/>
              <a:defRPr sz="2000"/>
            </a:lvl4pPr>
            <a:lvl5pPr marL="1827674" indent="0">
              <a:buNone/>
              <a:defRPr sz="2000"/>
            </a:lvl5pPr>
            <a:lvl6pPr marL="2284575" indent="0">
              <a:buNone/>
              <a:defRPr sz="2000"/>
            </a:lvl6pPr>
            <a:lvl7pPr marL="2741477" indent="0">
              <a:buNone/>
              <a:defRPr sz="2000"/>
            </a:lvl7pPr>
            <a:lvl8pPr marL="3198400" indent="0">
              <a:buNone/>
              <a:defRPr sz="2000"/>
            </a:lvl8pPr>
            <a:lvl9pPr marL="3655313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6902" indent="0">
              <a:buNone/>
              <a:defRPr sz="1400"/>
            </a:lvl2pPr>
            <a:lvl3pPr marL="913838" indent="0">
              <a:buNone/>
              <a:defRPr sz="1200"/>
            </a:lvl3pPr>
            <a:lvl4pPr marL="1370750" indent="0">
              <a:buNone/>
              <a:defRPr sz="1000"/>
            </a:lvl4pPr>
            <a:lvl5pPr marL="1827674" indent="0">
              <a:buNone/>
              <a:defRPr sz="1000"/>
            </a:lvl5pPr>
            <a:lvl6pPr marL="2284575" indent="0">
              <a:buNone/>
              <a:defRPr sz="1000"/>
            </a:lvl6pPr>
            <a:lvl7pPr marL="2741477" indent="0">
              <a:buNone/>
              <a:defRPr sz="1000"/>
            </a:lvl7pPr>
            <a:lvl8pPr marL="3198400" indent="0">
              <a:buNone/>
              <a:defRPr sz="1000"/>
            </a:lvl8pPr>
            <a:lvl9pPr marL="36553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1FCCFF3-9F17-4B6D-B4A8-0013FC9A3A81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30750F-0413-4AA1-B5DB-D3B142CF3C5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2803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5D383A0-ABCB-4E7B-8CBF-207EEDEE6AD9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2732497-6742-4959-9D03-2C7E1E46A6F8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40897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2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8" y="273872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859194-2930-4917-8374-EBF3E244D444}" type="datetimeFigureOut">
              <a:rPr lang="vi-VN"/>
              <a:pPr>
                <a:defRPr/>
              </a:pPr>
              <a:t>08/04/2025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CE093B9-F960-4751-9B0B-9A6EA1A46805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4478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998550" y="542450"/>
            <a:ext cx="7146900" cy="47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998550" y="1017650"/>
            <a:ext cx="7146900" cy="358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3429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685800" lvl="1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2pPr>
            <a:lvl3pPr marL="1028700" lvl="2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3pPr>
            <a:lvl4pPr marL="1371600" lvl="3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4pPr>
            <a:lvl5pPr marL="1714500" lvl="4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5pPr>
            <a:lvl6pPr marL="2057400" lvl="5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6pPr>
            <a:lvl7pPr marL="2400300" lvl="6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900">
                <a:solidFill>
                  <a:schemeClr val="lt1"/>
                </a:solidFill>
              </a:defRPr>
            </a:lvl7pPr>
            <a:lvl8pPr marL="2743200" lvl="7" indent="-228600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900">
                <a:solidFill>
                  <a:schemeClr val="lt1"/>
                </a:solidFill>
              </a:defRPr>
            </a:lvl8pPr>
            <a:lvl9pPr marL="3086100" lvl="8" indent="-228600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Char char="■"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54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3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7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4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12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47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FD386-A77B-4CDF-A0AD-4524BE0A1079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1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2504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4"/>
            <a:ext cx="4032504" cy="3394472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B1B21-4459-4281-BFD6-DF43DFAFCBE3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5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7" indent="0">
              <a:buNone/>
              <a:defRPr sz="1500" b="1"/>
            </a:lvl2pPr>
            <a:lvl3pPr marL="685375" indent="0">
              <a:buNone/>
              <a:defRPr sz="1400" b="1"/>
            </a:lvl3pPr>
            <a:lvl4pPr marL="1028063" indent="0">
              <a:buNone/>
              <a:defRPr sz="1200" b="1"/>
            </a:lvl4pPr>
            <a:lvl5pPr marL="1370750" indent="0">
              <a:buNone/>
              <a:defRPr sz="1200" b="1"/>
            </a:lvl5pPr>
            <a:lvl6pPr marL="1713449" indent="0">
              <a:buNone/>
              <a:defRPr sz="1200" b="1"/>
            </a:lvl6pPr>
            <a:lvl7pPr marL="2056124" indent="0">
              <a:buNone/>
              <a:defRPr sz="1200" b="1"/>
            </a:lvl7pPr>
            <a:lvl8pPr marL="2398800" indent="0">
              <a:buNone/>
              <a:defRPr sz="1200" b="1"/>
            </a:lvl8pPr>
            <a:lvl9pPr marL="2741477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7" indent="0">
              <a:buNone/>
              <a:defRPr sz="1500" b="1"/>
            </a:lvl2pPr>
            <a:lvl3pPr marL="685375" indent="0">
              <a:buNone/>
              <a:defRPr sz="1400" b="1"/>
            </a:lvl3pPr>
            <a:lvl4pPr marL="1028063" indent="0">
              <a:buNone/>
              <a:defRPr sz="1200" b="1"/>
            </a:lvl4pPr>
            <a:lvl5pPr marL="1370750" indent="0">
              <a:buNone/>
              <a:defRPr sz="1200" b="1"/>
            </a:lvl5pPr>
            <a:lvl6pPr marL="1713449" indent="0">
              <a:buNone/>
              <a:defRPr sz="1200" b="1"/>
            </a:lvl6pPr>
            <a:lvl7pPr marL="2056124" indent="0">
              <a:buNone/>
              <a:defRPr sz="1200" b="1"/>
            </a:lvl7pPr>
            <a:lvl8pPr marL="2398800" indent="0">
              <a:buNone/>
              <a:defRPr sz="1200" b="1"/>
            </a:lvl8pPr>
            <a:lvl9pPr marL="2741477" indent="0">
              <a:buNone/>
              <a:defRPr sz="12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9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F5D58-375A-470F-9E30-B0AFB704EEFF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22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5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A6FFE-0AAF-40A7-B296-40F4A7FDA7A1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11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3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4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F0B34-9859-43C3-83FB-DA0EED9D2F58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12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77" indent="0">
              <a:buNone/>
              <a:defRPr sz="1100"/>
            </a:lvl2pPr>
            <a:lvl3pPr marL="685375" indent="0">
              <a:buNone/>
              <a:defRPr sz="900"/>
            </a:lvl3pPr>
            <a:lvl4pPr marL="1028063" indent="0">
              <a:buNone/>
              <a:defRPr sz="800"/>
            </a:lvl4pPr>
            <a:lvl5pPr marL="1370750" indent="0">
              <a:buNone/>
              <a:defRPr sz="800"/>
            </a:lvl5pPr>
            <a:lvl6pPr marL="1713449" indent="0">
              <a:buNone/>
              <a:defRPr sz="800"/>
            </a:lvl6pPr>
            <a:lvl7pPr marL="2056124" indent="0">
              <a:buNone/>
              <a:defRPr sz="800"/>
            </a:lvl7pPr>
            <a:lvl8pPr marL="2398800" indent="0">
              <a:buNone/>
              <a:defRPr sz="800"/>
            </a:lvl8pPr>
            <a:lvl9pPr marL="2741477" indent="0">
              <a:buNone/>
              <a:defRPr sz="8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62EE2-1D48-4718-8D66-1545ACEA5E6C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129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677" indent="0">
              <a:buNone/>
              <a:defRPr sz="2100"/>
            </a:lvl2pPr>
            <a:lvl3pPr marL="685375" indent="0">
              <a:buNone/>
              <a:defRPr sz="1800"/>
            </a:lvl3pPr>
            <a:lvl4pPr marL="1028063" indent="0">
              <a:buNone/>
              <a:defRPr sz="1500"/>
            </a:lvl4pPr>
            <a:lvl5pPr marL="1370750" indent="0">
              <a:buNone/>
              <a:defRPr sz="1500"/>
            </a:lvl5pPr>
            <a:lvl6pPr marL="1713449" indent="0">
              <a:buNone/>
              <a:defRPr sz="1500"/>
            </a:lvl6pPr>
            <a:lvl7pPr marL="2056124" indent="0">
              <a:buNone/>
              <a:defRPr sz="1500"/>
            </a:lvl7pPr>
            <a:lvl8pPr marL="2398800" indent="0">
              <a:buNone/>
              <a:defRPr sz="1500"/>
            </a:lvl8pPr>
            <a:lvl9pPr marL="2741477" indent="0">
              <a:buNone/>
              <a:defRPr sz="1500"/>
            </a:lvl9pPr>
          </a:lstStyle>
          <a:p>
            <a:pPr lvl="0"/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677" indent="0">
              <a:buNone/>
              <a:defRPr sz="1100"/>
            </a:lvl2pPr>
            <a:lvl3pPr marL="685375" indent="0">
              <a:buNone/>
              <a:defRPr sz="900"/>
            </a:lvl3pPr>
            <a:lvl4pPr marL="1028063" indent="0">
              <a:buNone/>
              <a:defRPr sz="800"/>
            </a:lvl4pPr>
            <a:lvl5pPr marL="1370750" indent="0">
              <a:buNone/>
              <a:defRPr sz="800"/>
            </a:lvl5pPr>
            <a:lvl6pPr marL="1713449" indent="0">
              <a:buNone/>
              <a:defRPr sz="800"/>
            </a:lvl6pPr>
            <a:lvl7pPr marL="2056124" indent="0">
              <a:buNone/>
              <a:defRPr sz="800"/>
            </a:lvl7pPr>
            <a:lvl8pPr marL="2398800" indent="0">
              <a:buNone/>
              <a:defRPr sz="800"/>
            </a:lvl8pPr>
            <a:lvl9pPr marL="2741477" indent="0">
              <a:buNone/>
              <a:defRPr sz="8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Footer Placeholder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7" name="Slide Number Placeholder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704AD-4363-44A7-A842-20473C707BFA}" type="slidenum">
              <a:rPr lang="vi-V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vi-V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49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5" rIns="91390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Text Placeholder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200158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4684721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lIns="91390" tIns="45695" rIns="91390" bIns="45695"/>
          <a:lstStyle>
            <a:lvl1pPr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vi-VN" kern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4684721"/>
            <a:ext cx="2895600" cy="357187"/>
          </a:xfrm>
          <a:prstGeom prst="rect">
            <a:avLst/>
          </a:prstGeom>
          <a:noFill/>
          <a:ln w="9525">
            <a:noFill/>
          </a:ln>
        </p:spPr>
        <p:txBody>
          <a:bodyPr lIns="91390" tIns="45695" rIns="91390" bIns="45695"/>
          <a:lstStyle>
            <a:lvl1pPr algn="ctr">
              <a:defRPr sz="1400" noProof="1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vi-VN" kern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4684721"/>
            <a:ext cx="2133600" cy="3571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8E011189-3D90-4515-A2C0-ADFE96C37970}" type="slidenum">
              <a:rPr lang="vi-VN" altLang="en-US" kern="120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vi-VN" altLang="en-US" kern="1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37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690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383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07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767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1270" indent="-34127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1272" lvl="1" indent="-284128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1271" lvl="2" indent="-226983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598413" lvl="3" indent="-226983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055557" lvl="4" indent="-226983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3025" lvl="5" indent="-228450" algn="l" defTabSz="91383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69950" lvl="6" indent="-228450" algn="l" defTabSz="91383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6863" lvl="7" indent="-228450" algn="l" defTabSz="91383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3775" lvl="8" indent="-228450" algn="l" defTabSz="913838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6902" lvl="1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3838" lvl="2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0750" lvl="3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7674" lvl="4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4575" lvl="5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1477" lvl="6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198400" lvl="7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5313" lvl="8" indent="0" algn="l" defTabSz="913838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43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5" rIns="91390" bIns="4569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0" tIns="45695" rIns="91390" bIns="4569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1"/>
            <a:ext cx="2057400" cy="274637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fld id="{49F1FD21-B723-4DCD-B7D9-616275753F95}" type="datetimeFigureOut">
              <a:rPr lang="vi-VN" kern="1200">
                <a:ea typeface="+mn-ea"/>
              </a:rPr>
              <a:pPr>
                <a:buClrTx/>
                <a:buFontTx/>
                <a:buNone/>
                <a:defRPr/>
              </a:pPr>
              <a:t>08/04/2025</a:t>
            </a:fld>
            <a:endParaRPr lang="vi-VN" kern="1200"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1"/>
            <a:ext cx="3086100" cy="274637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endParaRPr lang="vi-VN" kern="120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1"/>
            <a:ext cx="2057400" cy="274637"/>
          </a:xfrm>
          <a:prstGeom prst="rect">
            <a:avLst/>
          </a:prstGeom>
        </p:spPr>
        <p:txBody>
          <a:bodyPr vert="horz" lIns="91390" tIns="45695" rIns="91390" bIns="4569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defRPr>
            </a:lvl1pPr>
          </a:lstStyle>
          <a:p>
            <a:pPr>
              <a:buClrTx/>
              <a:buFontTx/>
              <a:buNone/>
              <a:defRPr/>
            </a:pPr>
            <a:fld id="{8024FBB0-7F96-45CD-B3A5-EA297BCF495A}" type="slidenum">
              <a:rPr lang="vi-VN" kern="1200">
                <a:ea typeface="+mn-ea"/>
              </a:rPr>
              <a:pPr>
                <a:buClrTx/>
                <a:buFontTx/>
                <a:buNone/>
                <a:defRPr/>
              </a:pPr>
              <a:t>‹#›</a:t>
            </a:fld>
            <a:endParaRPr lang="vi-VN" kern="12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950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64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6902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3838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075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7674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226983" indent="-226983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128" indent="-22698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271" indent="-22698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413" indent="-22698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557" indent="-226983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025" indent="-228450" algn="l" defTabSz="913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0" indent="-228450" algn="l" defTabSz="913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3" indent="-228450" algn="l" defTabSz="913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75" indent="-228450" algn="l" defTabSz="91383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02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8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5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74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5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77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0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13" algn="l" defTabSz="9138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AutoShape 2" descr="Image result for welcome"/>
          <p:cNvSpPr>
            <a:spLocks noChangeAspect="1" noChangeArrowheads="1"/>
          </p:cNvSpPr>
          <p:nvPr/>
        </p:nvSpPr>
        <p:spPr bwMode="auto">
          <a:xfrm>
            <a:off x="115888" y="-10795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43" tIns="34289" rIns="68543" bIns="34289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800" kern="1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4" name="Picture 3" descr="C:\Users\admin\Desktop\welco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49" y="1155709"/>
            <a:ext cx="745172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5240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66377" y="314285"/>
            <a:ext cx="7442243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THE IDEAL CITY OF THE FUTURE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"/>
            <a:ext cx="9144000" cy="392416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65788" y="-60102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036CE-5676-4EB9-FF36-1A8E5590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382" y="655984"/>
            <a:ext cx="8073237" cy="439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66377" y="392416"/>
            <a:ext cx="7442243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THE IDEAL CITY OF THE FUTURE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"/>
            <a:ext cx="9144000" cy="392416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35362" y="-53571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036CE-5676-4EB9-FF36-1A8E5590B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33670"/>
            <a:ext cx="4899992" cy="40168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732CAB-B711-A13A-7E0A-A33D10D13A50}"/>
              </a:ext>
            </a:extLst>
          </p:cNvPr>
          <p:cNvSpPr txBox="1"/>
          <p:nvPr/>
        </p:nvSpPr>
        <p:spPr>
          <a:xfrm>
            <a:off x="5098775" y="866500"/>
            <a:ext cx="3998161" cy="387798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CUES:</a:t>
            </a:r>
          </a:p>
          <a:p>
            <a:pPr algn="just"/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.VnArial Narrow" panose="020B7200000000000000" pitchFamily="34" charset="0"/>
                <a:ea typeface="Times New Roman" panose="02020603050405020304" pitchFamily="18" charset="0"/>
              </a:rPr>
              <a:t>- Where will it be located?</a:t>
            </a:r>
            <a:r>
              <a:rPr lang="en-US" sz="1800" b="1" i="1" dirty="0">
                <a:latin typeface=".VnArial Narrow" panose="020B7200000000000000" pitchFamily="34" charset="0"/>
                <a:ea typeface="Times New Roman" panose="02020603050405020304" pitchFamily="18" charset="0"/>
              </a:rPr>
              <a:t> </a:t>
            </a:r>
            <a:endParaRPr lang="en-US" sz="1800" b="1" dirty="0">
              <a:latin typeface=".VnArial Narrow" panose="020B7200000000000000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.VnArial Narrow" panose="020B7200000000000000" pitchFamily="34" charset="0"/>
                <a:ea typeface="Times New Roman" panose="02020603050405020304" pitchFamily="18" charset="0"/>
              </a:rPr>
              <a:t>- How big will it be?</a:t>
            </a:r>
            <a:r>
              <a:rPr lang="en-US" sz="1800" b="1" i="1" dirty="0">
                <a:latin typeface=".VnArial Narrow" panose="020B7200000000000000" pitchFamily="34" charset="0"/>
                <a:ea typeface="Times New Roman" panose="02020603050405020304" pitchFamily="18" charset="0"/>
              </a:rPr>
              <a:t> </a:t>
            </a:r>
            <a:endParaRPr lang="en-US" sz="1800" b="1" dirty="0">
              <a:latin typeface=".VnArial Narrow" panose="020B7200000000000000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.VnArial Narrow" panose="020B7200000000000000" pitchFamily="34" charset="0"/>
                <a:ea typeface="Times New Roman" panose="02020603050405020304" pitchFamily="18" charset="0"/>
              </a:rPr>
              <a:t>- How many people will live in it?</a:t>
            </a:r>
            <a:r>
              <a:rPr lang="en-US" sz="1800" b="1" i="1" dirty="0">
                <a:latin typeface=".VnArial Narrow" panose="020B7200000000000000" pitchFamily="34" charset="0"/>
                <a:ea typeface="Times New Roman" panose="02020603050405020304" pitchFamily="18" charset="0"/>
              </a:rPr>
              <a:t> </a:t>
            </a:r>
            <a:endParaRPr lang="en-US" sz="1800" b="1" dirty="0">
              <a:latin typeface=".VnArial Narrow" panose="020B7200000000000000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b="1" dirty="0">
                <a:latin typeface=".VnArial Narrow" panose="020B7200000000000000" pitchFamily="34" charset="0"/>
                <a:ea typeface="Times New Roman" panose="02020603050405020304" pitchFamily="18" charset="0"/>
              </a:rPr>
              <a:t>- How will people travel?</a:t>
            </a:r>
            <a:r>
              <a:rPr lang="en-US" sz="1800" b="1" i="1" dirty="0">
                <a:latin typeface=".VnArial Narrow" panose="020B7200000000000000" pitchFamily="34" charset="0"/>
                <a:ea typeface="Times New Roman" panose="02020603050405020304" pitchFamily="18" charset="0"/>
              </a:rPr>
              <a:t> </a:t>
            </a:r>
            <a:endParaRPr lang="en-US" sz="1800" b="1" dirty="0">
              <a:latin typeface=".VnArial Narrow" panose="020B7200000000000000" pitchFamily="34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kern="100" dirty="0">
                <a:latin typeface=".VnArial Narrow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What kind of buildings will people live in?</a:t>
            </a:r>
            <a:r>
              <a:rPr lang="en-US" sz="1800" b="1" i="1" kern="100" dirty="0">
                <a:latin typeface=".VnArial Narrow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b="1" kern="100" dirty="0">
              <a:latin typeface=".VnArial Narrow" panose="020B7200000000000000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kern="100" dirty="0">
                <a:latin typeface=".VnArial Narrow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Will people use AI technologies?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.VnArial Narrow" panose="020B7200000000000000" pitchFamily="34" charset="0"/>
                <a:ea typeface="Calibri" panose="020F0502020204030204" pitchFamily="34" charset="0"/>
              </a:rPr>
              <a:t>- If yes, how will they use them?</a:t>
            </a:r>
            <a:endParaRPr lang="en-US" sz="1800" b="1" dirty="0">
              <a:latin typeface=".VnArial Narrow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4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2"/>
            <a:ext cx="9144000" cy="392416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26895" y="-100982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13552" y="0"/>
            <a:ext cx="7442243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THE IDEAL CITY OF THE FUTURE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6ACC66-6224-5451-B9B0-CBAB4A301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551" y="571500"/>
            <a:ext cx="6616517" cy="44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70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170737" y="818220"/>
            <a:ext cx="7442243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THE IDEAL CITY OF THE FUTURE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9" y="92952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27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0A770A-FC16-F014-2758-0777651DF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236" y="1241883"/>
            <a:ext cx="3020072" cy="19630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D6948B-6CDB-3E43-1B36-977EC9033A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0502" y="1162525"/>
            <a:ext cx="2923073" cy="2231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78814-D4DC-C38A-54F0-21151D5C01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236" y="3185060"/>
            <a:ext cx="3591764" cy="1865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C85F3F-B423-ED76-700C-E680A336D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700605" y="2440299"/>
            <a:ext cx="1739864" cy="336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91149" y="669901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476" y="617882"/>
            <a:ext cx="3373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6367" y="612032"/>
            <a:ext cx="5960281" cy="4847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7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412475" y="1257585"/>
            <a:ext cx="8564375" cy="32085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vi-VN" sz="2400" b="1" dirty="0">
                <a:cs typeface="Arial" panose="020B0604020202020204" pitchFamily="34" charset="0"/>
              </a:rPr>
              <a:t>What have you learnt today?</a:t>
            </a:r>
            <a:endParaRPr lang="en-U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Comic Sans MS" panose="030F0702030302020204" pitchFamily="66" charset="0"/>
                <a:cs typeface="Arial" panose="020B0604020202020204" pitchFamily="34" charset="0"/>
              </a:rPr>
              <a:t>- Review the vocabulary and grammar of Unit 3.</a:t>
            </a:r>
          </a:p>
          <a:p>
            <a:r>
              <a:rPr lang="en-US" sz="2400" dirty="0">
                <a:latin typeface="Comic Sans MS" panose="030F0702030302020204" pitchFamily="66" charset="0"/>
                <a:cs typeface="Arial" panose="020B0604020202020204" pitchFamily="34" charset="0"/>
              </a:rPr>
              <a:t>- </a:t>
            </a:r>
            <a:r>
              <a:rPr lang="en-US" sz="2400" dirty="0">
                <a:latin typeface="Comic Sans MS" panose="030F0702030302020204" pitchFamily="66" charset="0"/>
              </a:rPr>
              <a:t>Review linking final consonant to initial vowel.</a:t>
            </a:r>
          </a:p>
          <a:p>
            <a:endParaRPr lang="en-US" sz="24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85725"/>
            <a:r>
              <a:rPr lang="en-US" sz="2400" b="1" dirty="0">
                <a:latin typeface="Comic Sans MS" panose="030F0702030302020204" pitchFamily="66" charset="0"/>
              </a:rPr>
              <a:t>2. What can we do after the lesson? </a:t>
            </a:r>
          </a:p>
          <a:p>
            <a:r>
              <a:rPr lang="en-US" sz="2400" dirty="0">
                <a:latin typeface="Comic Sans MS" panose="030F0702030302020204" pitchFamily="66" charset="0"/>
              </a:rPr>
              <a:t>- Apply vocabulary and grammar points into practice through the project </a:t>
            </a:r>
            <a:r>
              <a:rPr lang="en-US" sz="2400" b="1" dirty="0">
                <a:latin typeface="Comic Sans MS" panose="030F0702030302020204" pitchFamily="66" charset="0"/>
              </a:rPr>
              <a:t>“The ideal city of the future”.</a:t>
            </a:r>
            <a:endParaRPr lang="en-US" sz="2400" dirty="0">
              <a:latin typeface="Comic Sans MS" panose="030F0702030302020204" pitchFamily="66" charset="0"/>
            </a:endParaRPr>
          </a:p>
          <a:p>
            <a:pPr marL="85725"/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"/>
            <a:ext cx="9144000" cy="451223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240614" y="-83229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36391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10 cuốn sách đáng đọc của năm 2021: Đừng đọc sách cho sang, hãy đọc cho có  lợi">
            <a:extLst>
              <a:ext uri="{FF2B5EF4-FFF2-40B4-BE49-F238E27FC236}">
                <a16:creationId xmlns:a16="http://schemas.microsoft.com/office/drawing/2014/main" id="{FD4DEF82-6C12-2B9D-6D79-356383486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868" y="3616701"/>
            <a:ext cx="5520266" cy="152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ình ảnh Nền Sổ Tay, Sổ Tay Vector Nền Và Tập Tin Tải về Miễn Phí | Pngtree">
            <a:extLst>
              <a:ext uri="{FF2B5EF4-FFF2-40B4-BE49-F238E27FC236}">
                <a16:creationId xmlns:a16="http://schemas.microsoft.com/office/drawing/2014/main" id="{6BDB9E9E-1E67-56E9-C399-434EA6847C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t="42131" r="1909" b="6828"/>
          <a:stretch/>
        </p:blipFill>
        <p:spPr bwMode="auto">
          <a:xfrm>
            <a:off x="1004050" y="682091"/>
            <a:ext cx="6993467" cy="28875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83C63E-3734-9109-A1F7-94264D835ABA}"/>
              </a:ext>
            </a:extLst>
          </p:cNvPr>
          <p:cNvSpPr txBox="1"/>
          <p:nvPr/>
        </p:nvSpPr>
        <p:spPr>
          <a:xfrm>
            <a:off x="2271184" y="1942425"/>
            <a:ext cx="4601633" cy="10387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36195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100" b="1" dirty="0">
                <a:latin typeface="Arial" panose="020B0604020202020204" pitchFamily="34" charset="0"/>
                <a:cs typeface="Arial" panose="020B0604020202020204" pitchFamily="34" charset="0"/>
              </a:rPr>
              <a:t>Prepare for Unit 4 - Getting.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5EFC3D-7D76-1AA7-C673-D4232F23DE7E}"/>
              </a:ext>
            </a:extLst>
          </p:cNvPr>
          <p:cNvSpPr/>
          <p:nvPr/>
        </p:nvSpPr>
        <p:spPr>
          <a:xfrm>
            <a:off x="3199018" y="1167678"/>
            <a:ext cx="3429000" cy="48474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/>
            <a:r>
              <a:rPr lang="en-US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0AB4F6-6915-05E5-B97C-3277F63C0012}"/>
              </a:ext>
            </a:extLst>
          </p:cNvPr>
          <p:cNvSpPr/>
          <p:nvPr/>
        </p:nvSpPr>
        <p:spPr>
          <a:xfrm>
            <a:off x="0" y="0"/>
            <a:ext cx="914400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2F9DA-DC84-94C6-F108-CBBF9F2C48CB}"/>
              </a:ext>
            </a:extLst>
          </p:cNvPr>
          <p:cNvSpPr txBox="1"/>
          <p:nvPr/>
        </p:nvSpPr>
        <p:spPr>
          <a:xfrm>
            <a:off x="97367" y="106391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53759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ình ảnh Thank You For Listening đẹp">
            <a:extLst>
              <a:ext uri="{FF2B5EF4-FFF2-40B4-BE49-F238E27FC236}">
                <a16:creationId xmlns:a16="http://schemas.microsoft.com/office/drawing/2014/main" id="{4CEA0BB8-55BF-EB69-FC7B-9C4FD99E9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839E23-49FB-A9B9-DE4C-DAEB7614B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1" t="25129" r="19327" b="8375"/>
          <a:stretch/>
        </p:blipFill>
        <p:spPr>
          <a:xfrm>
            <a:off x="2599268" y="2760133"/>
            <a:ext cx="3945467" cy="23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51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nền cho PowerPoint rừng cây và bầu trời">
            <a:extLst>
              <a:ext uri="{FF2B5EF4-FFF2-40B4-BE49-F238E27FC236}">
                <a16:creationId xmlns:a16="http://schemas.microsoft.com/office/drawing/2014/main" id="{86674D0D-D2DA-CA8C-DA56-B92946BC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749A8F8-EEFC-51CF-76D3-77DC11806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81" y="3203682"/>
            <a:ext cx="3845132" cy="1997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WordArt 2">
            <a:extLst>
              <a:ext uri="{FF2B5EF4-FFF2-40B4-BE49-F238E27FC236}">
                <a16:creationId xmlns:a16="http://schemas.microsoft.com/office/drawing/2014/main" id="{2806D985-75F7-0476-0280-BF752FB3D7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556549"/>
            <a:ext cx="9144000" cy="885132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700" b="1" kern="10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  <a:cs typeface="+mn-cs"/>
              </a:rPr>
              <a:t> Welcome to </a:t>
            </a:r>
            <a:r>
              <a:rPr lang="en-US" sz="2700" b="1" kern="10" spc="38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/>
              </a:rPr>
              <a:t>our class</a:t>
            </a:r>
            <a:endParaRPr lang="en-US" sz="2700" b="1" kern="10" spc="38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6" name="Picture 2" descr="C:\Users\IEC\Desktop\pp hội thảo\anh dong\bai2.jpg">
            <a:extLst>
              <a:ext uri="{FF2B5EF4-FFF2-40B4-BE49-F238E27FC236}">
                <a16:creationId xmlns:a16="http://schemas.microsoft.com/office/drawing/2014/main" id="{9F20F0FB-F42B-C1E5-0A1F-9E7A89F9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6785" y="1719960"/>
            <a:ext cx="3830782" cy="1703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724374-F0D0-2135-1192-5829162D87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" y="3124376"/>
            <a:ext cx="2651720" cy="19591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0" descr="hình nền động dây ngang đẹp 1 (68)">
            <a:extLst>
              <a:ext uri="{FF2B5EF4-FFF2-40B4-BE49-F238E27FC236}">
                <a16:creationId xmlns:a16="http://schemas.microsoft.com/office/drawing/2014/main" id="{1A80FE82-C081-F510-2F86-36216BF72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20" y="-43533"/>
            <a:ext cx="2457450" cy="33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F976C0-AD54-025A-FEA8-66A326FF36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12" y="3423540"/>
            <a:ext cx="2853267" cy="1741727"/>
          </a:xfrm>
          <a:prstGeom prst="rect">
            <a:avLst/>
          </a:prstGeom>
        </p:spPr>
      </p:pic>
      <p:pic>
        <p:nvPicPr>
          <p:cNvPr id="8" name="Picture 18" descr="Anh Dong (360)">
            <a:extLst>
              <a:ext uri="{FF2B5EF4-FFF2-40B4-BE49-F238E27FC236}">
                <a16:creationId xmlns:a16="http://schemas.microsoft.com/office/drawing/2014/main" id="{F6411558-19CF-E90E-E85A-0FF3092D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1353404"/>
            <a:ext cx="357188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Anh Dong (332)">
            <a:extLst>
              <a:ext uri="{FF2B5EF4-FFF2-40B4-BE49-F238E27FC236}">
                <a16:creationId xmlns:a16="http://schemas.microsoft.com/office/drawing/2014/main" id="{680B2053-4173-B8AE-C369-3C0FFF4A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69" y="1442387"/>
            <a:ext cx="642938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173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8193" y="2554490"/>
            <a:ext cx="4919468" cy="554430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 dirty="0">
                <a:latin typeface="Comic Sans MS" panose="030F0702030302020204" pitchFamily="66" charset="0"/>
              </a:rPr>
              <a:t>LOOKING BACK AND PROJECT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0627" y="537615"/>
            <a:ext cx="886939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79670" y="470939"/>
            <a:ext cx="371920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78986" y="2599119"/>
            <a:ext cx="1741473" cy="4545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100" b="1" dirty="0">
                <a:solidFill>
                  <a:srgbClr val="F26532"/>
                </a:solidFill>
                <a:latin typeface="Comic Sans MS" panose="030F0702030302020204" pitchFamily="66" charset="0"/>
              </a:rPr>
              <a:t>LESSON 8: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-11896"/>
            <a:ext cx="9144000" cy="1455320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2327564" y="327318"/>
            <a:ext cx="6096435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CITIES OF THE FUTURE</a:t>
            </a:r>
            <a:endParaRPr lang="en-US" sz="3600" dirty="0">
              <a:solidFill>
                <a:schemeClr val="bg1"/>
              </a:solidFill>
              <a:latin typeface="UTM Facebook K&amp;T" pitchFamily="18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816468" y="132865"/>
            <a:ext cx="950693" cy="1223412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algn="ctr"/>
            <a:r>
              <a:rPr lang="en-US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92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76683" y="2474894"/>
            <a:ext cx="8990636" cy="25046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r>
              <a:rPr lang="en-US" sz="2100" b="1" u="sng" dirty="0">
                <a:latin typeface="Comic Sans MS" panose="030F0702030302020204" pitchFamily="66" charset="0"/>
              </a:rPr>
              <a:t>Rules:</a:t>
            </a:r>
          </a:p>
          <a:p>
            <a:r>
              <a:rPr lang="en-US" sz="2100" dirty="0">
                <a:latin typeface="Comic Sans MS" panose="030F0702030302020204" pitchFamily="66" charset="0"/>
              </a:rPr>
              <a:t>- Work in 4 groups</a:t>
            </a:r>
          </a:p>
          <a:p>
            <a:r>
              <a:rPr lang="en-US" sz="2100" dirty="0">
                <a:latin typeface="Comic Sans MS" panose="030F0702030302020204" pitchFamily="66" charset="0"/>
              </a:rPr>
              <a:t>- Write down 9 words relating to the topic “Cities of the future” in 9 squares within 3 minutes.</a:t>
            </a:r>
          </a:p>
          <a:p>
            <a:r>
              <a:rPr lang="en-US" sz="2100" dirty="0">
                <a:latin typeface="Comic Sans MS" panose="030F0702030302020204" pitchFamily="66" charset="0"/>
              </a:rPr>
              <a:t>- T will read 10 words, if you </a:t>
            </a:r>
            <a:r>
              <a:rPr lang="en-US" sz="2100" dirty="0">
                <a:solidFill>
                  <a:srgbClr val="040C28"/>
                </a:solidFill>
                <a:latin typeface="Comic Sans MS" panose="030F0702030302020204" pitchFamily="66" charset="0"/>
              </a:rPr>
              <a:t>have three words in a row, shout “BINGO”</a:t>
            </a:r>
            <a:endParaRPr lang="en-US" sz="2100" dirty="0">
              <a:solidFill>
                <a:srgbClr val="202124"/>
              </a:solidFill>
              <a:latin typeface="Comic Sans MS" panose="030F0702030302020204" pitchFamily="66" charset="0"/>
            </a:endParaRPr>
          </a:p>
          <a:p>
            <a:r>
              <a:rPr lang="en-US" sz="2100" dirty="0">
                <a:latin typeface="Comic Sans MS" panose="030F0702030302020204" pitchFamily="66" charset="0"/>
              </a:rPr>
              <a:t>- The group having BINGO first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337028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3853" y="-111009"/>
            <a:ext cx="3429000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39810" y="337028"/>
            <a:ext cx="495471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GAME: BINGO</a:t>
            </a:r>
            <a:endParaRPr lang="en-GB" sz="3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268B57-12D7-5391-82B2-B844D5DD8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49446"/>
              </p:ext>
            </p:extLst>
          </p:nvPr>
        </p:nvGraphicFramePr>
        <p:xfrm>
          <a:off x="4984531" y="349653"/>
          <a:ext cx="2529453" cy="2030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3151">
                  <a:extLst>
                    <a:ext uri="{9D8B030D-6E8A-4147-A177-3AD203B41FA5}">
                      <a16:colId xmlns:a16="http://schemas.microsoft.com/office/drawing/2014/main" val="792150736"/>
                    </a:ext>
                  </a:extLst>
                </a:gridCol>
                <a:gridCol w="843151">
                  <a:extLst>
                    <a:ext uri="{9D8B030D-6E8A-4147-A177-3AD203B41FA5}">
                      <a16:colId xmlns:a16="http://schemas.microsoft.com/office/drawing/2014/main" val="54532643"/>
                    </a:ext>
                  </a:extLst>
                </a:gridCol>
                <a:gridCol w="843151">
                  <a:extLst>
                    <a:ext uri="{9D8B030D-6E8A-4147-A177-3AD203B41FA5}">
                      <a16:colId xmlns:a16="http://schemas.microsoft.com/office/drawing/2014/main" val="1061077527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endParaRPr lang="en-US" sz="1400" dirty="0"/>
                    </a:p>
                    <a:p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616547"/>
                  </a:ext>
                </a:extLst>
              </a:tr>
              <a:tr h="70417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139026"/>
                  </a:ext>
                </a:extLst>
              </a:tr>
              <a:tr h="617471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96773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352121-DD21-CCBC-1476-CF8F36F2C6CE}"/>
              </a:ext>
            </a:extLst>
          </p:cNvPr>
          <p:cNvCxnSpPr/>
          <p:nvPr/>
        </p:nvCxnSpPr>
        <p:spPr>
          <a:xfrm>
            <a:off x="5337314" y="402449"/>
            <a:ext cx="0" cy="1901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176BF6-EA13-E477-C1A0-0BD722B35019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6226866" y="251162"/>
            <a:ext cx="22391" cy="2128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8EF309-9349-C130-5071-415D20A3984D}"/>
              </a:ext>
            </a:extLst>
          </p:cNvPr>
          <p:cNvCxnSpPr/>
          <p:nvPr/>
        </p:nvCxnSpPr>
        <p:spPr>
          <a:xfrm>
            <a:off x="7076663" y="337029"/>
            <a:ext cx="0" cy="19018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09883E9-F558-442C-B132-BD30CDE94BC1}"/>
              </a:ext>
            </a:extLst>
          </p:cNvPr>
          <p:cNvCxnSpPr>
            <a:cxnSpLocks/>
          </p:cNvCxnSpPr>
          <p:nvPr/>
        </p:nvCxnSpPr>
        <p:spPr>
          <a:xfrm>
            <a:off x="5034227" y="402448"/>
            <a:ext cx="2479757" cy="195464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E598D2-16D1-3C90-40F0-931F5DA3C5B4}"/>
              </a:ext>
            </a:extLst>
          </p:cNvPr>
          <p:cNvCxnSpPr>
            <a:cxnSpLocks/>
          </p:cNvCxnSpPr>
          <p:nvPr/>
        </p:nvCxnSpPr>
        <p:spPr>
          <a:xfrm flipH="1">
            <a:off x="5034227" y="349653"/>
            <a:ext cx="2479757" cy="200744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C08AFE-312B-EC5B-C44F-1BFD55772A1F}"/>
              </a:ext>
            </a:extLst>
          </p:cNvPr>
          <p:cNvCxnSpPr/>
          <p:nvPr/>
        </p:nvCxnSpPr>
        <p:spPr>
          <a:xfrm>
            <a:off x="5034226" y="2046911"/>
            <a:ext cx="2430061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BDBB718-451A-02DE-595B-ECD26FD9DDD0}"/>
              </a:ext>
            </a:extLst>
          </p:cNvPr>
          <p:cNvCxnSpPr/>
          <p:nvPr/>
        </p:nvCxnSpPr>
        <p:spPr>
          <a:xfrm>
            <a:off x="4959625" y="675315"/>
            <a:ext cx="2454967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2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58532" y="83368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161" y="761945"/>
            <a:ext cx="33736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95581" y="765725"/>
            <a:ext cx="7442243" cy="71558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1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sentences. Use words and phrases you have learnt in this unit.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3850640" cy="6699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70828" y="92953"/>
            <a:ext cx="3729236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  <a:endParaRPr lang="en-US" sz="27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4E35F-D3F3-233D-012A-410B967B02C1}"/>
              </a:ext>
            </a:extLst>
          </p:cNvPr>
          <p:cNvSpPr txBox="1"/>
          <p:nvPr/>
        </p:nvSpPr>
        <p:spPr>
          <a:xfrm>
            <a:off x="0" y="1539735"/>
            <a:ext cx="9072880" cy="33932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/>
              <a:t>1. Improved road conditions may help reduce </a:t>
            </a:r>
            <a:r>
              <a:rPr lang="en-US" sz="2700" b="1" dirty="0">
                <a:solidFill>
                  <a:srgbClr val="00B050"/>
                </a:solidFill>
              </a:rPr>
              <a:t>t</a:t>
            </a:r>
            <a:r>
              <a:rPr lang="en-US" sz="2700" dirty="0"/>
              <a:t>________ </a:t>
            </a:r>
            <a:r>
              <a:rPr lang="en-US" sz="2700" b="1" dirty="0">
                <a:solidFill>
                  <a:srgbClr val="00B050"/>
                </a:solidFill>
              </a:rPr>
              <a:t>j</a:t>
            </a:r>
            <a:r>
              <a:rPr lang="en-US" sz="2700" dirty="0"/>
              <a:t>________ in the city.</a:t>
            </a:r>
            <a:br>
              <a:rPr lang="en-US" sz="2700" dirty="0"/>
            </a:br>
            <a:r>
              <a:rPr lang="en-US" sz="2700" dirty="0"/>
              <a:t>2. My city was ranked as the most </a:t>
            </a:r>
            <a:r>
              <a:rPr lang="en-US" sz="2700" b="1" dirty="0">
                <a:solidFill>
                  <a:srgbClr val="00B050"/>
                </a:solidFill>
              </a:rPr>
              <a:t>l</a:t>
            </a:r>
            <a:r>
              <a:rPr lang="en-US" sz="2700" dirty="0"/>
              <a:t>________ city in the country thanks to its excellent facilities and clean air.</a:t>
            </a:r>
            <a:br>
              <a:rPr lang="en-US" sz="2700" dirty="0"/>
            </a:br>
            <a:r>
              <a:rPr lang="en-US" sz="2700" dirty="0"/>
              <a:t>3. Cities in the future will have a lower carbon footprint and will be more </a:t>
            </a:r>
            <a:r>
              <a:rPr lang="en-US" sz="2700" b="1" dirty="0">
                <a:solidFill>
                  <a:srgbClr val="00B050"/>
                </a:solidFill>
              </a:rPr>
              <a:t>s</a:t>
            </a:r>
            <a:r>
              <a:rPr lang="en-US" sz="2700" dirty="0"/>
              <a:t>__________.</a:t>
            </a:r>
            <a:br>
              <a:rPr lang="en-US" sz="2700" dirty="0"/>
            </a:br>
            <a:r>
              <a:rPr lang="en-US" sz="2700" dirty="0"/>
              <a:t>4. Smart technologies have made lives of </a:t>
            </a:r>
            <a:r>
              <a:rPr lang="en-US" sz="2700" b="1" dirty="0">
                <a:solidFill>
                  <a:srgbClr val="00B050"/>
                </a:solidFill>
              </a:rPr>
              <a:t>c</a:t>
            </a:r>
            <a:r>
              <a:rPr lang="en-US" sz="2700" dirty="0"/>
              <a:t>________ </a:t>
            </a:r>
            <a:r>
              <a:rPr lang="en-US" sz="2700" b="1" dirty="0">
                <a:solidFill>
                  <a:srgbClr val="00B050"/>
                </a:solidFill>
              </a:rPr>
              <a:t>d</a:t>
            </a:r>
            <a:r>
              <a:rPr lang="en-US" sz="2700" dirty="0"/>
              <a:t>________ more convenient. </a:t>
            </a:r>
            <a:endParaRPr lang="en-US" sz="2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A7CC76-E8D5-81ED-A9A0-E860459B4351}"/>
              </a:ext>
            </a:extLst>
          </p:cNvPr>
          <p:cNvSpPr txBox="1"/>
          <p:nvPr/>
        </p:nvSpPr>
        <p:spPr>
          <a:xfrm>
            <a:off x="7078471" y="1541443"/>
            <a:ext cx="195630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raffic</a:t>
            </a:r>
            <a:endParaRPr lang="en-US" sz="2700" b="1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7EE6A0-10E8-2817-7ACE-025F9467CD46}"/>
              </a:ext>
            </a:extLst>
          </p:cNvPr>
          <p:cNvSpPr txBox="1"/>
          <p:nvPr/>
        </p:nvSpPr>
        <p:spPr>
          <a:xfrm>
            <a:off x="5369726" y="2366056"/>
            <a:ext cx="195630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iveable</a:t>
            </a:r>
            <a:r>
              <a:rPr lang="en-US" sz="27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endParaRPr lang="en-US" sz="2700" b="1" dirty="0">
              <a:solidFill>
                <a:srgbClr val="00B05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2F6B0-4EBD-F5B4-53FE-DB5BA4CF4D51}"/>
              </a:ext>
            </a:extLst>
          </p:cNvPr>
          <p:cNvSpPr txBox="1"/>
          <p:nvPr/>
        </p:nvSpPr>
        <p:spPr>
          <a:xfrm>
            <a:off x="2143761" y="3597554"/>
            <a:ext cx="195630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ustainable</a:t>
            </a:r>
            <a:r>
              <a:rPr lang="en-US" sz="27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endParaRPr lang="en-US" sz="2700" b="1" dirty="0">
              <a:solidFill>
                <a:srgbClr val="00B05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7E0216-980C-1350-07F4-30CBF671E826}"/>
              </a:ext>
            </a:extLst>
          </p:cNvPr>
          <p:cNvSpPr txBox="1"/>
          <p:nvPr/>
        </p:nvSpPr>
        <p:spPr>
          <a:xfrm>
            <a:off x="6561201" y="4017271"/>
            <a:ext cx="195630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ity</a:t>
            </a:r>
            <a:r>
              <a:rPr lang="en-US" sz="27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endParaRPr lang="en-US" sz="2700" b="1" dirty="0">
              <a:solidFill>
                <a:srgbClr val="00B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90C01E-8FFF-92F8-9161-AF8C12BE1F50}"/>
              </a:ext>
            </a:extLst>
          </p:cNvPr>
          <p:cNvSpPr txBox="1"/>
          <p:nvPr/>
        </p:nvSpPr>
        <p:spPr>
          <a:xfrm>
            <a:off x="217938" y="4419933"/>
            <a:ext cx="195630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err="1">
                <a:solidFill>
                  <a:srgbClr val="00B050"/>
                </a:solidFill>
                <a:ea typeface="Times New Roman" panose="02020603050405020304" pitchFamily="18" charset="0"/>
              </a:rPr>
              <a:t>wellers</a:t>
            </a:r>
            <a:r>
              <a:rPr lang="en-US" sz="2700" b="1" dirty="0">
                <a:solidFill>
                  <a:srgbClr val="00B050"/>
                </a:solidFill>
                <a:ea typeface="Times New Roman" panose="02020603050405020304" pitchFamily="18" charset="0"/>
              </a:rPr>
              <a:t> </a:t>
            </a:r>
            <a:endParaRPr lang="en-US" sz="2700" b="1" dirty="0">
              <a:solidFill>
                <a:srgbClr val="00B05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A7CC76-E8D5-81ED-A9A0-E860459B4351}"/>
              </a:ext>
            </a:extLst>
          </p:cNvPr>
          <p:cNvSpPr txBox="1"/>
          <p:nvPr/>
        </p:nvSpPr>
        <p:spPr>
          <a:xfrm>
            <a:off x="137749" y="1943976"/>
            <a:ext cx="1956303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 err="1" smtClean="0">
                <a:solidFill>
                  <a:srgbClr val="00B050"/>
                </a:solidFill>
                <a:ea typeface="Times New Roman" panose="02020603050405020304" pitchFamily="18" charset="0"/>
              </a:rPr>
              <a:t>ams</a:t>
            </a:r>
            <a:endParaRPr lang="en-US" sz="27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96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9144000" cy="410278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054761" y="-53640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STORY TELLING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51A4C240-9316-2C92-4DC0-0D0F022E6553}"/>
              </a:ext>
            </a:extLst>
          </p:cNvPr>
          <p:cNvSpPr/>
          <p:nvPr/>
        </p:nvSpPr>
        <p:spPr>
          <a:xfrm>
            <a:off x="185196" y="505579"/>
            <a:ext cx="8776504" cy="45120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24E88-65D9-1B18-B073-066F24152A81}"/>
              </a:ext>
            </a:extLst>
          </p:cNvPr>
          <p:cNvSpPr txBox="1"/>
          <p:nvPr/>
        </p:nvSpPr>
        <p:spPr>
          <a:xfrm>
            <a:off x="61367" y="-74470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FCDDF4-B954-EC5C-4BB8-23D4B94AE074}"/>
              </a:ext>
            </a:extLst>
          </p:cNvPr>
          <p:cNvSpPr/>
          <p:nvPr/>
        </p:nvSpPr>
        <p:spPr>
          <a:xfrm>
            <a:off x="736771" y="2013319"/>
            <a:ext cx="7900783" cy="99257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correct grammatical mistakes in the following story</a:t>
            </a:r>
          </a:p>
        </p:txBody>
      </p:sp>
    </p:spTree>
    <p:extLst>
      <p:ext uri="{BB962C8B-B14F-4D97-AF65-F5344CB8AC3E}">
        <p14:creationId xmlns:p14="http://schemas.microsoft.com/office/powerpoint/2010/main" val="33277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9144000" cy="410278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054761" y="-53640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STORY TELLING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51A4C240-9316-2C92-4DC0-0D0F022E6553}"/>
              </a:ext>
            </a:extLst>
          </p:cNvPr>
          <p:cNvSpPr/>
          <p:nvPr/>
        </p:nvSpPr>
        <p:spPr>
          <a:xfrm>
            <a:off x="185196" y="505579"/>
            <a:ext cx="8776504" cy="45120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24E88-65D9-1B18-B073-066F24152A81}"/>
              </a:ext>
            </a:extLst>
          </p:cNvPr>
          <p:cNvSpPr txBox="1"/>
          <p:nvPr/>
        </p:nvSpPr>
        <p:spPr>
          <a:xfrm>
            <a:off x="61367" y="-74470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381C1-4CB0-3AFE-1839-4BF4F4D2FA2B}"/>
              </a:ext>
            </a:extLst>
          </p:cNvPr>
          <p:cNvSpPr txBox="1"/>
          <p:nvPr/>
        </p:nvSpPr>
        <p:spPr>
          <a:xfrm>
            <a:off x="558970" y="484749"/>
            <a:ext cx="8420582" cy="450123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I have a friend, whose name is James.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James seems intelligently, but he sometimes asks some silly questions.  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He lives in a crowded city, so he feels unhappily.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He and I are in the kitchen now.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He is tasting the soup. It is tasting delicious.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I ask him not to talk because I think about what we will have for lunch tomorrow.</a:t>
            </a:r>
            <a:endParaRPr lang="en-US" sz="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mp3-output-ttsfree(dot)com (2)">
            <a:hlinkClick r:id="" action="ppaction://media"/>
            <a:extLst>
              <a:ext uri="{FF2B5EF4-FFF2-40B4-BE49-F238E27FC236}">
                <a16:creationId xmlns:a16="http://schemas.microsoft.com/office/drawing/2014/main" id="{435C8B9C-B97F-E968-7B4E-8E11B22719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499" y="-26092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9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3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9144000" cy="410278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3054761" y="-53640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STORY TELLING</a:t>
            </a:r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51A4C240-9316-2C92-4DC0-0D0F022E6553}"/>
              </a:ext>
            </a:extLst>
          </p:cNvPr>
          <p:cNvSpPr/>
          <p:nvPr/>
        </p:nvSpPr>
        <p:spPr>
          <a:xfrm>
            <a:off x="185196" y="505579"/>
            <a:ext cx="8776504" cy="45120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24E88-65D9-1B18-B073-066F24152A81}"/>
              </a:ext>
            </a:extLst>
          </p:cNvPr>
          <p:cNvSpPr txBox="1"/>
          <p:nvPr/>
        </p:nvSpPr>
        <p:spPr>
          <a:xfrm>
            <a:off x="61367" y="-74470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381C1-4CB0-3AFE-1839-4BF4F4D2FA2B}"/>
              </a:ext>
            </a:extLst>
          </p:cNvPr>
          <p:cNvSpPr txBox="1"/>
          <p:nvPr/>
        </p:nvSpPr>
        <p:spPr>
          <a:xfrm>
            <a:off x="590623" y="417949"/>
            <a:ext cx="8420582" cy="450123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I have a friend, whose name is James.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James seems intelligent, but he sometimes asks some silly questions.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He lives in a crowded city, so he feels unhappily.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He and I are in the kitchen now.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He is tasting the soup. It is tasting delicious.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I ask him not to talk because I think about what we will have for lunch tomorrow.</a:t>
            </a:r>
            <a:endParaRPr lang="en-US" sz="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4181141-1D27-4DAE-F599-7B51A2930EEE}"/>
              </a:ext>
            </a:extLst>
          </p:cNvPr>
          <p:cNvSpPr/>
          <p:nvPr/>
        </p:nvSpPr>
        <p:spPr>
          <a:xfrm>
            <a:off x="3183467" y="1942629"/>
            <a:ext cx="431801" cy="6773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674D36-591B-685E-FF39-9C1E1421D118}"/>
              </a:ext>
            </a:extLst>
          </p:cNvPr>
          <p:cNvSpPr txBox="1"/>
          <p:nvPr/>
        </p:nvSpPr>
        <p:spPr>
          <a:xfrm>
            <a:off x="3695701" y="1746419"/>
            <a:ext cx="4614333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highlight>
                  <a:srgbClr val="00FFFF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intelligent</a:t>
            </a:r>
            <a:endParaRPr lang="en-US" sz="21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54F3A0D-C5FC-D763-C949-79552EA605B9}"/>
              </a:ext>
            </a:extLst>
          </p:cNvPr>
          <p:cNvSpPr/>
          <p:nvPr/>
        </p:nvSpPr>
        <p:spPr>
          <a:xfrm>
            <a:off x="7613248" y="3511725"/>
            <a:ext cx="431801" cy="7257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BB2DA40-0EB0-6AAF-31C3-CC7C7B0CD64E}"/>
              </a:ext>
            </a:extLst>
          </p:cNvPr>
          <p:cNvSpPr/>
          <p:nvPr/>
        </p:nvSpPr>
        <p:spPr>
          <a:xfrm>
            <a:off x="7134079" y="2555625"/>
            <a:ext cx="101600" cy="36306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3F922-C396-32A8-D5BD-9238CED265F7}"/>
              </a:ext>
            </a:extLst>
          </p:cNvPr>
          <p:cNvSpPr txBox="1"/>
          <p:nvPr/>
        </p:nvSpPr>
        <p:spPr>
          <a:xfrm>
            <a:off x="6755392" y="2939039"/>
            <a:ext cx="4614333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highlight>
                  <a:srgbClr val="00FFFF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unhappy</a:t>
            </a:r>
            <a:endParaRPr lang="en-US" sz="21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251A07-B1E3-0041-4090-26F92AB61BF7}"/>
              </a:ext>
            </a:extLst>
          </p:cNvPr>
          <p:cNvSpPr txBox="1"/>
          <p:nvPr/>
        </p:nvSpPr>
        <p:spPr>
          <a:xfrm>
            <a:off x="8036311" y="3351803"/>
            <a:ext cx="4614333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highlight>
                  <a:srgbClr val="00FFFF"/>
                </a:highlight>
                <a:latin typeface="Comic Sans MS" panose="030F0702030302020204" pitchFamily="66" charset="0"/>
                <a:cs typeface="Tahoma" panose="020B0604030504040204" pitchFamily="34" charset="0"/>
              </a:rPr>
              <a:t>tastes</a:t>
            </a:r>
            <a:endParaRPr lang="en-US" sz="21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72B5DC8-739D-0915-8D4F-FD777BA0A913}"/>
              </a:ext>
            </a:extLst>
          </p:cNvPr>
          <p:cNvSpPr/>
          <p:nvPr/>
        </p:nvSpPr>
        <p:spPr>
          <a:xfrm>
            <a:off x="6259010" y="4314465"/>
            <a:ext cx="104172" cy="32345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6012CF-F02E-2BD4-E160-4CF172605A3E}"/>
              </a:ext>
            </a:extLst>
          </p:cNvPr>
          <p:cNvSpPr txBox="1"/>
          <p:nvPr/>
        </p:nvSpPr>
        <p:spPr>
          <a:xfrm>
            <a:off x="5637863" y="4638064"/>
            <a:ext cx="197538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highlight>
                  <a:srgbClr val="00FFFF"/>
                </a:highlight>
                <a:latin typeface="Comic Sans MS" panose="030F0702030302020204" pitchFamily="66" charset="0"/>
                <a:cs typeface="Tahoma" panose="020B0604030504040204" pitchFamily="34" charset="0"/>
              </a:rPr>
              <a:t>am thinking</a:t>
            </a:r>
            <a:endParaRPr lang="en-US" sz="2100" dirty="0">
              <a:solidFill>
                <a:srgbClr val="FF0000"/>
              </a:solidFill>
              <a:highlight>
                <a:srgbClr val="00FF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B00015-1364-0476-D06F-55F451D79F72}"/>
              </a:ext>
            </a:extLst>
          </p:cNvPr>
          <p:cNvSpPr txBox="1"/>
          <p:nvPr/>
        </p:nvSpPr>
        <p:spPr>
          <a:xfrm>
            <a:off x="2699377" y="1133423"/>
            <a:ext cx="6363182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100" b="1" dirty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intelligently</a:t>
            </a:r>
            <a:endParaRPr lang="en-US" sz="21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194776-CDF5-B2C7-A147-438C74AF2965}"/>
              </a:ext>
            </a:extLst>
          </p:cNvPr>
          <p:cNvSpPr txBox="1"/>
          <p:nvPr/>
        </p:nvSpPr>
        <p:spPr>
          <a:xfrm>
            <a:off x="6483762" y="2130782"/>
            <a:ext cx="6363182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unhappily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092167-A462-DA75-C324-B8DE7396461E}"/>
              </a:ext>
            </a:extLst>
          </p:cNvPr>
          <p:cNvSpPr txBox="1"/>
          <p:nvPr/>
        </p:nvSpPr>
        <p:spPr>
          <a:xfrm>
            <a:off x="4597640" y="3303755"/>
            <a:ext cx="6463014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is tasting 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E75C3B-789A-3B00-EA9B-F472CC3819DA}"/>
              </a:ext>
            </a:extLst>
          </p:cNvPr>
          <p:cNvSpPr txBox="1"/>
          <p:nvPr/>
        </p:nvSpPr>
        <p:spPr>
          <a:xfrm>
            <a:off x="5730192" y="3797785"/>
            <a:ext cx="6463014" cy="438581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400" b="1" dirty="0">
                <a:highlight>
                  <a:srgbClr val="FFFF00"/>
                </a:highlight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think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254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 animBg="1"/>
      <p:bldP spid="11" grpId="0" animBg="1"/>
      <p:bldP spid="12" grpId="0"/>
      <p:bldP spid="13" grpId="0"/>
      <p:bldP spid="14" grpId="0" animBg="1"/>
      <p:bldP spid="16" grpId="0"/>
      <p:bldP spid="8" grpId="0"/>
      <p:bldP spid="18" grpId="0"/>
      <p:bldP spid="20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"/>
            <a:ext cx="9144000" cy="410278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51A4C240-9316-2C92-4DC0-0D0F022E6553}"/>
              </a:ext>
            </a:extLst>
          </p:cNvPr>
          <p:cNvSpPr/>
          <p:nvPr/>
        </p:nvSpPr>
        <p:spPr>
          <a:xfrm>
            <a:off x="185196" y="505579"/>
            <a:ext cx="8776504" cy="451204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1381C1-4CB0-3AFE-1839-4BF4F4D2FA2B}"/>
              </a:ext>
            </a:extLst>
          </p:cNvPr>
          <p:cNvSpPr txBox="1"/>
          <p:nvPr/>
        </p:nvSpPr>
        <p:spPr>
          <a:xfrm>
            <a:off x="558970" y="484749"/>
            <a:ext cx="8420582" cy="450123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I have a friend, whose name is James.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James seems intelligent, but he sometimes asks some silly questions.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He lives in a crowded city, so he feels unhappy.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He and I are in the kitchen now.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He is tasting the soup. It tastes delicious. </a:t>
            </a:r>
          </a:p>
          <a:p>
            <a:pPr algn="just">
              <a:lnSpc>
                <a:spcPct val="150000"/>
              </a:lnSpc>
            </a:pPr>
            <a:r>
              <a:rPr lang="en-US" sz="2400" b="1" dirty="0">
                <a:latin typeface="Comic Sans MS" panose="030F0702030302020204" pitchFamily="66" charset="0"/>
                <a:ea typeface="Times New Roman" panose="02020603050405020304" pitchFamily="18" charset="0"/>
                <a:cs typeface="Tahoma" panose="020B0604030504040204" pitchFamily="34" charset="0"/>
              </a:rPr>
              <a:t>I ask him not to talk because I am thinking about what we will have for lunch tomorrow.</a:t>
            </a:r>
            <a:endParaRPr lang="en-US" sz="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Arrow: Curved Up 10">
            <a:extLst>
              <a:ext uri="{FF2B5EF4-FFF2-40B4-BE49-F238E27FC236}">
                <a16:creationId xmlns:a16="http://schemas.microsoft.com/office/drawing/2014/main" id="{7333A50B-DADB-892D-299E-A55C307F8295}"/>
              </a:ext>
            </a:extLst>
          </p:cNvPr>
          <p:cNvSpPr/>
          <p:nvPr/>
        </p:nvSpPr>
        <p:spPr>
          <a:xfrm>
            <a:off x="1403335" y="976974"/>
            <a:ext cx="372533" cy="13531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673807FC-3332-CF3B-4022-DBADD81D1866}"/>
              </a:ext>
            </a:extLst>
          </p:cNvPr>
          <p:cNvSpPr/>
          <p:nvPr/>
        </p:nvSpPr>
        <p:spPr>
          <a:xfrm>
            <a:off x="4718463" y="975557"/>
            <a:ext cx="372533" cy="13531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2A700DAC-883B-CDB8-7E05-EA81F9A748C7}"/>
              </a:ext>
            </a:extLst>
          </p:cNvPr>
          <p:cNvSpPr/>
          <p:nvPr/>
        </p:nvSpPr>
        <p:spPr>
          <a:xfrm>
            <a:off x="2446868" y="1527155"/>
            <a:ext cx="372533" cy="13531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E711A89C-3386-DD77-AD8B-B80A291214B6}"/>
              </a:ext>
            </a:extLst>
          </p:cNvPr>
          <p:cNvSpPr/>
          <p:nvPr/>
        </p:nvSpPr>
        <p:spPr>
          <a:xfrm>
            <a:off x="7196669" y="1527154"/>
            <a:ext cx="372533" cy="13531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C9019CE7-4F6E-029D-8BC6-8C8F51A43314}"/>
              </a:ext>
            </a:extLst>
          </p:cNvPr>
          <p:cNvSpPr/>
          <p:nvPr/>
        </p:nvSpPr>
        <p:spPr>
          <a:xfrm>
            <a:off x="1642535" y="2623143"/>
            <a:ext cx="372533" cy="13531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75C5F77E-691D-B729-7977-1AA3A93C79BF}"/>
              </a:ext>
            </a:extLst>
          </p:cNvPr>
          <p:cNvSpPr/>
          <p:nvPr/>
        </p:nvSpPr>
        <p:spPr>
          <a:xfrm>
            <a:off x="6297496" y="2623143"/>
            <a:ext cx="372533" cy="13531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1715FDF5-3004-96D3-EC36-A634BCB74812}"/>
              </a:ext>
            </a:extLst>
          </p:cNvPr>
          <p:cNvSpPr/>
          <p:nvPr/>
        </p:nvSpPr>
        <p:spPr>
          <a:xfrm>
            <a:off x="1589601" y="3162193"/>
            <a:ext cx="372533" cy="13531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2432885E-F52B-25D5-A756-57F3B58CA5F2}"/>
              </a:ext>
            </a:extLst>
          </p:cNvPr>
          <p:cNvSpPr/>
          <p:nvPr/>
        </p:nvSpPr>
        <p:spPr>
          <a:xfrm>
            <a:off x="2446868" y="3162193"/>
            <a:ext cx="372533" cy="13531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B64726-AFA0-F87D-7E8A-91DE6F5E9C78}"/>
              </a:ext>
            </a:extLst>
          </p:cNvPr>
          <p:cNvSpPr txBox="1"/>
          <p:nvPr/>
        </p:nvSpPr>
        <p:spPr>
          <a:xfrm>
            <a:off x="61367" y="-53640"/>
            <a:ext cx="3429000" cy="4847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7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PRONUNCIATION:</a:t>
            </a:r>
          </a:p>
        </p:txBody>
      </p:sp>
      <p:sp>
        <p:nvSpPr>
          <p:cNvPr id="7" name="Arrow: Curved Up 6">
            <a:extLst>
              <a:ext uri="{FF2B5EF4-FFF2-40B4-BE49-F238E27FC236}">
                <a16:creationId xmlns:a16="http://schemas.microsoft.com/office/drawing/2014/main" id="{FB099A2C-92F2-5D21-3F00-B841F46E458F}"/>
              </a:ext>
            </a:extLst>
          </p:cNvPr>
          <p:cNvSpPr/>
          <p:nvPr/>
        </p:nvSpPr>
        <p:spPr>
          <a:xfrm>
            <a:off x="5393819" y="4260467"/>
            <a:ext cx="372533" cy="13531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92C4CC93-E250-245C-7B21-D066E29E82F4}"/>
              </a:ext>
            </a:extLst>
          </p:cNvPr>
          <p:cNvSpPr/>
          <p:nvPr/>
        </p:nvSpPr>
        <p:spPr>
          <a:xfrm>
            <a:off x="2129369" y="2616386"/>
            <a:ext cx="372533" cy="135314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mp3-output-ttsfree(dot)com (2)">
            <a:hlinkClick r:id="" action="ppaction://media"/>
            <a:extLst>
              <a:ext uri="{FF2B5EF4-FFF2-40B4-BE49-F238E27FC236}">
                <a16:creationId xmlns:a16="http://schemas.microsoft.com/office/drawing/2014/main" id="{CEE27140-D799-FF1F-740F-3712394EB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85030" y="235318"/>
            <a:ext cx="457200" cy="457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0ED785-2790-2730-5AC8-C1A95B6B54EF}"/>
              </a:ext>
            </a:extLst>
          </p:cNvPr>
          <p:cNvSpPr txBox="1"/>
          <p:nvPr/>
        </p:nvSpPr>
        <p:spPr>
          <a:xfrm>
            <a:off x="2763079" y="23312"/>
            <a:ext cx="6062870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highlight>
                  <a:srgbClr val="FFFF00"/>
                </a:highlight>
                <a:latin typeface="UTM Facebook K&amp;T" panose="02040603050506020204" pitchFamily="18" charset="0"/>
                <a:cs typeface="Arial" panose="020B0604020202020204" pitchFamily="34" charset="0"/>
              </a:rPr>
              <a:t>Listen and mark the consonants and vowel sounds</a:t>
            </a:r>
          </a:p>
        </p:txBody>
      </p:sp>
    </p:spTree>
    <p:extLst>
      <p:ext uri="{BB962C8B-B14F-4D97-AF65-F5344CB8AC3E}">
        <p14:creationId xmlns:p14="http://schemas.microsoft.com/office/powerpoint/2010/main" val="393320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25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2388</TotalTime>
  <Words>491</Words>
  <Application>Microsoft Office PowerPoint</Application>
  <PresentationFormat>On-screen Show (16:9)</PresentationFormat>
  <Paragraphs>96</Paragraphs>
  <Slides>16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UTM Facebook K&amp;T</vt:lpstr>
      <vt:lpstr>Comic Sans MS</vt:lpstr>
      <vt:lpstr>Berlin Sans FB Demi</vt:lpstr>
      <vt:lpstr>Calibri Light</vt:lpstr>
      <vt:lpstr>Times New Roman</vt:lpstr>
      <vt:lpstr>Tahoma</vt:lpstr>
      <vt:lpstr>Myriad Pro</vt:lpstr>
      <vt:lpstr>Calibri</vt:lpstr>
      <vt:lpstr>Arial Black</vt:lpstr>
      <vt:lpstr>.VnArial Narrow</vt:lpstr>
      <vt:lpstr>Arial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4: FOR A BETTER COMMUNITY</dc:title>
  <dc:creator>Dell</dc:creator>
  <cp:lastModifiedBy>Administrator</cp:lastModifiedBy>
  <cp:revision>313</cp:revision>
  <dcterms:modified xsi:type="dcterms:W3CDTF">2025-04-08T02:22:21Z</dcterms:modified>
</cp:coreProperties>
</file>