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  <p:sldMasterId id="2147483715" r:id="rId2"/>
  </p:sldMasterIdLst>
  <p:notesMasterIdLst>
    <p:notesMasterId r:id="rId21"/>
  </p:notesMasterIdLst>
  <p:sldIdLst>
    <p:sldId id="358" r:id="rId3"/>
    <p:sldId id="415" r:id="rId4"/>
    <p:sldId id="416" r:id="rId5"/>
    <p:sldId id="418" r:id="rId6"/>
    <p:sldId id="417" r:id="rId7"/>
    <p:sldId id="414" r:id="rId8"/>
    <p:sldId id="404" r:id="rId9"/>
    <p:sldId id="405" r:id="rId10"/>
    <p:sldId id="406" r:id="rId11"/>
    <p:sldId id="413" r:id="rId12"/>
    <p:sldId id="419" r:id="rId13"/>
    <p:sldId id="407" r:id="rId14"/>
    <p:sldId id="408" r:id="rId15"/>
    <p:sldId id="409" r:id="rId16"/>
    <p:sldId id="410" r:id="rId17"/>
    <p:sldId id="411" r:id="rId18"/>
    <p:sldId id="412" r:id="rId19"/>
    <p:sldId id="290" r:id="rId20"/>
  </p:sldIdLst>
  <p:sldSz cx="9144000" cy="5143500" type="screen16x9"/>
  <p:notesSz cx="6858000" cy="9144000"/>
  <p:embeddedFontLst>
    <p:embeddedFont>
      <p:font typeface="Karla" panose="020B0604020202020204" charset="0"/>
      <p:regular r:id="rId22"/>
      <p:bold r:id="rId23"/>
      <p:italic r:id="rId24"/>
      <p:boldItalic r:id="rId25"/>
    </p:embeddedFont>
    <p:embeddedFont>
      <p:font typeface="Domine" panose="020B0604020202020204" charset="0"/>
      <p:regular r:id="rId26"/>
      <p:bold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Domine SemiBold" panose="020B060402020202020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55A07F"/>
    <a:srgbClr val="FEF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E038EF-DA20-4C2E-9E00-2A715A57A505}">
  <a:tblStyle styleId="{67E038EF-DA20-4C2E-9E00-2A715A57A5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2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9500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0" name="Google Shape;2340;gf36ef20041_2_1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1" name="Google Shape;2341;gf36ef20041_2_1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677" indent="0" algn="ctr">
              <a:buNone/>
              <a:defRPr sz="1500"/>
            </a:lvl2pPr>
            <a:lvl3pPr marL="685375" indent="0" algn="ctr">
              <a:buNone/>
              <a:defRPr sz="1400"/>
            </a:lvl3pPr>
            <a:lvl4pPr marL="1028063" indent="0" algn="ctr">
              <a:buNone/>
              <a:defRPr sz="1200"/>
            </a:lvl4pPr>
            <a:lvl5pPr marL="1370750" indent="0" algn="ctr">
              <a:buNone/>
              <a:defRPr sz="1200"/>
            </a:lvl5pPr>
            <a:lvl6pPr marL="1713449" indent="0" algn="ctr">
              <a:buNone/>
              <a:defRPr sz="1200"/>
            </a:lvl6pPr>
            <a:lvl7pPr marL="2056124" indent="0" algn="ctr">
              <a:buNone/>
              <a:defRPr sz="1200"/>
            </a:lvl7pPr>
            <a:lvl8pPr marL="2398800" indent="0" algn="ctr">
              <a:buNone/>
              <a:defRPr sz="1200"/>
            </a:lvl8pPr>
            <a:lvl9pPr marL="2741477" indent="0" algn="ctr">
              <a:buNone/>
              <a:defRPr sz="12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2862E-C62B-42F5-989F-385E7806BB07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1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F6600-E180-4C80-9740-2C637790BA3C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9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52930" cy="4388644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82DE9-1FE9-407C-B57A-179AF9E40F3C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183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998550" y="542450"/>
            <a:ext cx="7146900" cy="47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998550" y="1017650"/>
            <a:ext cx="7146900" cy="358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3429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685800" lvl="1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900">
                <a:solidFill>
                  <a:schemeClr val="lt1"/>
                </a:solidFill>
              </a:defRPr>
            </a:lvl2pPr>
            <a:lvl3pPr marL="1028700" lvl="2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900">
                <a:solidFill>
                  <a:schemeClr val="lt1"/>
                </a:solidFill>
              </a:defRPr>
            </a:lvl3pPr>
            <a:lvl4pPr marL="1371600" lvl="3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900">
                <a:solidFill>
                  <a:schemeClr val="lt1"/>
                </a:solidFill>
              </a:defRPr>
            </a:lvl4pPr>
            <a:lvl5pPr marL="1714500" lvl="4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900">
                <a:solidFill>
                  <a:schemeClr val="lt1"/>
                </a:solidFill>
              </a:defRPr>
            </a:lvl5pPr>
            <a:lvl6pPr marL="2057400" lvl="5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900">
                <a:solidFill>
                  <a:schemeClr val="lt1"/>
                </a:solidFill>
              </a:defRPr>
            </a:lvl6pPr>
            <a:lvl7pPr marL="2400300" lvl="6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900">
                <a:solidFill>
                  <a:schemeClr val="lt1"/>
                </a:solidFill>
              </a:defRPr>
            </a:lvl7pPr>
            <a:lvl8pPr marL="2743200" lvl="7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900">
                <a:solidFill>
                  <a:schemeClr val="lt1"/>
                </a:solidFill>
              </a:defRPr>
            </a:lvl8pPr>
            <a:lvl9pPr marL="3086100" lvl="8" indent="-228600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200"/>
              <a:buChar char="■"/>
              <a:defRPr sz="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7145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998550" y="542450"/>
            <a:ext cx="7146900" cy="47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998550" y="1017650"/>
            <a:ext cx="7146900" cy="358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3429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685800" lvl="1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900">
                <a:solidFill>
                  <a:schemeClr val="lt1"/>
                </a:solidFill>
              </a:defRPr>
            </a:lvl2pPr>
            <a:lvl3pPr marL="1028700" lvl="2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900">
                <a:solidFill>
                  <a:schemeClr val="lt1"/>
                </a:solidFill>
              </a:defRPr>
            </a:lvl3pPr>
            <a:lvl4pPr marL="1371600" lvl="3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900">
                <a:solidFill>
                  <a:schemeClr val="lt1"/>
                </a:solidFill>
              </a:defRPr>
            </a:lvl4pPr>
            <a:lvl5pPr marL="1714500" lvl="4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900">
                <a:solidFill>
                  <a:schemeClr val="lt1"/>
                </a:solidFill>
              </a:defRPr>
            </a:lvl5pPr>
            <a:lvl6pPr marL="2057400" lvl="5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900">
                <a:solidFill>
                  <a:schemeClr val="lt1"/>
                </a:solidFill>
              </a:defRPr>
            </a:lvl6pPr>
            <a:lvl7pPr marL="2400300" lvl="6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900">
                <a:solidFill>
                  <a:schemeClr val="lt1"/>
                </a:solidFill>
              </a:defRPr>
            </a:lvl7pPr>
            <a:lvl8pPr marL="2743200" lvl="7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900">
                <a:solidFill>
                  <a:schemeClr val="lt1"/>
                </a:solidFill>
              </a:defRPr>
            </a:lvl8pPr>
            <a:lvl9pPr marL="3086100" lvl="8" indent="-228600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200"/>
              <a:buChar char="■"/>
              <a:defRPr sz="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7145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02" indent="0" algn="ctr">
              <a:buNone/>
              <a:defRPr sz="2000"/>
            </a:lvl2pPr>
            <a:lvl3pPr marL="913838" indent="0" algn="ctr">
              <a:buNone/>
              <a:defRPr sz="1800"/>
            </a:lvl3pPr>
            <a:lvl4pPr marL="1370750" indent="0" algn="ctr">
              <a:buNone/>
              <a:defRPr sz="1600"/>
            </a:lvl4pPr>
            <a:lvl5pPr marL="1827674" indent="0" algn="ctr">
              <a:buNone/>
              <a:defRPr sz="1600"/>
            </a:lvl5pPr>
            <a:lvl6pPr marL="2284575" indent="0" algn="ctr">
              <a:buNone/>
              <a:defRPr sz="1600"/>
            </a:lvl6pPr>
            <a:lvl7pPr marL="2741477" indent="0" algn="ctr">
              <a:buNone/>
              <a:defRPr sz="1600"/>
            </a:lvl7pPr>
            <a:lvl8pPr marL="3198400" indent="0" algn="ctr">
              <a:buNone/>
              <a:defRPr sz="1600"/>
            </a:lvl8pPr>
            <a:lvl9pPr marL="365531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25D1ED9-8E40-414A-8CA5-8D28BCCBF4CF}" type="datetimeFigureOut">
              <a:rPr lang="vi-VN"/>
              <a:pPr>
                <a:defRPr/>
              </a:pPr>
              <a:t>08/04/2025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B534E33-A049-4FDD-B966-E5E523E5105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8262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D9219F7-F2FD-4CAA-9CBE-540CF1F0DFA4}" type="datetimeFigureOut">
              <a:rPr lang="vi-VN"/>
              <a:pPr>
                <a:defRPr/>
              </a:pPr>
              <a:t>08/04/2025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F2259DC-2862-443C-881A-5159D78B6D1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8452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D9219F7-F2FD-4CAA-9CBE-540CF1F0DFA4}" type="datetimeFigureOut">
              <a:rPr lang="vi-VN"/>
              <a:pPr>
                <a:defRPr/>
              </a:pPr>
              <a:t>08/04/2025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F2259DC-2862-443C-881A-5159D78B6D1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8452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33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0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6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4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3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123788F-33BA-4DBB-A029-DBD684096ADE}" type="datetimeFigureOut">
              <a:rPr lang="vi-VN"/>
              <a:pPr>
                <a:defRPr/>
              </a:pPr>
              <a:t>08/04/2025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B3F9742-9DCC-417B-B81B-7A07AD5198B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095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1EBBE7A-42DC-417E-B2B4-7F579781D405}" type="datetimeFigureOut">
              <a:rPr lang="vi-VN"/>
              <a:pPr>
                <a:defRPr/>
              </a:pPr>
              <a:t>08/04/2025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98B633-1DD9-43A6-B34F-74E5315F7B8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8154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38" indent="0">
              <a:buNone/>
              <a:defRPr sz="1800" b="1"/>
            </a:lvl3pPr>
            <a:lvl4pPr marL="1370750" indent="0">
              <a:buNone/>
              <a:defRPr sz="1600" b="1"/>
            </a:lvl4pPr>
            <a:lvl5pPr marL="1827674" indent="0">
              <a:buNone/>
              <a:defRPr sz="1600" b="1"/>
            </a:lvl5pPr>
            <a:lvl6pPr marL="2284575" indent="0">
              <a:buNone/>
              <a:defRPr sz="1600" b="1"/>
            </a:lvl6pPr>
            <a:lvl7pPr marL="2741477" indent="0">
              <a:buNone/>
              <a:defRPr sz="1600" b="1"/>
            </a:lvl7pPr>
            <a:lvl8pPr marL="3198400" indent="0">
              <a:buNone/>
              <a:defRPr sz="1600" b="1"/>
            </a:lvl8pPr>
            <a:lvl9pPr marL="365531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38" indent="0">
              <a:buNone/>
              <a:defRPr sz="1800" b="1"/>
            </a:lvl3pPr>
            <a:lvl4pPr marL="1370750" indent="0">
              <a:buNone/>
              <a:defRPr sz="1600" b="1"/>
            </a:lvl4pPr>
            <a:lvl5pPr marL="1827674" indent="0">
              <a:buNone/>
              <a:defRPr sz="1600" b="1"/>
            </a:lvl5pPr>
            <a:lvl6pPr marL="2284575" indent="0">
              <a:buNone/>
              <a:defRPr sz="1600" b="1"/>
            </a:lvl6pPr>
            <a:lvl7pPr marL="2741477" indent="0">
              <a:buNone/>
              <a:defRPr sz="1600" b="1"/>
            </a:lvl7pPr>
            <a:lvl8pPr marL="3198400" indent="0">
              <a:buNone/>
              <a:defRPr sz="1600" b="1"/>
            </a:lvl8pPr>
            <a:lvl9pPr marL="365531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A4A9C23-27D5-4F3A-BB16-80E85AA2AC7F}" type="datetimeFigureOut">
              <a:rPr lang="vi-VN"/>
              <a:pPr>
                <a:defRPr/>
              </a:pPr>
              <a:t>08/04/2025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8DD4B7F-069B-4E23-AAF6-63D4EE5577A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5400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F8958-EC7D-4C6E-B445-D38639F88EAE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454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32D8D25-4A95-49EC-B5E6-9A0626F0D4D3}" type="datetimeFigureOut">
              <a:rPr lang="vi-VN"/>
              <a:pPr>
                <a:defRPr/>
              </a:pPr>
              <a:t>08/04/2025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A47E615-0943-4450-BBFE-CB65F67BC34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2113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2F373B0-9FAF-4348-9361-C3665911251F}" type="datetimeFigureOut">
              <a:rPr lang="vi-VN"/>
              <a:pPr>
                <a:defRPr/>
              </a:pPr>
              <a:t>08/04/2025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1C79210-3C3E-4A6C-9C37-62FD082CE88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5536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98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902" indent="0">
              <a:buNone/>
              <a:defRPr sz="1400"/>
            </a:lvl2pPr>
            <a:lvl3pPr marL="913838" indent="0">
              <a:buNone/>
              <a:defRPr sz="1200"/>
            </a:lvl3pPr>
            <a:lvl4pPr marL="1370750" indent="0">
              <a:buNone/>
              <a:defRPr sz="1000"/>
            </a:lvl4pPr>
            <a:lvl5pPr marL="1827674" indent="0">
              <a:buNone/>
              <a:defRPr sz="1000"/>
            </a:lvl5pPr>
            <a:lvl6pPr marL="2284575" indent="0">
              <a:buNone/>
              <a:defRPr sz="1000"/>
            </a:lvl6pPr>
            <a:lvl7pPr marL="2741477" indent="0">
              <a:buNone/>
              <a:defRPr sz="1000"/>
            </a:lvl7pPr>
            <a:lvl8pPr marL="3198400" indent="0">
              <a:buNone/>
              <a:defRPr sz="1000"/>
            </a:lvl8pPr>
            <a:lvl9pPr marL="365531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7E27090-C6D5-47BA-AB74-9F86CBFE2039}" type="datetimeFigureOut">
              <a:rPr lang="vi-VN"/>
              <a:pPr>
                <a:defRPr/>
              </a:pPr>
              <a:t>08/04/2025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BBFE74A-D8A3-478C-B12B-71434D579F4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6401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98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02" indent="0">
              <a:buNone/>
              <a:defRPr sz="2800"/>
            </a:lvl2pPr>
            <a:lvl3pPr marL="913838" indent="0">
              <a:buNone/>
              <a:defRPr sz="2400"/>
            </a:lvl3pPr>
            <a:lvl4pPr marL="1370750" indent="0">
              <a:buNone/>
              <a:defRPr sz="2000"/>
            </a:lvl4pPr>
            <a:lvl5pPr marL="1827674" indent="0">
              <a:buNone/>
              <a:defRPr sz="2000"/>
            </a:lvl5pPr>
            <a:lvl6pPr marL="2284575" indent="0">
              <a:buNone/>
              <a:defRPr sz="2000"/>
            </a:lvl6pPr>
            <a:lvl7pPr marL="2741477" indent="0">
              <a:buNone/>
              <a:defRPr sz="2000"/>
            </a:lvl7pPr>
            <a:lvl8pPr marL="3198400" indent="0">
              <a:buNone/>
              <a:defRPr sz="2000"/>
            </a:lvl8pPr>
            <a:lvl9pPr marL="3655313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902" indent="0">
              <a:buNone/>
              <a:defRPr sz="1400"/>
            </a:lvl2pPr>
            <a:lvl3pPr marL="913838" indent="0">
              <a:buNone/>
              <a:defRPr sz="1200"/>
            </a:lvl3pPr>
            <a:lvl4pPr marL="1370750" indent="0">
              <a:buNone/>
              <a:defRPr sz="1000"/>
            </a:lvl4pPr>
            <a:lvl5pPr marL="1827674" indent="0">
              <a:buNone/>
              <a:defRPr sz="1000"/>
            </a:lvl5pPr>
            <a:lvl6pPr marL="2284575" indent="0">
              <a:buNone/>
              <a:defRPr sz="1000"/>
            </a:lvl6pPr>
            <a:lvl7pPr marL="2741477" indent="0">
              <a:buNone/>
              <a:defRPr sz="1000"/>
            </a:lvl7pPr>
            <a:lvl8pPr marL="3198400" indent="0">
              <a:buNone/>
              <a:defRPr sz="1000"/>
            </a:lvl8pPr>
            <a:lvl9pPr marL="365531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1FCCFF3-9F17-4B6D-B4A8-0013FC9A3A81}" type="datetimeFigureOut">
              <a:rPr lang="vi-VN"/>
              <a:pPr>
                <a:defRPr/>
              </a:pPr>
              <a:t>08/04/2025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30750F-0413-4AA1-B5DB-D3B142CF3C5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2803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5D383A0-ABCB-4E7B-8CBF-207EEDEE6AD9}" type="datetimeFigureOut">
              <a:rPr lang="vi-VN"/>
              <a:pPr>
                <a:defRPr/>
              </a:pPr>
              <a:t>08/04/2025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2732497-6742-4959-9D03-2C7E1E46A6F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4089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72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8" y="273872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859194-2930-4917-8374-EBF3E244D444}" type="datetimeFigureOut">
              <a:rPr lang="vi-VN"/>
              <a:pPr>
                <a:defRPr/>
              </a:pPr>
              <a:t>08/04/2025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E093B9-F960-4751-9B0B-9A6EA1A4680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4478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ctrTitle"/>
          </p:nvPr>
        </p:nvSpPr>
        <p:spPr>
          <a:xfrm>
            <a:off x="720000" y="615700"/>
            <a:ext cx="4896000" cy="1132800"/>
          </a:xfrm>
          <a:prstGeom prst="rect">
            <a:avLst/>
          </a:prstGeom>
        </p:spPr>
        <p:txBody>
          <a:bodyPr spcFirstLastPara="1" wrap="square" lIns="91415" tIns="91415" rIns="91415" bIns="9141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 b="1">
                <a:latin typeface="Domine"/>
                <a:ea typeface="Domine"/>
                <a:cs typeface="Domine"/>
                <a:sym typeface="Domi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subTitle" idx="1"/>
          </p:nvPr>
        </p:nvSpPr>
        <p:spPr>
          <a:xfrm>
            <a:off x="720000" y="2376650"/>
            <a:ext cx="4686600" cy="906600"/>
          </a:xfrm>
          <a:prstGeom prst="rect">
            <a:avLst/>
          </a:prstGeom>
        </p:spPr>
        <p:txBody>
          <a:bodyPr spcFirstLastPara="1" wrap="square" lIns="91415" tIns="91415" rIns="91415" bIns="9141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subTitle" idx="2"/>
          </p:nvPr>
        </p:nvSpPr>
        <p:spPr>
          <a:xfrm>
            <a:off x="720000" y="1956075"/>
            <a:ext cx="4686600" cy="477900"/>
          </a:xfrm>
          <a:prstGeom prst="rect">
            <a:avLst/>
          </a:prstGeom>
        </p:spPr>
        <p:txBody>
          <a:bodyPr spcFirstLastPara="1" wrap="square" lIns="91415" tIns="91415" rIns="91415" bIns="9141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mine SemiBold"/>
              <a:buNone/>
              <a:defRPr sz="1800">
                <a:latin typeface="Domine SemiBold"/>
                <a:ea typeface="Domine SemiBold"/>
                <a:cs typeface="Domine SemiBold"/>
                <a:sym typeface="Domine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mine SemiBold"/>
              <a:buNone/>
              <a:defRPr sz="2800">
                <a:latin typeface="Domine SemiBold"/>
                <a:ea typeface="Domine SemiBold"/>
                <a:cs typeface="Domine SemiBold"/>
                <a:sym typeface="Domine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mine SemiBold"/>
              <a:buNone/>
              <a:defRPr sz="2800">
                <a:latin typeface="Domine SemiBold"/>
                <a:ea typeface="Domine SemiBold"/>
                <a:cs typeface="Domine SemiBold"/>
                <a:sym typeface="Domine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mine SemiBold"/>
              <a:buNone/>
              <a:defRPr sz="2800">
                <a:latin typeface="Domine SemiBold"/>
                <a:ea typeface="Domine SemiBold"/>
                <a:cs typeface="Domine SemiBold"/>
                <a:sym typeface="Domine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mine SemiBold"/>
              <a:buNone/>
              <a:defRPr sz="2800">
                <a:latin typeface="Domine SemiBold"/>
                <a:ea typeface="Domine SemiBold"/>
                <a:cs typeface="Domine SemiBold"/>
                <a:sym typeface="Domine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mine SemiBold"/>
              <a:buNone/>
              <a:defRPr sz="2800">
                <a:latin typeface="Domine SemiBold"/>
                <a:ea typeface="Domine SemiBold"/>
                <a:cs typeface="Domine SemiBold"/>
                <a:sym typeface="Domine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mine SemiBold"/>
              <a:buNone/>
              <a:defRPr sz="2800">
                <a:latin typeface="Domine SemiBold"/>
                <a:ea typeface="Domine SemiBold"/>
                <a:cs typeface="Domine SemiBold"/>
                <a:sym typeface="Domine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mine SemiBold"/>
              <a:buNone/>
              <a:defRPr sz="2800">
                <a:latin typeface="Domine SemiBold"/>
                <a:ea typeface="Domine SemiBold"/>
                <a:cs typeface="Domine SemiBold"/>
                <a:sym typeface="Domine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mine SemiBold"/>
              <a:buNone/>
              <a:defRPr sz="2800">
                <a:latin typeface="Domine SemiBold"/>
                <a:ea typeface="Domine SemiBold"/>
                <a:cs typeface="Domine SemiBold"/>
                <a:sym typeface="Domine SemiBold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1_Thanks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ctrTitle"/>
          </p:nvPr>
        </p:nvSpPr>
        <p:spPr>
          <a:xfrm>
            <a:off x="720000" y="615700"/>
            <a:ext cx="4896000" cy="1132800"/>
          </a:xfrm>
          <a:prstGeom prst="rect">
            <a:avLst/>
          </a:prstGeom>
        </p:spPr>
        <p:txBody>
          <a:bodyPr spcFirstLastPara="1" wrap="square" lIns="91415" tIns="91415" rIns="91415" bIns="9141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 b="1">
                <a:latin typeface="Domine"/>
                <a:ea typeface="Domine"/>
                <a:cs typeface="Domine"/>
                <a:sym typeface="Domi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subTitle" idx="1"/>
          </p:nvPr>
        </p:nvSpPr>
        <p:spPr>
          <a:xfrm>
            <a:off x="720000" y="2376650"/>
            <a:ext cx="4686600" cy="906600"/>
          </a:xfrm>
          <a:prstGeom prst="rect">
            <a:avLst/>
          </a:prstGeom>
        </p:spPr>
        <p:txBody>
          <a:bodyPr spcFirstLastPara="1" wrap="square" lIns="91415" tIns="91415" rIns="91415" bIns="9141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subTitle" idx="2"/>
          </p:nvPr>
        </p:nvSpPr>
        <p:spPr>
          <a:xfrm>
            <a:off x="720000" y="1956075"/>
            <a:ext cx="4686600" cy="477900"/>
          </a:xfrm>
          <a:prstGeom prst="rect">
            <a:avLst/>
          </a:prstGeom>
        </p:spPr>
        <p:txBody>
          <a:bodyPr spcFirstLastPara="1" wrap="square" lIns="91415" tIns="91415" rIns="91415" bIns="9141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mine SemiBold"/>
              <a:buNone/>
              <a:defRPr sz="1800">
                <a:latin typeface="Domine SemiBold"/>
                <a:ea typeface="Domine SemiBold"/>
                <a:cs typeface="Domine SemiBold"/>
                <a:sym typeface="Domine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mine SemiBold"/>
              <a:buNone/>
              <a:defRPr sz="2800">
                <a:latin typeface="Domine SemiBold"/>
                <a:ea typeface="Domine SemiBold"/>
                <a:cs typeface="Domine SemiBold"/>
                <a:sym typeface="Domine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mine SemiBold"/>
              <a:buNone/>
              <a:defRPr sz="2800">
                <a:latin typeface="Domine SemiBold"/>
                <a:ea typeface="Domine SemiBold"/>
                <a:cs typeface="Domine SemiBold"/>
                <a:sym typeface="Domine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mine SemiBold"/>
              <a:buNone/>
              <a:defRPr sz="2800">
                <a:latin typeface="Domine SemiBold"/>
                <a:ea typeface="Domine SemiBold"/>
                <a:cs typeface="Domine SemiBold"/>
                <a:sym typeface="Domine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mine SemiBold"/>
              <a:buNone/>
              <a:defRPr sz="2800">
                <a:latin typeface="Domine SemiBold"/>
                <a:ea typeface="Domine SemiBold"/>
                <a:cs typeface="Domine SemiBold"/>
                <a:sym typeface="Domine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mine SemiBold"/>
              <a:buNone/>
              <a:defRPr sz="2800">
                <a:latin typeface="Domine SemiBold"/>
                <a:ea typeface="Domine SemiBold"/>
                <a:cs typeface="Domine SemiBold"/>
                <a:sym typeface="Domine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mine SemiBold"/>
              <a:buNone/>
              <a:defRPr sz="2800">
                <a:latin typeface="Domine SemiBold"/>
                <a:ea typeface="Domine SemiBold"/>
                <a:cs typeface="Domine SemiBold"/>
                <a:sym typeface="Domine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mine SemiBold"/>
              <a:buNone/>
              <a:defRPr sz="2800">
                <a:latin typeface="Domine SemiBold"/>
                <a:ea typeface="Domine SemiBold"/>
                <a:cs typeface="Domine SemiBold"/>
                <a:sym typeface="Domine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mine SemiBold"/>
              <a:buNone/>
              <a:defRPr sz="2800">
                <a:latin typeface="Domine SemiBold"/>
                <a:ea typeface="Domine SemiBold"/>
                <a:cs typeface="Domine SemiBold"/>
                <a:sym typeface="Domine SemiBold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998550" y="542450"/>
            <a:ext cx="7146900" cy="47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998550" y="1017650"/>
            <a:ext cx="7146900" cy="358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3429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685800" lvl="1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900">
                <a:solidFill>
                  <a:schemeClr val="lt1"/>
                </a:solidFill>
              </a:defRPr>
            </a:lvl2pPr>
            <a:lvl3pPr marL="1028700" lvl="2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900">
                <a:solidFill>
                  <a:schemeClr val="lt1"/>
                </a:solidFill>
              </a:defRPr>
            </a:lvl3pPr>
            <a:lvl4pPr marL="1371600" lvl="3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900">
                <a:solidFill>
                  <a:schemeClr val="lt1"/>
                </a:solidFill>
              </a:defRPr>
            </a:lvl4pPr>
            <a:lvl5pPr marL="1714500" lvl="4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900">
                <a:solidFill>
                  <a:schemeClr val="lt1"/>
                </a:solidFill>
              </a:defRPr>
            </a:lvl5pPr>
            <a:lvl6pPr marL="2057400" lvl="5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900">
                <a:solidFill>
                  <a:schemeClr val="lt1"/>
                </a:solidFill>
              </a:defRPr>
            </a:lvl6pPr>
            <a:lvl7pPr marL="2400300" lvl="6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900">
                <a:solidFill>
                  <a:schemeClr val="lt1"/>
                </a:solidFill>
              </a:defRPr>
            </a:lvl7pPr>
            <a:lvl8pPr marL="2743200" lvl="7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900">
                <a:solidFill>
                  <a:schemeClr val="lt1"/>
                </a:solidFill>
              </a:defRPr>
            </a:lvl8pPr>
            <a:lvl9pPr marL="3086100" lvl="8" indent="-228600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200"/>
              <a:buChar char="■"/>
              <a:defRPr sz="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4386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998550" y="542450"/>
            <a:ext cx="7146900" cy="47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998550" y="1017650"/>
            <a:ext cx="7146900" cy="358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3429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685800" lvl="1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900">
                <a:solidFill>
                  <a:schemeClr val="lt1"/>
                </a:solidFill>
              </a:defRPr>
            </a:lvl2pPr>
            <a:lvl3pPr marL="1028700" lvl="2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900">
                <a:solidFill>
                  <a:schemeClr val="lt1"/>
                </a:solidFill>
              </a:defRPr>
            </a:lvl3pPr>
            <a:lvl4pPr marL="1371600" lvl="3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900">
                <a:solidFill>
                  <a:schemeClr val="lt1"/>
                </a:solidFill>
              </a:defRPr>
            </a:lvl4pPr>
            <a:lvl5pPr marL="1714500" lvl="4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900">
                <a:solidFill>
                  <a:schemeClr val="lt1"/>
                </a:solidFill>
              </a:defRPr>
            </a:lvl5pPr>
            <a:lvl6pPr marL="2057400" lvl="5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900">
                <a:solidFill>
                  <a:schemeClr val="lt1"/>
                </a:solidFill>
              </a:defRPr>
            </a:lvl6pPr>
            <a:lvl7pPr marL="2400300" lvl="6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900">
                <a:solidFill>
                  <a:schemeClr val="lt1"/>
                </a:solidFill>
              </a:defRPr>
            </a:lvl7pPr>
            <a:lvl8pPr marL="2743200" lvl="7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900">
                <a:solidFill>
                  <a:schemeClr val="lt1"/>
                </a:solidFill>
              </a:defRPr>
            </a:lvl8pPr>
            <a:lvl9pPr marL="3086100" lvl="8" indent="-228600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200"/>
              <a:buChar char="■"/>
              <a:defRPr sz="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4386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3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3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4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1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4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FD386-A77B-4CDF-A0AD-4524BE0A1079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116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998550" y="542450"/>
            <a:ext cx="7146900" cy="47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998550" y="1017650"/>
            <a:ext cx="7146900" cy="358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3429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685800" lvl="1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900">
                <a:solidFill>
                  <a:schemeClr val="lt1"/>
                </a:solidFill>
              </a:defRPr>
            </a:lvl2pPr>
            <a:lvl3pPr marL="1028700" lvl="2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900">
                <a:solidFill>
                  <a:schemeClr val="lt1"/>
                </a:solidFill>
              </a:defRPr>
            </a:lvl3pPr>
            <a:lvl4pPr marL="1371600" lvl="3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900">
                <a:solidFill>
                  <a:schemeClr val="lt1"/>
                </a:solidFill>
              </a:defRPr>
            </a:lvl4pPr>
            <a:lvl5pPr marL="1714500" lvl="4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900">
                <a:solidFill>
                  <a:schemeClr val="lt1"/>
                </a:solidFill>
              </a:defRPr>
            </a:lvl5pPr>
            <a:lvl6pPr marL="2057400" lvl="5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900">
                <a:solidFill>
                  <a:schemeClr val="lt1"/>
                </a:solidFill>
              </a:defRPr>
            </a:lvl6pPr>
            <a:lvl7pPr marL="2400300" lvl="6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900">
                <a:solidFill>
                  <a:schemeClr val="lt1"/>
                </a:solidFill>
              </a:defRPr>
            </a:lvl7pPr>
            <a:lvl8pPr marL="2743200" lvl="7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900">
                <a:solidFill>
                  <a:schemeClr val="lt1"/>
                </a:solidFill>
              </a:defRPr>
            </a:lvl8pPr>
            <a:lvl9pPr marL="3086100" lvl="8" indent="-228600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200"/>
              <a:buChar char="■"/>
              <a:defRPr sz="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4386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998550" y="542450"/>
            <a:ext cx="7146900" cy="47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998550" y="1017650"/>
            <a:ext cx="7146900" cy="358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3429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685800" lvl="1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900">
                <a:solidFill>
                  <a:schemeClr val="lt1"/>
                </a:solidFill>
              </a:defRPr>
            </a:lvl2pPr>
            <a:lvl3pPr marL="1028700" lvl="2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900">
                <a:solidFill>
                  <a:schemeClr val="lt1"/>
                </a:solidFill>
              </a:defRPr>
            </a:lvl3pPr>
            <a:lvl4pPr marL="1371600" lvl="3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900">
                <a:solidFill>
                  <a:schemeClr val="lt1"/>
                </a:solidFill>
              </a:defRPr>
            </a:lvl4pPr>
            <a:lvl5pPr marL="1714500" lvl="4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900">
                <a:solidFill>
                  <a:schemeClr val="lt1"/>
                </a:solidFill>
              </a:defRPr>
            </a:lvl5pPr>
            <a:lvl6pPr marL="2057400" lvl="5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900">
                <a:solidFill>
                  <a:schemeClr val="lt1"/>
                </a:solidFill>
              </a:defRPr>
            </a:lvl6pPr>
            <a:lvl7pPr marL="2400300" lvl="6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900">
                <a:solidFill>
                  <a:schemeClr val="lt1"/>
                </a:solidFill>
              </a:defRPr>
            </a:lvl7pPr>
            <a:lvl8pPr marL="2743200" lvl="7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900">
                <a:solidFill>
                  <a:schemeClr val="lt1"/>
                </a:solidFill>
              </a:defRPr>
            </a:lvl8pPr>
            <a:lvl9pPr marL="3086100" lvl="8" indent="-228600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200"/>
              <a:buChar char="■"/>
              <a:defRPr sz="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4386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998550" y="542450"/>
            <a:ext cx="7146900" cy="47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998550" y="1017650"/>
            <a:ext cx="7146900" cy="358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3429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685800" lvl="1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900">
                <a:solidFill>
                  <a:schemeClr val="lt1"/>
                </a:solidFill>
              </a:defRPr>
            </a:lvl2pPr>
            <a:lvl3pPr marL="1028700" lvl="2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900">
                <a:solidFill>
                  <a:schemeClr val="lt1"/>
                </a:solidFill>
              </a:defRPr>
            </a:lvl3pPr>
            <a:lvl4pPr marL="1371600" lvl="3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900">
                <a:solidFill>
                  <a:schemeClr val="lt1"/>
                </a:solidFill>
              </a:defRPr>
            </a:lvl4pPr>
            <a:lvl5pPr marL="1714500" lvl="4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900">
                <a:solidFill>
                  <a:schemeClr val="lt1"/>
                </a:solidFill>
              </a:defRPr>
            </a:lvl5pPr>
            <a:lvl6pPr marL="2057400" lvl="5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900">
                <a:solidFill>
                  <a:schemeClr val="lt1"/>
                </a:solidFill>
              </a:defRPr>
            </a:lvl6pPr>
            <a:lvl7pPr marL="2400300" lvl="6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900">
                <a:solidFill>
                  <a:schemeClr val="lt1"/>
                </a:solidFill>
              </a:defRPr>
            </a:lvl7pPr>
            <a:lvl8pPr marL="2743200" lvl="7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900">
                <a:solidFill>
                  <a:schemeClr val="lt1"/>
                </a:solidFill>
              </a:defRPr>
            </a:lvl8pPr>
            <a:lvl9pPr marL="3086100" lvl="8" indent="-228600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200"/>
              <a:buChar char="■"/>
              <a:defRPr sz="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4386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998550" y="542450"/>
            <a:ext cx="7146900" cy="47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998550" y="1017650"/>
            <a:ext cx="7146900" cy="358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3429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685800" lvl="1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900">
                <a:solidFill>
                  <a:schemeClr val="lt1"/>
                </a:solidFill>
              </a:defRPr>
            </a:lvl2pPr>
            <a:lvl3pPr marL="1028700" lvl="2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900">
                <a:solidFill>
                  <a:schemeClr val="lt1"/>
                </a:solidFill>
              </a:defRPr>
            </a:lvl3pPr>
            <a:lvl4pPr marL="1371600" lvl="3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900">
                <a:solidFill>
                  <a:schemeClr val="lt1"/>
                </a:solidFill>
              </a:defRPr>
            </a:lvl4pPr>
            <a:lvl5pPr marL="1714500" lvl="4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900">
                <a:solidFill>
                  <a:schemeClr val="lt1"/>
                </a:solidFill>
              </a:defRPr>
            </a:lvl5pPr>
            <a:lvl6pPr marL="2057400" lvl="5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900">
                <a:solidFill>
                  <a:schemeClr val="lt1"/>
                </a:solidFill>
              </a:defRPr>
            </a:lvl6pPr>
            <a:lvl7pPr marL="2400300" lvl="6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900">
                <a:solidFill>
                  <a:schemeClr val="lt1"/>
                </a:solidFill>
              </a:defRPr>
            </a:lvl7pPr>
            <a:lvl8pPr marL="2743200" lvl="7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900">
                <a:solidFill>
                  <a:schemeClr val="lt1"/>
                </a:solidFill>
              </a:defRPr>
            </a:lvl8pPr>
            <a:lvl9pPr marL="3086100" lvl="8" indent="-228600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200"/>
              <a:buChar char="■"/>
              <a:defRPr sz="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4386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279375" y="1338763"/>
            <a:ext cx="6285300" cy="195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279375" y="3457638"/>
            <a:ext cx="62853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3196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2504" cy="339447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200154"/>
            <a:ext cx="4032504" cy="339447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B1B21-4459-4281-BFD6-DF43DFAFCBE3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65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77" indent="0">
              <a:buNone/>
              <a:defRPr sz="1500" b="1"/>
            </a:lvl2pPr>
            <a:lvl3pPr marL="685375" indent="0">
              <a:buNone/>
              <a:defRPr sz="1400" b="1"/>
            </a:lvl3pPr>
            <a:lvl4pPr marL="1028063" indent="0">
              <a:buNone/>
              <a:defRPr sz="1200" b="1"/>
            </a:lvl4pPr>
            <a:lvl5pPr marL="1370750" indent="0">
              <a:buNone/>
              <a:defRPr sz="1200" b="1"/>
            </a:lvl5pPr>
            <a:lvl6pPr marL="1713449" indent="0">
              <a:buNone/>
              <a:defRPr sz="1200" b="1"/>
            </a:lvl6pPr>
            <a:lvl7pPr marL="2056124" indent="0">
              <a:buNone/>
              <a:defRPr sz="1200" b="1"/>
            </a:lvl7pPr>
            <a:lvl8pPr marL="2398800" indent="0">
              <a:buNone/>
              <a:defRPr sz="1200" b="1"/>
            </a:lvl8pPr>
            <a:lvl9pPr marL="2741477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77" indent="0">
              <a:buNone/>
              <a:defRPr sz="1500" b="1"/>
            </a:lvl2pPr>
            <a:lvl3pPr marL="685375" indent="0">
              <a:buNone/>
              <a:defRPr sz="1400" b="1"/>
            </a:lvl3pPr>
            <a:lvl4pPr marL="1028063" indent="0">
              <a:buNone/>
              <a:defRPr sz="1200" b="1"/>
            </a:lvl4pPr>
            <a:lvl5pPr marL="1370750" indent="0">
              <a:buNone/>
              <a:defRPr sz="1200" b="1"/>
            </a:lvl5pPr>
            <a:lvl6pPr marL="1713449" indent="0">
              <a:buNone/>
              <a:defRPr sz="1200" b="1"/>
            </a:lvl6pPr>
            <a:lvl7pPr marL="2056124" indent="0">
              <a:buNone/>
              <a:defRPr sz="1200" b="1"/>
            </a:lvl7pPr>
            <a:lvl8pPr marL="2398800" indent="0">
              <a:buNone/>
              <a:defRPr sz="1200" b="1"/>
            </a:lvl8pPr>
            <a:lvl9pPr marL="2741477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F5D58-375A-470F-9E30-B0AFB704EEFF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2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A6FFE-0AAF-40A7-B296-40F4A7FDA7A1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19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F0B34-9859-43C3-83FB-DA0EED9D2F58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120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9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77" indent="0">
              <a:buNone/>
              <a:defRPr sz="1100"/>
            </a:lvl2pPr>
            <a:lvl3pPr marL="685375" indent="0">
              <a:buNone/>
              <a:defRPr sz="900"/>
            </a:lvl3pPr>
            <a:lvl4pPr marL="1028063" indent="0">
              <a:buNone/>
              <a:defRPr sz="800"/>
            </a:lvl4pPr>
            <a:lvl5pPr marL="1370750" indent="0">
              <a:buNone/>
              <a:defRPr sz="800"/>
            </a:lvl5pPr>
            <a:lvl6pPr marL="1713449" indent="0">
              <a:buNone/>
              <a:defRPr sz="800"/>
            </a:lvl6pPr>
            <a:lvl7pPr marL="2056124" indent="0">
              <a:buNone/>
              <a:defRPr sz="800"/>
            </a:lvl7pPr>
            <a:lvl8pPr marL="2398800" indent="0">
              <a:buNone/>
              <a:defRPr sz="800"/>
            </a:lvl8pPr>
            <a:lvl9pPr marL="2741477" indent="0">
              <a:buNone/>
              <a:defRPr sz="8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62EE2-1D48-4718-8D66-1545ACEA5E6C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29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9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677" indent="0">
              <a:buNone/>
              <a:defRPr sz="2100"/>
            </a:lvl2pPr>
            <a:lvl3pPr marL="685375" indent="0">
              <a:buNone/>
              <a:defRPr sz="1800"/>
            </a:lvl3pPr>
            <a:lvl4pPr marL="1028063" indent="0">
              <a:buNone/>
              <a:defRPr sz="1500"/>
            </a:lvl4pPr>
            <a:lvl5pPr marL="1370750" indent="0">
              <a:buNone/>
              <a:defRPr sz="1500"/>
            </a:lvl5pPr>
            <a:lvl6pPr marL="1713449" indent="0">
              <a:buNone/>
              <a:defRPr sz="1500"/>
            </a:lvl6pPr>
            <a:lvl7pPr marL="2056124" indent="0">
              <a:buNone/>
              <a:defRPr sz="1500"/>
            </a:lvl7pPr>
            <a:lvl8pPr marL="2398800" indent="0">
              <a:buNone/>
              <a:defRPr sz="1500"/>
            </a:lvl8pPr>
            <a:lvl9pPr marL="2741477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77" indent="0">
              <a:buNone/>
              <a:defRPr sz="1100"/>
            </a:lvl2pPr>
            <a:lvl3pPr marL="685375" indent="0">
              <a:buNone/>
              <a:defRPr sz="900"/>
            </a:lvl3pPr>
            <a:lvl4pPr marL="1028063" indent="0">
              <a:buNone/>
              <a:defRPr sz="800"/>
            </a:lvl4pPr>
            <a:lvl5pPr marL="1370750" indent="0">
              <a:buNone/>
              <a:defRPr sz="800"/>
            </a:lvl5pPr>
            <a:lvl6pPr marL="1713449" indent="0">
              <a:buNone/>
              <a:defRPr sz="800"/>
            </a:lvl6pPr>
            <a:lvl7pPr marL="2056124" indent="0">
              <a:buNone/>
              <a:defRPr sz="800"/>
            </a:lvl7pPr>
            <a:lvl8pPr marL="2398800" indent="0">
              <a:buNone/>
              <a:defRPr sz="800"/>
            </a:lvl8pPr>
            <a:lvl9pPr marL="2741477" indent="0">
              <a:buNone/>
              <a:defRPr sz="8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704AD-4363-44A7-A842-20473C707BFA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49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5" rIns="91390" bIns="456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Text Placeholder 102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58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5" rIns="91390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4684721"/>
            <a:ext cx="2133600" cy="357187"/>
          </a:xfrm>
          <a:prstGeom prst="rect">
            <a:avLst/>
          </a:prstGeom>
          <a:noFill/>
          <a:ln w="9525">
            <a:noFill/>
          </a:ln>
        </p:spPr>
        <p:txBody>
          <a:bodyPr lIns="91390" tIns="45695" rIns="91390" bIns="45695"/>
          <a:lstStyle>
            <a:lvl1pPr>
              <a:defRPr sz="1400" noProof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vi-VN" kern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4684721"/>
            <a:ext cx="2895600" cy="357187"/>
          </a:xfrm>
          <a:prstGeom prst="rect">
            <a:avLst/>
          </a:prstGeom>
          <a:noFill/>
          <a:ln w="9525">
            <a:noFill/>
          </a:ln>
        </p:spPr>
        <p:txBody>
          <a:bodyPr lIns="91390" tIns="45695" rIns="91390" bIns="45695"/>
          <a:lstStyle>
            <a:lvl1pPr algn="ctr">
              <a:defRPr sz="1400" noProof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vi-VN" kern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4684721"/>
            <a:ext cx="2133600" cy="3571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390" tIns="45695" rIns="91390" bIns="45695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8E011189-3D90-4515-A2C0-ADFE96C37970}" type="slidenum">
              <a:rPr lang="vi-VN" altLang="en-US" kern="120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vi-VN" altLang="en-US" kern="1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23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66" r:id="rId12"/>
    <p:sldLayoutId id="21474837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690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383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07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76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1270" indent="-34127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1272" lvl="1" indent="-284128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1271" lvl="2" indent="-226983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598413" lvl="3" indent="-226983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5557" lvl="4" indent="-226983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3025" lvl="5" indent="-228450" algn="l" defTabSz="913838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69950" lvl="6" indent="-228450" algn="l" defTabSz="913838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6863" lvl="7" indent="-228450" algn="l" defTabSz="913838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3775" lvl="8" indent="-228450" algn="l" defTabSz="913838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383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6902" lvl="1" indent="0" algn="l" defTabSz="91383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3838" lvl="2" indent="0" algn="l" defTabSz="91383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0750" lvl="3" indent="0" algn="l" defTabSz="91383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7674" lvl="4" indent="0" algn="l" defTabSz="91383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4575" lvl="5" indent="0" algn="l" defTabSz="91383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1477" lvl="6" indent="0" algn="l" defTabSz="91383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198400" lvl="7" indent="0" algn="l" defTabSz="91383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5313" lvl="8" indent="0" algn="l" defTabSz="91383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43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5" rIns="91390" bIns="456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5" rIns="91390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71"/>
            <a:ext cx="2057400" cy="274637"/>
          </a:xfrm>
          <a:prstGeom prst="rect">
            <a:avLst/>
          </a:prstGeom>
        </p:spPr>
        <p:txBody>
          <a:bodyPr vert="horz" lIns="91390" tIns="45695" rIns="91390" bIns="4569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buClrTx/>
              <a:buFontTx/>
              <a:buNone/>
              <a:defRPr/>
            </a:pPr>
            <a:fld id="{49F1FD21-B723-4DCD-B7D9-616275753F95}" type="datetimeFigureOut">
              <a:rPr lang="vi-VN" kern="1200">
                <a:ea typeface="+mn-ea"/>
              </a:rPr>
              <a:pPr>
                <a:buClrTx/>
                <a:buFontTx/>
                <a:buNone/>
                <a:defRPr/>
              </a:pPr>
              <a:t>08/04/2025</a:t>
            </a:fld>
            <a:endParaRPr lang="vi-VN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71"/>
            <a:ext cx="3086100" cy="274637"/>
          </a:xfrm>
          <a:prstGeom prst="rect">
            <a:avLst/>
          </a:prstGeom>
        </p:spPr>
        <p:txBody>
          <a:bodyPr vert="horz" lIns="91390" tIns="45695" rIns="91390" bIns="4569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buClrTx/>
              <a:buFontTx/>
              <a:buNone/>
              <a:defRPr/>
            </a:pPr>
            <a:endParaRPr lang="vi-VN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71"/>
            <a:ext cx="2057400" cy="274637"/>
          </a:xfrm>
          <a:prstGeom prst="rect">
            <a:avLst/>
          </a:prstGeom>
        </p:spPr>
        <p:txBody>
          <a:bodyPr vert="horz" lIns="91390" tIns="45695" rIns="91390" bIns="4569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buClrTx/>
              <a:buFontTx/>
              <a:buNone/>
              <a:defRPr/>
            </a:pPr>
            <a:fld id="{8024FBB0-7F96-45CD-B3A5-EA297BCF495A}" type="slidenum">
              <a:rPr lang="vi-VN" kern="1200">
                <a:ea typeface="+mn-ea"/>
              </a:rPr>
              <a:pPr>
                <a:buClrTx/>
                <a:buFontTx/>
                <a:buNone/>
                <a:defRPr/>
              </a:pPr>
              <a:t>‹#›</a:t>
            </a:fld>
            <a:endParaRPr lang="vi-VN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950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6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63" r:id="rId13"/>
    <p:sldLayoutId id="2147483768" r:id="rId14"/>
    <p:sldLayoutId id="2147483764" r:id="rId15"/>
    <p:sldLayoutId id="2147483773" r:id="rId16"/>
    <p:sldLayoutId id="2147483772" r:id="rId17"/>
    <p:sldLayoutId id="2147483771" r:id="rId18"/>
    <p:sldLayoutId id="2147483770" r:id="rId19"/>
    <p:sldLayoutId id="2147483769" r:id="rId20"/>
    <p:sldLayoutId id="2147483765" r:id="rId2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690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3838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075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767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226983" indent="-22698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128" indent="-22698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71" indent="-22698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13" indent="-22698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557" indent="-22698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3025" indent="-228450" algn="l" defTabSz="9138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50" indent="-228450" algn="l" defTabSz="9138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63" indent="-228450" algn="l" defTabSz="9138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75" indent="-228450" algn="l" defTabSz="9138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2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8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50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74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5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77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0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AutoShape 2" descr="Image result for welcome"/>
          <p:cNvSpPr>
            <a:spLocks noChangeAspect="1" noChangeArrowheads="1"/>
          </p:cNvSpPr>
          <p:nvPr/>
        </p:nvSpPr>
        <p:spPr bwMode="auto">
          <a:xfrm>
            <a:off x="115888" y="-1079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89" rIns="68543" bIns="3428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6804" name="Picture 3" descr="C:\Users\admin\Desktop\welc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49" y="1155709"/>
            <a:ext cx="745172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5240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9359" y="669901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948" y="592920"/>
            <a:ext cx="33736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43765" y="685254"/>
            <a:ext cx="7867897" cy="438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dirty="0" smtClean="0">
                <a:cs typeface="Arial" panose="020B0604020202020204" pitchFamily="34" charset="0"/>
              </a:rPr>
              <a:t>CROSSWORD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7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27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:\1. GVG TỈNH BÀI GIẢNG CHỐT - phương án tô tranh\VietEdusoft_1.0_Alpha\G11  REVIEW 1 LANG 11 keys - HEAL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174750"/>
            <a:ext cx="9156700" cy="39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3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9047" y="1903956"/>
            <a:ext cx="5016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: GRAMMAR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5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58531" y="83368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160" y="761945"/>
            <a:ext cx="33736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41642" y="733459"/>
            <a:ext cx="7867897" cy="80791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Complete the sentences with the correct form of the words in brackets.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7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27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18725" y="1480653"/>
            <a:ext cx="1395142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dirty="0">
                <a:solidFill>
                  <a:srgbClr val="F26532"/>
                </a:solidFill>
              </a:rPr>
              <a:t>took up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57301" y="1857750"/>
            <a:ext cx="2575266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dirty="0">
                <a:solidFill>
                  <a:srgbClr val="F26532"/>
                </a:solidFill>
              </a:rPr>
              <a:t>has just decided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97077" y="2571174"/>
            <a:ext cx="156665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dirty="0">
                <a:solidFill>
                  <a:srgbClr val="F26532"/>
                </a:solidFill>
              </a:rPr>
              <a:t>have won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87671" y="3312224"/>
            <a:ext cx="1168946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dirty="0">
                <a:solidFill>
                  <a:srgbClr val="F26532"/>
                </a:solidFill>
              </a:rPr>
              <a:t>started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79197" y="3661620"/>
            <a:ext cx="2514791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dirty="0">
                <a:solidFill>
                  <a:srgbClr val="F26532"/>
                </a:solidFill>
              </a:rPr>
              <a:t>have received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81285" y="4411989"/>
            <a:ext cx="3340894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dirty="0">
                <a:solidFill>
                  <a:srgbClr val="F26532"/>
                </a:solidFill>
              </a:rPr>
              <a:t>have already shown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1469413"/>
            <a:ext cx="9143999" cy="376256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2400" dirty="0"/>
              <a:t>1. My mother (take up) ________ aerobics ten years ago.</a:t>
            </a:r>
            <a:br>
              <a:rPr lang="en-US" sz="2400" dirty="0"/>
            </a:br>
            <a:r>
              <a:rPr lang="en-US" sz="2400" dirty="0"/>
              <a:t>2. The government (just, decide) ______________ to increase taxes on fast food.</a:t>
            </a:r>
            <a:br>
              <a:rPr lang="en-US" sz="2400" dirty="0"/>
            </a:br>
            <a:r>
              <a:rPr lang="en-US" sz="2400" dirty="0"/>
              <a:t>3. I (win) ________ several races since I started a new workout routine.</a:t>
            </a:r>
            <a:br>
              <a:rPr lang="en-US" sz="2400" dirty="0"/>
            </a:br>
            <a:r>
              <a:rPr lang="en-US" sz="2400" dirty="0"/>
              <a:t>4. The idea of smart cities (start) ________ in the 21st century.</a:t>
            </a:r>
            <a:br>
              <a:rPr lang="en-US" sz="2400" dirty="0"/>
            </a:br>
            <a:r>
              <a:rPr lang="en-US" sz="2400" dirty="0"/>
              <a:t>5. So far, more than 70 million people (receive) _____________ vaccines to build protection against the virus.</a:t>
            </a:r>
            <a:br>
              <a:rPr lang="en-US" sz="2400" dirty="0"/>
            </a:br>
            <a:r>
              <a:rPr lang="en-US" sz="2400" dirty="0"/>
              <a:t>6. I (already, show) _________________ my grandmother how to use her new smartphone. </a:t>
            </a:r>
          </a:p>
        </p:txBody>
      </p:sp>
    </p:spTree>
    <p:extLst>
      <p:ext uri="{BB962C8B-B14F-4D97-AF65-F5344CB8AC3E}">
        <p14:creationId xmlns:p14="http://schemas.microsoft.com/office/powerpoint/2010/main" val="98145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58531" y="83368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160" y="761945"/>
            <a:ext cx="33736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58115" y="825951"/>
            <a:ext cx="7867897" cy="438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Choose the correct words or phrases.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7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27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21979"/>
            <a:ext cx="9144000" cy="385028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700" b="1" dirty="0">
                <a:solidFill>
                  <a:srgbClr val="E36427"/>
                </a:solidFill>
              </a:rPr>
              <a:t>1. </a:t>
            </a:r>
            <a:r>
              <a:rPr lang="en-US" sz="2700" dirty="0">
                <a:solidFill>
                  <a:srgbClr val="242021"/>
                </a:solidFill>
              </a:rPr>
              <a:t>You look so </a:t>
            </a:r>
            <a:r>
              <a:rPr lang="en-US" sz="2700" dirty="0">
                <a:solidFill>
                  <a:srgbClr val="3077B4"/>
                </a:solidFill>
              </a:rPr>
              <a:t>angry </a:t>
            </a:r>
            <a:r>
              <a:rPr lang="en-US" sz="2700" dirty="0">
                <a:solidFill>
                  <a:srgbClr val="242021"/>
                </a:solidFill>
              </a:rPr>
              <a:t>/ </a:t>
            </a:r>
            <a:r>
              <a:rPr lang="en-US" sz="2700" dirty="0">
                <a:solidFill>
                  <a:srgbClr val="3077B4"/>
                </a:solidFill>
              </a:rPr>
              <a:t>angrily</a:t>
            </a:r>
            <a:r>
              <a:rPr lang="en-US" sz="2700" dirty="0">
                <a:solidFill>
                  <a:srgbClr val="242021"/>
                </a:solidFill>
              </a:rPr>
              <a:t>. What’s wrong?</a:t>
            </a:r>
            <a:br>
              <a:rPr lang="en-US" sz="2700" dirty="0">
                <a:solidFill>
                  <a:srgbClr val="242021"/>
                </a:solidFill>
              </a:rPr>
            </a:br>
            <a:r>
              <a:rPr lang="en-US" sz="2700" b="1" dirty="0">
                <a:solidFill>
                  <a:srgbClr val="E36427"/>
                </a:solidFill>
              </a:rPr>
              <a:t>2. </a:t>
            </a:r>
            <a:r>
              <a:rPr lang="en-US" sz="2700" dirty="0">
                <a:solidFill>
                  <a:srgbClr val="3077B4"/>
                </a:solidFill>
              </a:rPr>
              <a:t>I think </a:t>
            </a:r>
            <a:r>
              <a:rPr lang="en-US" sz="2700" dirty="0">
                <a:solidFill>
                  <a:srgbClr val="242021"/>
                </a:solidFill>
              </a:rPr>
              <a:t>/ </a:t>
            </a:r>
            <a:r>
              <a:rPr lang="en-US" sz="2700" dirty="0">
                <a:solidFill>
                  <a:srgbClr val="3077B4"/>
                </a:solidFill>
              </a:rPr>
              <a:t>I'm thinking </a:t>
            </a:r>
            <a:r>
              <a:rPr lang="en-US" sz="2700" dirty="0">
                <a:solidFill>
                  <a:srgbClr val="242021"/>
                </a:solidFill>
              </a:rPr>
              <a:t>of taking up yoga. I feel a bit </a:t>
            </a:r>
            <a:r>
              <a:rPr lang="en-US" sz="2700" dirty="0">
                <a:solidFill>
                  <a:srgbClr val="3077B4"/>
                </a:solidFill>
              </a:rPr>
              <a:t>stressed </a:t>
            </a:r>
            <a:r>
              <a:rPr lang="en-US" sz="2700" dirty="0">
                <a:solidFill>
                  <a:srgbClr val="242021"/>
                </a:solidFill>
              </a:rPr>
              <a:t>/ </a:t>
            </a:r>
            <a:r>
              <a:rPr lang="en-US" sz="2700" dirty="0">
                <a:solidFill>
                  <a:srgbClr val="3077B4"/>
                </a:solidFill>
              </a:rPr>
              <a:t>stress </a:t>
            </a:r>
            <a:r>
              <a:rPr lang="en-US" sz="2700" dirty="0">
                <a:solidFill>
                  <a:srgbClr val="242021"/>
                </a:solidFill>
              </a:rPr>
              <a:t>these days.</a:t>
            </a:r>
            <a:br>
              <a:rPr lang="en-US" sz="2700" dirty="0">
                <a:solidFill>
                  <a:srgbClr val="242021"/>
                </a:solidFill>
              </a:rPr>
            </a:br>
            <a:r>
              <a:rPr lang="en-US" sz="2700" b="1" dirty="0">
                <a:solidFill>
                  <a:srgbClr val="E36427"/>
                </a:solidFill>
              </a:rPr>
              <a:t>3. </a:t>
            </a:r>
            <a:r>
              <a:rPr lang="en-US" sz="2700" dirty="0">
                <a:solidFill>
                  <a:srgbClr val="3077B4"/>
                </a:solidFill>
              </a:rPr>
              <a:t>Do you remember</a:t>
            </a:r>
            <a:r>
              <a:rPr lang="en-US" sz="2700" dirty="0">
                <a:solidFill>
                  <a:srgbClr val="242021"/>
                </a:solidFill>
              </a:rPr>
              <a:t>/</a:t>
            </a:r>
            <a:r>
              <a:rPr lang="en-US" sz="2700" dirty="0">
                <a:solidFill>
                  <a:srgbClr val="3077B4"/>
                </a:solidFill>
              </a:rPr>
              <a:t>Are you remembering </a:t>
            </a:r>
            <a:r>
              <a:rPr lang="en-US" sz="2700" dirty="0" err="1">
                <a:solidFill>
                  <a:srgbClr val="242021"/>
                </a:solidFill>
              </a:rPr>
              <a:t>Ms</a:t>
            </a:r>
            <a:r>
              <a:rPr lang="en-US" sz="2700" dirty="0">
                <a:solidFill>
                  <a:srgbClr val="242021"/>
                </a:solidFill>
              </a:rPr>
              <a:t> Wilson? She’s a great yoga instructor.</a:t>
            </a:r>
            <a:br>
              <a:rPr lang="en-US" sz="2700" dirty="0">
                <a:solidFill>
                  <a:srgbClr val="242021"/>
                </a:solidFill>
              </a:rPr>
            </a:br>
            <a:r>
              <a:rPr lang="en-US" sz="2700" b="1" dirty="0">
                <a:solidFill>
                  <a:srgbClr val="E36427"/>
                </a:solidFill>
              </a:rPr>
              <a:t>4. </a:t>
            </a:r>
            <a:r>
              <a:rPr lang="en-US" sz="2700" dirty="0">
                <a:solidFill>
                  <a:srgbClr val="242021"/>
                </a:solidFill>
              </a:rPr>
              <a:t>The traffic </a:t>
            </a:r>
            <a:r>
              <a:rPr lang="en-US" sz="2700" dirty="0">
                <a:solidFill>
                  <a:srgbClr val="3077B4"/>
                </a:solidFill>
              </a:rPr>
              <a:t>gets </a:t>
            </a:r>
            <a:r>
              <a:rPr lang="en-US" sz="2700" dirty="0">
                <a:solidFill>
                  <a:srgbClr val="242021"/>
                </a:solidFill>
              </a:rPr>
              <a:t>/ </a:t>
            </a:r>
            <a:r>
              <a:rPr lang="en-US" sz="2700" dirty="0">
                <a:solidFill>
                  <a:srgbClr val="3077B4"/>
                </a:solidFill>
              </a:rPr>
              <a:t>is getting </a:t>
            </a:r>
            <a:r>
              <a:rPr lang="en-US" sz="2700" dirty="0">
                <a:solidFill>
                  <a:srgbClr val="242021"/>
                </a:solidFill>
              </a:rPr>
              <a:t>worse. What </a:t>
            </a:r>
            <a:r>
              <a:rPr lang="en-US" sz="2700" dirty="0">
                <a:solidFill>
                  <a:srgbClr val="3077B4"/>
                </a:solidFill>
              </a:rPr>
              <a:t>do you think </a:t>
            </a:r>
            <a:r>
              <a:rPr lang="en-US" sz="2700" dirty="0">
                <a:solidFill>
                  <a:srgbClr val="242021"/>
                </a:solidFill>
              </a:rPr>
              <a:t>/ </a:t>
            </a:r>
            <a:r>
              <a:rPr lang="en-US" sz="2700" dirty="0">
                <a:solidFill>
                  <a:srgbClr val="3077B4"/>
                </a:solidFill>
              </a:rPr>
              <a:t>are you thinking </a:t>
            </a:r>
            <a:r>
              <a:rPr lang="en-US" sz="2700" dirty="0">
                <a:solidFill>
                  <a:srgbClr val="242021"/>
                </a:solidFill>
              </a:rPr>
              <a:t>we should do?</a:t>
            </a:r>
            <a:r>
              <a:rPr lang="en-US" sz="2700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313160" y="1437350"/>
            <a:ext cx="987253" cy="448888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600200" y="1978721"/>
            <a:ext cx="1793081" cy="448888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3494" y="2434118"/>
            <a:ext cx="1372400" cy="448888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50056" y="3036965"/>
            <a:ext cx="2850357" cy="448888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950369" y="4127281"/>
            <a:ext cx="1513566" cy="448888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445218" y="4121318"/>
            <a:ext cx="1948688" cy="448888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3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58531" y="83368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160" y="761945"/>
            <a:ext cx="33736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58115" y="749271"/>
            <a:ext cx="7867897" cy="80791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Choose the correct answers A, B, C or D to complete the following sentences.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7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27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57185"/>
            <a:ext cx="9093994" cy="360868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2300" b="1" dirty="0">
                <a:solidFill>
                  <a:srgbClr val="E36427"/>
                </a:solidFill>
              </a:rPr>
              <a:t>1. </a:t>
            </a:r>
            <a:r>
              <a:rPr lang="en-US" sz="2300" dirty="0">
                <a:solidFill>
                  <a:srgbClr val="242021"/>
                </a:solidFill>
              </a:rPr>
              <a:t>If you want to maintain a healthy weight, you </a:t>
            </a:r>
            <a:r>
              <a:rPr lang="en-US" sz="2300" dirty="0">
                <a:solidFill>
                  <a:srgbClr val="949599"/>
                </a:solidFill>
              </a:rPr>
              <a:t>________ </a:t>
            </a:r>
            <a:r>
              <a:rPr lang="en-US" sz="2300" dirty="0">
                <a:solidFill>
                  <a:srgbClr val="242021"/>
                </a:solidFill>
              </a:rPr>
              <a:t>have snacks between meals.</a:t>
            </a:r>
            <a:br>
              <a:rPr lang="en-US" sz="2300" dirty="0">
                <a:solidFill>
                  <a:srgbClr val="242021"/>
                </a:solidFill>
              </a:rPr>
            </a:br>
            <a:r>
              <a:rPr lang="en-US" sz="2300" b="1" dirty="0" smtClean="0">
                <a:solidFill>
                  <a:srgbClr val="E36427"/>
                </a:solidFill>
              </a:rPr>
              <a:t>A</a:t>
            </a:r>
            <a:r>
              <a:rPr lang="en-US" sz="2300" b="1" dirty="0">
                <a:solidFill>
                  <a:srgbClr val="E36427"/>
                </a:solidFill>
              </a:rPr>
              <a:t>. </a:t>
            </a:r>
            <a:r>
              <a:rPr lang="en-US" sz="2300" dirty="0">
                <a:solidFill>
                  <a:srgbClr val="242021"/>
                </a:solidFill>
              </a:rPr>
              <a:t>shouldn’t 	</a:t>
            </a:r>
            <a:r>
              <a:rPr lang="en-US" sz="2300" b="1" dirty="0">
                <a:solidFill>
                  <a:srgbClr val="E36427"/>
                </a:solidFill>
              </a:rPr>
              <a:t>B. </a:t>
            </a:r>
            <a:r>
              <a:rPr lang="en-US" sz="2300" dirty="0">
                <a:solidFill>
                  <a:srgbClr val="242021"/>
                </a:solidFill>
              </a:rPr>
              <a:t>should 	</a:t>
            </a:r>
            <a:r>
              <a:rPr lang="en-US" sz="2300" b="1" dirty="0">
                <a:solidFill>
                  <a:srgbClr val="E36427"/>
                </a:solidFill>
              </a:rPr>
              <a:t>C. </a:t>
            </a:r>
            <a:r>
              <a:rPr lang="en-US" sz="2300" dirty="0">
                <a:solidFill>
                  <a:srgbClr val="242021"/>
                </a:solidFill>
              </a:rPr>
              <a:t>must 	</a:t>
            </a:r>
            <a:r>
              <a:rPr lang="en-US" sz="2300" b="1" dirty="0">
                <a:solidFill>
                  <a:srgbClr val="E36427"/>
                </a:solidFill>
              </a:rPr>
              <a:t>D. </a:t>
            </a:r>
            <a:r>
              <a:rPr lang="en-US" sz="2300" dirty="0">
                <a:solidFill>
                  <a:srgbClr val="242021"/>
                </a:solidFill>
              </a:rPr>
              <a:t>don’t have to</a:t>
            </a:r>
            <a:br>
              <a:rPr lang="en-US" sz="2300" dirty="0">
                <a:solidFill>
                  <a:srgbClr val="242021"/>
                </a:solidFill>
              </a:rPr>
            </a:br>
            <a:r>
              <a:rPr lang="en-US" sz="2300" b="1" dirty="0">
                <a:solidFill>
                  <a:srgbClr val="E36427"/>
                </a:solidFill>
              </a:rPr>
              <a:t>2. </a:t>
            </a:r>
            <a:r>
              <a:rPr lang="en-US" sz="2300" dirty="0">
                <a:solidFill>
                  <a:srgbClr val="242021"/>
                </a:solidFill>
              </a:rPr>
              <a:t>I </a:t>
            </a:r>
            <a:r>
              <a:rPr lang="en-US" sz="2300" dirty="0">
                <a:solidFill>
                  <a:srgbClr val="949599"/>
                </a:solidFill>
              </a:rPr>
              <a:t>________ </a:t>
            </a:r>
            <a:r>
              <a:rPr lang="en-US" sz="2300" dirty="0">
                <a:solidFill>
                  <a:srgbClr val="242021"/>
                </a:solidFill>
              </a:rPr>
              <a:t>strictly follow the doctor’s instructions if I want to get better quickly.</a:t>
            </a:r>
            <a:br>
              <a:rPr lang="en-US" sz="2300" dirty="0">
                <a:solidFill>
                  <a:srgbClr val="242021"/>
                </a:solidFill>
              </a:rPr>
            </a:br>
            <a:r>
              <a:rPr lang="en-US" sz="2300" b="1" dirty="0" smtClean="0">
                <a:solidFill>
                  <a:srgbClr val="E36427"/>
                </a:solidFill>
              </a:rPr>
              <a:t>A</a:t>
            </a:r>
            <a:r>
              <a:rPr lang="en-US" sz="2300" b="1" dirty="0">
                <a:solidFill>
                  <a:srgbClr val="E36427"/>
                </a:solidFill>
              </a:rPr>
              <a:t>. </a:t>
            </a:r>
            <a:r>
              <a:rPr lang="en-US" sz="2300" dirty="0">
                <a:solidFill>
                  <a:srgbClr val="242021"/>
                </a:solidFill>
              </a:rPr>
              <a:t>shouldn’t 	</a:t>
            </a:r>
            <a:r>
              <a:rPr lang="en-US" sz="2300" b="1" dirty="0">
                <a:solidFill>
                  <a:srgbClr val="E36427"/>
                </a:solidFill>
              </a:rPr>
              <a:t>B. </a:t>
            </a:r>
            <a:r>
              <a:rPr lang="en-US" sz="2300" dirty="0">
                <a:solidFill>
                  <a:srgbClr val="242021"/>
                </a:solidFill>
              </a:rPr>
              <a:t>must 	</a:t>
            </a:r>
            <a:r>
              <a:rPr lang="en-US" sz="2300" b="1" dirty="0">
                <a:solidFill>
                  <a:srgbClr val="E36427"/>
                </a:solidFill>
              </a:rPr>
              <a:t>C. </a:t>
            </a:r>
            <a:r>
              <a:rPr lang="en-US" sz="2300" dirty="0">
                <a:solidFill>
                  <a:srgbClr val="242021"/>
                </a:solidFill>
              </a:rPr>
              <a:t>can 	</a:t>
            </a:r>
            <a:r>
              <a:rPr lang="en-US" sz="2300" b="1" dirty="0">
                <a:solidFill>
                  <a:srgbClr val="E36427"/>
                </a:solidFill>
              </a:rPr>
              <a:t>D. </a:t>
            </a:r>
            <a:r>
              <a:rPr lang="en-US" sz="2300" dirty="0">
                <a:solidFill>
                  <a:srgbClr val="242021"/>
                </a:solidFill>
              </a:rPr>
              <a:t>don’t have to</a:t>
            </a:r>
            <a:br>
              <a:rPr lang="en-US" sz="2300" dirty="0">
                <a:solidFill>
                  <a:srgbClr val="242021"/>
                </a:solidFill>
              </a:rPr>
            </a:br>
            <a:r>
              <a:rPr lang="en-US" sz="2300" b="1" dirty="0">
                <a:solidFill>
                  <a:srgbClr val="E36427"/>
                </a:solidFill>
              </a:rPr>
              <a:t>3. </a:t>
            </a:r>
            <a:r>
              <a:rPr lang="en-US" sz="2300" dirty="0">
                <a:solidFill>
                  <a:srgbClr val="242021"/>
                </a:solidFill>
              </a:rPr>
              <a:t>The government </a:t>
            </a:r>
            <a:r>
              <a:rPr lang="en-US" sz="2300" dirty="0">
                <a:solidFill>
                  <a:srgbClr val="949599"/>
                </a:solidFill>
              </a:rPr>
              <a:t>________ </a:t>
            </a:r>
            <a:r>
              <a:rPr lang="en-US" sz="2300" dirty="0">
                <a:solidFill>
                  <a:srgbClr val="242021"/>
                </a:solidFill>
              </a:rPr>
              <a:t>improve the infrastructure of big cities to boost the economy.</a:t>
            </a:r>
            <a:br>
              <a:rPr lang="en-US" sz="2300" dirty="0">
                <a:solidFill>
                  <a:srgbClr val="242021"/>
                </a:solidFill>
              </a:rPr>
            </a:br>
            <a:r>
              <a:rPr lang="en-US" sz="2300" b="1" dirty="0" smtClean="0">
                <a:solidFill>
                  <a:srgbClr val="E36427"/>
                </a:solidFill>
              </a:rPr>
              <a:t>A</a:t>
            </a:r>
            <a:r>
              <a:rPr lang="en-US" sz="2300" b="1" dirty="0">
                <a:solidFill>
                  <a:srgbClr val="E36427"/>
                </a:solidFill>
              </a:rPr>
              <a:t>. </a:t>
            </a:r>
            <a:r>
              <a:rPr lang="en-US" sz="2300" dirty="0">
                <a:solidFill>
                  <a:srgbClr val="242021"/>
                </a:solidFill>
              </a:rPr>
              <a:t>mustn’t 				</a:t>
            </a:r>
            <a:r>
              <a:rPr lang="en-US" sz="2300" b="1" dirty="0">
                <a:solidFill>
                  <a:srgbClr val="E36427"/>
                </a:solidFill>
              </a:rPr>
              <a:t>B. </a:t>
            </a:r>
            <a:r>
              <a:rPr lang="en-US" sz="2300" dirty="0">
                <a:solidFill>
                  <a:srgbClr val="242021"/>
                </a:solidFill>
              </a:rPr>
              <a:t>doesn’t have to 	</a:t>
            </a:r>
          </a:p>
          <a:p>
            <a:r>
              <a:rPr lang="en-US" sz="2300" b="1" dirty="0" smtClean="0">
                <a:solidFill>
                  <a:srgbClr val="E36427"/>
                </a:solidFill>
              </a:rPr>
              <a:t>C</a:t>
            </a:r>
            <a:r>
              <a:rPr lang="en-US" sz="2300" b="1" dirty="0">
                <a:solidFill>
                  <a:srgbClr val="E36427"/>
                </a:solidFill>
              </a:rPr>
              <a:t>. </a:t>
            </a:r>
            <a:r>
              <a:rPr lang="en-US" sz="2300" dirty="0">
                <a:solidFill>
                  <a:srgbClr val="242021"/>
                </a:solidFill>
              </a:rPr>
              <a:t>should 				</a:t>
            </a:r>
            <a:r>
              <a:rPr lang="en-US" sz="2300" b="1" dirty="0">
                <a:solidFill>
                  <a:srgbClr val="E36427"/>
                </a:solidFill>
              </a:rPr>
              <a:t>D. </a:t>
            </a:r>
            <a:r>
              <a:rPr lang="en-US" sz="2300" dirty="0">
                <a:solidFill>
                  <a:srgbClr val="242021"/>
                </a:solidFill>
              </a:rPr>
              <a:t>didn’t have to</a:t>
            </a:r>
            <a:r>
              <a:rPr lang="en-US" sz="2300" dirty="0"/>
              <a:t> </a:t>
            </a:r>
          </a:p>
        </p:txBody>
      </p:sp>
      <p:sp>
        <p:nvSpPr>
          <p:cNvPr id="20" name="Oval 19"/>
          <p:cNvSpPr/>
          <p:nvPr/>
        </p:nvSpPr>
        <p:spPr>
          <a:xfrm>
            <a:off x="17450" y="2248261"/>
            <a:ext cx="367667" cy="39241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848630" y="3326622"/>
            <a:ext cx="367667" cy="39241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7450" y="4743941"/>
            <a:ext cx="367667" cy="39241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1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28920"/>
            <a:ext cx="9144000" cy="360868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2300" b="1" dirty="0">
                <a:solidFill>
                  <a:srgbClr val="E36427"/>
                </a:solidFill>
              </a:rPr>
              <a:t>4. </a:t>
            </a:r>
            <a:r>
              <a:rPr lang="en-US" sz="2300" dirty="0">
                <a:solidFill>
                  <a:srgbClr val="242021"/>
                </a:solidFill>
              </a:rPr>
              <a:t>People living in high-rise buildings </a:t>
            </a:r>
            <a:r>
              <a:rPr lang="en-US" sz="2300" dirty="0">
                <a:solidFill>
                  <a:srgbClr val="949599"/>
                </a:solidFill>
              </a:rPr>
              <a:t>________ </a:t>
            </a:r>
            <a:r>
              <a:rPr lang="en-US" sz="2300" dirty="0">
                <a:solidFill>
                  <a:srgbClr val="242021"/>
                </a:solidFill>
              </a:rPr>
              <a:t>obey the safety rules and regulations strictly.</a:t>
            </a:r>
            <a:br>
              <a:rPr lang="en-US" sz="2300" dirty="0">
                <a:solidFill>
                  <a:srgbClr val="242021"/>
                </a:solidFill>
              </a:rPr>
            </a:br>
            <a:r>
              <a:rPr lang="en-US" sz="2300" b="1" dirty="0" smtClean="0">
                <a:solidFill>
                  <a:srgbClr val="E36427"/>
                </a:solidFill>
              </a:rPr>
              <a:t>A</a:t>
            </a:r>
            <a:r>
              <a:rPr lang="en-US" sz="2300" b="1" dirty="0">
                <a:solidFill>
                  <a:srgbClr val="E36427"/>
                </a:solidFill>
              </a:rPr>
              <a:t>. </a:t>
            </a:r>
            <a:r>
              <a:rPr lang="en-US" sz="2300" dirty="0">
                <a:solidFill>
                  <a:srgbClr val="242021"/>
                </a:solidFill>
              </a:rPr>
              <a:t>shouldn’t 	</a:t>
            </a:r>
            <a:r>
              <a:rPr lang="en-US" sz="2300" dirty="0" smtClean="0">
                <a:solidFill>
                  <a:srgbClr val="242021"/>
                </a:solidFill>
              </a:rPr>
              <a:t>	</a:t>
            </a:r>
            <a:r>
              <a:rPr lang="en-US" sz="2300" b="1" dirty="0" smtClean="0">
                <a:solidFill>
                  <a:srgbClr val="E36427"/>
                </a:solidFill>
              </a:rPr>
              <a:t>B</a:t>
            </a:r>
            <a:r>
              <a:rPr lang="en-US" sz="2300" b="1" dirty="0">
                <a:solidFill>
                  <a:srgbClr val="E36427"/>
                </a:solidFill>
              </a:rPr>
              <a:t>. </a:t>
            </a:r>
            <a:r>
              <a:rPr lang="en-US" sz="2300" dirty="0">
                <a:solidFill>
                  <a:srgbClr val="242021"/>
                </a:solidFill>
              </a:rPr>
              <a:t>mustn’t 		</a:t>
            </a:r>
            <a:r>
              <a:rPr lang="en-US" sz="2300" b="1" dirty="0">
                <a:solidFill>
                  <a:srgbClr val="E36427"/>
                </a:solidFill>
              </a:rPr>
              <a:t>C. </a:t>
            </a:r>
            <a:r>
              <a:rPr lang="en-US" sz="2300" dirty="0">
                <a:solidFill>
                  <a:srgbClr val="242021"/>
                </a:solidFill>
              </a:rPr>
              <a:t>may 	</a:t>
            </a:r>
            <a:r>
              <a:rPr lang="en-US" sz="2300" b="1" dirty="0">
                <a:solidFill>
                  <a:srgbClr val="E36427"/>
                </a:solidFill>
              </a:rPr>
              <a:t>D. </a:t>
            </a:r>
            <a:r>
              <a:rPr lang="en-US" sz="2300" dirty="0">
                <a:solidFill>
                  <a:srgbClr val="242021"/>
                </a:solidFill>
              </a:rPr>
              <a:t>have to</a:t>
            </a:r>
            <a:br>
              <a:rPr lang="en-US" sz="2300" dirty="0">
                <a:solidFill>
                  <a:srgbClr val="242021"/>
                </a:solidFill>
              </a:rPr>
            </a:br>
            <a:r>
              <a:rPr lang="en-US" sz="2300" b="1" dirty="0">
                <a:solidFill>
                  <a:srgbClr val="E36427"/>
                </a:solidFill>
              </a:rPr>
              <a:t>5. </a:t>
            </a:r>
            <a:r>
              <a:rPr lang="en-US" sz="2300" dirty="0">
                <a:solidFill>
                  <a:srgbClr val="242021"/>
                </a:solidFill>
              </a:rPr>
              <a:t>Lots of women in the past </a:t>
            </a:r>
            <a:r>
              <a:rPr lang="en-US" sz="2300" dirty="0">
                <a:solidFill>
                  <a:srgbClr val="949599"/>
                </a:solidFill>
              </a:rPr>
              <a:t>________ </a:t>
            </a:r>
            <a:r>
              <a:rPr lang="en-US" sz="2300" dirty="0">
                <a:solidFill>
                  <a:srgbClr val="242021"/>
                </a:solidFill>
              </a:rPr>
              <a:t>stay at home, look after their children, and do all the housework.</a:t>
            </a:r>
            <a:br>
              <a:rPr lang="en-US" sz="2300" dirty="0">
                <a:solidFill>
                  <a:srgbClr val="242021"/>
                </a:solidFill>
              </a:rPr>
            </a:br>
            <a:r>
              <a:rPr lang="en-US" sz="2300" b="1" dirty="0" smtClean="0">
                <a:solidFill>
                  <a:srgbClr val="E36427"/>
                </a:solidFill>
              </a:rPr>
              <a:t>A</a:t>
            </a:r>
            <a:r>
              <a:rPr lang="en-US" sz="2300" b="1" dirty="0">
                <a:solidFill>
                  <a:srgbClr val="E36427"/>
                </a:solidFill>
              </a:rPr>
              <a:t>. </a:t>
            </a:r>
            <a:r>
              <a:rPr lang="en-US" sz="2300" dirty="0">
                <a:solidFill>
                  <a:srgbClr val="242021"/>
                </a:solidFill>
              </a:rPr>
              <a:t>must 		</a:t>
            </a:r>
            <a:r>
              <a:rPr lang="en-US" sz="2300" b="1" dirty="0">
                <a:solidFill>
                  <a:srgbClr val="E36427"/>
                </a:solidFill>
              </a:rPr>
              <a:t>B. </a:t>
            </a:r>
            <a:r>
              <a:rPr lang="en-US" sz="2300" dirty="0">
                <a:solidFill>
                  <a:srgbClr val="242021"/>
                </a:solidFill>
              </a:rPr>
              <a:t>should 		</a:t>
            </a:r>
            <a:r>
              <a:rPr lang="en-US" sz="2300" b="1" dirty="0">
                <a:solidFill>
                  <a:srgbClr val="E36427"/>
                </a:solidFill>
              </a:rPr>
              <a:t>C. </a:t>
            </a:r>
            <a:r>
              <a:rPr lang="en-US" sz="2300" dirty="0">
                <a:solidFill>
                  <a:srgbClr val="242021"/>
                </a:solidFill>
              </a:rPr>
              <a:t>had to 	</a:t>
            </a:r>
            <a:r>
              <a:rPr lang="en-US" sz="2300" b="1" dirty="0">
                <a:solidFill>
                  <a:srgbClr val="E36427"/>
                </a:solidFill>
              </a:rPr>
              <a:t>D. </a:t>
            </a:r>
            <a:r>
              <a:rPr lang="en-US" sz="2300" dirty="0">
                <a:solidFill>
                  <a:srgbClr val="242021"/>
                </a:solidFill>
              </a:rPr>
              <a:t>have to</a:t>
            </a:r>
            <a:br>
              <a:rPr lang="en-US" sz="2300" dirty="0">
                <a:solidFill>
                  <a:srgbClr val="242021"/>
                </a:solidFill>
              </a:rPr>
            </a:br>
            <a:r>
              <a:rPr lang="en-US" sz="2300" b="1" dirty="0">
                <a:solidFill>
                  <a:srgbClr val="E36427"/>
                </a:solidFill>
              </a:rPr>
              <a:t>6. </a:t>
            </a:r>
            <a:r>
              <a:rPr lang="en-US" sz="2300" dirty="0">
                <a:solidFill>
                  <a:srgbClr val="242021"/>
                </a:solidFill>
              </a:rPr>
              <a:t>My parents respect my career choice, so I </a:t>
            </a:r>
            <a:r>
              <a:rPr lang="en-US" sz="2300" dirty="0">
                <a:solidFill>
                  <a:srgbClr val="949599"/>
                </a:solidFill>
              </a:rPr>
              <a:t>________ </a:t>
            </a:r>
            <a:r>
              <a:rPr lang="en-US" sz="2300" dirty="0">
                <a:solidFill>
                  <a:srgbClr val="242021"/>
                </a:solidFill>
              </a:rPr>
              <a:t>follow in their footsteps.</a:t>
            </a:r>
            <a:br>
              <a:rPr lang="en-US" sz="2300" dirty="0">
                <a:solidFill>
                  <a:srgbClr val="242021"/>
                </a:solidFill>
              </a:rPr>
            </a:br>
            <a:r>
              <a:rPr lang="en-US" sz="2300" b="1" dirty="0" smtClean="0">
                <a:solidFill>
                  <a:srgbClr val="E36427"/>
                </a:solidFill>
              </a:rPr>
              <a:t>A</a:t>
            </a:r>
            <a:r>
              <a:rPr lang="en-US" sz="2300" b="1" dirty="0">
                <a:solidFill>
                  <a:srgbClr val="E36427"/>
                </a:solidFill>
              </a:rPr>
              <a:t>. </a:t>
            </a:r>
            <a:r>
              <a:rPr lang="en-US" sz="2300" dirty="0">
                <a:solidFill>
                  <a:srgbClr val="242021"/>
                </a:solidFill>
              </a:rPr>
              <a:t>mustn’t 					</a:t>
            </a:r>
            <a:r>
              <a:rPr lang="en-US" sz="2300" b="1" dirty="0">
                <a:solidFill>
                  <a:srgbClr val="E36427"/>
                </a:solidFill>
              </a:rPr>
              <a:t>B. </a:t>
            </a:r>
            <a:r>
              <a:rPr lang="en-US" sz="2300" dirty="0">
                <a:solidFill>
                  <a:srgbClr val="242021"/>
                </a:solidFill>
              </a:rPr>
              <a:t>don’t have to </a:t>
            </a:r>
          </a:p>
          <a:p>
            <a:r>
              <a:rPr lang="en-US" sz="2300" b="1" dirty="0" smtClean="0">
                <a:solidFill>
                  <a:srgbClr val="E36427"/>
                </a:solidFill>
              </a:rPr>
              <a:t>C</a:t>
            </a:r>
            <a:r>
              <a:rPr lang="en-US" sz="2300" b="1" dirty="0">
                <a:solidFill>
                  <a:srgbClr val="E36427"/>
                </a:solidFill>
              </a:rPr>
              <a:t>. </a:t>
            </a:r>
            <a:r>
              <a:rPr lang="en-US" sz="2300" dirty="0">
                <a:solidFill>
                  <a:srgbClr val="242021"/>
                </a:solidFill>
              </a:rPr>
              <a:t>should 					</a:t>
            </a:r>
            <a:r>
              <a:rPr lang="en-US" sz="2300" b="1" dirty="0">
                <a:solidFill>
                  <a:srgbClr val="E36427"/>
                </a:solidFill>
              </a:rPr>
              <a:t>D. </a:t>
            </a:r>
            <a:r>
              <a:rPr lang="en-US" sz="2300" dirty="0">
                <a:solidFill>
                  <a:srgbClr val="242021"/>
                </a:solidFill>
              </a:rPr>
              <a:t>shouldn’t</a:t>
            </a:r>
            <a:r>
              <a:rPr lang="en-US" sz="2300" dirty="0"/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58531" y="83368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160" y="761945"/>
            <a:ext cx="33736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58115" y="749271"/>
            <a:ext cx="7867897" cy="80791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Choose the correct answers A, B, C or D to complete the following sentences.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7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27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363475" y="2319996"/>
            <a:ext cx="367667" cy="39241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538312" y="3369849"/>
            <a:ext cx="367667" cy="39241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531167" y="4450760"/>
            <a:ext cx="367667" cy="39241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9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371" y="808238"/>
            <a:ext cx="33736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9688" y="854405"/>
            <a:ext cx="5960281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sz="27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757825" y="1439284"/>
            <a:ext cx="7593030" cy="19159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Strong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weak forms, contractions and consonant-to-vowel linking;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Vocabulary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related to the topics of unit 1, 2 and 3;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Past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simple and Present perfect tense; linking verbs and stative verbs; modal verbs.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5822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8197" y="1618673"/>
            <a:ext cx="6565121" cy="1736866"/>
          </a:xfrm>
          <a:noFill/>
        </p:spPr>
        <p:txBody>
          <a:bodyPr anchor="t"/>
          <a:lstStyle/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  <a:cs typeface="Arial" panose="020B0604020202020204" pitchFamily="34" charset="0"/>
              </a:rPr>
              <a:t>Do exercises in the workbook.</a:t>
            </a:r>
          </a:p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  <a:cs typeface="Arial" panose="020B0604020202020204" pitchFamily="34" charset="0"/>
              </a:rPr>
              <a:t>Prepare for Review 1 – Lesson 2.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4465" y="89670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095" y="824965"/>
            <a:ext cx="33736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049" y="886261"/>
            <a:ext cx="3429000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/>
            <a:r>
              <a:rPr lang="en-US" sz="2700" b="1" dirty="0"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51593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" name="Google Shape;2343;p66"/>
          <p:cNvSpPr/>
          <p:nvPr/>
        </p:nvSpPr>
        <p:spPr>
          <a:xfrm>
            <a:off x="8439961" y="251128"/>
            <a:ext cx="926975" cy="1529725"/>
          </a:xfrm>
          <a:custGeom>
            <a:avLst/>
            <a:gdLst/>
            <a:ahLst/>
            <a:cxnLst/>
            <a:rect l="l" t="t" r="r" b="b"/>
            <a:pathLst>
              <a:path w="37079" h="61189" extrusionOk="0">
                <a:moveTo>
                  <a:pt x="37079" y="4422"/>
                </a:moveTo>
                <a:cubicBezTo>
                  <a:pt x="35299" y="2642"/>
                  <a:pt x="33322" y="607"/>
                  <a:pt x="30845" y="156"/>
                </a:cubicBezTo>
                <a:cubicBezTo>
                  <a:pt x="27413" y="-469"/>
                  <a:pt x="24266" y="3809"/>
                  <a:pt x="22969" y="7047"/>
                </a:cubicBezTo>
                <a:cubicBezTo>
                  <a:pt x="21064" y="11803"/>
                  <a:pt x="19546" y="16759"/>
                  <a:pt x="18704" y="21813"/>
                </a:cubicBezTo>
                <a:cubicBezTo>
                  <a:pt x="18084" y="25533"/>
                  <a:pt x="18924" y="31241"/>
                  <a:pt x="15422" y="32641"/>
                </a:cubicBezTo>
                <a:cubicBezTo>
                  <a:pt x="13622" y="33360"/>
                  <a:pt x="10841" y="32663"/>
                  <a:pt x="9844" y="31001"/>
                </a:cubicBezTo>
                <a:cubicBezTo>
                  <a:pt x="8686" y="29069"/>
                  <a:pt x="10959" y="24475"/>
                  <a:pt x="13125" y="25094"/>
                </a:cubicBezTo>
                <a:cubicBezTo>
                  <a:pt x="18298" y="26574"/>
                  <a:pt x="21649" y="34312"/>
                  <a:pt x="20344" y="39532"/>
                </a:cubicBezTo>
                <a:cubicBezTo>
                  <a:pt x="18997" y="44923"/>
                  <a:pt x="11412" y="46146"/>
                  <a:pt x="6891" y="49376"/>
                </a:cubicBezTo>
                <a:cubicBezTo>
                  <a:pt x="3182" y="52026"/>
                  <a:pt x="0" y="56630"/>
                  <a:pt x="0" y="61189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2344" name="Google Shape;2344;p66"/>
          <p:cNvSpPr/>
          <p:nvPr/>
        </p:nvSpPr>
        <p:spPr>
          <a:xfrm>
            <a:off x="3895300" y="-15600"/>
            <a:ext cx="3839150" cy="979025"/>
          </a:xfrm>
          <a:custGeom>
            <a:avLst/>
            <a:gdLst/>
            <a:ahLst/>
            <a:cxnLst/>
            <a:rect l="l" t="t" r="r" b="b"/>
            <a:pathLst>
              <a:path w="153566" h="39161" extrusionOk="0">
                <a:moveTo>
                  <a:pt x="0" y="0"/>
                </a:moveTo>
                <a:cubicBezTo>
                  <a:pt x="16101" y="1788"/>
                  <a:pt x="29233" y="15124"/>
                  <a:pt x="40688" y="26579"/>
                </a:cubicBezTo>
                <a:cubicBezTo>
                  <a:pt x="50105" y="35996"/>
                  <a:pt x="65568" y="40603"/>
                  <a:pt x="78752" y="38720"/>
                </a:cubicBezTo>
                <a:cubicBezTo>
                  <a:pt x="81997" y="38256"/>
                  <a:pt x="85985" y="37300"/>
                  <a:pt x="87612" y="34454"/>
                </a:cubicBezTo>
                <a:cubicBezTo>
                  <a:pt x="89784" y="30655"/>
                  <a:pt x="89711" y="24970"/>
                  <a:pt x="87283" y="21329"/>
                </a:cubicBezTo>
                <a:cubicBezTo>
                  <a:pt x="85156" y="18139"/>
                  <a:pt x="78294" y="17762"/>
                  <a:pt x="75799" y="20673"/>
                </a:cubicBezTo>
                <a:cubicBezTo>
                  <a:pt x="73165" y="23746"/>
                  <a:pt x="73554" y="29447"/>
                  <a:pt x="75799" y="32814"/>
                </a:cubicBezTo>
                <a:cubicBezTo>
                  <a:pt x="82475" y="42826"/>
                  <a:pt x="100323" y="35464"/>
                  <a:pt x="111893" y="32157"/>
                </a:cubicBezTo>
                <a:cubicBezTo>
                  <a:pt x="125251" y="28339"/>
                  <a:pt x="141142" y="26596"/>
                  <a:pt x="153566" y="32814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2345" name="Google Shape;2345;p66"/>
          <p:cNvSpPr txBox="1">
            <a:spLocks noGrp="1"/>
          </p:cNvSpPr>
          <p:nvPr>
            <p:ph type="ctrTitle"/>
          </p:nvPr>
        </p:nvSpPr>
        <p:spPr>
          <a:xfrm>
            <a:off x="412903" y="597413"/>
            <a:ext cx="4340731" cy="1132800"/>
          </a:xfrm>
          <a:prstGeom prst="rect">
            <a:avLst/>
          </a:prstGeom>
        </p:spPr>
        <p:txBody>
          <a:bodyPr spcFirstLastPara="1" wrap="square" lIns="91415" tIns="91415" rIns="91415" bIns="91415" anchor="t" anchorCtr="0">
            <a:noAutofit/>
          </a:bodyPr>
          <a:lstStyle/>
          <a:p>
            <a:r>
              <a:rPr lang="en" sz="3600" dirty="0"/>
              <a:t>Thanks for your attending!</a:t>
            </a:r>
            <a:endParaRPr sz="36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34738" y="3841794"/>
            <a:ext cx="4686600" cy="906600"/>
          </a:xfrm>
          <a:solidFill>
            <a:srgbClr val="FEF2EA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348" name="Google Shape;2348;p66"/>
          <p:cNvSpPr txBox="1"/>
          <p:nvPr/>
        </p:nvSpPr>
        <p:spPr>
          <a:xfrm>
            <a:off x="720000" y="4230888"/>
            <a:ext cx="30000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5" tIns="91415" rIns="91415" bIns="91415" anchor="t" anchorCtr="0">
            <a:noAutofit/>
          </a:bodyPr>
          <a:lstStyle/>
          <a:p>
            <a:pPr>
              <a:spcBef>
                <a:spcPts val="300"/>
              </a:spcBef>
            </a:pPr>
            <a:r>
              <a:rPr lang="en" sz="1000" b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Please keep this slide for attribution</a:t>
            </a:r>
            <a:endParaRPr sz="1000"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2349" name="Google Shape;2349;p66"/>
          <p:cNvGrpSpPr/>
          <p:nvPr/>
        </p:nvGrpSpPr>
        <p:grpSpPr>
          <a:xfrm>
            <a:off x="6601000" y="2567168"/>
            <a:ext cx="2443322" cy="2277415"/>
            <a:chOff x="4012050" y="1961850"/>
            <a:chExt cx="482250" cy="496650"/>
          </a:xfrm>
        </p:grpSpPr>
        <p:sp>
          <p:nvSpPr>
            <p:cNvPr id="2350" name="Google Shape;2350;p66"/>
            <p:cNvSpPr/>
            <p:nvPr/>
          </p:nvSpPr>
          <p:spPr>
            <a:xfrm>
              <a:off x="4012050" y="1961850"/>
              <a:ext cx="482250" cy="496650"/>
            </a:xfrm>
            <a:custGeom>
              <a:avLst/>
              <a:gdLst/>
              <a:ahLst/>
              <a:cxnLst/>
              <a:rect l="l" t="t" r="r" b="b"/>
              <a:pathLst>
                <a:path w="19290" h="19866" extrusionOk="0">
                  <a:moveTo>
                    <a:pt x="5760" y="13810"/>
                  </a:moveTo>
                  <a:cubicBezTo>
                    <a:pt x="5823" y="13958"/>
                    <a:pt x="5887" y="14096"/>
                    <a:pt x="5939" y="14212"/>
                  </a:cubicBezTo>
                  <a:cubicBezTo>
                    <a:pt x="5939" y="14445"/>
                    <a:pt x="5950" y="14699"/>
                    <a:pt x="5993" y="14953"/>
                  </a:cubicBezTo>
                  <a:cubicBezTo>
                    <a:pt x="6035" y="15239"/>
                    <a:pt x="6151" y="15620"/>
                    <a:pt x="6278" y="15991"/>
                  </a:cubicBezTo>
                  <a:cubicBezTo>
                    <a:pt x="6162" y="15916"/>
                    <a:pt x="6035" y="15874"/>
                    <a:pt x="5897" y="15853"/>
                  </a:cubicBezTo>
                  <a:cubicBezTo>
                    <a:pt x="5830" y="15842"/>
                    <a:pt x="5762" y="15836"/>
                    <a:pt x="5695" y="15836"/>
                  </a:cubicBezTo>
                  <a:cubicBezTo>
                    <a:pt x="5385" y="15836"/>
                    <a:pt x="5090" y="15957"/>
                    <a:pt x="4881" y="16192"/>
                  </a:cubicBezTo>
                  <a:cubicBezTo>
                    <a:pt x="4859" y="16213"/>
                    <a:pt x="4849" y="16234"/>
                    <a:pt x="4828" y="16245"/>
                  </a:cubicBezTo>
                  <a:cubicBezTo>
                    <a:pt x="4796" y="16255"/>
                    <a:pt x="4754" y="16276"/>
                    <a:pt x="4711" y="16298"/>
                  </a:cubicBezTo>
                  <a:cubicBezTo>
                    <a:pt x="4944" y="15620"/>
                    <a:pt x="5177" y="14985"/>
                    <a:pt x="5294" y="14699"/>
                  </a:cubicBezTo>
                  <a:lnTo>
                    <a:pt x="5379" y="14509"/>
                  </a:lnTo>
                  <a:cubicBezTo>
                    <a:pt x="5421" y="14455"/>
                    <a:pt x="5452" y="14392"/>
                    <a:pt x="5485" y="14328"/>
                  </a:cubicBezTo>
                  <a:cubicBezTo>
                    <a:pt x="5569" y="14180"/>
                    <a:pt x="5664" y="14001"/>
                    <a:pt x="5760" y="13810"/>
                  </a:cubicBezTo>
                  <a:close/>
                  <a:moveTo>
                    <a:pt x="13637" y="17102"/>
                  </a:moveTo>
                  <a:cubicBezTo>
                    <a:pt x="13637" y="17123"/>
                    <a:pt x="13647" y="17134"/>
                    <a:pt x="13647" y="17156"/>
                  </a:cubicBezTo>
                  <a:cubicBezTo>
                    <a:pt x="13637" y="17145"/>
                    <a:pt x="13637" y="17134"/>
                    <a:pt x="13625" y="17113"/>
                  </a:cubicBezTo>
                  <a:lnTo>
                    <a:pt x="13637" y="17102"/>
                  </a:lnTo>
                  <a:close/>
                  <a:moveTo>
                    <a:pt x="10111" y="16954"/>
                  </a:moveTo>
                  <a:lnTo>
                    <a:pt x="10111" y="17325"/>
                  </a:lnTo>
                  <a:cubicBezTo>
                    <a:pt x="10058" y="17261"/>
                    <a:pt x="9995" y="17187"/>
                    <a:pt x="9952" y="17113"/>
                  </a:cubicBezTo>
                  <a:lnTo>
                    <a:pt x="10111" y="16954"/>
                  </a:lnTo>
                  <a:close/>
                  <a:moveTo>
                    <a:pt x="11487" y="16996"/>
                  </a:moveTo>
                  <a:lnTo>
                    <a:pt x="11710" y="17208"/>
                  </a:lnTo>
                  <a:cubicBezTo>
                    <a:pt x="11635" y="17293"/>
                    <a:pt x="11561" y="17378"/>
                    <a:pt x="11487" y="17441"/>
                  </a:cubicBezTo>
                  <a:lnTo>
                    <a:pt x="11487" y="16996"/>
                  </a:lnTo>
                  <a:close/>
                  <a:moveTo>
                    <a:pt x="6029" y="0"/>
                  </a:moveTo>
                  <a:cubicBezTo>
                    <a:pt x="5713" y="0"/>
                    <a:pt x="5387" y="106"/>
                    <a:pt x="5061" y="311"/>
                  </a:cubicBezTo>
                  <a:cubicBezTo>
                    <a:pt x="4828" y="449"/>
                    <a:pt x="4659" y="619"/>
                    <a:pt x="4574" y="692"/>
                  </a:cubicBezTo>
                  <a:cubicBezTo>
                    <a:pt x="4457" y="788"/>
                    <a:pt x="4245" y="979"/>
                    <a:pt x="4118" y="1275"/>
                  </a:cubicBezTo>
                  <a:cubicBezTo>
                    <a:pt x="4066" y="1381"/>
                    <a:pt x="3960" y="1624"/>
                    <a:pt x="3981" y="1953"/>
                  </a:cubicBezTo>
                  <a:cubicBezTo>
                    <a:pt x="4002" y="2153"/>
                    <a:pt x="4076" y="2386"/>
                    <a:pt x="4161" y="2588"/>
                  </a:cubicBezTo>
                  <a:cubicBezTo>
                    <a:pt x="4161" y="2725"/>
                    <a:pt x="4193" y="2863"/>
                    <a:pt x="4245" y="2990"/>
                  </a:cubicBezTo>
                  <a:cubicBezTo>
                    <a:pt x="4309" y="3127"/>
                    <a:pt x="4383" y="3244"/>
                    <a:pt x="4457" y="3329"/>
                  </a:cubicBezTo>
                  <a:cubicBezTo>
                    <a:pt x="4203" y="3414"/>
                    <a:pt x="4002" y="3520"/>
                    <a:pt x="3854" y="3614"/>
                  </a:cubicBezTo>
                  <a:cubicBezTo>
                    <a:pt x="3526" y="3826"/>
                    <a:pt x="3293" y="4091"/>
                    <a:pt x="3198" y="4334"/>
                  </a:cubicBezTo>
                  <a:cubicBezTo>
                    <a:pt x="3166" y="4430"/>
                    <a:pt x="3123" y="4546"/>
                    <a:pt x="3123" y="5468"/>
                  </a:cubicBezTo>
                  <a:cubicBezTo>
                    <a:pt x="3134" y="6028"/>
                    <a:pt x="3155" y="6600"/>
                    <a:pt x="3198" y="7034"/>
                  </a:cubicBezTo>
                  <a:cubicBezTo>
                    <a:pt x="3208" y="7246"/>
                    <a:pt x="3229" y="7458"/>
                    <a:pt x="3250" y="7670"/>
                  </a:cubicBezTo>
                  <a:lnTo>
                    <a:pt x="3250" y="7680"/>
                  </a:lnTo>
                  <a:lnTo>
                    <a:pt x="3261" y="7743"/>
                  </a:lnTo>
                  <a:cubicBezTo>
                    <a:pt x="3261" y="7754"/>
                    <a:pt x="3261" y="7776"/>
                    <a:pt x="3271" y="7797"/>
                  </a:cubicBezTo>
                  <a:lnTo>
                    <a:pt x="3271" y="7860"/>
                  </a:lnTo>
                  <a:lnTo>
                    <a:pt x="3282" y="7934"/>
                  </a:lnTo>
                  <a:lnTo>
                    <a:pt x="3282" y="7945"/>
                  </a:lnTo>
                  <a:cubicBezTo>
                    <a:pt x="3346" y="8474"/>
                    <a:pt x="3431" y="8950"/>
                    <a:pt x="3515" y="9268"/>
                  </a:cubicBezTo>
                  <a:lnTo>
                    <a:pt x="3473" y="9395"/>
                  </a:lnTo>
                  <a:cubicBezTo>
                    <a:pt x="3462" y="9448"/>
                    <a:pt x="3452" y="9501"/>
                    <a:pt x="3452" y="9554"/>
                  </a:cubicBezTo>
                  <a:cubicBezTo>
                    <a:pt x="3250" y="10538"/>
                    <a:pt x="3102" y="12507"/>
                    <a:pt x="3113" y="13693"/>
                  </a:cubicBezTo>
                  <a:cubicBezTo>
                    <a:pt x="3113" y="13714"/>
                    <a:pt x="3102" y="13725"/>
                    <a:pt x="3092" y="13736"/>
                  </a:cubicBezTo>
                  <a:cubicBezTo>
                    <a:pt x="2880" y="14191"/>
                    <a:pt x="2763" y="14721"/>
                    <a:pt x="2700" y="15525"/>
                  </a:cubicBezTo>
                  <a:cubicBezTo>
                    <a:pt x="2657" y="16128"/>
                    <a:pt x="2552" y="16848"/>
                    <a:pt x="2478" y="17314"/>
                  </a:cubicBezTo>
                  <a:cubicBezTo>
                    <a:pt x="2382" y="17410"/>
                    <a:pt x="2308" y="17537"/>
                    <a:pt x="2287" y="17674"/>
                  </a:cubicBezTo>
                  <a:cubicBezTo>
                    <a:pt x="2276" y="17695"/>
                    <a:pt x="2276" y="17716"/>
                    <a:pt x="2276" y="17737"/>
                  </a:cubicBezTo>
                  <a:cubicBezTo>
                    <a:pt x="1810" y="17780"/>
                    <a:pt x="1440" y="17822"/>
                    <a:pt x="1154" y="17865"/>
                  </a:cubicBezTo>
                  <a:cubicBezTo>
                    <a:pt x="921" y="17907"/>
                    <a:pt x="742" y="17939"/>
                    <a:pt x="603" y="17981"/>
                  </a:cubicBezTo>
                  <a:cubicBezTo>
                    <a:pt x="498" y="18013"/>
                    <a:pt x="413" y="18055"/>
                    <a:pt x="339" y="18097"/>
                  </a:cubicBezTo>
                  <a:cubicBezTo>
                    <a:pt x="128" y="18235"/>
                    <a:pt x="0" y="18457"/>
                    <a:pt x="0" y="18690"/>
                  </a:cubicBezTo>
                  <a:cubicBezTo>
                    <a:pt x="0" y="18944"/>
                    <a:pt x="138" y="19167"/>
                    <a:pt x="360" y="19304"/>
                  </a:cubicBezTo>
                  <a:cubicBezTo>
                    <a:pt x="445" y="19347"/>
                    <a:pt x="530" y="19379"/>
                    <a:pt x="646" y="19410"/>
                  </a:cubicBezTo>
                  <a:cubicBezTo>
                    <a:pt x="794" y="19464"/>
                    <a:pt x="996" y="19495"/>
                    <a:pt x="1260" y="19537"/>
                  </a:cubicBezTo>
                  <a:cubicBezTo>
                    <a:pt x="1737" y="19601"/>
                    <a:pt x="2393" y="19664"/>
                    <a:pt x="3240" y="19707"/>
                  </a:cubicBezTo>
                  <a:cubicBezTo>
                    <a:pt x="4955" y="19813"/>
                    <a:pt x="7231" y="19866"/>
                    <a:pt x="9645" y="19866"/>
                  </a:cubicBezTo>
                  <a:cubicBezTo>
                    <a:pt x="12070" y="19866"/>
                    <a:pt x="14335" y="19813"/>
                    <a:pt x="16050" y="19707"/>
                  </a:cubicBezTo>
                  <a:cubicBezTo>
                    <a:pt x="16897" y="19664"/>
                    <a:pt x="17564" y="19601"/>
                    <a:pt x="18030" y="19537"/>
                  </a:cubicBezTo>
                  <a:cubicBezTo>
                    <a:pt x="18295" y="19495"/>
                    <a:pt x="18496" y="19464"/>
                    <a:pt x="18644" y="19410"/>
                  </a:cubicBezTo>
                  <a:cubicBezTo>
                    <a:pt x="18761" y="19379"/>
                    <a:pt x="18855" y="19347"/>
                    <a:pt x="18930" y="19304"/>
                  </a:cubicBezTo>
                  <a:cubicBezTo>
                    <a:pt x="19163" y="19167"/>
                    <a:pt x="19290" y="18944"/>
                    <a:pt x="19290" y="18690"/>
                  </a:cubicBezTo>
                  <a:cubicBezTo>
                    <a:pt x="19290" y="18436"/>
                    <a:pt x="19152" y="18203"/>
                    <a:pt x="18909" y="18076"/>
                  </a:cubicBezTo>
                  <a:cubicBezTo>
                    <a:pt x="18824" y="18034"/>
                    <a:pt x="18739" y="17992"/>
                    <a:pt x="18612" y="17960"/>
                  </a:cubicBezTo>
                  <a:cubicBezTo>
                    <a:pt x="18496" y="17928"/>
                    <a:pt x="18337" y="17897"/>
                    <a:pt x="18147" y="17865"/>
                  </a:cubicBezTo>
                  <a:cubicBezTo>
                    <a:pt x="18147" y="17854"/>
                    <a:pt x="18147" y="17843"/>
                    <a:pt x="18157" y="17833"/>
                  </a:cubicBezTo>
                  <a:cubicBezTo>
                    <a:pt x="18210" y="17632"/>
                    <a:pt x="18168" y="17420"/>
                    <a:pt x="18051" y="17250"/>
                  </a:cubicBezTo>
                  <a:cubicBezTo>
                    <a:pt x="17935" y="17029"/>
                    <a:pt x="17744" y="16848"/>
                    <a:pt x="17522" y="16742"/>
                  </a:cubicBezTo>
                  <a:cubicBezTo>
                    <a:pt x="17554" y="16626"/>
                    <a:pt x="17554" y="16499"/>
                    <a:pt x="17511" y="16382"/>
                  </a:cubicBezTo>
                  <a:lnTo>
                    <a:pt x="17490" y="16309"/>
                  </a:lnTo>
                  <a:cubicBezTo>
                    <a:pt x="17554" y="15959"/>
                    <a:pt x="17585" y="15599"/>
                    <a:pt x="17585" y="15239"/>
                  </a:cubicBezTo>
                  <a:cubicBezTo>
                    <a:pt x="17585" y="13958"/>
                    <a:pt x="17162" y="12773"/>
                    <a:pt x="16453" y="12010"/>
                  </a:cubicBezTo>
                  <a:cubicBezTo>
                    <a:pt x="16474" y="11936"/>
                    <a:pt x="16484" y="11862"/>
                    <a:pt x="16484" y="11777"/>
                  </a:cubicBezTo>
                  <a:cubicBezTo>
                    <a:pt x="16484" y="11639"/>
                    <a:pt x="16453" y="11512"/>
                    <a:pt x="16389" y="11385"/>
                  </a:cubicBezTo>
                  <a:cubicBezTo>
                    <a:pt x="16336" y="11248"/>
                    <a:pt x="16230" y="11079"/>
                    <a:pt x="16018" y="10941"/>
                  </a:cubicBezTo>
                  <a:cubicBezTo>
                    <a:pt x="15933" y="10888"/>
                    <a:pt x="15839" y="10846"/>
                    <a:pt x="15733" y="10803"/>
                  </a:cubicBezTo>
                  <a:cubicBezTo>
                    <a:pt x="15669" y="10750"/>
                    <a:pt x="15595" y="10708"/>
                    <a:pt x="15510" y="10687"/>
                  </a:cubicBezTo>
                  <a:cubicBezTo>
                    <a:pt x="15479" y="10676"/>
                    <a:pt x="14811" y="10507"/>
                    <a:pt x="14145" y="10348"/>
                  </a:cubicBezTo>
                  <a:lnTo>
                    <a:pt x="14155" y="9840"/>
                  </a:lnTo>
                  <a:cubicBezTo>
                    <a:pt x="14155" y="9818"/>
                    <a:pt x="14155" y="9628"/>
                    <a:pt x="14145" y="9395"/>
                  </a:cubicBezTo>
                  <a:cubicBezTo>
                    <a:pt x="14218" y="9131"/>
                    <a:pt x="14208" y="8855"/>
                    <a:pt x="14124" y="8622"/>
                  </a:cubicBezTo>
                  <a:cubicBezTo>
                    <a:pt x="14378" y="8442"/>
                    <a:pt x="14568" y="8178"/>
                    <a:pt x="14653" y="7881"/>
                  </a:cubicBezTo>
                  <a:cubicBezTo>
                    <a:pt x="14705" y="7849"/>
                    <a:pt x="14748" y="7807"/>
                    <a:pt x="14790" y="7776"/>
                  </a:cubicBezTo>
                  <a:cubicBezTo>
                    <a:pt x="15098" y="7510"/>
                    <a:pt x="15203" y="7098"/>
                    <a:pt x="15119" y="6547"/>
                  </a:cubicBezTo>
                  <a:cubicBezTo>
                    <a:pt x="15076" y="6314"/>
                    <a:pt x="15013" y="6113"/>
                    <a:pt x="14992" y="6028"/>
                  </a:cubicBezTo>
                  <a:cubicBezTo>
                    <a:pt x="14896" y="5647"/>
                    <a:pt x="14705" y="5372"/>
                    <a:pt x="14441" y="5224"/>
                  </a:cubicBezTo>
                  <a:cubicBezTo>
                    <a:pt x="14399" y="5213"/>
                    <a:pt x="14367" y="5192"/>
                    <a:pt x="14335" y="5181"/>
                  </a:cubicBezTo>
                  <a:cubicBezTo>
                    <a:pt x="14251" y="5097"/>
                    <a:pt x="14166" y="5033"/>
                    <a:pt x="14060" y="4981"/>
                  </a:cubicBezTo>
                  <a:cubicBezTo>
                    <a:pt x="13810" y="4847"/>
                    <a:pt x="13504" y="4780"/>
                    <a:pt x="13163" y="4780"/>
                  </a:cubicBezTo>
                  <a:cubicBezTo>
                    <a:pt x="12882" y="4780"/>
                    <a:pt x="12576" y="4826"/>
                    <a:pt x="12260" y="4917"/>
                  </a:cubicBezTo>
                  <a:cubicBezTo>
                    <a:pt x="11710" y="5086"/>
                    <a:pt x="11318" y="5414"/>
                    <a:pt x="11085" y="5891"/>
                  </a:cubicBezTo>
                  <a:cubicBezTo>
                    <a:pt x="10884" y="6303"/>
                    <a:pt x="10863" y="6759"/>
                    <a:pt x="10852" y="7066"/>
                  </a:cubicBezTo>
                  <a:lnTo>
                    <a:pt x="10852" y="7077"/>
                  </a:lnTo>
                  <a:lnTo>
                    <a:pt x="10852" y="7129"/>
                  </a:lnTo>
                  <a:cubicBezTo>
                    <a:pt x="10863" y="7256"/>
                    <a:pt x="10873" y="7383"/>
                    <a:pt x="10905" y="7500"/>
                  </a:cubicBezTo>
                  <a:cubicBezTo>
                    <a:pt x="10873" y="7532"/>
                    <a:pt x="10852" y="7564"/>
                    <a:pt x="10831" y="7595"/>
                  </a:cubicBezTo>
                  <a:cubicBezTo>
                    <a:pt x="10757" y="7500"/>
                    <a:pt x="10672" y="7426"/>
                    <a:pt x="10566" y="7362"/>
                  </a:cubicBezTo>
                  <a:cubicBezTo>
                    <a:pt x="10416" y="7265"/>
                    <a:pt x="10243" y="7220"/>
                    <a:pt x="10067" y="7220"/>
                  </a:cubicBezTo>
                  <a:cubicBezTo>
                    <a:pt x="10032" y="7220"/>
                    <a:pt x="9997" y="7221"/>
                    <a:pt x="9962" y="7225"/>
                  </a:cubicBezTo>
                  <a:cubicBezTo>
                    <a:pt x="9920" y="7193"/>
                    <a:pt x="9857" y="7161"/>
                    <a:pt x="9804" y="7140"/>
                  </a:cubicBezTo>
                  <a:cubicBezTo>
                    <a:pt x="9793" y="7129"/>
                    <a:pt x="8840" y="6780"/>
                    <a:pt x="8163" y="6494"/>
                  </a:cubicBezTo>
                  <a:cubicBezTo>
                    <a:pt x="8047" y="6071"/>
                    <a:pt x="7866" y="5531"/>
                    <a:pt x="7771" y="5287"/>
                  </a:cubicBezTo>
                  <a:cubicBezTo>
                    <a:pt x="7411" y="4282"/>
                    <a:pt x="7284" y="4080"/>
                    <a:pt x="7221" y="3996"/>
                  </a:cubicBezTo>
                  <a:cubicBezTo>
                    <a:pt x="7400" y="3795"/>
                    <a:pt x="7517" y="3562"/>
                    <a:pt x="7570" y="3287"/>
                  </a:cubicBezTo>
                  <a:cubicBezTo>
                    <a:pt x="7612" y="3127"/>
                    <a:pt x="7654" y="2958"/>
                    <a:pt x="7697" y="2831"/>
                  </a:cubicBezTo>
                  <a:cubicBezTo>
                    <a:pt x="7814" y="2715"/>
                    <a:pt x="7898" y="2556"/>
                    <a:pt x="7930" y="2376"/>
                  </a:cubicBezTo>
                  <a:cubicBezTo>
                    <a:pt x="8120" y="2059"/>
                    <a:pt x="8174" y="1688"/>
                    <a:pt x="8078" y="1349"/>
                  </a:cubicBezTo>
                  <a:cubicBezTo>
                    <a:pt x="7993" y="1063"/>
                    <a:pt x="7814" y="819"/>
                    <a:pt x="7538" y="598"/>
                  </a:cubicBezTo>
                  <a:cubicBezTo>
                    <a:pt x="7273" y="396"/>
                    <a:pt x="6935" y="227"/>
                    <a:pt x="6490" y="78"/>
                  </a:cubicBezTo>
                  <a:cubicBezTo>
                    <a:pt x="6340" y="26"/>
                    <a:pt x="6186" y="0"/>
                    <a:pt x="60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1" name="Google Shape;2351;p66"/>
            <p:cNvSpPr/>
            <p:nvPr/>
          </p:nvSpPr>
          <p:spPr>
            <a:xfrm>
              <a:off x="4028175" y="2415850"/>
              <a:ext cx="450250" cy="26775"/>
            </a:xfrm>
            <a:custGeom>
              <a:avLst/>
              <a:gdLst/>
              <a:ahLst/>
              <a:cxnLst/>
              <a:rect l="l" t="t" r="r" b="b"/>
              <a:pathLst>
                <a:path w="18010" h="1071" extrusionOk="0">
                  <a:moveTo>
                    <a:pt x="9000" y="1"/>
                  </a:moveTo>
                  <a:cubicBezTo>
                    <a:pt x="4024" y="1"/>
                    <a:pt x="1" y="234"/>
                    <a:pt x="1" y="530"/>
                  </a:cubicBezTo>
                  <a:cubicBezTo>
                    <a:pt x="1" y="827"/>
                    <a:pt x="4024" y="1071"/>
                    <a:pt x="9000" y="1071"/>
                  </a:cubicBezTo>
                  <a:cubicBezTo>
                    <a:pt x="13976" y="1071"/>
                    <a:pt x="18010" y="827"/>
                    <a:pt x="18010" y="530"/>
                  </a:cubicBezTo>
                  <a:cubicBezTo>
                    <a:pt x="18010" y="234"/>
                    <a:pt x="13976" y="1"/>
                    <a:pt x="9000" y="1"/>
                  </a:cubicBezTo>
                  <a:close/>
                </a:path>
              </a:pathLst>
            </a:custGeom>
            <a:solidFill>
              <a:srgbClr val="CC9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2" name="Google Shape;2352;p66"/>
            <p:cNvSpPr/>
            <p:nvPr/>
          </p:nvSpPr>
          <p:spPr>
            <a:xfrm>
              <a:off x="4106000" y="2373625"/>
              <a:ext cx="114625" cy="43850"/>
            </a:xfrm>
            <a:custGeom>
              <a:avLst/>
              <a:gdLst/>
              <a:ahLst/>
              <a:cxnLst/>
              <a:rect l="l" t="t" r="r" b="b"/>
              <a:pathLst>
                <a:path w="4585" h="1754" extrusionOk="0">
                  <a:moveTo>
                    <a:pt x="1947" y="0"/>
                  </a:moveTo>
                  <a:cubicBezTo>
                    <a:pt x="1591" y="0"/>
                    <a:pt x="1472" y="356"/>
                    <a:pt x="1472" y="356"/>
                  </a:cubicBezTo>
                  <a:cubicBezTo>
                    <a:pt x="837" y="356"/>
                    <a:pt x="869" y="1097"/>
                    <a:pt x="869" y="1097"/>
                  </a:cubicBezTo>
                  <a:cubicBezTo>
                    <a:pt x="863" y="1097"/>
                    <a:pt x="857" y="1097"/>
                    <a:pt x="851" y="1097"/>
                  </a:cubicBezTo>
                  <a:cubicBezTo>
                    <a:pt x="84" y="1097"/>
                    <a:pt x="0" y="1753"/>
                    <a:pt x="0" y="1753"/>
                  </a:cubicBezTo>
                  <a:lnTo>
                    <a:pt x="4585" y="1732"/>
                  </a:lnTo>
                  <a:cubicBezTo>
                    <a:pt x="4475" y="1354"/>
                    <a:pt x="4237" y="1262"/>
                    <a:pt x="4033" y="1262"/>
                  </a:cubicBezTo>
                  <a:cubicBezTo>
                    <a:pt x="3844" y="1262"/>
                    <a:pt x="3685" y="1341"/>
                    <a:pt x="3685" y="1341"/>
                  </a:cubicBezTo>
                  <a:cubicBezTo>
                    <a:pt x="3647" y="1153"/>
                    <a:pt x="3531" y="1107"/>
                    <a:pt x="3425" y="1107"/>
                  </a:cubicBezTo>
                  <a:cubicBezTo>
                    <a:pt x="3323" y="1107"/>
                    <a:pt x="3230" y="1150"/>
                    <a:pt x="3230" y="1150"/>
                  </a:cubicBezTo>
                  <a:cubicBezTo>
                    <a:pt x="3156" y="698"/>
                    <a:pt x="2822" y="630"/>
                    <a:pt x="2628" y="630"/>
                  </a:cubicBezTo>
                  <a:cubicBezTo>
                    <a:pt x="2546" y="630"/>
                    <a:pt x="2489" y="642"/>
                    <a:pt x="2489" y="642"/>
                  </a:cubicBezTo>
                  <a:cubicBezTo>
                    <a:pt x="2489" y="642"/>
                    <a:pt x="2457" y="81"/>
                    <a:pt x="2033" y="7"/>
                  </a:cubicBezTo>
                  <a:cubicBezTo>
                    <a:pt x="2003" y="2"/>
                    <a:pt x="1974" y="0"/>
                    <a:pt x="1947" y="0"/>
                  </a:cubicBezTo>
                  <a:close/>
                </a:path>
              </a:pathLst>
            </a:custGeom>
            <a:solidFill>
              <a:srgbClr val="CC9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3" name="Google Shape;2353;p66"/>
            <p:cNvSpPr/>
            <p:nvPr/>
          </p:nvSpPr>
          <p:spPr>
            <a:xfrm>
              <a:off x="4243575" y="2155700"/>
              <a:ext cx="16775" cy="10325"/>
            </a:xfrm>
            <a:custGeom>
              <a:avLst/>
              <a:gdLst/>
              <a:ahLst/>
              <a:cxnLst/>
              <a:rect l="l" t="t" r="r" b="b"/>
              <a:pathLst>
                <a:path w="671" h="413" extrusionOk="0">
                  <a:moveTo>
                    <a:pt x="172" y="0"/>
                  </a:moveTo>
                  <a:cubicBezTo>
                    <a:pt x="172" y="0"/>
                    <a:pt x="0" y="244"/>
                    <a:pt x="121" y="244"/>
                  </a:cubicBezTo>
                  <a:cubicBezTo>
                    <a:pt x="124" y="244"/>
                    <a:pt x="127" y="244"/>
                    <a:pt x="130" y="243"/>
                  </a:cubicBezTo>
                  <a:cubicBezTo>
                    <a:pt x="134" y="243"/>
                    <a:pt x="137" y="243"/>
                    <a:pt x="141" y="243"/>
                  </a:cubicBezTo>
                  <a:cubicBezTo>
                    <a:pt x="273" y="243"/>
                    <a:pt x="363" y="413"/>
                    <a:pt x="363" y="413"/>
                  </a:cubicBezTo>
                  <a:lnTo>
                    <a:pt x="670" y="222"/>
                  </a:lnTo>
                  <a:cubicBezTo>
                    <a:pt x="670" y="222"/>
                    <a:pt x="405" y="22"/>
                    <a:pt x="172" y="0"/>
                  </a:cubicBezTo>
                  <a:close/>
                </a:path>
              </a:pathLst>
            </a:custGeom>
            <a:solidFill>
              <a:srgbClr val="EB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4" name="Google Shape;2354;p66"/>
            <p:cNvSpPr/>
            <p:nvPr/>
          </p:nvSpPr>
          <p:spPr>
            <a:xfrm>
              <a:off x="4318025" y="2256275"/>
              <a:ext cx="117775" cy="172850"/>
            </a:xfrm>
            <a:custGeom>
              <a:avLst/>
              <a:gdLst/>
              <a:ahLst/>
              <a:cxnLst/>
              <a:rect l="l" t="t" r="r" b="b"/>
              <a:pathLst>
                <a:path w="4711" h="6914" extrusionOk="0">
                  <a:moveTo>
                    <a:pt x="2350" y="318"/>
                  </a:moveTo>
                  <a:cubicBezTo>
                    <a:pt x="3536" y="318"/>
                    <a:pt x="4489" y="1726"/>
                    <a:pt x="4489" y="3462"/>
                  </a:cubicBezTo>
                  <a:cubicBezTo>
                    <a:pt x="4489" y="5198"/>
                    <a:pt x="3536" y="6607"/>
                    <a:pt x="2350" y="6607"/>
                  </a:cubicBezTo>
                  <a:cubicBezTo>
                    <a:pt x="1175" y="6607"/>
                    <a:pt x="222" y="5198"/>
                    <a:pt x="222" y="3462"/>
                  </a:cubicBezTo>
                  <a:cubicBezTo>
                    <a:pt x="222" y="1726"/>
                    <a:pt x="1175" y="318"/>
                    <a:pt x="2350" y="318"/>
                  </a:cubicBezTo>
                  <a:close/>
                  <a:moveTo>
                    <a:pt x="2350" y="0"/>
                  </a:moveTo>
                  <a:cubicBezTo>
                    <a:pt x="1059" y="0"/>
                    <a:pt x="0" y="1556"/>
                    <a:pt x="0" y="3462"/>
                  </a:cubicBezTo>
                  <a:cubicBezTo>
                    <a:pt x="0" y="5368"/>
                    <a:pt x="1059" y="6913"/>
                    <a:pt x="2350" y="6913"/>
                  </a:cubicBezTo>
                  <a:cubicBezTo>
                    <a:pt x="3652" y="6913"/>
                    <a:pt x="4711" y="5368"/>
                    <a:pt x="4711" y="3462"/>
                  </a:cubicBezTo>
                  <a:cubicBezTo>
                    <a:pt x="4711" y="1556"/>
                    <a:pt x="3652" y="0"/>
                    <a:pt x="2350" y="0"/>
                  </a:cubicBezTo>
                  <a:close/>
                </a:path>
              </a:pathLst>
            </a:custGeom>
            <a:solidFill>
              <a:srgbClr val="6B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5" name="Google Shape;2355;p66"/>
            <p:cNvSpPr/>
            <p:nvPr/>
          </p:nvSpPr>
          <p:spPr>
            <a:xfrm>
              <a:off x="4315100" y="2256275"/>
              <a:ext cx="117800" cy="172850"/>
            </a:xfrm>
            <a:custGeom>
              <a:avLst/>
              <a:gdLst/>
              <a:ahLst/>
              <a:cxnLst/>
              <a:rect l="l" t="t" r="r" b="b"/>
              <a:pathLst>
                <a:path w="4712" h="6914" extrusionOk="0">
                  <a:moveTo>
                    <a:pt x="2361" y="318"/>
                  </a:moveTo>
                  <a:cubicBezTo>
                    <a:pt x="3536" y="318"/>
                    <a:pt x="4489" y="1726"/>
                    <a:pt x="4489" y="3462"/>
                  </a:cubicBezTo>
                  <a:cubicBezTo>
                    <a:pt x="4489" y="5198"/>
                    <a:pt x="3536" y="6607"/>
                    <a:pt x="2361" y="6607"/>
                  </a:cubicBezTo>
                  <a:cubicBezTo>
                    <a:pt x="1176" y="6607"/>
                    <a:pt x="223" y="5198"/>
                    <a:pt x="223" y="3462"/>
                  </a:cubicBezTo>
                  <a:cubicBezTo>
                    <a:pt x="223" y="1726"/>
                    <a:pt x="1176" y="318"/>
                    <a:pt x="2361" y="318"/>
                  </a:cubicBezTo>
                  <a:close/>
                  <a:moveTo>
                    <a:pt x="2361" y="0"/>
                  </a:moveTo>
                  <a:cubicBezTo>
                    <a:pt x="1059" y="0"/>
                    <a:pt x="0" y="1556"/>
                    <a:pt x="0" y="3462"/>
                  </a:cubicBezTo>
                  <a:cubicBezTo>
                    <a:pt x="0" y="5368"/>
                    <a:pt x="1059" y="6913"/>
                    <a:pt x="2361" y="6913"/>
                  </a:cubicBezTo>
                  <a:cubicBezTo>
                    <a:pt x="3653" y="6913"/>
                    <a:pt x="4712" y="5368"/>
                    <a:pt x="4712" y="3462"/>
                  </a:cubicBezTo>
                  <a:cubicBezTo>
                    <a:pt x="4712" y="1556"/>
                    <a:pt x="3653" y="0"/>
                    <a:pt x="2361" y="0"/>
                  </a:cubicBezTo>
                  <a:close/>
                </a:path>
              </a:pathLst>
            </a:custGeom>
            <a:solidFill>
              <a:srgbClr val="9F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6" name="Google Shape;2356;p66"/>
            <p:cNvSpPr/>
            <p:nvPr/>
          </p:nvSpPr>
          <p:spPr>
            <a:xfrm>
              <a:off x="4372800" y="2259175"/>
              <a:ext cx="2400" cy="168100"/>
            </a:xfrm>
            <a:custGeom>
              <a:avLst/>
              <a:gdLst/>
              <a:ahLst/>
              <a:cxnLst/>
              <a:rect l="l" t="t" r="r" b="b"/>
              <a:pathLst>
                <a:path w="96" h="6724" extrusionOk="0">
                  <a:moveTo>
                    <a:pt x="53" y="0"/>
                  </a:moveTo>
                  <a:cubicBezTo>
                    <a:pt x="21" y="0"/>
                    <a:pt x="0" y="22"/>
                    <a:pt x="0" y="43"/>
                  </a:cubicBezTo>
                  <a:lnTo>
                    <a:pt x="0" y="6670"/>
                  </a:lnTo>
                  <a:cubicBezTo>
                    <a:pt x="0" y="6702"/>
                    <a:pt x="21" y="6724"/>
                    <a:pt x="53" y="6724"/>
                  </a:cubicBezTo>
                  <a:cubicBezTo>
                    <a:pt x="75" y="6724"/>
                    <a:pt x="96" y="6702"/>
                    <a:pt x="96" y="6670"/>
                  </a:cubicBezTo>
                  <a:lnTo>
                    <a:pt x="96" y="43"/>
                  </a:lnTo>
                  <a:cubicBezTo>
                    <a:pt x="96" y="22"/>
                    <a:pt x="75" y="0"/>
                    <a:pt x="53" y="0"/>
                  </a:cubicBezTo>
                  <a:close/>
                </a:path>
              </a:pathLst>
            </a:custGeom>
            <a:solidFill>
              <a:srgbClr val="9F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7" name="Google Shape;2357;p66"/>
            <p:cNvSpPr/>
            <p:nvPr/>
          </p:nvSpPr>
          <p:spPr>
            <a:xfrm>
              <a:off x="4315900" y="2343625"/>
              <a:ext cx="115675" cy="2375"/>
            </a:xfrm>
            <a:custGeom>
              <a:avLst/>
              <a:gdLst/>
              <a:ahLst/>
              <a:cxnLst/>
              <a:rect l="l" t="t" r="r" b="b"/>
              <a:pathLst>
                <a:path w="4627" h="95" extrusionOk="0">
                  <a:moveTo>
                    <a:pt x="53" y="0"/>
                  </a:moveTo>
                  <a:cubicBezTo>
                    <a:pt x="22" y="0"/>
                    <a:pt x="0" y="21"/>
                    <a:pt x="0" y="42"/>
                  </a:cubicBezTo>
                  <a:cubicBezTo>
                    <a:pt x="0" y="74"/>
                    <a:pt x="22" y="95"/>
                    <a:pt x="53" y="95"/>
                  </a:cubicBezTo>
                  <a:lnTo>
                    <a:pt x="4574" y="95"/>
                  </a:lnTo>
                  <a:cubicBezTo>
                    <a:pt x="4605" y="95"/>
                    <a:pt x="4626" y="74"/>
                    <a:pt x="4626" y="42"/>
                  </a:cubicBezTo>
                  <a:cubicBezTo>
                    <a:pt x="4626" y="21"/>
                    <a:pt x="4605" y="0"/>
                    <a:pt x="4574" y="0"/>
                  </a:cubicBezTo>
                  <a:close/>
                </a:path>
              </a:pathLst>
            </a:custGeom>
            <a:solidFill>
              <a:srgbClr val="9F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8" name="Google Shape;2358;p66"/>
            <p:cNvSpPr/>
            <p:nvPr/>
          </p:nvSpPr>
          <p:spPr>
            <a:xfrm>
              <a:off x="4325425" y="2296350"/>
              <a:ext cx="96375" cy="96250"/>
            </a:xfrm>
            <a:custGeom>
              <a:avLst/>
              <a:gdLst/>
              <a:ahLst/>
              <a:cxnLst/>
              <a:rect l="l" t="t" r="r" b="b"/>
              <a:pathLst>
                <a:path w="3855" h="3850" extrusionOk="0">
                  <a:moveTo>
                    <a:pt x="48" y="1"/>
                  </a:moveTo>
                  <a:cubicBezTo>
                    <a:pt x="35" y="1"/>
                    <a:pt x="21" y="6"/>
                    <a:pt x="11" y="17"/>
                  </a:cubicBezTo>
                  <a:cubicBezTo>
                    <a:pt x="0" y="38"/>
                    <a:pt x="0" y="70"/>
                    <a:pt x="11" y="91"/>
                  </a:cubicBezTo>
                  <a:lnTo>
                    <a:pt x="3758" y="3839"/>
                  </a:lnTo>
                  <a:cubicBezTo>
                    <a:pt x="3769" y="3849"/>
                    <a:pt x="3780" y="3849"/>
                    <a:pt x="3801" y="3849"/>
                  </a:cubicBezTo>
                  <a:cubicBezTo>
                    <a:pt x="3812" y="3849"/>
                    <a:pt x="3822" y="3849"/>
                    <a:pt x="3833" y="3839"/>
                  </a:cubicBezTo>
                  <a:cubicBezTo>
                    <a:pt x="3854" y="3818"/>
                    <a:pt x="3854" y="3786"/>
                    <a:pt x="3833" y="3765"/>
                  </a:cubicBezTo>
                  <a:lnTo>
                    <a:pt x="85" y="17"/>
                  </a:lnTo>
                  <a:cubicBezTo>
                    <a:pt x="75" y="6"/>
                    <a:pt x="61" y="1"/>
                    <a:pt x="48" y="1"/>
                  </a:cubicBezTo>
                  <a:close/>
                </a:path>
              </a:pathLst>
            </a:custGeom>
            <a:solidFill>
              <a:srgbClr val="9F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9" name="Google Shape;2359;p66"/>
            <p:cNvSpPr/>
            <p:nvPr/>
          </p:nvSpPr>
          <p:spPr>
            <a:xfrm>
              <a:off x="4325425" y="2296350"/>
              <a:ext cx="96375" cy="96250"/>
            </a:xfrm>
            <a:custGeom>
              <a:avLst/>
              <a:gdLst/>
              <a:ahLst/>
              <a:cxnLst/>
              <a:rect l="l" t="t" r="r" b="b"/>
              <a:pathLst>
                <a:path w="3855" h="3850" extrusionOk="0">
                  <a:moveTo>
                    <a:pt x="3796" y="1"/>
                  </a:moveTo>
                  <a:cubicBezTo>
                    <a:pt x="3782" y="1"/>
                    <a:pt x="3769" y="6"/>
                    <a:pt x="3758" y="17"/>
                  </a:cubicBezTo>
                  <a:lnTo>
                    <a:pt x="11" y="3765"/>
                  </a:lnTo>
                  <a:cubicBezTo>
                    <a:pt x="0" y="3786"/>
                    <a:pt x="0" y="3818"/>
                    <a:pt x="11" y="3839"/>
                  </a:cubicBezTo>
                  <a:cubicBezTo>
                    <a:pt x="22" y="3849"/>
                    <a:pt x="43" y="3849"/>
                    <a:pt x="53" y="3849"/>
                  </a:cubicBezTo>
                  <a:cubicBezTo>
                    <a:pt x="64" y="3849"/>
                    <a:pt x="74" y="3849"/>
                    <a:pt x="85" y="3839"/>
                  </a:cubicBezTo>
                  <a:lnTo>
                    <a:pt x="3833" y="91"/>
                  </a:lnTo>
                  <a:cubicBezTo>
                    <a:pt x="3854" y="70"/>
                    <a:pt x="3854" y="38"/>
                    <a:pt x="3833" y="17"/>
                  </a:cubicBezTo>
                  <a:cubicBezTo>
                    <a:pt x="3822" y="6"/>
                    <a:pt x="3809" y="1"/>
                    <a:pt x="3796" y="1"/>
                  </a:cubicBezTo>
                  <a:close/>
                </a:path>
              </a:pathLst>
            </a:custGeom>
            <a:solidFill>
              <a:srgbClr val="9F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0" name="Google Shape;2360;p66"/>
            <p:cNvSpPr/>
            <p:nvPr/>
          </p:nvSpPr>
          <p:spPr>
            <a:xfrm>
              <a:off x="4366975" y="2332500"/>
              <a:ext cx="14050" cy="20675"/>
            </a:xfrm>
            <a:custGeom>
              <a:avLst/>
              <a:gdLst/>
              <a:ahLst/>
              <a:cxnLst/>
              <a:rect l="l" t="t" r="r" b="b"/>
              <a:pathLst>
                <a:path w="562" h="827" extrusionOk="0">
                  <a:moveTo>
                    <a:pt x="286" y="0"/>
                  </a:moveTo>
                  <a:cubicBezTo>
                    <a:pt x="127" y="0"/>
                    <a:pt x="0" y="180"/>
                    <a:pt x="0" y="413"/>
                  </a:cubicBezTo>
                  <a:cubicBezTo>
                    <a:pt x="0" y="646"/>
                    <a:pt x="127" y="826"/>
                    <a:pt x="286" y="826"/>
                  </a:cubicBezTo>
                  <a:cubicBezTo>
                    <a:pt x="435" y="826"/>
                    <a:pt x="562" y="646"/>
                    <a:pt x="562" y="413"/>
                  </a:cubicBezTo>
                  <a:cubicBezTo>
                    <a:pt x="562" y="180"/>
                    <a:pt x="435" y="0"/>
                    <a:pt x="286" y="0"/>
                  </a:cubicBezTo>
                  <a:close/>
                </a:path>
              </a:pathLst>
            </a:custGeom>
            <a:solidFill>
              <a:srgbClr val="9F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1" name="Google Shape;2361;p66"/>
            <p:cNvSpPr/>
            <p:nvPr/>
          </p:nvSpPr>
          <p:spPr>
            <a:xfrm>
              <a:off x="4369625" y="2336450"/>
              <a:ext cx="8750" cy="12750"/>
            </a:xfrm>
            <a:custGeom>
              <a:avLst/>
              <a:gdLst/>
              <a:ahLst/>
              <a:cxnLst/>
              <a:rect l="l" t="t" r="r" b="b"/>
              <a:pathLst>
                <a:path w="350" h="510" extrusionOk="0">
                  <a:moveTo>
                    <a:pt x="180" y="1"/>
                  </a:moveTo>
                  <a:cubicBezTo>
                    <a:pt x="75" y="1"/>
                    <a:pt x="0" y="118"/>
                    <a:pt x="0" y="255"/>
                  </a:cubicBezTo>
                  <a:cubicBezTo>
                    <a:pt x="0" y="393"/>
                    <a:pt x="75" y="509"/>
                    <a:pt x="180" y="509"/>
                  </a:cubicBezTo>
                  <a:cubicBezTo>
                    <a:pt x="275" y="509"/>
                    <a:pt x="350" y="393"/>
                    <a:pt x="350" y="255"/>
                  </a:cubicBezTo>
                  <a:cubicBezTo>
                    <a:pt x="350" y="118"/>
                    <a:pt x="275" y="1"/>
                    <a:pt x="180" y="1"/>
                  </a:cubicBezTo>
                  <a:close/>
                </a:path>
              </a:pathLst>
            </a:custGeom>
            <a:solidFill>
              <a:srgbClr val="6B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2" name="Google Shape;2362;p66"/>
            <p:cNvSpPr/>
            <p:nvPr/>
          </p:nvSpPr>
          <p:spPr>
            <a:xfrm>
              <a:off x="4274850" y="2252825"/>
              <a:ext cx="129725" cy="44750"/>
            </a:xfrm>
            <a:custGeom>
              <a:avLst/>
              <a:gdLst/>
              <a:ahLst/>
              <a:cxnLst/>
              <a:rect l="l" t="t" r="r" b="b"/>
              <a:pathLst>
                <a:path w="5189" h="1790" extrusionOk="0">
                  <a:moveTo>
                    <a:pt x="5189" y="0"/>
                  </a:moveTo>
                  <a:lnTo>
                    <a:pt x="1" y="138"/>
                  </a:lnTo>
                  <a:lnTo>
                    <a:pt x="393" y="1790"/>
                  </a:lnTo>
                  <a:lnTo>
                    <a:pt x="4807" y="1790"/>
                  </a:lnTo>
                  <a:lnTo>
                    <a:pt x="5189" y="0"/>
                  </a:lnTo>
                  <a:close/>
                </a:path>
              </a:pathLst>
            </a:custGeom>
            <a:solidFill>
              <a:srgbClr val="839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3" name="Google Shape;2363;p66"/>
            <p:cNvSpPr/>
            <p:nvPr/>
          </p:nvSpPr>
          <p:spPr>
            <a:xfrm>
              <a:off x="4355850" y="2260750"/>
              <a:ext cx="47150" cy="13550"/>
            </a:xfrm>
            <a:custGeom>
              <a:avLst/>
              <a:gdLst/>
              <a:ahLst/>
              <a:cxnLst/>
              <a:rect l="l" t="t" r="r" b="b"/>
              <a:pathLst>
                <a:path w="1886" h="542" extrusionOk="0">
                  <a:moveTo>
                    <a:pt x="33" y="1"/>
                  </a:moveTo>
                  <a:lnTo>
                    <a:pt x="1" y="160"/>
                  </a:lnTo>
                  <a:cubicBezTo>
                    <a:pt x="1049" y="276"/>
                    <a:pt x="1546" y="351"/>
                    <a:pt x="1769" y="541"/>
                  </a:cubicBezTo>
                  <a:lnTo>
                    <a:pt x="1800" y="382"/>
                  </a:lnTo>
                  <a:cubicBezTo>
                    <a:pt x="1800" y="382"/>
                    <a:pt x="837" y="139"/>
                    <a:pt x="1854" y="139"/>
                  </a:cubicBezTo>
                  <a:lnTo>
                    <a:pt x="1885" y="1"/>
                  </a:lnTo>
                  <a:close/>
                </a:path>
              </a:pathLst>
            </a:custGeom>
            <a:solidFill>
              <a:srgbClr val="819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4" name="Google Shape;2364;p66"/>
            <p:cNvSpPr/>
            <p:nvPr/>
          </p:nvSpPr>
          <p:spPr>
            <a:xfrm>
              <a:off x="4275400" y="2252050"/>
              <a:ext cx="132875" cy="8725"/>
            </a:xfrm>
            <a:custGeom>
              <a:avLst/>
              <a:gdLst/>
              <a:ahLst/>
              <a:cxnLst/>
              <a:rect l="l" t="t" r="r" b="b"/>
              <a:pathLst>
                <a:path w="5315" h="349" extrusionOk="0">
                  <a:moveTo>
                    <a:pt x="191" y="0"/>
                  </a:moveTo>
                  <a:cubicBezTo>
                    <a:pt x="85" y="0"/>
                    <a:pt x="0" y="95"/>
                    <a:pt x="21" y="201"/>
                  </a:cubicBezTo>
                  <a:cubicBezTo>
                    <a:pt x="32" y="285"/>
                    <a:pt x="106" y="349"/>
                    <a:pt x="191" y="349"/>
                  </a:cubicBezTo>
                  <a:lnTo>
                    <a:pt x="5135" y="349"/>
                  </a:lnTo>
                  <a:cubicBezTo>
                    <a:pt x="5230" y="349"/>
                    <a:pt x="5315" y="275"/>
                    <a:pt x="5315" y="169"/>
                  </a:cubicBezTo>
                  <a:cubicBezTo>
                    <a:pt x="5315" y="74"/>
                    <a:pt x="5230" y="0"/>
                    <a:pt x="5135" y="0"/>
                  </a:cubicBezTo>
                  <a:close/>
                </a:path>
              </a:pathLst>
            </a:custGeom>
            <a:solidFill>
              <a:srgbClr val="C4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5" name="Google Shape;2365;p66"/>
            <p:cNvSpPr/>
            <p:nvPr/>
          </p:nvSpPr>
          <p:spPr>
            <a:xfrm>
              <a:off x="4211625" y="2173700"/>
              <a:ext cx="82600" cy="106150"/>
            </a:xfrm>
            <a:custGeom>
              <a:avLst/>
              <a:gdLst/>
              <a:ahLst/>
              <a:cxnLst/>
              <a:rect l="l" t="t" r="r" b="b"/>
              <a:pathLst>
                <a:path w="3304" h="4246" extrusionOk="0">
                  <a:moveTo>
                    <a:pt x="0" y="0"/>
                  </a:moveTo>
                  <a:lnTo>
                    <a:pt x="921" y="4245"/>
                  </a:lnTo>
                  <a:lnTo>
                    <a:pt x="3303" y="4245"/>
                  </a:lnTo>
                  <a:lnTo>
                    <a:pt x="2393" y="0"/>
                  </a:lnTo>
                  <a:close/>
                </a:path>
              </a:pathLst>
            </a:custGeom>
            <a:solidFill>
              <a:srgbClr val="894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6" name="Google Shape;2366;p66"/>
            <p:cNvSpPr/>
            <p:nvPr/>
          </p:nvSpPr>
          <p:spPr>
            <a:xfrm>
              <a:off x="4216375" y="2185600"/>
              <a:ext cx="70150" cy="70700"/>
            </a:xfrm>
            <a:custGeom>
              <a:avLst/>
              <a:gdLst/>
              <a:ahLst/>
              <a:cxnLst/>
              <a:rect l="l" t="t" r="r" b="b"/>
              <a:pathLst>
                <a:path w="2806" h="2828" extrusionOk="0">
                  <a:moveTo>
                    <a:pt x="1" y="0"/>
                  </a:moveTo>
                  <a:lnTo>
                    <a:pt x="488" y="2827"/>
                  </a:lnTo>
                  <a:lnTo>
                    <a:pt x="2806" y="2689"/>
                  </a:lnTo>
                  <a:lnTo>
                    <a:pt x="2457" y="868"/>
                  </a:lnTo>
                  <a:cubicBezTo>
                    <a:pt x="2193" y="1606"/>
                    <a:pt x="1608" y="2020"/>
                    <a:pt x="1158" y="2020"/>
                  </a:cubicBezTo>
                  <a:cubicBezTo>
                    <a:pt x="903" y="2020"/>
                    <a:pt x="692" y="1888"/>
                    <a:pt x="604" y="1609"/>
                  </a:cubicBezTo>
                  <a:cubicBezTo>
                    <a:pt x="361" y="837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70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7" name="Google Shape;2367;p66"/>
            <p:cNvSpPr/>
            <p:nvPr/>
          </p:nvSpPr>
          <p:spPr>
            <a:xfrm>
              <a:off x="4241775" y="2158325"/>
              <a:ext cx="59050" cy="141900"/>
            </a:xfrm>
            <a:custGeom>
              <a:avLst/>
              <a:gdLst/>
              <a:ahLst/>
              <a:cxnLst/>
              <a:rect l="l" t="t" r="r" b="b"/>
              <a:pathLst>
                <a:path w="2362" h="5676" extrusionOk="0">
                  <a:moveTo>
                    <a:pt x="889" y="1"/>
                  </a:moveTo>
                  <a:cubicBezTo>
                    <a:pt x="862" y="1"/>
                    <a:pt x="834" y="4"/>
                    <a:pt x="806" y="11"/>
                  </a:cubicBezTo>
                  <a:lnTo>
                    <a:pt x="86" y="192"/>
                  </a:lnTo>
                  <a:cubicBezTo>
                    <a:pt x="32" y="213"/>
                    <a:pt x="1" y="265"/>
                    <a:pt x="22" y="319"/>
                  </a:cubicBezTo>
                  <a:cubicBezTo>
                    <a:pt x="31" y="364"/>
                    <a:pt x="72" y="395"/>
                    <a:pt x="117" y="395"/>
                  </a:cubicBezTo>
                  <a:cubicBezTo>
                    <a:pt x="124" y="395"/>
                    <a:pt x="131" y="394"/>
                    <a:pt x="138" y="392"/>
                  </a:cubicBezTo>
                  <a:lnTo>
                    <a:pt x="858" y="202"/>
                  </a:lnTo>
                  <a:cubicBezTo>
                    <a:pt x="879" y="202"/>
                    <a:pt x="911" y="202"/>
                    <a:pt x="943" y="223"/>
                  </a:cubicBezTo>
                  <a:cubicBezTo>
                    <a:pt x="964" y="234"/>
                    <a:pt x="985" y="255"/>
                    <a:pt x="985" y="287"/>
                  </a:cubicBezTo>
                  <a:lnTo>
                    <a:pt x="2161" y="5601"/>
                  </a:lnTo>
                  <a:cubicBezTo>
                    <a:pt x="2171" y="5644"/>
                    <a:pt x="2213" y="5676"/>
                    <a:pt x="2256" y="5676"/>
                  </a:cubicBezTo>
                  <a:lnTo>
                    <a:pt x="2277" y="5676"/>
                  </a:lnTo>
                  <a:cubicBezTo>
                    <a:pt x="2330" y="5665"/>
                    <a:pt x="2361" y="5612"/>
                    <a:pt x="2351" y="5549"/>
                  </a:cubicBezTo>
                  <a:lnTo>
                    <a:pt x="1187" y="244"/>
                  </a:lnTo>
                  <a:cubicBezTo>
                    <a:pt x="1166" y="160"/>
                    <a:pt x="1123" y="96"/>
                    <a:pt x="1049" y="44"/>
                  </a:cubicBezTo>
                  <a:cubicBezTo>
                    <a:pt x="999" y="15"/>
                    <a:pt x="945" y="1"/>
                    <a:pt x="889" y="1"/>
                  </a:cubicBezTo>
                  <a:close/>
                </a:path>
              </a:pathLst>
            </a:custGeom>
            <a:solidFill>
              <a:srgbClr val="9F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8" name="Google Shape;2368;p66"/>
            <p:cNvSpPr/>
            <p:nvPr/>
          </p:nvSpPr>
          <p:spPr>
            <a:xfrm>
              <a:off x="4365375" y="2306325"/>
              <a:ext cx="31000" cy="83625"/>
            </a:xfrm>
            <a:custGeom>
              <a:avLst/>
              <a:gdLst/>
              <a:ahLst/>
              <a:cxnLst/>
              <a:rect l="l" t="t" r="r" b="b"/>
              <a:pathLst>
                <a:path w="1240" h="3345" extrusionOk="0">
                  <a:moveTo>
                    <a:pt x="450" y="1"/>
                  </a:moveTo>
                  <a:cubicBezTo>
                    <a:pt x="421" y="1"/>
                    <a:pt x="391" y="4"/>
                    <a:pt x="361" y="10"/>
                  </a:cubicBezTo>
                  <a:cubicBezTo>
                    <a:pt x="160" y="52"/>
                    <a:pt x="1" y="232"/>
                    <a:pt x="1" y="444"/>
                  </a:cubicBezTo>
                  <a:cubicBezTo>
                    <a:pt x="1" y="761"/>
                    <a:pt x="85" y="1132"/>
                    <a:pt x="287" y="1683"/>
                  </a:cubicBezTo>
                  <a:cubicBezTo>
                    <a:pt x="583" y="2466"/>
                    <a:pt x="784" y="3344"/>
                    <a:pt x="784" y="3344"/>
                  </a:cubicBezTo>
                  <a:lnTo>
                    <a:pt x="1240" y="3344"/>
                  </a:lnTo>
                  <a:cubicBezTo>
                    <a:pt x="1070" y="2657"/>
                    <a:pt x="954" y="1185"/>
                    <a:pt x="890" y="422"/>
                  </a:cubicBezTo>
                  <a:cubicBezTo>
                    <a:pt x="881" y="178"/>
                    <a:pt x="680" y="1"/>
                    <a:pt x="450" y="1"/>
                  </a:cubicBezTo>
                  <a:close/>
                </a:path>
              </a:pathLst>
            </a:custGeom>
            <a:solidFill>
              <a:srgbClr val="EB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9" name="Google Shape;2369;p66"/>
            <p:cNvSpPr/>
            <p:nvPr/>
          </p:nvSpPr>
          <p:spPr>
            <a:xfrm>
              <a:off x="4283075" y="2147225"/>
              <a:ext cx="46600" cy="42450"/>
            </a:xfrm>
            <a:custGeom>
              <a:avLst/>
              <a:gdLst/>
              <a:ahLst/>
              <a:cxnLst/>
              <a:rect l="l" t="t" r="r" b="b"/>
              <a:pathLst>
                <a:path w="1864" h="1698" extrusionOk="0">
                  <a:moveTo>
                    <a:pt x="1102" y="1"/>
                  </a:moveTo>
                  <a:lnTo>
                    <a:pt x="784" y="307"/>
                  </a:lnTo>
                  <a:cubicBezTo>
                    <a:pt x="1" y="911"/>
                    <a:pt x="106" y="1493"/>
                    <a:pt x="530" y="1662"/>
                  </a:cubicBezTo>
                  <a:cubicBezTo>
                    <a:pt x="589" y="1687"/>
                    <a:pt x="656" y="1698"/>
                    <a:pt x="730" y="1698"/>
                  </a:cubicBezTo>
                  <a:cubicBezTo>
                    <a:pt x="1188" y="1698"/>
                    <a:pt x="1864" y="1281"/>
                    <a:pt x="1864" y="1281"/>
                  </a:cubicBezTo>
                  <a:lnTo>
                    <a:pt x="1779" y="466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F9E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0" name="Google Shape;2370;p66"/>
            <p:cNvSpPr/>
            <p:nvPr/>
          </p:nvSpPr>
          <p:spPr>
            <a:xfrm>
              <a:off x="4299200" y="2097275"/>
              <a:ext cx="79450" cy="68125"/>
            </a:xfrm>
            <a:custGeom>
              <a:avLst/>
              <a:gdLst/>
              <a:ahLst/>
              <a:cxnLst/>
              <a:rect l="l" t="t" r="r" b="b"/>
              <a:pathLst>
                <a:path w="3178" h="2725" extrusionOk="0">
                  <a:moveTo>
                    <a:pt x="1682" y="0"/>
                  </a:moveTo>
                  <a:cubicBezTo>
                    <a:pt x="1475" y="0"/>
                    <a:pt x="1234" y="34"/>
                    <a:pt x="965" y="114"/>
                  </a:cubicBezTo>
                  <a:cubicBezTo>
                    <a:pt x="107" y="378"/>
                    <a:pt x="1" y="1088"/>
                    <a:pt x="12" y="1712"/>
                  </a:cubicBezTo>
                  <a:cubicBezTo>
                    <a:pt x="12" y="2337"/>
                    <a:pt x="678" y="2644"/>
                    <a:pt x="1092" y="2718"/>
                  </a:cubicBezTo>
                  <a:cubicBezTo>
                    <a:pt x="1114" y="2722"/>
                    <a:pt x="1134" y="2724"/>
                    <a:pt x="1152" y="2724"/>
                  </a:cubicBezTo>
                  <a:cubicBezTo>
                    <a:pt x="1477" y="2724"/>
                    <a:pt x="1144" y="2126"/>
                    <a:pt x="1144" y="2126"/>
                  </a:cubicBezTo>
                  <a:lnTo>
                    <a:pt x="2278" y="2126"/>
                  </a:lnTo>
                  <a:cubicBezTo>
                    <a:pt x="2278" y="2126"/>
                    <a:pt x="2279" y="2126"/>
                    <a:pt x="2282" y="2126"/>
                  </a:cubicBezTo>
                  <a:cubicBezTo>
                    <a:pt x="2321" y="2126"/>
                    <a:pt x="2605" y="2117"/>
                    <a:pt x="2881" y="1872"/>
                  </a:cubicBezTo>
                  <a:cubicBezTo>
                    <a:pt x="3177" y="1617"/>
                    <a:pt x="2881" y="792"/>
                    <a:pt x="2881" y="792"/>
                  </a:cubicBezTo>
                  <a:cubicBezTo>
                    <a:pt x="2797" y="403"/>
                    <a:pt x="2626" y="349"/>
                    <a:pt x="2536" y="349"/>
                  </a:cubicBezTo>
                  <a:cubicBezTo>
                    <a:pt x="2501" y="349"/>
                    <a:pt x="2478" y="357"/>
                    <a:pt x="2478" y="357"/>
                  </a:cubicBezTo>
                  <a:cubicBezTo>
                    <a:pt x="2420" y="161"/>
                    <a:pt x="2133" y="0"/>
                    <a:pt x="1682" y="0"/>
                  </a:cubicBezTo>
                  <a:close/>
                </a:path>
              </a:pathLst>
            </a:custGeom>
            <a:solidFill>
              <a:srgbClr val="F9E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1" name="Google Shape;2371;p66"/>
            <p:cNvSpPr/>
            <p:nvPr/>
          </p:nvSpPr>
          <p:spPr>
            <a:xfrm>
              <a:off x="4352150" y="2119950"/>
              <a:ext cx="19150" cy="29950"/>
            </a:xfrm>
            <a:custGeom>
              <a:avLst/>
              <a:gdLst/>
              <a:ahLst/>
              <a:cxnLst/>
              <a:rect l="l" t="t" r="r" b="b"/>
              <a:pathLst>
                <a:path w="766" h="1198" extrusionOk="0">
                  <a:moveTo>
                    <a:pt x="0" y="1"/>
                  </a:moveTo>
                  <a:lnTo>
                    <a:pt x="0" y="1"/>
                  </a:lnTo>
                  <a:cubicBezTo>
                    <a:pt x="72" y="16"/>
                    <a:pt x="141" y="32"/>
                    <a:pt x="205" y="51"/>
                  </a:cubicBezTo>
                  <a:lnTo>
                    <a:pt x="205" y="51"/>
                  </a:lnTo>
                  <a:lnTo>
                    <a:pt x="202" y="12"/>
                  </a:lnTo>
                  <a:lnTo>
                    <a:pt x="0" y="1"/>
                  </a:lnTo>
                  <a:close/>
                  <a:moveTo>
                    <a:pt x="205" y="51"/>
                  </a:moveTo>
                  <a:lnTo>
                    <a:pt x="308" y="1197"/>
                  </a:lnTo>
                  <a:cubicBezTo>
                    <a:pt x="308" y="1197"/>
                    <a:pt x="668" y="1049"/>
                    <a:pt x="720" y="647"/>
                  </a:cubicBezTo>
                  <a:cubicBezTo>
                    <a:pt x="765" y="308"/>
                    <a:pt x="547" y="150"/>
                    <a:pt x="205" y="51"/>
                  </a:cubicBezTo>
                  <a:close/>
                </a:path>
              </a:pathLst>
            </a:custGeom>
            <a:solidFill>
              <a:srgbClr val="E0CE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2" name="Google Shape;2372;p66"/>
            <p:cNvSpPr/>
            <p:nvPr/>
          </p:nvSpPr>
          <p:spPr>
            <a:xfrm>
              <a:off x="4285200" y="2125350"/>
              <a:ext cx="59425" cy="64325"/>
            </a:xfrm>
            <a:custGeom>
              <a:avLst/>
              <a:gdLst/>
              <a:ahLst/>
              <a:cxnLst/>
              <a:rect l="l" t="t" r="r" b="b"/>
              <a:pathLst>
                <a:path w="2377" h="2573" extrusionOk="0">
                  <a:moveTo>
                    <a:pt x="2252" y="1"/>
                  </a:moveTo>
                  <a:cubicBezTo>
                    <a:pt x="2245" y="1"/>
                    <a:pt x="2236" y="3"/>
                    <a:pt x="2224" y="7"/>
                  </a:cubicBezTo>
                  <a:cubicBezTo>
                    <a:pt x="1803" y="157"/>
                    <a:pt x="1411" y="883"/>
                    <a:pt x="994" y="883"/>
                  </a:cubicBezTo>
                  <a:cubicBezTo>
                    <a:pt x="970" y="883"/>
                    <a:pt x="946" y="881"/>
                    <a:pt x="921" y="876"/>
                  </a:cubicBezTo>
                  <a:cubicBezTo>
                    <a:pt x="624" y="812"/>
                    <a:pt x="572" y="537"/>
                    <a:pt x="572" y="537"/>
                  </a:cubicBezTo>
                  <a:lnTo>
                    <a:pt x="572" y="589"/>
                  </a:lnTo>
                  <a:cubicBezTo>
                    <a:pt x="572" y="801"/>
                    <a:pt x="646" y="970"/>
                    <a:pt x="763" y="1119"/>
                  </a:cubicBezTo>
                  <a:lnTo>
                    <a:pt x="699" y="1172"/>
                  </a:lnTo>
                  <a:cubicBezTo>
                    <a:pt x="815" y="1341"/>
                    <a:pt x="942" y="1415"/>
                    <a:pt x="942" y="1415"/>
                  </a:cubicBezTo>
                  <a:lnTo>
                    <a:pt x="1080" y="1500"/>
                  </a:lnTo>
                  <a:cubicBezTo>
                    <a:pt x="1080" y="1500"/>
                    <a:pt x="552" y="2049"/>
                    <a:pt x="334" y="2049"/>
                  </a:cubicBezTo>
                  <a:cubicBezTo>
                    <a:pt x="283" y="2049"/>
                    <a:pt x="249" y="2019"/>
                    <a:pt x="243" y="1944"/>
                  </a:cubicBezTo>
                  <a:cubicBezTo>
                    <a:pt x="243" y="1828"/>
                    <a:pt x="233" y="1744"/>
                    <a:pt x="222" y="1690"/>
                  </a:cubicBezTo>
                  <a:lnTo>
                    <a:pt x="222" y="1690"/>
                  </a:lnTo>
                  <a:cubicBezTo>
                    <a:pt x="0" y="2093"/>
                    <a:pt x="148" y="2421"/>
                    <a:pt x="445" y="2537"/>
                  </a:cubicBezTo>
                  <a:cubicBezTo>
                    <a:pt x="504" y="2562"/>
                    <a:pt x="571" y="2573"/>
                    <a:pt x="645" y="2573"/>
                  </a:cubicBezTo>
                  <a:cubicBezTo>
                    <a:pt x="1103" y="2573"/>
                    <a:pt x="1779" y="2156"/>
                    <a:pt x="1779" y="2156"/>
                  </a:cubicBezTo>
                  <a:lnTo>
                    <a:pt x="1725" y="1606"/>
                  </a:lnTo>
                  <a:cubicBezTo>
                    <a:pt x="2022" y="1584"/>
                    <a:pt x="1704" y="1003"/>
                    <a:pt x="1704" y="1003"/>
                  </a:cubicBezTo>
                  <a:lnTo>
                    <a:pt x="1916" y="1003"/>
                  </a:lnTo>
                  <a:cubicBezTo>
                    <a:pt x="1806" y="662"/>
                    <a:pt x="2377" y="1"/>
                    <a:pt x="2252" y="1"/>
                  </a:cubicBezTo>
                  <a:close/>
                </a:path>
              </a:pathLst>
            </a:custGeom>
            <a:solidFill>
              <a:srgbClr val="E0CE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3" name="Google Shape;2373;p66"/>
            <p:cNvSpPr/>
            <p:nvPr/>
          </p:nvSpPr>
          <p:spPr>
            <a:xfrm>
              <a:off x="4295650" y="2149875"/>
              <a:ext cx="27675" cy="15425"/>
            </a:xfrm>
            <a:custGeom>
              <a:avLst/>
              <a:gdLst/>
              <a:ahLst/>
              <a:cxnLst/>
              <a:rect l="l" t="t" r="r" b="b"/>
              <a:pathLst>
                <a:path w="1107" h="617" extrusionOk="0">
                  <a:moveTo>
                    <a:pt x="260" y="0"/>
                  </a:moveTo>
                  <a:lnTo>
                    <a:pt x="260" y="0"/>
                  </a:lnTo>
                  <a:cubicBezTo>
                    <a:pt x="1" y="494"/>
                    <a:pt x="480" y="617"/>
                    <a:pt x="827" y="617"/>
                  </a:cubicBezTo>
                  <a:cubicBezTo>
                    <a:pt x="949" y="617"/>
                    <a:pt x="1055" y="602"/>
                    <a:pt x="1107" y="582"/>
                  </a:cubicBezTo>
                  <a:cubicBezTo>
                    <a:pt x="472" y="424"/>
                    <a:pt x="260" y="1"/>
                    <a:pt x="260" y="0"/>
                  </a:cubicBezTo>
                  <a:close/>
                </a:path>
              </a:pathLst>
            </a:custGeom>
            <a:solidFill>
              <a:srgbClr val="E65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4" name="Google Shape;2374;p66"/>
            <p:cNvSpPr/>
            <p:nvPr/>
          </p:nvSpPr>
          <p:spPr>
            <a:xfrm>
              <a:off x="4392375" y="2304550"/>
              <a:ext cx="29950" cy="84075"/>
            </a:xfrm>
            <a:custGeom>
              <a:avLst/>
              <a:gdLst/>
              <a:ahLst/>
              <a:cxnLst/>
              <a:rect l="l" t="t" r="r" b="b"/>
              <a:pathLst>
                <a:path w="1198" h="3363" extrusionOk="0">
                  <a:moveTo>
                    <a:pt x="434" y="0"/>
                  </a:moveTo>
                  <a:cubicBezTo>
                    <a:pt x="410" y="0"/>
                    <a:pt x="385" y="2"/>
                    <a:pt x="361" y="6"/>
                  </a:cubicBezTo>
                  <a:cubicBezTo>
                    <a:pt x="149" y="49"/>
                    <a:pt x="1" y="229"/>
                    <a:pt x="1" y="441"/>
                  </a:cubicBezTo>
                  <a:cubicBezTo>
                    <a:pt x="1" y="758"/>
                    <a:pt x="75" y="1129"/>
                    <a:pt x="287" y="1690"/>
                  </a:cubicBezTo>
                  <a:cubicBezTo>
                    <a:pt x="583" y="2474"/>
                    <a:pt x="826" y="3352"/>
                    <a:pt x="826" y="3352"/>
                  </a:cubicBezTo>
                  <a:lnTo>
                    <a:pt x="1197" y="3363"/>
                  </a:lnTo>
                  <a:cubicBezTo>
                    <a:pt x="1038" y="2664"/>
                    <a:pt x="943" y="1192"/>
                    <a:pt x="890" y="420"/>
                  </a:cubicBezTo>
                  <a:cubicBezTo>
                    <a:pt x="871" y="180"/>
                    <a:pt x="669" y="0"/>
                    <a:pt x="434" y="0"/>
                  </a:cubicBezTo>
                  <a:close/>
                </a:path>
              </a:pathLst>
            </a:custGeom>
            <a:solidFill>
              <a:srgbClr val="EB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5" name="Google Shape;2375;p66"/>
            <p:cNvSpPr/>
            <p:nvPr/>
          </p:nvSpPr>
          <p:spPr>
            <a:xfrm>
              <a:off x="4407475" y="2385150"/>
              <a:ext cx="42100" cy="16975"/>
            </a:xfrm>
            <a:custGeom>
              <a:avLst/>
              <a:gdLst/>
              <a:ahLst/>
              <a:cxnLst/>
              <a:rect l="l" t="t" r="r" b="b"/>
              <a:pathLst>
                <a:path w="1684" h="679" extrusionOk="0">
                  <a:moveTo>
                    <a:pt x="625" y="64"/>
                  </a:moveTo>
                  <a:cubicBezTo>
                    <a:pt x="625" y="65"/>
                    <a:pt x="625" y="65"/>
                    <a:pt x="625" y="65"/>
                  </a:cubicBezTo>
                  <a:lnTo>
                    <a:pt x="625" y="65"/>
                  </a:lnTo>
                  <a:cubicBezTo>
                    <a:pt x="625" y="66"/>
                    <a:pt x="626" y="66"/>
                    <a:pt x="626" y="66"/>
                  </a:cubicBezTo>
                  <a:cubicBezTo>
                    <a:pt x="626" y="66"/>
                    <a:pt x="626" y="65"/>
                    <a:pt x="625" y="64"/>
                  </a:cubicBezTo>
                  <a:close/>
                  <a:moveTo>
                    <a:pt x="551" y="1"/>
                  </a:moveTo>
                  <a:lnTo>
                    <a:pt x="170" y="86"/>
                  </a:lnTo>
                  <a:cubicBezTo>
                    <a:pt x="170" y="86"/>
                    <a:pt x="0" y="605"/>
                    <a:pt x="74" y="678"/>
                  </a:cubicBezTo>
                  <a:lnTo>
                    <a:pt x="1683" y="678"/>
                  </a:lnTo>
                  <a:cubicBezTo>
                    <a:pt x="1641" y="467"/>
                    <a:pt x="1377" y="308"/>
                    <a:pt x="1101" y="287"/>
                  </a:cubicBezTo>
                  <a:cubicBezTo>
                    <a:pt x="742" y="266"/>
                    <a:pt x="615" y="192"/>
                    <a:pt x="625" y="65"/>
                  </a:cubicBezTo>
                  <a:lnTo>
                    <a:pt x="625" y="65"/>
                  </a:lnTo>
                  <a:cubicBezTo>
                    <a:pt x="616" y="59"/>
                    <a:pt x="569" y="19"/>
                    <a:pt x="551" y="1"/>
                  </a:cubicBezTo>
                  <a:close/>
                </a:path>
              </a:pathLst>
            </a:custGeom>
            <a:solidFill>
              <a:srgbClr val="683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6" name="Google Shape;2376;p66"/>
            <p:cNvSpPr/>
            <p:nvPr/>
          </p:nvSpPr>
          <p:spPr>
            <a:xfrm>
              <a:off x="4410375" y="2384625"/>
              <a:ext cx="14325" cy="2675"/>
            </a:xfrm>
            <a:custGeom>
              <a:avLst/>
              <a:gdLst/>
              <a:ahLst/>
              <a:cxnLst/>
              <a:rect l="l" t="t" r="r" b="b"/>
              <a:pathLst>
                <a:path w="573" h="107" extrusionOk="0">
                  <a:moveTo>
                    <a:pt x="33" y="1"/>
                  </a:moveTo>
                  <a:cubicBezTo>
                    <a:pt x="33" y="1"/>
                    <a:pt x="0" y="33"/>
                    <a:pt x="54" y="107"/>
                  </a:cubicBezTo>
                  <a:lnTo>
                    <a:pt x="487" y="96"/>
                  </a:lnTo>
                  <a:cubicBezTo>
                    <a:pt x="572" y="85"/>
                    <a:pt x="541" y="1"/>
                    <a:pt x="541" y="1"/>
                  </a:cubicBezTo>
                  <a:close/>
                </a:path>
              </a:pathLst>
            </a:custGeom>
            <a:solidFill>
              <a:srgbClr val="683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7" name="Google Shape;2377;p66"/>
            <p:cNvSpPr/>
            <p:nvPr/>
          </p:nvSpPr>
          <p:spPr>
            <a:xfrm>
              <a:off x="4408525" y="2402100"/>
              <a:ext cx="42375" cy="1600"/>
            </a:xfrm>
            <a:custGeom>
              <a:avLst/>
              <a:gdLst/>
              <a:ahLst/>
              <a:cxnLst/>
              <a:rect l="l" t="t" r="r" b="b"/>
              <a:pathLst>
                <a:path w="1695" h="64" extrusionOk="0">
                  <a:moveTo>
                    <a:pt x="32" y="0"/>
                  </a:moveTo>
                  <a:cubicBezTo>
                    <a:pt x="1" y="43"/>
                    <a:pt x="11" y="64"/>
                    <a:pt x="11" y="64"/>
                  </a:cubicBezTo>
                  <a:lnTo>
                    <a:pt x="1674" y="64"/>
                  </a:lnTo>
                  <a:cubicBezTo>
                    <a:pt x="1674" y="64"/>
                    <a:pt x="1695" y="0"/>
                    <a:pt x="1641" y="0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8" name="Google Shape;2378;p66"/>
            <p:cNvSpPr/>
            <p:nvPr/>
          </p:nvSpPr>
          <p:spPr>
            <a:xfrm>
              <a:off x="4405875" y="2387275"/>
              <a:ext cx="20925" cy="14850"/>
            </a:xfrm>
            <a:custGeom>
              <a:avLst/>
              <a:gdLst/>
              <a:ahLst/>
              <a:cxnLst/>
              <a:rect l="l" t="t" r="r" b="b"/>
              <a:pathLst>
                <a:path w="837" h="594" extrusionOk="0">
                  <a:moveTo>
                    <a:pt x="234" y="1"/>
                  </a:moveTo>
                  <a:cubicBezTo>
                    <a:pt x="1" y="329"/>
                    <a:pt x="138" y="593"/>
                    <a:pt x="138" y="593"/>
                  </a:cubicBezTo>
                  <a:lnTo>
                    <a:pt x="837" y="593"/>
                  </a:lnTo>
                  <a:cubicBezTo>
                    <a:pt x="837" y="593"/>
                    <a:pt x="361" y="593"/>
                    <a:pt x="276" y="499"/>
                  </a:cubicBezTo>
                  <a:cubicBezTo>
                    <a:pt x="180" y="403"/>
                    <a:pt x="244" y="255"/>
                    <a:pt x="308" y="139"/>
                  </a:cubicBezTo>
                  <a:cubicBezTo>
                    <a:pt x="371" y="22"/>
                    <a:pt x="446" y="1"/>
                    <a:pt x="446" y="1"/>
                  </a:cubicBezTo>
                  <a:close/>
                </a:path>
              </a:pathLst>
            </a:custGeom>
            <a:solidFill>
              <a:srgbClr val="5129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9" name="Google Shape;2379;p66"/>
            <p:cNvSpPr/>
            <p:nvPr/>
          </p:nvSpPr>
          <p:spPr>
            <a:xfrm>
              <a:off x="4387350" y="2244625"/>
              <a:ext cx="19875" cy="8600"/>
            </a:xfrm>
            <a:custGeom>
              <a:avLst/>
              <a:gdLst/>
              <a:ahLst/>
              <a:cxnLst/>
              <a:rect l="l" t="t" r="r" b="b"/>
              <a:pathLst>
                <a:path w="795" h="344" extrusionOk="0">
                  <a:moveTo>
                    <a:pt x="180" y="1"/>
                  </a:moveTo>
                  <a:cubicBezTo>
                    <a:pt x="180" y="1"/>
                    <a:pt x="1" y="117"/>
                    <a:pt x="180" y="265"/>
                  </a:cubicBezTo>
                  <a:cubicBezTo>
                    <a:pt x="266" y="327"/>
                    <a:pt x="367" y="344"/>
                    <a:pt x="451" y="344"/>
                  </a:cubicBezTo>
                  <a:cubicBezTo>
                    <a:pt x="556" y="344"/>
                    <a:pt x="636" y="318"/>
                    <a:pt x="636" y="318"/>
                  </a:cubicBezTo>
                  <a:cubicBezTo>
                    <a:pt x="664" y="329"/>
                    <a:pt x="689" y="332"/>
                    <a:pt x="709" y="332"/>
                  </a:cubicBezTo>
                  <a:cubicBezTo>
                    <a:pt x="750" y="332"/>
                    <a:pt x="773" y="318"/>
                    <a:pt x="773" y="318"/>
                  </a:cubicBezTo>
                  <a:cubicBezTo>
                    <a:pt x="794" y="212"/>
                    <a:pt x="540" y="74"/>
                    <a:pt x="180" y="1"/>
                  </a:cubicBezTo>
                  <a:close/>
                </a:path>
              </a:pathLst>
            </a:custGeom>
            <a:solidFill>
              <a:srgbClr val="EB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0" name="Google Shape;2380;p66"/>
            <p:cNvSpPr/>
            <p:nvPr/>
          </p:nvSpPr>
          <p:spPr>
            <a:xfrm>
              <a:off x="4324100" y="2231125"/>
              <a:ext cx="71475" cy="21500"/>
            </a:xfrm>
            <a:custGeom>
              <a:avLst/>
              <a:gdLst/>
              <a:ahLst/>
              <a:cxnLst/>
              <a:rect l="l" t="t" r="r" b="b"/>
              <a:pathLst>
                <a:path w="2859" h="860" extrusionOk="0">
                  <a:moveTo>
                    <a:pt x="233" y="0"/>
                  </a:moveTo>
                  <a:cubicBezTo>
                    <a:pt x="233" y="0"/>
                    <a:pt x="0" y="625"/>
                    <a:pt x="254" y="741"/>
                  </a:cubicBezTo>
                  <a:cubicBezTo>
                    <a:pt x="489" y="847"/>
                    <a:pt x="1877" y="859"/>
                    <a:pt x="2516" y="859"/>
                  </a:cubicBezTo>
                  <a:cubicBezTo>
                    <a:pt x="2712" y="859"/>
                    <a:pt x="2837" y="858"/>
                    <a:pt x="2837" y="858"/>
                  </a:cubicBezTo>
                  <a:lnTo>
                    <a:pt x="2859" y="541"/>
                  </a:lnTo>
                  <a:cubicBezTo>
                    <a:pt x="2859" y="541"/>
                    <a:pt x="1091" y="64"/>
                    <a:pt x="445" y="11"/>
                  </a:cubicBezTo>
                  <a:lnTo>
                    <a:pt x="233" y="0"/>
                  </a:lnTo>
                  <a:close/>
                </a:path>
              </a:pathLst>
            </a:custGeom>
            <a:solidFill>
              <a:srgbClr val="D6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1" name="Google Shape;2381;p66"/>
            <p:cNvSpPr/>
            <p:nvPr/>
          </p:nvSpPr>
          <p:spPr>
            <a:xfrm>
              <a:off x="4275925" y="2170000"/>
              <a:ext cx="74400" cy="115675"/>
            </a:xfrm>
            <a:custGeom>
              <a:avLst/>
              <a:gdLst/>
              <a:ahLst/>
              <a:cxnLst/>
              <a:rect l="l" t="t" r="r" b="b"/>
              <a:pathLst>
                <a:path w="2976" h="4627" extrusionOk="0">
                  <a:moveTo>
                    <a:pt x="1842" y="0"/>
                  </a:moveTo>
                  <a:lnTo>
                    <a:pt x="847" y="497"/>
                  </a:lnTo>
                  <a:cubicBezTo>
                    <a:pt x="360" y="1175"/>
                    <a:pt x="0" y="3864"/>
                    <a:pt x="43" y="4626"/>
                  </a:cubicBezTo>
                  <a:lnTo>
                    <a:pt x="2901" y="4626"/>
                  </a:lnTo>
                  <a:lnTo>
                    <a:pt x="2954" y="1503"/>
                  </a:lnTo>
                  <a:cubicBezTo>
                    <a:pt x="2954" y="1503"/>
                    <a:pt x="2976" y="572"/>
                    <a:pt x="2764" y="328"/>
                  </a:cubicBezTo>
                  <a:cubicBezTo>
                    <a:pt x="2552" y="95"/>
                    <a:pt x="1842" y="0"/>
                    <a:pt x="1842" y="0"/>
                  </a:cubicBezTo>
                  <a:close/>
                </a:path>
              </a:pathLst>
            </a:custGeom>
            <a:solidFill>
              <a:srgbClr val="E65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2" name="Google Shape;2382;p66"/>
            <p:cNvSpPr/>
            <p:nvPr/>
          </p:nvSpPr>
          <p:spPr>
            <a:xfrm>
              <a:off x="4278575" y="2253350"/>
              <a:ext cx="550" cy="1625"/>
            </a:xfrm>
            <a:custGeom>
              <a:avLst/>
              <a:gdLst/>
              <a:ahLst/>
              <a:cxnLst/>
              <a:rect l="l" t="t" r="r" b="b"/>
              <a:pathLst>
                <a:path w="22" h="65" extrusionOk="0">
                  <a:moveTo>
                    <a:pt x="11" y="1"/>
                  </a:moveTo>
                  <a:cubicBezTo>
                    <a:pt x="11" y="22"/>
                    <a:pt x="11" y="43"/>
                    <a:pt x="0" y="64"/>
                  </a:cubicBezTo>
                  <a:lnTo>
                    <a:pt x="11" y="64"/>
                  </a:lnTo>
                  <a:cubicBezTo>
                    <a:pt x="21" y="43"/>
                    <a:pt x="21" y="22"/>
                    <a:pt x="21" y="1"/>
                  </a:cubicBezTo>
                  <a:close/>
                </a:path>
              </a:pathLst>
            </a:custGeom>
            <a:solidFill>
              <a:srgbClr val="B5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3" name="Google Shape;2383;p66"/>
            <p:cNvSpPr/>
            <p:nvPr/>
          </p:nvSpPr>
          <p:spPr>
            <a:xfrm>
              <a:off x="4278850" y="2248325"/>
              <a:ext cx="1075" cy="5050"/>
            </a:xfrm>
            <a:custGeom>
              <a:avLst/>
              <a:gdLst/>
              <a:ahLst/>
              <a:cxnLst/>
              <a:rect l="l" t="t" r="r" b="b"/>
              <a:pathLst>
                <a:path w="43" h="202" extrusionOk="0">
                  <a:moveTo>
                    <a:pt x="42" y="1"/>
                  </a:moveTo>
                  <a:lnTo>
                    <a:pt x="42" y="1"/>
                  </a:lnTo>
                  <a:cubicBezTo>
                    <a:pt x="21" y="74"/>
                    <a:pt x="10" y="138"/>
                    <a:pt x="0" y="202"/>
                  </a:cubicBezTo>
                  <a:lnTo>
                    <a:pt x="10" y="202"/>
                  </a:lnTo>
                  <a:cubicBezTo>
                    <a:pt x="21" y="138"/>
                    <a:pt x="31" y="74"/>
                    <a:pt x="42" y="1"/>
                  </a:cubicBezTo>
                  <a:close/>
                </a:path>
              </a:pathLst>
            </a:custGeom>
            <a:solidFill>
              <a:srgbClr val="AE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4" name="Google Shape;2384;p66"/>
            <p:cNvSpPr/>
            <p:nvPr/>
          </p:nvSpPr>
          <p:spPr>
            <a:xfrm>
              <a:off x="4278850" y="2194875"/>
              <a:ext cx="29375" cy="60100"/>
            </a:xfrm>
            <a:custGeom>
              <a:avLst/>
              <a:gdLst/>
              <a:ahLst/>
              <a:cxnLst/>
              <a:rect l="l" t="t" r="r" b="b"/>
              <a:pathLst>
                <a:path w="1175" h="2404" extrusionOk="0">
                  <a:moveTo>
                    <a:pt x="551" y="0"/>
                  </a:moveTo>
                  <a:cubicBezTo>
                    <a:pt x="297" y="1186"/>
                    <a:pt x="127" y="1747"/>
                    <a:pt x="42" y="2139"/>
                  </a:cubicBezTo>
                  <a:cubicBezTo>
                    <a:pt x="31" y="2212"/>
                    <a:pt x="21" y="2276"/>
                    <a:pt x="10" y="2340"/>
                  </a:cubicBezTo>
                  <a:cubicBezTo>
                    <a:pt x="10" y="2361"/>
                    <a:pt x="10" y="2382"/>
                    <a:pt x="0" y="2403"/>
                  </a:cubicBezTo>
                  <a:lnTo>
                    <a:pt x="1175" y="2372"/>
                  </a:lnTo>
                  <a:cubicBezTo>
                    <a:pt x="1005" y="2234"/>
                    <a:pt x="836" y="2075"/>
                    <a:pt x="826" y="2043"/>
                  </a:cubicBezTo>
                  <a:cubicBezTo>
                    <a:pt x="826" y="2033"/>
                    <a:pt x="847" y="1927"/>
                    <a:pt x="878" y="1779"/>
                  </a:cubicBezTo>
                  <a:lnTo>
                    <a:pt x="582" y="1556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CF4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5" name="Google Shape;2385;p66"/>
            <p:cNvSpPr/>
            <p:nvPr/>
          </p:nvSpPr>
          <p:spPr>
            <a:xfrm>
              <a:off x="4310600" y="2194875"/>
              <a:ext cx="25" cy="3450"/>
            </a:xfrm>
            <a:custGeom>
              <a:avLst/>
              <a:gdLst/>
              <a:ahLst/>
              <a:cxnLst/>
              <a:rect l="l" t="t" r="r" b="b"/>
              <a:pathLst>
                <a:path w="1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" y="127"/>
                  </a:lnTo>
                  <a:close/>
                </a:path>
              </a:pathLst>
            </a:custGeom>
            <a:solidFill>
              <a:srgbClr val="CF4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6" name="Google Shape;2386;p66"/>
            <p:cNvSpPr/>
            <p:nvPr/>
          </p:nvSpPr>
          <p:spPr>
            <a:xfrm>
              <a:off x="4348975" y="2252575"/>
              <a:ext cx="300" cy="550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0" y="0"/>
                  </a:moveTo>
                  <a:lnTo>
                    <a:pt x="0" y="21"/>
                  </a:lnTo>
                  <a:lnTo>
                    <a:pt x="11" y="21"/>
                  </a:lnTo>
                  <a:cubicBezTo>
                    <a:pt x="11" y="21"/>
                    <a:pt x="11" y="10"/>
                    <a:pt x="0" y="0"/>
                  </a:cubicBezTo>
                  <a:close/>
                </a:path>
              </a:pathLst>
            </a:custGeom>
            <a:solidFill>
              <a:srgbClr val="C56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7" name="Google Shape;2387;p66"/>
            <p:cNvSpPr/>
            <p:nvPr/>
          </p:nvSpPr>
          <p:spPr>
            <a:xfrm>
              <a:off x="4300800" y="2198300"/>
              <a:ext cx="48200" cy="55600"/>
            </a:xfrm>
            <a:custGeom>
              <a:avLst/>
              <a:gdLst/>
              <a:ahLst/>
              <a:cxnLst/>
              <a:rect l="l" t="t" r="r" b="b"/>
              <a:pathLst>
                <a:path w="1928" h="2224" extrusionOk="0">
                  <a:moveTo>
                    <a:pt x="393" y="0"/>
                  </a:moveTo>
                  <a:cubicBezTo>
                    <a:pt x="360" y="117"/>
                    <a:pt x="106" y="1144"/>
                    <a:pt x="0" y="1642"/>
                  </a:cubicBezTo>
                  <a:lnTo>
                    <a:pt x="774" y="2224"/>
                  </a:lnTo>
                  <a:lnTo>
                    <a:pt x="1927" y="2192"/>
                  </a:lnTo>
                  <a:lnTo>
                    <a:pt x="1927" y="2171"/>
                  </a:lnTo>
                  <a:cubicBezTo>
                    <a:pt x="1896" y="2075"/>
                    <a:pt x="1843" y="1970"/>
                    <a:pt x="1758" y="1854"/>
                  </a:cubicBezTo>
                  <a:cubicBezTo>
                    <a:pt x="1345" y="1261"/>
                    <a:pt x="393" y="1313"/>
                    <a:pt x="393" y="0"/>
                  </a:cubicBezTo>
                  <a:close/>
                </a:path>
              </a:pathLst>
            </a:custGeom>
            <a:solidFill>
              <a:srgbClr val="CF4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8" name="Google Shape;2388;p66"/>
            <p:cNvSpPr/>
            <p:nvPr/>
          </p:nvSpPr>
          <p:spPr>
            <a:xfrm>
              <a:off x="4299475" y="2239325"/>
              <a:ext cx="20675" cy="14850"/>
            </a:xfrm>
            <a:custGeom>
              <a:avLst/>
              <a:gdLst/>
              <a:ahLst/>
              <a:cxnLst/>
              <a:rect l="l" t="t" r="r" b="b"/>
              <a:pathLst>
                <a:path w="827" h="594" extrusionOk="0">
                  <a:moveTo>
                    <a:pt x="53" y="1"/>
                  </a:moveTo>
                  <a:cubicBezTo>
                    <a:pt x="22" y="149"/>
                    <a:pt x="1" y="255"/>
                    <a:pt x="1" y="265"/>
                  </a:cubicBezTo>
                  <a:cubicBezTo>
                    <a:pt x="11" y="297"/>
                    <a:pt x="180" y="456"/>
                    <a:pt x="350" y="594"/>
                  </a:cubicBezTo>
                  <a:lnTo>
                    <a:pt x="827" y="58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C94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9" name="Google Shape;2389;p66"/>
            <p:cNvSpPr/>
            <p:nvPr/>
          </p:nvSpPr>
          <p:spPr>
            <a:xfrm>
              <a:off x="4267450" y="2168950"/>
              <a:ext cx="67475" cy="81000"/>
            </a:xfrm>
            <a:custGeom>
              <a:avLst/>
              <a:gdLst/>
              <a:ahLst/>
              <a:cxnLst/>
              <a:rect l="l" t="t" r="r" b="b"/>
              <a:pathLst>
                <a:path w="2699" h="3240" extrusionOk="0">
                  <a:moveTo>
                    <a:pt x="2029" y="1"/>
                  </a:moveTo>
                  <a:cubicBezTo>
                    <a:pt x="1604" y="1"/>
                    <a:pt x="1339" y="236"/>
                    <a:pt x="1134" y="370"/>
                  </a:cubicBezTo>
                  <a:cubicBezTo>
                    <a:pt x="986" y="466"/>
                    <a:pt x="0" y="2858"/>
                    <a:pt x="181" y="3049"/>
                  </a:cubicBezTo>
                  <a:cubicBezTo>
                    <a:pt x="273" y="3147"/>
                    <a:pt x="481" y="3240"/>
                    <a:pt x="674" y="3240"/>
                  </a:cubicBezTo>
                  <a:cubicBezTo>
                    <a:pt x="856" y="3240"/>
                    <a:pt x="1024" y="3158"/>
                    <a:pt x="1070" y="2922"/>
                  </a:cubicBezTo>
                  <a:cubicBezTo>
                    <a:pt x="1165" y="2435"/>
                    <a:pt x="1546" y="953"/>
                    <a:pt x="1758" y="508"/>
                  </a:cubicBezTo>
                  <a:cubicBezTo>
                    <a:pt x="1854" y="302"/>
                    <a:pt x="2045" y="245"/>
                    <a:pt x="2226" y="245"/>
                  </a:cubicBezTo>
                  <a:cubicBezTo>
                    <a:pt x="2444" y="245"/>
                    <a:pt x="2647" y="327"/>
                    <a:pt x="2647" y="327"/>
                  </a:cubicBezTo>
                  <a:cubicBezTo>
                    <a:pt x="2699" y="114"/>
                    <a:pt x="2584" y="93"/>
                    <a:pt x="2538" y="93"/>
                  </a:cubicBezTo>
                  <a:cubicBezTo>
                    <a:pt x="2527" y="93"/>
                    <a:pt x="2520" y="95"/>
                    <a:pt x="2520" y="95"/>
                  </a:cubicBezTo>
                  <a:cubicBezTo>
                    <a:pt x="2336" y="28"/>
                    <a:pt x="2173" y="1"/>
                    <a:pt x="2029" y="1"/>
                  </a:cubicBezTo>
                  <a:close/>
                </a:path>
              </a:pathLst>
            </a:custGeom>
            <a:solidFill>
              <a:srgbClr val="E65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0" name="Google Shape;2390;p66"/>
            <p:cNvSpPr/>
            <p:nvPr/>
          </p:nvSpPr>
          <p:spPr>
            <a:xfrm>
              <a:off x="4291200" y="2167875"/>
              <a:ext cx="61500" cy="35800"/>
            </a:xfrm>
            <a:custGeom>
              <a:avLst/>
              <a:gdLst/>
              <a:ahLst/>
              <a:cxnLst/>
              <a:rect l="l" t="t" r="r" b="b"/>
              <a:pathLst>
                <a:path w="2460" h="1432" extrusionOk="0">
                  <a:moveTo>
                    <a:pt x="1423" y="0"/>
                  </a:moveTo>
                  <a:cubicBezTo>
                    <a:pt x="1419" y="0"/>
                    <a:pt x="1415" y="0"/>
                    <a:pt x="1412" y="0"/>
                  </a:cubicBezTo>
                  <a:cubicBezTo>
                    <a:pt x="925" y="22"/>
                    <a:pt x="374" y="149"/>
                    <a:pt x="184" y="413"/>
                  </a:cubicBezTo>
                  <a:cubicBezTo>
                    <a:pt x="0" y="654"/>
                    <a:pt x="669" y="1431"/>
                    <a:pt x="1566" y="1431"/>
                  </a:cubicBezTo>
                  <a:cubicBezTo>
                    <a:pt x="1654" y="1431"/>
                    <a:pt x="1744" y="1424"/>
                    <a:pt x="1835" y="1408"/>
                  </a:cubicBezTo>
                  <a:cubicBezTo>
                    <a:pt x="2438" y="1313"/>
                    <a:pt x="2459" y="699"/>
                    <a:pt x="2301" y="497"/>
                  </a:cubicBezTo>
                  <a:cubicBezTo>
                    <a:pt x="2145" y="310"/>
                    <a:pt x="1641" y="0"/>
                    <a:pt x="1423" y="0"/>
                  </a:cubicBezTo>
                  <a:close/>
                </a:path>
              </a:pathLst>
            </a:custGeom>
            <a:solidFill>
              <a:srgbClr val="894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1" name="Google Shape;2391;p66"/>
            <p:cNvSpPr/>
            <p:nvPr/>
          </p:nvSpPr>
          <p:spPr>
            <a:xfrm>
              <a:off x="4311650" y="2168925"/>
              <a:ext cx="32175" cy="18625"/>
            </a:xfrm>
            <a:custGeom>
              <a:avLst/>
              <a:gdLst/>
              <a:ahLst/>
              <a:cxnLst/>
              <a:rect l="l" t="t" r="r" b="b"/>
              <a:pathLst>
                <a:path w="1287" h="745" extrusionOk="0">
                  <a:moveTo>
                    <a:pt x="540" y="1"/>
                  </a:moveTo>
                  <a:lnTo>
                    <a:pt x="159" y="138"/>
                  </a:lnTo>
                  <a:cubicBezTo>
                    <a:pt x="1" y="318"/>
                    <a:pt x="329" y="710"/>
                    <a:pt x="625" y="742"/>
                  </a:cubicBezTo>
                  <a:cubicBezTo>
                    <a:pt x="641" y="743"/>
                    <a:pt x="657" y="744"/>
                    <a:pt x="673" y="744"/>
                  </a:cubicBezTo>
                  <a:cubicBezTo>
                    <a:pt x="952" y="744"/>
                    <a:pt x="1287" y="500"/>
                    <a:pt x="1187" y="339"/>
                  </a:cubicBezTo>
                  <a:cubicBezTo>
                    <a:pt x="1081" y="180"/>
                    <a:pt x="540" y="1"/>
                    <a:pt x="540" y="1"/>
                  </a:cubicBezTo>
                  <a:close/>
                </a:path>
              </a:pathLst>
            </a:custGeom>
            <a:solidFill>
              <a:srgbClr val="70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2" name="Google Shape;2392;p66"/>
            <p:cNvSpPr/>
            <p:nvPr/>
          </p:nvSpPr>
          <p:spPr>
            <a:xfrm>
              <a:off x="4324100" y="2158875"/>
              <a:ext cx="16425" cy="23850"/>
            </a:xfrm>
            <a:custGeom>
              <a:avLst/>
              <a:gdLst/>
              <a:ahLst/>
              <a:cxnLst/>
              <a:rect l="l" t="t" r="r" b="b"/>
              <a:pathLst>
                <a:path w="657" h="954" extrusionOk="0">
                  <a:moveTo>
                    <a:pt x="138" y="0"/>
                  </a:moveTo>
                  <a:lnTo>
                    <a:pt x="21" y="709"/>
                  </a:lnTo>
                  <a:cubicBezTo>
                    <a:pt x="0" y="815"/>
                    <a:pt x="75" y="921"/>
                    <a:pt x="181" y="942"/>
                  </a:cubicBezTo>
                  <a:cubicBezTo>
                    <a:pt x="223" y="953"/>
                    <a:pt x="265" y="953"/>
                    <a:pt x="308" y="953"/>
                  </a:cubicBezTo>
                  <a:cubicBezTo>
                    <a:pt x="413" y="953"/>
                    <a:pt x="498" y="879"/>
                    <a:pt x="508" y="773"/>
                  </a:cubicBezTo>
                  <a:cubicBezTo>
                    <a:pt x="551" y="403"/>
                    <a:pt x="656" y="191"/>
                    <a:pt x="656" y="191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DB8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3" name="Google Shape;2393;p66"/>
            <p:cNvSpPr/>
            <p:nvPr/>
          </p:nvSpPr>
          <p:spPr>
            <a:xfrm>
              <a:off x="4326475" y="2159400"/>
              <a:ext cx="14050" cy="14575"/>
            </a:xfrm>
            <a:custGeom>
              <a:avLst/>
              <a:gdLst/>
              <a:ahLst/>
              <a:cxnLst/>
              <a:rect l="l" t="t" r="r" b="b"/>
              <a:pathLst>
                <a:path w="562" h="583" extrusionOk="0">
                  <a:moveTo>
                    <a:pt x="1" y="1"/>
                  </a:moveTo>
                  <a:lnTo>
                    <a:pt x="32" y="64"/>
                  </a:lnTo>
                  <a:cubicBezTo>
                    <a:pt x="64" y="392"/>
                    <a:pt x="445" y="582"/>
                    <a:pt x="445" y="582"/>
                  </a:cubicBezTo>
                  <a:lnTo>
                    <a:pt x="561" y="17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E5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4" name="Google Shape;2394;p66"/>
            <p:cNvSpPr/>
            <p:nvPr/>
          </p:nvSpPr>
          <p:spPr>
            <a:xfrm>
              <a:off x="4313825" y="2119950"/>
              <a:ext cx="55275" cy="48500"/>
            </a:xfrm>
            <a:custGeom>
              <a:avLst/>
              <a:gdLst/>
              <a:ahLst/>
              <a:cxnLst/>
              <a:rect l="l" t="t" r="r" b="b"/>
              <a:pathLst>
                <a:path w="2211" h="1940" extrusionOk="0">
                  <a:moveTo>
                    <a:pt x="1533" y="1"/>
                  </a:moveTo>
                  <a:cubicBezTo>
                    <a:pt x="994" y="54"/>
                    <a:pt x="559" y="466"/>
                    <a:pt x="475" y="996"/>
                  </a:cubicBezTo>
                  <a:lnTo>
                    <a:pt x="464" y="1092"/>
                  </a:lnTo>
                  <a:lnTo>
                    <a:pt x="401" y="943"/>
                  </a:lnTo>
                  <a:cubicBezTo>
                    <a:pt x="292" y="742"/>
                    <a:pt x="202" y="669"/>
                    <a:pt x="138" y="669"/>
                  </a:cubicBezTo>
                  <a:cubicBezTo>
                    <a:pt x="34" y="669"/>
                    <a:pt x="0" y="862"/>
                    <a:pt x="72" y="1007"/>
                  </a:cubicBezTo>
                  <a:cubicBezTo>
                    <a:pt x="199" y="1240"/>
                    <a:pt x="359" y="1250"/>
                    <a:pt x="359" y="1250"/>
                  </a:cubicBezTo>
                  <a:lnTo>
                    <a:pt x="570" y="1706"/>
                  </a:lnTo>
                  <a:lnTo>
                    <a:pt x="813" y="1843"/>
                  </a:lnTo>
                  <a:cubicBezTo>
                    <a:pt x="933" y="1908"/>
                    <a:pt x="1065" y="1940"/>
                    <a:pt x="1196" y="1940"/>
                  </a:cubicBezTo>
                  <a:cubicBezTo>
                    <a:pt x="1343" y="1940"/>
                    <a:pt x="1490" y="1900"/>
                    <a:pt x="1618" y="1822"/>
                  </a:cubicBezTo>
                  <a:cubicBezTo>
                    <a:pt x="1830" y="1695"/>
                    <a:pt x="1978" y="1473"/>
                    <a:pt x="1999" y="1229"/>
                  </a:cubicBezTo>
                  <a:cubicBezTo>
                    <a:pt x="2041" y="922"/>
                    <a:pt x="2126" y="572"/>
                    <a:pt x="2126" y="572"/>
                  </a:cubicBezTo>
                  <a:cubicBezTo>
                    <a:pt x="2211" y="181"/>
                    <a:pt x="2116" y="85"/>
                    <a:pt x="1735" y="12"/>
                  </a:cubicBezTo>
                  <a:cubicBezTo>
                    <a:pt x="1671" y="1"/>
                    <a:pt x="1608" y="1"/>
                    <a:pt x="1533" y="1"/>
                  </a:cubicBezTo>
                  <a:close/>
                </a:path>
              </a:pathLst>
            </a:custGeom>
            <a:solidFill>
              <a:srgbClr val="EB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5" name="Google Shape;2395;p66"/>
            <p:cNvSpPr/>
            <p:nvPr/>
          </p:nvSpPr>
          <p:spPr>
            <a:xfrm>
              <a:off x="4332525" y="2139000"/>
              <a:ext cx="1925" cy="1200"/>
            </a:xfrm>
            <a:custGeom>
              <a:avLst/>
              <a:gdLst/>
              <a:ahLst/>
              <a:cxnLst/>
              <a:rect l="l" t="t" r="r" b="b"/>
              <a:pathLst>
                <a:path w="77" h="48" extrusionOk="0">
                  <a:moveTo>
                    <a:pt x="76" y="1"/>
                  </a:moveTo>
                  <a:lnTo>
                    <a:pt x="76" y="1"/>
                  </a:lnTo>
                  <a:cubicBezTo>
                    <a:pt x="76" y="1"/>
                    <a:pt x="13" y="22"/>
                    <a:pt x="2" y="43"/>
                  </a:cubicBezTo>
                  <a:cubicBezTo>
                    <a:pt x="0" y="46"/>
                    <a:pt x="1" y="48"/>
                    <a:pt x="3" y="48"/>
                  </a:cubicBezTo>
                  <a:cubicBezTo>
                    <a:pt x="14" y="48"/>
                    <a:pt x="76" y="1"/>
                    <a:pt x="76" y="1"/>
                  </a:cubicBezTo>
                  <a:close/>
                </a:path>
              </a:pathLst>
            </a:custGeom>
            <a:solidFill>
              <a:srgbClr val="CE5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6" name="Google Shape;2396;p66"/>
            <p:cNvSpPr/>
            <p:nvPr/>
          </p:nvSpPr>
          <p:spPr>
            <a:xfrm>
              <a:off x="4331775" y="2141650"/>
              <a:ext cx="2675" cy="1100"/>
            </a:xfrm>
            <a:custGeom>
              <a:avLst/>
              <a:gdLst/>
              <a:ahLst/>
              <a:cxnLst/>
              <a:rect l="l" t="t" r="r" b="b"/>
              <a:pathLst>
                <a:path w="107" h="44" extrusionOk="0">
                  <a:moveTo>
                    <a:pt x="106" y="1"/>
                  </a:moveTo>
                  <a:cubicBezTo>
                    <a:pt x="53" y="1"/>
                    <a:pt x="1" y="43"/>
                    <a:pt x="32" y="43"/>
                  </a:cubicBezTo>
                  <a:cubicBezTo>
                    <a:pt x="64" y="43"/>
                    <a:pt x="106" y="1"/>
                    <a:pt x="106" y="1"/>
                  </a:cubicBezTo>
                  <a:close/>
                </a:path>
              </a:pathLst>
            </a:custGeom>
            <a:solidFill>
              <a:srgbClr val="CE5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7" name="Google Shape;2397;p66"/>
            <p:cNvSpPr/>
            <p:nvPr/>
          </p:nvSpPr>
          <p:spPr>
            <a:xfrm>
              <a:off x="4360025" y="2140575"/>
              <a:ext cx="2525" cy="1750"/>
            </a:xfrm>
            <a:custGeom>
              <a:avLst/>
              <a:gdLst/>
              <a:ahLst/>
              <a:cxnLst/>
              <a:rect l="l" t="t" r="r" b="b"/>
              <a:pathLst>
                <a:path w="101" h="70" extrusionOk="0">
                  <a:moveTo>
                    <a:pt x="10" y="0"/>
                  </a:moveTo>
                  <a:cubicBezTo>
                    <a:pt x="0" y="0"/>
                    <a:pt x="39" y="46"/>
                    <a:pt x="77" y="65"/>
                  </a:cubicBezTo>
                  <a:cubicBezTo>
                    <a:pt x="84" y="68"/>
                    <a:pt x="88" y="70"/>
                    <a:pt x="90" y="70"/>
                  </a:cubicBezTo>
                  <a:cubicBezTo>
                    <a:pt x="100" y="70"/>
                    <a:pt x="50" y="28"/>
                    <a:pt x="14" y="1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solidFill>
              <a:srgbClr val="CE5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8" name="Google Shape;2398;p66"/>
            <p:cNvSpPr/>
            <p:nvPr/>
          </p:nvSpPr>
          <p:spPr>
            <a:xfrm>
              <a:off x="4359050" y="2142550"/>
              <a:ext cx="1475" cy="1250"/>
            </a:xfrm>
            <a:custGeom>
              <a:avLst/>
              <a:gdLst/>
              <a:ahLst/>
              <a:cxnLst/>
              <a:rect l="l" t="t" r="r" b="b"/>
              <a:pathLst>
                <a:path w="59" h="50" extrusionOk="0">
                  <a:moveTo>
                    <a:pt x="9" y="0"/>
                  </a:moveTo>
                  <a:cubicBezTo>
                    <a:pt x="1" y="0"/>
                    <a:pt x="4" y="23"/>
                    <a:pt x="21" y="39"/>
                  </a:cubicBezTo>
                  <a:cubicBezTo>
                    <a:pt x="31" y="46"/>
                    <a:pt x="41" y="50"/>
                    <a:pt x="47" y="50"/>
                  </a:cubicBezTo>
                  <a:cubicBezTo>
                    <a:pt x="59" y="50"/>
                    <a:pt x="56" y="35"/>
                    <a:pt x="21" y="7"/>
                  </a:cubicBezTo>
                  <a:cubicBezTo>
                    <a:pt x="16" y="2"/>
                    <a:pt x="12" y="0"/>
                    <a:pt x="9" y="0"/>
                  </a:cubicBezTo>
                  <a:close/>
                </a:path>
              </a:pathLst>
            </a:custGeom>
            <a:solidFill>
              <a:srgbClr val="CE5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9" name="Google Shape;2399;p66"/>
            <p:cNvSpPr/>
            <p:nvPr/>
          </p:nvSpPr>
          <p:spPr>
            <a:xfrm>
              <a:off x="4354800" y="2139250"/>
              <a:ext cx="2675" cy="5125"/>
            </a:xfrm>
            <a:custGeom>
              <a:avLst/>
              <a:gdLst/>
              <a:ahLst/>
              <a:cxnLst/>
              <a:rect l="l" t="t" r="r" b="b"/>
              <a:pathLst>
                <a:path w="107" h="205" extrusionOk="0">
                  <a:moveTo>
                    <a:pt x="58" y="0"/>
                  </a:moveTo>
                  <a:cubicBezTo>
                    <a:pt x="37" y="0"/>
                    <a:pt x="10" y="49"/>
                    <a:pt x="0" y="97"/>
                  </a:cubicBezTo>
                  <a:cubicBezTo>
                    <a:pt x="0" y="150"/>
                    <a:pt x="11" y="203"/>
                    <a:pt x="43" y="203"/>
                  </a:cubicBezTo>
                  <a:cubicBezTo>
                    <a:pt x="44" y="204"/>
                    <a:pt x="46" y="204"/>
                    <a:pt x="48" y="204"/>
                  </a:cubicBezTo>
                  <a:cubicBezTo>
                    <a:pt x="67" y="204"/>
                    <a:pt x="86" y="156"/>
                    <a:pt x="96" y="108"/>
                  </a:cubicBezTo>
                  <a:cubicBezTo>
                    <a:pt x="106" y="54"/>
                    <a:pt x="85" y="2"/>
                    <a:pt x="64" y="2"/>
                  </a:cubicBezTo>
                  <a:cubicBezTo>
                    <a:pt x="62" y="1"/>
                    <a:pt x="60" y="0"/>
                    <a:pt x="58" y="0"/>
                  </a:cubicBezTo>
                  <a:close/>
                </a:path>
              </a:pathLst>
            </a:custGeom>
            <a:solidFill>
              <a:srgbClr val="323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0" name="Google Shape;2400;p66"/>
            <p:cNvSpPr/>
            <p:nvPr/>
          </p:nvSpPr>
          <p:spPr>
            <a:xfrm>
              <a:off x="4337600" y="2137650"/>
              <a:ext cx="2675" cy="5125"/>
            </a:xfrm>
            <a:custGeom>
              <a:avLst/>
              <a:gdLst/>
              <a:ahLst/>
              <a:cxnLst/>
              <a:rect l="l" t="t" r="r" b="b"/>
              <a:pathLst>
                <a:path w="107" h="205" extrusionOk="0">
                  <a:moveTo>
                    <a:pt x="64" y="1"/>
                  </a:moveTo>
                  <a:cubicBezTo>
                    <a:pt x="38" y="1"/>
                    <a:pt x="20" y="41"/>
                    <a:pt x="11" y="97"/>
                  </a:cubicBezTo>
                  <a:cubicBezTo>
                    <a:pt x="0" y="151"/>
                    <a:pt x="22" y="203"/>
                    <a:pt x="43" y="203"/>
                  </a:cubicBezTo>
                  <a:cubicBezTo>
                    <a:pt x="45" y="204"/>
                    <a:pt x="47" y="205"/>
                    <a:pt x="49" y="205"/>
                  </a:cubicBezTo>
                  <a:cubicBezTo>
                    <a:pt x="69" y="205"/>
                    <a:pt x="96" y="156"/>
                    <a:pt x="106" y="108"/>
                  </a:cubicBezTo>
                  <a:cubicBezTo>
                    <a:pt x="106" y="55"/>
                    <a:pt x="95" y="2"/>
                    <a:pt x="74" y="2"/>
                  </a:cubicBezTo>
                  <a:cubicBezTo>
                    <a:pt x="71" y="1"/>
                    <a:pt x="68" y="1"/>
                    <a:pt x="64" y="1"/>
                  </a:cubicBezTo>
                  <a:close/>
                </a:path>
              </a:pathLst>
            </a:custGeom>
            <a:solidFill>
              <a:srgbClr val="323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1" name="Google Shape;2401;p66"/>
            <p:cNvSpPr/>
            <p:nvPr/>
          </p:nvSpPr>
          <p:spPr>
            <a:xfrm>
              <a:off x="4337850" y="2151725"/>
              <a:ext cx="13525" cy="7400"/>
            </a:xfrm>
            <a:custGeom>
              <a:avLst/>
              <a:gdLst/>
              <a:ahLst/>
              <a:cxnLst/>
              <a:rect l="l" t="t" r="r" b="b"/>
              <a:pathLst>
                <a:path w="541" h="296" extrusionOk="0">
                  <a:moveTo>
                    <a:pt x="43" y="0"/>
                  </a:moveTo>
                  <a:cubicBezTo>
                    <a:pt x="43" y="0"/>
                    <a:pt x="1" y="223"/>
                    <a:pt x="234" y="286"/>
                  </a:cubicBezTo>
                  <a:cubicBezTo>
                    <a:pt x="260" y="292"/>
                    <a:pt x="285" y="295"/>
                    <a:pt x="308" y="295"/>
                  </a:cubicBezTo>
                  <a:cubicBezTo>
                    <a:pt x="483" y="295"/>
                    <a:pt x="541" y="138"/>
                    <a:pt x="541" y="138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9E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2" name="Google Shape;2402;p66"/>
            <p:cNvSpPr/>
            <p:nvPr/>
          </p:nvSpPr>
          <p:spPr>
            <a:xfrm>
              <a:off x="4347150" y="2144575"/>
              <a:ext cx="3175" cy="5350"/>
            </a:xfrm>
            <a:custGeom>
              <a:avLst/>
              <a:gdLst/>
              <a:ahLst/>
              <a:cxnLst/>
              <a:rect l="l" t="t" r="r" b="b"/>
              <a:pathLst>
                <a:path w="127" h="214" extrusionOk="0">
                  <a:moveTo>
                    <a:pt x="52" y="1"/>
                  </a:moveTo>
                  <a:lnTo>
                    <a:pt x="21" y="74"/>
                  </a:lnTo>
                  <a:cubicBezTo>
                    <a:pt x="1" y="144"/>
                    <a:pt x="46" y="213"/>
                    <a:pt x="113" y="213"/>
                  </a:cubicBezTo>
                  <a:cubicBezTo>
                    <a:pt x="117" y="213"/>
                    <a:pt x="122" y="213"/>
                    <a:pt x="127" y="212"/>
                  </a:cubicBezTo>
                  <a:cubicBezTo>
                    <a:pt x="127" y="212"/>
                    <a:pt x="63" y="43"/>
                    <a:pt x="52" y="11"/>
                  </a:cubicBezTo>
                  <a:lnTo>
                    <a:pt x="52" y="1"/>
                  </a:lnTo>
                  <a:close/>
                </a:path>
              </a:pathLst>
            </a:custGeom>
            <a:solidFill>
              <a:srgbClr val="CE5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3" name="Google Shape;2403;p66"/>
            <p:cNvSpPr/>
            <p:nvPr/>
          </p:nvSpPr>
          <p:spPr>
            <a:xfrm>
              <a:off x="4316850" y="2140025"/>
              <a:ext cx="5150" cy="8825"/>
            </a:xfrm>
            <a:custGeom>
              <a:avLst/>
              <a:gdLst/>
              <a:ahLst/>
              <a:cxnLst/>
              <a:rect l="l" t="t" r="r" b="b"/>
              <a:pathLst>
                <a:path w="206" h="353" extrusionOk="0">
                  <a:moveTo>
                    <a:pt x="60" y="1"/>
                  </a:moveTo>
                  <a:cubicBezTo>
                    <a:pt x="25" y="1"/>
                    <a:pt x="0" y="25"/>
                    <a:pt x="5" y="56"/>
                  </a:cubicBezTo>
                  <a:cubicBezTo>
                    <a:pt x="5" y="119"/>
                    <a:pt x="111" y="299"/>
                    <a:pt x="205" y="352"/>
                  </a:cubicBezTo>
                  <a:lnTo>
                    <a:pt x="205" y="183"/>
                  </a:lnTo>
                  <a:cubicBezTo>
                    <a:pt x="175" y="47"/>
                    <a:pt x="108" y="1"/>
                    <a:pt x="60" y="1"/>
                  </a:cubicBezTo>
                  <a:close/>
                </a:path>
              </a:pathLst>
            </a:custGeom>
            <a:solidFill>
              <a:srgbClr val="CE5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4" name="Google Shape;2404;p66"/>
            <p:cNvSpPr/>
            <p:nvPr/>
          </p:nvSpPr>
          <p:spPr>
            <a:xfrm>
              <a:off x="4330975" y="2244625"/>
              <a:ext cx="19875" cy="8600"/>
            </a:xfrm>
            <a:custGeom>
              <a:avLst/>
              <a:gdLst/>
              <a:ahLst/>
              <a:cxnLst/>
              <a:rect l="l" t="t" r="r" b="b"/>
              <a:pathLst>
                <a:path w="795" h="344" extrusionOk="0">
                  <a:moveTo>
                    <a:pt x="181" y="1"/>
                  </a:moveTo>
                  <a:cubicBezTo>
                    <a:pt x="181" y="1"/>
                    <a:pt x="0" y="117"/>
                    <a:pt x="181" y="265"/>
                  </a:cubicBezTo>
                  <a:cubicBezTo>
                    <a:pt x="266" y="327"/>
                    <a:pt x="367" y="344"/>
                    <a:pt x="451" y="344"/>
                  </a:cubicBezTo>
                  <a:cubicBezTo>
                    <a:pt x="555" y="344"/>
                    <a:pt x="636" y="318"/>
                    <a:pt x="636" y="318"/>
                  </a:cubicBezTo>
                  <a:cubicBezTo>
                    <a:pt x="667" y="329"/>
                    <a:pt x="693" y="332"/>
                    <a:pt x="714" y="332"/>
                  </a:cubicBezTo>
                  <a:cubicBezTo>
                    <a:pt x="755" y="332"/>
                    <a:pt x="774" y="318"/>
                    <a:pt x="774" y="318"/>
                  </a:cubicBezTo>
                  <a:cubicBezTo>
                    <a:pt x="795" y="212"/>
                    <a:pt x="551" y="74"/>
                    <a:pt x="181" y="1"/>
                  </a:cubicBezTo>
                  <a:close/>
                </a:path>
              </a:pathLst>
            </a:custGeom>
            <a:solidFill>
              <a:srgbClr val="EB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5" name="Google Shape;2405;p66"/>
            <p:cNvSpPr/>
            <p:nvPr/>
          </p:nvSpPr>
          <p:spPr>
            <a:xfrm>
              <a:off x="4267725" y="2231125"/>
              <a:ext cx="71475" cy="21500"/>
            </a:xfrm>
            <a:custGeom>
              <a:avLst/>
              <a:gdLst/>
              <a:ahLst/>
              <a:cxnLst/>
              <a:rect l="l" t="t" r="r" b="b"/>
              <a:pathLst>
                <a:path w="2859" h="860" extrusionOk="0">
                  <a:moveTo>
                    <a:pt x="233" y="0"/>
                  </a:moveTo>
                  <a:lnTo>
                    <a:pt x="233" y="0"/>
                  </a:lnTo>
                  <a:cubicBezTo>
                    <a:pt x="233" y="0"/>
                    <a:pt x="1" y="625"/>
                    <a:pt x="255" y="741"/>
                  </a:cubicBezTo>
                  <a:cubicBezTo>
                    <a:pt x="489" y="847"/>
                    <a:pt x="1878" y="859"/>
                    <a:pt x="2516" y="859"/>
                  </a:cubicBezTo>
                  <a:cubicBezTo>
                    <a:pt x="2712" y="859"/>
                    <a:pt x="2838" y="858"/>
                    <a:pt x="2838" y="858"/>
                  </a:cubicBezTo>
                  <a:lnTo>
                    <a:pt x="2859" y="541"/>
                  </a:lnTo>
                  <a:cubicBezTo>
                    <a:pt x="2859" y="541"/>
                    <a:pt x="1102" y="64"/>
                    <a:pt x="445" y="11"/>
                  </a:cubicBezTo>
                  <a:lnTo>
                    <a:pt x="233" y="0"/>
                  </a:lnTo>
                  <a:close/>
                </a:path>
              </a:pathLst>
            </a:custGeom>
            <a:solidFill>
              <a:srgbClr val="E65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6" name="Google Shape;2406;p66"/>
            <p:cNvSpPr/>
            <p:nvPr/>
          </p:nvSpPr>
          <p:spPr>
            <a:xfrm>
              <a:off x="4308575" y="2264225"/>
              <a:ext cx="126175" cy="121600"/>
            </a:xfrm>
            <a:custGeom>
              <a:avLst/>
              <a:gdLst/>
              <a:ahLst/>
              <a:cxnLst/>
              <a:rect l="l" t="t" r="r" b="b"/>
              <a:pathLst>
                <a:path w="5047" h="4864" extrusionOk="0">
                  <a:moveTo>
                    <a:pt x="1701" y="0"/>
                  </a:moveTo>
                  <a:lnTo>
                    <a:pt x="590" y="85"/>
                  </a:lnTo>
                  <a:cubicBezTo>
                    <a:pt x="590" y="85"/>
                    <a:pt x="1" y="1106"/>
                    <a:pt x="4" y="1106"/>
                  </a:cubicBezTo>
                  <a:cubicBezTo>
                    <a:pt x="4" y="1106"/>
                    <a:pt x="5" y="1104"/>
                    <a:pt x="7" y="1101"/>
                  </a:cubicBezTo>
                  <a:cubicBezTo>
                    <a:pt x="13" y="1093"/>
                    <a:pt x="32" y="1090"/>
                    <a:pt x="61" y="1090"/>
                  </a:cubicBezTo>
                  <a:cubicBezTo>
                    <a:pt x="354" y="1090"/>
                    <a:pt x="1701" y="1440"/>
                    <a:pt x="1701" y="1440"/>
                  </a:cubicBezTo>
                  <a:cubicBezTo>
                    <a:pt x="1807" y="1937"/>
                    <a:pt x="2400" y="4859"/>
                    <a:pt x="2400" y="4859"/>
                  </a:cubicBezTo>
                  <a:cubicBezTo>
                    <a:pt x="2457" y="4862"/>
                    <a:pt x="2518" y="4864"/>
                    <a:pt x="2580" y="4864"/>
                  </a:cubicBezTo>
                  <a:cubicBezTo>
                    <a:pt x="3566" y="4864"/>
                    <a:pt x="5046" y="4489"/>
                    <a:pt x="5046" y="4489"/>
                  </a:cubicBezTo>
                  <a:cubicBezTo>
                    <a:pt x="5046" y="4489"/>
                    <a:pt x="3914" y="1005"/>
                    <a:pt x="3808" y="624"/>
                  </a:cubicBezTo>
                  <a:cubicBezTo>
                    <a:pt x="3702" y="254"/>
                    <a:pt x="3268" y="169"/>
                    <a:pt x="1807" y="10"/>
                  </a:cubicBezTo>
                  <a:cubicBezTo>
                    <a:pt x="1776" y="10"/>
                    <a:pt x="1733" y="10"/>
                    <a:pt x="1701" y="0"/>
                  </a:cubicBezTo>
                  <a:close/>
                </a:path>
              </a:pathLst>
            </a:custGeom>
            <a:solidFill>
              <a:srgbClr val="839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7" name="Google Shape;2407;p66"/>
            <p:cNvSpPr/>
            <p:nvPr/>
          </p:nvSpPr>
          <p:spPr>
            <a:xfrm>
              <a:off x="4328075" y="2264225"/>
              <a:ext cx="106425" cy="121600"/>
            </a:xfrm>
            <a:custGeom>
              <a:avLst/>
              <a:gdLst/>
              <a:ahLst/>
              <a:cxnLst/>
              <a:rect l="l" t="t" r="r" b="b"/>
              <a:pathLst>
                <a:path w="4257" h="4864" extrusionOk="0">
                  <a:moveTo>
                    <a:pt x="921" y="0"/>
                  </a:moveTo>
                  <a:lnTo>
                    <a:pt x="286" y="53"/>
                  </a:lnTo>
                  <a:lnTo>
                    <a:pt x="127" y="275"/>
                  </a:lnTo>
                  <a:cubicBezTo>
                    <a:pt x="127" y="275"/>
                    <a:pt x="0" y="1080"/>
                    <a:pt x="10" y="1186"/>
                  </a:cubicBezTo>
                  <a:cubicBezTo>
                    <a:pt x="10" y="1186"/>
                    <a:pt x="22" y="1207"/>
                    <a:pt x="22" y="1217"/>
                  </a:cubicBezTo>
                  <a:cubicBezTo>
                    <a:pt x="466" y="1323"/>
                    <a:pt x="921" y="1440"/>
                    <a:pt x="921" y="1440"/>
                  </a:cubicBezTo>
                  <a:cubicBezTo>
                    <a:pt x="1027" y="1937"/>
                    <a:pt x="1620" y="4859"/>
                    <a:pt x="1620" y="4859"/>
                  </a:cubicBezTo>
                  <a:cubicBezTo>
                    <a:pt x="1678" y="4862"/>
                    <a:pt x="1739" y="4864"/>
                    <a:pt x="1802" y="4864"/>
                  </a:cubicBezTo>
                  <a:cubicBezTo>
                    <a:pt x="2775" y="4864"/>
                    <a:pt x="4217" y="4498"/>
                    <a:pt x="4256" y="4489"/>
                  </a:cubicBezTo>
                  <a:lnTo>
                    <a:pt x="4256" y="4478"/>
                  </a:lnTo>
                  <a:lnTo>
                    <a:pt x="4224" y="4362"/>
                  </a:lnTo>
                  <a:cubicBezTo>
                    <a:pt x="4224" y="4362"/>
                    <a:pt x="3504" y="4558"/>
                    <a:pt x="2829" y="4558"/>
                  </a:cubicBezTo>
                  <a:cubicBezTo>
                    <a:pt x="2768" y="4558"/>
                    <a:pt x="2707" y="4556"/>
                    <a:pt x="2647" y="4552"/>
                  </a:cubicBezTo>
                  <a:cubicBezTo>
                    <a:pt x="1937" y="4520"/>
                    <a:pt x="1737" y="3218"/>
                    <a:pt x="1662" y="2001"/>
                  </a:cubicBezTo>
                  <a:cubicBezTo>
                    <a:pt x="1588" y="826"/>
                    <a:pt x="1196" y="889"/>
                    <a:pt x="1514" y="137"/>
                  </a:cubicBezTo>
                  <a:cubicBezTo>
                    <a:pt x="1514" y="116"/>
                    <a:pt x="1525" y="95"/>
                    <a:pt x="1535" y="74"/>
                  </a:cubicBezTo>
                  <a:cubicBezTo>
                    <a:pt x="1377" y="53"/>
                    <a:pt x="1207" y="31"/>
                    <a:pt x="1027" y="10"/>
                  </a:cubicBezTo>
                  <a:cubicBezTo>
                    <a:pt x="996" y="10"/>
                    <a:pt x="953" y="10"/>
                    <a:pt x="921" y="0"/>
                  </a:cubicBezTo>
                  <a:close/>
                </a:path>
              </a:pathLst>
            </a:custGeom>
            <a:solidFill>
              <a:srgbClr val="648A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8" name="Google Shape;2408;p66"/>
            <p:cNvSpPr/>
            <p:nvPr/>
          </p:nvSpPr>
          <p:spPr>
            <a:xfrm>
              <a:off x="4308575" y="2265525"/>
              <a:ext cx="26650" cy="29150"/>
            </a:xfrm>
            <a:custGeom>
              <a:avLst/>
              <a:gdLst/>
              <a:ahLst/>
              <a:cxnLst/>
              <a:rect l="l" t="t" r="r" b="b"/>
              <a:pathLst>
                <a:path w="1066" h="1166" extrusionOk="0">
                  <a:moveTo>
                    <a:pt x="1066" y="1"/>
                  </a:moveTo>
                  <a:lnTo>
                    <a:pt x="590" y="33"/>
                  </a:lnTo>
                  <a:cubicBezTo>
                    <a:pt x="590" y="33"/>
                    <a:pt x="1" y="1054"/>
                    <a:pt x="4" y="1054"/>
                  </a:cubicBezTo>
                  <a:cubicBezTo>
                    <a:pt x="4" y="1054"/>
                    <a:pt x="5" y="1052"/>
                    <a:pt x="7" y="1049"/>
                  </a:cubicBezTo>
                  <a:cubicBezTo>
                    <a:pt x="13" y="1043"/>
                    <a:pt x="30" y="1041"/>
                    <a:pt x="56" y="1041"/>
                  </a:cubicBezTo>
                  <a:cubicBezTo>
                    <a:pt x="174" y="1041"/>
                    <a:pt x="480" y="1096"/>
                    <a:pt x="802" y="1165"/>
                  </a:cubicBezTo>
                  <a:cubicBezTo>
                    <a:pt x="802" y="1155"/>
                    <a:pt x="790" y="1134"/>
                    <a:pt x="790" y="1134"/>
                  </a:cubicBezTo>
                  <a:cubicBezTo>
                    <a:pt x="780" y="1028"/>
                    <a:pt x="907" y="223"/>
                    <a:pt x="907" y="223"/>
                  </a:cubicBezTo>
                  <a:lnTo>
                    <a:pt x="1066" y="1"/>
                  </a:lnTo>
                  <a:close/>
                </a:path>
              </a:pathLst>
            </a:custGeom>
            <a:solidFill>
              <a:srgbClr val="839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9" name="Google Shape;2409;p66"/>
            <p:cNvSpPr/>
            <p:nvPr/>
          </p:nvSpPr>
          <p:spPr>
            <a:xfrm>
              <a:off x="4379950" y="2385150"/>
              <a:ext cx="42100" cy="16975"/>
            </a:xfrm>
            <a:custGeom>
              <a:avLst/>
              <a:gdLst/>
              <a:ahLst/>
              <a:cxnLst/>
              <a:rect l="l" t="t" r="r" b="b"/>
              <a:pathLst>
                <a:path w="1684" h="679" extrusionOk="0">
                  <a:moveTo>
                    <a:pt x="625" y="64"/>
                  </a:moveTo>
                  <a:cubicBezTo>
                    <a:pt x="625" y="65"/>
                    <a:pt x="625" y="65"/>
                    <a:pt x="625" y="65"/>
                  </a:cubicBezTo>
                  <a:lnTo>
                    <a:pt x="625" y="65"/>
                  </a:lnTo>
                  <a:cubicBezTo>
                    <a:pt x="625" y="66"/>
                    <a:pt x="626" y="66"/>
                    <a:pt x="626" y="66"/>
                  </a:cubicBezTo>
                  <a:cubicBezTo>
                    <a:pt x="626" y="66"/>
                    <a:pt x="626" y="65"/>
                    <a:pt x="625" y="64"/>
                  </a:cubicBezTo>
                  <a:close/>
                  <a:moveTo>
                    <a:pt x="561" y="1"/>
                  </a:moveTo>
                  <a:lnTo>
                    <a:pt x="170" y="86"/>
                  </a:lnTo>
                  <a:cubicBezTo>
                    <a:pt x="170" y="86"/>
                    <a:pt x="0" y="605"/>
                    <a:pt x="74" y="678"/>
                  </a:cubicBezTo>
                  <a:lnTo>
                    <a:pt x="1683" y="678"/>
                  </a:lnTo>
                  <a:cubicBezTo>
                    <a:pt x="1652" y="467"/>
                    <a:pt x="1377" y="308"/>
                    <a:pt x="1101" y="287"/>
                  </a:cubicBezTo>
                  <a:cubicBezTo>
                    <a:pt x="752" y="266"/>
                    <a:pt x="625" y="192"/>
                    <a:pt x="625" y="65"/>
                  </a:cubicBezTo>
                  <a:lnTo>
                    <a:pt x="625" y="65"/>
                  </a:lnTo>
                  <a:cubicBezTo>
                    <a:pt x="616" y="59"/>
                    <a:pt x="570" y="19"/>
                    <a:pt x="561" y="1"/>
                  </a:cubicBezTo>
                  <a:close/>
                </a:path>
              </a:pathLst>
            </a:custGeom>
            <a:solidFill>
              <a:srgbClr val="7A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0" name="Google Shape;2410;p66"/>
            <p:cNvSpPr/>
            <p:nvPr/>
          </p:nvSpPr>
          <p:spPr>
            <a:xfrm>
              <a:off x="4382850" y="2384625"/>
              <a:ext cx="14600" cy="2675"/>
            </a:xfrm>
            <a:custGeom>
              <a:avLst/>
              <a:gdLst/>
              <a:ahLst/>
              <a:cxnLst/>
              <a:rect l="l" t="t" r="r" b="b"/>
              <a:pathLst>
                <a:path w="584" h="107" extrusionOk="0">
                  <a:moveTo>
                    <a:pt x="33" y="1"/>
                  </a:moveTo>
                  <a:cubicBezTo>
                    <a:pt x="33" y="1"/>
                    <a:pt x="0" y="33"/>
                    <a:pt x="64" y="107"/>
                  </a:cubicBezTo>
                  <a:lnTo>
                    <a:pt x="498" y="96"/>
                  </a:lnTo>
                  <a:cubicBezTo>
                    <a:pt x="583" y="85"/>
                    <a:pt x="551" y="1"/>
                    <a:pt x="551" y="1"/>
                  </a:cubicBezTo>
                  <a:close/>
                </a:path>
              </a:pathLst>
            </a:custGeom>
            <a:solidFill>
              <a:srgbClr val="7A4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1" name="Google Shape;2411;p66"/>
            <p:cNvSpPr/>
            <p:nvPr/>
          </p:nvSpPr>
          <p:spPr>
            <a:xfrm>
              <a:off x="4381250" y="2402100"/>
              <a:ext cx="42125" cy="1600"/>
            </a:xfrm>
            <a:custGeom>
              <a:avLst/>
              <a:gdLst/>
              <a:ahLst/>
              <a:cxnLst/>
              <a:rect l="l" t="t" r="r" b="b"/>
              <a:pathLst>
                <a:path w="1685" h="64" extrusionOk="0">
                  <a:moveTo>
                    <a:pt x="22" y="0"/>
                  </a:moveTo>
                  <a:cubicBezTo>
                    <a:pt x="1" y="43"/>
                    <a:pt x="12" y="64"/>
                    <a:pt x="12" y="64"/>
                  </a:cubicBezTo>
                  <a:lnTo>
                    <a:pt x="1674" y="64"/>
                  </a:lnTo>
                  <a:cubicBezTo>
                    <a:pt x="1674" y="64"/>
                    <a:pt x="1685" y="0"/>
                    <a:pt x="1631" y="0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2" name="Google Shape;2412;p66"/>
            <p:cNvSpPr/>
            <p:nvPr/>
          </p:nvSpPr>
          <p:spPr>
            <a:xfrm>
              <a:off x="4378350" y="2387275"/>
              <a:ext cx="21200" cy="14850"/>
            </a:xfrm>
            <a:custGeom>
              <a:avLst/>
              <a:gdLst/>
              <a:ahLst/>
              <a:cxnLst/>
              <a:rect l="l" t="t" r="r" b="b"/>
              <a:pathLst>
                <a:path w="848" h="594" extrusionOk="0">
                  <a:moveTo>
                    <a:pt x="234" y="1"/>
                  </a:moveTo>
                  <a:cubicBezTo>
                    <a:pt x="1" y="329"/>
                    <a:pt x="138" y="593"/>
                    <a:pt x="138" y="593"/>
                  </a:cubicBezTo>
                  <a:lnTo>
                    <a:pt x="848" y="593"/>
                  </a:lnTo>
                  <a:cubicBezTo>
                    <a:pt x="848" y="593"/>
                    <a:pt x="371" y="593"/>
                    <a:pt x="276" y="499"/>
                  </a:cubicBezTo>
                  <a:cubicBezTo>
                    <a:pt x="191" y="403"/>
                    <a:pt x="244" y="255"/>
                    <a:pt x="307" y="139"/>
                  </a:cubicBezTo>
                  <a:cubicBezTo>
                    <a:pt x="371" y="22"/>
                    <a:pt x="446" y="1"/>
                    <a:pt x="446" y="1"/>
                  </a:cubicBezTo>
                  <a:close/>
                </a:path>
              </a:pathLst>
            </a:custGeom>
            <a:solidFill>
              <a:srgbClr val="4F2B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3" name="Google Shape;2413;p66"/>
            <p:cNvSpPr/>
            <p:nvPr/>
          </p:nvSpPr>
          <p:spPr>
            <a:xfrm>
              <a:off x="4402700" y="2393900"/>
              <a:ext cx="14850" cy="5050"/>
            </a:xfrm>
            <a:custGeom>
              <a:avLst/>
              <a:gdLst/>
              <a:ahLst/>
              <a:cxnLst/>
              <a:rect l="l" t="t" r="r" b="b"/>
              <a:pathLst>
                <a:path w="594" h="202" extrusionOk="0">
                  <a:moveTo>
                    <a:pt x="255" y="1"/>
                  </a:moveTo>
                  <a:cubicBezTo>
                    <a:pt x="234" y="1"/>
                    <a:pt x="223" y="1"/>
                    <a:pt x="202" y="11"/>
                  </a:cubicBezTo>
                  <a:cubicBezTo>
                    <a:pt x="1" y="32"/>
                    <a:pt x="403" y="201"/>
                    <a:pt x="540" y="201"/>
                  </a:cubicBezTo>
                  <a:cubicBezTo>
                    <a:pt x="562" y="201"/>
                    <a:pt x="583" y="201"/>
                    <a:pt x="583" y="180"/>
                  </a:cubicBezTo>
                  <a:cubicBezTo>
                    <a:pt x="594" y="128"/>
                    <a:pt x="446" y="1"/>
                    <a:pt x="255" y="1"/>
                  </a:cubicBezTo>
                  <a:close/>
                </a:path>
              </a:pathLst>
            </a:custGeom>
            <a:solidFill>
              <a:srgbClr val="A26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4" name="Google Shape;2414;p66"/>
            <p:cNvSpPr/>
            <p:nvPr/>
          </p:nvSpPr>
          <p:spPr>
            <a:xfrm>
              <a:off x="4432600" y="2394150"/>
              <a:ext cx="12725" cy="4550"/>
            </a:xfrm>
            <a:custGeom>
              <a:avLst/>
              <a:gdLst/>
              <a:ahLst/>
              <a:cxnLst/>
              <a:rect l="l" t="t" r="r" b="b"/>
              <a:pathLst>
                <a:path w="509" h="182" extrusionOk="0">
                  <a:moveTo>
                    <a:pt x="191" y="1"/>
                  </a:moveTo>
                  <a:cubicBezTo>
                    <a:pt x="1" y="1"/>
                    <a:pt x="403" y="181"/>
                    <a:pt x="499" y="181"/>
                  </a:cubicBezTo>
                  <a:cubicBezTo>
                    <a:pt x="509" y="181"/>
                    <a:pt x="509" y="181"/>
                    <a:pt x="509" y="170"/>
                  </a:cubicBezTo>
                  <a:cubicBezTo>
                    <a:pt x="478" y="107"/>
                    <a:pt x="403" y="1"/>
                    <a:pt x="202" y="1"/>
                  </a:cubicBezTo>
                  <a:close/>
                </a:path>
              </a:pathLst>
            </a:custGeom>
            <a:solidFill>
              <a:srgbClr val="925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5" name="Google Shape;2415;p66"/>
            <p:cNvSpPr/>
            <p:nvPr/>
          </p:nvSpPr>
          <p:spPr>
            <a:xfrm>
              <a:off x="4342625" y="2289950"/>
              <a:ext cx="45550" cy="121450"/>
            </a:xfrm>
            <a:custGeom>
              <a:avLst/>
              <a:gdLst/>
              <a:ahLst/>
              <a:cxnLst/>
              <a:rect l="l" t="t" r="r" b="b"/>
              <a:pathLst>
                <a:path w="1822" h="4858" extrusionOk="0">
                  <a:moveTo>
                    <a:pt x="91" y="0"/>
                  </a:moveTo>
                  <a:cubicBezTo>
                    <a:pt x="82" y="0"/>
                    <a:pt x="72" y="3"/>
                    <a:pt x="64" y="9"/>
                  </a:cubicBezTo>
                  <a:cubicBezTo>
                    <a:pt x="21" y="19"/>
                    <a:pt x="0" y="61"/>
                    <a:pt x="11" y="103"/>
                  </a:cubicBezTo>
                  <a:lnTo>
                    <a:pt x="1673" y="4804"/>
                  </a:lnTo>
                  <a:cubicBezTo>
                    <a:pt x="1684" y="4836"/>
                    <a:pt x="1715" y="4857"/>
                    <a:pt x="1736" y="4857"/>
                  </a:cubicBezTo>
                  <a:lnTo>
                    <a:pt x="1769" y="4857"/>
                  </a:lnTo>
                  <a:cubicBezTo>
                    <a:pt x="1811" y="4836"/>
                    <a:pt x="1821" y="4794"/>
                    <a:pt x="1811" y="4762"/>
                  </a:cubicBezTo>
                  <a:lnTo>
                    <a:pt x="159" y="51"/>
                  </a:lnTo>
                  <a:cubicBezTo>
                    <a:pt x="144" y="20"/>
                    <a:pt x="117" y="0"/>
                    <a:pt x="91" y="0"/>
                  </a:cubicBezTo>
                  <a:close/>
                </a:path>
              </a:pathLst>
            </a:custGeom>
            <a:solidFill>
              <a:srgbClr val="9F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6" name="Google Shape;2416;p66"/>
            <p:cNvSpPr/>
            <p:nvPr/>
          </p:nvSpPr>
          <p:spPr>
            <a:xfrm>
              <a:off x="4228550" y="2252825"/>
              <a:ext cx="129725" cy="44750"/>
            </a:xfrm>
            <a:custGeom>
              <a:avLst/>
              <a:gdLst/>
              <a:ahLst/>
              <a:cxnLst/>
              <a:rect l="l" t="t" r="r" b="b"/>
              <a:pathLst>
                <a:path w="5189" h="1790" extrusionOk="0">
                  <a:moveTo>
                    <a:pt x="5188" y="0"/>
                  </a:moveTo>
                  <a:lnTo>
                    <a:pt x="1" y="138"/>
                  </a:lnTo>
                  <a:lnTo>
                    <a:pt x="403" y="1790"/>
                  </a:lnTo>
                  <a:lnTo>
                    <a:pt x="4807" y="1790"/>
                  </a:lnTo>
                  <a:lnTo>
                    <a:pt x="5188" y="0"/>
                  </a:lnTo>
                  <a:close/>
                </a:path>
              </a:pathLst>
            </a:custGeom>
            <a:solidFill>
              <a:srgbClr val="839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7" name="Google Shape;2417;p66"/>
            <p:cNvSpPr/>
            <p:nvPr/>
          </p:nvSpPr>
          <p:spPr>
            <a:xfrm>
              <a:off x="4228550" y="2256275"/>
              <a:ext cx="116200" cy="41300"/>
            </a:xfrm>
            <a:custGeom>
              <a:avLst/>
              <a:gdLst/>
              <a:ahLst/>
              <a:cxnLst/>
              <a:rect l="l" t="t" r="r" b="b"/>
              <a:pathLst>
                <a:path w="4648" h="1652" extrusionOk="0">
                  <a:moveTo>
                    <a:pt x="1" y="0"/>
                  </a:moveTo>
                  <a:lnTo>
                    <a:pt x="403" y="1652"/>
                  </a:lnTo>
                  <a:lnTo>
                    <a:pt x="975" y="1652"/>
                  </a:lnTo>
                  <a:cubicBezTo>
                    <a:pt x="975" y="1652"/>
                    <a:pt x="1260" y="360"/>
                    <a:pt x="4606" y="159"/>
                  </a:cubicBezTo>
                  <a:lnTo>
                    <a:pt x="4648" y="0"/>
                  </a:lnTo>
                  <a:close/>
                </a:path>
              </a:pathLst>
            </a:custGeom>
            <a:solidFill>
              <a:srgbClr val="819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8" name="Google Shape;2418;p66"/>
            <p:cNvSpPr/>
            <p:nvPr/>
          </p:nvSpPr>
          <p:spPr>
            <a:xfrm>
              <a:off x="4229075" y="2252050"/>
              <a:ext cx="132900" cy="8725"/>
            </a:xfrm>
            <a:custGeom>
              <a:avLst/>
              <a:gdLst/>
              <a:ahLst/>
              <a:cxnLst/>
              <a:rect l="l" t="t" r="r" b="b"/>
              <a:pathLst>
                <a:path w="5316" h="349" extrusionOk="0">
                  <a:moveTo>
                    <a:pt x="191" y="0"/>
                  </a:moveTo>
                  <a:cubicBezTo>
                    <a:pt x="85" y="0"/>
                    <a:pt x="1" y="95"/>
                    <a:pt x="22" y="201"/>
                  </a:cubicBezTo>
                  <a:cubicBezTo>
                    <a:pt x="32" y="285"/>
                    <a:pt x="107" y="349"/>
                    <a:pt x="191" y="349"/>
                  </a:cubicBezTo>
                  <a:lnTo>
                    <a:pt x="5135" y="349"/>
                  </a:lnTo>
                  <a:cubicBezTo>
                    <a:pt x="5241" y="349"/>
                    <a:pt x="5315" y="275"/>
                    <a:pt x="5315" y="169"/>
                  </a:cubicBezTo>
                  <a:cubicBezTo>
                    <a:pt x="5315" y="74"/>
                    <a:pt x="5241" y="0"/>
                    <a:pt x="5135" y="0"/>
                  </a:cubicBezTo>
                  <a:close/>
                </a:path>
              </a:pathLst>
            </a:custGeom>
            <a:solidFill>
              <a:srgbClr val="D3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9" name="Google Shape;2419;p66"/>
            <p:cNvSpPr/>
            <p:nvPr/>
          </p:nvSpPr>
          <p:spPr>
            <a:xfrm>
              <a:off x="4182225" y="2158325"/>
              <a:ext cx="59050" cy="141900"/>
            </a:xfrm>
            <a:custGeom>
              <a:avLst/>
              <a:gdLst/>
              <a:ahLst/>
              <a:cxnLst/>
              <a:rect l="l" t="t" r="r" b="b"/>
              <a:pathLst>
                <a:path w="2362" h="5676" extrusionOk="0">
                  <a:moveTo>
                    <a:pt x="878" y="1"/>
                  </a:moveTo>
                  <a:cubicBezTo>
                    <a:pt x="851" y="1"/>
                    <a:pt x="823" y="4"/>
                    <a:pt x="795" y="11"/>
                  </a:cubicBezTo>
                  <a:lnTo>
                    <a:pt x="85" y="192"/>
                  </a:lnTo>
                  <a:cubicBezTo>
                    <a:pt x="33" y="213"/>
                    <a:pt x="0" y="265"/>
                    <a:pt x="11" y="319"/>
                  </a:cubicBezTo>
                  <a:cubicBezTo>
                    <a:pt x="20" y="364"/>
                    <a:pt x="62" y="395"/>
                    <a:pt x="114" y="395"/>
                  </a:cubicBezTo>
                  <a:cubicBezTo>
                    <a:pt x="122" y="395"/>
                    <a:pt x="130" y="394"/>
                    <a:pt x="139" y="392"/>
                  </a:cubicBezTo>
                  <a:lnTo>
                    <a:pt x="847" y="202"/>
                  </a:lnTo>
                  <a:cubicBezTo>
                    <a:pt x="880" y="202"/>
                    <a:pt x="911" y="202"/>
                    <a:pt x="932" y="223"/>
                  </a:cubicBezTo>
                  <a:cubicBezTo>
                    <a:pt x="964" y="234"/>
                    <a:pt x="974" y="265"/>
                    <a:pt x="985" y="287"/>
                  </a:cubicBezTo>
                  <a:lnTo>
                    <a:pt x="2150" y="5601"/>
                  </a:lnTo>
                  <a:cubicBezTo>
                    <a:pt x="2160" y="5644"/>
                    <a:pt x="2203" y="5676"/>
                    <a:pt x="2256" y="5676"/>
                  </a:cubicBezTo>
                  <a:lnTo>
                    <a:pt x="2277" y="5676"/>
                  </a:lnTo>
                  <a:cubicBezTo>
                    <a:pt x="2330" y="5665"/>
                    <a:pt x="2362" y="5612"/>
                    <a:pt x="2351" y="5549"/>
                  </a:cubicBezTo>
                  <a:lnTo>
                    <a:pt x="1176" y="244"/>
                  </a:lnTo>
                  <a:cubicBezTo>
                    <a:pt x="1165" y="160"/>
                    <a:pt x="1113" y="96"/>
                    <a:pt x="1038" y="44"/>
                  </a:cubicBezTo>
                  <a:cubicBezTo>
                    <a:pt x="989" y="15"/>
                    <a:pt x="934" y="1"/>
                    <a:pt x="878" y="1"/>
                  </a:cubicBezTo>
                  <a:close/>
                </a:path>
              </a:pathLst>
            </a:custGeom>
            <a:solidFill>
              <a:srgbClr val="9F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0" name="Google Shape;2420;p66"/>
            <p:cNvSpPr/>
            <p:nvPr/>
          </p:nvSpPr>
          <p:spPr>
            <a:xfrm>
              <a:off x="4226150" y="2256275"/>
              <a:ext cx="117550" cy="172850"/>
            </a:xfrm>
            <a:custGeom>
              <a:avLst/>
              <a:gdLst/>
              <a:ahLst/>
              <a:cxnLst/>
              <a:rect l="l" t="t" r="r" b="b"/>
              <a:pathLst>
                <a:path w="4702" h="6914" extrusionOk="0">
                  <a:moveTo>
                    <a:pt x="2351" y="318"/>
                  </a:moveTo>
                  <a:cubicBezTo>
                    <a:pt x="3537" y="318"/>
                    <a:pt x="4490" y="1726"/>
                    <a:pt x="4490" y="3462"/>
                  </a:cubicBezTo>
                  <a:cubicBezTo>
                    <a:pt x="4490" y="5198"/>
                    <a:pt x="3537" y="6607"/>
                    <a:pt x="2351" y="6607"/>
                  </a:cubicBezTo>
                  <a:cubicBezTo>
                    <a:pt x="1176" y="6607"/>
                    <a:pt x="213" y="5198"/>
                    <a:pt x="213" y="3462"/>
                  </a:cubicBezTo>
                  <a:cubicBezTo>
                    <a:pt x="213" y="1726"/>
                    <a:pt x="1176" y="318"/>
                    <a:pt x="2351" y="318"/>
                  </a:cubicBezTo>
                  <a:close/>
                  <a:moveTo>
                    <a:pt x="2351" y="0"/>
                  </a:moveTo>
                  <a:cubicBezTo>
                    <a:pt x="1049" y="0"/>
                    <a:pt x="1" y="1556"/>
                    <a:pt x="1" y="3462"/>
                  </a:cubicBezTo>
                  <a:cubicBezTo>
                    <a:pt x="1" y="5368"/>
                    <a:pt x="1049" y="6913"/>
                    <a:pt x="2351" y="6913"/>
                  </a:cubicBezTo>
                  <a:cubicBezTo>
                    <a:pt x="3654" y="6913"/>
                    <a:pt x="4702" y="5368"/>
                    <a:pt x="4702" y="3462"/>
                  </a:cubicBezTo>
                  <a:cubicBezTo>
                    <a:pt x="4702" y="1556"/>
                    <a:pt x="3654" y="0"/>
                    <a:pt x="2351" y="0"/>
                  </a:cubicBezTo>
                  <a:close/>
                </a:path>
              </a:pathLst>
            </a:custGeom>
            <a:solidFill>
              <a:srgbClr val="6B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1" name="Google Shape;2421;p66"/>
            <p:cNvSpPr/>
            <p:nvPr/>
          </p:nvSpPr>
          <p:spPr>
            <a:xfrm>
              <a:off x="4223250" y="2256275"/>
              <a:ext cx="117800" cy="172850"/>
            </a:xfrm>
            <a:custGeom>
              <a:avLst/>
              <a:gdLst/>
              <a:ahLst/>
              <a:cxnLst/>
              <a:rect l="l" t="t" r="r" b="b"/>
              <a:pathLst>
                <a:path w="4712" h="6914" extrusionOk="0">
                  <a:moveTo>
                    <a:pt x="2351" y="318"/>
                  </a:moveTo>
                  <a:cubicBezTo>
                    <a:pt x="3537" y="318"/>
                    <a:pt x="4490" y="1726"/>
                    <a:pt x="4490" y="3462"/>
                  </a:cubicBezTo>
                  <a:cubicBezTo>
                    <a:pt x="4490" y="5198"/>
                    <a:pt x="3537" y="6607"/>
                    <a:pt x="2351" y="6607"/>
                  </a:cubicBezTo>
                  <a:cubicBezTo>
                    <a:pt x="1176" y="6607"/>
                    <a:pt x="213" y="5198"/>
                    <a:pt x="213" y="3462"/>
                  </a:cubicBezTo>
                  <a:cubicBezTo>
                    <a:pt x="213" y="1726"/>
                    <a:pt x="1176" y="318"/>
                    <a:pt x="2351" y="318"/>
                  </a:cubicBezTo>
                  <a:close/>
                  <a:moveTo>
                    <a:pt x="2351" y="0"/>
                  </a:moveTo>
                  <a:cubicBezTo>
                    <a:pt x="1049" y="0"/>
                    <a:pt x="1" y="1556"/>
                    <a:pt x="1" y="3462"/>
                  </a:cubicBezTo>
                  <a:cubicBezTo>
                    <a:pt x="1" y="5368"/>
                    <a:pt x="1049" y="6913"/>
                    <a:pt x="2351" y="6913"/>
                  </a:cubicBezTo>
                  <a:cubicBezTo>
                    <a:pt x="3653" y="6913"/>
                    <a:pt x="4712" y="5368"/>
                    <a:pt x="4712" y="3462"/>
                  </a:cubicBezTo>
                  <a:cubicBezTo>
                    <a:pt x="4712" y="1556"/>
                    <a:pt x="3653" y="0"/>
                    <a:pt x="2351" y="0"/>
                  </a:cubicBezTo>
                  <a:close/>
                </a:path>
              </a:pathLst>
            </a:custGeom>
            <a:solidFill>
              <a:srgbClr val="9F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2" name="Google Shape;2422;p66"/>
            <p:cNvSpPr/>
            <p:nvPr/>
          </p:nvSpPr>
          <p:spPr>
            <a:xfrm>
              <a:off x="4280675" y="2259175"/>
              <a:ext cx="2675" cy="168100"/>
            </a:xfrm>
            <a:custGeom>
              <a:avLst/>
              <a:gdLst/>
              <a:ahLst/>
              <a:cxnLst/>
              <a:rect l="l" t="t" r="r" b="b"/>
              <a:pathLst>
                <a:path w="107" h="6724" extrusionOk="0">
                  <a:moveTo>
                    <a:pt x="54" y="0"/>
                  </a:moveTo>
                  <a:cubicBezTo>
                    <a:pt x="33" y="0"/>
                    <a:pt x="1" y="22"/>
                    <a:pt x="1" y="43"/>
                  </a:cubicBezTo>
                  <a:lnTo>
                    <a:pt x="1" y="6670"/>
                  </a:lnTo>
                  <a:cubicBezTo>
                    <a:pt x="1" y="6702"/>
                    <a:pt x="33" y="6724"/>
                    <a:pt x="54" y="6724"/>
                  </a:cubicBezTo>
                  <a:cubicBezTo>
                    <a:pt x="86" y="6724"/>
                    <a:pt x="107" y="6702"/>
                    <a:pt x="107" y="6670"/>
                  </a:cubicBezTo>
                  <a:lnTo>
                    <a:pt x="107" y="43"/>
                  </a:lnTo>
                  <a:cubicBezTo>
                    <a:pt x="107" y="22"/>
                    <a:pt x="86" y="0"/>
                    <a:pt x="54" y="0"/>
                  </a:cubicBezTo>
                  <a:close/>
                </a:path>
              </a:pathLst>
            </a:custGeom>
            <a:solidFill>
              <a:srgbClr val="9F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3" name="Google Shape;2423;p66"/>
            <p:cNvSpPr/>
            <p:nvPr/>
          </p:nvSpPr>
          <p:spPr>
            <a:xfrm>
              <a:off x="4224050" y="2343625"/>
              <a:ext cx="115700" cy="2375"/>
            </a:xfrm>
            <a:custGeom>
              <a:avLst/>
              <a:gdLst/>
              <a:ahLst/>
              <a:cxnLst/>
              <a:rect l="l" t="t" r="r" b="b"/>
              <a:pathLst>
                <a:path w="4628" h="95" extrusionOk="0">
                  <a:moveTo>
                    <a:pt x="54" y="0"/>
                  </a:moveTo>
                  <a:cubicBezTo>
                    <a:pt x="21" y="0"/>
                    <a:pt x="0" y="21"/>
                    <a:pt x="0" y="42"/>
                  </a:cubicBezTo>
                  <a:cubicBezTo>
                    <a:pt x="0" y="74"/>
                    <a:pt x="21" y="95"/>
                    <a:pt x="54" y="95"/>
                  </a:cubicBezTo>
                  <a:lnTo>
                    <a:pt x="4574" y="95"/>
                  </a:lnTo>
                  <a:cubicBezTo>
                    <a:pt x="4606" y="95"/>
                    <a:pt x="4627" y="74"/>
                    <a:pt x="4627" y="42"/>
                  </a:cubicBezTo>
                  <a:cubicBezTo>
                    <a:pt x="4627" y="21"/>
                    <a:pt x="4606" y="0"/>
                    <a:pt x="4574" y="0"/>
                  </a:cubicBezTo>
                  <a:close/>
                </a:path>
              </a:pathLst>
            </a:custGeom>
            <a:solidFill>
              <a:srgbClr val="9F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4" name="Google Shape;2424;p66"/>
            <p:cNvSpPr/>
            <p:nvPr/>
          </p:nvSpPr>
          <p:spPr>
            <a:xfrm>
              <a:off x="4233325" y="2296350"/>
              <a:ext cx="96350" cy="96250"/>
            </a:xfrm>
            <a:custGeom>
              <a:avLst/>
              <a:gdLst/>
              <a:ahLst/>
              <a:cxnLst/>
              <a:rect l="l" t="t" r="r" b="b"/>
              <a:pathLst>
                <a:path w="3854" h="3850" extrusionOk="0">
                  <a:moveTo>
                    <a:pt x="58" y="1"/>
                  </a:moveTo>
                  <a:cubicBezTo>
                    <a:pt x="45" y="1"/>
                    <a:pt x="32" y="6"/>
                    <a:pt x="21" y="17"/>
                  </a:cubicBezTo>
                  <a:cubicBezTo>
                    <a:pt x="0" y="38"/>
                    <a:pt x="0" y="70"/>
                    <a:pt x="21" y="91"/>
                  </a:cubicBezTo>
                  <a:lnTo>
                    <a:pt x="3769" y="3839"/>
                  </a:lnTo>
                  <a:cubicBezTo>
                    <a:pt x="3779" y="3849"/>
                    <a:pt x="3790" y="3849"/>
                    <a:pt x="3800" y="3849"/>
                  </a:cubicBezTo>
                  <a:cubicBezTo>
                    <a:pt x="3822" y="3849"/>
                    <a:pt x="3833" y="3849"/>
                    <a:pt x="3843" y="3839"/>
                  </a:cubicBezTo>
                  <a:cubicBezTo>
                    <a:pt x="3854" y="3818"/>
                    <a:pt x="3854" y="3786"/>
                    <a:pt x="3843" y="3765"/>
                  </a:cubicBezTo>
                  <a:lnTo>
                    <a:pt x="95" y="17"/>
                  </a:lnTo>
                  <a:cubicBezTo>
                    <a:pt x="84" y="6"/>
                    <a:pt x="71" y="1"/>
                    <a:pt x="58" y="1"/>
                  </a:cubicBezTo>
                  <a:close/>
                </a:path>
              </a:pathLst>
            </a:custGeom>
            <a:solidFill>
              <a:srgbClr val="9F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5" name="Google Shape;2425;p66"/>
            <p:cNvSpPr/>
            <p:nvPr/>
          </p:nvSpPr>
          <p:spPr>
            <a:xfrm>
              <a:off x="4233325" y="2296350"/>
              <a:ext cx="96350" cy="96250"/>
            </a:xfrm>
            <a:custGeom>
              <a:avLst/>
              <a:gdLst/>
              <a:ahLst/>
              <a:cxnLst/>
              <a:rect l="l" t="t" r="r" b="b"/>
              <a:pathLst>
                <a:path w="3854" h="3850" extrusionOk="0">
                  <a:moveTo>
                    <a:pt x="3806" y="1"/>
                  </a:moveTo>
                  <a:cubicBezTo>
                    <a:pt x="3793" y="1"/>
                    <a:pt x="3780" y="6"/>
                    <a:pt x="3769" y="17"/>
                  </a:cubicBezTo>
                  <a:lnTo>
                    <a:pt x="21" y="3765"/>
                  </a:lnTo>
                  <a:cubicBezTo>
                    <a:pt x="0" y="3786"/>
                    <a:pt x="0" y="3818"/>
                    <a:pt x="21" y="3839"/>
                  </a:cubicBezTo>
                  <a:cubicBezTo>
                    <a:pt x="32" y="3849"/>
                    <a:pt x="43" y="3849"/>
                    <a:pt x="53" y="3849"/>
                  </a:cubicBezTo>
                  <a:cubicBezTo>
                    <a:pt x="74" y="3849"/>
                    <a:pt x="85" y="3849"/>
                    <a:pt x="95" y="3839"/>
                  </a:cubicBezTo>
                  <a:lnTo>
                    <a:pt x="3843" y="91"/>
                  </a:lnTo>
                  <a:cubicBezTo>
                    <a:pt x="3854" y="70"/>
                    <a:pt x="3854" y="38"/>
                    <a:pt x="3843" y="17"/>
                  </a:cubicBezTo>
                  <a:cubicBezTo>
                    <a:pt x="3832" y="6"/>
                    <a:pt x="3819" y="1"/>
                    <a:pt x="3806" y="1"/>
                  </a:cubicBezTo>
                  <a:close/>
                </a:path>
              </a:pathLst>
            </a:custGeom>
            <a:solidFill>
              <a:srgbClr val="9F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6" name="Google Shape;2426;p66"/>
            <p:cNvSpPr/>
            <p:nvPr/>
          </p:nvSpPr>
          <p:spPr>
            <a:xfrm>
              <a:off x="4275125" y="2332500"/>
              <a:ext cx="14050" cy="20675"/>
            </a:xfrm>
            <a:custGeom>
              <a:avLst/>
              <a:gdLst/>
              <a:ahLst/>
              <a:cxnLst/>
              <a:rect l="l" t="t" r="r" b="b"/>
              <a:pathLst>
                <a:path w="562" h="827" extrusionOk="0">
                  <a:moveTo>
                    <a:pt x="276" y="0"/>
                  </a:moveTo>
                  <a:cubicBezTo>
                    <a:pt x="117" y="0"/>
                    <a:pt x="1" y="180"/>
                    <a:pt x="1" y="413"/>
                  </a:cubicBezTo>
                  <a:cubicBezTo>
                    <a:pt x="1" y="646"/>
                    <a:pt x="117" y="826"/>
                    <a:pt x="276" y="826"/>
                  </a:cubicBezTo>
                  <a:cubicBezTo>
                    <a:pt x="435" y="826"/>
                    <a:pt x="562" y="646"/>
                    <a:pt x="562" y="413"/>
                  </a:cubicBezTo>
                  <a:cubicBezTo>
                    <a:pt x="562" y="180"/>
                    <a:pt x="435" y="0"/>
                    <a:pt x="276" y="0"/>
                  </a:cubicBezTo>
                  <a:close/>
                </a:path>
              </a:pathLst>
            </a:custGeom>
            <a:solidFill>
              <a:srgbClr val="9F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7" name="Google Shape;2427;p66"/>
            <p:cNvSpPr/>
            <p:nvPr/>
          </p:nvSpPr>
          <p:spPr>
            <a:xfrm>
              <a:off x="4277775" y="2336450"/>
              <a:ext cx="8750" cy="12750"/>
            </a:xfrm>
            <a:custGeom>
              <a:avLst/>
              <a:gdLst/>
              <a:ahLst/>
              <a:cxnLst/>
              <a:rect l="l" t="t" r="r" b="b"/>
              <a:pathLst>
                <a:path w="350" h="510" extrusionOk="0">
                  <a:moveTo>
                    <a:pt x="170" y="1"/>
                  </a:moveTo>
                  <a:cubicBezTo>
                    <a:pt x="74" y="1"/>
                    <a:pt x="1" y="118"/>
                    <a:pt x="1" y="255"/>
                  </a:cubicBezTo>
                  <a:cubicBezTo>
                    <a:pt x="1" y="393"/>
                    <a:pt x="74" y="509"/>
                    <a:pt x="170" y="509"/>
                  </a:cubicBezTo>
                  <a:cubicBezTo>
                    <a:pt x="265" y="509"/>
                    <a:pt x="350" y="393"/>
                    <a:pt x="350" y="255"/>
                  </a:cubicBezTo>
                  <a:cubicBezTo>
                    <a:pt x="350" y="118"/>
                    <a:pt x="265" y="1"/>
                    <a:pt x="170" y="1"/>
                  </a:cubicBezTo>
                  <a:close/>
                </a:path>
              </a:pathLst>
            </a:custGeom>
            <a:solidFill>
              <a:srgbClr val="6B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8" name="Google Shape;2428;p66"/>
            <p:cNvSpPr/>
            <p:nvPr/>
          </p:nvSpPr>
          <p:spPr>
            <a:xfrm>
              <a:off x="4371475" y="2403675"/>
              <a:ext cx="58250" cy="9575"/>
            </a:xfrm>
            <a:custGeom>
              <a:avLst/>
              <a:gdLst/>
              <a:ahLst/>
              <a:cxnLst/>
              <a:rect l="l" t="t" r="r" b="b"/>
              <a:pathLst>
                <a:path w="2330" h="383" extrusionOk="0">
                  <a:moveTo>
                    <a:pt x="1" y="1"/>
                  </a:moveTo>
                  <a:lnTo>
                    <a:pt x="1" y="382"/>
                  </a:lnTo>
                  <a:lnTo>
                    <a:pt x="2330" y="382"/>
                  </a:lnTo>
                  <a:lnTo>
                    <a:pt x="2330" y="1"/>
                  </a:lnTo>
                  <a:close/>
                </a:path>
              </a:pathLst>
            </a:custGeom>
            <a:solidFill>
              <a:srgbClr val="70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9" name="Google Shape;2429;p66"/>
            <p:cNvSpPr/>
            <p:nvPr/>
          </p:nvSpPr>
          <p:spPr>
            <a:xfrm>
              <a:off x="4105475" y="2181825"/>
              <a:ext cx="63000" cy="141750"/>
            </a:xfrm>
            <a:custGeom>
              <a:avLst/>
              <a:gdLst/>
              <a:ahLst/>
              <a:cxnLst/>
              <a:rect l="l" t="t" r="r" b="b"/>
              <a:pathLst>
                <a:path w="2520" h="5670" extrusionOk="0">
                  <a:moveTo>
                    <a:pt x="1918" y="0"/>
                  </a:moveTo>
                  <a:cubicBezTo>
                    <a:pt x="1458" y="0"/>
                    <a:pt x="466" y="459"/>
                    <a:pt x="466" y="459"/>
                  </a:cubicBezTo>
                  <a:cubicBezTo>
                    <a:pt x="223" y="946"/>
                    <a:pt x="0" y="3497"/>
                    <a:pt x="21" y="4969"/>
                  </a:cubicBezTo>
                  <a:cubicBezTo>
                    <a:pt x="21" y="5360"/>
                    <a:pt x="64" y="5519"/>
                    <a:pt x="403" y="5635"/>
                  </a:cubicBezTo>
                  <a:cubicBezTo>
                    <a:pt x="471" y="5659"/>
                    <a:pt x="536" y="5670"/>
                    <a:pt x="598" y="5670"/>
                  </a:cubicBezTo>
                  <a:cubicBezTo>
                    <a:pt x="845" y="5670"/>
                    <a:pt x="1043" y="5495"/>
                    <a:pt x="1186" y="5233"/>
                  </a:cubicBezTo>
                  <a:cubicBezTo>
                    <a:pt x="1578" y="4492"/>
                    <a:pt x="2224" y="3232"/>
                    <a:pt x="2340" y="2502"/>
                  </a:cubicBezTo>
                  <a:cubicBezTo>
                    <a:pt x="2520" y="1433"/>
                    <a:pt x="2404" y="162"/>
                    <a:pt x="2065" y="24"/>
                  </a:cubicBezTo>
                  <a:cubicBezTo>
                    <a:pt x="2027" y="7"/>
                    <a:pt x="1977" y="0"/>
                    <a:pt x="1918" y="0"/>
                  </a:cubicBezTo>
                  <a:close/>
                </a:path>
              </a:pathLst>
            </a:custGeom>
            <a:solidFill>
              <a:srgbClr val="839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0" name="Google Shape;2430;p66"/>
            <p:cNvSpPr/>
            <p:nvPr/>
          </p:nvSpPr>
          <p:spPr>
            <a:xfrm>
              <a:off x="4087475" y="2304025"/>
              <a:ext cx="45025" cy="107375"/>
            </a:xfrm>
            <a:custGeom>
              <a:avLst/>
              <a:gdLst/>
              <a:ahLst/>
              <a:cxnLst/>
              <a:rect l="l" t="t" r="r" b="b"/>
              <a:pathLst>
                <a:path w="1801" h="4295" extrusionOk="0">
                  <a:moveTo>
                    <a:pt x="1167" y="1"/>
                  </a:moveTo>
                  <a:cubicBezTo>
                    <a:pt x="951" y="1"/>
                    <a:pt x="753" y="123"/>
                    <a:pt x="657" y="324"/>
                  </a:cubicBezTo>
                  <a:cubicBezTo>
                    <a:pt x="487" y="684"/>
                    <a:pt x="381" y="1139"/>
                    <a:pt x="329" y="1891"/>
                  </a:cubicBezTo>
                  <a:cubicBezTo>
                    <a:pt x="244" y="2928"/>
                    <a:pt x="0" y="4294"/>
                    <a:pt x="0" y="4294"/>
                  </a:cubicBezTo>
                  <a:lnTo>
                    <a:pt x="520" y="4294"/>
                  </a:lnTo>
                  <a:cubicBezTo>
                    <a:pt x="699" y="3415"/>
                    <a:pt x="1334" y="1669"/>
                    <a:pt x="1684" y="768"/>
                  </a:cubicBezTo>
                  <a:cubicBezTo>
                    <a:pt x="1800" y="451"/>
                    <a:pt x="1621" y="102"/>
                    <a:pt x="1303" y="17"/>
                  </a:cubicBezTo>
                  <a:cubicBezTo>
                    <a:pt x="1257" y="6"/>
                    <a:pt x="1212" y="1"/>
                    <a:pt x="1167" y="1"/>
                  </a:cubicBezTo>
                  <a:close/>
                </a:path>
              </a:pathLst>
            </a:custGeom>
            <a:solidFill>
              <a:srgbClr val="839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1" name="Google Shape;2431;p66"/>
            <p:cNvSpPr/>
            <p:nvPr/>
          </p:nvSpPr>
          <p:spPr>
            <a:xfrm>
              <a:off x="4139100" y="2164950"/>
              <a:ext cx="68300" cy="160275"/>
            </a:xfrm>
            <a:custGeom>
              <a:avLst/>
              <a:gdLst/>
              <a:ahLst/>
              <a:cxnLst/>
              <a:rect l="l" t="t" r="r" b="b"/>
              <a:pathLst>
                <a:path w="2732" h="6411" extrusionOk="0">
                  <a:moveTo>
                    <a:pt x="1623" y="0"/>
                  </a:moveTo>
                  <a:cubicBezTo>
                    <a:pt x="1622" y="0"/>
                    <a:pt x="1621" y="0"/>
                    <a:pt x="1620" y="0"/>
                  </a:cubicBezTo>
                  <a:cubicBezTo>
                    <a:pt x="1249" y="11"/>
                    <a:pt x="21" y="1684"/>
                    <a:pt x="21" y="1684"/>
                  </a:cubicBezTo>
                  <a:cubicBezTo>
                    <a:pt x="0" y="2235"/>
                    <a:pt x="879" y="4627"/>
                    <a:pt x="1525" y="5961"/>
                  </a:cubicBezTo>
                  <a:cubicBezTo>
                    <a:pt x="1678" y="6276"/>
                    <a:pt x="1770" y="6411"/>
                    <a:pt x="2051" y="6411"/>
                  </a:cubicBezTo>
                  <a:cubicBezTo>
                    <a:pt x="2082" y="6411"/>
                    <a:pt x="2114" y="6409"/>
                    <a:pt x="2149" y="6406"/>
                  </a:cubicBezTo>
                  <a:cubicBezTo>
                    <a:pt x="2509" y="6364"/>
                    <a:pt x="2668" y="6077"/>
                    <a:pt x="2689" y="5696"/>
                  </a:cubicBezTo>
                  <a:cubicBezTo>
                    <a:pt x="2732" y="4870"/>
                    <a:pt x="2668" y="3378"/>
                    <a:pt x="2467" y="2668"/>
                  </a:cubicBezTo>
                  <a:cubicBezTo>
                    <a:pt x="2171" y="1624"/>
                    <a:pt x="1992" y="0"/>
                    <a:pt x="1623" y="0"/>
                  </a:cubicBezTo>
                  <a:close/>
                </a:path>
              </a:pathLst>
            </a:custGeom>
            <a:solidFill>
              <a:srgbClr val="839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2" name="Google Shape;2432;p66"/>
            <p:cNvSpPr/>
            <p:nvPr/>
          </p:nvSpPr>
          <p:spPr>
            <a:xfrm>
              <a:off x="4114475" y="2189825"/>
              <a:ext cx="79950" cy="13250"/>
            </a:xfrm>
            <a:custGeom>
              <a:avLst/>
              <a:gdLst/>
              <a:ahLst/>
              <a:cxnLst/>
              <a:rect l="l" t="t" r="r" b="b"/>
              <a:pathLst>
                <a:path w="3198" h="530" extrusionOk="0">
                  <a:moveTo>
                    <a:pt x="127" y="1"/>
                  </a:moveTo>
                  <a:lnTo>
                    <a:pt x="0" y="456"/>
                  </a:lnTo>
                  <a:cubicBezTo>
                    <a:pt x="1122" y="530"/>
                    <a:pt x="3197" y="530"/>
                    <a:pt x="3197" y="530"/>
                  </a:cubicBezTo>
                  <a:lnTo>
                    <a:pt x="3103" y="1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58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3" name="Google Shape;2433;p66"/>
            <p:cNvSpPr/>
            <p:nvPr/>
          </p:nvSpPr>
          <p:spPr>
            <a:xfrm>
              <a:off x="4177725" y="2306300"/>
              <a:ext cx="38675" cy="105100"/>
            </a:xfrm>
            <a:custGeom>
              <a:avLst/>
              <a:gdLst/>
              <a:ahLst/>
              <a:cxnLst/>
              <a:rect l="l" t="t" r="r" b="b"/>
              <a:pathLst>
                <a:path w="1547" h="4204" extrusionOk="0">
                  <a:moveTo>
                    <a:pt x="561" y="1"/>
                  </a:moveTo>
                  <a:cubicBezTo>
                    <a:pt x="526" y="1"/>
                    <a:pt x="491" y="4"/>
                    <a:pt x="456" y="11"/>
                  </a:cubicBezTo>
                  <a:cubicBezTo>
                    <a:pt x="202" y="63"/>
                    <a:pt x="1" y="296"/>
                    <a:pt x="1" y="561"/>
                  </a:cubicBezTo>
                  <a:cubicBezTo>
                    <a:pt x="1" y="953"/>
                    <a:pt x="107" y="1419"/>
                    <a:pt x="371" y="2117"/>
                  </a:cubicBezTo>
                  <a:cubicBezTo>
                    <a:pt x="731" y="3102"/>
                    <a:pt x="985" y="4203"/>
                    <a:pt x="985" y="4203"/>
                  </a:cubicBezTo>
                  <a:lnTo>
                    <a:pt x="1547" y="4203"/>
                  </a:lnTo>
                  <a:cubicBezTo>
                    <a:pt x="1345" y="3324"/>
                    <a:pt x="1197" y="1493"/>
                    <a:pt x="1123" y="519"/>
                  </a:cubicBezTo>
                  <a:cubicBezTo>
                    <a:pt x="1104" y="226"/>
                    <a:pt x="849" y="1"/>
                    <a:pt x="561" y="1"/>
                  </a:cubicBezTo>
                  <a:close/>
                </a:path>
              </a:pathLst>
            </a:custGeom>
            <a:solidFill>
              <a:srgbClr val="839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4" name="Google Shape;2434;p66"/>
            <p:cNvSpPr/>
            <p:nvPr/>
          </p:nvSpPr>
          <p:spPr>
            <a:xfrm>
              <a:off x="4195975" y="2427325"/>
              <a:ext cx="56675" cy="3375"/>
            </a:xfrm>
            <a:custGeom>
              <a:avLst/>
              <a:gdLst/>
              <a:ahLst/>
              <a:cxnLst/>
              <a:rect l="l" t="t" r="r" b="b"/>
              <a:pathLst>
                <a:path w="2267" h="135" extrusionOk="0">
                  <a:moveTo>
                    <a:pt x="647" y="1"/>
                  </a:moveTo>
                  <a:cubicBezTo>
                    <a:pt x="333" y="1"/>
                    <a:pt x="89" y="8"/>
                    <a:pt x="65" y="29"/>
                  </a:cubicBezTo>
                  <a:cubicBezTo>
                    <a:pt x="1" y="71"/>
                    <a:pt x="33" y="135"/>
                    <a:pt x="33" y="135"/>
                  </a:cubicBezTo>
                  <a:lnTo>
                    <a:pt x="2214" y="135"/>
                  </a:lnTo>
                  <a:cubicBezTo>
                    <a:pt x="2214" y="135"/>
                    <a:pt x="2267" y="71"/>
                    <a:pt x="2182" y="29"/>
                  </a:cubicBezTo>
                  <a:cubicBezTo>
                    <a:pt x="2182" y="29"/>
                    <a:pt x="1274" y="1"/>
                    <a:pt x="647" y="1"/>
                  </a:cubicBezTo>
                  <a:close/>
                </a:path>
              </a:pathLst>
            </a:custGeom>
            <a:solidFill>
              <a:srgbClr val="FCF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5" name="Google Shape;2435;p66"/>
            <p:cNvSpPr/>
            <p:nvPr/>
          </p:nvSpPr>
          <p:spPr>
            <a:xfrm>
              <a:off x="4209500" y="2401325"/>
              <a:ext cx="7675" cy="4775"/>
            </a:xfrm>
            <a:custGeom>
              <a:avLst/>
              <a:gdLst/>
              <a:ahLst/>
              <a:cxnLst/>
              <a:rect l="l" t="t" r="r" b="b"/>
              <a:pathLst>
                <a:path w="307" h="191" extrusionOk="0">
                  <a:moveTo>
                    <a:pt x="212" y="0"/>
                  </a:moveTo>
                  <a:cubicBezTo>
                    <a:pt x="212" y="0"/>
                    <a:pt x="74" y="0"/>
                    <a:pt x="32" y="31"/>
                  </a:cubicBezTo>
                  <a:cubicBezTo>
                    <a:pt x="0" y="64"/>
                    <a:pt x="180" y="191"/>
                    <a:pt x="180" y="191"/>
                  </a:cubicBezTo>
                  <a:lnTo>
                    <a:pt x="307" y="148"/>
                  </a:lnTo>
                  <a:cubicBezTo>
                    <a:pt x="307" y="148"/>
                    <a:pt x="254" y="42"/>
                    <a:pt x="212" y="0"/>
                  </a:cubicBezTo>
                  <a:close/>
                </a:path>
              </a:pathLst>
            </a:custGeom>
            <a:solidFill>
              <a:srgbClr val="B785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6" name="Google Shape;2436;p66"/>
            <p:cNvSpPr/>
            <p:nvPr/>
          </p:nvSpPr>
          <p:spPr>
            <a:xfrm>
              <a:off x="4197050" y="2401325"/>
              <a:ext cx="33650" cy="19925"/>
            </a:xfrm>
            <a:custGeom>
              <a:avLst/>
              <a:gdLst/>
              <a:ahLst/>
              <a:cxnLst/>
              <a:rect l="l" t="t" r="r" b="b"/>
              <a:pathLst>
                <a:path w="1346" h="797" extrusionOk="0">
                  <a:moveTo>
                    <a:pt x="520" y="0"/>
                  </a:moveTo>
                  <a:cubicBezTo>
                    <a:pt x="520" y="0"/>
                    <a:pt x="138" y="21"/>
                    <a:pt x="43" y="85"/>
                  </a:cubicBezTo>
                  <a:cubicBezTo>
                    <a:pt x="0" y="402"/>
                    <a:pt x="0" y="593"/>
                    <a:pt x="43" y="656"/>
                  </a:cubicBezTo>
                  <a:lnTo>
                    <a:pt x="826" y="794"/>
                  </a:lnTo>
                  <a:cubicBezTo>
                    <a:pt x="843" y="796"/>
                    <a:pt x="859" y="797"/>
                    <a:pt x="874" y="797"/>
                  </a:cubicBezTo>
                  <a:cubicBezTo>
                    <a:pt x="950" y="797"/>
                    <a:pt x="1019" y="774"/>
                    <a:pt x="1080" y="730"/>
                  </a:cubicBezTo>
                  <a:cubicBezTo>
                    <a:pt x="1091" y="720"/>
                    <a:pt x="1101" y="709"/>
                    <a:pt x="1123" y="699"/>
                  </a:cubicBezTo>
                  <a:lnTo>
                    <a:pt x="1123" y="688"/>
                  </a:lnTo>
                  <a:cubicBezTo>
                    <a:pt x="1207" y="624"/>
                    <a:pt x="1303" y="540"/>
                    <a:pt x="1334" y="487"/>
                  </a:cubicBezTo>
                  <a:cubicBezTo>
                    <a:pt x="1334" y="476"/>
                    <a:pt x="1345" y="476"/>
                    <a:pt x="1345" y="476"/>
                  </a:cubicBezTo>
                  <a:lnTo>
                    <a:pt x="1303" y="445"/>
                  </a:lnTo>
                  <a:lnTo>
                    <a:pt x="784" y="106"/>
                  </a:lnTo>
                  <a:lnTo>
                    <a:pt x="710" y="158"/>
                  </a:lnTo>
                  <a:cubicBezTo>
                    <a:pt x="710" y="158"/>
                    <a:pt x="636" y="64"/>
                    <a:pt x="520" y="0"/>
                  </a:cubicBezTo>
                  <a:close/>
                </a:path>
              </a:pathLst>
            </a:custGeom>
            <a:solidFill>
              <a:srgbClr val="FCF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7" name="Google Shape;2437;p66"/>
            <p:cNvSpPr/>
            <p:nvPr/>
          </p:nvSpPr>
          <p:spPr>
            <a:xfrm>
              <a:off x="4196275" y="2409775"/>
              <a:ext cx="33000" cy="13800"/>
            </a:xfrm>
            <a:custGeom>
              <a:avLst/>
              <a:gdLst/>
              <a:ahLst/>
              <a:cxnLst/>
              <a:rect l="l" t="t" r="r" b="b"/>
              <a:pathLst>
                <a:path w="1320" h="552" extrusionOk="0">
                  <a:moveTo>
                    <a:pt x="53" y="1"/>
                  </a:moveTo>
                  <a:cubicBezTo>
                    <a:pt x="0" y="202"/>
                    <a:pt x="74" y="318"/>
                    <a:pt x="74" y="318"/>
                  </a:cubicBezTo>
                  <a:cubicBezTo>
                    <a:pt x="74" y="318"/>
                    <a:pt x="370" y="467"/>
                    <a:pt x="445" y="498"/>
                  </a:cubicBezTo>
                  <a:cubicBezTo>
                    <a:pt x="508" y="530"/>
                    <a:pt x="794" y="551"/>
                    <a:pt x="1016" y="551"/>
                  </a:cubicBezTo>
                  <a:cubicBezTo>
                    <a:pt x="1213" y="542"/>
                    <a:pt x="1319" y="277"/>
                    <a:pt x="1264" y="277"/>
                  </a:cubicBezTo>
                  <a:cubicBezTo>
                    <a:pt x="1254" y="277"/>
                    <a:pt x="1239" y="286"/>
                    <a:pt x="1217" y="307"/>
                  </a:cubicBezTo>
                  <a:cubicBezTo>
                    <a:pt x="1153" y="367"/>
                    <a:pt x="1066" y="384"/>
                    <a:pt x="970" y="384"/>
                  </a:cubicBezTo>
                  <a:cubicBezTo>
                    <a:pt x="859" y="384"/>
                    <a:pt x="737" y="361"/>
                    <a:pt x="624" y="350"/>
                  </a:cubicBezTo>
                  <a:cubicBezTo>
                    <a:pt x="412" y="318"/>
                    <a:pt x="53" y="223"/>
                    <a:pt x="53" y="1"/>
                  </a:cubicBezTo>
                  <a:close/>
                </a:path>
              </a:pathLst>
            </a:custGeom>
            <a:solidFill>
              <a:srgbClr val="F2F4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8" name="Google Shape;2438;p66"/>
            <p:cNvSpPr/>
            <p:nvPr/>
          </p:nvSpPr>
          <p:spPr>
            <a:xfrm>
              <a:off x="4195725" y="2413500"/>
              <a:ext cx="56150" cy="14825"/>
            </a:xfrm>
            <a:custGeom>
              <a:avLst/>
              <a:gdLst/>
              <a:ahLst/>
              <a:cxnLst/>
              <a:rect l="l" t="t" r="r" b="b"/>
              <a:pathLst>
                <a:path w="2246" h="593" extrusionOk="0">
                  <a:moveTo>
                    <a:pt x="1387" y="0"/>
                  </a:moveTo>
                  <a:cubicBezTo>
                    <a:pt x="1345" y="74"/>
                    <a:pt x="1218" y="169"/>
                    <a:pt x="1133" y="243"/>
                  </a:cubicBezTo>
                  <a:cubicBezTo>
                    <a:pt x="1072" y="287"/>
                    <a:pt x="1003" y="310"/>
                    <a:pt x="927" y="310"/>
                  </a:cubicBezTo>
                  <a:cubicBezTo>
                    <a:pt x="912" y="310"/>
                    <a:pt x="896" y="309"/>
                    <a:pt x="879" y="307"/>
                  </a:cubicBezTo>
                  <a:lnTo>
                    <a:pt x="96" y="169"/>
                  </a:lnTo>
                  <a:cubicBezTo>
                    <a:pt x="1" y="297"/>
                    <a:pt x="64" y="593"/>
                    <a:pt x="64" y="593"/>
                  </a:cubicBezTo>
                  <a:lnTo>
                    <a:pt x="2203" y="593"/>
                  </a:lnTo>
                  <a:cubicBezTo>
                    <a:pt x="2245" y="360"/>
                    <a:pt x="2086" y="233"/>
                    <a:pt x="1864" y="212"/>
                  </a:cubicBezTo>
                  <a:cubicBezTo>
                    <a:pt x="1652" y="180"/>
                    <a:pt x="1641" y="127"/>
                    <a:pt x="1525" y="64"/>
                  </a:cubicBezTo>
                  <a:cubicBezTo>
                    <a:pt x="1472" y="31"/>
                    <a:pt x="1419" y="10"/>
                    <a:pt x="1387" y="0"/>
                  </a:cubicBezTo>
                  <a:close/>
                </a:path>
              </a:pathLst>
            </a:custGeom>
            <a:solidFill>
              <a:srgbClr val="839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9" name="Google Shape;2439;p66"/>
            <p:cNvSpPr/>
            <p:nvPr/>
          </p:nvSpPr>
          <p:spPr>
            <a:xfrm>
              <a:off x="4234625" y="2417725"/>
              <a:ext cx="14325" cy="6900"/>
            </a:xfrm>
            <a:custGeom>
              <a:avLst/>
              <a:gdLst/>
              <a:ahLst/>
              <a:cxnLst/>
              <a:rect l="l" t="t" r="r" b="b"/>
              <a:pathLst>
                <a:path w="573" h="276" extrusionOk="0">
                  <a:moveTo>
                    <a:pt x="43" y="0"/>
                  </a:moveTo>
                  <a:cubicBezTo>
                    <a:pt x="1" y="11"/>
                    <a:pt x="96" y="128"/>
                    <a:pt x="287" y="191"/>
                  </a:cubicBezTo>
                  <a:cubicBezTo>
                    <a:pt x="403" y="233"/>
                    <a:pt x="499" y="276"/>
                    <a:pt x="541" y="276"/>
                  </a:cubicBezTo>
                  <a:cubicBezTo>
                    <a:pt x="572" y="276"/>
                    <a:pt x="572" y="255"/>
                    <a:pt x="551" y="212"/>
                  </a:cubicBezTo>
                  <a:cubicBezTo>
                    <a:pt x="467" y="74"/>
                    <a:pt x="372" y="106"/>
                    <a:pt x="245" y="74"/>
                  </a:cubicBezTo>
                  <a:cubicBezTo>
                    <a:pt x="139" y="43"/>
                    <a:pt x="96" y="0"/>
                    <a:pt x="54" y="0"/>
                  </a:cubicBezTo>
                  <a:close/>
                </a:path>
              </a:pathLst>
            </a:custGeom>
            <a:solidFill>
              <a:srgbClr val="97A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0" name="Google Shape;2440;p66"/>
            <p:cNvSpPr/>
            <p:nvPr/>
          </p:nvSpPr>
          <p:spPr>
            <a:xfrm>
              <a:off x="4194400" y="2417725"/>
              <a:ext cx="40250" cy="10600"/>
            </a:xfrm>
            <a:custGeom>
              <a:avLst/>
              <a:gdLst/>
              <a:ahLst/>
              <a:cxnLst/>
              <a:rect l="l" t="t" r="r" b="b"/>
              <a:pathLst>
                <a:path w="1610" h="424" extrusionOk="0">
                  <a:moveTo>
                    <a:pt x="149" y="0"/>
                  </a:moveTo>
                  <a:cubicBezTo>
                    <a:pt x="0" y="255"/>
                    <a:pt x="117" y="424"/>
                    <a:pt x="117" y="424"/>
                  </a:cubicBezTo>
                  <a:lnTo>
                    <a:pt x="1610" y="424"/>
                  </a:lnTo>
                  <a:cubicBezTo>
                    <a:pt x="1610" y="424"/>
                    <a:pt x="1102" y="360"/>
                    <a:pt x="784" y="349"/>
                  </a:cubicBezTo>
                  <a:cubicBezTo>
                    <a:pt x="492" y="330"/>
                    <a:pt x="432" y="123"/>
                    <a:pt x="804" y="123"/>
                  </a:cubicBezTo>
                  <a:cubicBezTo>
                    <a:pt x="837" y="123"/>
                    <a:pt x="872" y="124"/>
                    <a:pt x="911" y="128"/>
                  </a:cubicBezTo>
                  <a:lnTo>
                    <a:pt x="149" y="0"/>
                  </a:lnTo>
                  <a:close/>
                </a:path>
              </a:pathLst>
            </a:custGeom>
            <a:solidFill>
              <a:srgbClr val="698A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1" name="Google Shape;2441;p66"/>
            <p:cNvSpPr/>
            <p:nvPr/>
          </p:nvSpPr>
          <p:spPr>
            <a:xfrm>
              <a:off x="4178800" y="2131600"/>
              <a:ext cx="72800" cy="32850"/>
            </a:xfrm>
            <a:custGeom>
              <a:avLst/>
              <a:gdLst/>
              <a:ahLst/>
              <a:cxnLst/>
              <a:rect l="l" t="t" r="r" b="b"/>
              <a:pathLst>
                <a:path w="2912" h="1314" extrusionOk="0">
                  <a:moveTo>
                    <a:pt x="360" y="0"/>
                  </a:moveTo>
                  <a:cubicBezTo>
                    <a:pt x="360" y="0"/>
                    <a:pt x="0" y="541"/>
                    <a:pt x="339" y="847"/>
                  </a:cubicBezTo>
                  <a:cubicBezTo>
                    <a:pt x="678" y="1165"/>
                    <a:pt x="2784" y="1313"/>
                    <a:pt x="2784" y="1313"/>
                  </a:cubicBezTo>
                  <a:lnTo>
                    <a:pt x="2911" y="943"/>
                  </a:lnTo>
                  <a:cubicBezTo>
                    <a:pt x="2911" y="943"/>
                    <a:pt x="974" y="223"/>
                    <a:pt x="624" y="11"/>
                  </a:cubicBezTo>
                  <a:lnTo>
                    <a:pt x="360" y="0"/>
                  </a:lnTo>
                  <a:close/>
                </a:path>
              </a:pathLst>
            </a:custGeom>
            <a:solidFill>
              <a:srgbClr val="78B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2" name="Google Shape;2442;p66"/>
            <p:cNvSpPr/>
            <p:nvPr/>
          </p:nvSpPr>
          <p:spPr>
            <a:xfrm>
              <a:off x="4146225" y="2059600"/>
              <a:ext cx="56850" cy="88550"/>
            </a:xfrm>
            <a:custGeom>
              <a:avLst/>
              <a:gdLst/>
              <a:ahLst/>
              <a:cxnLst/>
              <a:rect l="l" t="t" r="r" b="b"/>
              <a:pathLst>
                <a:path w="2274" h="3542" extrusionOk="0">
                  <a:moveTo>
                    <a:pt x="107" y="1"/>
                  </a:moveTo>
                  <a:cubicBezTo>
                    <a:pt x="107" y="1"/>
                    <a:pt x="1" y="64"/>
                    <a:pt x="75" y="372"/>
                  </a:cubicBezTo>
                  <a:cubicBezTo>
                    <a:pt x="160" y="689"/>
                    <a:pt x="1271" y="3251"/>
                    <a:pt x="1557" y="3431"/>
                  </a:cubicBezTo>
                  <a:cubicBezTo>
                    <a:pt x="1672" y="3501"/>
                    <a:pt x="1805" y="3542"/>
                    <a:pt x="1925" y="3542"/>
                  </a:cubicBezTo>
                  <a:cubicBezTo>
                    <a:pt x="2116" y="3542"/>
                    <a:pt x="2273" y="3437"/>
                    <a:pt x="2266" y="3177"/>
                  </a:cubicBezTo>
                  <a:cubicBezTo>
                    <a:pt x="2256" y="2764"/>
                    <a:pt x="1483" y="647"/>
                    <a:pt x="1346" y="478"/>
                  </a:cubicBezTo>
                  <a:cubicBezTo>
                    <a:pt x="1059" y="128"/>
                    <a:pt x="107" y="1"/>
                    <a:pt x="107" y="1"/>
                  </a:cubicBezTo>
                  <a:close/>
                </a:path>
              </a:pathLst>
            </a:custGeom>
            <a:solidFill>
              <a:srgbClr val="78B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3" name="Google Shape;2443;p66"/>
            <p:cNvSpPr/>
            <p:nvPr/>
          </p:nvSpPr>
          <p:spPr>
            <a:xfrm>
              <a:off x="4179850" y="2104875"/>
              <a:ext cx="17500" cy="51100"/>
            </a:xfrm>
            <a:custGeom>
              <a:avLst/>
              <a:gdLst/>
              <a:ahLst/>
              <a:cxnLst/>
              <a:rect l="l" t="t" r="r" b="b"/>
              <a:pathLst>
                <a:path w="700" h="2044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59" y="1208"/>
                    <a:pt x="138" y="1377"/>
                  </a:cubicBezTo>
                  <a:lnTo>
                    <a:pt x="180" y="1716"/>
                  </a:lnTo>
                  <a:cubicBezTo>
                    <a:pt x="223" y="1800"/>
                    <a:pt x="276" y="1864"/>
                    <a:pt x="361" y="1916"/>
                  </a:cubicBezTo>
                  <a:cubicBezTo>
                    <a:pt x="413" y="1959"/>
                    <a:pt x="561" y="2022"/>
                    <a:pt x="699" y="2043"/>
                  </a:cubicBezTo>
                  <a:lnTo>
                    <a:pt x="361" y="11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5A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4" name="Google Shape;2444;p66"/>
            <p:cNvSpPr/>
            <p:nvPr/>
          </p:nvSpPr>
          <p:spPr>
            <a:xfrm>
              <a:off x="4102300" y="2063600"/>
              <a:ext cx="89750" cy="128650"/>
            </a:xfrm>
            <a:custGeom>
              <a:avLst/>
              <a:gdLst/>
              <a:ahLst/>
              <a:cxnLst/>
              <a:rect l="l" t="t" r="r" b="b"/>
              <a:pathLst>
                <a:path w="3590" h="5146" extrusionOk="0">
                  <a:moveTo>
                    <a:pt x="1520" y="1"/>
                  </a:moveTo>
                  <a:cubicBezTo>
                    <a:pt x="1340" y="1"/>
                    <a:pt x="1207" y="10"/>
                    <a:pt x="1207" y="10"/>
                  </a:cubicBezTo>
                  <a:lnTo>
                    <a:pt x="350" y="667"/>
                  </a:lnTo>
                  <a:cubicBezTo>
                    <a:pt x="0" y="1525"/>
                    <a:pt x="308" y="4320"/>
                    <a:pt x="551" y="5145"/>
                  </a:cubicBezTo>
                  <a:lnTo>
                    <a:pt x="3590" y="5061"/>
                  </a:lnTo>
                  <a:lnTo>
                    <a:pt x="2901" y="1165"/>
                  </a:lnTo>
                  <a:cubicBezTo>
                    <a:pt x="2901" y="1165"/>
                    <a:pt x="2689" y="349"/>
                    <a:pt x="2393" y="148"/>
                  </a:cubicBezTo>
                  <a:cubicBezTo>
                    <a:pt x="2211" y="25"/>
                    <a:pt x="1806" y="1"/>
                    <a:pt x="1520" y="1"/>
                  </a:cubicBezTo>
                  <a:close/>
                </a:path>
              </a:pathLst>
            </a:custGeom>
            <a:solidFill>
              <a:srgbClr val="78B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5" name="Google Shape;2445;p66"/>
            <p:cNvSpPr/>
            <p:nvPr/>
          </p:nvSpPr>
          <p:spPr>
            <a:xfrm>
              <a:off x="4136625" y="2059600"/>
              <a:ext cx="36100" cy="19700"/>
            </a:xfrm>
            <a:custGeom>
              <a:avLst/>
              <a:gdLst/>
              <a:ahLst/>
              <a:cxnLst/>
              <a:rect l="l" t="t" r="r" b="b"/>
              <a:pathLst>
                <a:path w="1444" h="788" extrusionOk="0">
                  <a:moveTo>
                    <a:pt x="491" y="1"/>
                  </a:moveTo>
                  <a:lnTo>
                    <a:pt x="25" y="234"/>
                  </a:lnTo>
                  <a:lnTo>
                    <a:pt x="120" y="255"/>
                  </a:lnTo>
                  <a:cubicBezTo>
                    <a:pt x="1" y="484"/>
                    <a:pt x="406" y="788"/>
                    <a:pt x="727" y="788"/>
                  </a:cubicBezTo>
                  <a:cubicBezTo>
                    <a:pt x="748" y="788"/>
                    <a:pt x="767" y="787"/>
                    <a:pt x="787" y="784"/>
                  </a:cubicBezTo>
                  <a:cubicBezTo>
                    <a:pt x="1105" y="742"/>
                    <a:pt x="1443" y="351"/>
                    <a:pt x="1285" y="202"/>
                  </a:cubicBezTo>
                  <a:cubicBezTo>
                    <a:pt x="1126" y="54"/>
                    <a:pt x="491" y="1"/>
                    <a:pt x="491" y="1"/>
                  </a:cubicBezTo>
                  <a:close/>
                </a:path>
              </a:pathLst>
            </a:custGeom>
            <a:solidFill>
              <a:srgbClr val="55A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6" name="Google Shape;2446;p66"/>
            <p:cNvSpPr/>
            <p:nvPr/>
          </p:nvSpPr>
          <p:spPr>
            <a:xfrm>
              <a:off x="4109450" y="2095075"/>
              <a:ext cx="82600" cy="96900"/>
            </a:xfrm>
            <a:custGeom>
              <a:avLst/>
              <a:gdLst/>
              <a:ahLst/>
              <a:cxnLst/>
              <a:rect l="l" t="t" r="r" b="b"/>
              <a:pathLst>
                <a:path w="3304" h="3876" extrusionOk="0">
                  <a:moveTo>
                    <a:pt x="0" y="0"/>
                  </a:moveTo>
                  <a:lnTo>
                    <a:pt x="0" y="0"/>
                  </a:lnTo>
                  <a:cubicBezTo>
                    <a:pt x="43" y="1207"/>
                    <a:pt x="11" y="1843"/>
                    <a:pt x="0" y="2277"/>
                  </a:cubicBezTo>
                  <a:cubicBezTo>
                    <a:pt x="64" y="2955"/>
                    <a:pt x="170" y="3569"/>
                    <a:pt x="265" y="3875"/>
                  </a:cubicBezTo>
                  <a:lnTo>
                    <a:pt x="3304" y="3791"/>
                  </a:lnTo>
                  <a:lnTo>
                    <a:pt x="3123" y="2774"/>
                  </a:lnTo>
                  <a:lnTo>
                    <a:pt x="455" y="1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A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7" name="Google Shape;2447;p66"/>
            <p:cNvSpPr/>
            <p:nvPr/>
          </p:nvSpPr>
          <p:spPr>
            <a:xfrm>
              <a:off x="4129025" y="2090050"/>
              <a:ext cx="825" cy="4000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32" y="159"/>
                  </a:lnTo>
                  <a:lnTo>
                    <a:pt x="32" y="1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06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8" name="Google Shape;2448;p66"/>
            <p:cNvSpPr/>
            <p:nvPr/>
          </p:nvSpPr>
          <p:spPr>
            <a:xfrm>
              <a:off x="4129825" y="2094025"/>
              <a:ext cx="58000" cy="71475"/>
            </a:xfrm>
            <a:custGeom>
              <a:avLst/>
              <a:gdLst/>
              <a:ahLst/>
              <a:cxnLst/>
              <a:rect l="l" t="t" r="r" b="b"/>
              <a:pathLst>
                <a:path w="2320" h="2859" extrusionOk="0">
                  <a:moveTo>
                    <a:pt x="0" y="0"/>
                  </a:moveTo>
                  <a:cubicBezTo>
                    <a:pt x="0" y="233"/>
                    <a:pt x="11" y="2118"/>
                    <a:pt x="43" y="2171"/>
                  </a:cubicBezTo>
                  <a:cubicBezTo>
                    <a:pt x="75" y="2213"/>
                    <a:pt x="816" y="2583"/>
                    <a:pt x="858" y="2594"/>
                  </a:cubicBezTo>
                  <a:cubicBezTo>
                    <a:pt x="890" y="2605"/>
                    <a:pt x="1896" y="2785"/>
                    <a:pt x="2319" y="2859"/>
                  </a:cubicBezTo>
                  <a:lnTo>
                    <a:pt x="2308" y="2816"/>
                  </a:lnTo>
                  <a:lnTo>
                    <a:pt x="2235" y="2425"/>
                  </a:lnTo>
                  <a:cubicBezTo>
                    <a:pt x="2012" y="2425"/>
                    <a:pt x="1684" y="2044"/>
                    <a:pt x="1282" y="1694"/>
                  </a:cubicBezTo>
                  <a:cubicBezTo>
                    <a:pt x="678" y="1176"/>
                    <a:pt x="318" y="1430"/>
                    <a:pt x="0" y="0"/>
                  </a:cubicBezTo>
                  <a:close/>
                </a:path>
              </a:pathLst>
            </a:custGeom>
            <a:solidFill>
              <a:srgbClr val="55A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9" name="Google Shape;2449;p66"/>
            <p:cNvSpPr/>
            <p:nvPr/>
          </p:nvSpPr>
          <p:spPr>
            <a:xfrm>
              <a:off x="4105225" y="2057475"/>
              <a:ext cx="43150" cy="102375"/>
            </a:xfrm>
            <a:custGeom>
              <a:avLst/>
              <a:gdLst/>
              <a:ahLst/>
              <a:cxnLst/>
              <a:rect l="l" t="t" r="r" b="b"/>
              <a:pathLst>
                <a:path w="1726" h="4095" extrusionOk="0">
                  <a:moveTo>
                    <a:pt x="1571" y="1"/>
                  </a:moveTo>
                  <a:cubicBezTo>
                    <a:pt x="1528" y="1"/>
                    <a:pt x="1492" y="22"/>
                    <a:pt x="1492" y="22"/>
                  </a:cubicBezTo>
                  <a:cubicBezTo>
                    <a:pt x="624" y="54"/>
                    <a:pt x="137" y="552"/>
                    <a:pt x="74" y="732"/>
                  </a:cubicBezTo>
                  <a:cubicBezTo>
                    <a:pt x="0" y="912"/>
                    <a:pt x="42" y="3918"/>
                    <a:pt x="307" y="4045"/>
                  </a:cubicBezTo>
                  <a:cubicBezTo>
                    <a:pt x="377" y="4076"/>
                    <a:pt x="477" y="4095"/>
                    <a:pt x="585" y="4095"/>
                  </a:cubicBezTo>
                  <a:cubicBezTo>
                    <a:pt x="886" y="4095"/>
                    <a:pt x="1245" y="3953"/>
                    <a:pt x="1175" y="3548"/>
                  </a:cubicBezTo>
                  <a:cubicBezTo>
                    <a:pt x="1069" y="2998"/>
                    <a:pt x="847" y="1314"/>
                    <a:pt x="878" y="763"/>
                  </a:cubicBezTo>
                  <a:cubicBezTo>
                    <a:pt x="909" y="222"/>
                    <a:pt x="1669" y="213"/>
                    <a:pt x="1722" y="213"/>
                  </a:cubicBezTo>
                  <a:cubicBezTo>
                    <a:pt x="1724" y="213"/>
                    <a:pt x="1725" y="213"/>
                    <a:pt x="1725" y="213"/>
                  </a:cubicBezTo>
                  <a:cubicBezTo>
                    <a:pt x="1701" y="38"/>
                    <a:pt x="1629" y="1"/>
                    <a:pt x="1571" y="1"/>
                  </a:cubicBezTo>
                  <a:close/>
                </a:path>
              </a:pathLst>
            </a:custGeom>
            <a:solidFill>
              <a:srgbClr val="78B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0" name="Google Shape;2450;p66"/>
            <p:cNvSpPr/>
            <p:nvPr/>
          </p:nvSpPr>
          <p:spPr>
            <a:xfrm>
              <a:off x="4125325" y="1977900"/>
              <a:ext cx="92400" cy="59500"/>
            </a:xfrm>
            <a:custGeom>
              <a:avLst/>
              <a:gdLst/>
              <a:ahLst/>
              <a:cxnLst/>
              <a:rect l="l" t="t" r="r" b="b"/>
              <a:pathLst>
                <a:path w="3696" h="2380" extrusionOk="0">
                  <a:moveTo>
                    <a:pt x="1508" y="1"/>
                  </a:moveTo>
                  <a:cubicBezTo>
                    <a:pt x="955" y="1"/>
                    <a:pt x="467" y="537"/>
                    <a:pt x="467" y="537"/>
                  </a:cubicBezTo>
                  <a:cubicBezTo>
                    <a:pt x="467" y="537"/>
                    <a:pt x="1" y="845"/>
                    <a:pt x="149" y="1321"/>
                  </a:cubicBezTo>
                  <a:cubicBezTo>
                    <a:pt x="223" y="1586"/>
                    <a:pt x="350" y="2189"/>
                    <a:pt x="350" y="2189"/>
                  </a:cubicBezTo>
                  <a:lnTo>
                    <a:pt x="1081" y="2380"/>
                  </a:lnTo>
                  <a:lnTo>
                    <a:pt x="2700" y="1596"/>
                  </a:lnTo>
                  <a:cubicBezTo>
                    <a:pt x="2700" y="1596"/>
                    <a:pt x="3695" y="686"/>
                    <a:pt x="1758" y="40"/>
                  </a:cubicBezTo>
                  <a:cubicBezTo>
                    <a:pt x="1674" y="13"/>
                    <a:pt x="1590" y="1"/>
                    <a:pt x="1508" y="1"/>
                  </a:cubicBezTo>
                  <a:close/>
                </a:path>
              </a:pathLst>
            </a:custGeom>
            <a:solidFill>
              <a:srgbClr val="343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1" name="Google Shape;2451;p66"/>
            <p:cNvSpPr/>
            <p:nvPr/>
          </p:nvSpPr>
          <p:spPr>
            <a:xfrm>
              <a:off x="4127175" y="2000600"/>
              <a:ext cx="24650" cy="34975"/>
            </a:xfrm>
            <a:custGeom>
              <a:avLst/>
              <a:gdLst/>
              <a:ahLst/>
              <a:cxnLst/>
              <a:rect l="l" t="t" r="r" b="b"/>
              <a:pathLst>
                <a:path w="986" h="1399" extrusionOk="0">
                  <a:moveTo>
                    <a:pt x="96" y="0"/>
                  </a:moveTo>
                  <a:cubicBezTo>
                    <a:pt x="96" y="0"/>
                    <a:pt x="0" y="138"/>
                    <a:pt x="22" y="360"/>
                  </a:cubicBezTo>
                  <a:cubicBezTo>
                    <a:pt x="33" y="593"/>
                    <a:pt x="276" y="1101"/>
                    <a:pt x="287" y="1101"/>
                  </a:cubicBezTo>
                  <a:cubicBezTo>
                    <a:pt x="287" y="1101"/>
                    <a:pt x="287" y="1101"/>
                    <a:pt x="288" y="1101"/>
                  </a:cubicBezTo>
                  <a:cubicBezTo>
                    <a:pt x="316" y="1101"/>
                    <a:pt x="554" y="1398"/>
                    <a:pt x="582" y="1398"/>
                  </a:cubicBezTo>
                  <a:cubicBezTo>
                    <a:pt x="582" y="1398"/>
                    <a:pt x="583" y="1398"/>
                    <a:pt x="583" y="1398"/>
                  </a:cubicBezTo>
                  <a:cubicBezTo>
                    <a:pt x="604" y="1398"/>
                    <a:pt x="805" y="1355"/>
                    <a:pt x="816" y="1313"/>
                  </a:cubicBezTo>
                  <a:cubicBezTo>
                    <a:pt x="816" y="1271"/>
                    <a:pt x="985" y="318"/>
                    <a:pt x="985" y="318"/>
                  </a:cubicBezTo>
                  <a:lnTo>
                    <a:pt x="985" y="318"/>
                  </a:lnTo>
                  <a:cubicBezTo>
                    <a:pt x="857" y="384"/>
                    <a:pt x="744" y="411"/>
                    <a:pt x="645" y="411"/>
                  </a:cubicBezTo>
                  <a:cubicBezTo>
                    <a:pt x="258" y="411"/>
                    <a:pt x="96" y="0"/>
                    <a:pt x="96" y="0"/>
                  </a:cubicBezTo>
                  <a:close/>
                </a:path>
              </a:pathLst>
            </a:custGeom>
            <a:solidFill>
              <a:srgbClr val="262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2" name="Google Shape;2452;p66"/>
            <p:cNvSpPr/>
            <p:nvPr/>
          </p:nvSpPr>
          <p:spPr>
            <a:xfrm>
              <a:off x="4138825" y="2046650"/>
              <a:ext cx="19600" cy="26775"/>
            </a:xfrm>
            <a:custGeom>
              <a:avLst/>
              <a:gdLst/>
              <a:ahLst/>
              <a:cxnLst/>
              <a:rect l="l" t="t" r="r" b="b"/>
              <a:pathLst>
                <a:path w="784" h="1071" extrusionOk="0">
                  <a:moveTo>
                    <a:pt x="233" y="0"/>
                  </a:moveTo>
                  <a:lnTo>
                    <a:pt x="32" y="773"/>
                  </a:lnTo>
                  <a:cubicBezTo>
                    <a:pt x="0" y="890"/>
                    <a:pt x="75" y="1017"/>
                    <a:pt x="191" y="1048"/>
                  </a:cubicBezTo>
                  <a:cubicBezTo>
                    <a:pt x="244" y="1059"/>
                    <a:pt x="286" y="1069"/>
                    <a:pt x="329" y="1069"/>
                  </a:cubicBezTo>
                  <a:cubicBezTo>
                    <a:pt x="336" y="1070"/>
                    <a:pt x="344" y="1070"/>
                    <a:pt x="351" y="1070"/>
                  </a:cubicBezTo>
                  <a:cubicBezTo>
                    <a:pt x="457" y="1070"/>
                    <a:pt x="543" y="999"/>
                    <a:pt x="572" y="900"/>
                  </a:cubicBezTo>
                  <a:cubicBezTo>
                    <a:pt x="657" y="487"/>
                    <a:pt x="784" y="255"/>
                    <a:pt x="784" y="255"/>
                  </a:cubicBezTo>
                  <a:lnTo>
                    <a:pt x="233" y="0"/>
                  </a:lnTo>
                  <a:close/>
                </a:path>
              </a:pathLst>
            </a:custGeom>
            <a:solidFill>
              <a:srgbClr val="DB8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3" name="Google Shape;2453;p66"/>
            <p:cNvSpPr/>
            <p:nvPr/>
          </p:nvSpPr>
          <p:spPr>
            <a:xfrm>
              <a:off x="4143325" y="2046900"/>
              <a:ext cx="15100" cy="17250"/>
            </a:xfrm>
            <a:custGeom>
              <a:avLst/>
              <a:gdLst/>
              <a:ahLst/>
              <a:cxnLst/>
              <a:rect l="l" t="t" r="r" b="b"/>
              <a:pathLst>
                <a:path w="604" h="690" extrusionOk="0">
                  <a:moveTo>
                    <a:pt x="1" y="1"/>
                  </a:moveTo>
                  <a:lnTo>
                    <a:pt x="32" y="75"/>
                  </a:lnTo>
                  <a:cubicBezTo>
                    <a:pt x="43" y="445"/>
                    <a:pt x="434" y="689"/>
                    <a:pt x="434" y="689"/>
                  </a:cubicBezTo>
                  <a:lnTo>
                    <a:pt x="604" y="2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E5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4" name="Google Shape;2454;p66"/>
            <p:cNvSpPr/>
            <p:nvPr/>
          </p:nvSpPr>
          <p:spPr>
            <a:xfrm>
              <a:off x="4130975" y="2005775"/>
              <a:ext cx="62925" cy="52950"/>
            </a:xfrm>
            <a:custGeom>
              <a:avLst/>
              <a:gdLst/>
              <a:ahLst/>
              <a:cxnLst/>
              <a:rect l="l" t="t" r="r" b="b"/>
              <a:pathLst>
                <a:path w="2517" h="2118" extrusionOk="0">
                  <a:moveTo>
                    <a:pt x="1786" y="0"/>
                  </a:moveTo>
                  <a:cubicBezTo>
                    <a:pt x="1341" y="0"/>
                    <a:pt x="706" y="227"/>
                    <a:pt x="706" y="227"/>
                  </a:cubicBezTo>
                  <a:lnTo>
                    <a:pt x="495" y="1106"/>
                  </a:lnTo>
                  <a:lnTo>
                    <a:pt x="441" y="937"/>
                  </a:lnTo>
                  <a:cubicBezTo>
                    <a:pt x="332" y="693"/>
                    <a:pt x="233" y="606"/>
                    <a:pt x="160" y="606"/>
                  </a:cubicBezTo>
                  <a:cubicBezTo>
                    <a:pt x="50" y="606"/>
                    <a:pt x="1" y="809"/>
                    <a:pt x="71" y="968"/>
                  </a:cubicBezTo>
                  <a:cubicBezTo>
                    <a:pt x="187" y="1243"/>
                    <a:pt x="357" y="1276"/>
                    <a:pt x="357" y="1276"/>
                  </a:cubicBezTo>
                  <a:lnTo>
                    <a:pt x="558" y="1805"/>
                  </a:lnTo>
                  <a:lnTo>
                    <a:pt x="812" y="1974"/>
                  </a:lnTo>
                  <a:cubicBezTo>
                    <a:pt x="966" y="2069"/>
                    <a:pt x="1140" y="2117"/>
                    <a:pt x="1314" y="2117"/>
                  </a:cubicBezTo>
                  <a:cubicBezTo>
                    <a:pt x="1450" y="2117"/>
                    <a:pt x="1586" y="2088"/>
                    <a:pt x="1712" y="2027"/>
                  </a:cubicBezTo>
                  <a:cubicBezTo>
                    <a:pt x="1956" y="1900"/>
                    <a:pt x="2135" y="1678"/>
                    <a:pt x="2189" y="1403"/>
                  </a:cubicBezTo>
                  <a:cubicBezTo>
                    <a:pt x="2262" y="1064"/>
                    <a:pt x="2389" y="693"/>
                    <a:pt x="2389" y="693"/>
                  </a:cubicBezTo>
                  <a:cubicBezTo>
                    <a:pt x="2516" y="269"/>
                    <a:pt x="2421" y="142"/>
                    <a:pt x="2008" y="26"/>
                  </a:cubicBezTo>
                  <a:cubicBezTo>
                    <a:pt x="1944" y="8"/>
                    <a:pt x="1868" y="0"/>
                    <a:pt x="1786" y="0"/>
                  </a:cubicBezTo>
                  <a:close/>
                </a:path>
              </a:pathLst>
            </a:custGeom>
            <a:solidFill>
              <a:srgbClr val="EB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5" name="Google Shape;2455;p66"/>
            <p:cNvSpPr/>
            <p:nvPr/>
          </p:nvSpPr>
          <p:spPr>
            <a:xfrm>
              <a:off x="4148625" y="1999625"/>
              <a:ext cx="46175" cy="22425"/>
            </a:xfrm>
            <a:custGeom>
              <a:avLst/>
              <a:gdLst/>
              <a:ahLst/>
              <a:cxnLst/>
              <a:rect l="l" t="t" r="r" b="b"/>
              <a:pathLst>
                <a:path w="1847" h="897" extrusionOk="0">
                  <a:moveTo>
                    <a:pt x="721" y="1"/>
                  </a:moveTo>
                  <a:cubicBezTo>
                    <a:pt x="594" y="1"/>
                    <a:pt x="479" y="17"/>
                    <a:pt x="392" y="50"/>
                  </a:cubicBezTo>
                  <a:cubicBezTo>
                    <a:pt x="0" y="188"/>
                    <a:pt x="0" y="473"/>
                    <a:pt x="0" y="473"/>
                  </a:cubicBezTo>
                  <a:cubicBezTo>
                    <a:pt x="33" y="464"/>
                    <a:pt x="69" y="459"/>
                    <a:pt x="110" y="459"/>
                  </a:cubicBezTo>
                  <a:cubicBezTo>
                    <a:pt x="518" y="459"/>
                    <a:pt x="1297" y="896"/>
                    <a:pt x="1651" y="896"/>
                  </a:cubicBezTo>
                  <a:cubicBezTo>
                    <a:pt x="1775" y="896"/>
                    <a:pt x="1847" y="842"/>
                    <a:pt x="1831" y="696"/>
                  </a:cubicBezTo>
                  <a:cubicBezTo>
                    <a:pt x="1782" y="216"/>
                    <a:pt x="1175" y="1"/>
                    <a:pt x="721" y="1"/>
                  </a:cubicBezTo>
                  <a:close/>
                </a:path>
              </a:pathLst>
            </a:custGeom>
            <a:solidFill>
              <a:srgbClr val="343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6" name="Google Shape;2456;p66"/>
            <p:cNvSpPr/>
            <p:nvPr/>
          </p:nvSpPr>
          <p:spPr>
            <a:xfrm>
              <a:off x="4176150" y="2027325"/>
              <a:ext cx="3200" cy="5875"/>
            </a:xfrm>
            <a:custGeom>
              <a:avLst/>
              <a:gdLst/>
              <a:ahLst/>
              <a:cxnLst/>
              <a:rect l="l" t="t" r="r" b="b"/>
              <a:pathLst>
                <a:path w="128" h="235" extrusionOk="0">
                  <a:moveTo>
                    <a:pt x="95" y="0"/>
                  </a:moveTo>
                  <a:cubicBezTo>
                    <a:pt x="64" y="0"/>
                    <a:pt x="32" y="43"/>
                    <a:pt x="22" y="106"/>
                  </a:cubicBezTo>
                  <a:cubicBezTo>
                    <a:pt x="0" y="170"/>
                    <a:pt x="22" y="223"/>
                    <a:pt x="43" y="233"/>
                  </a:cubicBezTo>
                  <a:cubicBezTo>
                    <a:pt x="46" y="234"/>
                    <a:pt x="48" y="235"/>
                    <a:pt x="51" y="235"/>
                  </a:cubicBezTo>
                  <a:cubicBezTo>
                    <a:pt x="80" y="235"/>
                    <a:pt x="107" y="185"/>
                    <a:pt x="116" y="127"/>
                  </a:cubicBezTo>
                  <a:cubicBezTo>
                    <a:pt x="127" y="64"/>
                    <a:pt x="116" y="11"/>
                    <a:pt x="95" y="0"/>
                  </a:cubicBezTo>
                  <a:close/>
                </a:path>
              </a:pathLst>
            </a:custGeom>
            <a:solidFill>
              <a:srgbClr val="323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7" name="Google Shape;2457;p66"/>
            <p:cNvSpPr/>
            <p:nvPr/>
          </p:nvSpPr>
          <p:spPr>
            <a:xfrm>
              <a:off x="4157625" y="2024100"/>
              <a:ext cx="2925" cy="5675"/>
            </a:xfrm>
            <a:custGeom>
              <a:avLst/>
              <a:gdLst/>
              <a:ahLst/>
              <a:cxnLst/>
              <a:rect l="l" t="t" r="r" b="b"/>
              <a:pathLst>
                <a:path w="117" h="227" extrusionOk="0">
                  <a:moveTo>
                    <a:pt x="75" y="1"/>
                  </a:moveTo>
                  <a:cubicBezTo>
                    <a:pt x="47" y="1"/>
                    <a:pt x="20" y="41"/>
                    <a:pt x="10" y="98"/>
                  </a:cubicBezTo>
                  <a:cubicBezTo>
                    <a:pt x="0" y="161"/>
                    <a:pt x="10" y="225"/>
                    <a:pt x="32" y="225"/>
                  </a:cubicBezTo>
                  <a:cubicBezTo>
                    <a:pt x="34" y="226"/>
                    <a:pt x="37" y="226"/>
                    <a:pt x="40" y="226"/>
                  </a:cubicBezTo>
                  <a:cubicBezTo>
                    <a:pt x="69" y="226"/>
                    <a:pt x="96" y="177"/>
                    <a:pt x="106" y="119"/>
                  </a:cubicBezTo>
                  <a:cubicBezTo>
                    <a:pt x="116" y="56"/>
                    <a:pt x="106" y="2"/>
                    <a:pt x="85" y="2"/>
                  </a:cubicBezTo>
                  <a:cubicBezTo>
                    <a:pt x="82" y="1"/>
                    <a:pt x="79" y="1"/>
                    <a:pt x="75" y="1"/>
                  </a:cubicBezTo>
                  <a:close/>
                </a:path>
              </a:pathLst>
            </a:custGeom>
            <a:solidFill>
              <a:srgbClr val="323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8" name="Google Shape;2458;p66"/>
            <p:cNvSpPr/>
            <p:nvPr/>
          </p:nvSpPr>
          <p:spPr>
            <a:xfrm>
              <a:off x="4150750" y="2037375"/>
              <a:ext cx="20375" cy="11575"/>
            </a:xfrm>
            <a:custGeom>
              <a:avLst/>
              <a:gdLst/>
              <a:ahLst/>
              <a:cxnLst/>
              <a:rect l="l" t="t" r="r" b="b"/>
              <a:pathLst>
                <a:path w="815" h="463" extrusionOk="0">
                  <a:moveTo>
                    <a:pt x="85" y="1"/>
                  </a:moveTo>
                  <a:lnTo>
                    <a:pt x="85" y="1"/>
                  </a:lnTo>
                  <a:cubicBezTo>
                    <a:pt x="85" y="1"/>
                    <a:pt x="0" y="318"/>
                    <a:pt x="339" y="435"/>
                  </a:cubicBezTo>
                  <a:cubicBezTo>
                    <a:pt x="396" y="455"/>
                    <a:pt x="448" y="463"/>
                    <a:pt x="494" y="463"/>
                  </a:cubicBezTo>
                  <a:cubicBezTo>
                    <a:pt x="720" y="463"/>
                    <a:pt x="815" y="266"/>
                    <a:pt x="815" y="266"/>
                  </a:cubicBezTo>
                  <a:lnTo>
                    <a:pt x="85" y="1"/>
                  </a:lnTo>
                  <a:close/>
                </a:path>
              </a:pathLst>
            </a:custGeom>
            <a:solidFill>
              <a:srgbClr val="F9E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9" name="Google Shape;2459;p66"/>
            <p:cNvSpPr/>
            <p:nvPr/>
          </p:nvSpPr>
          <p:spPr>
            <a:xfrm>
              <a:off x="4167400" y="2032600"/>
              <a:ext cx="3200" cy="6125"/>
            </a:xfrm>
            <a:custGeom>
              <a:avLst/>
              <a:gdLst/>
              <a:ahLst/>
              <a:cxnLst/>
              <a:rect l="l" t="t" r="r" b="b"/>
              <a:pathLst>
                <a:path w="128" h="245" extrusionOk="0">
                  <a:moveTo>
                    <a:pt x="64" y="1"/>
                  </a:moveTo>
                  <a:lnTo>
                    <a:pt x="33" y="86"/>
                  </a:lnTo>
                  <a:cubicBezTo>
                    <a:pt x="1" y="160"/>
                    <a:pt x="54" y="245"/>
                    <a:pt x="128" y="245"/>
                  </a:cubicBezTo>
                  <a:cubicBezTo>
                    <a:pt x="128" y="245"/>
                    <a:pt x="75" y="54"/>
                    <a:pt x="75" y="12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CE5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0" name="Google Shape;2460;p66"/>
            <p:cNvSpPr/>
            <p:nvPr/>
          </p:nvSpPr>
          <p:spPr>
            <a:xfrm>
              <a:off x="4134325" y="2024775"/>
              <a:ext cx="5325" cy="9975"/>
            </a:xfrm>
            <a:custGeom>
              <a:avLst/>
              <a:gdLst/>
              <a:ahLst/>
              <a:cxnLst/>
              <a:rect l="l" t="t" r="r" b="b"/>
              <a:pathLst>
                <a:path w="213" h="399" extrusionOk="0">
                  <a:moveTo>
                    <a:pt x="61" y="1"/>
                  </a:moveTo>
                  <a:cubicBezTo>
                    <a:pt x="27" y="1"/>
                    <a:pt x="1" y="21"/>
                    <a:pt x="1" y="50"/>
                  </a:cubicBezTo>
                  <a:cubicBezTo>
                    <a:pt x="1" y="134"/>
                    <a:pt x="96" y="335"/>
                    <a:pt x="201" y="399"/>
                  </a:cubicBezTo>
                  <a:lnTo>
                    <a:pt x="212" y="219"/>
                  </a:lnTo>
                  <a:cubicBezTo>
                    <a:pt x="192" y="55"/>
                    <a:pt x="116" y="1"/>
                    <a:pt x="61" y="1"/>
                  </a:cubicBezTo>
                  <a:close/>
                </a:path>
              </a:pathLst>
            </a:custGeom>
            <a:solidFill>
              <a:srgbClr val="CE5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1" name="Google Shape;2461;p66"/>
            <p:cNvSpPr/>
            <p:nvPr/>
          </p:nvSpPr>
          <p:spPr>
            <a:xfrm>
              <a:off x="4196275" y="2154300"/>
              <a:ext cx="9225" cy="4275"/>
            </a:xfrm>
            <a:custGeom>
              <a:avLst/>
              <a:gdLst/>
              <a:ahLst/>
              <a:cxnLst/>
              <a:rect l="l" t="t" r="r" b="b"/>
              <a:pathLst>
                <a:path w="369" h="171" extrusionOk="0">
                  <a:moveTo>
                    <a:pt x="46" y="1"/>
                  </a:moveTo>
                  <a:cubicBezTo>
                    <a:pt x="38" y="1"/>
                    <a:pt x="29" y="1"/>
                    <a:pt x="21" y="3"/>
                  </a:cubicBezTo>
                  <a:lnTo>
                    <a:pt x="0" y="130"/>
                  </a:lnTo>
                  <a:cubicBezTo>
                    <a:pt x="0" y="130"/>
                    <a:pt x="116" y="141"/>
                    <a:pt x="222" y="162"/>
                  </a:cubicBezTo>
                  <a:cubicBezTo>
                    <a:pt x="243" y="168"/>
                    <a:pt x="261" y="171"/>
                    <a:pt x="277" y="171"/>
                  </a:cubicBezTo>
                  <a:cubicBezTo>
                    <a:pt x="344" y="171"/>
                    <a:pt x="369" y="128"/>
                    <a:pt x="318" y="120"/>
                  </a:cubicBezTo>
                  <a:cubicBezTo>
                    <a:pt x="259" y="110"/>
                    <a:pt x="146" y="1"/>
                    <a:pt x="46" y="1"/>
                  </a:cubicBezTo>
                  <a:close/>
                </a:path>
              </a:pathLst>
            </a:custGeom>
            <a:solidFill>
              <a:srgbClr val="EB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2" name="Google Shape;2462;p66"/>
            <p:cNvSpPr/>
            <p:nvPr/>
          </p:nvSpPr>
          <p:spPr>
            <a:xfrm>
              <a:off x="4181700" y="2152525"/>
              <a:ext cx="20400" cy="15475"/>
            </a:xfrm>
            <a:custGeom>
              <a:avLst/>
              <a:gdLst/>
              <a:ahLst/>
              <a:cxnLst/>
              <a:rect l="l" t="t" r="r" b="b"/>
              <a:pathLst>
                <a:path w="816" h="619" extrusionOk="0">
                  <a:moveTo>
                    <a:pt x="265" y="0"/>
                  </a:moveTo>
                  <a:cubicBezTo>
                    <a:pt x="244" y="0"/>
                    <a:pt x="223" y="10"/>
                    <a:pt x="202" y="32"/>
                  </a:cubicBezTo>
                  <a:lnTo>
                    <a:pt x="32" y="222"/>
                  </a:lnTo>
                  <a:cubicBezTo>
                    <a:pt x="0" y="254"/>
                    <a:pt x="0" y="307"/>
                    <a:pt x="32" y="339"/>
                  </a:cubicBezTo>
                  <a:lnTo>
                    <a:pt x="329" y="593"/>
                  </a:lnTo>
                  <a:cubicBezTo>
                    <a:pt x="344" y="609"/>
                    <a:pt x="371" y="618"/>
                    <a:pt x="393" y="618"/>
                  </a:cubicBezTo>
                  <a:cubicBezTo>
                    <a:pt x="401" y="618"/>
                    <a:pt x="408" y="617"/>
                    <a:pt x="414" y="614"/>
                  </a:cubicBezTo>
                  <a:lnTo>
                    <a:pt x="583" y="540"/>
                  </a:lnTo>
                  <a:cubicBezTo>
                    <a:pt x="589" y="537"/>
                    <a:pt x="596" y="536"/>
                    <a:pt x="604" y="536"/>
                  </a:cubicBezTo>
                  <a:cubicBezTo>
                    <a:pt x="622" y="536"/>
                    <a:pt x="645" y="543"/>
                    <a:pt x="668" y="551"/>
                  </a:cubicBezTo>
                  <a:lnTo>
                    <a:pt x="668" y="561"/>
                  </a:lnTo>
                  <a:cubicBezTo>
                    <a:pt x="683" y="572"/>
                    <a:pt x="702" y="577"/>
                    <a:pt x="720" y="577"/>
                  </a:cubicBezTo>
                  <a:cubicBezTo>
                    <a:pt x="739" y="577"/>
                    <a:pt x="757" y="572"/>
                    <a:pt x="774" y="561"/>
                  </a:cubicBezTo>
                  <a:cubicBezTo>
                    <a:pt x="805" y="540"/>
                    <a:pt x="816" y="497"/>
                    <a:pt x="795" y="466"/>
                  </a:cubicBezTo>
                  <a:lnTo>
                    <a:pt x="604" y="74"/>
                  </a:lnTo>
                  <a:cubicBezTo>
                    <a:pt x="593" y="53"/>
                    <a:pt x="572" y="32"/>
                    <a:pt x="541" y="32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EB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3" name="Google Shape;2463;p66"/>
            <p:cNvSpPr/>
            <p:nvPr/>
          </p:nvSpPr>
          <p:spPr>
            <a:xfrm>
              <a:off x="4108650" y="2141400"/>
              <a:ext cx="78900" cy="23625"/>
            </a:xfrm>
            <a:custGeom>
              <a:avLst/>
              <a:gdLst/>
              <a:ahLst/>
              <a:cxnLst/>
              <a:rect l="l" t="t" r="r" b="b"/>
              <a:pathLst>
                <a:path w="3156" h="945" extrusionOk="0">
                  <a:moveTo>
                    <a:pt x="21" y="1"/>
                  </a:moveTo>
                  <a:cubicBezTo>
                    <a:pt x="21" y="1"/>
                    <a:pt x="0" y="551"/>
                    <a:pt x="308" y="763"/>
                  </a:cubicBezTo>
                  <a:cubicBezTo>
                    <a:pt x="551" y="925"/>
                    <a:pt x="2034" y="944"/>
                    <a:pt x="2712" y="944"/>
                  </a:cubicBezTo>
                  <a:cubicBezTo>
                    <a:pt x="2918" y="944"/>
                    <a:pt x="3049" y="942"/>
                    <a:pt x="3049" y="942"/>
                  </a:cubicBezTo>
                  <a:lnTo>
                    <a:pt x="3155" y="403"/>
                  </a:lnTo>
                  <a:cubicBezTo>
                    <a:pt x="3155" y="403"/>
                    <a:pt x="1165" y="32"/>
                    <a:pt x="435" y="1"/>
                  </a:cubicBezTo>
                  <a:close/>
                </a:path>
              </a:pathLst>
            </a:custGeom>
            <a:solidFill>
              <a:srgbClr val="78B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4" name="Google Shape;2464;p66"/>
            <p:cNvSpPr/>
            <p:nvPr/>
          </p:nvSpPr>
          <p:spPr>
            <a:xfrm>
              <a:off x="4157100" y="2236675"/>
              <a:ext cx="27675" cy="86525"/>
            </a:xfrm>
            <a:custGeom>
              <a:avLst/>
              <a:gdLst/>
              <a:ahLst/>
              <a:cxnLst/>
              <a:rect l="l" t="t" r="r" b="b"/>
              <a:pathLst>
                <a:path w="1107" h="3461" extrusionOk="0">
                  <a:moveTo>
                    <a:pt x="391" y="1"/>
                  </a:moveTo>
                  <a:lnTo>
                    <a:pt x="0" y="1197"/>
                  </a:lnTo>
                  <a:cubicBezTo>
                    <a:pt x="349" y="2171"/>
                    <a:pt x="953" y="3452"/>
                    <a:pt x="953" y="3452"/>
                  </a:cubicBezTo>
                  <a:cubicBezTo>
                    <a:pt x="953" y="3452"/>
                    <a:pt x="968" y="3460"/>
                    <a:pt x="985" y="3460"/>
                  </a:cubicBezTo>
                  <a:cubicBezTo>
                    <a:pt x="1037" y="3460"/>
                    <a:pt x="1106" y="3389"/>
                    <a:pt x="836" y="2817"/>
                  </a:cubicBezTo>
                  <a:cubicBezTo>
                    <a:pt x="476" y="2055"/>
                    <a:pt x="391" y="1"/>
                    <a:pt x="391" y="1"/>
                  </a:cubicBezTo>
                  <a:close/>
                </a:path>
              </a:pathLst>
            </a:custGeom>
            <a:solidFill>
              <a:srgbClr val="658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5" name="Google Shape;2465;p66"/>
            <p:cNvSpPr/>
            <p:nvPr/>
          </p:nvSpPr>
          <p:spPr>
            <a:xfrm>
              <a:off x="4175100" y="2307100"/>
              <a:ext cx="20650" cy="78625"/>
            </a:xfrm>
            <a:custGeom>
              <a:avLst/>
              <a:gdLst/>
              <a:ahLst/>
              <a:cxnLst/>
              <a:rect l="l" t="t" r="r" b="b"/>
              <a:pathLst>
                <a:path w="826" h="3145" extrusionOk="0">
                  <a:moveTo>
                    <a:pt x="116" y="0"/>
                  </a:moveTo>
                  <a:cubicBezTo>
                    <a:pt x="116" y="0"/>
                    <a:pt x="0" y="381"/>
                    <a:pt x="106" y="1048"/>
                  </a:cubicBezTo>
                  <a:cubicBezTo>
                    <a:pt x="201" y="1715"/>
                    <a:pt x="826" y="3144"/>
                    <a:pt x="826" y="3144"/>
                  </a:cubicBezTo>
                  <a:cubicBezTo>
                    <a:pt x="645" y="2509"/>
                    <a:pt x="307" y="624"/>
                    <a:pt x="307" y="624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658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6" name="Google Shape;2466;p66"/>
            <p:cNvSpPr/>
            <p:nvPr/>
          </p:nvSpPr>
          <p:spPr>
            <a:xfrm>
              <a:off x="4166350" y="2195400"/>
              <a:ext cx="9300" cy="43150"/>
            </a:xfrm>
            <a:custGeom>
              <a:avLst/>
              <a:gdLst/>
              <a:ahLst/>
              <a:cxnLst/>
              <a:rect l="l" t="t" r="r" b="b"/>
              <a:pathLst>
                <a:path w="372" h="1726" extrusionOk="0">
                  <a:moveTo>
                    <a:pt x="329" y="53"/>
                  </a:moveTo>
                  <a:lnTo>
                    <a:pt x="329" y="1228"/>
                  </a:lnTo>
                  <a:lnTo>
                    <a:pt x="54" y="1588"/>
                  </a:lnTo>
                  <a:lnTo>
                    <a:pt x="43" y="74"/>
                  </a:lnTo>
                  <a:lnTo>
                    <a:pt x="329" y="53"/>
                  </a:lnTo>
                  <a:close/>
                  <a:moveTo>
                    <a:pt x="371" y="0"/>
                  </a:moveTo>
                  <a:lnTo>
                    <a:pt x="0" y="22"/>
                  </a:lnTo>
                  <a:lnTo>
                    <a:pt x="0" y="1726"/>
                  </a:lnTo>
                  <a:lnTo>
                    <a:pt x="371" y="125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658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7" name="Google Shape;2467;p66"/>
            <p:cNvSpPr/>
            <p:nvPr/>
          </p:nvSpPr>
          <p:spPr>
            <a:xfrm>
              <a:off x="4180900" y="2316350"/>
              <a:ext cx="14850" cy="11400"/>
            </a:xfrm>
            <a:custGeom>
              <a:avLst/>
              <a:gdLst/>
              <a:ahLst/>
              <a:cxnLst/>
              <a:rect l="l" t="t" r="r" b="b"/>
              <a:pathLst>
                <a:path w="594" h="456" extrusionOk="0">
                  <a:moveTo>
                    <a:pt x="1" y="0"/>
                  </a:moveTo>
                  <a:lnTo>
                    <a:pt x="1" y="456"/>
                  </a:lnTo>
                  <a:lnTo>
                    <a:pt x="594" y="350"/>
                  </a:lnTo>
                  <a:cubicBezTo>
                    <a:pt x="75" y="25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8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8" name="Google Shape;2468;p66"/>
            <p:cNvSpPr/>
            <p:nvPr/>
          </p:nvSpPr>
          <p:spPr>
            <a:xfrm>
              <a:off x="4114475" y="2316350"/>
              <a:ext cx="18300" cy="6900"/>
            </a:xfrm>
            <a:custGeom>
              <a:avLst/>
              <a:gdLst/>
              <a:ahLst/>
              <a:cxnLst/>
              <a:rect l="l" t="t" r="r" b="b"/>
              <a:pathLst>
                <a:path w="732" h="276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5" y="28"/>
                    <a:pt x="75" y="57"/>
                  </a:cubicBezTo>
                  <a:lnTo>
                    <a:pt x="75" y="57"/>
                  </a:lnTo>
                  <a:cubicBezTo>
                    <a:pt x="28" y="24"/>
                    <a:pt x="0" y="0"/>
                    <a:pt x="0" y="0"/>
                  </a:cubicBezTo>
                  <a:close/>
                  <a:moveTo>
                    <a:pt x="731" y="0"/>
                  </a:moveTo>
                  <a:cubicBezTo>
                    <a:pt x="565" y="89"/>
                    <a:pt x="429" y="118"/>
                    <a:pt x="320" y="118"/>
                  </a:cubicBezTo>
                  <a:cubicBezTo>
                    <a:pt x="209" y="118"/>
                    <a:pt x="128" y="87"/>
                    <a:pt x="75" y="57"/>
                  </a:cubicBezTo>
                  <a:lnTo>
                    <a:pt x="75" y="57"/>
                  </a:lnTo>
                  <a:cubicBezTo>
                    <a:pt x="181" y="131"/>
                    <a:pt x="385" y="254"/>
                    <a:pt x="604" y="275"/>
                  </a:cubicBezTo>
                  <a:lnTo>
                    <a:pt x="731" y="0"/>
                  </a:lnTo>
                  <a:close/>
                </a:path>
              </a:pathLst>
            </a:custGeom>
            <a:solidFill>
              <a:srgbClr val="658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9" name="Google Shape;2469;p66"/>
            <p:cNvSpPr/>
            <p:nvPr/>
          </p:nvSpPr>
          <p:spPr>
            <a:xfrm>
              <a:off x="4250675" y="2161475"/>
              <a:ext cx="10975" cy="4850"/>
            </a:xfrm>
            <a:custGeom>
              <a:avLst/>
              <a:gdLst/>
              <a:ahLst/>
              <a:cxnLst/>
              <a:rect l="l" t="t" r="r" b="b"/>
              <a:pathLst>
                <a:path w="439" h="194" extrusionOk="0">
                  <a:moveTo>
                    <a:pt x="261" y="1"/>
                  </a:moveTo>
                  <a:cubicBezTo>
                    <a:pt x="153" y="1"/>
                    <a:pt x="0" y="53"/>
                    <a:pt x="68" y="139"/>
                  </a:cubicBezTo>
                  <a:cubicBezTo>
                    <a:pt x="98" y="177"/>
                    <a:pt x="150" y="193"/>
                    <a:pt x="207" y="193"/>
                  </a:cubicBezTo>
                  <a:cubicBezTo>
                    <a:pt x="295" y="193"/>
                    <a:pt x="394" y="155"/>
                    <a:pt x="439" y="97"/>
                  </a:cubicBezTo>
                  <a:lnTo>
                    <a:pt x="417" y="97"/>
                  </a:lnTo>
                  <a:cubicBezTo>
                    <a:pt x="417" y="97"/>
                    <a:pt x="407" y="2"/>
                    <a:pt x="290" y="2"/>
                  </a:cubicBezTo>
                  <a:cubicBezTo>
                    <a:pt x="281" y="1"/>
                    <a:pt x="271" y="1"/>
                    <a:pt x="261" y="1"/>
                  </a:cubicBezTo>
                  <a:close/>
                </a:path>
              </a:pathLst>
            </a:custGeom>
            <a:solidFill>
              <a:srgbClr val="EB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0" name="Google Shape;2470;p66"/>
            <p:cNvSpPr/>
            <p:nvPr/>
          </p:nvSpPr>
          <p:spPr>
            <a:xfrm>
              <a:off x="4083775" y="2404375"/>
              <a:ext cx="25425" cy="16550"/>
            </a:xfrm>
            <a:custGeom>
              <a:avLst/>
              <a:gdLst/>
              <a:ahLst/>
              <a:cxnLst/>
              <a:rect l="l" t="t" r="r" b="b"/>
              <a:pathLst>
                <a:path w="1017" h="662" extrusionOk="0">
                  <a:moveTo>
                    <a:pt x="561" y="1"/>
                  </a:moveTo>
                  <a:cubicBezTo>
                    <a:pt x="414" y="1"/>
                    <a:pt x="237" y="18"/>
                    <a:pt x="138" y="90"/>
                  </a:cubicBezTo>
                  <a:lnTo>
                    <a:pt x="106" y="185"/>
                  </a:lnTo>
                  <a:lnTo>
                    <a:pt x="96" y="90"/>
                  </a:lnTo>
                  <a:lnTo>
                    <a:pt x="42" y="90"/>
                  </a:lnTo>
                  <a:cubicBezTo>
                    <a:pt x="0" y="365"/>
                    <a:pt x="42" y="640"/>
                    <a:pt x="42" y="640"/>
                  </a:cubicBezTo>
                  <a:lnTo>
                    <a:pt x="233" y="662"/>
                  </a:lnTo>
                  <a:cubicBezTo>
                    <a:pt x="233" y="662"/>
                    <a:pt x="381" y="492"/>
                    <a:pt x="604" y="450"/>
                  </a:cubicBezTo>
                  <a:cubicBezTo>
                    <a:pt x="655" y="442"/>
                    <a:pt x="705" y="439"/>
                    <a:pt x="751" y="439"/>
                  </a:cubicBezTo>
                  <a:cubicBezTo>
                    <a:pt x="904" y="439"/>
                    <a:pt x="1016" y="471"/>
                    <a:pt x="1016" y="471"/>
                  </a:cubicBezTo>
                  <a:lnTo>
                    <a:pt x="805" y="15"/>
                  </a:lnTo>
                  <a:cubicBezTo>
                    <a:pt x="805" y="15"/>
                    <a:pt x="695" y="1"/>
                    <a:pt x="561" y="1"/>
                  </a:cubicBezTo>
                  <a:close/>
                </a:path>
              </a:pathLst>
            </a:custGeom>
            <a:solidFill>
              <a:srgbClr val="FCF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1" name="Google Shape;2471;p66"/>
            <p:cNvSpPr/>
            <p:nvPr/>
          </p:nvSpPr>
          <p:spPr>
            <a:xfrm>
              <a:off x="4083500" y="2408200"/>
              <a:ext cx="22800" cy="14850"/>
            </a:xfrm>
            <a:custGeom>
              <a:avLst/>
              <a:gdLst/>
              <a:ahLst/>
              <a:cxnLst/>
              <a:rect l="l" t="t" r="r" b="b"/>
              <a:pathLst>
                <a:path w="912" h="594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297"/>
                    <a:pt x="53" y="487"/>
                    <a:pt x="53" y="487"/>
                  </a:cubicBezTo>
                  <a:lnTo>
                    <a:pt x="308" y="593"/>
                  </a:lnTo>
                  <a:cubicBezTo>
                    <a:pt x="308" y="593"/>
                    <a:pt x="911" y="297"/>
                    <a:pt x="773" y="276"/>
                  </a:cubicBezTo>
                  <a:cubicBezTo>
                    <a:pt x="753" y="271"/>
                    <a:pt x="729" y="269"/>
                    <a:pt x="703" y="269"/>
                  </a:cubicBezTo>
                  <a:cubicBezTo>
                    <a:pt x="555" y="269"/>
                    <a:pt x="334" y="341"/>
                    <a:pt x="244" y="413"/>
                  </a:cubicBezTo>
                  <a:cubicBezTo>
                    <a:pt x="226" y="427"/>
                    <a:pt x="208" y="434"/>
                    <a:pt x="191" y="434"/>
                  </a:cubicBezTo>
                  <a:cubicBezTo>
                    <a:pt x="108" y="434"/>
                    <a:pt x="43" y="272"/>
                    <a:pt x="43" y="0"/>
                  </a:cubicBezTo>
                  <a:close/>
                </a:path>
              </a:pathLst>
            </a:custGeom>
            <a:solidFill>
              <a:srgbClr val="F2F4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2" name="Google Shape;2472;p66"/>
            <p:cNvSpPr/>
            <p:nvPr/>
          </p:nvSpPr>
          <p:spPr>
            <a:xfrm>
              <a:off x="4081125" y="2430325"/>
              <a:ext cx="39200" cy="3025"/>
            </a:xfrm>
            <a:custGeom>
              <a:avLst/>
              <a:gdLst/>
              <a:ahLst/>
              <a:cxnLst/>
              <a:rect l="l" t="t" r="r" b="b"/>
              <a:pathLst>
                <a:path w="1568" h="121" extrusionOk="0">
                  <a:moveTo>
                    <a:pt x="1120" y="1"/>
                  </a:moveTo>
                  <a:cubicBezTo>
                    <a:pt x="684" y="1"/>
                    <a:pt x="54" y="15"/>
                    <a:pt x="54" y="15"/>
                  </a:cubicBezTo>
                  <a:cubicBezTo>
                    <a:pt x="0" y="47"/>
                    <a:pt x="21" y="111"/>
                    <a:pt x="21" y="111"/>
                  </a:cubicBezTo>
                  <a:lnTo>
                    <a:pt x="1557" y="121"/>
                  </a:lnTo>
                  <a:cubicBezTo>
                    <a:pt x="1557" y="121"/>
                    <a:pt x="1567" y="57"/>
                    <a:pt x="1525" y="15"/>
                  </a:cubicBezTo>
                  <a:cubicBezTo>
                    <a:pt x="1507" y="4"/>
                    <a:pt x="1338" y="1"/>
                    <a:pt x="1120" y="1"/>
                  </a:cubicBezTo>
                  <a:close/>
                </a:path>
              </a:pathLst>
            </a:custGeom>
            <a:solidFill>
              <a:srgbClr val="FCF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3" name="Google Shape;2473;p66"/>
            <p:cNvSpPr/>
            <p:nvPr/>
          </p:nvSpPr>
          <p:spPr>
            <a:xfrm>
              <a:off x="4082450" y="2415050"/>
              <a:ext cx="36800" cy="15925"/>
            </a:xfrm>
            <a:custGeom>
              <a:avLst/>
              <a:gdLst/>
              <a:ahLst/>
              <a:cxnLst/>
              <a:rect l="l" t="t" r="r" b="b"/>
              <a:pathLst>
                <a:path w="1472" h="637" extrusionOk="0">
                  <a:moveTo>
                    <a:pt x="790" y="1"/>
                  </a:moveTo>
                  <a:cubicBezTo>
                    <a:pt x="777" y="1"/>
                    <a:pt x="765" y="1"/>
                    <a:pt x="752" y="2"/>
                  </a:cubicBezTo>
                  <a:cubicBezTo>
                    <a:pt x="477" y="2"/>
                    <a:pt x="286" y="235"/>
                    <a:pt x="286" y="235"/>
                  </a:cubicBezTo>
                  <a:lnTo>
                    <a:pt x="95" y="213"/>
                  </a:lnTo>
                  <a:lnTo>
                    <a:pt x="1" y="637"/>
                  </a:lnTo>
                  <a:lnTo>
                    <a:pt x="1472" y="626"/>
                  </a:lnTo>
                  <a:cubicBezTo>
                    <a:pt x="1371" y="120"/>
                    <a:pt x="1067" y="1"/>
                    <a:pt x="790" y="1"/>
                  </a:cubicBezTo>
                  <a:close/>
                </a:path>
              </a:pathLst>
            </a:custGeom>
            <a:solidFill>
              <a:srgbClr val="839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4" name="Google Shape;2474;p66"/>
            <p:cNvSpPr/>
            <p:nvPr/>
          </p:nvSpPr>
          <p:spPr>
            <a:xfrm>
              <a:off x="4082175" y="2420375"/>
              <a:ext cx="31525" cy="10850"/>
            </a:xfrm>
            <a:custGeom>
              <a:avLst/>
              <a:gdLst/>
              <a:ahLst/>
              <a:cxnLst/>
              <a:rect l="l" t="t" r="r" b="b"/>
              <a:pathLst>
                <a:path w="1261" h="434" extrusionOk="0">
                  <a:moveTo>
                    <a:pt x="106" y="0"/>
                  </a:moveTo>
                  <a:cubicBezTo>
                    <a:pt x="1" y="180"/>
                    <a:pt x="12" y="424"/>
                    <a:pt x="12" y="424"/>
                  </a:cubicBezTo>
                  <a:lnTo>
                    <a:pt x="245" y="434"/>
                  </a:lnTo>
                  <a:lnTo>
                    <a:pt x="1261" y="424"/>
                  </a:lnTo>
                  <a:cubicBezTo>
                    <a:pt x="1261" y="424"/>
                    <a:pt x="975" y="403"/>
                    <a:pt x="763" y="403"/>
                  </a:cubicBezTo>
                  <a:cubicBezTo>
                    <a:pt x="647" y="403"/>
                    <a:pt x="488" y="392"/>
                    <a:pt x="372" y="349"/>
                  </a:cubicBezTo>
                  <a:cubicBezTo>
                    <a:pt x="255" y="297"/>
                    <a:pt x="202" y="149"/>
                    <a:pt x="287" y="43"/>
                  </a:cubicBezTo>
                  <a:cubicBezTo>
                    <a:pt x="287" y="32"/>
                    <a:pt x="297" y="32"/>
                    <a:pt x="297" y="22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rgbClr val="698A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5" name="Google Shape;2475;p66"/>
            <p:cNvSpPr/>
            <p:nvPr/>
          </p:nvSpPr>
          <p:spPr>
            <a:xfrm>
              <a:off x="4102300" y="2416675"/>
              <a:ext cx="13000" cy="8750"/>
            </a:xfrm>
            <a:custGeom>
              <a:avLst/>
              <a:gdLst/>
              <a:ahLst/>
              <a:cxnLst/>
              <a:rect l="l" t="t" r="r" b="b"/>
              <a:pathLst>
                <a:path w="520" h="350" extrusionOk="0">
                  <a:moveTo>
                    <a:pt x="117" y="0"/>
                  </a:moveTo>
                  <a:cubicBezTo>
                    <a:pt x="0" y="0"/>
                    <a:pt x="43" y="95"/>
                    <a:pt x="148" y="180"/>
                  </a:cubicBezTo>
                  <a:cubicBezTo>
                    <a:pt x="233" y="243"/>
                    <a:pt x="392" y="349"/>
                    <a:pt x="466" y="349"/>
                  </a:cubicBezTo>
                  <a:cubicBezTo>
                    <a:pt x="498" y="349"/>
                    <a:pt x="519" y="328"/>
                    <a:pt x="508" y="297"/>
                  </a:cubicBezTo>
                  <a:cubicBezTo>
                    <a:pt x="487" y="191"/>
                    <a:pt x="392" y="42"/>
                    <a:pt x="148" y="0"/>
                  </a:cubicBezTo>
                  <a:close/>
                </a:path>
              </a:pathLst>
            </a:custGeom>
            <a:solidFill>
              <a:srgbClr val="97A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476" name="Google Shape;2476;p66"/>
          <p:cNvGrpSpPr/>
          <p:nvPr/>
        </p:nvGrpSpPr>
        <p:grpSpPr>
          <a:xfrm flipH="1">
            <a:off x="7327983" y="325953"/>
            <a:ext cx="1096006" cy="1117170"/>
            <a:chOff x="1856136" y="1549944"/>
            <a:chExt cx="306652" cy="312583"/>
          </a:xfrm>
        </p:grpSpPr>
        <p:sp>
          <p:nvSpPr>
            <p:cNvPr id="2477" name="Google Shape;2477;p66"/>
            <p:cNvSpPr/>
            <p:nvPr/>
          </p:nvSpPr>
          <p:spPr>
            <a:xfrm>
              <a:off x="1856136" y="1549944"/>
              <a:ext cx="306652" cy="312583"/>
            </a:xfrm>
            <a:custGeom>
              <a:avLst/>
              <a:gdLst/>
              <a:ahLst/>
              <a:cxnLst/>
              <a:rect l="l" t="t" r="r" b="b"/>
              <a:pathLst>
                <a:path w="9773" h="9962" extrusionOk="0">
                  <a:moveTo>
                    <a:pt x="7598" y="3649"/>
                  </a:moveTo>
                  <a:lnTo>
                    <a:pt x="6931" y="4206"/>
                  </a:lnTo>
                  <a:cubicBezTo>
                    <a:pt x="6951" y="4155"/>
                    <a:pt x="6971" y="4105"/>
                    <a:pt x="6981" y="4054"/>
                  </a:cubicBezTo>
                  <a:cubicBezTo>
                    <a:pt x="7062" y="3943"/>
                    <a:pt x="7143" y="3862"/>
                    <a:pt x="7244" y="3801"/>
                  </a:cubicBezTo>
                  <a:cubicBezTo>
                    <a:pt x="7355" y="3720"/>
                    <a:pt x="7477" y="3680"/>
                    <a:pt x="7598" y="3649"/>
                  </a:cubicBezTo>
                  <a:close/>
                  <a:moveTo>
                    <a:pt x="5039" y="4246"/>
                  </a:moveTo>
                  <a:lnTo>
                    <a:pt x="4827" y="4853"/>
                  </a:lnTo>
                  <a:lnTo>
                    <a:pt x="4614" y="4287"/>
                  </a:lnTo>
                  <a:cubicBezTo>
                    <a:pt x="4654" y="4276"/>
                    <a:pt x="4685" y="4267"/>
                    <a:pt x="4715" y="4267"/>
                  </a:cubicBezTo>
                  <a:cubicBezTo>
                    <a:pt x="4827" y="4256"/>
                    <a:pt x="4928" y="4246"/>
                    <a:pt x="5039" y="4246"/>
                  </a:cubicBezTo>
                  <a:close/>
                  <a:moveTo>
                    <a:pt x="5002" y="0"/>
                  </a:moveTo>
                  <a:cubicBezTo>
                    <a:pt x="4913" y="0"/>
                    <a:pt x="4824" y="3"/>
                    <a:pt x="4735" y="8"/>
                  </a:cubicBezTo>
                  <a:cubicBezTo>
                    <a:pt x="4179" y="38"/>
                    <a:pt x="3633" y="160"/>
                    <a:pt x="3117" y="382"/>
                  </a:cubicBezTo>
                  <a:cubicBezTo>
                    <a:pt x="2611" y="594"/>
                    <a:pt x="2145" y="878"/>
                    <a:pt x="1731" y="1242"/>
                  </a:cubicBezTo>
                  <a:cubicBezTo>
                    <a:pt x="1316" y="1616"/>
                    <a:pt x="962" y="2041"/>
                    <a:pt x="679" y="2516"/>
                  </a:cubicBezTo>
                  <a:cubicBezTo>
                    <a:pt x="426" y="2952"/>
                    <a:pt x="234" y="3427"/>
                    <a:pt x="122" y="3923"/>
                  </a:cubicBezTo>
                  <a:lnTo>
                    <a:pt x="113" y="3923"/>
                  </a:lnTo>
                  <a:cubicBezTo>
                    <a:pt x="21" y="4074"/>
                    <a:pt x="1" y="4246"/>
                    <a:pt x="41" y="4418"/>
                  </a:cubicBezTo>
                  <a:cubicBezTo>
                    <a:pt x="82" y="4590"/>
                    <a:pt x="183" y="4732"/>
                    <a:pt x="335" y="4823"/>
                  </a:cubicBezTo>
                  <a:lnTo>
                    <a:pt x="2631" y="6209"/>
                  </a:lnTo>
                  <a:lnTo>
                    <a:pt x="2257" y="6259"/>
                  </a:lnTo>
                  <a:cubicBezTo>
                    <a:pt x="1943" y="6300"/>
                    <a:pt x="1711" y="6563"/>
                    <a:pt x="1721" y="6877"/>
                  </a:cubicBezTo>
                  <a:lnTo>
                    <a:pt x="1781" y="9365"/>
                  </a:lnTo>
                  <a:cubicBezTo>
                    <a:pt x="1792" y="9537"/>
                    <a:pt x="1862" y="9698"/>
                    <a:pt x="1984" y="9810"/>
                  </a:cubicBezTo>
                  <a:cubicBezTo>
                    <a:pt x="2105" y="9911"/>
                    <a:pt x="2247" y="9961"/>
                    <a:pt x="2399" y="9961"/>
                  </a:cubicBezTo>
                  <a:lnTo>
                    <a:pt x="2449" y="9961"/>
                  </a:lnTo>
                  <a:lnTo>
                    <a:pt x="4411" y="9770"/>
                  </a:lnTo>
                  <a:cubicBezTo>
                    <a:pt x="4462" y="9790"/>
                    <a:pt x="4523" y="9790"/>
                    <a:pt x="4573" y="9790"/>
                  </a:cubicBezTo>
                  <a:lnTo>
                    <a:pt x="4624" y="9790"/>
                  </a:lnTo>
                  <a:cubicBezTo>
                    <a:pt x="4705" y="9790"/>
                    <a:pt x="4776" y="9770"/>
                    <a:pt x="4847" y="9729"/>
                  </a:cubicBezTo>
                  <a:lnTo>
                    <a:pt x="8347" y="9395"/>
                  </a:lnTo>
                  <a:cubicBezTo>
                    <a:pt x="8509" y="9385"/>
                    <a:pt x="8660" y="9304"/>
                    <a:pt x="8761" y="9172"/>
                  </a:cubicBezTo>
                  <a:cubicBezTo>
                    <a:pt x="8862" y="9041"/>
                    <a:pt x="8913" y="8879"/>
                    <a:pt x="8893" y="8718"/>
                  </a:cubicBezTo>
                  <a:lnTo>
                    <a:pt x="8559" y="6027"/>
                  </a:lnTo>
                  <a:cubicBezTo>
                    <a:pt x="8539" y="5865"/>
                    <a:pt x="8448" y="5713"/>
                    <a:pt x="8327" y="5622"/>
                  </a:cubicBezTo>
                  <a:cubicBezTo>
                    <a:pt x="8220" y="5541"/>
                    <a:pt x="8095" y="5492"/>
                    <a:pt x="7966" y="5492"/>
                  </a:cubicBezTo>
                  <a:cubicBezTo>
                    <a:pt x="7934" y="5492"/>
                    <a:pt x="7903" y="5495"/>
                    <a:pt x="7871" y="5501"/>
                  </a:cubicBezTo>
                  <a:lnTo>
                    <a:pt x="7315" y="5571"/>
                  </a:lnTo>
                  <a:lnTo>
                    <a:pt x="9460" y="3791"/>
                  </a:lnTo>
                  <a:cubicBezTo>
                    <a:pt x="9732" y="3568"/>
                    <a:pt x="9773" y="3154"/>
                    <a:pt x="9550" y="2880"/>
                  </a:cubicBezTo>
                  <a:cubicBezTo>
                    <a:pt x="9530" y="2860"/>
                    <a:pt x="9520" y="2850"/>
                    <a:pt x="9510" y="2830"/>
                  </a:cubicBezTo>
                  <a:cubicBezTo>
                    <a:pt x="9439" y="2689"/>
                    <a:pt x="9358" y="2547"/>
                    <a:pt x="9267" y="2405"/>
                  </a:cubicBezTo>
                  <a:lnTo>
                    <a:pt x="9267" y="2395"/>
                  </a:lnTo>
                  <a:cubicBezTo>
                    <a:pt x="8781" y="1637"/>
                    <a:pt x="8114" y="1009"/>
                    <a:pt x="7325" y="585"/>
                  </a:cubicBezTo>
                  <a:cubicBezTo>
                    <a:pt x="6606" y="202"/>
                    <a:pt x="5804" y="0"/>
                    <a:pt x="5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8" name="Google Shape;2478;p66"/>
            <p:cNvSpPr/>
            <p:nvPr/>
          </p:nvSpPr>
          <p:spPr>
            <a:xfrm>
              <a:off x="1877096" y="1608557"/>
              <a:ext cx="262849" cy="78444"/>
            </a:xfrm>
            <a:custGeom>
              <a:avLst/>
              <a:gdLst/>
              <a:ahLst/>
              <a:cxnLst/>
              <a:rect l="l" t="t" r="r" b="b"/>
              <a:pathLst>
                <a:path w="8377" h="2500" extrusionOk="0">
                  <a:moveTo>
                    <a:pt x="6717" y="1"/>
                  </a:moveTo>
                  <a:lnTo>
                    <a:pt x="861" y="740"/>
                  </a:lnTo>
                  <a:cubicBezTo>
                    <a:pt x="578" y="1286"/>
                    <a:pt x="284" y="1842"/>
                    <a:pt x="1" y="2399"/>
                  </a:cubicBezTo>
                  <a:cubicBezTo>
                    <a:pt x="179" y="2309"/>
                    <a:pt x="586" y="2129"/>
                    <a:pt x="1111" y="2129"/>
                  </a:cubicBezTo>
                  <a:cubicBezTo>
                    <a:pt x="1240" y="2129"/>
                    <a:pt x="1376" y="2140"/>
                    <a:pt x="1518" y="2166"/>
                  </a:cubicBezTo>
                  <a:cubicBezTo>
                    <a:pt x="1902" y="2237"/>
                    <a:pt x="2196" y="2378"/>
                    <a:pt x="2378" y="2500"/>
                  </a:cubicBezTo>
                  <a:cubicBezTo>
                    <a:pt x="2590" y="2318"/>
                    <a:pt x="3136" y="1903"/>
                    <a:pt x="3966" y="1792"/>
                  </a:cubicBezTo>
                  <a:cubicBezTo>
                    <a:pt x="4110" y="1772"/>
                    <a:pt x="4249" y="1764"/>
                    <a:pt x="4380" y="1764"/>
                  </a:cubicBezTo>
                  <a:cubicBezTo>
                    <a:pt x="5002" y="1764"/>
                    <a:pt x="5467" y="1953"/>
                    <a:pt x="5676" y="2044"/>
                  </a:cubicBezTo>
                  <a:cubicBezTo>
                    <a:pt x="5787" y="1852"/>
                    <a:pt x="5959" y="1610"/>
                    <a:pt x="6242" y="1417"/>
                  </a:cubicBezTo>
                  <a:cubicBezTo>
                    <a:pt x="6552" y="1210"/>
                    <a:pt x="6891" y="1141"/>
                    <a:pt x="7205" y="1141"/>
                  </a:cubicBezTo>
                  <a:cubicBezTo>
                    <a:pt x="7813" y="1141"/>
                    <a:pt x="8330" y="1401"/>
                    <a:pt x="8376" y="1428"/>
                  </a:cubicBezTo>
                  <a:lnTo>
                    <a:pt x="8083" y="861"/>
                  </a:lnTo>
                  <a:lnTo>
                    <a:pt x="6717" y="1"/>
                  </a:lnTo>
                  <a:close/>
                </a:path>
              </a:pathLst>
            </a:custGeom>
            <a:solidFill>
              <a:srgbClr val="C64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9" name="Google Shape;2479;p66"/>
            <p:cNvSpPr/>
            <p:nvPr/>
          </p:nvSpPr>
          <p:spPr>
            <a:xfrm>
              <a:off x="1877096" y="1569053"/>
              <a:ext cx="262849" cy="114779"/>
            </a:xfrm>
            <a:custGeom>
              <a:avLst/>
              <a:gdLst/>
              <a:ahLst/>
              <a:cxnLst/>
              <a:rect l="l" t="t" r="r" b="b"/>
              <a:pathLst>
                <a:path w="8377" h="3658" extrusionOk="0">
                  <a:moveTo>
                    <a:pt x="4313" y="0"/>
                  </a:moveTo>
                  <a:cubicBezTo>
                    <a:pt x="4241" y="0"/>
                    <a:pt x="4170" y="2"/>
                    <a:pt x="4098" y="6"/>
                  </a:cubicBezTo>
                  <a:cubicBezTo>
                    <a:pt x="2105" y="117"/>
                    <a:pt x="396" y="1614"/>
                    <a:pt x="1" y="3658"/>
                  </a:cubicBezTo>
                  <a:cubicBezTo>
                    <a:pt x="92" y="3465"/>
                    <a:pt x="476" y="2767"/>
                    <a:pt x="1326" y="2433"/>
                  </a:cubicBezTo>
                  <a:cubicBezTo>
                    <a:pt x="1667" y="2298"/>
                    <a:pt x="1987" y="2259"/>
                    <a:pt x="2247" y="2259"/>
                  </a:cubicBezTo>
                  <a:cubicBezTo>
                    <a:pt x="2474" y="2259"/>
                    <a:pt x="2654" y="2289"/>
                    <a:pt x="2763" y="2312"/>
                  </a:cubicBezTo>
                  <a:cubicBezTo>
                    <a:pt x="2853" y="2201"/>
                    <a:pt x="3339" y="1655"/>
                    <a:pt x="4168" y="1574"/>
                  </a:cubicBezTo>
                  <a:cubicBezTo>
                    <a:pt x="4233" y="1568"/>
                    <a:pt x="4296" y="1565"/>
                    <a:pt x="4357" y="1565"/>
                  </a:cubicBezTo>
                  <a:cubicBezTo>
                    <a:pt x="5044" y="1565"/>
                    <a:pt x="5514" y="1906"/>
                    <a:pt x="5635" y="1999"/>
                  </a:cubicBezTo>
                  <a:cubicBezTo>
                    <a:pt x="5805" y="1914"/>
                    <a:pt x="6144" y="1780"/>
                    <a:pt x="6588" y="1780"/>
                  </a:cubicBezTo>
                  <a:cubicBezTo>
                    <a:pt x="6674" y="1780"/>
                    <a:pt x="6765" y="1785"/>
                    <a:pt x="6859" y="1796"/>
                  </a:cubicBezTo>
                  <a:cubicBezTo>
                    <a:pt x="7760" y="1907"/>
                    <a:pt x="8275" y="2545"/>
                    <a:pt x="8376" y="2687"/>
                  </a:cubicBezTo>
                  <a:cubicBezTo>
                    <a:pt x="7648" y="1044"/>
                    <a:pt x="6042" y="0"/>
                    <a:pt x="4313" y="0"/>
                  </a:cubicBezTo>
                  <a:close/>
                </a:path>
              </a:pathLst>
            </a:custGeom>
            <a:solidFill>
              <a:srgbClr val="E65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0" name="Google Shape;2480;p66"/>
            <p:cNvSpPr/>
            <p:nvPr/>
          </p:nvSpPr>
          <p:spPr>
            <a:xfrm>
              <a:off x="1875841" y="1652141"/>
              <a:ext cx="265705" cy="111673"/>
            </a:xfrm>
            <a:custGeom>
              <a:avLst/>
              <a:gdLst/>
              <a:ahLst/>
              <a:cxnLst/>
              <a:rect l="l" t="t" r="r" b="b"/>
              <a:pathLst>
                <a:path w="8468" h="3559" extrusionOk="0">
                  <a:moveTo>
                    <a:pt x="8422" y="1"/>
                  </a:moveTo>
                  <a:cubicBezTo>
                    <a:pt x="8412" y="1"/>
                    <a:pt x="8401" y="3"/>
                    <a:pt x="8396" y="8"/>
                  </a:cubicBezTo>
                  <a:lnTo>
                    <a:pt x="4199" y="3478"/>
                  </a:lnTo>
                  <a:lnTo>
                    <a:pt x="61" y="969"/>
                  </a:lnTo>
                  <a:cubicBezTo>
                    <a:pt x="55" y="966"/>
                    <a:pt x="50" y="965"/>
                    <a:pt x="45" y="965"/>
                  </a:cubicBezTo>
                  <a:cubicBezTo>
                    <a:pt x="30" y="965"/>
                    <a:pt x="18" y="975"/>
                    <a:pt x="11" y="989"/>
                  </a:cubicBezTo>
                  <a:cubicBezTo>
                    <a:pt x="0" y="999"/>
                    <a:pt x="0" y="1030"/>
                    <a:pt x="20" y="1040"/>
                  </a:cubicBezTo>
                  <a:lnTo>
                    <a:pt x="4188" y="3559"/>
                  </a:lnTo>
                  <a:lnTo>
                    <a:pt x="4208" y="3559"/>
                  </a:lnTo>
                  <a:cubicBezTo>
                    <a:pt x="4208" y="3559"/>
                    <a:pt x="4219" y="3559"/>
                    <a:pt x="4228" y="3548"/>
                  </a:cubicBezTo>
                  <a:lnTo>
                    <a:pt x="8447" y="69"/>
                  </a:lnTo>
                  <a:cubicBezTo>
                    <a:pt x="8457" y="48"/>
                    <a:pt x="8467" y="28"/>
                    <a:pt x="8447" y="8"/>
                  </a:cubicBezTo>
                  <a:cubicBezTo>
                    <a:pt x="8442" y="3"/>
                    <a:pt x="8432" y="1"/>
                    <a:pt x="8422" y="1"/>
                  </a:cubicBezTo>
                  <a:close/>
                </a:path>
              </a:pathLst>
            </a:custGeom>
            <a:solidFill>
              <a:srgbClr val="343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1" name="Google Shape;2481;p66"/>
            <p:cNvSpPr/>
            <p:nvPr/>
          </p:nvSpPr>
          <p:spPr>
            <a:xfrm>
              <a:off x="1962506" y="1630365"/>
              <a:ext cx="92689" cy="133449"/>
            </a:xfrm>
            <a:custGeom>
              <a:avLst/>
              <a:gdLst/>
              <a:ahLst/>
              <a:cxnLst/>
              <a:rect l="l" t="t" r="r" b="b"/>
              <a:pathLst>
                <a:path w="2954" h="4253" extrusionOk="0">
                  <a:moveTo>
                    <a:pt x="2907" y="0"/>
                  </a:moveTo>
                  <a:cubicBezTo>
                    <a:pt x="2893" y="0"/>
                    <a:pt x="2880" y="10"/>
                    <a:pt x="2873" y="24"/>
                  </a:cubicBezTo>
                  <a:lnTo>
                    <a:pt x="1446" y="4101"/>
                  </a:lnTo>
                  <a:lnTo>
                    <a:pt x="81" y="348"/>
                  </a:lnTo>
                  <a:cubicBezTo>
                    <a:pt x="71" y="328"/>
                    <a:pt x="50" y="317"/>
                    <a:pt x="30" y="317"/>
                  </a:cubicBezTo>
                  <a:cubicBezTo>
                    <a:pt x="10" y="328"/>
                    <a:pt x="0" y="348"/>
                    <a:pt x="10" y="368"/>
                  </a:cubicBezTo>
                  <a:lnTo>
                    <a:pt x="1406" y="4233"/>
                  </a:lnTo>
                  <a:cubicBezTo>
                    <a:pt x="1416" y="4242"/>
                    <a:pt x="1426" y="4253"/>
                    <a:pt x="1446" y="4253"/>
                  </a:cubicBezTo>
                  <a:cubicBezTo>
                    <a:pt x="1457" y="4253"/>
                    <a:pt x="1477" y="4242"/>
                    <a:pt x="1477" y="4233"/>
                  </a:cubicBezTo>
                  <a:lnTo>
                    <a:pt x="2943" y="54"/>
                  </a:lnTo>
                  <a:cubicBezTo>
                    <a:pt x="2954" y="34"/>
                    <a:pt x="2943" y="14"/>
                    <a:pt x="2923" y="4"/>
                  </a:cubicBezTo>
                  <a:cubicBezTo>
                    <a:pt x="2918" y="1"/>
                    <a:pt x="2912" y="0"/>
                    <a:pt x="2907" y="0"/>
                  </a:cubicBezTo>
                  <a:close/>
                </a:path>
              </a:pathLst>
            </a:custGeom>
            <a:solidFill>
              <a:srgbClr val="343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2" name="Google Shape;2482;p66"/>
            <p:cNvSpPr/>
            <p:nvPr/>
          </p:nvSpPr>
          <p:spPr>
            <a:xfrm>
              <a:off x="1950112" y="1671532"/>
              <a:ext cx="106683" cy="92281"/>
            </a:xfrm>
            <a:custGeom>
              <a:avLst/>
              <a:gdLst/>
              <a:ahLst/>
              <a:cxnLst/>
              <a:rect l="l" t="t" r="r" b="b"/>
              <a:pathLst>
                <a:path w="3400" h="2941" extrusionOk="0">
                  <a:moveTo>
                    <a:pt x="3344" y="0"/>
                  </a:moveTo>
                  <a:cubicBezTo>
                    <a:pt x="3334" y="0"/>
                    <a:pt x="3324" y="5"/>
                    <a:pt x="3318" y="17"/>
                  </a:cubicBezTo>
                  <a:lnTo>
                    <a:pt x="1832" y="2829"/>
                  </a:lnTo>
                  <a:lnTo>
                    <a:pt x="81" y="473"/>
                  </a:lnTo>
                  <a:cubicBezTo>
                    <a:pt x="69" y="461"/>
                    <a:pt x="57" y="456"/>
                    <a:pt x="45" y="456"/>
                  </a:cubicBezTo>
                  <a:cubicBezTo>
                    <a:pt x="37" y="456"/>
                    <a:pt x="29" y="458"/>
                    <a:pt x="20" y="462"/>
                  </a:cubicBezTo>
                  <a:cubicBezTo>
                    <a:pt x="11" y="473"/>
                    <a:pt x="0" y="503"/>
                    <a:pt x="20" y="513"/>
                  </a:cubicBezTo>
                  <a:lnTo>
                    <a:pt x="1811" y="2930"/>
                  </a:lnTo>
                  <a:cubicBezTo>
                    <a:pt x="1811" y="2941"/>
                    <a:pt x="1821" y="2941"/>
                    <a:pt x="1841" y="2941"/>
                  </a:cubicBezTo>
                  <a:cubicBezTo>
                    <a:pt x="1852" y="2941"/>
                    <a:pt x="1861" y="2930"/>
                    <a:pt x="1872" y="2921"/>
                  </a:cubicBezTo>
                  <a:lnTo>
                    <a:pt x="3389" y="57"/>
                  </a:lnTo>
                  <a:cubicBezTo>
                    <a:pt x="3399" y="37"/>
                    <a:pt x="3389" y="17"/>
                    <a:pt x="3369" y="7"/>
                  </a:cubicBezTo>
                  <a:cubicBezTo>
                    <a:pt x="3361" y="3"/>
                    <a:pt x="3352" y="0"/>
                    <a:pt x="3344" y="0"/>
                  </a:cubicBezTo>
                  <a:close/>
                </a:path>
              </a:pathLst>
            </a:custGeom>
            <a:solidFill>
              <a:srgbClr val="343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3" name="Google Shape;2483;p66"/>
            <p:cNvSpPr/>
            <p:nvPr/>
          </p:nvSpPr>
          <p:spPr>
            <a:xfrm>
              <a:off x="1929497" y="1741567"/>
              <a:ext cx="186665" cy="101914"/>
            </a:xfrm>
            <a:custGeom>
              <a:avLst/>
              <a:gdLst/>
              <a:ahLst/>
              <a:cxnLst/>
              <a:rect l="l" t="t" r="r" b="b"/>
              <a:pathLst>
                <a:path w="5949" h="3248" extrusionOk="0">
                  <a:moveTo>
                    <a:pt x="5614" y="1"/>
                  </a:moveTo>
                  <a:lnTo>
                    <a:pt x="0" y="759"/>
                  </a:lnTo>
                  <a:lnTo>
                    <a:pt x="61" y="3247"/>
                  </a:lnTo>
                  <a:lnTo>
                    <a:pt x="5948" y="2681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rgbClr val="894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4" name="Google Shape;2484;p66"/>
            <p:cNvSpPr/>
            <p:nvPr/>
          </p:nvSpPr>
          <p:spPr>
            <a:xfrm>
              <a:off x="1929497" y="1756189"/>
              <a:ext cx="70160" cy="87292"/>
            </a:xfrm>
            <a:custGeom>
              <a:avLst/>
              <a:gdLst/>
              <a:ahLst/>
              <a:cxnLst/>
              <a:rect l="l" t="t" r="r" b="b"/>
              <a:pathLst>
                <a:path w="2236" h="2782" extrusionOk="0">
                  <a:moveTo>
                    <a:pt x="2124" y="0"/>
                  </a:moveTo>
                  <a:lnTo>
                    <a:pt x="0" y="293"/>
                  </a:lnTo>
                  <a:lnTo>
                    <a:pt x="61" y="2781"/>
                  </a:lnTo>
                  <a:lnTo>
                    <a:pt x="2235" y="2569"/>
                  </a:lnTo>
                  <a:lnTo>
                    <a:pt x="2124" y="0"/>
                  </a:lnTo>
                  <a:close/>
                </a:path>
              </a:pathLst>
            </a:custGeom>
            <a:solidFill>
              <a:srgbClr val="894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5" name="Google Shape;2485;p66"/>
            <p:cNvSpPr/>
            <p:nvPr/>
          </p:nvSpPr>
          <p:spPr>
            <a:xfrm>
              <a:off x="1994856" y="1754902"/>
              <a:ext cx="6056" cy="83182"/>
            </a:xfrm>
            <a:custGeom>
              <a:avLst/>
              <a:gdLst/>
              <a:ahLst/>
              <a:cxnLst/>
              <a:rect l="l" t="t" r="r" b="b"/>
              <a:pathLst>
                <a:path w="193" h="2651" extrusionOk="0">
                  <a:moveTo>
                    <a:pt x="31" y="1"/>
                  </a:moveTo>
                  <a:cubicBezTo>
                    <a:pt x="11" y="10"/>
                    <a:pt x="1" y="21"/>
                    <a:pt x="1" y="41"/>
                  </a:cubicBezTo>
                  <a:lnTo>
                    <a:pt x="112" y="2610"/>
                  </a:lnTo>
                  <a:cubicBezTo>
                    <a:pt x="112" y="2631"/>
                    <a:pt x="132" y="2651"/>
                    <a:pt x="152" y="2651"/>
                  </a:cubicBezTo>
                  <a:cubicBezTo>
                    <a:pt x="172" y="2651"/>
                    <a:pt x="193" y="2631"/>
                    <a:pt x="193" y="2610"/>
                  </a:cubicBezTo>
                  <a:lnTo>
                    <a:pt x="71" y="41"/>
                  </a:lnTo>
                  <a:cubicBezTo>
                    <a:pt x="71" y="21"/>
                    <a:pt x="62" y="1"/>
                    <a:pt x="31" y="1"/>
                  </a:cubicBezTo>
                  <a:close/>
                </a:path>
              </a:pathLst>
            </a:custGeom>
            <a:solidFill>
              <a:srgbClr val="70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6" name="Google Shape;2486;p66"/>
            <p:cNvSpPr/>
            <p:nvPr/>
          </p:nvSpPr>
          <p:spPr>
            <a:xfrm>
              <a:off x="2024382" y="1755624"/>
              <a:ext cx="73361" cy="69062"/>
            </a:xfrm>
            <a:custGeom>
              <a:avLst/>
              <a:gdLst/>
              <a:ahLst/>
              <a:cxnLst/>
              <a:rect l="l" t="t" r="r" b="b"/>
              <a:pathLst>
                <a:path w="2338" h="2201" extrusionOk="0">
                  <a:moveTo>
                    <a:pt x="1172" y="0"/>
                  </a:moveTo>
                  <a:cubicBezTo>
                    <a:pt x="1129" y="0"/>
                    <a:pt x="1086" y="3"/>
                    <a:pt x="1043" y="8"/>
                  </a:cubicBezTo>
                  <a:cubicBezTo>
                    <a:pt x="436" y="79"/>
                    <a:pt x="0" y="625"/>
                    <a:pt x="71" y="1232"/>
                  </a:cubicBezTo>
                  <a:cubicBezTo>
                    <a:pt x="137" y="1794"/>
                    <a:pt x="610" y="2200"/>
                    <a:pt x="1162" y="2200"/>
                  </a:cubicBezTo>
                  <a:cubicBezTo>
                    <a:pt x="1206" y="2200"/>
                    <a:pt x="1250" y="2198"/>
                    <a:pt x="1295" y="2193"/>
                  </a:cubicBezTo>
                  <a:cubicBezTo>
                    <a:pt x="1902" y="2122"/>
                    <a:pt x="2337" y="1576"/>
                    <a:pt x="2266" y="979"/>
                  </a:cubicBezTo>
                  <a:cubicBezTo>
                    <a:pt x="2201" y="415"/>
                    <a:pt x="1725" y="0"/>
                    <a:pt x="1172" y="0"/>
                  </a:cubicBezTo>
                  <a:close/>
                </a:path>
              </a:pathLst>
            </a:custGeom>
            <a:solidFill>
              <a:srgbClr val="F9E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7" name="Google Shape;2487;p66"/>
            <p:cNvSpPr/>
            <p:nvPr/>
          </p:nvSpPr>
          <p:spPr>
            <a:xfrm>
              <a:off x="2039318" y="1767579"/>
              <a:ext cx="40006" cy="42265"/>
            </a:xfrm>
            <a:custGeom>
              <a:avLst/>
              <a:gdLst/>
              <a:ahLst/>
              <a:cxnLst/>
              <a:rect l="l" t="t" r="r" b="b"/>
              <a:pathLst>
                <a:path w="1275" h="1347" extrusionOk="0">
                  <a:moveTo>
                    <a:pt x="982" y="0"/>
                  </a:moveTo>
                  <a:cubicBezTo>
                    <a:pt x="936" y="0"/>
                    <a:pt x="891" y="11"/>
                    <a:pt x="850" y="31"/>
                  </a:cubicBezTo>
                  <a:cubicBezTo>
                    <a:pt x="728" y="72"/>
                    <a:pt x="688" y="183"/>
                    <a:pt x="607" y="264"/>
                  </a:cubicBezTo>
                  <a:cubicBezTo>
                    <a:pt x="544" y="156"/>
                    <a:pt x="553" y="24"/>
                    <a:pt x="414" y="24"/>
                  </a:cubicBezTo>
                  <a:cubicBezTo>
                    <a:pt x="396" y="24"/>
                    <a:pt x="376" y="27"/>
                    <a:pt x="354" y="31"/>
                  </a:cubicBezTo>
                  <a:cubicBezTo>
                    <a:pt x="263" y="42"/>
                    <a:pt x="182" y="112"/>
                    <a:pt x="131" y="193"/>
                  </a:cubicBezTo>
                  <a:cubicBezTo>
                    <a:pt x="0" y="395"/>
                    <a:pt x="50" y="669"/>
                    <a:pt x="172" y="871"/>
                  </a:cubicBezTo>
                  <a:cubicBezTo>
                    <a:pt x="304" y="1073"/>
                    <a:pt x="506" y="1215"/>
                    <a:pt x="698" y="1346"/>
                  </a:cubicBezTo>
                  <a:cubicBezTo>
                    <a:pt x="890" y="1144"/>
                    <a:pt x="1052" y="901"/>
                    <a:pt x="1174" y="649"/>
                  </a:cubicBezTo>
                  <a:cubicBezTo>
                    <a:pt x="1214" y="557"/>
                    <a:pt x="1254" y="456"/>
                    <a:pt x="1264" y="355"/>
                  </a:cubicBezTo>
                  <a:cubicBezTo>
                    <a:pt x="1275" y="254"/>
                    <a:pt x="1244" y="143"/>
                    <a:pt x="1163" y="72"/>
                  </a:cubicBezTo>
                  <a:cubicBezTo>
                    <a:pt x="1115" y="23"/>
                    <a:pt x="1049" y="0"/>
                    <a:pt x="9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59" name="Picture 1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0" y="2858099"/>
            <a:ext cx="3820470" cy="2151021"/>
          </a:xfrm>
          <a:prstGeom prst="rect">
            <a:avLst/>
          </a:prstGeom>
        </p:spPr>
      </p:pic>
      <p:pic>
        <p:nvPicPr>
          <p:cNvPr id="160" name="Picture 2" descr="7 Volunteer là gì? Từ vựng và bài viết về Volunteer mới nhất 20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162" y="49511"/>
            <a:ext cx="2926598" cy="195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160" descr="Fostering Community Spirit - Anywhere! - A Little Campy">
            <a:extLst>
              <a:ext uri="{FF2B5EF4-FFF2-40B4-BE49-F238E27FC236}">
                <a16:creationId xmlns:a16="http://schemas.microsoft.com/office/drawing/2014/main" id="{033B0BC3-E3F6-5A49-B2AE-E8687C068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067" y="1890608"/>
            <a:ext cx="2757256" cy="182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2" descr="How Animation Video Makers Can Boost Your Business Online">
            <a:extLst>
              <a:ext uri="{FF2B5EF4-FFF2-40B4-BE49-F238E27FC236}">
                <a16:creationId xmlns:a16="http://schemas.microsoft.com/office/drawing/2014/main" id="{1FD43C3B-0F5D-6F46-9D1F-15F49E410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14033">
            <a:off x="3967900" y="2607132"/>
            <a:ext cx="2809574" cy="179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8" y="92952"/>
            <a:ext cx="4399561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WARM-UP: Gap-filling</a:t>
            </a:r>
            <a:endParaRPr lang="en-US" sz="27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48108" y="1215093"/>
            <a:ext cx="9128509" cy="307007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000" b="1" i="1" dirty="0">
                <a:solidFill>
                  <a:srgbClr val="242021"/>
                </a:solidFill>
              </a:rPr>
              <a:t>A: </a:t>
            </a:r>
            <a:r>
              <a:rPr lang="en-US" sz="3000" dirty="0">
                <a:solidFill>
                  <a:srgbClr val="242021"/>
                </a:solidFill>
              </a:rPr>
              <a:t>What’s it like living (1) </a:t>
            </a:r>
            <a:r>
              <a:rPr lang="en-US" sz="3000" dirty="0" smtClean="0">
                <a:solidFill>
                  <a:srgbClr val="949599"/>
                </a:solidFill>
              </a:rPr>
              <a:t>________ </a:t>
            </a:r>
            <a:r>
              <a:rPr lang="en-US" sz="3000" dirty="0">
                <a:solidFill>
                  <a:srgbClr val="242021"/>
                </a:solidFill>
              </a:rPr>
              <a:t>skyscraper?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b="1" i="1" dirty="0">
                <a:solidFill>
                  <a:srgbClr val="242021"/>
                </a:solidFill>
              </a:rPr>
              <a:t>B: </a:t>
            </a:r>
            <a:r>
              <a:rPr lang="en-US" sz="3000" dirty="0">
                <a:solidFill>
                  <a:srgbClr val="242021"/>
                </a:solidFill>
              </a:rPr>
              <a:t>(2) </a:t>
            </a:r>
            <a:r>
              <a:rPr lang="en-US" sz="3000" dirty="0">
                <a:solidFill>
                  <a:srgbClr val="949599"/>
                </a:solidFill>
              </a:rPr>
              <a:t>________ </a:t>
            </a:r>
            <a:r>
              <a:rPr lang="en-US" sz="3000" dirty="0">
                <a:solidFill>
                  <a:srgbClr val="242021"/>
                </a:solidFill>
              </a:rPr>
              <a:t>great. I (3)</a:t>
            </a:r>
            <a:r>
              <a:rPr lang="en-US" sz="3000" dirty="0">
                <a:solidFill>
                  <a:srgbClr val="949599"/>
                </a:solidFill>
              </a:rPr>
              <a:t>____ </a:t>
            </a:r>
            <a:r>
              <a:rPr lang="en-US" sz="3000" dirty="0">
                <a:solidFill>
                  <a:srgbClr val="242021"/>
                </a:solidFill>
              </a:rPr>
              <a:t>enjoy the best </a:t>
            </a:r>
          </a:p>
          <a:p>
            <a:pPr>
              <a:lnSpc>
                <a:spcPct val="130000"/>
              </a:lnSpc>
            </a:pPr>
            <a:r>
              <a:rPr lang="en-US" sz="3000" dirty="0">
                <a:solidFill>
                  <a:srgbClr val="242021"/>
                </a:solidFill>
              </a:rPr>
              <a:t>views (4) </a:t>
            </a:r>
            <a:r>
              <a:rPr lang="en-US" sz="3000" dirty="0">
                <a:solidFill>
                  <a:srgbClr val="949599"/>
                </a:solidFill>
              </a:rPr>
              <a:t>____ </a:t>
            </a:r>
            <a:r>
              <a:rPr lang="en-US" sz="3000" dirty="0">
                <a:solidFill>
                  <a:srgbClr val="242021"/>
                </a:solidFill>
              </a:rPr>
              <a:t>the city from my sofa.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b="1" i="1" dirty="0">
                <a:solidFill>
                  <a:srgbClr val="242021"/>
                </a:solidFill>
              </a:rPr>
              <a:t>A: </a:t>
            </a:r>
            <a:r>
              <a:rPr lang="en-US" sz="3000" dirty="0">
                <a:solidFill>
                  <a:srgbClr val="242021"/>
                </a:solidFill>
              </a:rPr>
              <a:t>(5) </a:t>
            </a:r>
            <a:r>
              <a:rPr lang="en-US" sz="3000" dirty="0">
                <a:solidFill>
                  <a:srgbClr val="949599"/>
                </a:solidFill>
              </a:rPr>
              <a:t>________ </a:t>
            </a:r>
            <a:r>
              <a:rPr lang="en-US" sz="3000" dirty="0">
                <a:solidFill>
                  <a:srgbClr val="242021"/>
                </a:solidFill>
              </a:rPr>
              <a:t>have a balcony?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b="1" i="1" dirty="0">
                <a:solidFill>
                  <a:srgbClr val="242021"/>
                </a:solidFill>
              </a:rPr>
              <a:t>B: </a:t>
            </a:r>
            <a:r>
              <a:rPr lang="en-US" sz="3000" dirty="0">
                <a:solidFill>
                  <a:srgbClr val="242021"/>
                </a:solidFill>
              </a:rPr>
              <a:t>No, (6) </a:t>
            </a:r>
            <a:r>
              <a:rPr lang="en-US" sz="3000" dirty="0">
                <a:solidFill>
                  <a:srgbClr val="949599"/>
                </a:solidFill>
              </a:rPr>
              <a:t>________</a:t>
            </a:r>
            <a:r>
              <a:rPr lang="en-US" sz="3000" dirty="0">
                <a:solidFill>
                  <a:srgbClr val="242021"/>
                </a:solidFill>
              </a:rPr>
              <a:t>. (7) </a:t>
            </a:r>
            <a:r>
              <a:rPr lang="en-US" sz="3000" dirty="0">
                <a:solidFill>
                  <a:srgbClr val="949599"/>
                </a:solidFill>
              </a:rPr>
              <a:t>_________ </a:t>
            </a:r>
            <a:r>
              <a:rPr lang="en-US" sz="3000" dirty="0">
                <a:solidFill>
                  <a:srgbClr val="242021"/>
                </a:solidFill>
              </a:rPr>
              <a:t>huge windows.</a:t>
            </a:r>
            <a:r>
              <a:rPr lang="en-US" sz="30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80587" y="1305378"/>
            <a:ext cx="1338349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 dirty="0">
                <a:solidFill>
                  <a:srgbClr val="00B050"/>
                </a:solidFill>
              </a:rPr>
              <a:t>in </a:t>
            </a:r>
            <a:r>
              <a:rPr lang="en-US" sz="3000" b="1" dirty="0" smtClean="0">
                <a:solidFill>
                  <a:srgbClr val="00B050"/>
                </a:solidFill>
              </a:rPr>
              <a:t>a</a:t>
            </a:r>
            <a:endParaRPr lang="en-US" sz="3000" b="1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52938" y="1909599"/>
            <a:ext cx="1338349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 dirty="0">
                <a:solidFill>
                  <a:srgbClr val="00B050"/>
                </a:solidFill>
              </a:rPr>
              <a:t>It’s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18347" y="1906307"/>
            <a:ext cx="1338349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 dirty="0">
                <a:solidFill>
                  <a:srgbClr val="00B050"/>
                </a:solidFill>
              </a:rPr>
              <a:t>can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75351" y="2469150"/>
            <a:ext cx="819955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 dirty="0">
                <a:solidFill>
                  <a:srgbClr val="00B050"/>
                </a:solidFill>
              </a:rPr>
              <a:t>of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94947" y="3074416"/>
            <a:ext cx="2262700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 dirty="0">
                <a:solidFill>
                  <a:srgbClr val="00B050"/>
                </a:solidFill>
              </a:rPr>
              <a:t>Do you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76911" y="3640591"/>
            <a:ext cx="1338349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 dirty="0">
                <a:solidFill>
                  <a:srgbClr val="00B050"/>
                </a:solidFill>
              </a:rPr>
              <a:t>I don’t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01242" y="3655339"/>
            <a:ext cx="1986403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 dirty="0">
                <a:solidFill>
                  <a:srgbClr val="00B050"/>
                </a:solidFill>
              </a:rPr>
              <a:t>But I have</a:t>
            </a:r>
          </a:p>
        </p:txBody>
      </p:sp>
      <p:pic>
        <p:nvPicPr>
          <p:cNvPr id="2" name="What's it like living in a skyscraper_ (1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92.413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69333" y="2463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46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/>
          <p:nvPr/>
        </p:nvSpPr>
        <p:spPr>
          <a:xfrm>
            <a:off x="-648187" y="328650"/>
            <a:ext cx="9958225" cy="1373500"/>
          </a:xfrm>
          <a:custGeom>
            <a:avLst/>
            <a:gdLst/>
            <a:ahLst/>
            <a:cxnLst/>
            <a:rect l="l" t="t" r="r" b="b"/>
            <a:pathLst>
              <a:path w="398329" h="54940" extrusionOk="0">
                <a:moveTo>
                  <a:pt x="0" y="26888"/>
                </a:moveTo>
                <a:cubicBezTo>
                  <a:pt x="0" y="36958"/>
                  <a:pt x="17401" y="39455"/>
                  <a:pt x="27471" y="39455"/>
                </a:cubicBezTo>
                <a:cubicBezTo>
                  <a:pt x="32635" y="39455"/>
                  <a:pt x="38061" y="40796"/>
                  <a:pt x="42960" y="39162"/>
                </a:cubicBezTo>
                <a:cubicBezTo>
                  <a:pt x="52266" y="36059"/>
                  <a:pt x="59188" y="28077"/>
                  <a:pt x="67801" y="23381"/>
                </a:cubicBezTo>
                <a:cubicBezTo>
                  <a:pt x="82881" y="15158"/>
                  <a:pt x="100875" y="7739"/>
                  <a:pt x="117774" y="10815"/>
                </a:cubicBezTo>
                <a:cubicBezTo>
                  <a:pt x="142025" y="15229"/>
                  <a:pt x="166143" y="27460"/>
                  <a:pt x="190543" y="23966"/>
                </a:cubicBezTo>
                <a:cubicBezTo>
                  <a:pt x="203007" y="22181"/>
                  <a:pt x="212207" y="10709"/>
                  <a:pt x="224151" y="6723"/>
                </a:cubicBezTo>
                <a:cubicBezTo>
                  <a:pt x="232654" y="3885"/>
                  <a:pt x="242533" y="3307"/>
                  <a:pt x="251038" y="6139"/>
                </a:cubicBezTo>
                <a:cubicBezTo>
                  <a:pt x="260633" y="9334"/>
                  <a:pt x="268435" y="16815"/>
                  <a:pt x="275586" y="23966"/>
                </a:cubicBezTo>
                <a:cubicBezTo>
                  <a:pt x="281128" y="29508"/>
                  <a:pt x="282844" y="38442"/>
                  <a:pt x="289030" y="43254"/>
                </a:cubicBezTo>
                <a:cubicBezTo>
                  <a:pt x="301732" y="53135"/>
                  <a:pt x="320207" y="56710"/>
                  <a:pt x="336081" y="54067"/>
                </a:cubicBezTo>
                <a:cubicBezTo>
                  <a:pt x="338460" y="53671"/>
                  <a:pt x="339217" y="50375"/>
                  <a:pt x="341049" y="48806"/>
                </a:cubicBezTo>
                <a:cubicBezTo>
                  <a:pt x="344704" y="45674"/>
                  <a:pt x="349336" y="43734"/>
                  <a:pt x="352739" y="40331"/>
                </a:cubicBezTo>
                <a:cubicBezTo>
                  <a:pt x="359456" y="33614"/>
                  <a:pt x="360728" y="21938"/>
                  <a:pt x="359168" y="12568"/>
                </a:cubicBezTo>
                <a:cubicBezTo>
                  <a:pt x="358430" y="8134"/>
                  <a:pt x="356350" y="3108"/>
                  <a:pt x="352447" y="878"/>
                </a:cubicBezTo>
                <a:cubicBezTo>
                  <a:pt x="349123" y="-1021"/>
                  <a:pt x="343310" y="518"/>
                  <a:pt x="341341" y="3801"/>
                </a:cubicBezTo>
                <a:cubicBezTo>
                  <a:pt x="338115" y="9179"/>
                  <a:pt x="348868" y="17549"/>
                  <a:pt x="355077" y="16660"/>
                </a:cubicBezTo>
                <a:cubicBezTo>
                  <a:pt x="366093" y="15083"/>
                  <a:pt x="375646" y="8024"/>
                  <a:pt x="386347" y="4970"/>
                </a:cubicBezTo>
                <a:cubicBezTo>
                  <a:pt x="390998" y="3642"/>
                  <a:pt x="395648" y="9127"/>
                  <a:pt x="398329" y="13153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187" name="Google Shape;187;p32"/>
          <p:cNvGrpSpPr/>
          <p:nvPr/>
        </p:nvGrpSpPr>
        <p:grpSpPr>
          <a:xfrm>
            <a:off x="7744900" y="33161"/>
            <a:ext cx="1402229" cy="1429315"/>
            <a:chOff x="1856136" y="1549944"/>
            <a:chExt cx="306652" cy="312583"/>
          </a:xfrm>
        </p:grpSpPr>
        <p:sp>
          <p:nvSpPr>
            <p:cNvPr id="188" name="Google Shape;188;p32"/>
            <p:cNvSpPr/>
            <p:nvPr/>
          </p:nvSpPr>
          <p:spPr>
            <a:xfrm>
              <a:off x="1856136" y="1549944"/>
              <a:ext cx="306652" cy="312583"/>
            </a:xfrm>
            <a:custGeom>
              <a:avLst/>
              <a:gdLst/>
              <a:ahLst/>
              <a:cxnLst/>
              <a:rect l="l" t="t" r="r" b="b"/>
              <a:pathLst>
                <a:path w="9773" h="9962" extrusionOk="0">
                  <a:moveTo>
                    <a:pt x="7598" y="3649"/>
                  </a:moveTo>
                  <a:lnTo>
                    <a:pt x="6931" y="4206"/>
                  </a:lnTo>
                  <a:cubicBezTo>
                    <a:pt x="6951" y="4155"/>
                    <a:pt x="6971" y="4105"/>
                    <a:pt x="6981" y="4054"/>
                  </a:cubicBezTo>
                  <a:cubicBezTo>
                    <a:pt x="7062" y="3943"/>
                    <a:pt x="7143" y="3862"/>
                    <a:pt x="7244" y="3801"/>
                  </a:cubicBezTo>
                  <a:cubicBezTo>
                    <a:pt x="7355" y="3720"/>
                    <a:pt x="7477" y="3680"/>
                    <a:pt x="7598" y="3649"/>
                  </a:cubicBezTo>
                  <a:close/>
                  <a:moveTo>
                    <a:pt x="5039" y="4246"/>
                  </a:moveTo>
                  <a:lnTo>
                    <a:pt x="4827" y="4853"/>
                  </a:lnTo>
                  <a:lnTo>
                    <a:pt x="4614" y="4287"/>
                  </a:lnTo>
                  <a:cubicBezTo>
                    <a:pt x="4654" y="4276"/>
                    <a:pt x="4685" y="4267"/>
                    <a:pt x="4715" y="4267"/>
                  </a:cubicBezTo>
                  <a:cubicBezTo>
                    <a:pt x="4827" y="4256"/>
                    <a:pt x="4928" y="4246"/>
                    <a:pt x="5039" y="4246"/>
                  </a:cubicBezTo>
                  <a:close/>
                  <a:moveTo>
                    <a:pt x="5002" y="0"/>
                  </a:moveTo>
                  <a:cubicBezTo>
                    <a:pt x="4913" y="0"/>
                    <a:pt x="4824" y="3"/>
                    <a:pt x="4735" y="8"/>
                  </a:cubicBezTo>
                  <a:cubicBezTo>
                    <a:pt x="4179" y="38"/>
                    <a:pt x="3633" y="160"/>
                    <a:pt x="3117" y="382"/>
                  </a:cubicBezTo>
                  <a:cubicBezTo>
                    <a:pt x="2611" y="594"/>
                    <a:pt x="2145" y="878"/>
                    <a:pt x="1731" y="1242"/>
                  </a:cubicBezTo>
                  <a:cubicBezTo>
                    <a:pt x="1316" y="1616"/>
                    <a:pt x="962" y="2041"/>
                    <a:pt x="679" y="2516"/>
                  </a:cubicBezTo>
                  <a:cubicBezTo>
                    <a:pt x="426" y="2952"/>
                    <a:pt x="234" y="3427"/>
                    <a:pt x="122" y="3923"/>
                  </a:cubicBezTo>
                  <a:lnTo>
                    <a:pt x="113" y="3923"/>
                  </a:lnTo>
                  <a:cubicBezTo>
                    <a:pt x="21" y="4074"/>
                    <a:pt x="1" y="4246"/>
                    <a:pt x="41" y="4418"/>
                  </a:cubicBezTo>
                  <a:cubicBezTo>
                    <a:pt x="82" y="4590"/>
                    <a:pt x="183" y="4732"/>
                    <a:pt x="335" y="4823"/>
                  </a:cubicBezTo>
                  <a:lnTo>
                    <a:pt x="2631" y="6209"/>
                  </a:lnTo>
                  <a:lnTo>
                    <a:pt x="2257" y="6259"/>
                  </a:lnTo>
                  <a:cubicBezTo>
                    <a:pt x="1943" y="6300"/>
                    <a:pt x="1711" y="6563"/>
                    <a:pt x="1721" y="6877"/>
                  </a:cubicBezTo>
                  <a:lnTo>
                    <a:pt x="1781" y="9365"/>
                  </a:lnTo>
                  <a:cubicBezTo>
                    <a:pt x="1792" y="9537"/>
                    <a:pt x="1862" y="9698"/>
                    <a:pt x="1984" y="9810"/>
                  </a:cubicBezTo>
                  <a:cubicBezTo>
                    <a:pt x="2105" y="9911"/>
                    <a:pt x="2247" y="9961"/>
                    <a:pt x="2399" y="9961"/>
                  </a:cubicBezTo>
                  <a:lnTo>
                    <a:pt x="2449" y="9961"/>
                  </a:lnTo>
                  <a:lnTo>
                    <a:pt x="4411" y="9770"/>
                  </a:lnTo>
                  <a:cubicBezTo>
                    <a:pt x="4462" y="9790"/>
                    <a:pt x="4523" y="9790"/>
                    <a:pt x="4573" y="9790"/>
                  </a:cubicBezTo>
                  <a:lnTo>
                    <a:pt x="4624" y="9790"/>
                  </a:lnTo>
                  <a:cubicBezTo>
                    <a:pt x="4705" y="9790"/>
                    <a:pt x="4776" y="9770"/>
                    <a:pt x="4847" y="9729"/>
                  </a:cubicBezTo>
                  <a:lnTo>
                    <a:pt x="8347" y="9395"/>
                  </a:lnTo>
                  <a:cubicBezTo>
                    <a:pt x="8509" y="9385"/>
                    <a:pt x="8660" y="9304"/>
                    <a:pt x="8761" y="9172"/>
                  </a:cubicBezTo>
                  <a:cubicBezTo>
                    <a:pt x="8862" y="9041"/>
                    <a:pt x="8913" y="8879"/>
                    <a:pt x="8893" y="8718"/>
                  </a:cubicBezTo>
                  <a:lnTo>
                    <a:pt x="8559" y="6027"/>
                  </a:lnTo>
                  <a:cubicBezTo>
                    <a:pt x="8539" y="5865"/>
                    <a:pt x="8448" y="5713"/>
                    <a:pt x="8327" y="5622"/>
                  </a:cubicBezTo>
                  <a:cubicBezTo>
                    <a:pt x="8220" y="5541"/>
                    <a:pt x="8095" y="5492"/>
                    <a:pt x="7966" y="5492"/>
                  </a:cubicBezTo>
                  <a:cubicBezTo>
                    <a:pt x="7934" y="5492"/>
                    <a:pt x="7903" y="5495"/>
                    <a:pt x="7871" y="5501"/>
                  </a:cubicBezTo>
                  <a:lnTo>
                    <a:pt x="7315" y="5571"/>
                  </a:lnTo>
                  <a:lnTo>
                    <a:pt x="9460" y="3791"/>
                  </a:lnTo>
                  <a:cubicBezTo>
                    <a:pt x="9732" y="3568"/>
                    <a:pt x="9773" y="3154"/>
                    <a:pt x="9550" y="2880"/>
                  </a:cubicBezTo>
                  <a:cubicBezTo>
                    <a:pt x="9530" y="2860"/>
                    <a:pt x="9520" y="2850"/>
                    <a:pt x="9510" y="2830"/>
                  </a:cubicBezTo>
                  <a:cubicBezTo>
                    <a:pt x="9439" y="2689"/>
                    <a:pt x="9358" y="2547"/>
                    <a:pt x="9267" y="2405"/>
                  </a:cubicBezTo>
                  <a:lnTo>
                    <a:pt x="9267" y="2395"/>
                  </a:lnTo>
                  <a:cubicBezTo>
                    <a:pt x="8781" y="1637"/>
                    <a:pt x="8114" y="1009"/>
                    <a:pt x="7325" y="585"/>
                  </a:cubicBezTo>
                  <a:cubicBezTo>
                    <a:pt x="6606" y="202"/>
                    <a:pt x="5804" y="0"/>
                    <a:pt x="5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9" name="Google Shape;189;p32"/>
            <p:cNvSpPr/>
            <p:nvPr/>
          </p:nvSpPr>
          <p:spPr>
            <a:xfrm>
              <a:off x="1877096" y="1608557"/>
              <a:ext cx="262849" cy="78444"/>
            </a:xfrm>
            <a:custGeom>
              <a:avLst/>
              <a:gdLst/>
              <a:ahLst/>
              <a:cxnLst/>
              <a:rect l="l" t="t" r="r" b="b"/>
              <a:pathLst>
                <a:path w="8377" h="2500" extrusionOk="0">
                  <a:moveTo>
                    <a:pt x="6717" y="1"/>
                  </a:moveTo>
                  <a:lnTo>
                    <a:pt x="861" y="740"/>
                  </a:lnTo>
                  <a:cubicBezTo>
                    <a:pt x="578" y="1286"/>
                    <a:pt x="284" y="1842"/>
                    <a:pt x="1" y="2399"/>
                  </a:cubicBezTo>
                  <a:cubicBezTo>
                    <a:pt x="179" y="2309"/>
                    <a:pt x="586" y="2129"/>
                    <a:pt x="1111" y="2129"/>
                  </a:cubicBezTo>
                  <a:cubicBezTo>
                    <a:pt x="1240" y="2129"/>
                    <a:pt x="1376" y="2140"/>
                    <a:pt x="1518" y="2166"/>
                  </a:cubicBezTo>
                  <a:cubicBezTo>
                    <a:pt x="1902" y="2237"/>
                    <a:pt x="2196" y="2378"/>
                    <a:pt x="2378" y="2500"/>
                  </a:cubicBezTo>
                  <a:cubicBezTo>
                    <a:pt x="2590" y="2318"/>
                    <a:pt x="3136" y="1903"/>
                    <a:pt x="3966" y="1792"/>
                  </a:cubicBezTo>
                  <a:cubicBezTo>
                    <a:pt x="4110" y="1772"/>
                    <a:pt x="4249" y="1764"/>
                    <a:pt x="4380" y="1764"/>
                  </a:cubicBezTo>
                  <a:cubicBezTo>
                    <a:pt x="5002" y="1764"/>
                    <a:pt x="5467" y="1953"/>
                    <a:pt x="5676" y="2044"/>
                  </a:cubicBezTo>
                  <a:cubicBezTo>
                    <a:pt x="5787" y="1852"/>
                    <a:pt x="5959" y="1610"/>
                    <a:pt x="6242" y="1417"/>
                  </a:cubicBezTo>
                  <a:cubicBezTo>
                    <a:pt x="6552" y="1210"/>
                    <a:pt x="6891" y="1141"/>
                    <a:pt x="7205" y="1141"/>
                  </a:cubicBezTo>
                  <a:cubicBezTo>
                    <a:pt x="7813" y="1141"/>
                    <a:pt x="8330" y="1401"/>
                    <a:pt x="8376" y="1428"/>
                  </a:cubicBezTo>
                  <a:lnTo>
                    <a:pt x="8083" y="861"/>
                  </a:lnTo>
                  <a:lnTo>
                    <a:pt x="6717" y="1"/>
                  </a:lnTo>
                  <a:close/>
                </a:path>
              </a:pathLst>
            </a:custGeom>
            <a:solidFill>
              <a:srgbClr val="C64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" name="Google Shape;190;p32"/>
            <p:cNvSpPr/>
            <p:nvPr/>
          </p:nvSpPr>
          <p:spPr>
            <a:xfrm>
              <a:off x="1877096" y="1569053"/>
              <a:ext cx="262849" cy="114779"/>
            </a:xfrm>
            <a:custGeom>
              <a:avLst/>
              <a:gdLst/>
              <a:ahLst/>
              <a:cxnLst/>
              <a:rect l="l" t="t" r="r" b="b"/>
              <a:pathLst>
                <a:path w="8377" h="3658" extrusionOk="0">
                  <a:moveTo>
                    <a:pt x="4313" y="0"/>
                  </a:moveTo>
                  <a:cubicBezTo>
                    <a:pt x="4241" y="0"/>
                    <a:pt x="4170" y="2"/>
                    <a:pt x="4098" y="6"/>
                  </a:cubicBezTo>
                  <a:cubicBezTo>
                    <a:pt x="2105" y="117"/>
                    <a:pt x="396" y="1614"/>
                    <a:pt x="1" y="3658"/>
                  </a:cubicBezTo>
                  <a:cubicBezTo>
                    <a:pt x="92" y="3465"/>
                    <a:pt x="476" y="2767"/>
                    <a:pt x="1326" y="2433"/>
                  </a:cubicBezTo>
                  <a:cubicBezTo>
                    <a:pt x="1667" y="2298"/>
                    <a:pt x="1987" y="2259"/>
                    <a:pt x="2247" y="2259"/>
                  </a:cubicBezTo>
                  <a:cubicBezTo>
                    <a:pt x="2474" y="2259"/>
                    <a:pt x="2654" y="2289"/>
                    <a:pt x="2763" y="2312"/>
                  </a:cubicBezTo>
                  <a:cubicBezTo>
                    <a:pt x="2853" y="2201"/>
                    <a:pt x="3339" y="1655"/>
                    <a:pt x="4168" y="1574"/>
                  </a:cubicBezTo>
                  <a:cubicBezTo>
                    <a:pt x="4233" y="1568"/>
                    <a:pt x="4296" y="1565"/>
                    <a:pt x="4357" y="1565"/>
                  </a:cubicBezTo>
                  <a:cubicBezTo>
                    <a:pt x="5044" y="1565"/>
                    <a:pt x="5514" y="1906"/>
                    <a:pt x="5635" y="1999"/>
                  </a:cubicBezTo>
                  <a:cubicBezTo>
                    <a:pt x="5805" y="1914"/>
                    <a:pt x="6144" y="1780"/>
                    <a:pt x="6588" y="1780"/>
                  </a:cubicBezTo>
                  <a:cubicBezTo>
                    <a:pt x="6674" y="1780"/>
                    <a:pt x="6765" y="1785"/>
                    <a:pt x="6859" y="1796"/>
                  </a:cubicBezTo>
                  <a:cubicBezTo>
                    <a:pt x="7760" y="1907"/>
                    <a:pt x="8275" y="2545"/>
                    <a:pt x="8376" y="2687"/>
                  </a:cubicBezTo>
                  <a:cubicBezTo>
                    <a:pt x="7648" y="1044"/>
                    <a:pt x="6042" y="0"/>
                    <a:pt x="4313" y="0"/>
                  </a:cubicBezTo>
                  <a:close/>
                </a:path>
              </a:pathLst>
            </a:custGeom>
            <a:solidFill>
              <a:srgbClr val="E65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" name="Google Shape;191;p32"/>
            <p:cNvSpPr/>
            <p:nvPr/>
          </p:nvSpPr>
          <p:spPr>
            <a:xfrm>
              <a:off x="1875841" y="1652141"/>
              <a:ext cx="265705" cy="111673"/>
            </a:xfrm>
            <a:custGeom>
              <a:avLst/>
              <a:gdLst/>
              <a:ahLst/>
              <a:cxnLst/>
              <a:rect l="l" t="t" r="r" b="b"/>
              <a:pathLst>
                <a:path w="8468" h="3559" extrusionOk="0">
                  <a:moveTo>
                    <a:pt x="8422" y="1"/>
                  </a:moveTo>
                  <a:cubicBezTo>
                    <a:pt x="8412" y="1"/>
                    <a:pt x="8401" y="3"/>
                    <a:pt x="8396" y="8"/>
                  </a:cubicBezTo>
                  <a:lnTo>
                    <a:pt x="4199" y="3478"/>
                  </a:lnTo>
                  <a:lnTo>
                    <a:pt x="61" y="969"/>
                  </a:lnTo>
                  <a:cubicBezTo>
                    <a:pt x="55" y="966"/>
                    <a:pt x="50" y="965"/>
                    <a:pt x="45" y="965"/>
                  </a:cubicBezTo>
                  <a:cubicBezTo>
                    <a:pt x="30" y="965"/>
                    <a:pt x="18" y="975"/>
                    <a:pt x="11" y="989"/>
                  </a:cubicBezTo>
                  <a:cubicBezTo>
                    <a:pt x="0" y="999"/>
                    <a:pt x="0" y="1030"/>
                    <a:pt x="20" y="1040"/>
                  </a:cubicBezTo>
                  <a:lnTo>
                    <a:pt x="4188" y="3559"/>
                  </a:lnTo>
                  <a:lnTo>
                    <a:pt x="4208" y="3559"/>
                  </a:lnTo>
                  <a:cubicBezTo>
                    <a:pt x="4208" y="3559"/>
                    <a:pt x="4219" y="3559"/>
                    <a:pt x="4228" y="3548"/>
                  </a:cubicBezTo>
                  <a:lnTo>
                    <a:pt x="8447" y="69"/>
                  </a:lnTo>
                  <a:cubicBezTo>
                    <a:pt x="8457" y="48"/>
                    <a:pt x="8467" y="28"/>
                    <a:pt x="8447" y="8"/>
                  </a:cubicBezTo>
                  <a:cubicBezTo>
                    <a:pt x="8442" y="3"/>
                    <a:pt x="8432" y="1"/>
                    <a:pt x="8422" y="1"/>
                  </a:cubicBezTo>
                  <a:close/>
                </a:path>
              </a:pathLst>
            </a:custGeom>
            <a:solidFill>
              <a:srgbClr val="343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" name="Google Shape;192;p32"/>
            <p:cNvSpPr/>
            <p:nvPr/>
          </p:nvSpPr>
          <p:spPr>
            <a:xfrm>
              <a:off x="1962506" y="1630365"/>
              <a:ext cx="92689" cy="133449"/>
            </a:xfrm>
            <a:custGeom>
              <a:avLst/>
              <a:gdLst/>
              <a:ahLst/>
              <a:cxnLst/>
              <a:rect l="l" t="t" r="r" b="b"/>
              <a:pathLst>
                <a:path w="2954" h="4253" extrusionOk="0">
                  <a:moveTo>
                    <a:pt x="2907" y="0"/>
                  </a:moveTo>
                  <a:cubicBezTo>
                    <a:pt x="2893" y="0"/>
                    <a:pt x="2880" y="10"/>
                    <a:pt x="2873" y="24"/>
                  </a:cubicBezTo>
                  <a:lnTo>
                    <a:pt x="1446" y="4101"/>
                  </a:lnTo>
                  <a:lnTo>
                    <a:pt x="81" y="348"/>
                  </a:lnTo>
                  <a:cubicBezTo>
                    <a:pt x="71" y="328"/>
                    <a:pt x="50" y="317"/>
                    <a:pt x="30" y="317"/>
                  </a:cubicBezTo>
                  <a:cubicBezTo>
                    <a:pt x="10" y="328"/>
                    <a:pt x="0" y="348"/>
                    <a:pt x="10" y="368"/>
                  </a:cubicBezTo>
                  <a:lnTo>
                    <a:pt x="1406" y="4233"/>
                  </a:lnTo>
                  <a:cubicBezTo>
                    <a:pt x="1416" y="4242"/>
                    <a:pt x="1426" y="4253"/>
                    <a:pt x="1446" y="4253"/>
                  </a:cubicBezTo>
                  <a:cubicBezTo>
                    <a:pt x="1457" y="4253"/>
                    <a:pt x="1477" y="4242"/>
                    <a:pt x="1477" y="4233"/>
                  </a:cubicBezTo>
                  <a:lnTo>
                    <a:pt x="2943" y="54"/>
                  </a:lnTo>
                  <a:cubicBezTo>
                    <a:pt x="2954" y="34"/>
                    <a:pt x="2943" y="14"/>
                    <a:pt x="2923" y="4"/>
                  </a:cubicBezTo>
                  <a:cubicBezTo>
                    <a:pt x="2918" y="1"/>
                    <a:pt x="2912" y="0"/>
                    <a:pt x="2907" y="0"/>
                  </a:cubicBezTo>
                  <a:close/>
                </a:path>
              </a:pathLst>
            </a:custGeom>
            <a:solidFill>
              <a:srgbClr val="343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" name="Google Shape;193;p32"/>
            <p:cNvSpPr/>
            <p:nvPr/>
          </p:nvSpPr>
          <p:spPr>
            <a:xfrm>
              <a:off x="1950112" y="1671532"/>
              <a:ext cx="106683" cy="92281"/>
            </a:xfrm>
            <a:custGeom>
              <a:avLst/>
              <a:gdLst/>
              <a:ahLst/>
              <a:cxnLst/>
              <a:rect l="l" t="t" r="r" b="b"/>
              <a:pathLst>
                <a:path w="3400" h="2941" extrusionOk="0">
                  <a:moveTo>
                    <a:pt x="3344" y="0"/>
                  </a:moveTo>
                  <a:cubicBezTo>
                    <a:pt x="3334" y="0"/>
                    <a:pt x="3324" y="5"/>
                    <a:pt x="3318" y="17"/>
                  </a:cubicBezTo>
                  <a:lnTo>
                    <a:pt x="1832" y="2829"/>
                  </a:lnTo>
                  <a:lnTo>
                    <a:pt x="81" y="473"/>
                  </a:lnTo>
                  <a:cubicBezTo>
                    <a:pt x="69" y="461"/>
                    <a:pt x="57" y="456"/>
                    <a:pt x="45" y="456"/>
                  </a:cubicBezTo>
                  <a:cubicBezTo>
                    <a:pt x="37" y="456"/>
                    <a:pt x="29" y="458"/>
                    <a:pt x="20" y="462"/>
                  </a:cubicBezTo>
                  <a:cubicBezTo>
                    <a:pt x="11" y="473"/>
                    <a:pt x="0" y="503"/>
                    <a:pt x="20" y="513"/>
                  </a:cubicBezTo>
                  <a:lnTo>
                    <a:pt x="1811" y="2930"/>
                  </a:lnTo>
                  <a:cubicBezTo>
                    <a:pt x="1811" y="2941"/>
                    <a:pt x="1821" y="2941"/>
                    <a:pt x="1841" y="2941"/>
                  </a:cubicBezTo>
                  <a:cubicBezTo>
                    <a:pt x="1852" y="2941"/>
                    <a:pt x="1861" y="2930"/>
                    <a:pt x="1872" y="2921"/>
                  </a:cubicBezTo>
                  <a:lnTo>
                    <a:pt x="3389" y="57"/>
                  </a:lnTo>
                  <a:cubicBezTo>
                    <a:pt x="3399" y="37"/>
                    <a:pt x="3389" y="17"/>
                    <a:pt x="3369" y="7"/>
                  </a:cubicBezTo>
                  <a:cubicBezTo>
                    <a:pt x="3361" y="3"/>
                    <a:pt x="3352" y="0"/>
                    <a:pt x="3344" y="0"/>
                  </a:cubicBezTo>
                  <a:close/>
                </a:path>
              </a:pathLst>
            </a:custGeom>
            <a:solidFill>
              <a:srgbClr val="343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4" name="Google Shape;194;p32"/>
            <p:cNvSpPr/>
            <p:nvPr/>
          </p:nvSpPr>
          <p:spPr>
            <a:xfrm>
              <a:off x="1929497" y="1741567"/>
              <a:ext cx="186665" cy="101914"/>
            </a:xfrm>
            <a:custGeom>
              <a:avLst/>
              <a:gdLst/>
              <a:ahLst/>
              <a:cxnLst/>
              <a:rect l="l" t="t" r="r" b="b"/>
              <a:pathLst>
                <a:path w="5949" h="3248" extrusionOk="0">
                  <a:moveTo>
                    <a:pt x="5614" y="1"/>
                  </a:moveTo>
                  <a:lnTo>
                    <a:pt x="0" y="759"/>
                  </a:lnTo>
                  <a:lnTo>
                    <a:pt x="61" y="3247"/>
                  </a:lnTo>
                  <a:lnTo>
                    <a:pt x="5948" y="2681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" name="Google Shape;195;p32"/>
            <p:cNvSpPr/>
            <p:nvPr/>
          </p:nvSpPr>
          <p:spPr>
            <a:xfrm>
              <a:off x="1929497" y="1756189"/>
              <a:ext cx="70160" cy="87292"/>
            </a:xfrm>
            <a:custGeom>
              <a:avLst/>
              <a:gdLst/>
              <a:ahLst/>
              <a:cxnLst/>
              <a:rect l="l" t="t" r="r" b="b"/>
              <a:pathLst>
                <a:path w="2236" h="2782" extrusionOk="0">
                  <a:moveTo>
                    <a:pt x="2124" y="0"/>
                  </a:moveTo>
                  <a:lnTo>
                    <a:pt x="0" y="293"/>
                  </a:lnTo>
                  <a:lnTo>
                    <a:pt x="61" y="2781"/>
                  </a:lnTo>
                  <a:lnTo>
                    <a:pt x="2235" y="2569"/>
                  </a:lnTo>
                  <a:lnTo>
                    <a:pt x="21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Google Shape;196;p32"/>
            <p:cNvSpPr/>
            <p:nvPr/>
          </p:nvSpPr>
          <p:spPr>
            <a:xfrm>
              <a:off x="1994856" y="1754902"/>
              <a:ext cx="6056" cy="83182"/>
            </a:xfrm>
            <a:custGeom>
              <a:avLst/>
              <a:gdLst/>
              <a:ahLst/>
              <a:cxnLst/>
              <a:rect l="l" t="t" r="r" b="b"/>
              <a:pathLst>
                <a:path w="193" h="2651" extrusionOk="0">
                  <a:moveTo>
                    <a:pt x="31" y="1"/>
                  </a:moveTo>
                  <a:cubicBezTo>
                    <a:pt x="11" y="10"/>
                    <a:pt x="1" y="21"/>
                    <a:pt x="1" y="41"/>
                  </a:cubicBezTo>
                  <a:lnTo>
                    <a:pt x="112" y="2610"/>
                  </a:lnTo>
                  <a:cubicBezTo>
                    <a:pt x="112" y="2631"/>
                    <a:pt x="132" y="2651"/>
                    <a:pt x="152" y="2651"/>
                  </a:cubicBezTo>
                  <a:cubicBezTo>
                    <a:pt x="172" y="2651"/>
                    <a:pt x="193" y="2631"/>
                    <a:pt x="193" y="2610"/>
                  </a:cubicBezTo>
                  <a:lnTo>
                    <a:pt x="71" y="41"/>
                  </a:lnTo>
                  <a:cubicBezTo>
                    <a:pt x="71" y="21"/>
                    <a:pt x="62" y="1"/>
                    <a:pt x="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" name="Google Shape;197;p32"/>
            <p:cNvSpPr/>
            <p:nvPr/>
          </p:nvSpPr>
          <p:spPr>
            <a:xfrm>
              <a:off x="2024382" y="1755624"/>
              <a:ext cx="73361" cy="69062"/>
            </a:xfrm>
            <a:custGeom>
              <a:avLst/>
              <a:gdLst/>
              <a:ahLst/>
              <a:cxnLst/>
              <a:rect l="l" t="t" r="r" b="b"/>
              <a:pathLst>
                <a:path w="2338" h="2201" extrusionOk="0">
                  <a:moveTo>
                    <a:pt x="1172" y="0"/>
                  </a:moveTo>
                  <a:cubicBezTo>
                    <a:pt x="1129" y="0"/>
                    <a:pt x="1086" y="3"/>
                    <a:pt x="1043" y="8"/>
                  </a:cubicBezTo>
                  <a:cubicBezTo>
                    <a:pt x="436" y="79"/>
                    <a:pt x="0" y="625"/>
                    <a:pt x="71" y="1232"/>
                  </a:cubicBezTo>
                  <a:cubicBezTo>
                    <a:pt x="137" y="1794"/>
                    <a:pt x="610" y="2200"/>
                    <a:pt x="1162" y="2200"/>
                  </a:cubicBezTo>
                  <a:cubicBezTo>
                    <a:pt x="1206" y="2200"/>
                    <a:pt x="1250" y="2198"/>
                    <a:pt x="1295" y="2193"/>
                  </a:cubicBezTo>
                  <a:cubicBezTo>
                    <a:pt x="1902" y="2122"/>
                    <a:pt x="2337" y="1576"/>
                    <a:pt x="2266" y="979"/>
                  </a:cubicBezTo>
                  <a:cubicBezTo>
                    <a:pt x="2201" y="415"/>
                    <a:pt x="1725" y="0"/>
                    <a:pt x="1172" y="0"/>
                  </a:cubicBezTo>
                  <a:close/>
                </a:path>
              </a:pathLst>
            </a:custGeom>
            <a:solidFill>
              <a:srgbClr val="F9E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Google Shape;198;p32"/>
            <p:cNvSpPr/>
            <p:nvPr/>
          </p:nvSpPr>
          <p:spPr>
            <a:xfrm>
              <a:off x="2039318" y="1767579"/>
              <a:ext cx="40006" cy="42265"/>
            </a:xfrm>
            <a:custGeom>
              <a:avLst/>
              <a:gdLst/>
              <a:ahLst/>
              <a:cxnLst/>
              <a:rect l="l" t="t" r="r" b="b"/>
              <a:pathLst>
                <a:path w="1275" h="1347" extrusionOk="0">
                  <a:moveTo>
                    <a:pt x="982" y="0"/>
                  </a:moveTo>
                  <a:cubicBezTo>
                    <a:pt x="936" y="0"/>
                    <a:pt x="891" y="11"/>
                    <a:pt x="850" y="31"/>
                  </a:cubicBezTo>
                  <a:cubicBezTo>
                    <a:pt x="728" y="72"/>
                    <a:pt x="688" y="183"/>
                    <a:pt x="607" y="264"/>
                  </a:cubicBezTo>
                  <a:cubicBezTo>
                    <a:pt x="544" y="156"/>
                    <a:pt x="553" y="24"/>
                    <a:pt x="414" y="24"/>
                  </a:cubicBezTo>
                  <a:cubicBezTo>
                    <a:pt x="396" y="24"/>
                    <a:pt x="376" y="27"/>
                    <a:pt x="354" y="31"/>
                  </a:cubicBezTo>
                  <a:cubicBezTo>
                    <a:pt x="263" y="42"/>
                    <a:pt x="182" y="112"/>
                    <a:pt x="131" y="193"/>
                  </a:cubicBezTo>
                  <a:cubicBezTo>
                    <a:pt x="0" y="395"/>
                    <a:pt x="50" y="669"/>
                    <a:pt x="172" y="871"/>
                  </a:cubicBezTo>
                  <a:cubicBezTo>
                    <a:pt x="304" y="1073"/>
                    <a:pt x="506" y="1215"/>
                    <a:pt x="698" y="1346"/>
                  </a:cubicBezTo>
                  <a:cubicBezTo>
                    <a:pt x="890" y="1144"/>
                    <a:pt x="1052" y="901"/>
                    <a:pt x="1174" y="649"/>
                  </a:cubicBezTo>
                  <a:cubicBezTo>
                    <a:pt x="1214" y="557"/>
                    <a:pt x="1254" y="456"/>
                    <a:pt x="1264" y="355"/>
                  </a:cubicBezTo>
                  <a:cubicBezTo>
                    <a:pt x="1275" y="254"/>
                    <a:pt x="1244" y="143"/>
                    <a:pt x="1163" y="72"/>
                  </a:cubicBezTo>
                  <a:cubicBezTo>
                    <a:pt x="1115" y="23"/>
                    <a:pt x="1049" y="0"/>
                    <a:pt x="982" y="0"/>
                  </a:cubicBezTo>
                  <a:close/>
                </a:path>
              </a:pathLst>
            </a:custGeom>
            <a:solidFill>
              <a:srgbClr val="839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99" name="Google Shape;199;p32"/>
          <p:cNvGrpSpPr/>
          <p:nvPr/>
        </p:nvGrpSpPr>
        <p:grpSpPr>
          <a:xfrm flipH="1">
            <a:off x="-57574" y="241531"/>
            <a:ext cx="1096006" cy="1117170"/>
            <a:chOff x="1856136" y="1549944"/>
            <a:chExt cx="306652" cy="312583"/>
          </a:xfrm>
        </p:grpSpPr>
        <p:sp>
          <p:nvSpPr>
            <p:cNvPr id="200" name="Google Shape;200;p32"/>
            <p:cNvSpPr/>
            <p:nvPr/>
          </p:nvSpPr>
          <p:spPr>
            <a:xfrm>
              <a:off x="1856136" y="1549944"/>
              <a:ext cx="306652" cy="312583"/>
            </a:xfrm>
            <a:custGeom>
              <a:avLst/>
              <a:gdLst/>
              <a:ahLst/>
              <a:cxnLst/>
              <a:rect l="l" t="t" r="r" b="b"/>
              <a:pathLst>
                <a:path w="9773" h="9962" extrusionOk="0">
                  <a:moveTo>
                    <a:pt x="7598" y="3649"/>
                  </a:moveTo>
                  <a:lnTo>
                    <a:pt x="6931" y="4206"/>
                  </a:lnTo>
                  <a:cubicBezTo>
                    <a:pt x="6951" y="4155"/>
                    <a:pt x="6971" y="4105"/>
                    <a:pt x="6981" y="4054"/>
                  </a:cubicBezTo>
                  <a:cubicBezTo>
                    <a:pt x="7062" y="3943"/>
                    <a:pt x="7143" y="3862"/>
                    <a:pt x="7244" y="3801"/>
                  </a:cubicBezTo>
                  <a:cubicBezTo>
                    <a:pt x="7355" y="3720"/>
                    <a:pt x="7477" y="3680"/>
                    <a:pt x="7598" y="3649"/>
                  </a:cubicBezTo>
                  <a:close/>
                  <a:moveTo>
                    <a:pt x="5039" y="4246"/>
                  </a:moveTo>
                  <a:lnTo>
                    <a:pt x="4827" y="4853"/>
                  </a:lnTo>
                  <a:lnTo>
                    <a:pt x="4614" y="4287"/>
                  </a:lnTo>
                  <a:cubicBezTo>
                    <a:pt x="4654" y="4276"/>
                    <a:pt x="4685" y="4267"/>
                    <a:pt x="4715" y="4267"/>
                  </a:cubicBezTo>
                  <a:cubicBezTo>
                    <a:pt x="4827" y="4256"/>
                    <a:pt x="4928" y="4246"/>
                    <a:pt x="5039" y="4246"/>
                  </a:cubicBezTo>
                  <a:close/>
                  <a:moveTo>
                    <a:pt x="5002" y="0"/>
                  </a:moveTo>
                  <a:cubicBezTo>
                    <a:pt x="4913" y="0"/>
                    <a:pt x="4824" y="3"/>
                    <a:pt x="4735" y="8"/>
                  </a:cubicBezTo>
                  <a:cubicBezTo>
                    <a:pt x="4179" y="38"/>
                    <a:pt x="3633" y="160"/>
                    <a:pt x="3117" y="382"/>
                  </a:cubicBezTo>
                  <a:cubicBezTo>
                    <a:pt x="2611" y="594"/>
                    <a:pt x="2145" y="878"/>
                    <a:pt x="1731" y="1242"/>
                  </a:cubicBezTo>
                  <a:cubicBezTo>
                    <a:pt x="1316" y="1616"/>
                    <a:pt x="962" y="2041"/>
                    <a:pt x="679" y="2516"/>
                  </a:cubicBezTo>
                  <a:cubicBezTo>
                    <a:pt x="426" y="2952"/>
                    <a:pt x="234" y="3427"/>
                    <a:pt x="122" y="3923"/>
                  </a:cubicBezTo>
                  <a:lnTo>
                    <a:pt x="113" y="3923"/>
                  </a:lnTo>
                  <a:cubicBezTo>
                    <a:pt x="21" y="4074"/>
                    <a:pt x="1" y="4246"/>
                    <a:pt x="41" y="4418"/>
                  </a:cubicBezTo>
                  <a:cubicBezTo>
                    <a:pt x="82" y="4590"/>
                    <a:pt x="183" y="4732"/>
                    <a:pt x="335" y="4823"/>
                  </a:cubicBezTo>
                  <a:lnTo>
                    <a:pt x="2631" y="6209"/>
                  </a:lnTo>
                  <a:lnTo>
                    <a:pt x="2257" y="6259"/>
                  </a:lnTo>
                  <a:cubicBezTo>
                    <a:pt x="1943" y="6300"/>
                    <a:pt x="1711" y="6563"/>
                    <a:pt x="1721" y="6877"/>
                  </a:cubicBezTo>
                  <a:lnTo>
                    <a:pt x="1781" y="9365"/>
                  </a:lnTo>
                  <a:cubicBezTo>
                    <a:pt x="1792" y="9537"/>
                    <a:pt x="1862" y="9698"/>
                    <a:pt x="1984" y="9810"/>
                  </a:cubicBezTo>
                  <a:cubicBezTo>
                    <a:pt x="2105" y="9911"/>
                    <a:pt x="2247" y="9961"/>
                    <a:pt x="2399" y="9961"/>
                  </a:cubicBezTo>
                  <a:lnTo>
                    <a:pt x="2449" y="9961"/>
                  </a:lnTo>
                  <a:lnTo>
                    <a:pt x="4411" y="9770"/>
                  </a:lnTo>
                  <a:cubicBezTo>
                    <a:pt x="4462" y="9790"/>
                    <a:pt x="4523" y="9790"/>
                    <a:pt x="4573" y="9790"/>
                  </a:cubicBezTo>
                  <a:lnTo>
                    <a:pt x="4624" y="9790"/>
                  </a:lnTo>
                  <a:cubicBezTo>
                    <a:pt x="4705" y="9790"/>
                    <a:pt x="4776" y="9770"/>
                    <a:pt x="4847" y="9729"/>
                  </a:cubicBezTo>
                  <a:lnTo>
                    <a:pt x="8347" y="9395"/>
                  </a:lnTo>
                  <a:cubicBezTo>
                    <a:pt x="8509" y="9385"/>
                    <a:pt x="8660" y="9304"/>
                    <a:pt x="8761" y="9172"/>
                  </a:cubicBezTo>
                  <a:cubicBezTo>
                    <a:pt x="8862" y="9041"/>
                    <a:pt x="8913" y="8879"/>
                    <a:pt x="8893" y="8718"/>
                  </a:cubicBezTo>
                  <a:lnTo>
                    <a:pt x="8559" y="6027"/>
                  </a:lnTo>
                  <a:cubicBezTo>
                    <a:pt x="8539" y="5865"/>
                    <a:pt x="8448" y="5713"/>
                    <a:pt x="8327" y="5622"/>
                  </a:cubicBezTo>
                  <a:cubicBezTo>
                    <a:pt x="8220" y="5541"/>
                    <a:pt x="8095" y="5492"/>
                    <a:pt x="7966" y="5492"/>
                  </a:cubicBezTo>
                  <a:cubicBezTo>
                    <a:pt x="7934" y="5492"/>
                    <a:pt x="7903" y="5495"/>
                    <a:pt x="7871" y="5501"/>
                  </a:cubicBezTo>
                  <a:lnTo>
                    <a:pt x="7315" y="5571"/>
                  </a:lnTo>
                  <a:lnTo>
                    <a:pt x="9460" y="3791"/>
                  </a:lnTo>
                  <a:cubicBezTo>
                    <a:pt x="9732" y="3568"/>
                    <a:pt x="9773" y="3154"/>
                    <a:pt x="9550" y="2880"/>
                  </a:cubicBezTo>
                  <a:cubicBezTo>
                    <a:pt x="9530" y="2860"/>
                    <a:pt x="9520" y="2850"/>
                    <a:pt x="9510" y="2830"/>
                  </a:cubicBezTo>
                  <a:cubicBezTo>
                    <a:pt x="9439" y="2689"/>
                    <a:pt x="9358" y="2547"/>
                    <a:pt x="9267" y="2405"/>
                  </a:cubicBezTo>
                  <a:lnTo>
                    <a:pt x="9267" y="2395"/>
                  </a:lnTo>
                  <a:cubicBezTo>
                    <a:pt x="8781" y="1637"/>
                    <a:pt x="8114" y="1009"/>
                    <a:pt x="7325" y="585"/>
                  </a:cubicBezTo>
                  <a:cubicBezTo>
                    <a:pt x="6606" y="202"/>
                    <a:pt x="5804" y="0"/>
                    <a:pt x="5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Google Shape;201;p32"/>
            <p:cNvSpPr/>
            <p:nvPr/>
          </p:nvSpPr>
          <p:spPr>
            <a:xfrm>
              <a:off x="1877096" y="1608557"/>
              <a:ext cx="262849" cy="78444"/>
            </a:xfrm>
            <a:custGeom>
              <a:avLst/>
              <a:gdLst/>
              <a:ahLst/>
              <a:cxnLst/>
              <a:rect l="l" t="t" r="r" b="b"/>
              <a:pathLst>
                <a:path w="8377" h="2500" extrusionOk="0">
                  <a:moveTo>
                    <a:pt x="6717" y="1"/>
                  </a:moveTo>
                  <a:lnTo>
                    <a:pt x="861" y="740"/>
                  </a:lnTo>
                  <a:cubicBezTo>
                    <a:pt x="578" y="1286"/>
                    <a:pt x="284" y="1842"/>
                    <a:pt x="1" y="2399"/>
                  </a:cubicBezTo>
                  <a:cubicBezTo>
                    <a:pt x="179" y="2309"/>
                    <a:pt x="586" y="2129"/>
                    <a:pt x="1111" y="2129"/>
                  </a:cubicBezTo>
                  <a:cubicBezTo>
                    <a:pt x="1240" y="2129"/>
                    <a:pt x="1376" y="2140"/>
                    <a:pt x="1518" y="2166"/>
                  </a:cubicBezTo>
                  <a:cubicBezTo>
                    <a:pt x="1902" y="2237"/>
                    <a:pt x="2196" y="2378"/>
                    <a:pt x="2378" y="2500"/>
                  </a:cubicBezTo>
                  <a:cubicBezTo>
                    <a:pt x="2590" y="2318"/>
                    <a:pt x="3136" y="1903"/>
                    <a:pt x="3966" y="1792"/>
                  </a:cubicBezTo>
                  <a:cubicBezTo>
                    <a:pt x="4110" y="1772"/>
                    <a:pt x="4249" y="1764"/>
                    <a:pt x="4380" y="1764"/>
                  </a:cubicBezTo>
                  <a:cubicBezTo>
                    <a:pt x="5002" y="1764"/>
                    <a:pt x="5467" y="1953"/>
                    <a:pt x="5676" y="2044"/>
                  </a:cubicBezTo>
                  <a:cubicBezTo>
                    <a:pt x="5787" y="1852"/>
                    <a:pt x="5959" y="1610"/>
                    <a:pt x="6242" y="1417"/>
                  </a:cubicBezTo>
                  <a:cubicBezTo>
                    <a:pt x="6552" y="1210"/>
                    <a:pt x="6891" y="1141"/>
                    <a:pt x="7205" y="1141"/>
                  </a:cubicBezTo>
                  <a:cubicBezTo>
                    <a:pt x="7813" y="1141"/>
                    <a:pt x="8330" y="1401"/>
                    <a:pt x="8376" y="1428"/>
                  </a:cubicBezTo>
                  <a:lnTo>
                    <a:pt x="8083" y="861"/>
                  </a:lnTo>
                  <a:lnTo>
                    <a:pt x="6717" y="1"/>
                  </a:lnTo>
                  <a:close/>
                </a:path>
              </a:pathLst>
            </a:custGeom>
            <a:solidFill>
              <a:srgbClr val="C64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Google Shape;202;p32"/>
            <p:cNvSpPr/>
            <p:nvPr/>
          </p:nvSpPr>
          <p:spPr>
            <a:xfrm>
              <a:off x="1877096" y="1569053"/>
              <a:ext cx="262849" cy="114779"/>
            </a:xfrm>
            <a:custGeom>
              <a:avLst/>
              <a:gdLst/>
              <a:ahLst/>
              <a:cxnLst/>
              <a:rect l="l" t="t" r="r" b="b"/>
              <a:pathLst>
                <a:path w="8377" h="3658" extrusionOk="0">
                  <a:moveTo>
                    <a:pt x="4313" y="0"/>
                  </a:moveTo>
                  <a:cubicBezTo>
                    <a:pt x="4241" y="0"/>
                    <a:pt x="4170" y="2"/>
                    <a:pt x="4098" y="6"/>
                  </a:cubicBezTo>
                  <a:cubicBezTo>
                    <a:pt x="2105" y="117"/>
                    <a:pt x="396" y="1614"/>
                    <a:pt x="1" y="3658"/>
                  </a:cubicBezTo>
                  <a:cubicBezTo>
                    <a:pt x="92" y="3465"/>
                    <a:pt x="476" y="2767"/>
                    <a:pt x="1326" y="2433"/>
                  </a:cubicBezTo>
                  <a:cubicBezTo>
                    <a:pt x="1667" y="2298"/>
                    <a:pt x="1987" y="2259"/>
                    <a:pt x="2247" y="2259"/>
                  </a:cubicBezTo>
                  <a:cubicBezTo>
                    <a:pt x="2474" y="2259"/>
                    <a:pt x="2654" y="2289"/>
                    <a:pt x="2763" y="2312"/>
                  </a:cubicBezTo>
                  <a:cubicBezTo>
                    <a:pt x="2853" y="2201"/>
                    <a:pt x="3339" y="1655"/>
                    <a:pt x="4168" y="1574"/>
                  </a:cubicBezTo>
                  <a:cubicBezTo>
                    <a:pt x="4233" y="1568"/>
                    <a:pt x="4296" y="1565"/>
                    <a:pt x="4357" y="1565"/>
                  </a:cubicBezTo>
                  <a:cubicBezTo>
                    <a:pt x="5044" y="1565"/>
                    <a:pt x="5514" y="1906"/>
                    <a:pt x="5635" y="1999"/>
                  </a:cubicBezTo>
                  <a:cubicBezTo>
                    <a:pt x="5805" y="1914"/>
                    <a:pt x="6144" y="1780"/>
                    <a:pt x="6588" y="1780"/>
                  </a:cubicBezTo>
                  <a:cubicBezTo>
                    <a:pt x="6674" y="1780"/>
                    <a:pt x="6765" y="1785"/>
                    <a:pt x="6859" y="1796"/>
                  </a:cubicBezTo>
                  <a:cubicBezTo>
                    <a:pt x="7760" y="1907"/>
                    <a:pt x="8275" y="2545"/>
                    <a:pt x="8376" y="2687"/>
                  </a:cubicBezTo>
                  <a:cubicBezTo>
                    <a:pt x="7648" y="1044"/>
                    <a:pt x="6042" y="0"/>
                    <a:pt x="4313" y="0"/>
                  </a:cubicBezTo>
                  <a:close/>
                </a:path>
              </a:pathLst>
            </a:custGeom>
            <a:solidFill>
              <a:srgbClr val="E65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Google Shape;203;p32"/>
            <p:cNvSpPr/>
            <p:nvPr/>
          </p:nvSpPr>
          <p:spPr>
            <a:xfrm>
              <a:off x="1875841" y="1652141"/>
              <a:ext cx="265705" cy="111673"/>
            </a:xfrm>
            <a:custGeom>
              <a:avLst/>
              <a:gdLst/>
              <a:ahLst/>
              <a:cxnLst/>
              <a:rect l="l" t="t" r="r" b="b"/>
              <a:pathLst>
                <a:path w="8468" h="3559" extrusionOk="0">
                  <a:moveTo>
                    <a:pt x="8422" y="1"/>
                  </a:moveTo>
                  <a:cubicBezTo>
                    <a:pt x="8412" y="1"/>
                    <a:pt x="8401" y="3"/>
                    <a:pt x="8396" y="8"/>
                  </a:cubicBezTo>
                  <a:lnTo>
                    <a:pt x="4199" y="3478"/>
                  </a:lnTo>
                  <a:lnTo>
                    <a:pt x="61" y="969"/>
                  </a:lnTo>
                  <a:cubicBezTo>
                    <a:pt x="55" y="966"/>
                    <a:pt x="50" y="965"/>
                    <a:pt x="45" y="965"/>
                  </a:cubicBezTo>
                  <a:cubicBezTo>
                    <a:pt x="30" y="965"/>
                    <a:pt x="18" y="975"/>
                    <a:pt x="11" y="989"/>
                  </a:cubicBezTo>
                  <a:cubicBezTo>
                    <a:pt x="0" y="999"/>
                    <a:pt x="0" y="1030"/>
                    <a:pt x="20" y="1040"/>
                  </a:cubicBezTo>
                  <a:lnTo>
                    <a:pt x="4188" y="3559"/>
                  </a:lnTo>
                  <a:lnTo>
                    <a:pt x="4208" y="3559"/>
                  </a:lnTo>
                  <a:cubicBezTo>
                    <a:pt x="4208" y="3559"/>
                    <a:pt x="4219" y="3559"/>
                    <a:pt x="4228" y="3548"/>
                  </a:cubicBezTo>
                  <a:lnTo>
                    <a:pt x="8447" y="69"/>
                  </a:lnTo>
                  <a:cubicBezTo>
                    <a:pt x="8457" y="48"/>
                    <a:pt x="8467" y="28"/>
                    <a:pt x="8447" y="8"/>
                  </a:cubicBezTo>
                  <a:cubicBezTo>
                    <a:pt x="8442" y="3"/>
                    <a:pt x="8432" y="1"/>
                    <a:pt x="8422" y="1"/>
                  </a:cubicBezTo>
                  <a:close/>
                </a:path>
              </a:pathLst>
            </a:custGeom>
            <a:solidFill>
              <a:srgbClr val="343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Google Shape;204;p32"/>
            <p:cNvSpPr/>
            <p:nvPr/>
          </p:nvSpPr>
          <p:spPr>
            <a:xfrm>
              <a:off x="1962506" y="1630365"/>
              <a:ext cx="92689" cy="133449"/>
            </a:xfrm>
            <a:custGeom>
              <a:avLst/>
              <a:gdLst/>
              <a:ahLst/>
              <a:cxnLst/>
              <a:rect l="l" t="t" r="r" b="b"/>
              <a:pathLst>
                <a:path w="2954" h="4253" extrusionOk="0">
                  <a:moveTo>
                    <a:pt x="2907" y="0"/>
                  </a:moveTo>
                  <a:cubicBezTo>
                    <a:pt x="2893" y="0"/>
                    <a:pt x="2880" y="10"/>
                    <a:pt x="2873" y="24"/>
                  </a:cubicBezTo>
                  <a:lnTo>
                    <a:pt x="1446" y="4101"/>
                  </a:lnTo>
                  <a:lnTo>
                    <a:pt x="81" y="348"/>
                  </a:lnTo>
                  <a:cubicBezTo>
                    <a:pt x="71" y="328"/>
                    <a:pt x="50" y="317"/>
                    <a:pt x="30" y="317"/>
                  </a:cubicBezTo>
                  <a:cubicBezTo>
                    <a:pt x="10" y="328"/>
                    <a:pt x="0" y="348"/>
                    <a:pt x="10" y="368"/>
                  </a:cubicBezTo>
                  <a:lnTo>
                    <a:pt x="1406" y="4233"/>
                  </a:lnTo>
                  <a:cubicBezTo>
                    <a:pt x="1416" y="4242"/>
                    <a:pt x="1426" y="4253"/>
                    <a:pt x="1446" y="4253"/>
                  </a:cubicBezTo>
                  <a:cubicBezTo>
                    <a:pt x="1457" y="4253"/>
                    <a:pt x="1477" y="4242"/>
                    <a:pt x="1477" y="4233"/>
                  </a:cubicBezTo>
                  <a:lnTo>
                    <a:pt x="2943" y="54"/>
                  </a:lnTo>
                  <a:cubicBezTo>
                    <a:pt x="2954" y="34"/>
                    <a:pt x="2943" y="14"/>
                    <a:pt x="2923" y="4"/>
                  </a:cubicBezTo>
                  <a:cubicBezTo>
                    <a:pt x="2918" y="1"/>
                    <a:pt x="2912" y="0"/>
                    <a:pt x="2907" y="0"/>
                  </a:cubicBezTo>
                  <a:close/>
                </a:path>
              </a:pathLst>
            </a:custGeom>
            <a:solidFill>
              <a:srgbClr val="343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Google Shape;205;p32"/>
            <p:cNvSpPr/>
            <p:nvPr/>
          </p:nvSpPr>
          <p:spPr>
            <a:xfrm>
              <a:off x="1950112" y="1671532"/>
              <a:ext cx="106683" cy="92281"/>
            </a:xfrm>
            <a:custGeom>
              <a:avLst/>
              <a:gdLst/>
              <a:ahLst/>
              <a:cxnLst/>
              <a:rect l="l" t="t" r="r" b="b"/>
              <a:pathLst>
                <a:path w="3400" h="2941" extrusionOk="0">
                  <a:moveTo>
                    <a:pt x="3344" y="0"/>
                  </a:moveTo>
                  <a:cubicBezTo>
                    <a:pt x="3334" y="0"/>
                    <a:pt x="3324" y="5"/>
                    <a:pt x="3318" y="17"/>
                  </a:cubicBezTo>
                  <a:lnTo>
                    <a:pt x="1832" y="2829"/>
                  </a:lnTo>
                  <a:lnTo>
                    <a:pt x="81" y="473"/>
                  </a:lnTo>
                  <a:cubicBezTo>
                    <a:pt x="69" y="461"/>
                    <a:pt x="57" y="456"/>
                    <a:pt x="45" y="456"/>
                  </a:cubicBezTo>
                  <a:cubicBezTo>
                    <a:pt x="37" y="456"/>
                    <a:pt x="29" y="458"/>
                    <a:pt x="20" y="462"/>
                  </a:cubicBezTo>
                  <a:cubicBezTo>
                    <a:pt x="11" y="473"/>
                    <a:pt x="0" y="503"/>
                    <a:pt x="20" y="513"/>
                  </a:cubicBezTo>
                  <a:lnTo>
                    <a:pt x="1811" y="2930"/>
                  </a:lnTo>
                  <a:cubicBezTo>
                    <a:pt x="1811" y="2941"/>
                    <a:pt x="1821" y="2941"/>
                    <a:pt x="1841" y="2941"/>
                  </a:cubicBezTo>
                  <a:cubicBezTo>
                    <a:pt x="1852" y="2941"/>
                    <a:pt x="1861" y="2930"/>
                    <a:pt x="1872" y="2921"/>
                  </a:cubicBezTo>
                  <a:lnTo>
                    <a:pt x="3389" y="57"/>
                  </a:lnTo>
                  <a:cubicBezTo>
                    <a:pt x="3399" y="37"/>
                    <a:pt x="3389" y="17"/>
                    <a:pt x="3369" y="7"/>
                  </a:cubicBezTo>
                  <a:cubicBezTo>
                    <a:pt x="3361" y="3"/>
                    <a:pt x="3352" y="0"/>
                    <a:pt x="3344" y="0"/>
                  </a:cubicBezTo>
                  <a:close/>
                </a:path>
              </a:pathLst>
            </a:custGeom>
            <a:solidFill>
              <a:srgbClr val="343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Google Shape;206;p32"/>
            <p:cNvSpPr/>
            <p:nvPr/>
          </p:nvSpPr>
          <p:spPr>
            <a:xfrm>
              <a:off x="1929497" y="1741567"/>
              <a:ext cx="186665" cy="101914"/>
            </a:xfrm>
            <a:custGeom>
              <a:avLst/>
              <a:gdLst/>
              <a:ahLst/>
              <a:cxnLst/>
              <a:rect l="l" t="t" r="r" b="b"/>
              <a:pathLst>
                <a:path w="5949" h="3248" extrusionOk="0">
                  <a:moveTo>
                    <a:pt x="5614" y="1"/>
                  </a:moveTo>
                  <a:lnTo>
                    <a:pt x="0" y="759"/>
                  </a:lnTo>
                  <a:lnTo>
                    <a:pt x="61" y="3247"/>
                  </a:lnTo>
                  <a:lnTo>
                    <a:pt x="5948" y="2681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Google Shape;207;p32"/>
            <p:cNvSpPr/>
            <p:nvPr/>
          </p:nvSpPr>
          <p:spPr>
            <a:xfrm>
              <a:off x="1929497" y="1756189"/>
              <a:ext cx="70160" cy="87292"/>
            </a:xfrm>
            <a:custGeom>
              <a:avLst/>
              <a:gdLst/>
              <a:ahLst/>
              <a:cxnLst/>
              <a:rect l="l" t="t" r="r" b="b"/>
              <a:pathLst>
                <a:path w="2236" h="2782" extrusionOk="0">
                  <a:moveTo>
                    <a:pt x="2124" y="0"/>
                  </a:moveTo>
                  <a:lnTo>
                    <a:pt x="0" y="293"/>
                  </a:lnTo>
                  <a:lnTo>
                    <a:pt x="61" y="2781"/>
                  </a:lnTo>
                  <a:lnTo>
                    <a:pt x="2235" y="2569"/>
                  </a:lnTo>
                  <a:lnTo>
                    <a:pt x="21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Google Shape;208;p32"/>
            <p:cNvSpPr/>
            <p:nvPr/>
          </p:nvSpPr>
          <p:spPr>
            <a:xfrm>
              <a:off x="1994856" y="1754902"/>
              <a:ext cx="6056" cy="83182"/>
            </a:xfrm>
            <a:custGeom>
              <a:avLst/>
              <a:gdLst/>
              <a:ahLst/>
              <a:cxnLst/>
              <a:rect l="l" t="t" r="r" b="b"/>
              <a:pathLst>
                <a:path w="193" h="2651" extrusionOk="0">
                  <a:moveTo>
                    <a:pt x="31" y="1"/>
                  </a:moveTo>
                  <a:cubicBezTo>
                    <a:pt x="11" y="10"/>
                    <a:pt x="1" y="21"/>
                    <a:pt x="1" y="41"/>
                  </a:cubicBezTo>
                  <a:lnTo>
                    <a:pt x="112" y="2610"/>
                  </a:lnTo>
                  <a:cubicBezTo>
                    <a:pt x="112" y="2631"/>
                    <a:pt x="132" y="2651"/>
                    <a:pt x="152" y="2651"/>
                  </a:cubicBezTo>
                  <a:cubicBezTo>
                    <a:pt x="172" y="2651"/>
                    <a:pt x="193" y="2631"/>
                    <a:pt x="193" y="2610"/>
                  </a:cubicBezTo>
                  <a:lnTo>
                    <a:pt x="71" y="41"/>
                  </a:lnTo>
                  <a:cubicBezTo>
                    <a:pt x="71" y="21"/>
                    <a:pt x="62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" name="Google Shape;209;p32"/>
            <p:cNvSpPr/>
            <p:nvPr/>
          </p:nvSpPr>
          <p:spPr>
            <a:xfrm>
              <a:off x="2024382" y="1755624"/>
              <a:ext cx="73361" cy="69062"/>
            </a:xfrm>
            <a:custGeom>
              <a:avLst/>
              <a:gdLst/>
              <a:ahLst/>
              <a:cxnLst/>
              <a:rect l="l" t="t" r="r" b="b"/>
              <a:pathLst>
                <a:path w="2338" h="2201" extrusionOk="0">
                  <a:moveTo>
                    <a:pt x="1172" y="0"/>
                  </a:moveTo>
                  <a:cubicBezTo>
                    <a:pt x="1129" y="0"/>
                    <a:pt x="1086" y="3"/>
                    <a:pt x="1043" y="8"/>
                  </a:cubicBezTo>
                  <a:cubicBezTo>
                    <a:pt x="436" y="79"/>
                    <a:pt x="0" y="625"/>
                    <a:pt x="71" y="1232"/>
                  </a:cubicBezTo>
                  <a:cubicBezTo>
                    <a:pt x="137" y="1794"/>
                    <a:pt x="610" y="2200"/>
                    <a:pt x="1162" y="2200"/>
                  </a:cubicBezTo>
                  <a:cubicBezTo>
                    <a:pt x="1206" y="2200"/>
                    <a:pt x="1250" y="2198"/>
                    <a:pt x="1295" y="2193"/>
                  </a:cubicBezTo>
                  <a:cubicBezTo>
                    <a:pt x="1902" y="2122"/>
                    <a:pt x="2337" y="1576"/>
                    <a:pt x="2266" y="979"/>
                  </a:cubicBezTo>
                  <a:cubicBezTo>
                    <a:pt x="2201" y="415"/>
                    <a:pt x="1725" y="0"/>
                    <a:pt x="1172" y="0"/>
                  </a:cubicBezTo>
                  <a:close/>
                </a:path>
              </a:pathLst>
            </a:custGeom>
            <a:solidFill>
              <a:srgbClr val="F9E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0" name="Google Shape;210;p32"/>
            <p:cNvSpPr/>
            <p:nvPr/>
          </p:nvSpPr>
          <p:spPr>
            <a:xfrm>
              <a:off x="2039318" y="1767579"/>
              <a:ext cx="40006" cy="42265"/>
            </a:xfrm>
            <a:custGeom>
              <a:avLst/>
              <a:gdLst/>
              <a:ahLst/>
              <a:cxnLst/>
              <a:rect l="l" t="t" r="r" b="b"/>
              <a:pathLst>
                <a:path w="1275" h="1347" extrusionOk="0">
                  <a:moveTo>
                    <a:pt x="982" y="0"/>
                  </a:moveTo>
                  <a:cubicBezTo>
                    <a:pt x="936" y="0"/>
                    <a:pt x="891" y="11"/>
                    <a:pt x="850" y="31"/>
                  </a:cubicBezTo>
                  <a:cubicBezTo>
                    <a:pt x="728" y="72"/>
                    <a:pt x="688" y="183"/>
                    <a:pt x="607" y="264"/>
                  </a:cubicBezTo>
                  <a:cubicBezTo>
                    <a:pt x="544" y="156"/>
                    <a:pt x="553" y="24"/>
                    <a:pt x="414" y="24"/>
                  </a:cubicBezTo>
                  <a:cubicBezTo>
                    <a:pt x="396" y="24"/>
                    <a:pt x="376" y="27"/>
                    <a:pt x="354" y="31"/>
                  </a:cubicBezTo>
                  <a:cubicBezTo>
                    <a:pt x="263" y="42"/>
                    <a:pt x="182" y="112"/>
                    <a:pt x="131" y="193"/>
                  </a:cubicBezTo>
                  <a:cubicBezTo>
                    <a:pt x="0" y="395"/>
                    <a:pt x="50" y="669"/>
                    <a:pt x="172" y="871"/>
                  </a:cubicBezTo>
                  <a:cubicBezTo>
                    <a:pt x="304" y="1073"/>
                    <a:pt x="506" y="1215"/>
                    <a:pt x="698" y="1346"/>
                  </a:cubicBezTo>
                  <a:cubicBezTo>
                    <a:pt x="890" y="1144"/>
                    <a:pt x="1052" y="901"/>
                    <a:pt x="1174" y="649"/>
                  </a:cubicBezTo>
                  <a:cubicBezTo>
                    <a:pt x="1214" y="557"/>
                    <a:pt x="1254" y="456"/>
                    <a:pt x="1264" y="355"/>
                  </a:cubicBezTo>
                  <a:cubicBezTo>
                    <a:pt x="1275" y="254"/>
                    <a:pt x="1244" y="143"/>
                    <a:pt x="1163" y="72"/>
                  </a:cubicBezTo>
                  <a:cubicBezTo>
                    <a:pt x="1115" y="23"/>
                    <a:pt x="1049" y="0"/>
                    <a:pt x="9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8" name="TextBox 147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1038433" y="1617922"/>
            <a:ext cx="6455362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4800" b="1" dirty="0" smtClean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LESSON 1: LANGUAGE</a:t>
            </a:r>
            <a:endParaRPr lang="en-US" sz="4000" b="1" dirty="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9" name="Google Shape;709;p38"/>
          <p:cNvSpPr/>
          <p:nvPr/>
        </p:nvSpPr>
        <p:spPr>
          <a:xfrm>
            <a:off x="2198473" y="264406"/>
            <a:ext cx="3752271" cy="855393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15" tIns="91415" rIns="91415" bIns="91415" anchor="ctr" anchorCtr="0"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itchFamily="18" charset="0"/>
                <a:ea typeface="Domine"/>
                <a:cs typeface="Arial" panose="020B0604020202020204" pitchFamily="34" charset="0"/>
                <a:sym typeface="Domine"/>
              </a:rPr>
              <a:t>REVIEW 1</a:t>
            </a:r>
            <a:endParaRPr sz="3600" b="1" dirty="0">
              <a:solidFill>
                <a:schemeClr val="bg1"/>
              </a:solidFill>
              <a:latin typeface="UTM Facebook K&amp;T" pitchFamily="18" charset="0"/>
              <a:ea typeface="Domine"/>
              <a:cs typeface="Arial" panose="020B0604020202020204" pitchFamily="34" charset="0"/>
              <a:sym typeface="Domine"/>
            </a:endParaRPr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336" y="3154565"/>
            <a:ext cx="1878594" cy="1784662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13" y="3154564"/>
            <a:ext cx="2246376" cy="1734215"/>
          </a:xfrm>
          <a:prstGeom prst="rect">
            <a:avLst/>
          </a:prstGeom>
        </p:spPr>
      </p:pic>
      <p:pic>
        <p:nvPicPr>
          <p:cNvPr id="141" name="Picture 2" descr="Life in 2050: A Look Into Sustainable Cities of the Future - New Jersey  Digest">
            <a:extLst>
              <a:ext uri="{FF2B5EF4-FFF2-40B4-BE49-F238E27FC236}">
                <a16:creationId xmlns:a16="http://schemas.microsoft.com/office/drawing/2014/main" id="{F1ABAADC-FDCE-77E7-5A0B-83E9EE33A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452" y="3142482"/>
            <a:ext cx="1961484" cy="175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4" descr="Generation gap là gì và cấu trúc cụm từ Generation gap trong câu tiếng Anh">
            <a:extLst>
              <a:ext uri="{FF2B5EF4-FFF2-40B4-BE49-F238E27FC236}">
                <a16:creationId xmlns:a16="http://schemas.microsoft.com/office/drawing/2014/main" id="{D57D2A5C-801E-FD4C-A44C-D280999F1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931" y="3129694"/>
            <a:ext cx="2054448" cy="179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93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9047" y="1903956"/>
            <a:ext cx="5016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: PRONUNCIATION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383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0" y="612829"/>
            <a:ext cx="9144000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000" b="1" dirty="0"/>
              <a:t>Listen and complete the conversation. Then underline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weak</a:t>
            </a:r>
            <a:r>
              <a:rPr lang="en-US" sz="2000" b="1" dirty="0"/>
              <a:t> forms of the auxiliary verbs, circle the contracted forms, and mark the consonant-to-vowel linking with (ᴗ). </a:t>
            </a:r>
            <a:r>
              <a:rPr lang="en-US" sz="2000" b="1" dirty="0" err="1"/>
              <a:t>Practise</a:t>
            </a:r>
            <a:r>
              <a:rPr lang="en-US" sz="2000" b="1" dirty="0"/>
              <a:t> saying the conversation in pairs.</a:t>
            </a:r>
            <a:r>
              <a:rPr lang="en-US" sz="2000" dirty="0"/>
              <a:t> 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7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27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Track 23.mp3" descr="Track 23.mp3">
            <a:hlinkClick r:id="" action="ppaction://media"/>
            <a:extLst>
              <a:ext uri="{FF2B5EF4-FFF2-40B4-BE49-F238E27FC236}">
                <a16:creationId xmlns:a16="http://schemas.microsoft.com/office/drawing/2014/main" id="{EDF3459D-42F5-1146-9BFE-72977F7871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405.597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73439" y="30526"/>
            <a:ext cx="609600" cy="609600"/>
          </a:xfrm>
          <a:prstGeom prst="rect">
            <a:avLst/>
          </a:prstGeom>
        </p:spPr>
      </p:pic>
      <p:sp>
        <p:nvSpPr>
          <p:cNvPr id="9" name="Curved Up Arrow 8"/>
          <p:cNvSpPr/>
          <p:nvPr/>
        </p:nvSpPr>
        <p:spPr>
          <a:xfrm>
            <a:off x="1955717" y="2085071"/>
            <a:ext cx="343254" cy="191567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urved Up Arrow 34"/>
          <p:cNvSpPr/>
          <p:nvPr/>
        </p:nvSpPr>
        <p:spPr>
          <a:xfrm>
            <a:off x="4761147" y="2138692"/>
            <a:ext cx="343254" cy="191567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Curved Up Arrow 36"/>
          <p:cNvSpPr/>
          <p:nvPr/>
        </p:nvSpPr>
        <p:spPr>
          <a:xfrm>
            <a:off x="7762227" y="2847566"/>
            <a:ext cx="392454" cy="166215"/>
          </a:xfrm>
          <a:prstGeom prst="curvedUpArrow">
            <a:avLst>
              <a:gd name="adj1" fmla="val 25000"/>
              <a:gd name="adj2" fmla="val 50000"/>
              <a:gd name="adj3" fmla="val 18914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Curved Up Arrow 37"/>
          <p:cNvSpPr/>
          <p:nvPr/>
        </p:nvSpPr>
        <p:spPr>
          <a:xfrm>
            <a:off x="3191011" y="4028523"/>
            <a:ext cx="343254" cy="191567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urved Up Arrow 38"/>
          <p:cNvSpPr/>
          <p:nvPr/>
        </p:nvSpPr>
        <p:spPr>
          <a:xfrm>
            <a:off x="3574650" y="4737971"/>
            <a:ext cx="343254" cy="191567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938269" y="2813739"/>
            <a:ext cx="65862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18966" y="4092993"/>
            <a:ext cx="5330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132682" y="4773746"/>
            <a:ext cx="7603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57407" y="1605407"/>
            <a:ext cx="1527921" cy="671231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88677" y="2336522"/>
            <a:ext cx="705802" cy="60041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705047" y="4277206"/>
            <a:ext cx="1170592" cy="60222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6" name="Curved Up Arrow 35"/>
          <p:cNvSpPr/>
          <p:nvPr/>
        </p:nvSpPr>
        <p:spPr>
          <a:xfrm>
            <a:off x="3553054" y="2794008"/>
            <a:ext cx="343254" cy="191567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92503"/>
            <a:ext cx="907510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/>
              <a:t>A: What's it like living in a skyscraper?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/>
              <a:t>B: It’s great. I can enjoy the best views of the city from my sofa.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/>
              <a:t>A: Do you have a balcony?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/>
              <a:t>B: No, I don’t. But I </a:t>
            </a:r>
            <a:r>
              <a:rPr lang="en-US" sz="3600" dirty="0" smtClean="0"/>
              <a:t>have huge </a:t>
            </a:r>
            <a:r>
              <a:rPr lang="en-US" sz="3600" dirty="0"/>
              <a:t>windows.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1107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  <p:bldP spid="35" grpId="0" animBg="1"/>
      <p:bldP spid="37" grpId="0" animBg="1"/>
      <p:bldP spid="38" grpId="0" animBg="1"/>
      <p:bldP spid="39" grpId="0" animBg="1"/>
      <p:bldP spid="42" grpId="0" animBg="1"/>
      <p:bldP spid="43" grpId="0" animBg="1"/>
      <p:bldP spid="44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9047" y="1903956"/>
            <a:ext cx="5016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: 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90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64851"/>
            <a:ext cx="9144000" cy="362406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2100" b="1" dirty="0">
                <a:solidFill>
                  <a:srgbClr val="E36427"/>
                </a:solidFill>
              </a:rPr>
              <a:t>1. </a:t>
            </a:r>
            <a:r>
              <a:rPr lang="en-US" sz="2100" dirty="0">
                <a:solidFill>
                  <a:srgbClr val="242021"/>
                </a:solidFill>
              </a:rPr>
              <a:t>If you want to stay healthy, you should have a balanced diet and </a:t>
            </a:r>
            <a:r>
              <a:rPr lang="en-US" sz="2100" dirty="0">
                <a:solidFill>
                  <a:srgbClr val="949599"/>
                </a:solidFill>
              </a:rPr>
              <a:t>________ </a:t>
            </a:r>
            <a:r>
              <a:rPr lang="en-US" sz="2100" dirty="0">
                <a:solidFill>
                  <a:srgbClr val="242021"/>
                </a:solidFill>
              </a:rPr>
              <a:t>regularly.</a:t>
            </a:r>
            <a:br>
              <a:rPr lang="en-US" sz="2100" dirty="0">
                <a:solidFill>
                  <a:srgbClr val="242021"/>
                </a:solidFill>
              </a:rPr>
            </a:br>
            <a:r>
              <a:rPr lang="en-US" sz="2100" dirty="0">
                <a:solidFill>
                  <a:srgbClr val="242021"/>
                </a:solidFill>
              </a:rPr>
              <a:t>	</a:t>
            </a:r>
            <a:r>
              <a:rPr lang="en-US" sz="2100" b="1" dirty="0">
                <a:solidFill>
                  <a:srgbClr val="E36427"/>
                </a:solidFill>
              </a:rPr>
              <a:t>A. </a:t>
            </a:r>
            <a:r>
              <a:rPr lang="en-US" sz="2100" dirty="0">
                <a:solidFill>
                  <a:srgbClr val="242021"/>
                </a:solidFill>
              </a:rPr>
              <a:t>work out			</a:t>
            </a:r>
            <a:r>
              <a:rPr lang="en-US" sz="2100" b="1" dirty="0">
                <a:solidFill>
                  <a:srgbClr val="E36427"/>
                </a:solidFill>
              </a:rPr>
              <a:t>B. </a:t>
            </a:r>
            <a:r>
              <a:rPr lang="en-US" sz="2100" dirty="0">
                <a:solidFill>
                  <a:srgbClr val="242021"/>
                </a:solidFill>
              </a:rPr>
              <a:t>take out</a:t>
            </a:r>
            <a:br>
              <a:rPr lang="en-US" sz="2100" dirty="0">
                <a:solidFill>
                  <a:srgbClr val="242021"/>
                </a:solidFill>
              </a:rPr>
            </a:br>
            <a:r>
              <a:rPr lang="en-US" sz="2100" dirty="0">
                <a:solidFill>
                  <a:srgbClr val="242021"/>
                </a:solidFill>
              </a:rPr>
              <a:t>	</a:t>
            </a:r>
            <a:r>
              <a:rPr lang="en-US" sz="2100" b="1" dirty="0">
                <a:solidFill>
                  <a:srgbClr val="E36427"/>
                </a:solidFill>
              </a:rPr>
              <a:t>C. </a:t>
            </a:r>
            <a:r>
              <a:rPr lang="en-US" sz="2100" dirty="0">
                <a:solidFill>
                  <a:srgbClr val="242021"/>
                </a:solidFill>
              </a:rPr>
              <a:t>speak out			</a:t>
            </a:r>
            <a:r>
              <a:rPr lang="en-US" sz="2100" b="1" dirty="0">
                <a:solidFill>
                  <a:srgbClr val="E36427"/>
                </a:solidFill>
              </a:rPr>
              <a:t>D. </a:t>
            </a:r>
            <a:r>
              <a:rPr lang="en-US" sz="2100" dirty="0">
                <a:solidFill>
                  <a:srgbClr val="242021"/>
                </a:solidFill>
              </a:rPr>
              <a:t>stand out</a:t>
            </a:r>
            <a:br>
              <a:rPr lang="en-US" sz="2100" dirty="0">
                <a:solidFill>
                  <a:srgbClr val="242021"/>
                </a:solidFill>
              </a:rPr>
            </a:br>
            <a:r>
              <a:rPr lang="en-US" sz="2100" b="1" dirty="0">
                <a:solidFill>
                  <a:srgbClr val="E36427"/>
                </a:solidFill>
              </a:rPr>
              <a:t>2. </a:t>
            </a:r>
            <a:r>
              <a:rPr lang="en-US" sz="2100" dirty="0">
                <a:solidFill>
                  <a:srgbClr val="242021"/>
                </a:solidFill>
              </a:rPr>
              <a:t>For a healthy diet, you should </a:t>
            </a:r>
            <a:r>
              <a:rPr lang="en-US" sz="2100" dirty="0">
                <a:solidFill>
                  <a:srgbClr val="949599"/>
                </a:solidFill>
              </a:rPr>
              <a:t>________ </a:t>
            </a:r>
            <a:r>
              <a:rPr lang="en-US" sz="2100" dirty="0">
                <a:solidFill>
                  <a:srgbClr val="242021"/>
                </a:solidFill>
              </a:rPr>
              <a:t>sugar and eat more vegetables.</a:t>
            </a:r>
            <a:br>
              <a:rPr lang="en-US" sz="2100" dirty="0">
                <a:solidFill>
                  <a:srgbClr val="242021"/>
                </a:solidFill>
              </a:rPr>
            </a:br>
            <a:r>
              <a:rPr lang="en-US" sz="2100" dirty="0">
                <a:solidFill>
                  <a:srgbClr val="242021"/>
                </a:solidFill>
              </a:rPr>
              <a:t>	</a:t>
            </a:r>
            <a:r>
              <a:rPr lang="en-US" sz="2100" b="1" dirty="0">
                <a:solidFill>
                  <a:srgbClr val="E36427"/>
                </a:solidFill>
              </a:rPr>
              <a:t>A. </a:t>
            </a:r>
            <a:r>
              <a:rPr lang="en-US" sz="2100" dirty="0">
                <a:solidFill>
                  <a:srgbClr val="242021"/>
                </a:solidFill>
              </a:rPr>
              <a:t>take on 			</a:t>
            </a:r>
            <a:r>
              <a:rPr lang="en-US" sz="2100" b="1" dirty="0">
                <a:solidFill>
                  <a:srgbClr val="E36427"/>
                </a:solidFill>
              </a:rPr>
              <a:t>B. </a:t>
            </a:r>
            <a:r>
              <a:rPr lang="en-US" sz="2100" dirty="0">
                <a:solidFill>
                  <a:srgbClr val="242021"/>
                </a:solidFill>
              </a:rPr>
              <a:t>cut down on</a:t>
            </a:r>
            <a:br>
              <a:rPr lang="en-US" sz="2100" dirty="0">
                <a:solidFill>
                  <a:srgbClr val="242021"/>
                </a:solidFill>
              </a:rPr>
            </a:br>
            <a:r>
              <a:rPr lang="en-US" sz="2100" dirty="0">
                <a:solidFill>
                  <a:srgbClr val="242021"/>
                </a:solidFill>
              </a:rPr>
              <a:t>	</a:t>
            </a:r>
            <a:r>
              <a:rPr lang="en-US" sz="2100" b="1" dirty="0">
                <a:solidFill>
                  <a:srgbClr val="E36427"/>
                </a:solidFill>
              </a:rPr>
              <a:t>C. </a:t>
            </a:r>
            <a:r>
              <a:rPr lang="en-US" sz="2100" dirty="0">
                <a:solidFill>
                  <a:srgbClr val="242021"/>
                </a:solidFill>
              </a:rPr>
              <a:t>go on 			</a:t>
            </a:r>
            <a:r>
              <a:rPr lang="en-US" sz="2100" b="1" dirty="0">
                <a:solidFill>
                  <a:srgbClr val="E36427"/>
                </a:solidFill>
              </a:rPr>
              <a:t>D. </a:t>
            </a:r>
            <a:r>
              <a:rPr lang="en-US" sz="2100" dirty="0">
                <a:solidFill>
                  <a:srgbClr val="242021"/>
                </a:solidFill>
              </a:rPr>
              <a:t>cut with</a:t>
            </a:r>
            <a:br>
              <a:rPr lang="en-US" sz="2100" dirty="0">
                <a:solidFill>
                  <a:srgbClr val="242021"/>
                </a:solidFill>
              </a:rPr>
            </a:br>
            <a:r>
              <a:rPr lang="en-US" sz="2100" b="1" dirty="0">
                <a:solidFill>
                  <a:srgbClr val="E36427"/>
                </a:solidFill>
              </a:rPr>
              <a:t>3. </a:t>
            </a:r>
            <a:r>
              <a:rPr lang="en-US" sz="2100" dirty="0">
                <a:solidFill>
                  <a:srgbClr val="242021"/>
                </a:solidFill>
              </a:rPr>
              <a:t>Many experts believe that good </a:t>
            </a:r>
            <a:r>
              <a:rPr lang="en-US" sz="2100" dirty="0">
                <a:solidFill>
                  <a:srgbClr val="949599"/>
                </a:solidFill>
              </a:rPr>
              <a:t>________ </a:t>
            </a:r>
            <a:r>
              <a:rPr lang="en-US" sz="2100" dirty="0">
                <a:solidFill>
                  <a:srgbClr val="242021"/>
                </a:solidFill>
              </a:rPr>
              <a:t>transport will solve traffic problems in big cities.</a:t>
            </a:r>
            <a:br>
              <a:rPr lang="en-US" sz="2100" dirty="0">
                <a:solidFill>
                  <a:srgbClr val="242021"/>
                </a:solidFill>
              </a:rPr>
            </a:br>
            <a:r>
              <a:rPr lang="en-US" sz="2100" dirty="0">
                <a:solidFill>
                  <a:srgbClr val="242021"/>
                </a:solidFill>
              </a:rPr>
              <a:t>	</a:t>
            </a:r>
            <a:r>
              <a:rPr lang="en-US" sz="2100" b="1" dirty="0">
                <a:solidFill>
                  <a:srgbClr val="E36427"/>
                </a:solidFill>
              </a:rPr>
              <a:t>A. </a:t>
            </a:r>
            <a:r>
              <a:rPr lang="en-US" sz="2100" dirty="0">
                <a:solidFill>
                  <a:srgbClr val="242021"/>
                </a:solidFill>
              </a:rPr>
              <a:t>individual 		</a:t>
            </a:r>
            <a:r>
              <a:rPr lang="en-US" sz="2100" dirty="0" smtClean="0">
                <a:solidFill>
                  <a:srgbClr val="242021"/>
                </a:solidFill>
              </a:rPr>
              <a:t>	</a:t>
            </a:r>
            <a:r>
              <a:rPr lang="en-US" sz="2100" b="1" dirty="0" smtClean="0">
                <a:solidFill>
                  <a:srgbClr val="E36427"/>
                </a:solidFill>
              </a:rPr>
              <a:t>B</a:t>
            </a:r>
            <a:r>
              <a:rPr lang="en-US" sz="2100" b="1" dirty="0">
                <a:solidFill>
                  <a:srgbClr val="E36427"/>
                </a:solidFill>
              </a:rPr>
              <a:t>. </a:t>
            </a:r>
            <a:r>
              <a:rPr lang="en-US" sz="2100" dirty="0">
                <a:solidFill>
                  <a:srgbClr val="242021"/>
                </a:solidFill>
              </a:rPr>
              <a:t>private</a:t>
            </a:r>
            <a:br>
              <a:rPr lang="en-US" sz="2100" dirty="0">
                <a:solidFill>
                  <a:srgbClr val="242021"/>
                </a:solidFill>
              </a:rPr>
            </a:br>
            <a:r>
              <a:rPr lang="en-US" sz="2100" dirty="0">
                <a:solidFill>
                  <a:srgbClr val="242021"/>
                </a:solidFill>
              </a:rPr>
              <a:t>	</a:t>
            </a:r>
            <a:r>
              <a:rPr lang="en-US" sz="2100" b="1" dirty="0">
                <a:solidFill>
                  <a:srgbClr val="E36427"/>
                </a:solidFill>
              </a:rPr>
              <a:t>C. </a:t>
            </a:r>
            <a:r>
              <a:rPr lang="en-US" sz="2100" dirty="0">
                <a:solidFill>
                  <a:srgbClr val="242021"/>
                </a:solidFill>
              </a:rPr>
              <a:t>public 			</a:t>
            </a:r>
            <a:r>
              <a:rPr lang="en-US" sz="2100" b="1" dirty="0">
                <a:solidFill>
                  <a:srgbClr val="E36427"/>
                </a:solidFill>
              </a:rPr>
              <a:t>D. </a:t>
            </a:r>
            <a:r>
              <a:rPr lang="en-US" sz="2100" dirty="0">
                <a:solidFill>
                  <a:srgbClr val="242021"/>
                </a:solidFill>
              </a:rPr>
              <a:t>national</a:t>
            </a:r>
            <a:r>
              <a:rPr lang="en-US" sz="2100" dirty="0"/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58531" y="83368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160" y="761945"/>
            <a:ext cx="33736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58115" y="749272"/>
            <a:ext cx="7867897" cy="71558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100" b="1" dirty="0"/>
              <a:t>Choose the </a:t>
            </a:r>
            <a:r>
              <a:rPr lang="en-US" sz="2100" b="1" dirty="0">
                <a:cs typeface="Arial" panose="020B0604020202020204" pitchFamily="34" charset="0"/>
              </a:rPr>
              <a:t>correct</a:t>
            </a:r>
            <a:r>
              <a:rPr lang="en-US" sz="2100" b="1" dirty="0"/>
              <a:t> answers A, B, C or D to complete the following sentences.</a:t>
            </a:r>
            <a:endParaRPr lang="en-US" sz="21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7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27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25653" y="2103808"/>
            <a:ext cx="367667" cy="39241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72000" y="3056082"/>
            <a:ext cx="387235" cy="39241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04523" y="4656836"/>
            <a:ext cx="412352" cy="39241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9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72775"/>
            <a:ext cx="9144000" cy="394723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2100" b="1" dirty="0">
                <a:solidFill>
                  <a:srgbClr val="E36427"/>
                </a:solidFill>
              </a:rPr>
              <a:t>4. </a:t>
            </a:r>
            <a:r>
              <a:rPr lang="en-US" sz="2100" dirty="0">
                <a:solidFill>
                  <a:srgbClr val="242021"/>
                </a:solidFill>
              </a:rPr>
              <a:t>People feel safe in this </a:t>
            </a:r>
            <a:r>
              <a:rPr lang="en-US" sz="2100" dirty="0" err="1">
                <a:solidFill>
                  <a:srgbClr val="242021"/>
                </a:solidFill>
              </a:rPr>
              <a:t>neighbourhood</a:t>
            </a:r>
            <a:r>
              <a:rPr lang="en-US" sz="2100" dirty="0">
                <a:solidFill>
                  <a:srgbClr val="242021"/>
                </a:solidFill>
              </a:rPr>
              <a:t> because </a:t>
            </a:r>
            <a:r>
              <a:rPr lang="en-US" sz="2100" dirty="0">
                <a:solidFill>
                  <a:srgbClr val="949599"/>
                </a:solidFill>
              </a:rPr>
              <a:t>________ </a:t>
            </a:r>
            <a:r>
              <a:rPr lang="en-US" sz="2100" dirty="0">
                <a:solidFill>
                  <a:srgbClr val="242021"/>
                </a:solidFill>
              </a:rPr>
              <a:t>are installed everywhere.</a:t>
            </a:r>
            <a:br>
              <a:rPr lang="en-US" sz="2100" dirty="0">
                <a:solidFill>
                  <a:srgbClr val="242021"/>
                </a:solidFill>
              </a:rPr>
            </a:br>
            <a:r>
              <a:rPr lang="en-US" sz="2100" dirty="0">
                <a:solidFill>
                  <a:srgbClr val="242021"/>
                </a:solidFill>
              </a:rPr>
              <a:t>	</a:t>
            </a:r>
            <a:r>
              <a:rPr lang="en-US" sz="2100" b="1" dirty="0">
                <a:solidFill>
                  <a:srgbClr val="E36427"/>
                </a:solidFill>
              </a:rPr>
              <a:t>A. </a:t>
            </a:r>
            <a:r>
              <a:rPr lang="en-US" sz="2100" dirty="0">
                <a:solidFill>
                  <a:srgbClr val="242021"/>
                </a:solidFill>
              </a:rPr>
              <a:t>smart cities 		</a:t>
            </a:r>
            <a:r>
              <a:rPr lang="en-US" sz="2100" b="1" dirty="0">
                <a:solidFill>
                  <a:srgbClr val="E36427"/>
                </a:solidFill>
              </a:rPr>
              <a:t>B. </a:t>
            </a:r>
            <a:r>
              <a:rPr lang="en-US" sz="2100" dirty="0">
                <a:solidFill>
                  <a:srgbClr val="242021"/>
                </a:solidFill>
              </a:rPr>
              <a:t>smartphones</a:t>
            </a:r>
            <a:br>
              <a:rPr lang="en-US" sz="2100" dirty="0">
                <a:solidFill>
                  <a:srgbClr val="242021"/>
                </a:solidFill>
              </a:rPr>
            </a:br>
            <a:r>
              <a:rPr lang="en-US" sz="2100" dirty="0">
                <a:solidFill>
                  <a:srgbClr val="242021"/>
                </a:solidFill>
              </a:rPr>
              <a:t>	</a:t>
            </a:r>
            <a:r>
              <a:rPr lang="en-US" sz="2100" b="1" dirty="0">
                <a:solidFill>
                  <a:srgbClr val="E36427"/>
                </a:solidFill>
              </a:rPr>
              <a:t>C. </a:t>
            </a:r>
            <a:r>
              <a:rPr lang="en-US" sz="2100" dirty="0">
                <a:solidFill>
                  <a:srgbClr val="242021"/>
                </a:solidFill>
              </a:rPr>
              <a:t>smart cars 		</a:t>
            </a:r>
            <a:r>
              <a:rPr lang="en-US" sz="2100" b="1" dirty="0">
                <a:solidFill>
                  <a:srgbClr val="E36427"/>
                </a:solidFill>
              </a:rPr>
              <a:t>D. </a:t>
            </a:r>
            <a:r>
              <a:rPr lang="en-US" sz="2100" dirty="0">
                <a:solidFill>
                  <a:srgbClr val="242021"/>
                </a:solidFill>
              </a:rPr>
              <a:t>smart sensors</a:t>
            </a:r>
            <a:br>
              <a:rPr lang="en-US" sz="2100" dirty="0">
                <a:solidFill>
                  <a:srgbClr val="242021"/>
                </a:solidFill>
              </a:rPr>
            </a:br>
            <a:r>
              <a:rPr lang="en-US" sz="2100" b="1" dirty="0">
                <a:solidFill>
                  <a:srgbClr val="E36427"/>
                </a:solidFill>
              </a:rPr>
              <a:t>5. </a:t>
            </a:r>
            <a:r>
              <a:rPr lang="en-US" sz="2100" dirty="0">
                <a:solidFill>
                  <a:srgbClr val="242021"/>
                </a:solidFill>
              </a:rPr>
              <a:t>People of different generations often come into </a:t>
            </a:r>
            <a:r>
              <a:rPr lang="en-US" sz="2100" dirty="0">
                <a:solidFill>
                  <a:srgbClr val="949599"/>
                </a:solidFill>
              </a:rPr>
              <a:t>________ </a:t>
            </a:r>
            <a:r>
              <a:rPr lang="en-US" sz="2100" dirty="0">
                <a:solidFill>
                  <a:srgbClr val="242021"/>
                </a:solidFill>
              </a:rPr>
              <a:t>with one another.</a:t>
            </a:r>
            <a:br>
              <a:rPr lang="en-US" sz="2100" dirty="0">
                <a:solidFill>
                  <a:srgbClr val="242021"/>
                </a:solidFill>
              </a:rPr>
            </a:br>
            <a:r>
              <a:rPr lang="en-US" sz="2100" dirty="0">
                <a:solidFill>
                  <a:srgbClr val="242021"/>
                </a:solidFill>
              </a:rPr>
              <a:t>	</a:t>
            </a:r>
            <a:r>
              <a:rPr lang="en-US" sz="2100" b="1" dirty="0">
                <a:solidFill>
                  <a:srgbClr val="E36427"/>
                </a:solidFill>
              </a:rPr>
              <a:t>A. </a:t>
            </a:r>
            <a:r>
              <a:rPr lang="en-US" sz="2100" dirty="0">
                <a:solidFill>
                  <a:srgbClr val="242021"/>
                </a:solidFill>
              </a:rPr>
              <a:t>belief 		</a:t>
            </a:r>
            <a:r>
              <a:rPr lang="en-US" sz="2100" b="1" dirty="0" smtClean="0">
                <a:solidFill>
                  <a:srgbClr val="E36427"/>
                </a:solidFill>
              </a:rPr>
              <a:t>B</a:t>
            </a:r>
            <a:r>
              <a:rPr lang="en-US" sz="2100" b="1" dirty="0">
                <a:solidFill>
                  <a:srgbClr val="E36427"/>
                </a:solidFill>
              </a:rPr>
              <a:t>. </a:t>
            </a:r>
            <a:r>
              <a:rPr lang="en-US" sz="2100" dirty="0">
                <a:solidFill>
                  <a:srgbClr val="242021"/>
                </a:solidFill>
              </a:rPr>
              <a:t>conflict</a:t>
            </a:r>
            <a:br>
              <a:rPr lang="en-US" sz="2100" dirty="0">
                <a:solidFill>
                  <a:srgbClr val="242021"/>
                </a:solidFill>
              </a:rPr>
            </a:br>
            <a:r>
              <a:rPr lang="en-US" sz="2100" dirty="0">
                <a:solidFill>
                  <a:srgbClr val="242021"/>
                </a:solidFill>
              </a:rPr>
              <a:t>	</a:t>
            </a:r>
            <a:r>
              <a:rPr lang="en-US" sz="2100" b="1" dirty="0">
                <a:solidFill>
                  <a:srgbClr val="E36427"/>
                </a:solidFill>
              </a:rPr>
              <a:t>C. </a:t>
            </a:r>
            <a:r>
              <a:rPr lang="en-US" sz="2100" dirty="0">
                <a:solidFill>
                  <a:srgbClr val="242021"/>
                </a:solidFill>
              </a:rPr>
              <a:t>agreement 		</a:t>
            </a:r>
            <a:r>
              <a:rPr lang="en-US" sz="2100" b="1" dirty="0">
                <a:solidFill>
                  <a:srgbClr val="E36427"/>
                </a:solidFill>
              </a:rPr>
              <a:t>D. </a:t>
            </a:r>
            <a:r>
              <a:rPr lang="en-US" sz="2100" dirty="0">
                <a:solidFill>
                  <a:srgbClr val="242021"/>
                </a:solidFill>
              </a:rPr>
              <a:t>support</a:t>
            </a:r>
            <a:br>
              <a:rPr lang="en-US" sz="2100" dirty="0">
                <a:solidFill>
                  <a:srgbClr val="242021"/>
                </a:solidFill>
              </a:rPr>
            </a:br>
            <a:r>
              <a:rPr lang="en-US" sz="2100" b="1" dirty="0">
                <a:solidFill>
                  <a:srgbClr val="E36427"/>
                </a:solidFill>
              </a:rPr>
              <a:t>6. </a:t>
            </a:r>
            <a:r>
              <a:rPr lang="en-US" sz="2100" dirty="0">
                <a:solidFill>
                  <a:srgbClr val="242021"/>
                </a:solidFill>
              </a:rPr>
              <a:t>My brother is a true </a:t>
            </a:r>
            <a:r>
              <a:rPr lang="en-US" sz="2100" dirty="0">
                <a:solidFill>
                  <a:srgbClr val="949599"/>
                </a:solidFill>
              </a:rPr>
              <a:t>________</a:t>
            </a:r>
            <a:r>
              <a:rPr lang="en-US" sz="2100" dirty="0">
                <a:solidFill>
                  <a:srgbClr val="242021"/>
                </a:solidFill>
              </a:rPr>
              <a:t>. he grew up with technology, and started using a computer at an early age.</a:t>
            </a:r>
            <a:br>
              <a:rPr lang="en-US" sz="2100" dirty="0">
                <a:solidFill>
                  <a:srgbClr val="242021"/>
                </a:solidFill>
              </a:rPr>
            </a:br>
            <a:r>
              <a:rPr lang="en-US" sz="2100" dirty="0">
                <a:solidFill>
                  <a:srgbClr val="242021"/>
                </a:solidFill>
              </a:rPr>
              <a:t>	</a:t>
            </a:r>
            <a:r>
              <a:rPr lang="en-US" sz="2100" b="1" dirty="0">
                <a:solidFill>
                  <a:srgbClr val="E36427"/>
                </a:solidFill>
              </a:rPr>
              <a:t>A. </a:t>
            </a:r>
            <a:r>
              <a:rPr lang="en-US" sz="2100" dirty="0">
                <a:solidFill>
                  <a:srgbClr val="242021"/>
                </a:solidFill>
              </a:rPr>
              <a:t>curious boy 		</a:t>
            </a:r>
            <a:r>
              <a:rPr lang="en-US" sz="2100" b="1" dirty="0">
                <a:solidFill>
                  <a:srgbClr val="E36427"/>
                </a:solidFill>
              </a:rPr>
              <a:t>B. </a:t>
            </a:r>
            <a:r>
              <a:rPr lang="en-US" sz="2100" dirty="0">
                <a:solidFill>
                  <a:srgbClr val="242021"/>
                </a:solidFill>
              </a:rPr>
              <a:t>critical thinker</a:t>
            </a:r>
            <a:br>
              <a:rPr lang="en-US" sz="2100" dirty="0">
                <a:solidFill>
                  <a:srgbClr val="242021"/>
                </a:solidFill>
              </a:rPr>
            </a:br>
            <a:r>
              <a:rPr lang="en-US" sz="2100" dirty="0">
                <a:solidFill>
                  <a:srgbClr val="242021"/>
                </a:solidFill>
              </a:rPr>
              <a:t>	</a:t>
            </a:r>
            <a:r>
              <a:rPr lang="en-US" sz="2100" b="1" dirty="0">
                <a:solidFill>
                  <a:srgbClr val="E36427"/>
                </a:solidFill>
              </a:rPr>
              <a:t>C. </a:t>
            </a:r>
            <a:r>
              <a:rPr lang="en-US" sz="2100" dirty="0">
                <a:solidFill>
                  <a:srgbClr val="242021"/>
                </a:solidFill>
              </a:rPr>
              <a:t>digital native 	</a:t>
            </a:r>
            <a:r>
              <a:rPr lang="en-US" sz="2100" b="1" dirty="0" smtClean="0">
                <a:solidFill>
                  <a:srgbClr val="E36427"/>
                </a:solidFill>
              </a:rPr>
              <a:t>D</a:t>
            </a:r>
            <a:r>
              <a:rPr lang="en-US" sz="2100" b="1" dirty="0">
                <a:solidFill>
                  <a:srgbClr val="E36427"/>
                </a:solidFill>
              </a:rPr>
              <a:t>. </a:t>
            </a:r>
            <a:r>
              <a:rPr lang="en-US" sz="2100" dirty="0">
                <a:solidFill>
                  <a:srgbClr val="242021"/>
                </a:solidFill>
              </a:rPr>
              <a:t>book lover</a:t>
            </a:r>
            <a:r>
              <a:rPr lang="en-US" sz="2100" dirty="0"/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58531" y="83368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160" y="761945"/>
            <a:ext cx="33736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58115" y="620680"/>
            <a:ext cx="7867897" cy="71558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100" b="1" dirty="0"/>
              <a:t>Choose the </a:t>
            </a:r>
            <a:r>
              <a:rPr lang="en-US" sz="2100" b="1" dirty="0">
                <a:cs typeface="Arial" panose="020B0604020202020204" pitchFamily="34" charset="0"/>
              </a:rPr>
              <a:t>correct</a:t>
            </a:r>
            <a:r>
              <a:rPr lang="en-US" sz="2100" b="1" dirty="0"/>
              <a:t> answers A, B, C or D to complete the following sentences.</a:t>
            </a:r>
            <a:endParaRPr lang="en-US" sz="21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7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27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662357" y="2248684"/>
            <a:ext cx="367667" cy="39241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642020" y="3178216"/>
            <a:ext cx="387235" cy="39241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09090" y="4756443"/>
            <a:ext cx="412352" cy="39241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2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9359" y="669901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948" y="592920"/>
            <a:ext cx="33736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43765" y="685254"/>
            <a:ext cx="7867897" cy="438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dirty="0" smtClean="0">
                <a:cs typeface="Arial" panose="020B0604020202020204" pitchFamily="34" charset="0"/>
              </a:rPr>
              <a:t>CROSSWORD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7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27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1. GVG TỈNH BÀI GIẢNG CHỐT - phương án tô tranh\VietEdusoft_1.0_Alpha\G11 REVIEW 1 LANG 11 ô trống - HEAL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" y="1371600"/>
            <a:ext cx="913527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24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2344</TotalTime>
  <Words>417</Words>
  <Application>Microsoft Office PowerPoint</Application>
  <PresentationFormat>On-screen Show (16:9)</PresentationFormat>
  <Paragraphs>72</Paragraphs>
  <Slides>18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Karla</vt:lpstr>
      <vt:lpstr>Myriad Pro</vt:lpstr>
      <vt:lpstr>Arial</vt:lpstr>
      <vt:lpstr>Times New Roman</vt:lpstr>
      <vt:lpstr>UTM Facebook K&amp;T</vt:lpstr>
      <vt:lpstr>Domine</vt:lpstr>
      <vt:lpstr>Calibri Light</vt:lpstr>
      <vt:lpstr>Calibri</vt:lpstr>
      <vt:lpstr>Domine SemiBold</vt:lpstr>
      <vt:lpstr>Montserrat Medium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your attending!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4: FOR A BETTER COMMUNITY</dc:title>
  <dc:creator>Dell</dc:creator>
  <cp:lastModifiedBy>Administrator</cp:lastModifiedBy>
  <cp:revision>345</cp:revision>
  <dcterms:modified xsi:type="dcterms:W3CDTF">2025-04-08T02:21:43Z</dcterms:modified>
</cp:coreProperties>
</file>