
<file path=[Content_Types].xml><?xml version="1.0" encoding="utf-8"?>
<Types xmlns="http://schemas.openxmlformats.org/package/2006/content-types">
  <Default Extension="mpeg" ContentType="video/mpeg"/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4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15" r:id="rId2"/>
    <p:sldMasterId id="2147483739" r:id="rId3"/>
  </p:sldMasterIdLst>
  <p:notesMasterIdLst>
    <p:notesMasterId r:id="rId43"/>
  </p:notesMasterIdLst>
  <p:sldIdLst>
    <p:sldId id="358" r:id="rId4"/>
    <p:sldId id="335" r:id="rId5"/>
    <p:sldId id="349" r:id="rId6"/>
    <p:sldId id="385" r:id="rId7"/>
    <p:sldId id="256" r:id="rId8"/>
    <p:sldId id="260" r:id="rId9"/>
    <p:sldId id="378" r:id="rId10"/>
    <p:sldId id="379" r:id="rId11"/>
    <p:sldId id="380" r:id="rId12"/>
    <p:sldId id="381" r:id="rId13"/>
    <p:sldId id="382" r:id="rId14"/>
    <p:sldId id="347" r:id="rId15"/>
    <p:sldId id="318" r:id="rId16"/>
    <p:sldId id="278" r:id="rId17"/>
    <p:sldId id="322" r:id="rId18"/>
    <p:sldId id="323" r:id="rId19"/>
    <p:sldId id="266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63" r:id="rId30"/>
    <p:sldId id="383" r:id="rId31"/>
    <p:sldId id="384" r:id="rId32"/>
    <p:sldId id="268" r:id="rId33"/>
    <p:sldId id="348" r:id="rId34"/>
    <p:sldId id="328" r:id="rId35"/>
    <p:sldId id="329" r:id="rId36"/>
    <p:sldId id="286" r:id="rId37"/>
    <p:sldId id="386" r:id="rId38"/>
    <p:sldId id="270" r:id="rId39"/>
    <p:sldId id="366" r:id="rId40"/>
    <p:sldId id="271" r:id="rId41"/>
    <p:sldId id="290" r:id="rId42"/>
  </p:sldIdLst>
  <p:sldSz cx="9144000" cy="5143500" type="screen16x9"/>
  <p:notesSz cx="6858000" cy="9144000"/>
  <p:embeddedFontLst>
    <p:embeddedFont>
      <p:font typeface="Domine SemiBold" panose="020B0604020202020204" charset="0"/>
      <p:regular r:id="rId44"/>
      <p:bold r:id="rId45"/>
    </p:embeddedFont>
    <p:embeddedFont>
      <p:font typeface="Wingdings 2" panose="05020102010507070707" pitchFamily="18" charset="2"/>
      <p:regular r:id="rId46"/>
    </p:embeddedFont>
    <p:embeddedFont>
      <p:font typeface="Karla" panose="020B0604020202020204" charset="0"/>
      <p:regular r:id="rId47"/>
      <p:bold r:id="rId48"/>
      <p:italic r:id="rId49"/>
      <p:boldItalic r:id="rId50"/>
    </p:embeddedFont>
    <p:embeddedFont>
      <p:font typeface="Domine" panose="020B060402020202020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Book Antiqua" panose="02040602050305030304" pitchFamily="18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B1290A3-BC8E-4B96-B5BD-A9B3AB2B6865}">
          <p14:sldIdLst>
            <p14:sldId id="358"/>
            <p14:sldId id="335"/>
            <p14:sldId id="349"/>
            <p14:sldId id="385"/>
            <p14:sldId id="256"/>
            <p14:sldId id="260"/>
            <p14:sldId id="378"/>
            <p14:sldId id="379"/>
            <p14:sldId id="380"/>
            <p14:sldId id="381"/>
            <p14:sldId id="382"/>
            <p14:sldId id="347"/>
            <p14:sldId id="318"/>
            <p14:sldId id="278"/>
            <p14:sldId id="322"/>
            <p14:sldId id="323"/>
            <p14:sldId id="266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</p14:sldIdLst>
        </p14:section>
        <p14:section name="Untitled Section" id="{B27196CF-7041-4ED6-8830-9D564ACE147B}">
          <p14:sldIdLst>
            <p14:sldId id="363"/>
            <p14:sldId id="383"/>
            <p14:sldId id="384"/>
            <p14:sldId id="268"/>
            <p14:sldId id="348"/>
            <p14:sldId id="328"/>
            <p14:sldId id="329"/>
            <p14:sldId id="286"/>
            <p14:sldId id="386"/>
            <p14:sldId id="270"/>
            <p14:sldId id="366"/>
            <p14:sldId id="271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5A07F"/>
    <a:srgbClr val="FE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E038EF-DA20-4C2E-9E00-2A715A57A505}">
  <a:tblStyle styleId="{67E038EF-DA20-4C2E-9E00-2A715A57A5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9500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f922297a60_5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f922297a60_5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f362111a31_0_2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f362111a31_0_2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f362111a3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f362111a3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f362111a3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f362111a3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f362111a3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f362111a3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f362111a3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f362111a3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f362111a31_0_1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f362111a31_0_1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044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f362111a31_0_1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f362111a31_0_1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01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f922297a60_5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f922297a60_5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f922297a60_5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f922297a60_5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f362111a31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f362111a31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f922297a60_5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f922297a60_5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f36ef20041_2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f36ef20041_2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f362111a31_0_1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f362111a31_0_1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62111a31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362111a31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62111a31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362111a31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99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62111a31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362111a31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66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362111a31_0_1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362111a31_0_1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338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f362111a31_0_2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f362111a31_0_2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f362111a31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f362111a31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77" indent="0" algn="ctr">
              <a:buNone/>
              <a:defRPr sz="1500"/>
            </a:lvl2pPr>
            <a:lvl3pPr marL="685375" indent="0" algn="ctr">
              <a:buNone/>
              <a:defRPr sz="1400"/>
            </a:lvl3pPr>
            <a:lvl4pPr marL="1028063" indent="0" algn="ctr">
              <a:buNone/>
              <a:defRPr sz="1200"/>
            </a:lvl4pPr>
            <a:lvl5pPr marL="1370750" indent="0" algn="ctr">
              <a:buNone/>
              <a:defRPr sz="1200"/>
            </a:lvl5pPr>
            <a:lvl6pPr marL="1713449" indent="0" algn="ctr">
              <a:buNone/>
              <a:defRPr sz="1200"/>
            </a:lvl6pPr>
            <a:lvl7pPr marL="2056124" indent="0" algn="ctr">
              <a:buNone/>
              <a:defRPr sz="1200"/>
            </a:lvl7pPr>
            <a:lvl8pPr marL="2398800" indent="0" algn="ctr">
              <a:buNone/>
              <a:defRPr sz="1200"/>
            </a:lvl8pPr>
            <a:lvl9pPr marL="2741477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862E-C62B-42F5-989F-385E7806BB07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1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F6600-E180-4C80-9740-2C637790BA3C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9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5293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82DE9-1FE9-407C-B57A-179AF9E40F3C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8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02" indent="0" algn="ctr">
              <a:buNone/>
              <a:defRPr sz="2000"/>
            </a:lvl2pPr>
            <a:lvl3pPr marL="913838" indent="0" algn="ctr">
              <a:buNone/>
              <a:defRPr sz="1800"/>
            </a:lvl3pPr>
            <a:lvl4pPr marL="1370750" indent="0" algn="ctr">
              <a:buNone/>
              <a:defRPr sz="1600"/>
            </a:lvl4pPr>
            <a:lvl5pPr marL="1827674" indent="0" algn="ctr">
              <a:buNone/>
              <a:defRPr sz="1600"/>
            </a:lvl5pPr>
            <a:lvl6pPr marL="2284575" indent="0" algn="ctr">
              <a:buNone/>
              <a:defRPr sz="1600"/>
            </a:lvl6pPr>
            <a:lvl7pPr marL="2741477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5D1ED9-8E40-414A-8CA5-8D28BCCBF4CF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534E33-A049-4FDD-B966-E5E523E5105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26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D9219F7-F2FD-4CAA-9CBE-540CF1F0DFA4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2259DC-2862-443C-881A-5159D78B6D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452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4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23788F-33BA-4DBB-A029-DBD684096ADE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3F9742-9DCC-417B-B81B-7A07AD5198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095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EBBE7A-42DC-417E-B2B4-7F579781D405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B98B633-1DD9-43A6-B34F-74E5315F7B8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154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38" indent="0">
              <a:buNone/>
              <a:defRPr sz="1800" b="1"/>
            </a:lvl3pPr>
            <a:lvl4pPr marL="1370750" indent="0">
              <a:buNone/>
              <a:defRPr sz="1600" b="1"/>
            </a:lvl4pPr>
            <a:lvl5pPr marL="1827674" indent="0">
              <a:buNone/>
              <a:defRPr sz="1600" b="1"/>
            </a:lvl5pPr>
            <a:lvl6pPr marL="2284575" indent="0">
              <a:buNone/>
              <a:defRPr sz="1600" b="1"/>
            </a:lvl6pPr>
            <a:lvl7pPr marL="2741477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02" indent="0">
              <a:buNone/>
              <a:defRPr sz="2000" b="1"/>
            </a:lvl2pPr>
            <a:lvl3pPr marL="913838" indent="0">
              <a:buNone/>
              <a:defRPr sz="1800" b="1"/>
            </a:lvl3pPr>
            <a:lvl4pPr marL="1370750" indent="0">
              <a:buNone/>
              <a:defRPr sz="1600" b="1"/>
            </a:lvl4pPr>
            <a:lvl5pPr marL="1827674" indent="0">
              <a:buNone/>
              <a:defRPr sz="1600" b="1"/>
            </a:lvl5pPr>
            <a:lvl6pPr marL="2284575" indent="0">
              <a:buNone/>
              <a:defRPr sz="1600" b="1"/>
            </a:lvl6pPr>
            <a:lvl7pPr marL="2741477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A4A9C23-27D5-4F3A-BB16-80E85AA2AC7F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DD4B7F-069B-4E23-AAF6-63D4EE5577A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5400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2D8D25-4A95-49EC-B5E6-9A0626F0D4D3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47E615-0943-4450-BBFE-CB65F67BC3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113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F373B0-9FAF-4348-9361-C3665911251F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C79210-3C3E-4A6C-9C37-62FD082CE88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536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02" indent="0">
              <a:buNone/>
              <a:defRPr sz="1400"/>
            </a:lvl2pPr>
            <a:lvl3pPr marL="913838" indent="0">
              <a:buNone/>
              <a:defRPr sz="1200"/>
            </a:lvl3pPr>
            <a:lvl4pPr marL="1370750" indent="0">
              <a:buNone/>
              <a:defRPr sz="1000"/>
            </a:lvl4pPr>
            <a:lvl5pPr marL="1827674" indent="0">
              <a:buNone/>
              <a:defRPr sz="1000"/>
            </a:lvl5pPr>
            <a:lvl6pPr marL="2284575" indent="0">
              <a:buNone/>
              <a:defRPr sz="1000"/>
            </a:lvl6pPr>
            <a:lvl7pPr marL="2741477" indent="0">
              <a:buNone/>
              <a:defRPr sz="1000"/>
            </a:lvl7pPr>
            <a:lvl8pPr marL="3198400" indent="0">
              <a:buNone/>
              <a:defRPr sz="1000"/>
            </a:lvl8pPr>
            <a:lvl9pPr marL="365531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E27090-C6D5-47BA-AB74-9F86CBFE2039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BFE74A-D8A3-478C-B12B-71434D579F4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40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F8958-EC7D-4C6E-B445-D38639F88EAE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5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02" indent="0">
              <a:buNone/>
              <a:defRPr sz="2800"/>
            </a:lvl2pPr>
            <a:lvl3pPr marL="913838" indent="0">
              <a:buNone/>
              <a:defRPr sz="2400"/>
            </a:lvl3pPr>
            <a:lvl4pPr marL="1370750" indent="0">
              <a:buNone/>
              <a:defRPr sz="2000"/>
            </a:lvl4pPr>
            <a:lvl5pPr marL="1827674" indent="0">
              <a:buNone/>
              <a:defRPr sz="2000"/>
            </a:lvl5pPr>
            <a:lvl6pPr marL="2284575" indent="0">
              <a:buNone/>
              <a:defRPr sz="2000"/>
            </a:lvl6pPr>
            <a:lvl7pPr marL="2741477" indent="0">
              <a:buNone/>
              <a:defRPr sz="2000"/>
            </a:lvl7pPr>
            <a:lvl8pPr marL="3198400" indent="0">
              <a:buNone/>
              <a:defRPr sz="2000"/>
            </a:lvl8pPr>
            <a:lvl9pPr marL="3655313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6902" indent="0">
              <a:buNone/>
              <a:defRPr sz="1400"/>
            </a:lvl2pPr>
            <a:lvl3pPr marL="913838" indent="0">
              <a:buNone/>
              <a:defRPr sz="1200"/>
            </a:lvl3pPr>
            <a:lvl4pPr marL="1370750" indent="0">
              <a:buNone/>
              <a:defRPr sz="1000"/>
            </a:lvl4pPr>
            <a:lvl5pPr marL="1827674" indent="0">
              <a:buNone/>
              <a:defRPr sz="1000"/>
            </a:lvl5pPr>
            <a:lvl6pPr marL="2284575" indent="0">
              <a:buNone/>
              <a:defRPr sz="1000"/>
            </a:lvl6pPr>
            <a:lvl7pPr marL="2741477" indent="0">
              <a:buNone/>
              <a:defRPr sz="1000"/>
            </a:lvl7pPr>
            <a:lvl8pPr marL="3198400" indent="0">
              <a:buNone/>
              <a:defRPr sz="1000"/>
            </a:lvl8pPr>
            <a:lvl9pPr marL="365531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FCCFF3-9F17-4B6D-B4A8-0013FC9A3A81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30750F-0413-4AA1-B5DB-D3B142CF3C5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803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D383A0-ABCB-4E7B-8CBF-207EEDEE6AD9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732497-6742-4959-9D03-2C7E1E46A6F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089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7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3859194-2930-4917-8374-EBF3E244D444}" type="datetimeFigureOut">
              <a:rPr lang="vi-VN"/>
              <a:pPr>
                <a:defRPr/>
              </a:pPr>
              <a:t>08/04/2025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E093B9-F960-4751-9B0B-9A6EA1A4680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78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720000" y="1419000"/>
            <a:ext cx="4045200" cy="1482300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720000" y="2988900"/>
            <a:ext cx="4785300" cy="7356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067475" y="2686325"/>
            <a:ext cx="2696700" cy="8418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067475" y="798525"/>
            <a:ext cx="2696700" cy="1963500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108875" y="3650475"/>
            <a:ext cx="2613900" cy="6945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320825" y="2032550"/>
            <a:ext cx="5115300" cy="19590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42" lvl="0" indent="-33016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288" lvl="1" indent="-33016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430" lvl="2" indent="-33016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574" lvl="3" indent="-33016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715" lvl="4" indent="-33016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2857" lvl="5" indent="-33016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000" lvl="6" indent="-33016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143" lvl="7" indent="-33016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289" lvl="8" indent="-33016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1051050" y="3130850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2"/>
          </p:nvPr>
        </p:nvSpPr>
        <p:spPr>
          <a:xfrm>
            <a:off x="720000" y="3664225"/>
            <a:ext cx="2466600" cy="8973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3"/>
          </p:nvPr>
        </p:nvSpPr>
        <p:spPr>
          <a:xfrm>
            <a:off x="3669750" y="3130850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4"/>
          </p:nvPr>
        </p:nvSpPr>
        <p:spPr>
          <a:xfrm>
            <a:off x="3338700" y="3664225"/>
            <a:ext cx="2466600" cy="8973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5"/>
          </p:nvPr>
        </p:nvSpPr>
        <p:spPr>
          <a:xfrm>
            <a:off x="6288450" y="3130850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6"/>
          </p:nvPr>
        </p:nvSpPr>
        <p:spPr>
          <a:xfrm>
            <a:off x="5957400" y="3664225"/>
            <a:ext cx="2466600" cy="8973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1051050" y="3541225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2"/>
          </p:nvPr>
        </p:nvSpPr>
        <p:spPr>
          <a:xfrm>
            <a:off x="720000" y="3998400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3669750" y="2766950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4"/>
          </p:nvPr>
        </p:nvSpPr>
        <p:spPr>
          <a:xfrm>
            <a:off x="3338700" y="3224125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6288450" y="3541225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6"/>
          </p:nvPr>
        </p:nvSpPr>
        <p:spPr>
          <a:xfrm>
            <a:off x="5957400" y="3998400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7"/>
          </p:nvPr>
        </p:nvSpPr>
        <p:spPr>
          <a:xfrm>
            <a:off x="1051050" y="1870313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8"/>
          </p:nvPr>
        </p:nvSpPr>
        <p:spPr>
          <a:xfrm>
            <a:off x="720000" y="2327488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9"/>
          </p:nvPr>
        </p:nvSpPr>
        <p:spPr>
          <a:xfrm>
            <a:off x="6288450" y="1870313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3"/>
          </p:nvPr>
        </p:nvSpPr>
        <p:spPr>
          <a:xfrm>
            <a:off x="5957400" y="2327488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5424875" y="2686325"/>
            <a:ext cx="2696700" cy="8418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 hasCustomPrompt="1"/>
          </p:nvPr>
        </p:nvSpPr>
        <p:spPr>
          <a:xfrm>
            <a:off x="5424875" y="798525"/>
            <a:ext cx="2696700" cy="1963500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5466275" y="3650475"/>
            <a:ext cx="2613900" cy="6945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1051050" y="3541225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2"/>
          </p:nvPr>
        </p:nvSpPr>
        <p:spPr>
          <a:xfrm>
            <a:off x="720000" y="3998400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3"/>
          </p:nvPr>
        </p:nvSpPr>
        <p:spPr>
          <a:xfrm>
            <a:off x="6288450" y="3541225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4"/>
          </p:nvPr>
        </p:nvSpPr>
        <p:spPr>
          <a:xfrm>
            <a:off x="5957400" y="3998400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5"/>
          </p:nvPr>
        </p:nvSpPr>
        <p:spPr>
          <a:xfrm>
            <a:off x="1051050" y="1870313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6"/>
          </p:nvPr>
        </p:nvSpPr>
        <p:spPr>
          <a:xfrm>
            <a:off x="720000" y="2327488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7"/>
          </p:nvPr>
        </p:nvSpPr>
        <p:spPr>
          <a:xfrm>
            <a:off x="6288450" y="1870313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8"/>
          </p:nvPr>
        </p:nvSpPr>
        <p:spPr>
          <a:xfrm>
            <a:off x="5957400" y="2327488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9"/>
          </p:nvPr>
        </p:nvSpPr>
        <p:spPr>
          <a:xfrm>
            <a:off x="3669750" y="3541225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13"/>
          </p:nvPr>
        </p:nvSpPr>
        <p:spPr>
          <a:xfrm>
            <a:off x="3338700" y="3998400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4"/>
          </p:nvPr>
        </p:nvSpPr>
        <p:spPr>
          <a:xfrm>
            <a:off x="3669750" y="1870313"/>
            <a:ext cx="18045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5"/>
          </p:nvPr>
        </p:nvSpPr>
        <p:spPr>
          <a:xfrm>
            <a:off x="3338700" y="2327488"/>
            <a:ext cx="2466600" cy="6051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D386-A77B-4CDF-A0AD-4524BE0A1079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11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616525" y="1187075"/>
            <a:ext cx="5752800" cy="20022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1867075" y="3428425"/>
            <a:ext cx="5251800" cy="5280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Domine SemiBold"/>
              <a:buNone/>
              <a:defRPr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491400" y="2381200"/>
            <a:ext cx="24666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491400" y="2914575"/>
            <a:ext cx="2466600" cy="68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3"/>
          </p:nvPr>
        </p:nvSpPr>
        <p:spPr>
          <a:xfrm>
            <a:off x="6186000" y="2381200"/>
            <a:ext cx="2466600" cy="440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4"/>
          </p:nvPr>
        </p:nvSpPr>
        <p:spPr>
          <a:xfrm>
            <a:off x="6186000" y="2914575"/>
            <a:ext cx="2466600" cy="68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4919700" y="1525575"/>
            <a:ext cx="3706500" cy="11289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4919700" y="2860000"/>
            <a:ext cx="3445200" cy="11289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959950"/>
            <a:ext cx="7704000" cy="1963500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732400" y="4162500"/>
            <a:ext cx="7704000" cy="4410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720000" y="615700"/>
            <a:ext cx="4896000" cy="11328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720000" y="2376650"/>
            <a:ext cx="4686600" cy="9066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2"/>
          </p:nvPr>
        </p:nvSpPr>
        <p:spPr>
          <a:xfrm>
            <a:off x="720000" y="1956075"/>
            <a:ext cx="4686600" cy="4779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1800"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9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20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3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61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9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2504" cy="339447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4"/>
            <a:ext cx="4032504" cy="3394472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B1B21-4459-4281-BFD6-DF43DFAFCBE3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529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8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97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62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5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38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1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F5D58-375A-470F-9E30-B0AFB704EEFF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2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A6FFE-0AAF-40A7-B296-40F4A7FDA7A1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1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F0B34-9859-43C3-83FB-DA0EED9D2F58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2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62EE2-1D48-4718-8D66-1545ACEA5E6C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2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77" indent="0">
              <a:buNone/>
              <a:defRPr sz="2100"/>
            </a:lvl2pPr>
            <a:lvl3pPr marL="685375" indent="0">
              <a:buNone/>
              <a:defRPr sz="1800"/>
            </a:lvl3pPr>
            <a:lvl4pPr marL="1028063" indent="0">
              <a:buNone/>
              <a:defRPr sz="1500"/>
            </a:lvl4pPr>
            <a:lvl5pPr marL="1370750" indent="0">
              <a:buNone/>
              <a:defRPr sz="1500"/>
            </a:lvl5pPr>
            <a:lvl6pPr marL="1713449" indent="0">
              <a:buNone/>
              <a:defRPr sz="1500"/>
            </a:lvl6pPr>
            <a:lvl7pPr marL="2056124" indent="0">
              <a:buNone/>
              <a:defRPr sz="1500"/>
            </a:lvl7pPr>
            <a:lvl8pPr marL="2398800" indent="0">
              <a:buNone/>
              <a:defRPr sz="1500"/>
            </a:lvl8pPr>
            <a:lvl9pPr marL="2741477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704AD-4363-44A7-A842-20473C707BFA}" type="slidenum">
              <a:rPr lang="vi-V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9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5" rIns="91390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8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5" rIns="91390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4721"/>
            <a:ext cx="2133600" cy="357187"/>
          </a:xfrm>
          <a:prstGeom prst="rect">
            <a:avLst/>
          </a:prstGeom>
          <a:noFill/>
          <a:ln w="9525">
            <a:noFill/>
          </a:ln>
        </p:spPr>
        <p:txBody>
          <a:bodyPr lIns="91390" tIns="45695" rIns="91390" bIns="45695"/>
          <a:lstStyle>
            <a:lvl1pPr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vi-VN" kern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4721"/>
            <a:ext cx="2895600" cy="357187"/>
          </a:xfrm>
          <a:prstGeom prst="rect">
            <a:avLst/>
          </a:prstGeom>
          <a:noFill/>
          <a:ln w="9525">
            <a:noFill/>
          </a:ln>
        </p:spPr>
        <p:txBody>
          <a:bodyPr lIns="91390" tIns="45695" rIns="91390" bIns="45695"/>
          <a:lstStyle>
            <a:lvl1pPr algn="ctr">
              <a:defRPr sz="1400" noProof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vi-VN" kern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4721"/>
            <a:ext cx="2133600" cy="3571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390" tIns="45695" rIns="91390" bIns="4569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E011189-3D90-4515-A2C0-ADFE96C37970}" type="slidenum">
              <a:rPr lang="vi-VN" altLang="en-US" kern="120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vi-VN" altLang="en-US" kern="12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3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83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7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6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1270" indent="-34127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1272" lvl="1" indent="-284128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1271" lvl="2" indent="-22698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598413" lvl="3" indent="-22698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5557" lvl="4" indent="-22698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3025" lvl="5" indent="-228450" algn="l" defTabSz="91383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69950" lvl="6" indent="-228450" algn="l" defTabSz="91383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6863" lvl="7" indent="-228450" algn="l" defTabSz="91383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3775" lvl="8" indent="-228450" algn="l" defTabSz="913838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6902" lvl="1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3838" lvl="2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0750" lvl="3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7674" lvl="4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4575" lvl="5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1477" lvl="6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198400" lvl="7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5313" lvl="8" indent="0" algn="l" defTabSz="913838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43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5" rIns="91390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5" rIns="91390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4637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49F1FD21-B723-4DCD-B7D9-616275753F95}" type="datetimeFigureOut">
              <a:rPr lang="vi-VN" kern="1200">
                <a:ea typeface="+mn-ea"/>
              </a:rPr>
              <a:pPr>
                <a:buClrTx/>
                <a:buFontTx/>
                <a:buNone/>
                <a:defRPr/>
              </a:pPr>
              <a:t>08/04/2025</a:t>
            </a:fld>
            <a:endParaRPr lang="vi-VN" kern="120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4637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4637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8024FBB0-7F96-45CD-B3A5-EA297BCF495A}" type="slidenum">
              <a:rPr lang="vi-VN" kern="1200"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50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90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83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75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6983" indent="-22698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28" indent="-22698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71" indent="-22698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13" indent="-22698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557" indent="-22698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025" indent="-228450" algn="l" defTabSz="9138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50" algn="l" defTabSz="9138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3" indent="-228450" algn="l" defTabSz="9138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75" indent="-228450" algn="l" defTabSz="9138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2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8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4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5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77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13" algn="l" defTabSz="9138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3B526A92-8AAF-4BF0-85FE-B336BF0F8D2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8/4/2025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52AF2F91-6C79-4775-9E01-5F8EDCA63F8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44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slide" Target="slide1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9" Type="http://schemas.microsoft.com/office/2007/relationships/hdphoto" Target="../media/hdphoto16.wdp"/><Relationship Id="rId21" Type="http://schemas.microsoft.com/office/2007/relationships/hdphoto" Target="../media/hdphoto7.wdp"/><Relationship Id="rId34" Type="http://schemas.openxmlformats.org/officeDocument/2006/relationships/image" Target="../media/image32.png"/><Relationship Id="rId42" Type="http://schemas.openxmlformats.org/officeDocument/2006/relationships/image" Target="../media/image36.png"/><Relationship Id="rId47" Type="http://schemas.microsoft.com/office/2007/relationships/hdphoto" Target="../media/hdphoto20.wdp"/><Relationship Id="rId50" Type="http://schemas.openxmlformats.org/officeDocument/2006/relationships/image" Target="../media/image40.png"/><Relationship Id="rId55" Type="http://schemas.microsoft.com/office/2007/relationships/hdphoto" Target="../media/hdphoto24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29" Type="http://schemas.microsoft.com/office/2007/relationships/hdphoto" Target="../media/hdphoto11.wdp"/><Relationship Id="rId11" Type="http://schemas.openxmlformats.org/officeDocument/2006/relationships/slide" Target="slide22.xml"/><Relationship Id="rId24" Type="http://schemas.openxmlformats.org/officeDocument/2006/relationships/image" Target="../media/image27.png"/><Relationship Id="rId32" Type="http://schemas.openxmlformats.org/officeDocument/2006/relationships/image" Target="../media/image31.png"/><Relationship Id="rId37" Type="http://schemas.microsoft.com/office/2007/relationships/hdphoto" Target="../media/hdphoto15.wdp"/><Relationship Id="rId40" Type="http://schemas.openxmlformats.org/officeDocument/2006/relationships/image" Target="../media/image35.png"/><Relationship Id="rId45" Type="http://schemas.microsoft.com/office/2007/relationships/hdphoto" Target="../media/hdphoto19.wdp"/><Relationship Id="rId53" Type="http://schemas.microsoft.com/office/2007/relationships/hdphoto" Target="../media/hdphoto23.wdp"/><Relationship Id="rId5" Type="http://schemas.microsoft.com/office/2007/relationships/hdphoto" Target="../media/hdphoto2.wdp"/><Relationship Id="rId10" Type="http://schemas.openxmlformats.org/officeDocument/2006/relationships/slide" Target="slide24.xml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image" Target="../media/image37.png"/><Relationship Id="rId52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slide" Target="slide21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microsoft.com/office/2007/relationships/hdphoto" Target="../media/hdphoto10.wdp"/><Relationship Id="rId30" Type="http://schemas.openxmlformats.org/officeDocument/2006/relationships/image" Target="../media/image30.png"/><Relationship Id="rId35" Type="http://schemas.microsoft.com/office/2007/relationships/hdphoto" Target="../media/hdphoto14.wdp"/><Relationship Id="rId43" Type="http://schemas.microsoft.com/office/2007/relationships/hdphoto" Target="../media/hdphoto18.wdp"/><Relationship Id="rId48" Type="http://schemas.openxmlformats.org/officeDocument/2006/relationships/image" Target="../media/image39.png"/><Relationship Id="rId8" Type="http://schemas.openxmlformats.org/officeDocument/2006/relationships/slide" Target="slide23.xml"/><Relationship Id="rId51" Type="http://schemas.microsoft.com/office/2007/relationships/hdphoto" Target="../media/hdphoto22.wdp"/><Relationship Id="rId3" Type="http://schemas.microsoft.com/office/2007/relationships/hdphoto" Target="../media/hdphoto1.wdp"/><Relationship Id="rId12" Type="http://schemas.openxmlformats.org/officeDocument/2006/relationships/image" Target="../media/image21.gif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34.png"/><Relationship Id="rId46" Type="http://schemas.openxmlformats.org/officeDocument/2006/relationships/image" Target="../media/image38.png"/><Relationship Id="rId20" Type="http://schemas.openxmlformats.org/officeDocument/2006/relationships/image" Target="../media/image25.png"/><Relationship Id="rId41" Type="http://schemas.microsoft.com/office/2007/relationships/hdphoto" Target="../media/hdphoto17.wdp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9.png"/><Relationship Id="rId36" Type="http://schemas.openxmlformats.org/officeDocument/2006/relationships/image" Target="../media/image33.png"/><Relationship Id="rId4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4.png"/><Relationship Id="rId7" Type="http://schemas.openxmlformats.org/officeDocument/2006/relationships/slide" Target="slide1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2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19.xml"/><Relationship Id="rId7" Type="http://schemas.openxmlformats.org/officeDocument/2006/relationships/image" Target="../media/image23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19.xml"/><Relationship Id="rId7" Type="http://schemas.openxmlformats.org/officeDocument/2006/relationships/image" Target="../media/image2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19.xml"/><Relationship Id="rId7" Type="http://schemas.openxmlformats.org/officeDocument/2006/relationships/image" Target="../media/image2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n/741c63e1b3a846197d255fff9972b781/present?question=mvyeobjdm2g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15" Type="http://schemas.openxmlformats.org/officeDocument/2006/relationships/image" Target="../media/image6.png"/><Relationship Id="rId1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eg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2" descr="Image result for welcome"/>
          <p:cNvSpPr>
            <a:spLocks noChangeAspect="1" noChangeArrowheads="1"/>
          </p:cNvSpPr>
          <p:nvPr/>
        </p:nvSpPr>
        <p:spPr bwMode="auto">
          <a:xfrm>
            <a:off x="115888" y="-107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89" rIns="68543" bIns="34289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4" name="Picture 3" descr="C:\Users\admin\Desktop\welc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9" y="1155709"/>
            <a:ext cx="74517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240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4993144" y="-34098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/>
          </a:p>
        </p:txBody>
      </p:sp>
      <p:grpSp>
        <p:nvGrpSpPr>
          <p:cNvPr id="593" name="Google Shape;593;p37"/>
          <p:cNvGrpSpPr/>
          <p:nvPr/>
        </p:nvGrpSpPr>
        <p:grpSpPr>
          <a:xfrm>
            <a:off x="7670686" y="150332"/>
            <a:ext cx="1233110" cy="1256957"/>
            <a:chOff x="1856136" y="1549944"/>
            <a:chExt cx="306652" cy="312583"/>
          </a:xfrm>
        </p:grpSpPr>
        <p:sp>
          <p:nvSpPr>
            <p:cNvPr id="594" name="Google Shape;594;p3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" name="Google Shape;1881;p31"/>
          <p:cNvSpPr txBox="1">
            <a:spLocks/>
          </p:cNvSpPr>
          <p:nvPr/>
        </p:nvSpPr>
        <p:spPr>
          <a:xfrm>
            <a:off x="91977" y="887644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46501" y="2030624"/>
            <a:ext cx="1541997" cy="588617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6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9754" y="3229394"/>
            <a:ext cx="527787" cy="5277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078" y="3785192"/>
            <a:ext cx="4761138" cy="46165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400" b="1" dirty="0" smtClean="0"/>
              <a:t>= increase/ develop/ enhance</a:t>
            </a:r>
            <a:endParaRPr lang="x-none" sz="2400" b="1" dirty="0"/>
          </a:p>
        </p:txBody>
      </p:sp>
      <p:pic>
        <p:nvPicPr>
          <p:cNvPr id="3074" name="Picture 2" descr="8 bí quyết kinh doanh làm tăng doanh số mùa lễ hội">
            <a:extLst>
              <a:ext uri="{FF2B5EF4-FFF2-40B4-BE49-F238E27FC236}">
                <a16:creationId xmlns:a16="http://schemas.microsoft.com/office/drawing/2014/main" id="{5F773F44-8343-519D-6DB5-B75EABBE8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53" y="1411911"/>
            <a:ext cx="4201025" cy="28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  <p:bldP spid="2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4993144" y="-34098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/>
          </a:p>
        </p:txBody>
      </p:sp>
      <p:grpSp>
        <p:nvGrpSpPr>
          <p:cNvPr id="593" name="Google Shape;593;p37"/>
          <p:cNvGrpSpPr/>
          <p:nvPr/>
        </p:nvGrpSpPr>
        <p:grpSpPr>
          <a:xfrm>
            <a:off x="7670686" y="150332"/>
            <a:ext cx="1233110" cy="1256957"/>
            <a:chOff x="1856136" y="1549944"/>
            <a:chExt cx="306652" cy="312583"/>
          </a:xfrm>
        </p:grpSpPr>
        <p:sp>
          <p:nvSpPr>
            <p:cNvPr id="594" name="Google Shape;594;p3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" name="Google Shape;1881;p31"/>
          <p:cNvSpPr txBox="1">
            <a:spLocks/>
          </p:cNvSpPr>
          <p:nvPr/>
        </p:nvSpPr>
        <p:spPr>
          <a:xfrm>
            <a:off x="113855" y="130899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045" y="2462853"/>
            <a:ext cx="2273371" cy="58477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9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2265" y="3047782"/>
            <a:ext cx="554309" cy="5543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344" y="3803377"/>
            <a:ext cx="8925673" cy="113876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After his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parents’ death, he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was brought up in an </a:t>
            </a:r>
            <a:r>
              <a:rPr lang="en-US" sz="4000" b="1" dirty="0">
                <a:solidFill>
                  <a:srgbClr val="00B050"/>
                </a:solidFill>
              </a:rPr>
              <a:t>orphanage.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Orphanage Charity Home - GlobalGiving">
            <a:extLst>
              <a:ext uri="{FF2B5EF4-FFF2-40B4-BE49-F238E27FC236}">
                <a16:creationId xmlns:a16="http://schemas.microsoft.com/office/drawing/2014/main" id="{6E881480-EE90-6D4D-C82C-7D567068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91" y="1384324"/>
            <a:ext cx="3886631" cy="22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88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/>
      <p:bldP spid="2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9"/>
          <p:cNvSpPr/>
          <p:nvPr/>
        </p:nvSpPr>
        <p:spPr>
          <a:xfrm>
            <a:off x="4993144" y="-34098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41" name="Google Shape;741;p39"/>
          <p:cNvGrpSpPr/>
          <p:nvPr/>
        </p:nvGrpSpPr>
        <p:grpSpPr>
          <a:xfrm>
            <a:off x="7670686" y="113553"/>
            <a:ext cx="1233110" cy="1256957"/>
            <a:chOff x="1856136" y="1549944"/>
            <a:chExt cx="306652" cy="312583"/>
          </a:xfrm>
        </p:grpSpPr>
        <p:sp>
          <p:nvSpPr>
            <p:cNvPr id="742" name="Google Shape;742;p39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3" name="Google Shape;753;p39"/>
          <p:cNvSpPr/>
          <p:nvPr/>
        </p:nvSpPr>
        <p:spPr>
          <a:xfrm>
            <a:off x="3457800" y="3105500"/>
            <a:ext cx="2228400" cy="52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endParaRPr/>
          </a:p>
        </p:txBody>
      </p:sp>
      <p:sp>
        <p:nvSpPr>
          <p:cNvPr id="754" name="Google Shape;754;p39"/>
          <p:cNvSpPr/>
          <p:nvPr/>
        </p:nvSpPr>
        <p:spPr>
          <a:xfrm>
            <a:off x="6076500" y="3105500"/>
            <a:ext cx="2228400" cy="52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endParaRPr/>
          </a:p>
        </p:txBody>
      </p:sp>
      <p:sp>
        <p:nvSpPr>
          <p:cNvPr id="757" name="Google Shape;757;p39"/>
          <p:cNvSpPr txBox="1">
            <a:spLocks noGrp="1"/>
          </p:cNvSpPr>
          <p:nvPr>
            <p:ph type="title"/>
          </p:nvPr>
        </p:nvSpPr>
        <p:spPr>
          <a:xfrm>
            <a:off x="471548" y="499457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lvl="0"/>
            <a:r>
              <a:rPr lang="en" sz="3200" b="1" dirty="0"/>
              <a:t>VOCABULARY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758" name="Google Shape;758;p39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marL="0" indent="0"/>
            <a:r>
              <a:rPr lang="en"/>
              <a:t>Mercury</a:t>
            </a:r>
            <a:endParaRPr/>
          </a:p>
        </p:txBody>
      </p:sp>
      <p:sp>
        <p:nvSpPr>
          <p:cNvPr id="760" name="Google Shape;760;p39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marL="0" indent="0"/>
            <a:r>
              <a:rPr lang="en"/>
              <a:t>Venus</a:t>
            </a:r>
            <a:endParaRPr/>
          </a:p>
        </p:txBody>
      </p:sp>
      <p:sp>
        <p:nvSpPr>
          <p:cNvPr id="762" name="Google Shape;762;p39"/>
          <p:cNvSpPr txBox="1">
            <a:spLocks noGrp="1"/>
          </p:cNvSpPr>
          <p:nvPr>
            <p:ph type="subTitle" idx="5"/>
          </p:nvPr>
        </p:nvSpPr>
        <p:spPr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marL="0" indent="0"/>
            <a:r>
              <a:rPr lang="en"/>
              <a:t>Mars</a:t>
            </a:r>
            <a:endParaRPr/>
          </a:p>
        </p:txBody>
      </p:sp>
      <p:sp>
        <p:nvSpPr>
          <p:cNvPr id="764" name="Google Shape;764;p39"/>
          <p:cNvSpPr/>
          <p:nvPr/>
        </p:nvSpPr>
        <p:spPr>
          <a:xfrm>
            <a:off x="4036950" y="1773050"/>
            <a:ext cx="1070100" cy="1070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endParaRPr/>
          </a:p>
        </p:txBody>
      </p:sp>
      <p:sp>
        <p:nvSpPr>
          <p:cNvPr id="765" name="Google Shape;765;p39"/>
          <p:cNvSpPr/>
          <p:nvPr/>
        </p:nvSpPr>
        <p:spPr>
          <a:xfrm>
            <a:off x="6655650" y="1773050"/>
            <a:ext cx="1070100" cy="10701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endParaRPr/>
          </a:p>
        </p:txBody>
      </p:sp>
      <p:grpSp>
        <p:nvGrpSpPr>
          <p:cNvPr id="766" name="Google Shape;766;p39"/>
          <p:cNvGrpSpPr/>
          <p:nvPr/>
        </p:nvGrpSpPr>
        <p:grpSpPr>
          <a:xfrm>
            <a:off x="1791380" y="2059598"/>
            <a:ext cx="323861" cy="497007"/>
            <a:chOff x="790654" y="1934267"/>
            <a:chExt cx="264247" cy="405555"/>
          </a:xfrm>
        </p:grpSpPr>
        <p:sp>
          <p:nvSpPr>
            <p:cNvPr id="767" name="Google Shape;767;p39"/>
            <p:cNvSpPr/>
            <p:nvPr/>
          </p:nvSpPr>
          <p:spPr>
            <a:xfrm>
              <a:off x="854148" y="2182142"/>
              <a:ext cx="74292" cy="93540"/>
            </a:xfrm>
            <a:custGeom>
              <a:avLst/>
              <a:gdLst/>
              <a:ahLst/>
              <a:cxnLst/>
              <a:rect l="l" t="t" r="r" b="b"/>
              <a:pathLst>
                <a:path w="1266" h="1594" extrusionOk="0">
                  <a:moveTo>
                    <a:pt x="628" y="531"/>
                  </a:moveTo>
                  <a:cubicBezTo>
                    <a:pt x="760" y="713"/>
                    <a:pt x="861" y="895"/>
                    <a:pt x="861" y="956"/>
                  </a:cubicBezTo>
                  <a:cubicBezTo>
                    <a:pt x="861" y="1088"/>
                    <a:pt x="760" y="1189"/>
                    <a:pt x="628" y="1189"/>
                  </a:cubicBezTo>
                  <a:cubicBezTo>
                    <a:pt x="507" y="1189"/>
                    <a:pt x="406" y="1088"/>
                    <a:pt x="406" y="956"/>
                  </a:cubicBezTo>
                  <a:cubicBezTo>
                    <a:pt x="406" y="895"/>
                    <a:pt x="497" y="713"/>
                    <a:pt x="628" y="531"/>
                  </a:cubicBezTo>
                  <a:close/>
                  <a:moveTo>
                    <a:pt x="633" y="0"/>
                  </a:moveTo>
                  <a:cubicBezTo>
                    <a:pt x="575" y="0"/>
                    <a:pt x="517" y="26"/>
                    <a:pt x="477" y="76"/>
                  </a:cubicBezTo>
                  <a:cubicBezTo>
                    <a:pt x="365" y="207"/>
                    <a:pt x="1" y="673"/>
                    <a:pt x="1" y="956"/>
                  </a:cubicBezTo>
                  <a:cubicBezTo>
                    <a:pt x="1" y="1310"/>
                    <a:pt x="284" y="1594"/>
                    <a:pt x="628" y="1594"/>
                  </a:cubicBezTo>
                  <a:cubicBezTo>
                    <a:pt x="983" y="1594"/>
                    <a:pt x="1266" y="1310"/>
                    <a:pt x="1266" y="956"/>
                  </a:cubicBezTo>
                  <a:cubicBezTo>
                    <a:pt x="1266" y="673"/>
                    <a:pt x="902" y="207"/>
                    <a:pt x="790" y="76"/>
                  </a:cubicBezTo>
                  <a:cubicBezTo>
                    <a:pt x="750" y="26"/>
                    <a:pt x="69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790654" y="1934267"/>
              <a:ext cx="264247" cy="405555"/>
            </a:xfrm>
            <a:custGeom>
              <a:avLst/>
              <a:gdLst/>
              <a:ahLst/>
              <a:cxnLst/>
              <a:rect l="l" t="t" r="r" b="b"/>
              <a:pathLst>
                <a:path w="4503" h="6911" extrusionOk="0">
                  <a:moveTo>
                    <a:pt x="1710" y="1821"/>
                  </a:moveTo>
                  <a:cubicBezTo>
                    <a:pt x="1943" y="1821"/>
                    <a:pt x="2146" y="1974"/>
                    <a:pt x="2226" y="2176"/>
                  </a:cubicBezTo>
                  <a:lnTo>
                    <a:pt x="1204" y="2176"/>
                  </a:lnTo>
                  <a:cubicBezTo>
                    <a:pt x="1285" y="1974"/>
                    <a:pt x="1478" y="1821"/>
                    <a:pt x="1710" y="1821"/>
                  </a:cubicBezTo>
                  <a:close/>
                  <a:moveTo>
                    <a:pt x="3025" y="2581"/>
                  </a:moveTo>
                  <a:lnTo>
                    <a:pt x="3025" y="3086"/>
                  </a:lnTo>
                  <a:cubicBezTo>
                    <a:pt x="2975" y="3086"/>
                    <a:pt x="2924" y="3076"/>
                    <a:pt x="2884" y="3056"/>
                  </a:cubicBezTo>
                  <a:cubicBezTo>
                    <a:pt x="2788" y="3010"/>
                    <a:pt x="2684" y="2988"/>
                    <a:pt x="2579" y="2988"/>
                  </a:cubicBezTo>
                  <a:cubicBezTo>
                    <a:pt x="2474" y="2988"/>
                    <a:pt x="2368" y="3010"/>
                    <a:pt x="2267" y="3056"/>
                  </a:cubicBezTo>
                  <a:cubicBezTo>
                    <a:pt x="2231" y="3076"/>
                    <a:pt x="2188" y="3086"/>
                    <a:pt x="2145" y="3086"/>
                  </a:cubicBezTo>
                  <a:cubicBezTo>
                    <a:pt x="2102" y="3086"/>
                    <a:pt x="2059" y="3076"/>
                    <a:pt x="2024" y="3056"/>
                  </a:cubicBezTo>
                  <a:cubicBezTo>
                    <a:pt x="1928" y="3010"/>
                    <a:pt x="1822" y="2988"/>
                    <a:pt x="1715" y="2988"/>
                  </a:cubicBezTo>
                  <a:cubicBezTo>
                    <a:pt x="1609" y="2988"/>
                    <a:pt x="1503" y="3010"/>
                    <a:pt x="1407" y="3056"/>
                  </a:cubicBezTo>
                  <a:cubicBezTo>
                    <a:pt x="1366" y="3076"/>
                    <a:pt x="1323" y="3086"/>
                    <a:pt x="1280" y="3086"/>
                  </a:cubicBezTo>
                  <a:cubicBezTo>
                    <a:pt x="1238" y="3086"/>
                    <a:pt x="1195" y="3076"/>
                    <a:pt x="1154" y="3056"/>
                  </a:cubicBezTo>
                  <a:cubicBezTo>
                    <a:pt x="1058" y="3010"/>
                    <a:pt x="954" y="2988"/>
                    <a:pt x="850" y="2988"/>
                  </a:cubicBezTo>
                  <a:cubicBezTo>
                    <a:pt x="747" y="2988"/>
                    <a:pt x="643" y="3010"/>
                    <a:pt x="547" y="3056"/>
                  </a:cubicBezTo>
                  <a:cubicBezTo>
                    <a:pt x="507" y="3076"/>
                    <a:pt x="456" y="3086"/>
                    <a:pt x="406" y="3086"/>
                  </a:cubicBezTo>
                  <a:lnTo>
                    <a:pt x="406" y="2581"/>
                  </a:lnTo>
                  <a:close/>
                  <a:moveTo>
                    <a:pt x="2575" y="3389"/>
                  </a:moveTo>
                  <a:cubicBezTo>
                    <a:pt x="2618" y="3389"/>
                    <a:pt x="2661" y="3400"/>
                    <a:pt x="2701" y="3420"/>
                  </a:cubicBezTo>
                  <a:cubicBezTo>
                    <a:pt x="2803" y="3471"/>
                    <a:pt x="2914" y="3491"/>
                    <a:pt x="3025" y="3491"/>
                  </a:cubicBezTo>
                  <a:lnTo>
                    <a:pt x="3025" y="5200"/>
                  </a:lnTo>
                  <a:cubicBezTo>
                    <a:pt x="3025" y="5919"/>
                    <a:pt x="2438" y="6505"/>
                    <a:pt x="1710" y="6505"/>
                  </a:cubicBezTo>
                  <a:cubicBezTo>
                    <a:pt x="1306" y="6505"/>
                    <a:pt x="941" y="6313"/>
                    <a:pt x="699" y="6020"/>
                  </a:cubicBezTo>
                  <a:cubicBezTo>
                    <a:pt x="779" y="5989"/>
                    <a:pt x="840" y="5919"/>
                    <a:pt x="840" y="5827"/>
                  </a:cubicBezTo>
                  <a:cubicBezTo>
                    <a:pt x="840" y="5716"/>
                    <a:pt x="750" y="5625"/>
                    <a:pt x="638" y="5625"/>
                  </a:cubicBezTo>
                  <a:lnTo>
                    <a:pt x="476" y="5625"/>
                  </a:lnTo>
                  <a:cubicBezTo>
                    <a:pt x="426" y="5463"/>
                    <a:pt x="406" y="5321"/>
                    <a:pt x="406" y="5170"/>
                  </a:cubicBezTo>
                  <a:lnTo>
                    <a:pt x="638" y="5170"/>
                  </a:lnTo>
                  <a:cubicBezTo>
                    <a:pt x="750" y="5170"/>
                    <a:pt x="840" y="5079"/>
                    <a:pt x="840" y="4968"/>
                  </a:cubicBezTo>
                  <a:cubicBezTo>
                    <a:pt x="840" y="4856"/>
                    <a:pt x="750" y="4766"/>
                    <a:pt x="638" y="4766"/>
                  </a:cubicBezTo>
                  <a:lnTo>
                    <a:pt x="406" y="4766"/>
                  </a:lnTo>
                  <a:lnTo>
                    <a:pt x="406" y="4310"/>
                  </a:lnTo>
                  <a:lnTo>
                    <a:pt x="638" y="4310"/>
                  </a:lnTo>
                  <a:cubicBezTo>
                    <a:pt x="750" y="4310"/>
                    <a:pt x="840" y="4219"/>
                    <a:pt x="840" y="4108"/>
                  </a:cubicBezTo>
                  <a:cubicBezTo>
                    <a:pt x="840" y="3986"/>
                    <a:pt x="750" y="3905"/>
                    <a:pt x="638" y="3905"/>
                  </a:cubicBezTo>
                  <a:lnTo>
                    <a:pt x="406" y="3905"/>
                  </a:lnTo>
                  <a:lnTo>
                    <a:pt x="406" y="3491"/>
                  </a:lnTo>
                  <a:cubicBezTo>
                    <a:pt x="527" y="3491"/>
                    <a:pt x="628" y="3471"/>
                    <a:pt x="729" y="3420"/>
                  </a:cubicBezTo>
                  <a:cubicBezTo>
                    <a:pt x="765" y="3400"/>
                    <a:pt x="807" y="3389"/>
                    <a:pt x="850" y="3389"/>
                  </a:cubicBezTo>
                  <a:cubicBezTo>
                    <a:pt x="893" y="3389"/>
                    <a:pt x="936" y="3400"/>
                    <a:pt x="972" y="3420"/>
                  </a:cubicBezTo>
                  <a:cubicBezTo>
                    <a:pt x="1068" y="3470"/>
                    <a:pt x="1174" y="3496"/>
                    <a:pt x="1280" y="3496"/>
                  </a:cubicBezTo>
                  <a:cubicBezTo>
                    <a:pt x="1387" y="3496"/>
                    <a:pt x="1493" y="3470"/>
                    <a:pt x="1589" y="3420"/>
                  </a:cubicBezTo>
                  <a:cubicBezTo>
                    <a:pt x="1629" y="3400"/>
                    <a:pt x="1672" y="3389"/>
                    <a:pt x="1715" y="3389"/>
                  </a:cubicBezTo>
                  <a:cubicBezTo>
                    <a:pt x="1758" y="3389"/>
                    <a:pt x="1802" y="3400"/>
                    <a:pt x="1842" y="3420"/>
                  </a:cubicBezTo>
                  <a:cubicBezTo>
                    <a:pt x="1938" y="3470"/>
                    <a:pt x="2042" y="3496"/>
                    <a:pt x="2145" y="3496"/>
                  </a:cubicBezTo>
                  <a:cubicBezTo>
                    <a:pt x="2249" y="3496"/>
                    <a:pt x="2353" y="3470"/>
                    <a:pt x="2449" y="3420"/>
                  </a:cubicBezTo>
                  <a:cubicBezTo>
                    <a:pt x="2489" y="3400"/>
                    <a:pt x="2532" y="3389"/>
                    <a:pt x="2575" y="3389"/>
                  </a:cubicBezTo>
                  <a:close/>
                  <a:moveTo>
                    <a:pt x="1285" y="1"/>
                  </a:moveTo>
                  <a:cubicBezTo>
                    <a:pt x="1174" y="1"/>
                    <a:pt x="1083" y="92"/>
                    <a:pt x="1083" y="203"/>
                  </a:cubicBezTo>
                  <a:cubicBezTo>
                    <a:pt x="1083" y="497"/>
                    <a:pt x="1265" y="729"/>
                    <a:pt x="1508" y="820"/>
                  </a:cubicBezTo>
                  <a:lnTo>
                    <a:pt x="1508" y="1437"/>
                  </a:lnTo>
                  <a:cubicBezTo>
                    <a:pt x="1144" y="1518"/>
                    <a:pt x="860" y="1812"/>
                    <a:pt x="779" y="2176"/>
                  </a:cubicBezTo>
                  <a:lnTo>
                    <a:pt x="203" y="2176"/>
                  </a:lnTo>
                  <a:cubicBezTo>
                    <a:pt x="92" y="2176"/>
                    <a:pt x="1" y="2267"/>
                    <a:pt x="1" y="2378"/>
                  </a:cubicBezTo>
                  <a:lnTo>
                    <a:pt x="1" y="5200"/>
                  </a:lnTo>
                  <a:cubicBezTo>
                    <a:pt x="1" y="6141"/>
                    <a:pt x="770" y="6910"/>
                    <a:pt x="1710" y="6910"/>
                  </a:cubicBezTo>
                  <a:cubicBezTo>
                    <a:pt x="2661" y="6910"/>
                    <a:pt x="3430" y="6141"/>
                    <a:pt x="3430" y="5200"/>
                  </a:cubicBezTo>
                  <a:lnTo>
                    <a:pt x="3430" y="2378"/>
                  </a:lnTo>
                  <a:cubicBezTo>
                    <a:pt x="3430" y="2267"/>
                    <a:pt x="3339" y="2176"/>
                    <a:pt x="3227" y="2176"/>
                  </a:cubicBezTo>
                  <a:lnTo>
                    <a:pt x="2651" y="2176"/>
                  </a:lnTo>
                  <a:cubicBezTo>
                    <a:pt x="2570" y="1812"/>
                    <a:pt x="2287" y="1518"/>
                    <a:pt x="1912" y="1437"/>
                  </a:cubicBezTo>
                  <a:lnTo>
                    <a:pt x="1912" y="820"/>
                  </a:lnTo>
                  <a:cubicBezTo>
                    <a:pt x="2105" y="749"/>
                    <a:pt x="2256" y="587"/>
                    <a:pt x="2317" y="405"/>
                  </a:cubicBezTo>
                  <a:lnTo>
                    <a:pt x="4097" y="405"/>
                  </a:lnTo>
                  <a:lnTo>
                    <a:pt x="4097" y="6708"/>
                  </a:lnTo>
                  <a:cubicBezTo>
                    <a:pt x="4097" y="6819"/>
                    <a:pt x="4189" y="6910"/>
                    <a:pt x="4300" y="6910"/>
                  </a:cubicBezTo>
                  <a:cubicBezTo>
                    <a:pt x="4411" y="6910"/>
                    <a:pt x="4502" y="6819"/>
                    <a:pt x="4502" y="6708"/>
                  </a:cubicBezTo>
                  <a:lnTo>
                    <a:pt x="4502" y="203"/>
                  </a:lnTo>
                  <a:cubicBezTo>
                    <a:pt x="4502" y="92"/>
                    <a:pt x="4411" y="1"/>
                    <a:pt x="4300" y="1"/>
                  </a:cubicBezTo>
                  <a:lnTo>
                    <a:pt x="2146" y="1"/>
                  </a:lnTo>
                  <a:cubicBezTo>
                    <a:pt x="2034" y="1"/>
                    <a:pt x="1943" y="92"/>
                    <a:pt x="1943" y="203"/>
                  </a:cubicBezTo>
                  <a:cubicBezTo>
                    <a:pt x="1943" y="335"/>
                    <a:pt x="1832" y="446"/>
                    <a:pt x="1710" y="446"/>
                  </a:cubicBezTo>
                  <a:cubicBezTo>
                    <a:pt x="1589" y="446"/>
                    <a:pt x="1488" y="335"/>
                    <a:pt x="1488" y="203"/>
                  </a:cubicBezTo>
                  <a:cubicBezTo>
                    <a:pt x="1488" y="92"/>
                    <a:pt x="1397" y="1"/>
                    <a:pt x="1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69" name="Google Shape;769;p39"/>
          <p:cNvGrpSpPr/>
          <p:nvPr/>
        </p:nvGrpSpPr>
        <p:grpSpPr>
          <a:xfrm>
            <a:off x="4323559" y="2059884"/>
            <a:ext cx="496903" cy="496432"/>
            <a:chOff x="720646" y="2651777"/>
            <a:chExt cx="405437" cy="405085"/>
          </a:xfrm>
        </p:grpSpPr>
        <p:sp>
          <p:nvSpPr>
            <p:cNvPr id="770" name="Google Shape;770;p39"/>
            <p:cNvSpPr/>
            <p:nvPr/>
          </p:nvSpPr>
          <p:spPr>
            <a:xfrm>
              <a:off x="1074970" y="2779000"/>
              <a:ext cx="51112" cy="36853"/>
            </a:xfrm>
            <a:custGeom>
              <a:avLst/>
              <a:gdLst/>
              <a:ahLst/>
              <a:cxnLst/>
              <a:rect l="l" t="t" r="r" b="b"/>
              <a:pathLst>
                <a:path w="871" h="628" extrusionOk="0">
                  <a:moveTo>
                    <a:pt x="220" y="1"/>
                  </a:moveTo>
                  <a:cubicBezTo>
                    <a:pt x="168" y="1"/>
                    <a:pt x="118" y="21"/>
                    <a:pt x="82" y="61"/>
                  </a:cubicBezTo>
                  <a:cubicBezTo>
                    <a:pt x="1" y="142"/>
                    <a:pt x="1" y="273"/>
                    <a:pt x="82" y="345"/>
                  </a:cubicBezTo>
                  <a:lnTo>
                    <a:pt x="295" y="567"/>
                  </a:lnTo>
                  <a:cubicBezTo>
                    <a:pt x="335" y="608"/>
                    <a:pt x="386" y="628"/>
                    <a:pt x="436" y="628"/>
                  </a:cubicBezTo>
                  <a:cubicBezTo>
                    <a:pt x="487" y="628"/>
                    <a:pt x="538" y="608"/>
                    <a:pt x="578" y="567"/>
                  </a:cubicBezTo>
                  <a:lnTo>
                    <a:pt x="801" y="345"/>
                  </a:lnTo>
                  <a:cubicBezTo>
                    <a:pt x="871" y="273"/>
                    <a:pt x="871" y="142"/>
                    <a:pt x="801" y="61"/>
                  </a:cubicBezTo>
                  <a:cubicBezTo>
                    <a:pt x="760" y="21"/>
                    <a:pt x="707" y="1"/>
                    <a:pt x="654" y="1"/>
                  </a:cubicBezTo>
                  <a:cubicBezTo>
                    <a:pt x="600" y="1"/>
                    <a:pt x="547" y="21"/>
                    <a:pt x="507" y="61"/>
                  </a:cubicBezTo>
                  <a:lnTo>
                    <a:pt x="436" y="132"/>
                  </a:lnTo>
                  <a:lnTo>
                    <a:pt x="365" y="61"/>
                  </a:lnTo>
                  <a:cubicBezTo>
                    <a:pt x="325" y="21"/>
                    <a:pt x="272" y="1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897514" y="2703006"/>
              <a:ext cx="51699" cy="36911"/>
            </a:xfrm>
            <a:custGeom>
              <a:avLst/>
              <a:gdLst/>
              <a:ahLst/>
              <a:cxnLst/>
              <a:rect l="l" t="t" r="r" b="b"/>
              <a:pathLst>
                <a:path w="881" h="629" extrusionOk="0">
                  <a:moveTo>
                    <a:pt x="223" y="1"/>
                  </a:moveTo>
                  <a:cubicBezTo>
                    <a:pt x="173" y="1"/>
                    <a:pt x="122" y="21"/>
                    <a:pt x="82" y="62"/>
                  </a:cubicBezTo>
                  <a:cubicBezTo>
                    <a:pt x="1" y="142"/>
                    <a:pt x="1" y="274"/>
                    <a:pt x="82" y="354"/>
                  </a:cubicBezTo>
                  <a:lnTo>
                    <a:pt x="294" y="567"/>
                  </a:lnTo>
                  <a:cubicBezTo>
                    <a:pt x="334" y="608"/>
                    <a:pt x="387" y="628"/>
                    <a:pt x="441" y="628"/>
                  </a:cubicBezTo>
                  <a:cubicBezTo>
                    <a:pt x="494" y="628"/>
                    <a:pt x="547" y="608"/>
                    <a:pt x="588" y="567"/>
                  </a:cubicBezTo>
                  <a:lnTo>
                    <a:pt x="800" y="354"/>
                  </a:lnTo>
                  <a:cubicBezTo>
                    <a:pt x="880" y="274"/>
                    <a:pt x="880" y="142"/>
                    <a:pt x="800" y="62"/>
                  </a:cubicBezTo>
                  <a:cubicBezTo>
                    <a:pt x="759" y="21"/>
                    <a:pt x="706" y="1"/>
                    <a:pt x="654" y="1"/>
                  </a:cubicBezTo>
                  <a:cubicBezTo>
                    <a:pt x="602" y="1"/>
                    <a:pt x="552" y="21"/>
                    <a:pt x="516" y="62"/>
                  </a:cubicBezTo>
                  <a:lnTo>
                    <a:pt x="435" y="132"/>
                  </a:lnTo>
                  <a:lnTo>
                    <a:pt x="365" y="62"/>
                  </a:lnTo>
                  <a:cubicBezTo>
                    <a:pt x="325" y="21"/>
                    <a:pt x="274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20646" y="2753825"/>
              <a:ext cx="346696" cy="303036"/>
            </a:xfrm>
            <a:custGeom>
              <a:avLst/>
              <a:gdLst/>
              <a:ahLst/>
              <a:cxnLst/>
              <a:rect l="l" t="t" r="r" b="b"/>
              <a:pathLst>
                <a:path w="5908" h="5164" extrusionOk="0">
                  <a:moveTo>
                    <a:pt x="1093" y="1482"/>
                  </a:moveTo>
                  <a:lnTo>
                    <a:pt x="1093" y="2806"/>
                  </a:lnTo>
                  <a:lnTo>
                    <a:pt x="1062" y="2806"/>
                  </a:lnTo>
                  <a:cubicBezTo>
                    <a:pt x="698" y="2806"/>
                    <a:pt x="405" y="2513"/>
                    <a:pt x="405" y="2149"/>
                  </a:cubicBezTo>
                  <a:cubicBezTo>
                    <a:pt x="405" y="1785"/>
                    <a:pt x="698" y="1482"/>
                    <a:pt x="1062" y="1482"/>
                  </a:cubicBezTo>
                  <a:close/>
                  <a:moveTo>
                    <a:pt x="4946" y="1208"/>
                  </a:moveTo>
                  <a:cubicBezTo>
                    <a:pt x="5210" y="1340"/>
                    <a:pt x="5412" y="1714"/>
                    <a:pt x="5412" y="2149"/>
                  </a:cubicBezTo>
                  <a:cubicBezTo>
                    <a:pt x="5412" y="2574"/>
                    <a:pt x="5210" y="2948"/>
                    <a:pt x="4946" y="3080"/>
                  </a:cubicBezTo>
                  <a:lnTo>
                    <a:pt x="4946" y="1208"/>
                  </a:lnTo>
                  <a:close/>
                  <a:moveTo>
                    <a:pt x="3682" y="965"/>
                  </a:moveTo>
                  <a:lnTo>
                    <a:pt x="3682" y="3323"/>
                  </a:lnTo>
                  <a:cubicBezTo>
                    <a:pt x="2984" y="3040"/>
                    <a:pt x="2246" y="2867"/>
                    <a:pt x="1497" y="2817"/>
                  </a:cubicBezTo>
                  <a:lnTo>
                    <a:pt x="1497" y="1471"/>
                  </a:lnTo>
                  <a:cubicBezTo>
                    <a:pt x="2246" y="1421"/>
                    <a:pt x="2984" y="1259"/>
                    <a:pt x="3682" y="965"/>
                  </a:cubicBezTo>
                  <a:close/>
                  <a:moveTo>
                    <a:pt x="4542" y="551"/>
                  </a:moveTo>
                  <a:lnTo>
                    <a:pt x="4542" y="3748"/>
                  </a:lnTo>
                  <a:cubicBezTo>
                    <a:pt x="4380" y="3656"/>
                    <a:pt x="4279" y="3595"/>
                    <a:pt x="4087" y="3505"/>
                  </a:cubicBezTo>
                  <a:lnTo>
                    <a:pt x="4087" y="794"/>
                  </a:lnTo>
                  <a:cubicBezTo>
                    <a:pt x="4289" y="693"/>
                    <a:pt x="4400" y="621"/>
                    <a:pt x="4542" y="551"/>
                  </a:cubicBezTo>
                  <a:close/>
                  <a:moveTo>
                    <a:pt x="1922" y="3272"/>
                  </a:moveTo>
                  <a:lnTo>
                    <a:pt x="1922" y="3272"/>
                  </a:lnTo>
                  <a:cubicBezTo>
                    <a:pt x="2044" y="3282"/>
                    <a:pt x="2165" y="3303"/>
                    <a:pt x="2286" y="3323"/>
                  </a:cubicBezTo>
                  <a:cubicBezTo>
                    <a:pt x="2286" y="3353"/>
                    <a:pt x="2256" y="3242"/>
                    <a:pt x="2640" y="4719"/>
                  </a:cubicBezTo>
                  <a:cubicBezTo>
                    <a:pt x="2397" y="4627"/>
                    <a:pt x="2206" y="4425"/>
                    <a:pt x="2134" y="4152"/>
                  </a:cubicBezTo>
                  <a:lnTo>
                    <a:pt x="1922" y="3272"/>
                  </a:lnTo>
                  <a:close/>
                  <a:moveTo>
                    <a:pt x="4748" y="1"/>
                  </a:moveTo>
                  <a:cubicBezTo>
                    <a:pt x="4717" y="1"/>
                    <a:pt x="4684" y="8"/>
                    <a:pt x="4654" y="25"/>
                  </a:cubicBezTo>
                  <a:lnTo>
                    <a:pt x="4229" y="257"/>
                  </a:lnTo>
                  <a:cubicBezTo>
                    <a:pt x="3267" y="794"/>
                    <a:pt x="2175" y="1077"/>
                    <a:pt x="1062" y="1077"/>
                  </a:cubicBezTo>
                  <a:cubicBezTo>
                    <a:pt x="475" y="1077"/>
                    <a:pt x="0" y="1563"/>
                    <a:pt x="0" y="2149"/>
                  </a:cubicBezTo>
                  <a:cubicBezTo>
                    <a:pt x="0" y="2736"/>
                    <a:pt x="475" y="3211"/>
                    <a:pt x="1062" y="3211"/>
                  </a:cubicBezTo>
                  <a:cubicBezTo>
                    <a:pt x="1214" y="3211"/>
                    <a:pt x="1356" y="3222"/>
                    <a:pt x="1497" y="3222"/>
                  </a:cubicBezTo>
                  <a:cubicBezTo>
                    <a:pt x="1497" y="3272"/>
                    <a:pt x="1487" y="3201"/>
                    <a:pt x="1750" y="4253"/>
                  </a:cubicBezTo>
                  <a:cubicBezTo>
                    <a:pt x="1882" y="4789"/>
                    <a:pt x="2357" y="5164"/>
                    <a:pt x="2914" y="5164"/>
                  </a:cubicBezTo>
                  <a:cubicBezTo>
                    <a:pt x="3045" y="5164"/>
                    <a:pt x="3146" y="5042"/>
                    <a:pt x="3105" y="4910"/>
                  </a:cubicBezTo>
                  <a:lnTo>
                    <a:pt x="2721" y="3424"/>
                  </a:lnTo>
                  <a:lnTo>
                    <a:pt x="2721" y="3424"/>
                  </a:lnTo>
                  <a:cubicBezTo>
                    <a:pt x="3602" y="3656"/>
                    <a:pt x="4117" y="3970"/>
                    <a:pt x="4654" y="4263"/>
                  </a:cubicBezTo>
                  <a:cubicBezTo>
                    <a:pt x="4685" y="4283"/>
                    <a:pt x="4719" y="4292"/>
                    <a:pt x="4752" y="4292"/>
                  </a:cubicBezTo>
                  <a:cubicBezTo>
                    <a:pt x="4854" y="4292"/>
                    <a:pt x="4946" y="4206"/>
                    <a:pt x="4946" y="4092"/>
                  </a:cubicBezTo>
                  <a:lnTo>
                    <a:pt x="4946" y="3515"/>
                  </a:lnTo>
                  <a:cubicBezTo>
                    <a:pt x="5169" y="3454"/>
                    <a:pt x="5371" y="3323"/>
                    <a:pt x="5523" y="3100"/>
                  </a:cubicBezTo>
                  <a:cubicBezTo>
                    <a:pt x="5908" y="2574"/>
                    <a:pt x="5908" y="1724"/>
                    <a:pt x="5523" y="1188"/>
                  </a:cubicBezTo>
                  <a:cubicBezTo>
                    <a:pt x="5371" y="976"/>
                    <a:pt x="5169" y="834"/>
                    <a:pt x="4946" y="783"/>
                  </a:cubicBezTo>
                  <a:lnTo>
                    <a:pt x="4946" y="207"/>
                  </a:lnTo>
                  <a:cubicBezTo>
                    <a:pt x="4946" y="83"/>
                    <a:pt x="4852" y="1"/>
                    <a:pt x="47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988355" y="2651777"/>
              <a:ext cx="131801" cy="111849"/>
            </a:xfrm>
            <a:custGeom>
              <a:avLst/>
              <a:gdLst/>
              <a:ahLst/>
              <a:cxnLst/>
              <a:rect l="l" t="t" r="r" b="b"/>
              <a:pathLst>
                <a:path w="2246" h="1906" extrusionOk="0">
                  <a:moveTo>
                    <a:pt x="1615" y="401"/>
                  </a:moveTo>
                  <a:cubicBezTo>
                    <a:pt x="1674" y="401"/>
                    <a:pt x="1735" y="423"/>
                    <a:pt x="1780" y="469"/>
                  </a:cubicBezTo>
                  <a:cubicBezTo>
                    <a:pt x="1861" y="560"/>
                    <a:pt x="1872" y="701"/>
                    <a:pt x="1780" y="793"/>
                  </a:cubicBezTo>
                  <a:lnTo>
                    <a:pt x="1153" y="1420"/>
                  </a:lnTo>
                  <a:cubicBezTo>
                    <a:pt x="749" y="1005"/>
                    <a:pt x="527" y="793"/>
                    <a:pt x="536" y="793"/>
                  </a:cubicBezTo>
                  <a:lnTo>
                    <a:pt x="536" y="793"/>
                  </a:lnTo>
                  <a:cubicBezTo>
                    <a:pt x="536" y="793"/>
                    <a:pt x="536" y="793"/>
                    <a:pt x="537" y="793"/>
                  </a:cubicBezTo>
                  <a:cubicBezTo>
                    <a:pt x="445" y="712"/>
                    <a:pt x="445" y="560"/>
                    <a:pt x="537" y="469"/>
                  </a:cubicBezTo>
                  <a:cubicBezTo>
                    <a:pt x="583" y="428"/>
                    <a:pt x="644" y="405"/>
                    <a:pt x="703" y="405"/>
                  </a:cubicBezTo>
                  <a:cubicBezTo>
                    <a:pt x="760" y="405"/>
                    <a:pt x="816" y="425"/>
                    <a:pt x="860" y="469"/>
                  </a:cubicBezTo>
                  <a:lnTo>
                    <a:pt x="1012" y="621"/>
                  </a:lnTo>
                  <a:cubicBezTo>
                    <a:pt x="1052" y="661"/>
                    <a:pt x="1105" y="681"/>
                    <a:pt x="1159" y="681"/>
                  </a:cubicBezTo>
                  <a:cubicBezTo>
                    <a:pt x="1212" y="681"/>
                    <a:pt x="1265" y="661"/>
                    <a:pt x="1305" y="621"/>
                  </a:cubicBezTo>
                  <a:lnTo>
                    <a:pt x="1457" y="469"/>
                  </a:lnTo>
                  <a:cubicBezTo>
                    <a:pt x="1497" y="423"/>
                    <a:pt x="1555" y="401"/>
                    <a:pt x="1615" y="401"/>
                  </a:cubicBezTo>
                  <a:close/>
                  <a:moveTo>
                    <a:pt x="1615" y="1"/>
                  </a:moveTo>
                  <a:cubicBezTo>
                    <a:pt x="1456" y="1"/>
                    <a:pt x="1292" y="61"/>
                    <a:pt x="1153" y="196"/>
                  </a:cubicBezTo>
                  <a:cubicBezTo>
                    <a:pt x="1020" y="62"/>
                    <a:pt x="857" y="1"/>
                    <a:pt x="698" y="1"/>
                  </a:cubicBezTo>
                  <a:cubicBezTo>
                    <a:pt x="533" y="1"/>
                    <a:pt x="372" y="67"/>
                    <a:pt x="253" y="186"/>
                  </a:cubicBezTo>
                  <a:cubicBezTo>
                    <a:pt x="0" y="438"/>
                    <a:pt x="0" y="833"/>
                    <a:pt x="253" y="1086"/>
                  </a:cubicBezTo>
                  <a:lnTo>
                    <a:pt x="1012" y="1845"/>
                  </a:lnTo>
                  <a:cubicBezTo>
                    <a:pt x="1052" y="1885"/>
                    <a:pt x="1105" y="1906"/>
                    <a:pt x="1159" y="1906"/>
                  </a:cubicBezTo>
                  <a:cubicBezTo>
                    <a:pt x="1212" y="1906"/>
                    <a:pt x="1265" y="1885"/>
                    <a:pt x="1305" y="1845"/>
                  </a:cubicBezTo>
                  <a:lnTo>
                    <a:pt x="2064" y="1086"/>
                  </a:lnTo>
                  <a:cubicBezTo>
                    <a:pt x="2185" y="964"/>
                    <a:pt x="2246" y="803"/>
                    <a:pt x="2246" y="631"/>
                  </a:cubicBezTo>
                  <a:cubicBezTo>
                    <a:pt x="2246" y="256"/>
                    <a:pt x="1943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74" name="Google Shape;774;p39"/>
          <p:cNvGrpSpPr/>
          <p:nvPr/>
        </p:nvGrpSpPr>
        <p:grpSpPr>
          <a:xfrm>
            <a:off x="6942178" y="2059634"/>
            <a:ext cx="497048" cy="496935"/>
            <a:chOff x="720000" y="3369052"/>
            <a:chExt cx="405555" cy="405496"/>
          </a:xfrm>
        </p:grpSpPr>
        <p:sp>
          <p:nvSpPr>
            <p:cNvPr id="775" name="Google Shape;775;p39"/>
            <p:cNvSpPr/>
            <p:nvPr/>
          </p:nvSpPr>
          <p:spPr>
            <a:xfrm>
              <a:off x="720000" y="3408134"/>
              <a:ext cx="405555" cy="366414"/>
            </a:xfrm>
            <a:custGeom>
              <a:avLst/>
              <a:gdLst/>
              <a:ahLst/>
              <a:cxnLst/>
              <a:rect l="l" t="t" r="r" b="b"/>
              <a:pathLst>
                <a:path w="6911" h="6244" extrusionOk="0">
                  <a:moveTo>
                    <a:pt x="684" y="405"/>
                  </a:moveTo>
                  <a:cubicBezTo>
                    <a:pt x="696" y="405"/>
                    <a:pt x="708" y="406"/>
                    <a:pt x="719" y="407"/>
                  </a:cubicBezTo>
                  <a:cubicBezTo>
                    <a:pt x="871" y="417"/>
                    <a:pt x="992" y="549"/>
                    <a:pt x="992" y="710"/>
                  </a:cubicBezTo>
                  <a:lnTo>
                    <a:pt x="992" y="1985"/>
                  </a:lnTo>
                  <a:cubicBezTo>
                    <a:pt x="719" y="2228"/>
                    <a:pt x="699" y="2653"/>
                    <a:pt x="962" y="2916"/>
                  </a:cubicBezTo>
                  <a:lnTo>
                    <a:pt x="1630" y="3583"/>
                  </a:lnTo>
                  <a:cubicBezTo>
                    <a:pt x="1670" y="3624"/>
                    <a:pt x="1721" y="3644"/>
                    <a:pt x="1771" y="3644"/>
                  </a:cubicBezTo>
                  <a:cubicBezTo>
                    <a:pt x="1822" y="3644"/>
                    <a:pt x="1873" y="3624"/>
                    <a:pt x="1913" y="3583"/>
                  </a:cubicBezTo>
                  <a:cubicBezTo>
                    <a:pt x="1994" y="3502"/>
                    <a:pt x="1994" y="3381"/>
                    <a:pt x="1913" y="3300"/>
                  </a:cubicBezTo>
                  <a:lnTo>
                    <a:pt x="1245" y="2632"/>
                  </a:lnTo>
                  <a:cubicBezTo>
                    <a:pt x="1134" y="2521"/>
                    <a:pt x="1165" y="2318"/>
                    <a:pt x="1316" y="2258"/>
                  </a:cubicBezTo>
                  <a:cubicBezTo>
                    <a:pt x="1356" y="2237"/>
                    <a:pt x="1387" y="2237"/>
                    <a:pt x="1428" y="2237"/>
                  </a:cubicBezTo>
                  <a:cubicBezTo>
                    <a:pt x="1488" y="2248"/>
                    <a:pt x="1529" y="2268"/>
                    <a:pt x="1529" y="2268"/>
                  </a:cubicBezTo>
                  <a:cubicBezTo>
                    <a:pt x="1559" y="2288"/>
                    <a:pt x="1549" y="2278"/>
                    <a:pt x="1893" y="2622"/>
                  </a:cubicBezTo>
                  <a:cubicBezTo>
                    <a:pt x="2064" y="2794"/>
                    <a:pt x="2267" y="2925"/>
                    <a:pt x="2510" y="3026"/>
                  </a:cubicBezTo>
                  <a:cubicBezTo>
                    <a:pt x="2702" y="3098"/>
                    <a:pt x="2823" y="3280"/>
                    <a:pt x="2823" y="3472"/>
                  </a:cubicBezTo>
                  <a:lnTo>
                    <a:pt x="2823" y="4959"/>
                  </a:lnTo>
                  <a:lnTo>
                    <a:pt x="1508" y="4959"/>
                  </a:lnTo>
                  <a:cubicBezTo>
                    <a:pt x="1498" y="4655"/>
                    <a:pt x="1407" y="4129"/>
                    <a:pt x="891" y="3714"/>
                  </a:cubicBezTo>
                  <a:cubicBezTo>
                    <a:pt x="416" y="3330"/>
                    <a:pt x="405" y="2814"/>
                    <a:pt x="405" y="2794"/>
                  </a:cubicBezTo>
                  <a:lnTo>
                    <a:pt x="405" y="690"/>
                  </a:lnTo>
                  <a:cubicBezTo>
                    <a:pt x="405" y="530"/>
                    <a:pt x="528" y="405"/>
                    <a:pt x="684" y="405"/>
                  </a:cubicBezTo>
                  <a:close/>
                  <a:moveTo>
                    <a:pt x="6214" y="406"/>
                  </a:moveTo>
                  <a:cubicBezTo>
                    <a:pt x="6220" y="406"/>
                    <a:pt x="6226" y="407"/>
                    <a:pt x="6232" y="407"/>
                  </a:cubicBezTo>
                  <a:cubicBezTo>
                    <a:pt x="6384" y="407"/>
                    <a:pt x="6506" y="538"/>
                    <a:pt x="6506" y="700"/>
                  </a:cubicBezTo>
                  <a:lnTo>
                    <a:pt x="6506" y="2794"/>
                  </a:lnTo>
                  <a:cubicBezTo>
                    <a:pt x="6506" y="2814"/>
                    <a:pt x="6495" y="3330"/>
                    <a:pt x="6030" y="3714"/>
                  </a:cubicBezTo>
                  <a:cubicBezTo>
                    <a:pt x="5514" y="4129"/>
                    <a:pt x="5413" y="4655"/>
                    <a:pt x="5403" y="4959"/>
                  </a:cubicBezTo>
                  <a:lnTo>
                    <a:pt x="4098" y="4959"/>
                  </a:lnTo>
                  <a:lnTo>
                    <a:pt x="4098" y="3472"/>
                  </a:lnTo>
                  <a:cubicBezTo>
                    <a:pt x="4098" y="3280"/>
                    <a:pt x="4219" y="3098"/>
                    <a:pt x="4402" y="3026"/>
                  </a:cubicBezTo>
                  <a:cubicBezTo>
                    <a:pt x="4644" y="2925"/>
                    <a:pt x="4856" y="2794"/>
                    <a:pt x="5029" y="2622"/>
                  </a:cubicBezTo>
                  <a:cubicBezTo>
                    <a:pt x="5362" y="2288"/>
                    <a:pt x="5362" y="2288"/>
                    <a:pt x="5403" y="2258"/>
                  </a:cubicBezTo>
                  <a:cubicBezTo>
                    <a:pt x="5433" y="2243"/>
                    <a:pt x="5466" y="2235"/>
                    <a:pt x="5499" y="2235"/>
                  </a:cubicBezTo>
                  <a:cubicBezTo>
                    <a:pt x="5532" y="2235"/>
                    <a:pt x="5565" y="2243"/>
                    <a:pt x="5595" y="2258"/>
                  </a:cubicBezTo>
                  <a:cubicBezTo>
                    <a:pt x="5747" y="2318"/>
                    <a:pt x="5787" y="2511"/>
                    <a:pt x="5676" y="2632"/>
                  </a:cubicBezTo>
                  <a:lnTo>
                    <a:pt x="4998" y="3300"/>
                  </a:lnTo>
                  <a:cubicBezTo>
                    <a:pt x="4917" y="3381"/>
                    <a:pt x="4917" y="3502"/>
                    <a:pt x="4998" y="3583"/>
                  </a:cubicBezTo>
                  <a:cubicBezTo>
                    <a:pt x="5038" y="3624"/>
                    <a:pt x="5092" y="3644"/>
                    <a:pt x="5145" y="3644"/>
                  </a:cubicBezTo>
                  <a:cubicBezTo>
                    <a:pt x="5198" y="3644"/>
                    <a:pt x="5251" y="3624"/>
                    <a:pt x="5292" y="3583"/>
                  </a:cubicBezTo>
                  <a:lnTo>
                    <a:pt x="5959" y="2916"/>
                  </a:lnTo>
                  <a:cubicBezTo>
                    <a:pt x="6212" y="2653"/>
                    <a:pt x="6202" y="2237"/>
                    <a:pt x="5929" y="1985"/>
                  </a:cubicBezTo>
                  <a:lnTo>
                    <a:pt x="5929" y="690"/>
                  </a:lnTo>
                  <a:cubicBezTo>
                    <a:pt x="5929" y="534"/>
                    <a:pt x="6060" y="406"/>
                    <a:pt x="6214" y="406"/>
                  </a:cubicBezTo>
                  <a:close/>
                  <a:moveTo>
                    <a:pt x="3258" y="5364"/>
                  </a:moveTo>
                  <a:lnTo>
                    <a:pt x="3258" y="5839"/>
                  </a:lnTo>
                  <a:lnTo>
                    <a:pt x="962" y="5839"/>
                  </a:lnTo>
                  <a:lnTo>
                    <a:pt x="962" y="5364"/>
                  </a:lnTo>
                  <a:close/>
                  <a:moveTo>
                    <a:pt x="5949" y="5364"/>
                  </a:moveTo>
                  <a:lnTo>
                    <a:pt x="5949" y="5839"/>
                  </a:lnTo>
                  <a:lnTo>
                    <a:pt x="3663" y="5839"/>
                  </a:lnTo>
                  <a:lnTo>
                    <a:pt x="3663" y="5364"/>
                  </a:lnTo>
                  <a:close/>
                  <a:moveTo>
                    <a:pt x="695" y="0"/>
                  </a:moveTo>
                  <a:cubicBezTo>
                    <a:pt x="314" y="0"/>
                    <a:pt x="1" y="304"/>
                    <a:pt x="1" y="690"/>
                  </a:cubicBezTo>
                  <a:lnTo>
                    <a:pt x="1" y="2784"/>
                  </a:lnTo>
                  <a:cubicBezTo>
                    <a:pt x="1" y="2835"/>
                    <a:pt x="11" y="3523"/>
                    <a:pt x="628" y="4028"/>
                  </a:cubicBezTo>
                  <a:cubicBezTo>
                    <a:pt x="1023" y="4342"/>
                    <a:pt x="1104" y="4736"/>
                    <a:pt x="1104" y="4959"/>
                  </a:cubicBezTo>
                  <a:lnTo>
                    <a:pt x="760" y="4959"/>
                  </a:lnTo>
                  <a:cubicBezTo>
                    <a:pt x="648" y="4959"/>
                    <a:pt x="558" y="5050"/>
                    <a:pt x="558" y="5161"/>
                  </a:cubicBezTo>
                  <a:lnTo>
                    <a:pt x="558" y="6041"/>
                  </a:lnTo>
                  <a:cubicBezTo>
                    <a:pt x="558" y="6153"/>
                    <a:pt x="648" y="6243"/>
                    <a:pt x="760" y="6243"/>
                  </a:cubicBezTo>
                  <a:lnTo>
                    <a:pt x="6151" y="6243"/>
                  </a:lnTo>
                  <a:cubicBezTo>
                    <a:pt x="6263" y="6243"/>
                    <a:pt x="6353" y="6153"/>
                    <a:pt x="6353" y="6041"/>
                  </a:cubicBezTo>
                  <a:lnTo>
                    <a:pt x="6353" y="5161"/>
                  </a:lnTo>
                  <a:cubicBezTo>
                    <a:pt x="6353" y="5050"/>
                    <a:pt x="6263" y="4959"/>
                    <a:pt x="6151" y="4959"/>
                  </a:cubicBezTo>
                  <a:lnTo>
                    <a:pt x="5807" y="4959"/>
                  </a:lnTo>
                  <a:cubicBezTo>
                    <a:pt x="5818" y="4736"/>
                    <a:pt x="5888" y="4342"/>
                    <a:pt x="6283" y="4028"/>
                  </a:cubicBezTo>
                  <a:cubicBezTo>
                    <a:pt x="6900" y="3523"/>
                    <a:pt x="6910" y="2835"/>
                    <a:pt x="6910" y="2784"/>
                  </a:cubicBezTo>
                  <a:lnTo>
                    <a:pt x="6910" y="700"/>
                  </a:lnTo>
                  <a:cubicBezTo>
                    <a:pt x="6910" y="315"/>
                    <a:pt x="6607" y="2"/>
                    <a:pt x="6232" y="2"/>
                  </a:cubicBezTo>
                  <a:cubicBezTo>
                    <a:pt x="6226" y="2"/>
                    <a:pt x="6219" y="2"/>
                    <a:pt x="6213" y="2"/>
                  </a:cubicBezTo>
                  <a:cubicBezTo>
                    <a:pt x="5837" y="2"/>
                    <a:pt x="5524" y="302"/>
                    <a:pt x="5524" y="690"/>
                  </a:cubicBezTo>
                  <a:lnTo>
                    <a:pt x="5524" y="1833"/>
                  </a:lnTo>
                  <a:cubicBezTo>
                    <a:pt x="5342" y="1833"/>
                    <a:pt x="5170" y="1904"/>
                    <a:pt x="5059" y="2015"/>
                  </a:cubicBezTo>
                  <a:cubicBezTo>
                    <a:pt x="4928" y="2147"/>
                    <a:pt x="4826" y="2258"/>
                    <a:pt x="4735" y="2339"/>
                  </a:cubicBezTo>
                  <a:cubicBezTo>
                    <a:pt x="4604" y="2471"/>
                    <a:pt x="4442" y="2572"/>
                    <a:pt x="4260" y="2642"/>
                  </a:cubicBezTo>
                  <a:cubicBezTo>
                    <a:pt x="3916" y="2774"/>
                    <a:pt x="3693" y="3107"/>
                    <a:pt x="3693" y="3472"/>
                  </a:cubicBezTo>
                  <a:lnTo>
                    <a:pt x="3693" y="4959"/>
                  </a:lnTo>
                  <a:lnTo>
                    <a:pt x="3228" y="4959"/>
                  </a:lnTo>
                  <a:lnTo>
                    <a:pt x="3228" y="3472"/>
                  </a:lnTo>
                  <a:cubicBezTo>
                    <a:pt x="3228" y="3107"/>
                    <a:pt x="2995" y="2774"/>
                    <a:pt x="2662" y="2642"/>
                  </a:cubicBezTo>
                  <a:cubicBezTo>
                    <a:pt x="2469" y="2572"/>
                    <a:pt x="2307" y="2471"/>
                    <a:pt x="2176" y="2339"/>
                  </a:cubicBezTo>
                  <a:lnTo>
                    <a:pt x="1832" y="1995"/>
                  </a:lnTo>
                  <a:cubicBezTo>
                    <a:pt x="1711" y="1884"/>
                    <a:pt x="1549" y="1833"/>
                    <a:pt x="1397" y="1833"/>
                  </a:cubicBezTo>
                  <a:lnTo>
                    <a:pt x="1397" y="710"/>
                  </a:lnTo>
                  <a:cubicBezTo>
                    <a:pt x="1397" y="346"/>
                    <a:pt x="1114" y="32"/>
                    <a:pt x="749" y="2"/>
                  </a:cubicBezTo>
                  <a:cubicBezTo>
                    <a:pt x="731" y="1"/>
                    <a:pt x="713" y="0"/>
                    <a:pt x="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828680" y="3369052"/>
              <a:ext cx="188195" cy="182913"/>
            </a:xfrm>
            <a:custGeom>
              <a:avLst/>
              <a:gdLst/>
              <a:ahLst/>
              <a:cxnLst/>
              <a:rect l="l" t="t" r="r" b="b"/>
              <a:pathLst>
                <a:path w="3207" h="3117" extrusionOk="0">
                  <a:moveTo>
                    <a:pt x="1983" y="405"/>
                  </a:moveTo>
                  <a:lnTo>
                    <a:pt x="1608" y="790"/>
                  </a:lnTo>
                  <a:lnTo>
                    <a:pt x="1224" y="405"/>
                  </a:lnTo>
                  <a:close/>
                  <a:moveTo>
                    <a:pt x="738" y="496"/>
                  </a:moveTo>
                  <a:lnTo>
                    <a:pt x="1315" y="1073"/>
                  </a:lnTo>
                  <a:lnTo>
                    <a:pt x="951" y="1437"/>
                  </a:lnTo>
                  <a:lnTo>
                    <a:pt x="516" y="1002"/>
                  </a:lnTo>
                  <a:cubicBezTo>
                    <a:pt x="445" y="931"/>
                    <a:pt x="445" y="799"/>
                    <a:pt x="516" y="718"/>
                  </a:cubicBezTo>
                  <a:lnTo>
                    <a:pt x="738" y="496"/>
                  </a:lnTo>
                  <a:close/>
                  <a:moveTo>
                    <a:pt x="2469" y="496"/>
                  </a:moveTo>
                  <a:lnTo>
                    <a:pt x="2691" y="718"/>
                  </a:lnTo>
                  <a:cubicBezTo>
                    <a:pt x="2762" y="799"/>
                    <a:pt x="2762" y="931"/>
                    <a:pt x="2691" y="1002"/>
                  </a:cubicBezTo>
                  <a:lnTo>
                    <a:pt x="1062" y="2631"/>
                  </a:lnTo>
                  <a:lnTo>
                    <a:pt x="708" y="2267"/>
                  </a:lnTo>
                  <a:cubicBezTo>
                    <a:pt x="1393" y="1576"/>
                    <a:pt x="1826" y="1139"/>
                    <a:pt x="2090" y="872"/>
                  </a:cubicBezTo>
                  <a:lnTo>
                    <a:pt x="2090" y="872"/>
                  </a:lnTo>
                  <a:cubicBezTo>
                    <a:pt x="2090" y="873"/>
                    <a:pt x="2089" y="873"/>
                    <a:pt x="2089" y="873"/>
                  </a:cubicBezTo>
                  <a:cubicBezTo>
                    <a:pt x="2090" y="873"/>
                    <a:pt x="2185" y="779"/>
                    <a:pt x="2469" y="496"/>
                  </a:cubicBezTo>
                  <a:close/>
                  <a:moveTo>
                    <a:pt x="2256" y="2013"/>
                  </a:moveTo>
                  <a:lnTo>
                    <a:pt x="2509" y="2267"/>
                  </a:lnTo>
                  <a:lnTo>
                    <a:pt x="2145" y="2631"/>
                  </a:lnTo>
                  <a:lnTo>
                    <a:pt x="1892" y="2377"/>
                  </a:lnTo>
                  <a:lnTo>
                    <a:pt x="2256" y="2013"/>
                  </a:lnTo>
                  <a:close/>
                  <a:moveTo>
                    <a:pt x="729" y="1"/>
                  </a:moveTo>
                  <a:cubicBezTo>
                    <a:pt x="688" y="10"/>
                    <a:pt x="637" y="21"/>
                    <a:pt x="607" y="51"/>
                  </a:cubicBezTo>
                  <a:cubicBezTo>
                    <a:pt x="597" y="61"/>
                    <a:pt x="637" y="31"/>
                    <a:pt x="233" y="435"/>
                  </a:cubicBezTo>
                  <a:cubicBezTo>
                    <a:pt x="0" y="678"/>
                    <a:pt x="0" y="1062"/>
                    <a:pt x="233" y="1295"/>
                  </a:cubicBezTo>
                  <a:lnTo>
                    <a:pt x="668" y="1730"/>
                  </a:lnTo>
                  <a:lnTo>
                    <a:pt x="273" y="2125"/>
                  </a:lnTo>
                  <a:cubicBezTo>
                    <a:pt x="192" y="2206"/>
                    <a:pt x="192" y="2337"/>
                    <a:pt x="273" y="2408"/>
                  </a:cubicBezTo>
                  <a:lnTo>
                    <a:pt x="921" y="3056"/>
                  </a:lnTo>
                  <a:cubicBezTo>
                    <a:pt x="961" y="3096"/>
                    <a:pt x="1014" y="3116"/>
                    <a:pt x="1066" y="3116"/>
                  </a:cubicBezTo>
                  <a:cubicBezTo>
                    <a:pt x="1118" y="3116"/>
                    <a:pt x="1169" y="3096"/>
                    <a:pt x="1204" y="3056"/>
                  </a:cubicBezTo>
                  <a:lnTo>
                    <a:pt x="1608" y="2661"/>
                  </a:lnTo>
                  <a:lnTo>
                    <a:pt x="2003" y="3056"/>
                  </a:lnTo>
                  <a:cubicBezTo>
                    <a:pt x="2044" y="3096"/>
                    <a:pt x="2094" y="3116"/>
                    <a:pt x="2145" y="3116"/>
                  </a:cubicBezTo>
                  <a:cubicBezTo>
                    <a:pt x="2195" y="3116"/>
                    <a:pt x="2246" y="3096"/>
                    <a:pt x="2287" y="3056"/>
                  </a:cubicBezTo>
                  <a:lnTo>
                    <a:pt x="2934" y="2408"/>
                  </a:lnTo>
                  <a:cubicBezTo>
                    <a:pt x="3015" y="2337"/>
                    <a:pt x="3015" y="2206"/>
                    <a:pt x="2934" y="2125"/>
                  </a:cubicBezTo>
                  <a:lnTo>
                    <a:pt x="2539" y="1730"/>
                  </a:lnTo>
                  <a:lnTo>
                    <a:pt x="2974" y="1295"/>
                  </a:lnTo>
                  <a:cubicBezTo>
                    <a:pt x="3207" y="1062"/>
                    <a:pt x="3207" y="678"/>
                    <a:pt x="2974" y="435"/>
                  </a:cubicBezTo>
                  <a:cubicBezTo>
                    <a:pt x="2590" y="41"/>
                    <a:pt x="2610" y="61"/>
                    <a:pt x="2600" y="51"/>
                  </a:cubicBezTo>
                  <a:cubicBezTo>
                    <a:pt x="2559" y="21"/>
                    <a:pt x="2509" y="1"/>
                    <a:pt x="24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02910"/>
              </p:ext>
            </p:extLst>
          </p:nvPr>
        </p:nvGraphicFramePr>
        <p:xfrm>
          <a:off x="107157" y="1293922"/>
          <a:ext cx="8929686" cy="367812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21862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1824850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5182974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448131">
                <a:tc>
                  <a:txBody>
                    <a:bodyPr/>
                    <a:lstStyle/>
                    <a:p>
                      <a:pPr algn="ctr"/>
                      <a:r>
                        <a:rPr lang="x-none" sz="1600" b="1">
                          <a:effectLst/>
                          <a:latin typeface="+mn-lt"/>
                        </a:rPr>
                        <a:t>New words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effectLst/>
                          <a:latin typeface="+mn-lt"/>
                        </a:rPr>
                        <a:t>Pronunciation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Definition</a:t>
                      </a:r>
                      <a:r>
                        <a:rPr lang="en-US" sz="16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478970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volunteer </a:t>
                      </a:r>
                      <a:r>
                        <a:rPr lang="x-none" sz="1600" b="1" i="0" u="none" strike="noStrike" kern="1200" cap="none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GB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</a:t>
                      </a:r>
                      <a:r>
                        <a:rPr lang="x-none" sz="1600" b="1" i="0" u="none" strike="noStrike" kern="1200" cap="none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x-none" sz="1600" b="1" i="0" u="none" strike="noStrike" kern="1200" cap="none" dirty="0">
                        <a:solidFill>
                          <a:srgbClr val="F2653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effectLst/>
                          <a:latin typeface="+mn-lt"/>
                        </a:rPr>
                        <a:t>/ˌvɒlənˈtɪə(r)/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1600" b="1"/>
                        <a:t>a person who does a job without being paid for it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US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</a:t>
                      </a:r>
                      <a:r>
                        <a:rPr lang="x-none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effectLst/>
                          <a:latin typeface="+mn-lt"/>
                        </a:rPr>
                        <a:t>/ədˈvɜːtɪsmənt/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x-none" sz="1600" b="1"/>
                        <a:t>a notice, picture or film telling people about a product, job or service</a:t>
                      </a:r>
                      <a:endParaRPr lang="x-none" sz="1600" b="1" dirty="0"/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73621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community</a:t>
                      </a:r>
                      <a:r>
                        <a:rPr lang="x-none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effectLst/>
                          <a:latin typeface="+mn-lt"/>
                        </a:rPr>
                        <a:t>/kəˈmjuːnəti/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1600" b="1"/>
                        <a:t>all the people who live in a particular area, country, </a:t>
                      </a:r>
                      <a:r>
                        <a:rPr lang="x-none" sz="1600" b="1" smtClean="0"/>
                        <a:t>etc</a:t>
                      </a:r>
                      <a:r>
                        <a:rPr lang="en-US" sz="1600" b="1" dirty="0" smtClean="0"/>
                        <a:t>.</a:t>
                      </a:r>
                      <a:endParaRPr lang="x-none" sz="1600" b="1"/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642834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boost (v)</a:t>
                      </a:r>
                      <a:endParaRPr lang="x-none" sz="1600" b="1" i="0" u="none" strike="noStrike" kern="1200" cap="none" dirty="0">
                        <a:solidFill>
                          <a:srgbClr val="F2653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effectLst/>
                          <a:latin typeface="+mn-lt"/>
                        </a:rPr>
                        <a:t>/buːst/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1600" b="1"/>
                        <a:t>to make something increase, or become better or more successful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63537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1600" b="1" i="0" u="none" strike="noStrike" kern="1200" cap="none" dirty="0">
                          <a:solidFill>
                            <a:srgbClr val="F2653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orphanage (n)</a:t>
                      </a:r>
                      <a:endParaRPr lang="x-none" sz="1600" b="1" i="0" u="none" strike="noStrike" kern="1200" cap="none" dirty="0">
                        <a:solidFill>
                          <a:srgbClr val="F2653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effectLst/>
                          <a:latin typeface="+mn-lt"/>
                        </a:rPr>
                        <a:t>/ˈɔːfənɪdʒ/</a:t>
                      </a:r>
                      <a:endParaRPr lang="x-none" sz="1600" b="1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x-none" sz="1600" b="1"/>
                        <a:t>a home for children whose parents are dead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6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50" y="202137"/>
            <a:ext cx="7704000" cy="572700"/>
          </a:xfrm>
        </p:spPr>
        <p:txBody>
          <a:bodyPr/>
          <a:lstStyle/>
          <a:p>
            <a:r>
              <a:rPr lang="en" sz="3200" b="1" dirty="0"/>
              <a:t>VOCABULARY</a:t>
            </a:r>
            <a:r>
              <a:rPr lang="en" sz="2800" b="1" dirty="0"/>
              <a:t> </a:t>
            </a:r>
            <a:r>
              <a:rPr lang="en" sz="3200" b="1" dirty="0"/>
              <a:t>QUICK-CHECK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6" name="Table 15"/>
          <p:cNvGraphicFramePr/>
          <p:nvPr>
            <p:extLst>
              <p:ext uri="{D42A27DB-BD31-4B8C-83A1-F6EECF244321}">
                <p14:modId xmlns:p14="http://schemas.microsoft.com/office/powerpoint/2010/main" val="3374688049"/>
              </p:ext>
            </p:extLst>
          </p:nvPr>
        </p:nvGraphicFramePr>
        <p:xfrm>
          <a:off x="520264" y="1007269"/>
          <a:ext cx="8450318" cy="3961933"/>
        </p:xfrm>
        <a:graphic>
          <a:graphicData uri="http://schemas.openxmlformats.org/drawingml/2006/table">
            <a:tbl>
              <a:tblPr/>
              <a:tblGrid>
                <a:gridCol w="282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8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6475">
                <a:tc>
                  <a:txBody>
                    <a:bodyPr/>
                    <a:lstStyle/>
                    <a:p>
                      <a:pPr algn="ctr"/>
                      <a:r>
                        <a:rPr lang="x-none" sz="18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New words</a:t>
                      </a:r>
                      <a:endParaRPr lang="x-none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Definition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612">
                <a:tc>
                  <a:txBody>
                    <a:bodyPr/>
                    <a:lstStyle/>
                    <a:p>
                      <a:pPr marL="144145" indent="-144145" algn="l"/>
                      <a:r>
                        <a:rPr lang="en-US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1.volunteer </a:t>
                      </a:r>
                      <a:r>
                        <a:rPr lang="x-none" sz="1800" b="1" i="0" u="none" strike="noStrike" kern="1200" cap="none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GB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</a:t>
                      </a:r>
                      <a:r>
                        <a:rPr lang="x-none" sz="1800" b="1" i="0" u="none" strike="noStrike" kern="1200" cap="none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x-none" sz="1800" b="1" i="0" u="none" strike="noStrike" kern="1200" cap="none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755" marR="71755" marT="71755" marB="71755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. </a:t>
                      </a:r>
                      <a:r>
                        <a:rPr lang="x-none" sz="1800" b="1">
                          <a:solidFill>
                            <a:srgbClr val="002060"/>
                          </a:solidFill>
                        </a:rPr>
                        <a:t>all the people who live in a particular area, country, etc. when talked about as a group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71755" marR="71755" marT="71755" marB="71755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144145" indent="-144145" algn="l"/>
                      <a:r>
                        <a:rPr lang="en-GB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2.advertisement</a:t>
                      </a:r>
                      <a:r>
                        <a:rPr lang="en-GB" sz="1800" b="1" i="0" u="none" strike="noStrike" kern="1200" cap="none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US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</a:t>
                      </a:r>
                      <a:r>
                        <a:rPr lang="x-none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marL="71755" marR="71755" marT="71755" marB="71755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b. </a:t>
                      </a:r>
                      <a:r>
                        <a:rPr lang="x-none" sz="1800" b="1">
                          <a:solidFill>
                            <a:srgbClr val="002060"/>
                          </a:solidFill>
                        </a:rPr>
                        <a:t>to make something increase, or become better or more successful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71755" marR="71755" marT="71755" marB="71755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623">
                <a:tc>
                  <a:txBody>
                    <a:bodyPr/>
                    <a:lstStyle/>
                    <a:p>
                      <a:pPr marL="144145" indent="-144145" algn="l"/>
                      <a:r>
                        <a:rPr lang="en-US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3.community</a:t>
                      </a:r>
                      <a:r>
                        <a:rPr lang="x-none" sz="1800" b="1" i="0" u="none" strike="noStrike" kern="1200" cap="none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x-none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(n)</a:t>
                      </a:r>
                    </a:p>
                  </a:txBody>
                  <a:tcPr marL="71755" marR="71755" marT="71755" marB="71755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c. </a:t>
                      </a:r>
                      <a:r>
                        <a:rPr lang="x-none" sz="1800" b="1">
                          <a:solidFill>
                            <a:srgbClr val="002060"/>
                          </a:solidFill>
                        </a:rPr>
                        <a:t>a person who does a job without being paid for it</a:t>
                      </a:r>
                    </a:p>
                  </a:txBody>
                  <a:tcPr marL="71755" marR="71755" marT="71755" marB="71755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328">
                <a:tc>
                  <a:txBody>
                    <a:bodyPr/>
                    <a:lstStyle/>
                    <a:p>
                      <a:pPr marL="144145" indent="-144145" algn="l"/>
                      <a:r>
                        <a:rPr lang="en-US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4.boost (v)</a:t>
                      </a:r>
                      <a:endParaRPr lang="x-none" sz="1800" b="1" i="0" u="none" strike="noStrike" kern="1200" cap="none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755" marR="71755" marT="71755" marB="71755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d. </a:t>
                      </a:r>
                      <a:r>
                        <a:rPr lang="x-none" sz="1800" b="1">
                          <a:solidFill>
                            <a:srgbClr val="002060"/>
                          </a:solidFill>
                        </a:rPr>
                        <a:t>a home for children whose parents are dead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71755" marR="71755" marT="71755" marB="71755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745">
                <a:tc>
                  <a:txBody>
                    <a:bodyPr/>
                    <a:lstStyle/>
                    <a:p>
                      <a:pPr marL="144145" indent="-144145" algn="l"/>
                      <a:r>
                        <a:rPr lang="en-US" sz="1800" b="1" i="0" u="none" strike="noStrike" kern="1200" cap="none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5.orphanage (n)</a:t>
                      </a:r>
                      <a:endParaRPr lang="x-none" sz="1800" b="1" i="0" u="none" strike="noStrike" kern="1200" cap="none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1755" marR="71755" marT="71755" marB="71755" anchor="ctr">
                    <a:lnL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e. </a:t>
                      </a:r>
                      <a:r>
                        <a:rPr lang="x-none" sz="1800" b="1">
                          <a:solidFill>
                            <a:srgbClr val="002060"/>
                          </a:solidFill>
                        </a:rPr>
                        <a:t>a notice, picture or film telling people about a product, job or service</a:t>
                      </a:r>
                    </a:p>
                  </a:txBody>
                  <a:tcPr marL="71755" marR="71755" marT="71755" marB="71755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2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Line 61"/>
          <p:cNvSpPr>
            <a:spLocks noChangeShapeType="1"/>
          </p:cNvSpPr>
          <p:nvPr/>
        </p:nvSpPr>
        <p:spPr bwMode="auto">
          <a:xfrm>
            <a:off x="2065289" y="2175640"/>
            <a:ext cx="1245477" cy="12198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Line 61"/>
          <p:cNvSpPr>
            <a:spLocks noChangeShapeType="1"/>
          </p:cNvSpPr>
          <p:nvPr/>
        </p:nvSpPr>
        <p:spPr bwMode="auto">
          <a:xfrm>
            <a:off x="2065289" y="2848304"/>
            <a:ext cx="1321677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61"/>
          <p:cNvSpPr>
            <a:spLocks noChangeShapeType="1"/>
          </p:cNvSpPr>
          <p:nvPr/>
        </p:nvSpPr>
        <p:spPr bwMode="auto">
          <a:xfrm flipV="1">
            <a:off x="1954925" y="2017985"/>
            <a:ext cx="1432042" cy="13356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61"/>
          <p:cNvSpPr>
            <a:spLocks noChangeShapeType="1"/>
          </p:cNvSpPr>
          <p:nvPr/>
        </p:nvSpPr>
        <p:spPr bwMode="auto">
          <a:xfrm flipV="1">
            <a:off x="1721074" y="2620030"/>
            <a:ext cx="1778877" cy="14671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Line 61"/>
          <p:cNvSpPr>
            <a:spLocks noChangeShapeType="1"/>
          </p:cNvSpPr>
          <p:nvPr/>
        </p:nvSpPr>
        <p:spPr bwMode="auto">
          <a:xfrm flipV="1">
            <a:off x="2254471" y="4087210"/>
            <a:ext cx="1132490" cy="61091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441;p36"/>
          <p:cNvSpPr/>
          <p:nvPr/>
        </p:nvSpPr>
        <p:spPr>
          <a:xfrm>
            <a:off x="5070948" y="2046097"/>
            <a:ext cx="3546966" cy="102223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/>
            <a:endParaRPr/>
          </a:p>
        </p:txBody>
      </p:sp>
      <p:grpSp>
        <p:nvGrpSpPr>
          <p:cNvPr id="1356" name="Google Shape;1356;p54"/>
          <p:cNvGrpSpPr/>
          <p:nvPr/>
        </p:nvGrpSpPr>
        <p:grpSpPr>
          <a:xfrm>
            <a:off x="720002" y="1178828"/>
            <a:ext cx="4472209" cy="3238957"/>
            <a:chOff x="5767625" y="3956550"/>
            <a:chExt cx="585475" cy="424025"/>
          </a:xfrm>
        </p:grpSpPr>
        <p:sp>
          <p:nvSpPr>
            <p:cNvPr id="1357" name="Google Shape;1357;p54"/>
            <p:cNvSpPr/>
            <p:nvPr/>
          </p:nvSpPr>
          <p:spPr>
            <a:xfrm>
              <a:off x="5767625" y="3956550"/>
              <a:ext cx="585475" cy="424025"/>
            </a:xfrm>
            <a:custGeom>
              <a:avLst/>
              <a:gdLst/>
              <a:ahLst/>
              <a:cxnLst/>
              <a:rect l="l" t="t" r="r" b="b"/>
              <a:pathLst>
                <a:path w="23419" h="16961" extrusionOk="0">
                  <a:moveTo>
                    <a:pt x="8195" y="5558"/>
                  </a:moveTo>
                  <a:cubicBezTo>
                    <a:pt x="8206" y="5643"/>
                    <a:pt x="8216" y="5728"/>
                    <a:pt x="8248" y="5802"/>
                  </a:cubicBezTo>
                  <a:lnTo>
                    <a:pt x="8248" y="5812"/>
                  </a:lnTo>
                  <a:lnTo>
                    <a:pt x="8174" y="5791"/>
                  </a:lnTo>
                  <a:lnTo>
                    <a:pt x="8195" y="5558"/>
                  </a:lnTo>
                  <a:close/>
                  <a:moveTo>
                    <a:pt x="8153" y="10026"/>
                  </a:moveTo>
                  <a:lnTo>
                    <a:pt x="8153" y="10513"/>
                  </a:lnTo>
                  <a:cubicBezTo>
                    <a:pt x="8131" y="10524"/>
                    <a:pt x="8110" y="10524"/>
                    <a:pt x="8100" y="10534"/>
                  </a:cubicBezTo>
                  <a:cubicBezTo>
                    <a:pt x="8131" y="10365"/>
                    <a:pt x="8153" y="10195"/>
                    <a:pt x="8153" y="10026"/>
                  </a:cubicBezTo>
                  <a:close/>
                  <a:moveTo>
                    <a:pt x="5252" y="13880"/>
                  </a:moveTo>
                  <a:cubicBezTo>
                    <a:pt x="5273" y="13964"/>
                    <a:pt x="5294" y="14018"/>
                    <a:pt x="5294" y="14018"/>
                  </a:cubicBezTo>
                  <a:cubicBezTo>
                    <a:pt x="5326" y="14134"/>
                    <a:pt x="5390" y="14239"/>
                    <a:pt x="5485" y="14324"/>
                  </a:cubicBezTo>
                  <a:lnTo>
                    <a:pt x="5485" y="14345"/>
                  </a:lnTo>
                  <a:cubicBezTo>
                    <a:pt x="5463" y="14420"/>
                    <a:pt x="5453" y="14494"/>
                    <a:pt x="5453" y="14578"/>
                  </a:cubicBezTo>
                  <a:lnTo>
                    <a:pt x="5474" y="14790"/>
                  </a:lnTo>
                  <a:cubicBezTo>
                    <a:pt x="5188" y="14801"/>
                    <a:pt x="4924" y="14811"/>
                    <a:pt x="4659" y="14822"/>
                  </a:cubicBezTo>
                  <a:cubicBezTo>
                    <a:pt x="4606" y="14737"/>
                    <a:pt x="4543" y="14663"/>
                    <a:pt x="4468" y="14599"/>
                  </a:cubicBezTo>
                  <a:cubicBezTo>
                    <a:pt x="4479" y="14557"/>
                    <a:pt x="4489" y="14515"/>
                    <a:pt x="4489" y="14472"/>
                  </a:cubicBezTo>
                  <a:cubicBezTo>
                    <a:pt x="4606" y="14451"/>
                    <a:pt x="4722" y="14388"/>
                    <a:pt x="4807" y="14303"/>
                  </a:cubicBezTo>
                  <a:lnTo>
                    <a:pt x="5252" y="13880"/>
                  </a:lnTo>
                  <a:close/>
                  <a:moveTo>
                    <a:pt x="6110" y="0"/>
                  </a:moveTo>
                  <a:cubicBezTo>
                    <a:pt x="5453" y="0"/>
                    <a:pt x="4839" y="392"/>
                    <a:pt x="4564" y="985"/>
                  </a:cubicBezTo>
                  <a:cubicBezTo>
                    <a:pt x="4447" y="1217"/>
                    <a:pt x="4395" y="1461"/>
                    <a:pt x="4395" y="1715"/>
                  </a:cubicBezTo>
                  <a:lnTo>
                    <a:pt x="4395" y="1991"/>
                  </a:lnTo>
                  <a:cubicBezTo>
                    <a:pt x="4373" y="2075"/>
                    <a:pt x="4362" y="2160"/>
                    <a:pt x="4362" y="2255"/>
                  </a:cubicBezTo>
                  <a:lnTo>
                    <a:pt x="4362" y="2287"/>
                  </a:lnTo>
                  <a:cubicBezTo>
                    <a:pt x="3939" y="2562"/>
                    <a:pt x="3664" y="3049"/>
                    <a:pt x="3664" y="3589"/>
                  </a:cubicBezTo>
                  <a:cubicBezTo>
                    <a:pt x="3664" y="3896"/>
                    <a:pt x="3759" y="4203"/>
                    <a:pt x="3939" y="4468"/>
                  </a:cubicBezTo>
                  <a:cubicBezTo>
                    <a:pt x="3918" y="4542"/>
                    <a:pt x="3908" y="4616"/>
                    <a:pt x="3908" y="4701"/>
                  </a:cubicBezTo>
                  <a:cubicBezTo>
                    <a:pt x="3897" y="4849"/>
                    <a:pt x="3897" y="5008"/>
                    <a:pt x="3918" y="5167"/>
                  </a:cubicBezTo>
                  <a:lnTo>
                    <a:pt x="3981" y="6840"/>
                  </a:lnTo>
                  <a:lnTo>
                    <a:pt x="3981" y="6850"/>
                  </a:lnTo>
                  <a:cubicBezTo>
                    <a:pt x="3992" y="7094"/>
                    <a:pt x="4077" y="7327"/>
                    <a:pt x="4225" y="7517"/>
                  </a:cubicBezTo>
                  <a:cubicBezTo>
                    <a:pt x="4119" y="7781"/>
                    <a:pt x="4066" y="8057"/>
                    <a:pt x="4066" y="8332"/>
                  </a:cubicBezTo>
                  <a:lnTo>
                    <a:pt x="4066" y="8353"/>
                  </a:lnTo>
                  <a:cubicBezTo>
                    <a:pt x="4066" y="8777"/>
                    <a:pt x="4172" y="9475"/>
                    <a:pt x="4384" y="10460"/>
                  </a:cubicBezTo>
                  <a:lnTo>
                    <a:pt x="2711" y="12228"/>
                  </a:lnTo>
                  <a:cubicBezTo>
                    <a:pt x="2520" y="12419"/>
                    <a:pt x="2478" y="12705"/>
                    <a:pt x="2595" y="12938"/>
                  </a:cubicBezTo>
                  <a:cubicBezTo>
                    <a:pt x="2574" y="12959"/>
                    <a:pt x="2563" y="12969"/>
                    <a:pt x="2541" y="12980"/>
                  </a:cubicBezTo>
                  <a:lnTo>
                    <a:pt x="1981" y="13520"/>
                  </a:lnTo>
                  <a:lnTo>
                    <a:pt x="1694" y="13795"/>
                  </a:lnTo>
                  <a:cubicBezTo>
                    <a:pt x="1451" y="14028"/>
                    <a:pt x="1430" y="14420"/>
                    <a:pt x="1652" y="14684"/>
                  </a:cubicBezTo>
                  <a:lnTo>
                    <a:pt x="1896" y="14970"/>
                  </a:lnTo>
                  <a:cubicBezTo>
                    <a:pt x="1652" y="14992"/>
                    <a:pt x="1430" y="15013"/>
                    <a:pt x="1250" y="15034"/>
                  </a:cubicBezTo>
                  <a:cubicBezTo>
                    <a:pt x="996" y="15065"/>
                    <a:pt x="805" y="15097"/>
                    <a:pt x="657" y="15129"/>
                  </a:cubicBezTo>
                  <a:cubicBezTo>
                    <a:pt x="551" y="15150"/>
                    <a:pt x="477" y="15182"/>
                    <a:pt x="403" y="15213"/>
                  </a:cubicBezTo>
                  <a:cubicBezTo>
                    <a:pt x="149" y="15341"/>
                    <a:pt x="1" y="15573"/>
                    <a:pt x="1" y="15839"/>
                  </a:cubicBezTo>
                  <a:cubicBezTo>
                    <a:pt x="1" y="15944"/>
                    <a:pt x="33" y="16293"/>
                    <a:pt x="435" y="16474"/>
                  </a:cubicBezTo>
                  <a:cubicBezTo>
                    <a:pt x="520" y="16505"/>
                    <a:pt x="604" y="16537"/>
                    <a:pt x="731" y="16558"/>
                  </a:cubicBezTo>
                  <a:cubicBezTo>
                    <a:pt x="901" y="16601"/>
                    <a:pt x="1134" y="16632"/>
                    <a:pt x="1440" y="16664"/>
                  </a:cubicBezTo>
                  <a:cubicBezTo>
                    <a:pt x="2012" y="16728"/>
                    <a:pt x="2828" y="16780"/>
                    <a:pt x="3854" y="16823"/>
                  </a:cubicBezTo>
                  <a:cubicBezTo>
                    <a:pt x="5950" y="16918"/>
                    <a:pt x="8745" y="16961"/>
                    <a:pt x="11710" y="16961"/>
                  </a:cubicBezTo>
                  <a:cubicBezTo>
                    <a:pt x="14674" y="16961"/>
                    <a:pt x="17469" y="16918"/>
                    <a:pt x="19565" y="16823"/>
                  </a:cubicBezTo>
                  <a:cubicBezTo>
                    <a:pt x="20593" y="16780"/>
                    <a:pt x="21407" y="16728"/>
                    <a:pt x="21979" y="16664"/>
                  </a:cubicBezTo>
                  <a:cubicBezTo>
                    <a:pt x="22287" y="16632"/>
                    <a:pt x="22520" y="16601"/>
                    <a:pt x="22689" y="16558"/>
                  </a:cubicBezTo>
                  <a:cubicBezTo>
                    <a:pt x="22805" y="16537"/>
                    <a:pt x="22901" y="16505"/>
                    <a:pt x="22974" y="16474"/>
                  </a:cubicBezTo>
                  <a:cubicBezTo>
                    <a:pt x="23388" y="16293"/>
                    <a:pt x="23419" y="15944"/>
                    <a:pt x="23419" y="15839"/>
                  </a:cubicBezTo>
                  <a:cubicBezTo>
                    <a:pt x="23419" y="15573"/>
                    <a:pt x="23271" y="15352"/>
                    <a:pt x="23028" y="15224"/>
                  </a:cubicBezTo>
                  <a:cubicBezTo>
                    <a:pt x="22953" y="15182"/>
                    <a:pt x="22868" y="15161"/>
                    <a:pt x="22763" y="15129"/>
                  </a:cubicBezTo>
                  <a:cubicBezTo>
                    <a:pt x="22625" y="15097"/>
                    <a:pt x="22445" y="15065"/>
                    <a:pt x="22202" y="15034"/>
                  </a:cubicBezTo>
                  <a:cubicBezTo>
                    <a:pt x="21842" y="14992"/>
                    <a:pt x="21344" y="14949"/>
                    <a:pt x="20730" y="14917"/>
                  </a:cubicBezTo>
                  <a:cubicBezTo>
                    <a:pt x="20624" y="14748"/>
                    <a:pt x="20487" y="14557"/>
                    <a:pt x="20285" y="14388"/>
                  </a:cubicBezTo>
                  <a:cubicBezTo>
                    <a:pt x="19946" y="14091"/>
                    <a:pt x="19513" y="13901"/>
                    <a:pt x="19005" y="13837"/>
                  </a:cubicBezTo>
                  <a:cubicBezTo>
                    <a:pt x="18930" y="13562"/>
                    <a:pt x="18793" y="13255"/>
                    <a:pt x="18549" y="13001"/>
                  </a:cubicBezTo>
                  <a:cubicBezTo>
                    <a:pt x="18348" y="12789"/>
                    <a:pt x="18020" y="12546"/>
                    <a:pt x="17501" y="12472"/>
                  </a:cubicBezTo>
                  <a:cubicBezTo>
                    <a:pt x="17448" y="12408"/>
                    <a:pt x="17384" y="12334"/>
                    <a:pt x="17321" y="12270"/>
                  </a:cubicBezTo>
                  <a:cubicBezTo>
                    <a:pt x="17057" y="12027"/>
                    <a:pt x="16781" y="11900"/>
                    <a:pt x="16516" y="11847"/>
                  </a:cubicBezTo>
                  <a:lnTo>
                    <a:pt x="16337" y="10905"/>
                  </a:lnTo>
                  <a:cubicBezTo>
                    <a:pt x="16283" y="10630"/>
                    <a:pt x="16167" y="10376"/>
                    <a:pt x="15987" y="10164"/>
                  </a:cubicBezTo>
                  <a:cubicBezTo>
                    <a:pt x="15966" y="9899"/>
                    <a:pt x="15860" y="9645"/>
                    <a:pt x="15680" y="9444"/>
                  </a:cubicBezTo>
                  <a:cubicBezTo>
                    <a:pt x="15532" y="9275"/>
                    <a:pt x="15331" y="9137"/>
                    <a:pt x="15119" y="9073"/>
                  </a:cubicBezTo>
                  <a:cubicBezTo>
                    <a:pt x="14928" y="8936"/>
                    <a:pt x="14759" y="8861"/>
                    <a:pt x="14716" y="8840"/>
                  </a:cubicBezTo>
                  <a:cubicBezTo>
                    <a:pt x="14674" y="8830"/>
                    <a:pt x="14622" y="8809"/>
                    <a:pt x="14568" y="8809"/>
                  </a:cubicBezTo>
                  <a:cubicBezTo>
                    <a:pt x="14537" y="8798"/>
                    <a:pt x="14505" y="8798"/>
                    <a:pt x="14462" y="8798"/>
                  </a:cubicBezTo>
                  <a:cubicBezTo>
                    <a:pt x="14462" y="8798"/>
                    <a:pt x="14372" y="8800"/>
                    <a:pt x="14238" y="8800"/>
                  </a:cubicBezTo>
                  <a:cubicBezTo>
                    <a:pt x="14043" y="8800"/>
                    <a:pt x="13757" y="8796"/>
                    <a:pt x="13531" y="8777"/>
                  </a:cubicBezTo>
                  <a:lnTo>
                    <a:pt x="12462" y="8607"/>
                  </a:lnTo>
                  <a:lnTo>
                    <a:pt x="12324" y="7750"/>
                  </a:lnTo>
                  <a:cubicBezTo>
                    <a:pt x="12260" y="7358"/>
                    <a:pt x="12091" y="6998"/>
                    <a:pt x="11837" y="6713"/>
                  </a:cubicBezTo>
                  <a:lnTo>
                    <a:pt x="11837" y="6680"/>
                  </a:lnTo>
                  <a:lnTo>
                    <a:pt x="12949" y="6680"/>
                  </a:lnTo>
                  <a:cubicBezTo>
                    <a:pt x="13266" y="6680"/>
                    <a:pt x="13542" y="6437"/>
                    <a:pt x="13584" y="6120"/>
                  </a:cubicBezTo>
                  <a:cubicBezTo>
                    <a:pt x="13626" y="5749"/>
                    <a:pt x="13499" y="5516"/>
                    <a:pt x="13383" y="5368"/>
                  </a:cubicBezTo>
                  <a:cubicBezTo>
                    <a:pt x="13446" y="5008"/>
                    <a:pt x="13298" y="4765"/>
                    <a:pt x="13192" y="4648"/>
                  </a:cubicBezTo>
                  <a:cubicBezTo>
                    <a:pt x="13097" y="4542"/>
                    <a:pt x="12991" y="4478"/>
                    <a:pt x="12896" y="4436"/>
                  </a:cubicBezTo>
                  <a:cubicBezTo>
                    <a:pt x="12874" y="4245"/>
                    <a:pt x="12801" y="4076"/>
                    <a:pt x="12684" y="3939"/>
                  </a:cubicBezTo>
                  <a:cubicBezTo>
                    <a:pt x="12536" y="3769"/>
                    <a:pt x="12366" y="3695"/>
                    <a:pt x="12250" y="3652"/>
                  </a:cubicBezTo>
                  <a:cubicBezTo>
                    <a:pt x="12144" y="3610"/>
                    <a:pt x="12144" y="3600"/>
                    <a:pt x="12123" y="3579"/>
                  </a:cubicBezTo>
                  <a:cubicBezTo>
                    <a:pt x="11879" y="3229"/>
                    <a:pt x="11540" y="3017"/>
                    <a:pt x="11170" y="2996"/>
                  </a:cubicBezTo>
                  <a:cubicBezTo>
                    <a:pt x="11141" y="2993"/>
                    <a:pt x="11111" y="2991"/>
                    <a:pt x="11081" y="2991"/>
                  </a:cubicBezTo>
                  <a:cubicBezTo>
                    <a:pt x="10907" y="2991"/>
                    <a:pt x="10729" y="3042"/>
                    <a:pt x="10566" y="3123"/>
                  </a:cubicBezTo>
                  <a:cubicBezTo>
                    <a:pt x="10453" y="3089"/>
                    <a:pt x="10338" y="3073"/>
                    <a:pt x="10224" y="3073"/>
                  </a:cubicBezTo>
                  <a:cubicBezTo>
                    <a:pt x="10092" y="3073"/>
                    <a:pt x="9961" y="3094"/>
                    <a:pt x="9836" y="3134"/>
                  </a:cubicBezTo>
                  <a:cubicBezTo>
                    <a:pt x="9508" y="3240"/>
                    <a:pt x="9254" y="3483"/>
                    <a:pt x="9116" y="3833"/>
                  </a:cubicBezTo>
                  <a:lnTo>
                    <a:pt x="9105" y="3833"/>
                  </a:lnTo>
                  <a:cubicBezTo>
                    <a:pt x="9021" y="3885"/>
                    <a:pt x="8841" y="3981"/>
                    <a:pt x="8724" y="4172"/>
                  </a:cubicBezTo>
                  <a:cubicBezTo>
                    <a:pt x="8618" y="4330"/>
                    <a:pt x="8576" y="4521"/>
                    <a:pt x="8597" y="4722"/>
                  </a:cubicBezTo>
                  <a:cubicBezTo>
                    <a:pt x="8502" y="4796"/>
                    <a:pt x="8385" y="4902"/>
                    <a:pt x="8301" y="5050"/>
                  </a:cubicBezTo>
                  <a:cubicBezTo>
                    <a:pt x="8258" y="5124"/>
                    <a:pt x="8237" y="5198"/>
                    <a:pt x="8216" y="5273"/>
                  </a:cubicBezTo>
                  <a:lnTo>
                    <a:pt x="8237" y="4986"/>
                  </a:lnTo>
                  <a:cubicBezTo>
                    <a:pt x="8258" y="4669"/>
                    <a:pt x="8185" y="4351"/>
                    <a:pt x="8037" y="4066"/>
                  </a:cubicBezTo>
                  <a:cubicBezTo>
                    <a:pt x="7952" y="3864"/>
                    <a:pt x="7835" y="3695"/>
                    <a:pt x="7698" y="3536"/>
                  </a:cubicBezTo>
                  <a:cubicBezTo>
                    <a:pt x="7771" y="3356"/>
                    <a:pt x="7814" y="3155"/>
                    <a:pt x="7814" y="2944"/>
                  </a:cubicBezTo>
                  <a:lnTo>
                    <a:pt x="7814" y="2520"/>
                  </a:lnTo>
                  <a:cubicBezTo>
                    <a:pt x="7814" y="2488"/>
                    <a:pt x="7825" y="2457"/>
                    <a:pt x="7825" y="2424"/>
                  </a:cubicBezTo>
                  <a:lnTo>
                    <a:pt x="7825" y="2330"/>
                  </a:lnTo>
                  <a:lnTo>
                    <a:pt x="7825" y="1715"/>
                  </a:lnTo>
                  <a:cubicBezTo>
                    <a:pt x="7825" y="1620"/>
                    <a:pt x="7814" y="1525"/>
                    <a:pt x="7804" y="1429"/>
                  </a:cubicBezTo>
                  <a:cubicBezTo>
                    <a:pt x="7761" y="1090"/>
                    <a:pt x="7602" y="773"/>
                    <a:pt x="7348" y="530"/>
                  </a:cubicBezTo>
                  <a:cubicBezTo>
                    <a:pt x="7348" y="519"/>
                    <a:pt x="7338" y="509"/>
                    <a:pt x="7327" y="498"/>
                  </a:cubicBezTo>
                  <a:cubicBezTo>
                    <a:pt x="7136" y="318"/>
                    <a:pt x="6914" y="180"/>
                    <a:pt x="6660" y="95"/>
                  </a:cubicBezTo>
                  <a:cubicBezTo>
                    <a:pt x="6491" y="32"/>
                    <a:pt x="6300" y="0"/>
                    <a:pt x="6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54"/>
            <p:cNvSpPr/>
            <p:nvPr/>
          </p:nvSpPr>
          <p:spPr>
            <a:xfrm>
              <a:off x="5783500" y="4340325"/>
              <a:ext cx="553725" cy="24375"/>
            </a:xfrm>
            <a:custGeom>
              <a:avLst/>
              <a:gdLst/>
              <a:ahLst/>
              <a:cxnLst/>
              <a:rect l="l" t="t" r="r" b="b"/>
              <a:pathLst>
                <a:path w="22149" h="975" extrusionOk="0">
                  <a:moveTo>
                    <a:pt x="11075" y="1"/>
                  </a:moveTo>
                  <a:cubicBezTo>
                    <a:pt x="4955" y="1"/>
                    <a:pt x="1" y="212"/>
                    <a:pt x="1" y="488"/>
                  </a:cubicBezTo>
                  <a:cubicBezTo>
                    <a:pt x="1" y="752"/>
                    <a:pt x="4955" y="975"/>
                    <a:pt x="11075" y="975"/>
                  </a:cubicBezTo>
                  <a:cubicBezTo>
                    <a:pt x="17194" y="975"/>
                    <a:pt x="22149" y="752"/>
                    <a:pt x="22149" y="488"/>
                  </a:cubicBezTo>
                  <a:cubicBezTo>
                    <a:pt x="22149" y="212"/>
                    <a:pt x="17194" y="1"/>
                    <a:pt x="11075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9" name="Google Shape;1359;p54"/>
            <p:cNvSpPr/>
            <p:nvPr/>
          </p:nvSpPr>
          <p:spPr>
            <a:xfrm>
              <a:off x="6026475" y="4267450"/>
              <a:ext cx="249350" cy="79500"/>
            </a:xfrm>
            <a:custGeom>
              <a:avLst/>
              <a:gdLst/>
              <a:ahLst/>
              <a:cxnLst/>
              <a:rect l="l" t="t" r="r" b="b"/>
              <a:pathLst>
                <a:path w="9974" h="3180" extrusionOk="0">
                  <a:moveTo>
                    <a:pt x="5750" y="0"/>
                  </a:moveTo>
                  <a:cubicBezTo>
                    <a:pt x="5686" y="0"/>
                    <a:pt x="5619" y="5"/>
                    <a:pt x="5548" y="15"/>
                  </a:cubicBezTo>
                  <a:cubicBezTo>
                    <a:pt x="4617" y="142"/>
                    <a:pt x="4564" y="1179"/>
                    <a:pt x="4564" y="1179"/>
                  </a:cubicBezTo>
                  <a:cubicBezTo>
                    <a:pt x="4564" y="1179"/>
                    <a:pt x="4437" y="1156"/>
                    <a:pt x="4253" y="1156"/>
                  </a:cubicBezTo>
                  <a:cubicBezTo>
                    <a:pt x="3828" y="1156"/>
                    <a:pt x="3103" y="1280"/>
                    <a:pt x="2955" y="2100"/>
                  </a:cubicBezTo>
                  <a:cubicBezTo>
                    <a:pt x="2955" y="2100"/>
                    <a:pt x="2740" y="2014"/>
                    <a:pt x="2506" y="2014"/>
                  </a:cubicBezTo>
                  <a:cubicBezTo>
                    <a:pt x="2276" y="2014"/>
                    <a:pt x="2028" y="2097"/>
                    <a:pt x="1949" y="2429"/>
                  </a:cubicBezTo>
                  <a:cubicBezTo>
                    <a:pt x="1949" y="2429"/>
                    <a:pt x="1608" y="2289"/>
                    <a:pt x="1203" y="2289"/>
                  </a:cubicBezTo>
                  <a:cubicBezTo>
                    <a:pt x="760" y="2289"/>
                    <a:pt x="239" y="2456"/>
                    <a:pt x="1" y="3159"/>
                  </a:cubicBezTo>
                  <a:lnTo>
                    <a:pt x="9974" y="3180"/>
                  </a:lnTo>
                  <a:cubicBezTo>
                    <a:pt x="9974" y="3180"/>
                    <a:pt x="9776" y="2005"/>
                    <a:pt x="8123" y="2005"/>
                  </a:cubicBezTo>
                  <a:cubicBezTo>
                    <a:pt x="8109" y="2005"/>
                    <a:pt x="8094" y="2005"/>
                    <a:pt x="8079" y="2005"/>
                  </a:cubicBezTo>
                  <a:cubicBezTo>
                    <a:pt x="8079" y="2005"/>
                    <a:pt x="8142" y="650"/>
                    <a:pt x="6776" y="650"/>
                  </a:cubicBezTo>
                  <a:cubicBezTo>
                    <a:pt x="6776" y="650"/>
                    <a:pt x="6515" y="0"/>
                    <a:pt x="5750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360;p54"/>
            <p:cNvSpPr/>
            <p:nvPr/>
          </p:nvSpPr>
          <p:spPr>
            <a:xfrm>
              <a:off x="5937300" y="4004450"/>
              <a:ext cx="9550" cy="42100"/>
            </a:xfrm>
            <a:custGeom>
              <a:avLst/>
              <a:gdLst/>
              <a:ahLst/>
              <a:cxnLst/>
              <a:rect l="l" t="t" r="r" b="b"/>
              <a:pathLst>
                <a:path w="382" h="1684" extrusionOk="0">
                  <a:moveTo>
                    <a:pt x="222" y="0"/>
                  </a:moveTo>
                  <a:lnTo>
                    <a:pt x="222" y="1028"/>
                  </a:lnTo>
                  <a:cubicBezTo>
                    <a:pt x="222" y="1228"/>
                    <a:pt x="148" y="1430"/>
                    <a:pt x="0" y="1567"/>
                  </a:cubicBezTo>
                  <a:lnTo>
                    <a:pt x="116" y="1684"/>
                  </a:lnTo>
                  <a:cubicBezTo>
                    <a:pt x="286" y="1504"/>
                    <a:pt x="381" y="1271"/>
                    <a:pt x="381" y="1028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361;p54"/>
            <p:cNvSpPr/>
            <p:nvPr/>
          </p:nvSpPr>
          <p:spPr>
            <a:xfrm>
              <a:off x="5976725" y="4121950"/>
              <a:ext cx="37350" cy="23325"/>
            </a:xfrm>
            <a:custGeom>
              <a:avLst/>
              <a:gdLst/>
              <a:ahLst/>
              <a:cxnLst/>
              <a:rect l="l" t="t" r="r" b="b"/>
              <a:pathLst>
                <a:path w="1494" h="933" extrusionOk="0">
                  <a:moveTo>
                    <a:pt x="445" y="1"/>
                  </a:moveTo>
                  <a:lnTo>
                    <a:pt x="0" y="382"/>
                  </a:lnTo>
                  <a:cubicBezTo>
                    <a:pt x="160" y="678"/>
                    <a:pt x="508" y="901"/>
                    <a:pt x="1261" y="932"/>
                  </a:cubicBezTo>
                  <a:lnTo>
                    <a:pt x="1493" y="139"/>
                  </a:lnTo>
                  <a:cubicBezTo>
                    <a:pt x="1493" y="139"/>
                    <a:pt x="858" y="86"/>
                    <a:pt x="445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362;p54"/>
            <p:cNvSpPr/>
            <p:nvPr/>
          </p:nvSpPr>
          <p:spPr>
            <a:xfrm>
              <a:off x="6000825" y="4125400"/>
              <a:ext cx="23025" cy="23050"/>
            </a:xfrm>
            <a:custGeom>
              <a:avLst/>
              <a:gdLst/>
              <a:ahLst/>
              <a:cxnLst/>
              <a:rect l="l" t="t" r="r" b="b"/>
              <a:pathLst>
                <a:path w="921" h="922" extrusionOk="0">
                  <a:moveTo>
                    <a:pt x="529" y="1"/>
                  </a:moveTo>
                  <a:lnTo>
                    <a:pt x="0" y="678"/>
                  </a:lnTo>
                  <a:cubicBezTo>
                    <a:pt x="137" y="742"/>
                    <a:pt x="254" y="837"/>
                    <a:pt x="339" y="922"/>
                  </a:cubicBezTo>
                  <a:lnTo>
                    <a:pt x="529" y="837"/>
                  </a:lnTo>
                  <a:cubicBezTo>
                    <a:pt x="445" y="710"/>
                    <a:pt x="349" y="615"/>
                    <a:pt x="349" y="615"/>
                  </a:cubicBezTo>
                  <a:lnTo>
                    <a:pt x="349" y="615"/>
                  </a:lnTo>
                  <a:cubicBezTo>
                    <a:pt x="445" y="646"/>
                    <a:pt x="529" y="700"/>
                    <a:pt x="614" y="763"/>
                  </a:cubicBezTo>
                  <a:lnTo>
                    <a:pt x="921" y="350"/>
                  </a:lnTo>
                  <a:cubicBezTo>
                    <a:pt x="762" y="128"/>
                    <a:pt x="529" y="1"/>
                    <a:pt x="529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6013525" y="4129650"/>
              <a:ext cx="8750" cy="8500"/>
            </a:xfrm>
            <a:custGeom>
              <a:avLst/>
              <a:gdLst/>
              <a:ahLst/>
              <a:cxnLst/>
              <a:rect l="l" t="t" r="r" b="b"/>
              <a:pathLst>
                <a:path w="350" h="340" extrusionOk="0">
                  <a:moveTo>
                    <a:pt x="43" y="0"/>
                  </a:moveTo>
                  <a:lnTo>
                    <a:pt x="0" y="64"/>
                  </a:lnTo>
                  <a:cubicBezTo>
                    <a:pt x="201" y="201"/>
                    <a:pt x="276" y="339"/>
                    <a:pt x="276" y="339"/>
                  </a:cubicBezTo>
                  <a:lnTo>
                    <a:pt x="349" y="297"/>
                  </a:lnTo>
                  <a:cubicBezTo>
                    <a:pt x="339" y="297"/>
                    <a:pt x="265" y="148"/>
                    <a:pt x="43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6010875" y="4134125"/>
              <a:ext cx="9025" cy="7200"/>
            </a:xfrm>
            <a:custGeom>
              <a:avLst/>
              <a:gdLst/>
              <a:ahLst/>
              <a:cxnLst/>
              <a:rect l="l" t="t" r="r" b="b"/>
              <a:pathLst>
                <a:path w="361" h="288" extrusionOk="0">
                  <a:moveTo>
                    <a:pt x="43" y="1"/>
                  </a:moveTo>
                  <a:lnTo>
                    <a:pt x="0" y="64"/>
                  </a:lnTo>
                  <a:cubicBezTo>
                    <a:pt x="217" y="187"/>
                    <a:pt x="266" y="268"/>
                    <a:pt x="282" y="284"/>
                  </a:cubicBezTo>
                  <a:lnTo>
                    <a:pt x="282" y="284"/>
                  </a:lnTo>
                  <a:lnTo>
                    <a:pt x="276" y="287"/>
                  </a:lnTo>
                  <a:lnTo>
                    <a:pt x="282" y="285"/>
                  </a:lnTo>
                  <a:lnTo>
                    <a:pt x="282" y="285"/>
                  </a:lnTo>
                  <a:cubicBezTo>
                    <a:pt x="284" y="286"/>
                    <a:pt x="285" y="287"/>
                    <a:pt x="286" y="287"/>
                  </a:cubicBezTo>
                  <a:lnTo>
                    <a:pt x="300" y="278"/>
                  </a:lnTo>
                  <a:lnTo>
                    <a:pt x="300" y="278"/>
                  </a:lnTo>
                  <a:lnTo>
                    <a:pt x="360" y="255"/>
                  </a:lnTo>
                  <a:cubicBezTo>
                    <a:pt x="349" y="245"/>
                    <a:pt x="307" y="149"/>
                    <a:pt x="4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5936500" y="4111825"/>
              <a:ext cx="54525" cy="25000"/>
            </a:xfrm>
            <a:custGeom>
              <a:avLst/>
              <a:gdLst/>
              <a:ahLst/>
              <a:cxnLst/>
              <a:rect l="l" t="t" r="r" b="b"/>
              <a:pathLst>
                <a:path w="2181" h="1000" extrusionOk="0">
                  <a:moveTo>
                    <a:pt x="456" y="0"/>
                  </a:moveTo>
                  <a:cubicBezTo>
                    <a:pt x="260" y="0"/>
                    <a:pt x="78" y="144"/>
                    <a:pt x="42" y="342"/>
                  </a:cubicBezTo>
                  <a:cubicBezTo>
                    <a:pt x="0" y="586"/>
                    <a:pt x="169" y="808"/>
                    <a:pt x="413" y="840"/>
                  </a:cubicBezTo>
                  <a:lnTo>
                    <a:pt x="1885" y="999"/>
                  </a:lnTo>
                  <a:cubicBezTo>
                    <a:pt x="1895" y="999"/>
                    <a:pt x="1905" y="1000"/>
                    <a:pt x="1915" y="1000"/>
                  </a:cubicBezTo>
                  <a:cubicBezTo>
                    <a:pt x="2179" y="1000"/>
                    <a:pt x="2151" y="724"/>
                    <a:pt x="2181" y="438"/>
                  </a:cubicBezTo>
                  <a:lnTo>
                    <a:pt x="562" y="15"/>
                  </a:lnTo>
                  <a:cubicBezTo>
                    <a:pt x="526" y="5"/>
                    <a:pt x="491" y="0"/>
                    <a:pt x="456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5917700" y="4294525"/>
              <a:ext cx="31275" cy="33900"/>
            </a:xfrm>
            <a:custGeom>
              <a:avLst/>
              <a:gdLst/>
              <a:ahLst/>
              <a:cxnLst/>
              <a:rect l="l" t="t" r="r" b="b"/>
              <a:pathLst>
                <a:path w="1251" h="1356" extrusionOk="0">
                  <a:moveTo>
                    <a:pt x="1" y="1"/>
                  </a:moveTo>
                  <a:lnTo>
                    <a:pt x="213" y="1356"/>
                  </a:lnTo>
                  <a:lnTo>
                    <a:pt x="1250" y="1356"/>
                  </a:lnTo>
                  <a:lnTo>
                    <a:pt x="1048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367;p54"/>
            <p:cNvSpPr/>
            <p:nvPr/>
          </p:nvSpPr>
          <p:spPr>
            <a:xfrm>
              <a:off x="5920075" y="4319925"/>
              <a:ext cx="60650" cy="29675"/>
            </a:xfrm>
            <a:custGeom>
              <a:avLst/>
              <a:gdLst/>
              <a:ahLst/>
              <a:cxnLst/>
              <a:rect l="l" t="t" r="r" b="b"/>
              <a:pathLst>
                <a:path w="2426" h="1187" extrusionOk="0">
                  <a:moveTo>
                    <a:pt x="1" y="1"/>
                  </a:moveTo>
                  <a:lnTo>
                    <a:pt x="43" y="784"/>
                  </a:lnTo>
                  <a:lnTo>
                    <a:pt x="64" y="1187"/>
                  </a:lnTo>
                  <a:lnTo>
                    <a:pt x="2426" y="1187"/>
                  </a:lnTo>
                  <a:lnTo>
                    <a:pt x="2351" y="975"/>
                  </a:lnTo>
                  <a:cubicBezTo>
                    <a:pt x="2330" y="911"/>
                    <a:pt x="2298" y="848"/>
                    <a:pt x="2256" y="784"/>
                  </a:cubicBezTo>
                  <a:cubicBezTo>
                    <a:pt x="2171" y="668"/>
                    <a:pt x="2044" y="573"/>
                    <a:pt x="1906" y="520"/>
                  </a:cubicBezTo>
                  <a:lnTo>
                    <a:pt x="1843" y="499"/>
                  </a:lnTo>
                  <a:cubicBezTo>
                    <a:pt x="1779" y="478"/>
                    <a:pt x="1716" y="446"/>
                    <a:pt x="1663" y="414"/>
                  </a:cubicBezTo>
                  <a:cubicBezTo>
                    <a:pt x="1610" y="382"/>
                    <a:pt x="1568" y="340"/>
                    <a:pt x="1525" y="308"/>
                  </a:cubicBezTo>
                  <a:cubicBezTo>
                    <a:pt x="1440" y="224"/>
                    <a:pt x="1367" y="118"/>
                    <a:pt x="1324" y="1"/>
                  </a:cubicBez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368;p54"/>
            <p:cNvSpPr/>
            <p:nvPr/>
          </p:nvSpPr>
          <p:spPr>
            <a:xfrm>
              <a:off x="5838025" y="4275225"/>
              <a:ext cx="41325" cy="44725"/>
            </a:xfrm>
            <a:custGeom>
              <a:avLst/>
              <a:gdLst/>
              <a:ahLst/>
              <a:cxnLst/>
              <a:rect l="l" t="t" r="r" b="b"/>
              <a:pathLst>
                <a:path w="1653" h="1789" extrusionOk="0">
                  <a:moveTo>
                    <a:pt x="975" y="0"/>
                  </a:moveTo>
                  <a:lnTo>
                    <a:pt x="1" y="1005"/>
                  </a:lnTo>
                  <a:lnTo>
                    <a:pt x="678" y="1789"/>
                  </a:lnTo>
                  <a:lnTo>
                    <a:pt x="1652" y="794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369;p54"/>
            <p:cNvSpPr/>
            <p:nvPr/>
          </p:nvSpPr>
          <p:spPr>
            <a:xfrm>
              <a:off x="5821100" y="4292675"/>
              <a:ext cx="43700" cy="53750"/>
            </a:xfrm>
            <a:custGeom>
              <a:avLst/>
              <a:gdLst/>
              <a:ahLst/>
              <a:cxnLst/>
              <a:rect l="l" t="t" r="r" b="b"/>
              <a:pathLst>
                <a:path w="1748" h="2150" extrusionOk="0">
                  <a:moveTo>
                    <a:pt x="847" y="1"/>
                  </a:moveTo>
                  <a:lnTo>
                    <a:pt x="286" y="540"/>
                  </a:lnTo>
                  <a:lnTo>
                    <a:pt x="0" y="816"/>
                  </a:lnTo>
                  <a:lnTo>
                    <a:pt x="668" y="1599"/>
                  </a:lnTo>
                  <a:lnTo>
                    <a:pt x="1144" y="2150"/>
                  </a:lnTo>
                  <a:lnTo>
                    <a:pt x="1736" y="2150"/>
                  </a:lnTo>
                  <a:cubicBezTo>
                    <a:pt x="1747" y="2150"/>
                    <a:pt x="1747" y="2139"/>
                    <a:pt x="1747" y="2128"/>
                  </a:cubicBezTo>
                  <a:lnTo>
                    <a:pt x="1747" y="2097"/>
                  </a:lnTo>
                  <a:lnTo>
                    <a:pt x="1747" y="2086"/>
                  </a:lnTo>
                  <a:lnTo>
                    <a:pt x="1747" y="2044"/>
                  </a:lnTo>
                  <a:cubicBezTo>
                    <a:pt x="1747" y="1959"/>
                    <a:pt x="1736" y="1864"/>
                    <a:pt x="1705" y="1779"/>
                  </a:cubicBezTo>
                  <a:lnTo>
                    <a:pt x="1673" y="1716"/>
                  </a:lnTo>
                  <a:cubicBezTo>
                    <a:pt x="1652" y="1652"/>
                    <a:pt x="1631" y="1589"/>
                    <a:pt x="1620" y="1525"/>
                  </a:cubicBezTo>
                  <a:cubicBezTo>
                    <a:pt x="1620" y="1472"/>
                    <a:pt x="1609" y="1409"/>
                    <a:pt x="1620" y="1356"/>
                  </a:cubicBezTo>
                  <a:cubicBezTo>
                    <a:pt x="1620" y="1239"/>
                    <a:pt x="1652" y="1112"/>
                    <a:pt x="1715" y="1006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370;p54"/>
            <p:cNvSpPr/>
            <p:nvPr/>
          </p:nvSpPr>
          <p:spPr>
            <a:xfrm>
              <a:off x="5852600" y="4328400"/>
              <a:ext cx="21725" cy="18025"/>
            </a:xfrm>
            <a:custGeom>
              <a:avLst/>
              <a:gdLst/>
              <a:ahLst/>
              <a:cxnLst/>
              <a:rect l="l" t="t" r="r" b="b"/>
              <a:pathLst>
                <a:path w="869" h="721" extrusionOk="0">
                  <a:moveTo>
                    <a:pt x="0" y="1"/>
                  </a:moveTo>
                  <a:lnTo>
                    <a:pt x="0" y="721"/>
                  </a:lnTo>
                  <a:lnTo>
                    <a:pt x="869" y="721"/>
                  </a:lnTo>
                  <a:cubicBezTo>
                    <a:pt x="869" y="329"/>
                    <a:pt x="540" y="1"/>
                    <a:pt x="138" y="1"/>
                  </a:cubicBez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371;p54"/>
            <p:cNvSpPr/>
            <p:nvPr/>
          </p:nvSpPr>
          <p:spPr>
            <a:xfrm>
              <a:off x="5885150" y="4125675"/>
              <a:ext cx="70175" cy="39725"/>
            </a:xfrm>
            <a:custGeom>
              <a:avLst/>
              <a:gdLst/>
              <a:ahLst/>
              <a:cxnLst/>
              <a:rect l="l" t="t" r="r" b="b"/>
              <a:pathLst>
                <a:path w="2807" h="1589" extrusionOk="0">
                  <a:moveTo>
                    <a:pt x="900" y="0"/>
                  </a:moveTo>
                  <a:cubicBezTo>
                    <a:pt x="900" y="0"/>
                    <a:pt x="0" y="635"/>
                    <a:pt x="0" y="1588"/>
                  </a:cubicBezTo>
                  <a:lnTo>
                    <a:pt x="2806" y="1588"/>
                  </a:lnTo>
                  <a:cubicBezTo>
                    <a:pt x="2764" y="847"/>
                    <a:pt x="2689" y="593"/>
                    <a:pt x="2583" y="339"/>
                  </a:cubicBezTo>
                  <a:lnTo>
                    <a:pt x="2446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2" name="Google Shape;1372;p54"/>
            <p:cNvSpPr/>
            <p:nvPr/>
          </p:nvSpPr>
          <p:spPr>
            <a:xfrm>
              <a:off x="5846775" y="4155300"/>
              <a:ext cx="108550" cy="147200"/>
            </a:xfrm>
            <a:custGeom>
              <a:avLst/>
              <a:gdLst/>
              <a:ahLst/>
              <a:cxnLst/>
              <a:rect l="l" t="t" r="r" b="b"/>
              <a:pathLst>
                <a:path w="4342" h="5888" extrusionOk="0">
                  <a:moveTo>
                    <a:pt x="2361" y="1"/>
                  </a:moveTo>
                  <a:lnTo>
                    <a:pt x="2361" y="2256"/>
                  </a:lnTo>
                  <a:lnTo>
                    <a:pt x="0" y="4712"/>
                  </a:lnTo>
                  <a:lnTo>
                    <a:pt x="1196" y="5887"/>
                  </a:lnTo>
                  <a:lnTo>
                    <a:pt x="3791" y="3389"/>
                  </a:lnTo>
                  <a:cubicBezTo>
                    <a:pt x="4140" y="3040"/>
                    <a:pt x="4341" y="2574"/>
                    <a:pt x="4341" y="2076"/>
                  </a:cubicBezTo>
                  <a:lnTo>
                    <a:pt x="4341" y="403"/>
                  </a:lnTo>
                  <a:lnTo>
                    <a:pt x="2361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3" name="Google Shape;1373;p54"/>
            <p:cNvSpPr/>
            <p:nvPr/>
          </p:nvSpPr>
          <p:spPr>
            <a:xfrm>
              <a:off x="5846775" y="4223075"/>
              <a:ext cx="60375" cy="79425"/>
            </a:xfrm>
            <a:custGeom>
              <a:avLst/>
              <a:gdLst/>
              <a:ahLst/>
              <a:cxnLst/>
              <a:rect l="l" t="t" r="r" b="b"/>
              <a:pathLst>
                <a:path w="2415" h="3177" extrusionOk="0">
                  <a:moveTo>
                    <a:pt x="1916" y="0"/>
                  </a:moveTo>
                  <a:lnTo>
                    <a:pt x="0" y="2001"/>
                  </a:lnTo>
                  <a:lnTo>
                    <a:pt x="1196" y="3176"/>
                  </a:lnTo>
                  <a:lnTo>
                    <a:pt x="2414" y="2001"/>
                  </a:lnTo>
                  <a:cubicBezTo>
                    <a:pt x="2266" y="1419"/>
                    <a:pt x="2086" y="699"/>
                    <a:pt x="1916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374;p54"/>
            <p:cNvSpPr/>
            <p:nvPr/>
          </p:nvSpPr>
          <p:spPr>
            <a:xfrm>
              <a:off x="5885150" y="4156900"/>
              <a:ext cx="66725" cy="145600"/>
            </a:xfrm>
            <a:custGeom>
              <a:avLst/>
              <a:gdLst/>
              <a:ahLst/>
              <a:cxnLst/>
              <a:rect l="l" t="t" r="r" b="b"/>
              <a:pathLst>
                <a:path w="2669" h="5824" extrusionOk="0">
                  <a:moveTo>
                    <a:pt x="1673" y="0"/>
                  </a:moveTo>
                  <a:lnTo>
                    <a:pt x="1409" y="54"/>
                  </a:lnTo>
                  <a:lnTo>
                    <a:pt x="826" y="170"/>
                  </a:lnTo>
                  <a:lnTo>
                    <a:pt x="0" y="339"/>
                  </a:lnTo>
                  <a:cubicBezTo>
                    <a:pt x="0" y="826"/>
                    <a:pt x="170" y="1715"/>
                    <a:pt x="381" y="2647"/>
                  </a:cubicBezTo>
                  <a:cubicBezTo>
                    <a:pt x="551" y="3346"/>
                    <a:pt x="731" y="4066"/>
                    <a:pt x="879" y="4648"/>
                  </a:cubicBezTo>
                  <a:cubicBezTo>
                    <a:pt x="1070" y="5336"/>
                    <a:pt x="1207" y="5823"/>
                    <a:pt x="1207" y="5823"/>
                  </a:cubicBezTo>
                  <a:lnTo>
                    <a:pt x="2668" y="5823"/>
                  </a:lnTo>
                  <a:lnTo>
                    <a:pt x="2245" y="3336"/>
                  </a:lnTo>
                  <a:lnTo>
                    <a:pt x="1694" y="106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375;p54"/>
            <p:cNvSpPr/>
            <p:nvPr/>
          </p:nvSpPr>
          <p:spPr>
            <a:xfrm>
              <a:off x="5893075" y="4126475"/>
              <a:ext cx="32325" cy="176300"/>
            </a:xfrm>
            <a:custGeom>
              <a:avLst/>
              <a:gdLst/>
              <a:ahLst/>
              <a:cxnLst/>
              <a:rect l="l" t="t" r="r" b="b"/>
              <a:pathLst>
                <a:path w="1293" h="7052" extrusionOk="0">
                  <a:moveTo>
                    <a:pt x="689" y="0"/>
                  </a:moveTo>
                  <a:cubicBezTo>
                    <a:pt x="657" y="32"/>
                    <a:pt x="1" y="857"/>
                    <a:pt x="96" y="1715"/>
                  </a:cubicBezTo>
                  <a:cubicBezTo>
                    <a:pt x="191" y="2562"/>
                    <a:pt x="1198" y="7009"/>
                    <a:pt x="1208" y="7051"/>
                  </a:cubicBezTo>
                  <a:lnTo>
                    <a:pt x="1292" y="7040"/>
                  </a:lnTo>
                  <a:cubicBezTo>
                    <a:pt x="1282" y="6988"/>
                    <a:pt x="276" y="2551"/>
                    <a:pt x="181" y="1704"/>
                  </a:cubicBezTo>
                  <a:cubicBezTo>
                    <a:pt x="85" y="879"/>
                    <a:pt x="742" y="64"/>
                    <a:pt x="753" y="53"/>
                  </a:cubicBezTo>
                  <a:lnTo>
                    <a:pt x="689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376;p54"/>
            <p:cNvSpPr/>
            <p:nvPr/>
          </p:nvSpPr>
          <p:spPr>
            <a:xfrm>
              <a:off x="5925900" y="4156900"/>
              <a:ext cx="27025" cy="145875"/>
            </a:xfrm>
            <a:custGeom>
              <a:avLst/>
              <a:gdLst/>
              <a:ahLst/>
              <a:cxnLst/>
              <a:rect l="l" t="t" r="r" b="b"/>
              <a:pathLst>
                <a:path w="1081" h="5835" extrusionOk="0">
                  <a:moveTo>
                    <a:pt x="75" y="0"/>
                  </a:moveTo>
                  <a:lnTo>
                    <a:pt x="1" y="11"/>
                  </a:lnTo>
                  <a:lnTo>
                    <a:pt x="1007" y="5834"/>
                  </a:lnTo>
                  <a:lnTo>
                    <a:pt x="1080" y="582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377;p54"/>
            <p:cNvSpPr/>
            <p:nvPr/>
          </p:nvSpPr>
          <p:spPr>
            <a:xfrm>
              <a:off x="5879325" y="4028800"/>
              <a:ext cx="41825" cy="42100"/>
            </a:xfrm>
            <a:custGeom>
              <a:avLst/>
              <a:gdLst/>
              <a:ahLst/>
              <a:cxnLst/>
              <a:rect l="l" t="t" r="r" b="b"/>
              <a:pathLst>
                <a:path w="1673" h="1684" extrusionOk="0">
                  <a:moveTo>
                    <a:pt x="837" y="0"/>
                  </a:moveTo>
                  <a:cubicBezTo>
                    <a:pt x="371" y="0"/>
                    <a:pt x="0" y="381"/>
                    <a:pt x="0" y="847"/>
                  </a:cubicBezTo>
                  <a:cubicBezTo>
                    <a:pt x="0" y="1303"/>
                    <a:pt x="371" y="1684"/>
                    <a:pt x="837" y="1684"/>
                  </a:cubicBezTo>
                  <a:cubicBezTo>
                    <a:pt x="1303" y="1684"/>
                    <a:pt x="1673" y="1303"/>
                    <a:pt x="1673" y="847"/>
                  </a:cubicBezTo>
                  <a:cubicBezTo>
                    <a:pt x="1673" y="381"/>
                    <a:pt x="1303" y="0"/>
                    <a:pt x="837" y="0"/>
                  </a:cubicBez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378;p54"/>
            <p:cNvSpPr/>
            <p:nvPr/>
          </p:nvSpPr>
          <p:spPr>
            <a:xfrm>
              <a:off x="5875075" y="4023250"/>
              <a:ext cx="46075" cy="45800"/>
            </a:xfrm>
            <a:custGeom>
              <a:avLst/>
              <a:gdLst/>
              <a:ahLst/>
              <a:cxnLst/>
              <a:rect l="l" t="t" r="r" b="b"/>
              <a:pathLst>
                <a:path w="1843" h="1832" extrusionOk="0">
                  <a:moveTo>
                    <a:pt x="922" y="159"/>
                  </a:moveTo>
                  <a:cubicBezTo>
                    <a:pt x="1335" y="159"/>
                    <a:pt x="1685" y="497"/>
                    <a:pt x="1685" y="921"/>
                  </a:cubicBezTo>
                  <a:cubicBezTo>
                    <a:pt x="1685" y="1334"/>
                    <a:pt x="1335" y="1673"/>
                    <a:pt x="922" y="1673"/>
                  </a:cubicBezTo>
                  <a:cubicBezTo>
                    <a:pt x="499" y="1673"/>
                    <a:pt x="160" y="1334"/>
                    <a:pt x="160" y="921"/>
                  </a:cubicBezTo>
                  <a:cubicBezTo>
                    <a:pt x="160" y="497"/>
                    <a:pt x="499" y="159"/>
                    <a:pt x="922" y="159"/>
                  </a:cubicBezTo>
                  <a:close/>
                  <a:moveTo>
                    <a:pt x="922" y="0"/>
                  </a:moveTo>
                  <a:cubicBezTo>
                    <a:pt x="414" y="0"/>
                    <a:pt x="1" y="413"/>
                    <a:pt x="1" y="921"/>
                  </a:cubicBezTo>
                  <a:cubicBezTo>
                    <a:pt x="1" y="1419"/>
                    <a:pt x="414" y="1831"/>
                    <a:pt x="922" y="1831"/>
                  </a:cubicBezTo>
                  <a:cubicBezTo>
                    <a:pt x="1431" y="1831"/>
                    <a:pt x="1843" y="1419"/>
                    <a:pt x="1843" y="921"/>
                  </a:cubicBezTo>
                  <a:cubicBezTo>
                    <a:pt x="1843" y="413"/>
                    <a:pt x="1431" y="0"/>
                    <a:pt x="922" y="0"/>
                  </a:cubicBez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379;p54"/>
            <p:cNvSpPr/>
            <p:nvPr/>
          </p:nvSpPr>
          <p:spPr>
            <a:xfrm>
              <a:off x="5893600" y="3972675"/>
              <a:ext cx="53500" cy="68850"/>
            </a:xfrm>
            <a:custGeom>
              <a:avLst/>
              <a:gdLst/>
              <a:ahLst/>
              <a:cxnLst/>
              <a:rect l="l" t="t" r="r" b="b"/>
              <a:pathLst>
                <a:path w="2140" h="2754" extrusionOk="0">
                  <a:moveTo>
                    <a:pt x="1071" y="1"/>
                  </a:moveTo>
                  <a:cubicBezTo>
                    <a:pt x="647" y="1"/>
                    <a:pt x="276" y="245"/>
                    <a:pt x="97" y="615"/>
                  </a:cubicBezTo>
                  <a:cubicBezTo>
                    <a:pt x="33" y="753"/>
                    <a:pt x="1" y="911"/>
                    <a:pt x="1" y="1070"/>
                  </a:cubicBezTo>
                  <a:lnTo>
                    <a:pt x="1" y="1685"/>
                  </a:lnTo>
                  <a:lnTo>
                    <a:pt x="1" y="1737"/>
                  </a:lnTo>
                  <a:cubicBezTo>
                    <a:pt x="1" y="1854"/>
                    <a:pt x="33" y="1970"/>
                    <a:pt x="75" y="2076"/>
                  </a:cubicBezTo>
                  <a:cubicBezTo>
                    <a:pt x="97" y="2129"/>
                    <a:pt x="118" y="2172"/>
                    <a:pt x="149" y="2224"/>
                  </a:cubicBezTo>
                  <a:cubicBezTo>
                    <a:pt x="170" y="2256"/>
                    <a:pt x="192" y="2299"/>
                    <a:pt x="213" y="2330"/>
                  </a:cubicBezTo>
                  <a:lnTo>
                    <a:pt x="245" y="2362"/>
                  </a:lnTo>
                  <a:cubicBezTo>
                    <a:pt x="435" y="2605"/>
                    <a:pt x="742" y="2753"/>
                    <a:pt x="1071" y="2753"/>
                  </a:cubicBezTo>
                  <a:cubicBezTo>
                    <a:pt x="1409" y="2753"/>
                    <a:pt x="1706" y="2605"/>
                    <a:pt x="1896" y="2362"/>
                  </a:cubicBezTo>
                  <a:lnTo>
                    <a:pt x="1928" y="2330"/>
                  </a:lnTo>
                  <a:cubicBezTo>
                    <a:pt x="1949" y="2299"/>
                    <a:pt x="1981" y="2256"/>
                    <a:pt x="2002" y="2224"/>
                  </a:cubicBezTo>
                  <a:cubicBezTo>
                    <a:pt x="2023" y="2172"/>
                    <a:pt x="2055" y="2129"/>
                    <a:pt x="2076" y="2076"/>
                  </a:cubicBezTo>
                  <a:cubicBezTo>
                    <a:pt x="2108" y="1970"/>
                    <a:pt x="2140" y="1854"/>
                    <a:pt x="2140" y="1737"/>
                  </a:cubicBezTo>
                  <a:lnTo>
                    <a:pt x="2140" y="1685"/>
                  </a:lnTo>
                  <a:lnTo>
                    <a:pt x="2140" y="1070"/>
                  </a:lnTo>
                  <a:cubicBezTo>
                    <a:pt x="2140" y="774"/>
                    <a:pt x="2023" y="509"/>
                    <a:pt x="1833" y="308"/>
                  </a:cubicBezTo>
                  <a:cubicBezTo>
                    <a:pt x="1716" y="191"/>
                    <a:pt x="1579" y="107"/>
                    <a:pt x="1420" y="54"/>
                  </a:cubicBezTo>
                  <a:cubicBezTo>
                    <a:pt x="1314" y="12"/>
                    <a:pt x="1198" y="1"/>
                    <a:pt x="1071" y="1"/>
                  </a:cubicBez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380;p54"/>
            <p:cNvSpPr/>
            <p:nvPr/>
          </p:nvSpPr>
          <p:spPr>
            <a:xfrm>
              <a:off x="5927500" y="4051550"/>
              <a:ext cx="31000" cy="82075"/>
            </a:xfrm>
            <a:custGeom>
              <a:avLst/>
              <a:gdLst/>
              <a:ahLst/>
              <a:cxnLst/>
              <a:rect l="l" t="t" r="r" b="b"/>
              <a:pathLst>
                <a:path w="1240" h="3283" extrusionOk="0">
                  <a:moveTo>
                    <a:pt x="202" y="1"/>
                  </a:moveTo>
                  <a:lnTo>
                    <a:pt x="32" y="2393"/>
                  </a:lnTo>
                  <a:cubicBezTo>
                    <a:pt x="0" y="2838"/>
                    <a:pt x="350" y="3240"/>
                    <a:pt x="805" y="3272"/>
                  </a:cubicBezTo>
                  <a:lnTo>
                    <a:pt x="1049" y="3283"/>
                  </a:lnTo>
                  <a:lnTo>
                    <a:pt x="1197" y="1144"/>
                  </a:lnTo>
                  <a:cubicBezTo>
                    <a:pt x="1239" y="551"/>
                    <a:pt x="795" y="33"/>
                    <a:pt x="202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381;p54"/>
            <p:cNvSpPr/>
            <p:nvPr/>
          </p:nvSpPr>
          <p:spPr>
            <a:xfrm>
              <a:off x="5876950" y="4041500"/>
              <a:ext cx="84450" cy="89475"/>
            </a:xfrm>
            <a:custGeom>
              <a:avLst/>
              <a:gdLst/>
              <a:ahLst/>
              <a:cxnLst/>
              <a:rect l="l" t="t" r="r" b="b"/>
              <a:pathLst>
                <a:path w="3378" h="3579" extrusionOk="0">
                  <a:moveTo>
                    <a:pt x="1737" y="0"/>
                  </a:moveTo>
                  <a:lnTo>
                    <a:pt x="985" y="287"/>
                  </a:lnTo>
                  <a:cubicBezTo>
                    <a:pt x="339" y="530"/>
                    <a:pt x="0" y="1261"/>
                    <a:pt x="243" y="1917"/>
                  </a:cubicBezTo>
                  <a:lnTo>
                    <a:pt x="858" y="3579"/>
                  </a:lnTo>
                  <a:lnTo>
                    <a:pt x="2340" y="3579"/>
                  </a:lnTo>
                  <a:lnTo>
                    <a:pt x="3071" y="1959"/>
                  </a:lnTo>
                  <a:cubicBezTo>
                    <a:pt x="3377" y="1292"/>
                    <a:pt x="3060" y="520"/>
                    <a:pt x="2372" y="254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382;p54"/>
            <p:cNvSpPr/>
            <p:nvPr/>
          </p:nvSpPr>
          <p:spPr>
            <a:xfrm>
              <a:off x="5904725" y="4041500"/>
              <a:ext cx="30475" cy="32850"/>
            </a:xfrm>
            <a:custGeom>
              <a:avLst/>
              <a:gdLst/>
              <a:ahLst/>
              <a:cxnLst/>
              <a:rect l="l" t="t" r="r" b="b"/>
              <a:pathLst>
                <a:path w="1219" h="1314" extrusionOk="0">
                  <a:moveTo>
                    <a:pt x="626" y="0"/>
                  </a:moveTo>
                  <a:lnTo>
                    <a:pt x="1" y="244"/>
                  </a:lnTo>
                  <a:lnTo>
                    <a:pt x="837" y="1313"/>
                  </a:lnTo>
                  <a:lnTo>
                    <a:pt x="1219" y="233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383;p54"/>
            <p:cNvSpPr/>
            <p:nvPr/>
          </p:nvSpPr>
          <p:spPr>
            <a:xfrm>
              <a:off x="5910300" y="4023250"/>
              <a:ext cx="20400" cy="34425"/>
            </a:xfrm>
            <a:custGeom>
              <a:avLst/>
              <a:gdLst/>
              <a:ahLst/>
              <a:cxnLst/>
              <a:rect l="l" t="t" r="r" b="b"/>
              <a:pathLst>
                <a:path w="816" h="1377" extrusionOk="0">
                  <a:moveTo>
                    <a:pt x="0" y="0"/>
                  </a:moveTo>
                  <a:lnTo>
                    <a:pt x="0" y="963"/>
                  </a:lnTo>
                  <a:cubicBezTo>
                    <a:pt x="0" y="1186"/>
                    <a:pt x="180" y="1377"/>
                    <a:pt x="403" y="1377"/>
                  </a:cubicBezTo>
                  <a:cubicBezTo>
                    <a:pt x="625" y="1377"/>
                    <a:pt x="815" y="1186"/>
                    <a:pt x="815" y="963"/>
                  </a:cubicBezTo>
                  <a:lnTo>
                    <a:pt x="815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4" name="Google Shape;1384;p54"/>
            <p:cNvSpPr/>
            <p:nvPr/>
          </p:nvSpPr>
          <p:spPr>
            <a:xfrm>
              <a:off x="5903150" y="4048900"/>
              <a:ext cx="35750" cy="23850"/>
            </a:xfrm>
            <a:custGeom>
              <a:avLst/>
              <a:gdLst/>
              <a:ahLst/>
              <a:cxnLst/>
              <a:rect l="l" t="t" r="r" b="b"/>
              <a:pathLst>
                <a:path w="1430" h="954" extrusionOk="0">
                  <a:moveTo>
                    <a:pt x="42" y="1"/>
                  </a:moveTo>
                  <a:lnTo>
                    <a:pt x="0" y="64"/>
                  </a:lnTo>
                  <a:lnTo>
                    <a:pt x="1387" y="954"/>
                  </a:lnTo>
                  <a:lnTo>
                    <a:pt x="1430" y="880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5" name="Google Shape;1385;p54"/>
            <p:cNvSpPr/>
            <p:nvPr/>
          </p:nvSpPr>
          <p:spPr>
            <a:xfrm>
              <a:off x="5908175" y="4048900"/>
              <a:ext cx="29925" cy="27025"/>
            </a:xfrm>
            <a:custGeom>
              <a:avLst/>
              <a:gdLst/>
              <a:ahLst/>
              <a:cxnLst/>
              <a:rect l="l" t="t" r="r" b="b"/>
              <a:pathLst>
                <a:path w="1197" h="1081" extrusionOk="0">
                  <a:moveTo>
                    <a:pt x="1144" y="1"/>
                  </a:moveTo>
                  <a:lnTo>
                    <a:pt x="1" y="1028"/>
                  </a:lnTo>
                  <a:lnTo>
                    <a:pt x="53" y="1081"/>
                  </a:lnTo>
                  <a:lnTo>
                    <a:pt x="1197" y="54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6" name="Google Shape;1386;p54"/>
            <p:cNvSpPr/>
            <p:nvPr/>
          </p:nvSpPr>
          <p:spPr>
            <a:xfrm>
              <a:off x="5910300" y="4023250"/>
              <a:ext cx="20400" cy="16950"/>
            </a:xfrm>
            <a:custGeom>
              <a:avLst/>
              <a:gdLst/>
              <a:ahLst/>
              <a:cxnLst/>
              <a:rect l="l" t="t" r="r" b="b"/>
              <a:pathLst>
                <a:path w="816" h="678" extrusionOk="0">
                  <a:moveTo>
                    <a:pt x="0" y="0"/>
                  </a:moveTo>
                  <a:lnTo>
                    <a:pt x="0" y="636"/>
                  </a:lnTo>
                  <a:cubicBezTo>
                    <a:pt x="74" y="657"/>
                    <a:pt x="170" y="678"/>
                    <a:pt x="265" y="678"/>
                  </a:cubicBezTo>
                  <a:cubicBezTo>
                    <a:pt x="466" y="678"/>
                    <a:pt x="657" y="603"/>
                    <a:pt x="815" y="487"/>
                  </a:cubicBezTo>
                  <a:lnTo>
                    <a:pt x="815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387;p54"/>
            <p:cNvSpPr/>
            <p:nvPr/>
          </p:nvSpPr>
          <p:spPr>
            <a:xfrm>
              <a:off x="5901300" y="3975850"/>
              <a:ext cx="44200" cy="57475"/>
            </a:xfrm>
            <a:custGeom>
              <a:avLst/>
              <a:gdLst/>
              <a:ahLst/>
              <a:cxnLst/>
              <a:rect l="l" t="t" r="r" b="b"/>
              <a:pathLst>
                <a:path w="1768" h="2299" extrusionOk="0">
                  <a:moveTo>
                    <a:pt x="890" y="1"/>
                  </a:moveTo>
                  <a:cubicBezTo>
                    <a:pt x="403" y="1"/>
                    <a:pt x="0" y="403"/>
                    <a:pt x="0" y="890"/>
                  </a:cubicBezTo>
                  <a:lnTo>
                    <a:pt x="0" y="1409"/>
                  </a:lnTo>
                  <a:cubicBezTo>
                    <a:pt x="0" y="1674"/>
                    <a:pt x="116" y="1906"/>
                    <a:pt x="297" y="2066"/>
                  </a:cubicBezTo>
                  <a:cubicBezTo>
                    <a:pt x="455" y="2214"/>
                    <a:pt x="657" y="2299"/>
                    <a:pt x="890" y="2299"/>
                  </a:cubicBezTo>
                  <a:cubicBezTo>
                    <a:pt x="1345" y="2299"/>
                    <a:pt x="1726" y="1939"/>
                    <a:pt x="1758" y="1494"/>
                  </a:cubicBezTo>
                  <a:cubicBezTo>
                    <a:pt x="1768" y="1462"/>
                    <a:pt x="1768" y="1441"/>
                    <a:pt x="1768" y="1409"/>
                  </a:cubicBezTo>
                  <a:lnTo>
                    <a:pt x="1768" y="890"/>
                  </a:lnTo>
                  <a:cubicBezTo>
                    <a:pt x="1768" y="647"/>
                    <a:pt x="1662" y="424"/>
                    <a:pt x="1504" y="266"/>
                  </a:cubicBezTo>
                  <a:cubicBezTo>
                    <a:pt x="1345" y="107"/>
                    <a:pt x="1133" y="1"/>
                    <a:pt x="89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8" name="Google Shape;1388;p54"/>
            <p:cNvSpPr/>
            <p:nvPr/>
          </p:nvSpPr>
          <p:spPr>
            <a:xfrm>
              <a:off x="5925650" y="3983550"/>
              <a:ext cx="9550" cy="33375"/>
            </a:xfrm>
            <a:custGeom>
              <a:avLst/>
              <a:gdLst/>
              <a:ahLst/>
              <a:cxnLst/>
              <a:rect l="l" t="t" r="r" b="b"/>
              <a:pathLst>
                <a:path w="382" h="1335" extrusionOk="0">
                  <a:moveTo>
                    <a:pt x="212" y="0"/>
                  </a:moveTo>
                  <a:lnTo>
                    <a:pt x="149" y="10"/>
                  </a:lnTo>
                  <a:lnTo>
                    <a:pt x="318" y="1271"/>
                  </a:lnTo>
                  <a:lnTo>
                    <a:pt x="0" y="1271"/>
                  </a:lnTo>
                  <a:lnTo>
                    <a:pt x="0" y="1334"/>
                  </a:lnTo>
                  <a:lnTo>
                    <a:pt x="382" y="133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389;p54"/>
            <p:cNvSpPr/>
            <p:nvPr/>
          </p:nvSpPr>
          <p:spPr>
            <a:xfrm>
              <a:off x="5898900" y="3993075"/>
              <a:ext cx="5850" cy="23850"/>
            </a:xfrm>
            <a:custGeom>
              <a:avLst/>
              <a:gdLst/>
              <a:ahLst/>
              <a:cxnLst/>
              <a:rect l="l" t="t" r="r" b="b"/>
              <a:pathLst>
                <a:path w="234" h="954" extrusionOk="0">
                  <a:moveTo>
                    <a:pt x="1" y="0"/>
                  </a:moveTo>
                  <a:lnTo>
                    <a:pt x="1" y="953"/>
                  </a:lnTo>
                  <a:lnTo>
                    <a:pt x="234" y="95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390;p54"/>
            <p:cNvSpPr/>
            <p:nvPr/>
          </p:nvSpPr>
          <p:spPr>
            <a:xfrm>
              <a:off x="5892550" y="4003650"/>
              <a:ext cx="17775" cy="17525"/>
            </a:xfrm>
            <a:custGeom>
              <a:avLst/>
              <a:gdLst/>
              <a:ahLst/>
              <a:cxnLst/>
              <a:rect l="l" t="t" r="r" b="b"/>
              <a:pathLst>
                <a:path w="711" h="701" extrusionOk="0">
                  <a:moveTo>
                    <a:pt x="276" y="1"/>
                  </a:moveTo>
                  <a:cubicBezTo>
                    <a:pt x="85" y="1"/>
                    <a:pt x="12" y="202"/>
                    <a:pt x="12" y="392"/>
                  </a:cubicBezTo>
                  <a:cubicBezTo>
                    <a:pt x="1" y="583"/>
                    <a:pt x="160" y="700"/>
                    <a:pt x="350" y="700"/>
                  </a:cubicBezTo>
                  <a:cubicBezTo>
                    <a:pt x="360" y="700"/>
                    <a:pt x="369" y="700"/>
                    <a:pt x="378" y="700"/>
                  </a:cubicBezTo>
                  <a:cubicBezTo>
                    <a:pt x="556" y="700"/>
                    <a:pt x="699" y="606"/>
                    <a:pt x="699" y="424"/>
                  </a:cubicBezTo>
                  <a:cubicBezTo>
                    <a:pt x="710" y="234"/>
                    <a:pt x="466" y="11"/>
                    <a:pt x="27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1" name="Google Shape;1391;p54"/>
            <p:cNvSpPr/>
            <p:nvPr/>
          </p:nvSpPr>
          <p:spPr>
            <a:xfrm>
              <a:off x="5897325" y="4007900"/>
              <a:ext cx="5850" cy="6625"/>
            </a:xfrm>
            <a:custGeom>
              <a:avLst/>
              <a:gdLst/>
              <a:ahLst/>
              <a:cxnLst/>
              <a:rect l="l" t="t" r="r" b="b"/>
              <a:pathLst>
                <a:path w="234" h="265" extrusionOk="0">
                  <a:moveTo>
                    <a:pt x="43" y="0"/>
                  </a:moveTo>
                  <a:lnTo>
                    <a:pt x="0" y="43"/>
                  </a:lnTo>
                  <a:lnTo>
                    <a:pt x="191" y="264"/>
                  </a:lnTo>
                  <a:lnTo>
                    <a:pt x="233" y="23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2" name="Google Shape;1392;p54"/>
            <p:cNvSpPr/>
            <p:nvPr/>
          </p:nvSpPr>
          <p:spPr>
            <a:xfrm>
              <a:off x="5916125" y="4006025"/>
              <a:ext cx="4250" cy="5325"/>
            </a:xfrm>
            <a:custGeom>
              <a:avLst/>
              <a:gdLst/>
              <a:ahLst/>
              <a:cxnLst/>
              <a:rect l="l" t="t" r="r" b="b"/>
              <a:pathLst>
                <a:path w="170" h="213" extrusionOk="0">
                  <a:moveTo>
                    <a:pt x="85" y="1"/>
                  </a:moveTo>
                  <a:cubicBezTo>
                    <a:pt x="32" y="1"/>
                    <a:pt x="0" y="54"/>
                    <a:pt x="0" y="107"/>
                  </a:cubicBezTo>
                  <a:cubicBezTo>
                    <a:pt x="0" y="160"/>
                    <a:pt x="32" y="212"/>
                    <a:pt x="85" y="212"/>
                  </a:cubicBezTo>
                  <a:cubicBezTo>
                    <a:pt x="127" y="212"/>
                    <a:pt x="170" y="160"/>
                    <a:pt x="170" y="107"/>
                  </a:cubicBezTo>
                  <a:cubicBezTo>
                    <a:pt x="170" y="54"/>
                    <a:pt x="127" y="1"/>
                    <a:pt x="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393;p54"/>
            <p:cNvSpPr/>
            <p:nvPr/>
          </p:nvSpPr>
          <p:spPr>
            <a:xfrm>
              <a:off x="5936500" y="4006025"/>
              <a:ext cx="4250" cy="5325"/>
            </a:xfrm>
            <a:custGeom>
              <a:avLst/>
              <a:gdLst/>
              <a:ahLst/>
              <a:cxnLst/>
              <a:rect l="l" t="t" r="r" b="b"/>
              <a:pathLst>
                <a:path w="170" h="213" extrusionOk="0">
                  <a:moveTo>
                    <a:pt x="85" y="1"/>
                  </a:moveTo>
                  <a:cubicBezTo>
                    <a:pt x="32" y="1"/>
                    <a:pt x="0" y="54"/>
                    <a:pt x="0" y="107"/>
                  </a:cubicBezTo>
                  <a:cubicBezTo>
                    <a:pt x="0" y="160"/>
                    <a:pt x="32" y="212"/>
                    <a:pt x="85" y="212"/>
                  </a:cubicBezTo>
                  <a:cubicBezTo>
                    <a:pt x="138" y="212"/>
                    <a:pt x="169" y="160"/>
                    <a:pt x="169" y="107"/>
                  </a:cubicBezTo>
                  <a:cubicBezTo>
                    <a:pt x="169" y="54"/>
                    <a:pt x="138" y="1"/>
                    <a:pt x="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394;p54"/>
            <p:cNvSpPr/>
            <p:nvPr/>
          </p:nvSpPr>
          <p:spPr>
            <a:xfrm>
              <a:off x="5934150" y="3996775"/>
              <a:ext cx="9875" cy="4400"/>
            </a:xfrm>
            <a:custGeom>
              <a:avLst/>
              <a:gdLst/>
              <a:ahLst/>
              <a:cxnLst/>
              <a:rect l="l" t="t" r="r" b="b"/>
              <a:pathLst>
                <a:path w="395" h="176" extrusionOk="0">
                  <a:moveTo>
                    <a:pt x="182" y="0"/>
                  </a:moveTo>
                  <a:cubicBezTo>
                    <a:pt x="122" y="0"/>
                    <a:pt x="66" y="17"/>
                    <a:pt x="42" y="53"/>
                  </a:cubicBezTo>
                  <a:cubicBezTo>
                    <a:pt x="1" y="114"/>
                    <a:pt x="160" y="175"/>
                    <a:pt x="276" y="175"/>
                  </a:cubicBezTo>
                  <a:cubicBezTo>
                    <a:pt x="342" y="175"/>
                    <a:pt x="394" y="156"/>
                    <a:pt x="390" y="106"/>
                  </a:cubicBezTo>
                  <a:cubicBezTo>
                    <a:pt x="384" y="41"/>
                    <a:pt x="278" y="0"/>
                    <a:pt x="182" y="0"/>
                  </a:cubicBez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395;p54"/>
            <p:cNvSpPr/>
            <p:nvPr/>
          </p:nvSpPr>
          <p:spPr>
            <a:xfrm>
              <a:off x="5911425" y="3996775"/>
              <a:ext cx="9700" cy="4400"/>
            </a:xfrm>
            <a:custGeom>
              <a:avLst/>
              <a:gdLst/>
              <a:ahLst/>
              <a:cxnLst/>
              <a:rect l="l" t="t" r="r" b="b"/>
              <a:pathLst>
                <a:path w="388" h="176" extrusionOk="0">
                  <a:moveTo>
                    <a:pt x="214" y="0"/>
                  </a:moveTo>
                  <a:cubicBezTo>
                    <a:pt x="121" y="0"/>
                    <a:pt x="15" y="41"/>
                    <a:pt x="8" y="106"/>
                  </a:cubicBezTo>
                  <a:cubicBezTo>
                    <a:pt x="0" y="156"/>
                    <a:pt x="50" y="175"/>
                    <a:pt x="115" y="175"/>
                  </a:cubicBezTo>
                  <a:cubicBezTo>
                    <a:pt x="229" y="175"/>
                    <a:pt x="387" y="114"/>
                    <a:pt x="347" y="53"/>
                  </a:cubicBezTo>
                  <a:cubicBezTo>
                    <a:pt x="326" y="17"/>
                    <a:pt x="273" y="0"/>
                    <a:pt x="214" y="0"/>
                  </a:cubicBez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396;p54"/>
            <p:cNvSpPr/>
            <p:nvPr/>
          </p:nvSpPr>
          <p:spPr>
            <a:xfrm>
              <a:off x="5899975" y="3975850"/>
              <a:ext cx="46875" cy="20425"/>
            </a:xfrm>
            <a:custGeom>
              <a:avLst/>
              <a:gdLst/>
              <a:ahLst/>
              <a:cxnLst/>
              <a:rect l="l" t="t" r="r" b="b"/>
              <a:pathLst>
                <a:path w="1875" h="817" extrusionOk="0">
                  <a:moveTo>
                    <a:pt x="816" y="1"/>
                  </a:moveTo>
                  <a:cubicBezTo>
                    <a:pt x="593" y="1"/>
                    <a:pt x="381" y="96"/>
                    <a:pt x="233" y="245"/>
                  </a:cubicBezTo>
                  <a:cubicBezTo>
                    <a:pt x="85" y="393"/>
                    <a:pt x="0" y="594"/>
                    <a:pt x="0" y="816"/>
                  </a:cubicBezTo>
                  <a:lnTo>
                    <a:pt x="1080" y="816"/>
                  </a:lnTo>
                  <a:lnTo>
                    <a:pt x="1176" y="245"/>
                  </a:lnTo>
                  <a:lnTo>
                    <a:pt x="1176" y="816"/>
                  </a:lnTo>
                  <a:lnTo>
                    <a:pt x="1874" y="816"/>
                  </a:lnTo>
                  <a:cubicBezTo>
                    <a:pt x="1874" y="372"/>
                    <a:pt x="1514" y="1"/>
                    <a:pt x="1059" y="1"/>
                  </a:cubicBez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7" name="Google Shape;1397;p54"/>
            <p:cNvSpPr/>
            <p:nvPr/>
          </p:nvSpPr>
          <p:spPr>
            <a:xfrm>
              <a:off x="6093450" y="4191825"/>
              <a:ext cx="36275" cy="21175"/>
            </a:xfrm>
            <a:custGeom>
              <a:avLst/>
              <a:gdLst/>
              <a:ahLst/>
              <a:cxnLst/>
              <a:rect l="l" t="t" r="r" b="b"/>
              <a:pathLst>
                <a:path w="1451" h="847" extrusionOk="0">
                  <a:moveTo>
                    <a:pt x="392" y="1"/>
                  </a:moveTo>
                  <a:lnTo>
                    <a:pt x="1" y="424"/>
                  </a:lnTo>
                  <a:cubicBezTo>
                    <a:pt x="159" y="677"/>
                    <a:pt x="467" y="847"/>
                    <a:pt x="1062" y="847"/>
                  </a:cubicBezTo>
                  <a:cubicBezTo>
                    <a:pt x="1141" y="847"/>
                    <a:pt x="1224" y="844"/>
                    <a:pt x="1313" y="838"/>
                  </a:cubicBezTo>
                  <a:lnTo>
                    <a:pt x="1451" y="22"/>
                  </a:lnTo>
                  <a:lnTo>
                    <a:pt x="1451" y="22"/>
                  </a:lnTo>
                  <a:cubicBezTo>
                    <a:pt x="1450" y="22"/>
                    <a:pt x="1292" y="27"/>
                    <a:pt x="1080" y="27"/>
                  </a:cubicBezTo>
                  <a:cubicBezTo>
                    <a:pt x="868" y="27"/>
                    <a:pt x="604" y="22"/>
                    <a:pt x="392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398;p54"/>
            <p:cNvSpPr/>
            <p:nvPr/>
          </p:nvSpPr>
          <p:spPr>
            <a:xfrm>
              <a:off x="6118325" y="4192350"/>
              <a:ext cx="22275" cy="23600"/>
            </a:xfrm>
            <a:custGeom>
              <a:avLst/>
              <a:gdLst/>
              <a:ahLst/>
              <a:cxnLst/>
              <a:rect l="l" t="t" r="r" b="b"/>
              <a:pathLst>
                <a:path w="891" h="944" extrusionOk="0">
                  <a:moveTo>
                    <a:pt x="456" y="1"/>
                  </a:moveTo>
                  <a:lnTo>
                    <a:pt x="1" y="732"/>
                  </a:lnTo>
                  <a:cubicBezTo>
                    <a:pt x="149" y="784"/>
                    <a:pt x="276" y="859"/>
                    <a:pt x="371" y="944"/>
                  </a:cubicBezTo>
                  <a:lnTo>
                    <a:pt x="551" y="827"/>
                  </a:lnTo>
                  <a:cubicBezTo>
                    <a:pt x="456" y="721"/>
                    <a:pt x="350" y="636"/>
                    <a:pt x="350" y="636"/>
                  </a:cubicBezTo>
                  <a:lnTo>
                    <a:pt x="350" y="636"/>
                  </a:lnTo>
                  <a:cubicBezTo>
                    <a:pt x="445" y="647"/>
                    <a:pt x="540" y="700"/>
                    <a:pt x="625" y="753"/>
                  </a:cubicBezTo>
                  <a:lnTo>
                    <a:pt x="890" y="308"/>
                  </a:lnTo>
                  <a:cubicBezTo>
                    <a:pt x="699" y="107"/>
                    <a:pt x="456" y="1"/>
                    <a:pt x="456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9" name="Google Shape;1399;p54"/>
            <p:cNvSpPr/>
            <p:nvPr/>
          </p:nvSpPr>
          <p:spPr>
            <a:xfrm>
              <a:off x="6129700" y="4196600"/>
              <a:ext cx="9300" cy="7700"/>
            </a:xfrm>
            <a:custGeom>
              <a:avLst/>
              <a:gdLst/>
              <a:ahLst/>
              <a:cxnLst/>
              <a:rect l="l" t="t" r="r" b="b"/>
              <a:pathLst>
                <a:path w="372" h="308" extrusionOk="0">
                  <a:moveTo>
                    <a:pt x="43" y="0"/>
                  </a:moveTo>
                  <a:lnTo>
                    <a:pt x="1" y="64"/>
                  </a:lnTo>
                  <a:cubicBezTo>
                    <a:pt x="223" y="191"/>
                    <a:pt x="308" y="308"/>
                    <a:pt x="308" y="308"/>
                  </a:cubicBezTo>
                  <a:lnTo>
                    <a:pt x="372" y="265"/>
                  </a:lnTo>
                  <a:cubicBezTo>
                    <a:pt x="372" y="254"/>
                    <a:pt x="276" y="127"/>
                    <a:pt x="43" y="0"/>
                  </a:cubicBez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0" name="Google Shape;1400;p54"/>
            <p:cNvSpPr/>
            <p:nvPr/>
          </p:nvSpPr>
          <p:spPr>
            <a:xfrm>
              <a:off x="6127575" y="4201350"/>
              <a:ext cx="9550" cy="6375"/>
            </a:xfrm>
            <a:custGeom>
              <a:avLst/>
              <a:gdLst/>
              <a:ahLst/>
              <a:cxnLst/>
              <a:rect l="l" t="t" r="r" b="b"/>
              <a:pathLst>
                <a:path w="382" h="255" extrusionOk="0">
                  <a:moveTo>
                    <a:pt x="33" y="1"/>
                  </a:moveTo>
                  <a:lnTo>
                    <a:pt x="1" y="75"/>
                  </a:lnTo>
                  <a:cubicBezTo>
                    <a:pt x="266" y="181"/>
                    <a:pt x="308" y="255"/>
                    <a:pt x="308" y="255"/>
                  </a:cubicBezTo>
                  <a:lnTo>
                    <a:pt x="382" y="224"/>
                  </a:lnTo>
                  <a:cubicBezTo>
                    <a:pt x="372" y="203"/>
                    <a:pt x="329" y="118"/>
                    <a:pt x="33" y="1"/>
                  </a:cubicBez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1" name="Google Shape;1401;p54"/>
            <p:cNvSpPr/>
            <p:nvPr/>
          </p:nvSpPr>
          <p:spPr>
            <a:xfrm>
              <a:off x="6043425" y="4184025"/>
              <a:ext cx="64600" cy="22925"/>
            </a:xfrm>
            <a:custGeom>
              <a:avLst/>
              <a:gdLst/>
              <a:ahLst/>
              <a:cxnLst/>
              <a:rect l="l" t="t" r="r" b="b"/>
              <a:pathLst>
                <a:path w="2584" h="917" extrusionOk="0">
                  <a:moveTo>
                    <a:pt x="480" y="1"/>
                  </a:moveTo>
                  <a:cubicBezTo>
                    <a:pt x="244" y="1"/>
                    <a:pt x="41" y="188"/>
                    <a:pt x="21" y="430"/>
                  </a:cubicBezTo>
                  <a:cubicBezTo>
                    <a:pt x="0" y="694"/>
                    <a:pt x="212" y="917"/>
                    <a:pt x="477" y="917"/>
                  </a:cubicBezTo>
                  <a:lnTo>
                    <a:pt x="2287" y="917"/>
                  </a:lnTo>
                  <a:cubicBezTo>
                    <a:pt x="2583" y="906"/>
                    <a:pt x="2531" y="630"/>
                    <a:pt x="2520" y="334"/>
                  </a:cubicBezTo>
                  <a:lnTo>
                    <a:pt x="551" y="6"/>
                  </a:lnTo>
                  <a:cubicBezTo>
                    <a:pt x="527" y="2"/>
                    <a:pt x="503" y="1"/>
                    <a:pt x="480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2" name="Google Shape;1402;p54"/>
            <p:cNvSpPr/>
            <p:nvPr/>
          </p:nvSpPr>
          <p:spPr>
            <a:xfrm>
              <a:off x="6028075" y="4121700"/>
              <a:ext cx="40525" cy="82850"/>
            </a:xfrm>
            <a:custGeom>
              <a:avLst/>
              <a:gdLst/>
              <a:ahLst/>
              <a:cxnLst/>
              <a:rect l="l" t="t" r="r" b="b"/>
              <a:pathLst>
                <a:path w="1621" h="3314" extrusionOk="0">
                  <a:moveTo>
                    <a:pt x="0" y="1"/>
                  </a:moveTo>
                  <a:lnTo>
                    <a:pt x="519" y="3314"/>
                  </a:lnTo>
                  <a:lnTo>
                    <a:pt x="1620" y="3314"/>
                  </a:lnTo>
                  <a:lnTo>
                    <a:pt x="1271" y="1250"/>
                  </a:lnTo>
                  <a:cubicBezTo>
                    <a:pt x="1186" y="699"/>
                    <a:pt x="795" y="255"/>
                    <a:pt x="265" y="8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3" name="Google Shape;1403;p54"/>
            <p:cNvSpPr/>
            <p:nvPr/>
          </p:nvSpPr>
          <p:spPr>
            <a:xfrm>
              <a:off x="6029125" y="4268600"/>
              <a:ext cx="4000" cy="37875"/>
            </a:xfrm>
            <a:custGeom>
              <a:avLst/>
              <a:gdLst/>
              <a:ahLst/>
              <a:cxnLst/>
              <a:rect l="l" t="t" r="r" b="b"/>
              <a:pathLst>
                <a:path w="160" h="1515" extrusionOk="0">
                  <a:moveTo>
                    <a:pt x="0" y="0"/>
                  </a:moveTo>
                  <a:lnTo>
                    <a:pt x="0" y="1514"/>
                  </a:lnTo>
                  <a:lnTo>
                    <a:pt x="160" y="15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4" name="Google Shape;1404;p54"/>
            <p:cNvSpPr/>
            <p:nvPr/>
          </p:nvSpPr>
          <p:spPr>
            <a:xfrm>
              <a:off x="6031000" y="4207175"/>
              <a:ext cx="118300" cy="61450"/>
            </a:xfrm>
            <a:custGeom>
              <a:avLst/>
              <a:gdLst/>
              <a:ahLst/>
              <a:cxnLst/>
              <a:rect l="l" t="t" r="r" b="b"/>
              <a:pathLst>
                <a:path w="4732" h="2458" extrusionOk="0">
                  <a:moveTo>
                    <a:pt x="0" y="1"/>
                  </a:moveTo>
                  <a:lnTo>
                    <a:pt x="0" y="2457"/>
                  </a:lnTo>
                  <a:lnTo>
                    <a:pt x="4732" y="2457"/>
                  </a:lnTo>
                  <a:lnTo>
                    <a:pt x="4732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5" name="Google Shape;1405;p54"/>
            <p:cNvSpPr/>
            <p:nvPr/>
          </p:nvSpPr>
          <p:spPr>
            <a:xfrm>
              <a:off x="5997100" y="4134950"/>
              <a:ext cx="154075" cy="135775"/>
            </a:xfrm>
            <a:custGeom>
              <a:avLst/>
              <a:gdLst/>
              <a:ahLst/>
              <a:cxnLst/>
              <a:rect l="l" t="t" r="r" b="b"/>
              <a:pathLst>
                <a:path w="6163" h="5431" extrusionOk="0">
                  <a:moveTo>
                    <a:pt x="5548" y="2668"/>
                  </a:moveTo>
                  <a:cubicBezTo>
                    <a:pt x="5803" y="2668"/>
                    <a:pt x="6003" y="2880"/>
                    <a:pt x="6003" y="3134"/>
                  </a:cubicBezTo>
                  <a:lnTo>
                    <a:pt x="6003" y="5272"/>
                  </a:lnTo>
                  <a:lnTo>
                    <a:pt x="1441" y="5272"/>
                  </a:lnTo>
                  <a:lnTo>
                    <a:pt x="1441" y="2668"/>
                  </a:lnTo>
                  <a:close/>
                  <a:moveTo>
                    <a:pt x="1" y="0"/>
                  </a:moveTo>
                  <a:lnTo>
                    <a:pt x="1" y="158"/>
                  </a:lnTo>
                  <a:lnTo>
                    <a:pt x="700" y="158"/>
                  </a:lnTo>
                  <a:cubicBezTo>
                    <a:pt x="1017" y="158"/>
                    <a:pt x="1281" y="412"/>
                    <a:pt x="1281" y="741"/>
                  </a:cubicBezTo>
                  <a:lnTo>
                    <a:pt x="1281" y="5431"/>
                  </a:lnTo>
                  <a:lnTo>
                    <a:pt x="6163" y="5431"/>
                  </a:lnTo>
                  <a:lnTo>
                    <a:pt x="6163" y="3134"/>
                  </a:lnTo>
                  <a:cubicBezTo>
                    <a:pt x="6163" y="2784"/>
                    <a:pt x="5887" y="2509"/>
                    <a:pt x="5548" y="2509"/>
                  </a:cubicBezTo>
                  <a:lnTo>
                    <a:pt x="1441" y="2509"/>
                  </a:lnTo>
                  <a:lnTo>
                    <a:pt x="1441" y="741"/>
                  </a:lnTo>
                  <a:cubicBezTo>
                    <a:pt x="1441" y="328"/>
                    <a:pt x="1102" y="0"/>
                    <a:pt x="70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6" name="Google Shape;1406;p54"/>
            <p:cNvSpPr/>
            <p:nvPr/>
          </p:nvSpPr>
          <p:spPr>
            <a:xfrm>
              <a:off x="6147175" y="4268600"/>
              <a:ext cx="4000" cy="61950"/>
            </a:xfrm>
            <a:custGeom>
              <a:avLst/>
              <a:gdLst/>
              <a:ahLst/>
              <a:cxnLst/>
              <a:rect l="l" t="t" r="r" b="b"/>
              <a:pathLst>
                <a:path w="160" h="2478" extrusionOk="0">
                  <a:moveTo>
                    <a:pt x="0" y="0"/>
                  </a:moveTo>
                  <a:lnTo>
                    <a:pt x="0" y="2477"/>
                  </a:lnTo>
                  <a:lnTo>
                    <a:pt x="160" y="2477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7" name="Google Shape;1407;p54"/>
            <p:cNvSpPr/>
            <p:nvPr/>
          </p:nvSpPr>
          <p:spPr>
            <a:xfrm>
              <a:off x="6121225" y="4305125"/>
              <a:ext cx="56150" cy="55075"/>
            </a:xfrm>
            <a:custGeom>
              <a:avLst/>
              <a:gdLst/>
              <a:ahLst/>
              <a:cxnLst/>
              <a:rect l="l" t="t" r="r" b="b"/>
              <a:pathLst>
                <a:path w="2246" h="2203" extrusionOk="0">
                  <a:moveTo>
                    <a:pt x="1123" y="0"/>
                  </a:moveTo>
                  <a:cubicBezTo>
                    <a:pt x="509" y="0"/>
                    <a:pt x="1" y="498"/>
                    <a:pt x="1" y="1101"/>
                  </a:cubicBezTo>
                  <a:cubicBezTo>
                    <a:pt x="1" y="1715"/>
                    <a:pt x="509" y="2202"/>
                    <a:pt x="1123" y="2202"/>
                  </a:cubicBezTo>
                  <a:cubicBezTo>
                    <a:pt x="1737" y="2202"/>
                    <a:pt x="2245" y="1715"/>
                    <a:pt x="2245" y="1101"/>
                  </a:cubicBezTo>
                  <a:cubicBezTo>
                    <a:pt x="2245" y="498"/>
                    <a:pt x="1737" y="0"/>
                    <a:pt x="1123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8" name="Google Shape;1408;p54"/>
            <p:cNvSpPr/>
            <p:nvPr/>
          </p:nvSpPr>
          <p:spPr>
            <a:xfrm>
              <a:off x="6131025" y="4314650"/>
              <a:ext cx="36550" cy="36275"/>
            </a:xfrm>
            <a:custGeom>
              <a:avLst/>
              <a:gdLst/>
              <a:ahLst/>
              <a:cxnLst/>
              <a:rect l="l" t="t" r="r" b="b"/>
              <a:pathLst>
                <a:path w="1462" h="1451" extrusionOk="0">
                  <a:moveTo>
                    <a:pt x="731" y="159"/>
                  </a:moveTo>
                  <a:cubicBezTo>
                    <a:pt x="1049" y="159"/>
                    <a:pt x="1303" y="413"/>
                    <a:pt x="1303" y="720"/>
                  </a:cubicBezTo>
                  <a:cubicBezTo>
                    <a:pt x="1303" y="1038"/>
                    <a:pt x="1049" y="1292"/>
                    <a:pt x="731" y="1292"/>
                  </a:cubicBezTo>
                  <a:cubicBezTo>
                    <a:pt x="413" y="1292"/>
                    <a:pt x="159" y="1038"/>
                    <a:pt x="159" y="720"/>
                  </a:cubicBezTo>
                  <a:cubicBezTo>
                    <a:pt x="159" y="413"/>
                    <a:pt x="413" y="159"/>
                    <a:pt x="731" y="159"/>
                  </a:cubicBezTo>
                  <a:close/>
                  <a:moveTo>
                    <a:pt x="731" y="0"/>
                  </a:moveTo>
                  <a:cubicBezTo>
                    <a:pt x="329" y="0"/>
                    <a:pt x="1" y="318"/>
                    <a:pt x="1" y="720"/>
                  </a:cubicBezTo>
                  <a:cubicBezTo>
                    <a:pt x="1" y="1122"/>
                    <a:pt x="329" y="1451"/>
                    <a:pt x="731" y="1451"/>
                  </a:cubicBezTo>
                  <a:cubicBezTo>
                    <a:pt x="1133" y="1451"/>
                    <a:pt x="1462" y="1122"/>
                    <a:pt x="1462" y="720"/>
                  </a:cubicBezTo>
                  <a:cubicBezTo>
                    <a:pt x="1462" y="318"/>
                    <a:pt x="1133" y="0"/>
                    <a:pt x="731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9" name="Google Shape;1409;p54"/>
            <p:cNvSpPr/>
            <p:nvPr/>
          </p:nvSpPr>
          <p:spPr>
            <a:xfrm>
              <a:off x="5964825" y="4231525"/>
              <a:ext cx="132350" cy="130775"/>
            </a:xfrm>
            <a:custGeom>
              <a:avLst/>
              <a:gdLst/>
              <a:ahLst/>
              <a:cxnLst/>
              <a:rect l="l" t="t" r="r" b="b"/>
              <a:pathLst>
                <a:path w="5294" h="5231" extrusionOk="0">
                  <a:moveTo>
                    <a:pt x="2647" y="160"/>
                  </a:moveTo>
                  <a:cubicBezTo>
                    <a:pt x="4023" y="160"/>
                    <a:pt x="5135" y="1261"/>
                    <a:pt x="5135" y="2616"/>
                  </a:cubicBezTo>
                  <a:cubicBezTo>
                    <a:pt x="5135" y="3971"/>
                    <a:pt x="4023" y="5072"/>
                    <a:pt x="2647" y="5072"/>
                  </a:cubicBezTo>
                  <a:cubicBezTo>
                    <a:pt x="1271" y="5072"/>
                    <a:pt x="159" y="3971"/>
                    <a:pt x="159" y="2616"/>
                  </a:cubicBezTo>
                  <a:cubicBezTo>
                    <a:pt x="159" y="1261"/>
                    <a:pt x="1271" y="160"/>
                    <a:pt x="2647" y="160"/>
                  </a:cubicBezTo>
                  <a:close/>
                  <a:moveTo>
                    <a:pt x="2647" y="1"/>
                  </a:moveTo>
                  <a:cubicBezTo>
                    <a:pt x="1186" y="1"/>
                    <a:pt x="0" y="1176"/>
                    <a:pt x="0" y="2616"/>
                  </a:cubicBezTo>
                  <a:cubicBezTo>
                    <a:pt x="0" y="4056"/>
                    <a:pt x="1186" y="5231"/>
                    <a:pt x="2647" y="5231"/>
                  </a:cubicBezTo>
                  <a:cubicBezTo>
                    <a:pt x="4108" y="5231"/>
                    <a:pt x="5294" y="4056"/>
                    <a:pt x="5294" y="2616"/>
                  </a:cubicBezTo>
                  <a:cubicBezTo>
                    <a:pt x="5294" y="1176"/>
                    <a:pt x="4108" y="1"/>
                    <a:pt x="2647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0" name="Google Shape;1410;p54"/>
            <p:cNvSpPr/>
            <p:nvPr/>
          </p:nvSpPr>
          <p:spPr>
            <a:xfrm>
              <a:off x="5982825" y="4257225"/>
              <a:ext cx="49500" cy="41300"/>
            </a:xfrm>
            <a:custGeom>
              <a:avLst/>
              <a:gdLst/>
              <a:ahLst/>
              <a:cxnLst/>
              <a:rect l="l" t="t" r="r" b="b"/>
              <a:pathLst>
                <a:path w="1980" h="1652" extrusionOk="0">
                  <a:moveTo>
                    <a:pt x="95" y="0"/>
                  </a:moveTo>
                  <a:lnTo>
                    <a:pt x="0" y="127"/>
                  </a:lnTo>
                  <a:lnTo>
                    <a:pt x="1874" y="1652"/>
                  </a:lnTo>
                  <a:lnTo>
                    <a:pt x="1980" y="152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1" name="Google Shape;1411;p54"/>
            <p:cNvSpPr/>
            <p:nvPr/>
          </p:nvSpPr>
          <p:spPr>
            <a:xfrm>
              <a:off x="5971700" y="4294800"/>
              <a:ext cx="59325" cy="3975"/>
            </a:xfrm>
            <a:custGeom>
              <a:avLst/>
              <a:gdLst/>
              <a:ahLst/>
              <a:cxnLst/>
              <a:rect l="l" t="t" r="r" b="b"/>
              <a:pathLst>
                <a:path w="2373" h="159" extrusionOk="0">
                  <a:moveTo>
                    <a:pt x="1" y="1"/>
                  </a:moveTo>
                  <a:lnTo>
                    <a:pt x="1" y="159"/>
                  </a:lnTo>
                  <a:lnTo>
                    <a:pt x="2372" y="159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2" name="Google Shape;1412;p54"/>
            <p:cNvSpPr/>
            <p:nvPr/>
          </p:nvSpPr>
          <p:spPr>
            <a:xfrm>
              <a:off x="5982825" y="4295325"/>
              <a:ext cx="49500" cy="41050"/>
            </a:xfrm>
            <a:custGeom>
              <a:avLst/>
              <a:gdLst/>
              <a:ahLst/>
              <a:cxnLst/>
              <a:rect l="l" t="t" r="r" b="b"/>
              <a:pathLst>
                <a:path w="1980" h="1642" extrusionOk="0">
                  <a:moveTo>
                    <a:pt x="1874" y="1"/>
                  </a:moveTo>
                  <a:lnTo>
                    <a:pt x="0" y="1525"/>
                  </a:lnTo>
                  <a:lnTo>
                    <a:pt x="95" y="1641"/>
                  </a:lnTo>
                  <a:lnTo>
                    <a:pt x="1980" y="12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3" name="Google Shape;1413;p54"/>
            <p:cNvSpPr/>
            <p:nvPr/>
          </p:nvSpPr>
          <p:spPr>
            <a:xfrm>
              <a:off x="6029125" y="4296925"/>
              <a:ext cx="4000" cy="53725"/>
            </a:xfrm>
            <a:custGeom>
              <a:avLst/>
              <a:gdLst/>
              <a:ahLst/>
              <a:cxnLst/>
              <a:rect l="l" t="t" r="r" b="b"/>
              <a:pathLst>
                <a:path w="160" h="2149" extrusionOk="0">
                  <a:moveTo>
                    <a:pt x="0" y="0"/>
                  </a:moveTo>
                  <a:lnTo>
                    <a:pt x="0" y="2149"/>
                  </a:lnTo>
                  <a:lnTo>
                    <a:pt x="160" y="214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4" name="Google Shape;1414;p54"/>
            <p:cNvSpPr/>
            <p:nvPr/>
          </p:nvSpPr>
          <p:spPr>
            <a:xfrm>
              <a:off x="6029650" y="4295325"/>
              <a:ext cx="49800" cy="41050"/>
            </a:xfrm>
            <a:custGeom>
              <a:avLst/>
              <a:gdLst/>
              <a:ahLst/>
              <a:cxnLst/>
              <a:rect l="l" t="t" r="r" b="b"/>
              <a:pathLst>
                <a:path w="1992" h="1642" extrusionOk="0">
                  <a:moveTo>
                    <a:pt x="107" y="1"/>
                  </a:moveTo>
                  <a:lnTo>
                    <a:pt x="1" y="128"/>
                  </a:lnTo>
                  <a:lnTo>
                    <a:pt x="1885" y="1641"/>
                  </a:lnTo>
                  <a:lnTo>
                    <a:pt x="1991" y="152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5" name="Google Shape;1415;p54"/>
            <p:cNvSpPr/>
            <p:nvPr/>
          </p:nvSpPr>
          <p:spPr>
            <a:xfrm>
              <a:off x="6031000" y="4294800"/>
              <a:ext cx="59300" cy="3975"/>
            </a:xfrm>
            <a:custGeom>
              <a:avLst/>
              <a:gdLst/>
              <a:ahLst/>
              <a:cxnLst/>
              <a:rect l="l" t="t" r="r" b="b"/>
              <a:pathLst>
                <a:path w="2372" h="159" extrusionOk="0">
                  <a:moveTo>
                    <a:pt x="0" y="1"/>
                  </a:moveTo>
                  <a:lnTo>
                    <a:pt x="0" y="159"/>
                  </a:lnTo>
                  <a:lnTo>
                    <a:pt x="2372" y="159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6" name="Google Shape;1416;p54"/>
            <p:cNvSpPr/>
            <p:nvPr/>
          </p:nvSpPr>
          <p:spPr>
            <a:xfrm>
              <a:off x="6029650" y="4257225"/>
              <a:ext cx="49800" cy="41300"/>
            </a:xfrm>
            <a:custGeom>
              <a:avLst/>
              <a:gdLst/>
              <a:ahLst/>
              <a:cxnLst/>
              <a:rect l="l" t="t" r="r" b="b"/>
              <a:pathLst>
                <a:path w="1992" h="1652" extrusionOk="0">
                  <a:moveTo>
                    <a:pt x="1885" y="0"/>
                  </a:moveTo>
                  <a:lnTo>
                    <a:pt x="1" y="1525"/>
                  </a:lnTo>
                  <a:lnTo>
                    <a:pt x="107" y="1652"/>
                  </a:lnTo>
                  <a:lnTo>
                    <a:pt x="1991" y="127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7" name="Google Shape;1417;p54"/>
            <p:cNvSpPr/>
            <p:nvPr/>
          </p:nvSpPr>
          <p:spPr>
            <a:xfrm>
              <a:off x="5968250" y="4234700"/>
              <a:ext cx="125475" cy="124175"/>
            </a:xfrm>
            <a:custGeom>
              <a:avLst/>
              <a:gdLst/>
              <a:ahLst/>
              <a:cxnLst/>
              <a:rect l="l" t="t" r="r" b="b"/>
              <a:pathLst>
                <a:path w="5019" h="4967" extrusionOk="0">
                  <a:moveTo>
                    <a:pt x="2510" y="403"/>
                  </a:moveTo>
                  <a:cubicBezTo>
                    <a:pt x="3675" y="403"/>
                    <a:pt x="4627" y="1335"/>
                    <a:pt x="4627" y="2489"/>
                  </a:cubicBezTo>
                  <a:cubicBezTo>
                    <a:pt x="4627" y="3633"/>
                    <a:pt x="3675" y="4574"/>
                    <a:pt x="2510" y="4574"/>
                  </a:cubicBezTo>
                  <a:cubicBezTo>
                    <a:pt x="1345" y="4574"/>
                    <a:pt x="393" y="3633"/>
                    <a:pt x="393" y="2489"/>
                  </a:cubicBezTo>
                  <a:cubicBezTo>
                    <a:pt x="393" y="1335"/>
                    <a:pt x="1345" y="403"/>
                    <a:pt x="2510" y="403"/>
                  </a:cubicBezTo>
                  <a:close/>
                  <a:moveTo>
                    <a:pt x="2510" y="1"/>
                  </a:moveTo>
                  <a:cubicBezTo>
                    <a:pt x="1123" y="1"/>
                    <a:pt x="0" y="1113"/>
                    <a:pt x="0" y="2489"/>
                  </a:cubicBezTo>
                  <a:cubicBezTo>
                    <a:pt x="0" y="3855"/>
                    <a:pt x="1123" y="4967"/>
                    <a:pt x="2510" y="4967"/>
                  </a:cubicBezTo>
                  <a:cubicBezTo>
                    <a:pt x="3897" y="4967"/>
                    <a:pt x="5019" y="3855"/>
                    <a:pt x="5019" y="2489"/>
                  </a:cubicBezTo>
                  <a:cubicBezTo>
                    <a:pt x="5019" y="1113"/>
                    <a:pt x="3897" y="1"/>
                    <a:pt x="251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8" name="Google Shape;1418;p54"/>
            <p:cNvSpPr/>
            <p:nvPr/>
          </p:nvSpPr>
          <p:spPr>
            <a:xfrm>
              <a:off x="6019075" y="4285000"/>
              <a:ext cx="24125" cy="23850"/>
            </a:xfrm>
            <a:custGeom>
              <a:avLst/>
              <a:gdLst/>
              <a:ahLst/>
              <a:cxnLst/>
              <a:rect l="l" t="t" r="r" b="b"/>
              <a:pathLst>
                <a:path w="965" h="954" extrusionOk="0">
                  <a:moveTo>
                    <a:pt x="477" y="0"/>
                  </a:moveTo>
                  <a:cubicBezTo>
                    <a:pt x="212" y="0"/>
                    <a:pt x="0" y="212"/>
                    <a:pt x="0" y="477"/>
                  </a:cubicBezTo>
                  <a:cubicBezTo>
                    <a:pt x="0" y="742"/>
                    <a:pt x="212" y="953"/>
                    <a:pt x="477" y="953"/>
                  </a:cubicBezTo>
                  <a:cubicBezTo>
                    <a:pt x="741" y="953"/>
                    <a:pt x="964" y="742"/>
                    <a:pt x="964" y="477"/>
                  </a:cubicBezTo>
                  <a:cubicBezTo>
                    <a:pt x="964" y="212"/>
                    <a:pt x="741" y="0"/>
                    <a:pt x="477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9" name="Google Shape;1419;p54"/>
            <p:cNvSpPr/>
            <p:nvPr/>
          </p:nvSpPr>
          <p:spPr>
            <a:xfrm>
              <a:off x="6028075" y="4101850"/>
              <a:ext cx="19350" cy="43950"/>
            </a:xfrm>
            <a:custGeom>
              <a:avLst/>
              <a:gdLst/>
              <a:ahLst/>
              <a:cxnLst/>
              <a:rect l="l" t="t" r="r" b="b"/>
              <a:pathLst>
                <a:path w="774" h="1758" extrusionOk="0">
                  <a:moveTo>
                    <a:pt x="0" y="0"/>
                  </a:moveTo>
                  <a:lnTo>
                    <a:pt x="0" y="1313"/>
                  </a:lnTo>
                  <a:lnTo>
                    <a:pt x="773" y="1758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0" name="Google Shape;1420;p54"/>
            <p:cNvSpPr/>
            <p:nvPr/>
          </p:nvSpPr>
          <p:spPr>
            <a:xfrm>
              <a:off x="6028075" y="4101850"/>
              <a:ext cx="19350" cy="16175"/>
            </a:xfrm>
            <a:custGeom>
              <a:avLst/>
              <a:gdLst/>
              <a:ahLst/>
              <a:cxnLst/>
              <a:rect l="l" t="t" r="r" b="b"/>
              <a:pathLst>
                <a:path w="774" h="647" extrusionOk="0">
                  <a:moveTo>
                    <a:pt x="0" y="0"/>
                  </a:moveTo>
                  <a:lnTo>
                    <a:pt x="0" y="614"/>
                  </a:lnTo>
                  <a:cubicBezTo>
                    <a:pt x="75" y="635"/>
                    <a:pt x="159" y="646"/>
                    <a:pt x="244" y="646"/>
                  </a:cubicBezTo>
                  <a:cubicBezTo>
                    <a:pt x="445" y="646"/>
                    <a:pt x="625" y="583"/>
                    <a:pt x="773" y="477"/>
                  </a:cubicBezTo>
                  <a:lnTo>
                    <a:pt x="773" y="0"/>
                  </a:ln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1" name="Google Shape;1421;p54"/>
            <p:cNvSpPr/>
            <p:nvPr/>
          </p:nvSpPr>
          <p:spPr>
            <a:xfrm>
              <a:off x="5986525" y="4049350"/>
              <a:ext cx="45275" cy="58875"/>
            </a:xfrm>
            <a:custGeom>
              <a:avLst/>
              <a:gdLst/>
              <a:ahLst/>
              <a:cxnLst/>
              <a:rect l="l" t="t" r="r" b="b"/>
              <a:pathLst>
                <a:path w="1811" h="2355" extrusionOk="0">
                  <a:moveTo>
                    <a:pt x="1444" y="0"/>
                  </a:moveTo>
                  <a:cubicBezTo>
                    <a:pt x="1387" y="0"/>
                    <a:pt x="1332" y="8"/>
                    <a:pt x="1281" y="25"/>
                  </a:cubicBezTo>
                  <a:cubicBezTo>
                    <a:pt x="1123" y="79"/>
                    <a:pt x="1006" y="206"/>
                    <a:pt x="932" y="385"/>
                  </a:cubicBezTo>
                  <a:cubicBezTo>
                    <a:pt x="869" y="566"/>
                    <a:pt x="763" y="618"/>
                    <a:pt x="667" y="671"/>
                  </a:cubicBezTo>
                  <a:cubicBezTo>
                    <a:pt x="540" y="745"/>
                    <a:pt x="434" y="809"/>
                    <a:pt x="487" y="1074"/>
                  </a:cubicBezTo>
                  <a:cubicBezTo>
                    <a:pt x="530" y="1274"/>
                    <a:pt x="413" y="1370"/>
                    <a:pt x="286" y="1476"/>
                  </a:cubicBezTo>
                  <a:cubicBezTo>
                    <a:pt x="149" y="1582"/>
                    <a:pt x="0" y="1698"/>
                    <a:pt x="116" y="1921"/>
                  </a:cubicBezTo>
                  <a:cubicBezTo>
                    <a:pt x="243" y="2154"/>
                    <a:pt x="106" y="2302"/>
                    <a:pt x="95" y="2302"/>
                  </a:cubicBezTo>
                  <a:lnTo>
                    <a:pt x="149" y="2354"/>
                  </a:lnTo>
                  <a:cubicBezTo>
                    <a:pt x="149" y="2354"/>
                    <a:pt x="328" y="2164"/>
                    <a:pt x="180" y="1888"/>
                  </a:cubicBezTo>
                  <a:cubicBezTo>
                    <a:pt x="85" y="1709"/>
                    <a:pt x="191" y="1634"/>
                    <a:pt x="328" y="1529"/>
                  </a:cubicBezTo>
                  <a:cubicBezTo>
                    <a:pt x="455" y="1423"/>
                    <a:pt x="614" y="1307"/>
                    <a:pt x="561" y="1063"/>
                  </a:cubicBezTo>
                  <a:cubicBezTo>
                    <a:pt x="509" y="841"/>
                    <a:pt x="582" y="798"/>
                    <a:pt x="699" y="735"/>
                  </a:cubicBezTo>
                  <a:cubicBezTo>
                    <a:pt x="794" y="682"/>
                    <a:pt x="921" y="608"/>
                    <a:pt x="1006" y="406"/>
                  </a:cubicBezTo>
                  <a:cubicBezTo>
                    <a:pt x="1059" y="248"/>
                    <a:pt x="1165" y="142"/>
                    <a:pt x="1302" y="89"/>
                  </a:cubicBezTo>
                  <a:cubicBezTo>
                    <a:pt x="1350" y="75"/>
                    <a:pt x="1401" y="68"/>
                    <a:pt x="1452" y="68"/>
                  </a:cubicBezTo>
                  <a:cubicBezTo>
                    <a:pt x="1559" y="68"/>
                    <a:pt x="1671" y="99"/>
                    <a:pt x="1779" y="163"/>
                  </a:cubicBezTo>
                  <a:lnTo>
                    <a:pt x="1810" y="110"/>
                  </a:lnTo>
                  <a:cubicBezTo>
                    <a:pt x="1695" y="38"/>
                    <a:pt x="1565" y="0"/>
                    <a:pt x="1444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2" name="Google Shape;1422;p54"/>
            <p:cNvSpPr/>
            <p:nvPr/>
          </p:nvSpPr>
          <p:spPr>
            <a:xfrm>
              <a:off x="5987825" y="4050300"/>
              <a:ext cx="85800" cy="57400"/>
            </a:xfrm>
            <a:custGeom>
              <a:avLst/>
              <a:gdLst/>
              <a:ahLst/>
              <a:cxnLst/>
              <a:rect l="l" t="t" r="r" b="b"/>
              <a:pathLst>
                <a:path w="3432" h="2296" extrusionOk="0">
                  <a:moveTo>
                    <a:pt x="1516" y="1"/>
                  </a:moveTo>
                  <a:cubicBezTo>
                    <a:pt x="1324" y="1"/>
                    <a:pt x="1137" y="102"/>
                    <a:pt x="1038" y="358"/>
                  </a:cubicBezTo>
                  <a:cubicBezTo>
                    <a:pt x="869" y="782"/>
                    <a:pt x="488" y="591"/>
                    <a:pt x="594" y="1036"/>
                  </a:cubicBezTo>
                  <a:cubicBezTo>
                    <a:pt x="690" y="1480"/>
                    <a:pt x="1" y="1469"/>
                    <a:pt x="213" y="1872"/>
                  </a:cubicBezTo>
                  <a:cubicBezTo>
                    <a:pt x="351" y="2126"/>
                    <a:pt x="191" y="2295"/>
                    <a:pt x="191" y="2295"/>
                  </a:cubicBezTo>
                  <a:lnTo>
                    <a:pt x="3431" y="2295"/>
                  </a:lnTo>
                  <a:lnTo>
                    <a:pt x="2859" y="474"/>
                  </a:lnTo>
                  <a:lnTo>
                    <a:pt x="1854" y="104"/>
                  </a:lnTo>
                  <a:cubicBezTo>
                    <a:pt x="1753" y="39"/>
                    <a:pt x="1634" y="1"/>
                    <a:pt x="151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3" name="Google Shape;1423;p54"/>
            <p:cNvSpPr/>
            <p:nvPr/>
          </p:nvSpPr>
          <p:spPr>
            <a:xfrm>
              <a:off x="6045275" y="4068775"/>
              <a:ext cx="28350" cy="38925"/>
            </a:xfrm>
            <a:custGeom>
              <a:avLst/>
              <a:gdLst/>
              <a:ahLst/>
              <a:cxnLst/>
              <a:rect l="l" t="t" r="r" b="b"/>
              <a:pathLst>
                <a:path w="1134" h="1557" extrusionOk="0">
                  <a:moveTo>
                    <a:pt x="1" y="0"/>
                  </a:moveTo>
                  <a:lnTo>
                    <a:pt x="85" y="1556"/>
                  </a:lnTo>
                  <a:lnTo>
                    <a:pt x="1133" y="1556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4" name="Google Shape;1424;p54"/>
            <p:cNvSpPr/>
            <p:nvPr/>
          </p:nvSpPr>
          <p:spPr>
            <a:xfrm>
              <a:off x="6007175" y="4085700"/>
              <a:ext cx="14850" cy="14850"/>
            </a:xfrm>
            <a:custGeom>
              <a:avLst/>
              <a:gdLst/>
              <a:ahLst/>
              <a:cxnLst/>
              <a:rect l="l" t="t" r="r" b="b"/>
              <a:pathLst>
                <a:path w="594" h="594" extrusionOk="0">
                  <a:moveTo>
                    <a:pt x="233" y="1"/>
                  </a:moveTo>
                  <a:cubicBezTo>
                    <a:pt x="74" y="1"/>
                    <a:pt x="10" y="159"/>
                    <a:pt x="10" y="329"/>
                  </a:cubicBezTo>
                  <a:cubicBezTo>
                    <a:pt x="0" y="488"/>
                    <a:pt x="127" y="583"/>
                    <a:pt x="297" y="594"/>
                  </a:cubicBezTo>
                  <a:cubicBezTo>
                    <a:pt x="455" y="594"/>
                    <a:pt x="593" y="519"/>
                    <a:pt x="593" y="361"/>
                  </a:cubicBezTo>
                  <a:cubicBezTo>
                    <a:pt x="593" y="191"/>
                    <a:pt x="403" y="11"/>
                    <a:pt x="233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5" name="Google Shape;1425;p54"/>
            <p:cNvSpPr/>
            <p:nvPr/>
          </p:nvSpPr>
          <p:spPr>
            <a:xfrm>
              <a:off x="6011125" y="4089150"/>
              <a:ext cx="5325" cy="5825"/>
            </a:xfrm>
            <a:custGeom>
              <a:avLst/>
              <a:gdLst/>
              <a:ahLst/>
              <a:cxnLst/>
              <a:rect l="l" t="t" r="r" b="b"/>
              <a:pathLst>
                <a:path w="213" h="233" extrusionOk="0">
                  <a:moveTo>
                    <a:pt x="43" y="0"/>
                  </a:moveTo>
                  <a:lnTo>
                    <a:pt x="1" y="42"/>
                  </a:lnTo>
                  <a:lnTo>
                    <a:pt x="160" y="233"/>
                  </a:lnTo>
                  <a:lnTo>
                    <a:pt x="212" y="19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6" name="Google Shape;1426;p54"/>
            <p:cNvSpPr/>
            <p:nvPr/>
          </p:nvSpPr>
          <p:spPr>
            <a:xfrm>
              <a:off x="6053225" y="4085700"/>
              <a:ext cx="14850" cy="14850"/>
            </a:xfrm>
            <a:custGeom>
              <a:avLst/>
              <a:gdLst/>
              <a:ahLst/>
              <a:cxnLst/>
              <a:rect l="l" t="t" r="r" b="b"/>
              <a:pathLst>
                <a:path w="594" h="594" extrusionOk="0">
                  <a:moveTo>
                    <a:pt x="360" y="1"/>
                  </a:moveTo>
                  <a:cubicBezTo>
                    <a:pt x="201" y="11"/>
                    <a:pt x="0" y="191"/>
                    <a:pt x="11" y="361"/>
                  </a:cubicBezTo>
                  <a:cubicBezTo>
                    <a:pt x="11" y="519"/>
                    <a:pt x="149" y="594"/>
                    <a:pt x="307" y="594"/>
                  </a:cubicBezTo>
                  <a:cubicBezTo>
                    <a:pt x="466" y="583"/>
                    <a:pt x="593" y="488"/>
                    <a:pt x="593" y="329"/>
                  </a:cubicBezTo>
                  <a:cubicBezTo>
                    <a:pt x="593" y="159"/>
                    <a:pt x="530" y="1"/>
                    <a:pt x="360" y="1"/>
                  </a:cubicBezTo>
                  <a:close/>
                </a:path>
              </a:pathLst>
            </a:custGeom>
            <a:solidFill>
              <a:srgbClr val="964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7" name="Google Shape;1427;p54"/>
            <p:cNvSpPr/>
            <p:nvPr/>
          </p:nvSpPr>
          <p:spPr>
            <a:xfrm>
              <a:off x="6059050" y="4089150"/>
              <a:ext cx="5300" cy="5825"/>
            </a:xfrm>
            <a:custGeom>
              <a:avLst/>
              <a:gdLst/>
              <a:ahLst/>
              <a:cxnLst/>
              <a:rect l="l" t="t" r="r" b="b"/>
              <a:pathLst>
                <a:path w="212" h="233" extrusionOk="0">
                  <a:moveTo>
                    <a:pt x="159" y="0"/>
                  </a:moveTo>
                  <a:lnTo>
                    <a:pt x="0" y="191"/>
                  </a:lnTo>
                  <a:lnTo>
                    <a:pt x="43" y="233"/>
                  </a:lnTo>
                  <a:lnTo>
                    <a:pt x="212" y="42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8" name="Google Shape;1428;p54"/>
            <p:cNvSpPr/>
            <p:nvPr/>
          </p:nvSpPr>
          <p:spPr>
            <a:xfrm>
              <a:off x="6015900" y="4057125"/>
              <a:ext cx="43425" cy="55850"/>
            </a:xfrm>
            <a:custGeom>
              <a:avLst/>
              <a:gdLst/>
              <a:ahLst/>
              <a:cxnLst/>
              <a:rect l="l" t="t" r="r" b="b"/>
              <a:pathLst>
                <a:path w="1737" h="2234" extrusionOk="0">
                  <a:moveTo>
                    <a:pt x="868" y="0"/>
                  </a:moveTo>
                  <a:cubicBezTo>
                    <a:pt x="805" y="0"/>
                    <a:pt x="741" y="11"/>
                    <a:pt x="678" y="22"/>
                  </a:cubicBezTo>
                  <a:cubicBezTo>
                    <a:pt x="424" y="85"/>
                    <a:pt x="202" y="265"/>
                    <a:pt x="85" y="509"/>
                  </a:cubicBezTo>
                  <a:cubicBezTo>
                    <a:pt x="32" y="614"/>
                    <a:pt x="0" y="742"/>
                    <a:pt x="0" y="869"/>
                  </a:cubicBezTo>
                  <a:lnTo>
                    <a:pt x="0" y="1366"/>
                  </a:lnTo>
                  <a:cubicBezTo>
                    <a:pt x="0" y="1387"/>
                    <a:pt x="0" y="1398"/>
                    <a:pt x="11" y="1408"/>
                  </a:cubicBezTo>
                  <a:cubicBezTo>
                    <a:pt x="11" y="1504"/>
                    <a:pt x="32" y="1599"/>
                    <a:pt x="64" y="1683"/>
                  </a:cubicBezTo>
                  <a:cubicBezTo>
                    <a:pt x="85" y="1726"/>
                    <a:pt x="106" y="1768"/>
                    <a:pt x="127" y="1800"/>
                  </a:cubicBezTo>
                  <a:cubicBezTo>
                    <a:pt x="138" y="1832"/>
                    <a:pt x="159" y="1864"/>
                    <a:pt x="181" y="1885"/>
                  </a:cubicBezTo>
                  <a:cubicBezTo>
                    <a:pt x="191" y="1895"/>
                    <a:pt x="191" y="1906"/>
                    <a:pt x="202" y="1916"/>
                  </a:cubicBezTo>
                  <a:lnTo>
                    <a:pt x="212" y="1927"/>
                  </a:lnTo>
                  <a:cubicBezTo>
                    <a:pt x="371" y="2118"/>
                    <a:pt x="604" y="2234"/>
                    <a:pt x="868" y="2234"/>
                  </a:cubicBezTo>
                  <a:cubicBezTo>
                    <a:pt x="1144" y="2234"/>
                    <a:pt x="1387" y="2107"/>
                    <a:pt x="1546" y="1916"/>
                  </a:cubicBezTo>
                  <a:cubicBezTo>
                    <a:pt x="1546" y="1906"/>
                    <a:pt x="1557" y="1895"/>
                    <a:pt x="1567" y="1885"/>
                  </a:cubicBezTo>
                  <a:cubicBezTo>
                    <a:pt x="1588" y="1864"/>
                    <a:pt x="1599" y="1832"/>
                    <a:pt x="1620" y="1800"/>
                  </a:cubicBezTo>
                  <a:cubicBezTo>
                    <a:pt x="1642" y="1768"/>
                    <a:pt x="1663" y="1726"/>
                    <a:pt x="1684" y="1683"/>
                  </a:cubicBezTo>
                  <a:cubicBezTo>
                    <a:pt x="1705" y="1620"/>
                    <a:pt x="1726" y="1546"/>
                    <a:pt x="1736" y="1472"/>
                  </a:cubicBezTo>
                  <a:lnTo>
                    <a:pt x="1736" y="1408"/>
                  </a:lnTo>
                  <a:lnTo>
                    <a:pt x="1736" y="1366"/>
                  </a:lnTo>
                  <a:lnTo>
                    <a:pt x="1736" y="869"/>
                  </a:lnTo>
                  <a:cubicBezTo>
                    <a:pt x="1736" y="636"/>
                    <a:pt x="1642" y="413"/>
                    <a:pt x="1482" y="255"/>
                  </a:cubicBezTo>
                  <a:cubicBezTo>
                    <a:pt x="1387" y="170"/>
                    <a:pt x="1282" y="95"/>
                    <a:pt x="1155" y="53"/>
                  </a:cubicBezTo>
                  <a:cubicBezTo>
                    <a:pt x="1070" y="22"/>
                    <a:pt x="974" y="0"/>
                    <a:pt x="868" y="0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9" name="Google Shape;1429;p54"/>
            <p:cNvSpPr/>
            <p:nvPr/>
          </p:nvSpPr>
          <p:spPr>
            <a:xfrm>
              <a:off x="6022000" y="4083050"/>
              <a:ext cx="11125" cy="6650"/>
            </a:xfrm>
            <a:custGeom>
              <a:avLst/>
              <a:gdLst/>
              <a:ahLst/>
              <a:cxnLst/>
              <a:rect l="l" t="t" r="r" b="b"/>
              <a:pathLst>
                <a:path w="445" h="266" extrusionOk="0">
                  <a:moveTo>
                    <a:pt x="233" y="1"/>
                  </a:moveTo>
                  <a:cubicBezTo>
                    <a:pt x="127" y="1"/>
                    <a:pt x="31" y="107"/>
                    <a:pt x="0" y="244"/>
                  </a:cubicBezTo>
                  <a:lnTo>
                    <a:pt x="85" y="255"/>
                  </a:lnTo>
                  <a:cubicBezTo>
                    <a:pt x="95" y="159"/>
                    <a:pt x="169" y="86"/>
                    <a:pt x="233" y="86"/>
                  </a:cubicBezTo>
                  <a:cubicBezTo>
                    <a:pt x="297" y="86"/>
                    <a:pt x="339" y="149"/>
                    <a:pt x="370" y="265"/>
                  </a:cubicBezTo>
                  <a:lnTo>
                    <a:pt x="445" y="244"/>
                  </a:lnTo>
                  <a:cubicBezTo>
                    <a:pt x="402" y="32"/>
                    <a:pt x="285" y="1"/>
                    <a:pt x="233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0" name="Google Shape;1430;p54"/>
            <p:cNvSpPr/>
            <p:nvPr/>
          </p:nvSpPr>
          <p:spPr>
            <a:xfrm>
              <a:off x="6043425" y="4083050"/>
              <a:ext cx="11125" cy="6650"/>
            </a:xfrm>
            <a:custGeom>
              <a:avLst/>
              <a:gdLst/>
              <a:ahLst/>
              <a:cxnLst/>
              <a:rect l="l" t="t" r="r" b="b"/>
              <a:pathLst>
                <a:path w="445" h="266" extrusionOk="0">
                  <a:moveTo>
                    <a:pt x="223" y="1"/>
                  </a:moveTo>
                  <a:cubicBezTo>
                    <a:pt x="117" y="1"/>
                    <a:pt x="21" y="107"/>
                    <a:pt x="0" y="244"/>
                  </a:cubicBezTo>
                  <a:lnTo>
                    <a:pt x="75" y="255"/>
                  </a:lnTo>
                  <a:cubicBezTo>
                    <a:pt x="96" y="159"/>
                    <a:pt x="159" y="86"/>
                    <a:pt x="223" y="86"/>
                  </a:cubicBezTo>
                  <a:cubicBezTo>
                    <a:pt x="286" y="86"/>
                    <a:pt x="339" y="149"/>
                    <a:pt x="360" y="265"/>
                  </a:cubicBezTo>
                  <a:lnTo>
                    <a:pt x="445" y="244"/>
                  </a:lnTo>
                  <a:cubicBezTo>
                    <a:pt x="392" y="22"/>
                    <a:pt x="275" y="1"/>
                    <a:pt x="223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1" name="Google Shape;1431;p54"/>
            <p:cNvSpPr/>
            <p:nvPr/>
          </p:nvSpPr>
          <p:spPr>
            <a:xfrm>
              <a:off x="6028075" y="4057125"/>
              <a:ext cx="31250" cy="28075"/>
            </a:xfrm>
            <a:custGeom>
              <a:avLst/>
              <a:gdLst/>
              <a:ahLst/>
              <a:cxnLst/>
              <a:rect l="l" t="t" r="r" b="b"/>
              <a:pathLst>
                <a:path w="1250" h="1123" extrusionOk="0">
                  <a:moveTo>
                    <a:pt x="297" y="0"/>
                  </a:moveTo>
                  <a:cubicBezTo>
                    <a:pt x="233" y="0"/>
                    <a:pt x="159" y="11"/>
                    <a:pt x="96" y="32"/>
                  </a:cubicBezTo>
                  <a:lnTo>
                    <a:pt x="42" y="138"/>
                  </a:lnTo>
                  <a:lnTo>
                    <a:pt x="0" y="233"/>
                  </a:lnTo>
                  <a:cubicBezTo>
                    <a:pt x="0" y="233"/>
                    <a:pt x="0" y="244"/>
                    <a:pt x="11" y="244"/>
                  </a:cubicBezTo>
                  <a:cubicBezTo>
                    <a:pt x="32" y="276"/>
                    <a:pt x="54" y="297"/>
                    <a:pt x="64" y="318"/>
                  </a:cubicBezTo>
                  <a:cubicBezTo>
                    <a:pt x="197" y="456"/>
                    <a:pt x="315" y="478"/>
                    <a:pt x="421" y="478"/>
                  </a:cubicBezTo>
                  <a:cubicBezTo>
                    <a:pt x="470" y="478"/>
                    <a:pt x="515" y="473"/>
                    <a:pt x="559" y="473"/>
                  </a:cubicBezTo>
                  <a:cubicBezTo>
                    <a:pt x="617" y="473"/>
                    <a:pt x="670" y="481"/>
                    <a:pt x="720" y="519"/>
                  </a:cubicBezTo>
                  <a:cubicBezTo>
                    <a:pt x="953" y="699"/>
                    <a:pt x="784" y="858"/>
                    <a:pt x="1165" y="1059"/>
                  </a:cubicBezTo>
                  <a:cubicBezTo>
                    <a:pt x="1197" y="1080"/>
                    <a:pt x="1228" y="1101"/>
                    <a:pt x="1249" y="1123"/>
                  </a:cubicBezTo>
                  <a:lnTo>
                    <a:pt x="1249" y="953"/>
                  </a:lnTo>
                  <a:cubicBezTo>
                    <a:pt x="1249" y="699"/>
                    <a:pt x="1144" y="455"/>
                    <a:pt x="974" y="286"/>
                  </a:cubicBezTo>
                  <a:cubicBezTo>
                    <a:pt x="868" y="180"/>
                    <a:pt x="741" y="106"/>
                    <a:pt x="604" y="53"/>
                  </a:cubicBezTo>
                  <a:cubicBezTo>
                    <a:pt x="508" y="22"/>
                    <a:pt x="402" y="0"/>
                    <a:pt x="297" y="0"/>
                  </a:cubicBezTo>
                  <a:close/>
                </a:path>
              </a:pathLst>
            </a:custGeom>
            <a:solidFill>
              <a:srgbClr val="964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2" name="Google Shape;1432;p54"/>
            <p:cNvSpPr/>
            <p:nvPr/>
          </p:nvSpPr>
          <p:spPr>
            <a:xfrm>
              <a:off x="6034175" y="4058700"/>
              <a:ext cx="7675" cy="38400"/>
            </a:xfrm>
            <a:custGeom>
              <a:avLst/>
              <a:gdLst/>
              <a:ahLst/>
              <a:cxnLst/>
              <a:rect l="l" t="t" r="r" b="b"/>
              <a:pathLst>
                <a:path w="307" h="1536" extrusionOk="0">
                  <a:moveTo>
                    <a:pt x="116" y="1"/>
                  </a:moveTo>
                  <a:lnTo>
                    <a:pt x="243" y="1472"/>
                  </a:lnTo>
                  <a:lnTo>
                    <a:pt x="0" y="1472"/>
                  </a:lnTo>
                  <a:lnTo>
                    <a:pt x="0" y="1536"/>
                  </a:lnTo>
                  <a:lnTo>
                    <a:pt x="307" y="1536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7023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3" name="Google Shape;1433;p54"/>
            <p:cNvSpPr/>
            <p:nvPr/>
          </p:nvSpPr>
          <p:spPr>
            <a:xfrm>
              <a:off x="6043900" y="4076100"/>
              <a:ext cx="9450" cy="4075"/>
            </a:xfrm>
            <a:custGeom>
              <a:avLst/>
              <a:gdLst/>
              <a:ahLst/>
              <a:cxnLst/>
              <a:rect l="l" t="t" r="r" b="b"/>
              <a:pathLst>
                <a:path w="378" h="163" extrusionOk="0">
                  <a:moveTo>
                    <a:pt x="167" y="0"/>
                  </a:moveTo>
                  <a:cubicBezTo>
                    <a:pt x="110" y="0"/>
                    <a:pt x="58" y="14"/>
                    <a:pt x="35" y="46"/>
                  </a:cubicBezTo>
                  <a:cubicBezTo>
                    <a:pt x="1" y="107"/>
                    <a:pt x="152" y="163"/>
                    <a:pt x="263" y="163"/>
                  </a:cubicBezTo>
                  <a:cubicBezTo>
                    <a:pt x="326" y="163"/>
                    <a:pt x="377" y="145"/>
                    <a:pt x="373" y="99"/>
                  </a:cubicBezTo>
                  <a:cubicBezTo>
                    <a:pt x="366" y="39"/>
                    <a:pt x="260" y="0"/>
                    <a:pt x="167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4" name="Google Shape;1434;p54"/>
            <p:cNvSpPr/>
            <p:nvPr/>
          </p:nvSpPr>
          <p:spPr>
            <a:xfrm>
              <a:off x="6022150" y="4076100"/>
              <a:ext cx="9350" cy="4075"/>
            </a:xfrm>
            <a:custGeom>
              <a:avLst/>
              <a:gdLst/>
              <a:ahLst/>
              <a:cxnLst/>
              <a:rect l="l" t="t" r="r" b="b"/>
              <a:pathLst>
                <a:path w="374" h="163" extrusionOk="0">
                  <a:moveTo>
                    <a:pt x="209" y="0"/>
                  </a:moveTo>
                  <a:cubicBezTo>
                    <a:pt x="117" y="0"/>
                    <a:pt x="11" y="39"/>
                    <a:pt x="4" y="99"/>
                  </a:cubicBezTo>
                  <a:cubicBezTo>
                    <a:pt x="1" y="145"/>
                    <a:pt x="51" y="163"/>
                    <a:pt x="114" y="163"/>
                  </a:cubicBezTo>
                  <a:cubicBezTo>
                    <a:pt x="225" y="163"/>
                    <a:pt x="373" y="107"/>
                    <a:pt x="333" y="46"/>
                  </a:cubicBezTo>
                  <a:cubicBezTo>
                    <a:pt x="313" y="14"/>
                    <a:pt x="263" y="0"/>
                    <a:pt x="209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5" name="Google Shape;1435;p54"/>
            <p:cNvSpPr/>
            <p:nvPr/>
          </p:nvSpPr>
          <p:spPr>
            <a:xfrm>
              <a:off x="6014575" y="4057125"/>
              <a:ext cx="19875" cy="29400"/>
            </a:xfrm>
            <a:custGeom>
              <a:avLst/>
              <a:gdLst/>
              <a:ahLst/>
              <a:cxnLst/>
              <a:rect l="l" t="t" r="r" b="b"/>
              <a:pathLst>
                <a:path w="795" h="1176" extrusionOk="0">
                  <a:moveTo>
                    <a:pt x="794" y="0"/>
                  </a:moveTo>
                  <a:lnTo>
                    <a:pt x="434" y="74"/>
                  </a:lnTo>
                  <a:lnTo>
                    <a:pt x="1" y="561"/>
                  </a:lnTo>
                  <a:lnTo>
                    <a:pt x="1" y="1101"/>
                  </a:lnTo>
                  <a:lnTo>
                    <a:pt x="53" y="1175"/>
                  </a:lnTo>
                  <a:cubicBezTo>
                    <a:pt x="53" y="1175"/>
                    <a:pt x="22" y="974"/>
                    <a:pt x="149" y="815"/>
                  </a:cubicBezTo>
                  <a:cubicBezTo>
                    <a:pt x="307" y="636"/>
                    <a:pt x="234" y="509"/>
                    <a:pt x="318" y="403"/>
                  </a:cubicBezTo>
                  <a:cubicBezTo>
                    <a:pt x="455" y="255"/>
                    <a:pt x="594" y="434"/>
                    <a:pt x="794" y="85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6" name="Google Shape;1436;p54"/>
            <p:cNvSpPr/>
            <p:nvPr/>
          </p:nvSpPr>
          <p:spPr>
            <a:xfrm>
              <a:off x="6031525" y="4047275"/>
              <a:ext cx="61150" cy="60425"/>
            </a:xfrm>
            <a:custGeom>
              <a:avLst/>
              <a:gdLst/>
              <a:ahLst/>
              <a:cxnLst/>
              <a:rect l="l" t="t" r="r" b="b"/>
              <a:pathLst>
                <a:path w="2446" h="2417" extrusionOk="0">
                  <a:moveTo>
                    <a:pt x="551" y="1"/>
                  </a:moveTo>
                  <a:cubicBezTo>
                    <a:pt x="393" y="1"/>
                    <a:pt x="239" y="82"/>
                    <a:pt x="106" y="225"/>
                  </a:cubicBezTo>
                  <a:lnTo>
                    <a:pt x="95" y="267"/>
                  </a:lnTo>
                  <a:lnTo>
                    <a:pt x="43" y="373"/>
                  </a:lnTo>
                  <a:lnTo>
                    <a:pt x="0" y="458"/>
                  </a:lnTo>
                  <a:cubicBezTo>
                    <a:pt x="0" y="468"/>
                    <a:pt x="10" y="468"/>
                    <a:pt x="10" y="468"/>
                  </a:cubicBezTo>
                  <a:cubicBezTo>
                    <a:pt x="32" y="500"/>
                    <a:pt x="53" y="521"/>
                    <a:pt x="64" y="532"/>
                  </a:cubicBezTo>
                  <a:cubicBezTo>
                    <a:pt x="191" y="664"/>
                    <a:pt x="302" y="683"/>
                    <a:pt x="401" y="683"/>
                  </a:cubicBezTo>
                  <a:cubicBezTo>
                    <a:pt x="440" y="683"/>
                    <a:pt x="477" y="680"/>
                    <a:pt x="512" y="680"/>
                  </a:cubicBezTo>
                  <a:cubicBezTo>
                    <a:pt x="567" y="680"/>
                    <a:pt x="619" y="687"/>
                    <a:pt x="667" y="722"/>
                  </a:cubicBezTo>
                  <a:cubicBezTo>
                    <a:pt x="868" y="892"/>
                    <a:pt x="720" y="1030"/>
                    <a:pt x="1069" y="1220"/>
                  </a:cubicBezTo>
                  <a:cubicBezTo>
                    <a:pt x="1525" y="1463"/>
                    <a:pt x="1027" y="1792"/>
                    <a:pt x="1313" y="2046"/>
                  </a:cubicBezTo>
                  <a:cubicBezTo>
                    <a:pt x="1556" y="2247"/>
                    <a:pt x="1419" y="2416"/>
                    <a:pt x="1419" y="2416"/>
                  </a:cubicBezTo>
                  <a:lnTo>
                    <a:pt x="2393" y="2416"/>
                  </a:lnTo>
                  <a:cubicBezTo>
                    <a:pt x="2445" y="2014"/>
                    <a:pt x="2043" y="2141"/>
                    <a:pt x="2181" y="1686"/>
                  </a:cubicBezTo>
                  <a:cubicBezTo>
                    <a:pt x="2318" y="1220"/>
                    <a:pt x="1641" y="1463"/>
                    <a:pt x="1694" y="997"/>
                  </a:cubicBezTo>
                  <a:cubicBezTo>
                    <a:pt x="1747" y="521"/>
                    <a:pt x="1334" y="733"/>
                    <a:pt x="1048" y="310"/>
                  </a:cubicBezTo>
                  <a:cubicBezTo>
                    <a:pt x="894" y="95"/>
                    <a:pt x="721" y="1"/>
                    <a:pt x="551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7" name="Google Shape;1437;p54"/>
            <p:cNvSpPr/>
            <p:nvPr/>
          </p:nvSpPr>
          <p:spPr>
            <a:xfrm>
              <a:off x="5997100" y="4121700"/>
              <a:ext cx="59050" cy="115425"/>
            </a:xfrm>
            <a:custGeom>
              <a:avLst/>
              <a:gdLst/>
              <a:ahLst/>
              <a:cxnLst/>
              <a:rect l="l" t="t" r="r" b="b"/>
              <a:pathLst>
                <a:path w="2362" h="4617" extrusionOk="0">
                  <a:moveTo>
                    <a:pt x="1239" y="1"/>
                  </a:moveTo>
                  <a:lnTo>
                    <a:pt x="975" y="180"/>
                  </a:lnTo>
                  <a:cubicBezTo>
                    <a:pt x="361" y="594"/>
                    <a:pt x="1" y="1292"/>
                    <a:pt x="1" y="2033"/>
                  </a:cubicBezTo>
                  <a:lnTo>
                    <a:pt x="1" y="4617"/>
                  </a:lnTo>
                  <a:lnTo>
                    <a:pt x="2361" y="4617"/>
                  </a:lnTo>
                  <a:lnTo>
                    <a:pt x="2012" y="509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8" name="Google Shape;1438;p54"/>
            <p:cNvSpPr/>
            <p:nvPr/>
          </p:nvSpPr>
          <p:spPr>
            <a:xfrm>
              <a:off x="6003450" y="4136775"/>
              <a:ext cx="37625" cy="70425"/>
            </a:xfrm>
            <a:custGeom>
              <a:avLst/>
              <a:gdLst/>
              <a:ahLst/>
              <a:cxnLst/>
              <a:rect l="l" t="t" r="r" b="b"/>
              <a:pathLst>
                <a:path w="1505" h="2817" extrusionOk="0">
                  <a:moveTo>
                    <a:pt x="985" y="1"/>
                  </a:moveTo>
                  <a:cubicBezTo>
                    <a:pt x="700" y="1"/>
                    <a:pt x="467" y="234"/>
                    <a:pt x="467" y="530"/>
                  </a:cubicBezTo>
                  <a:lnTo>
                    <a:pt x="1" y="2817"/>
                  </a:lnTo>
                  <a:lnTo>
                    <a:pt x="1039" y="2817"/>
                  </a:lnTo>
                  <a:lnTo>
                    <a:pt x="1504" y="530"/>
                  </a:lnTo>
                  <a:cubicBezTo>
                    <a:pt x="1504" y="234"/>
                    <a:pt x="1271" y="1"/>
                    <a:pt x="98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9" name="Google Shape;1439;p54"/>
            <p:cNvSpPr/>
            <p:nvPr/>
          </p:nvSpPr>
          <p:spPr>
            <a:xfrm>
              <a:off x="6042350" y="4134400"/>
              <a:ext cx="17500" cy="53500"/>
            </a:xfrm>
            <a:custGeom>
              <a:avLst/>
              <a:gdLst/>
              <a:ahLst/>
              <a:cxnLst/>
              <a:rect l="l" t="t" r="r" b="b"/>
              <a:pathLst>
                <a:path w="700" h="2140" extrusionOk="0">
                  <a:moveTo>
                    <a:pt x="202" y="1"/>
                  </a:moveTo>
                  <a:lnTo>
                    <a:pt x="1" y="2139"/>
                  </a:lnTo>
                  <a:lnTo>
                    <a:pt x="160" y="2065"/>
                  </a:lnTo>
                  <a:cubicBezTo>
                    <a:pt x="520" y="1895"/>
                    <a:pt x="700" y="1472"/>
                    <a:pt x="573" y="1091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0" name="Google Shape;1440;p54"/>
            <p:cNvSpPr/>
            <p:nvPr/>
          </p:nvSpPr>
          <p:spPr>
            <a:xfrm>
              <a:off x="6136050" y="4282100"/>
              <a:ext cx="34700" cy="36025"/>
            </a:xfrm>
            <a:custGeom>
              <a:avLst/>
              <a:gdLst/>
              <a:ahLst/>
              <a:cxnLst/>
              <a:rect l="l" t="t" r="r" b="b"/>
              <a:pathLst>
                <a:path w="1388" h="1441" extrusionOk="0">
                  <a:moveTo>
                    <a:pt x="1" y="0"/>
                  </a:moveTo>
                  <a:lnTo>
                    <a:pt x="287" y="1440"/>
                  </a:lnTo>
                  <a:lnTo>
                    <a:pt x="1388" y="1440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C6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1" name="Google Shape;1441;p54"/>
            <p:cNvSpPr/>
            <p:nvPr/>
          </p:nvSpPr>
          <p:spPr>
            <a:xfrm>
              <a:off x="6114875" y="4213000"/>
              <a:ext cx="60900" cy="99825"/>
            </a:xfrm>
            <a:custGeom>
              <a:avLst/>
              <a:gdLst/>
              <a:ahLst/>
              <a:cxnLst/>
              <a:rect l="l" t="t" r="r" b="b"/>
              <a:pathLst>
                <a:path w="2436" h="3993" extrusionOk="0">
                  <a:moveTo>
                    <a:pt x="1" y="1"/>
                  </a:moveTo>
                  <a:lnTo>
                    <a:pt x="753" y="3992"/>
                  </a:lnTo>
                  <a:lnTo>
                    <a:pt x="2436" y="3992"/>
                  </a:lnTo>
                  <a:lnTo>
                    <a:pt x="1822" y="763"/>
                  </a:lnTo>
                  <a:cubicBezTo>
                    <a:pt x="1737" y="318"/>
                    <a:pt x="1346" y="1"/>
                    <a:pt x="901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2" name="Google Shape;1442;p54"/>
            <p:cNvSpPr/>
            <p:nvPr/>
          </p:nvSpPr>
          <p:spPr>
            <a:xfrm>
              <a:off x="6100325" y="4282100"/>
              <a:ext cx="33375" cy="36025"/>
            </a:xfrm>
            <a:custGeom>
              <a:avLst/>
              <a:gdLst/>
              <a:ahLst/>
              <a:cxnLst/>
              <a:rect l="l" t="t" r="r" b="b"/>
              <a:pathLst>
                <a:path w="1335" h="1441" extrusionOk="0">
                  <a:moveTo>
                    <a:pt x="223" y="0"/>
                  </a:moveTo>
                  <a:lnTo>
                    <a:pt x="1" y="1440"/>
                  </a:lnTo>
                  <a:lnTo>
                    <a:pt x="1112" y="1440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9C6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3" name="Google Shape;1443;p54"/>
            <p:cNvSpPr/>
            <p:nvPr/>
          </p:nvSpPr>
          <p:spPr>
            <a:xfrm>
              <a:off x="6092925" y="4213000"/>
              <a:ext cx="56925" cy="99825"/>
            </a:xfrm>
            <a:custGeom>
              <a:avLst/>
              <a:gdLst/>
              <a:ahLst/>
              <a:cxnLst/>
              <a:rect l="l" t="t" r="r" b="b"/>
              <a:pathLst>
                <a:path w="2277" h="3993" extrusionOk="0">
                  <a:moveTo>
                    <a:pt x="297" y="1"/>
                  </a:moveTo>
                  <a:lnTo>
                    <a:pt x="0" y="3992"/>
                  </a:lnTo>
                  <a:lnTo>
                    <a:pt x="1683" y="3992"/>
                  </a:lnTo>
                  <a:lnTo>
                    <a:pt x="2191" y="932"/>
                  </a:lnTo>
                  <a:cubicBezTo>
                    <a:pt x="2276" y="445"/>
                    <a:pt x="1906" y="1"/>
                    <a:pt x="140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4" name="Google Shape;1444;p54"/>
            <p:cNvSpPr/>
            <p:nvPr/>
          </p:nvSpPr>
          <p:spPr>
            <a:xfrm>
              <a:off x="6092925" y="4211950"/>
              <a:ext cx="41575" cy="2150"/>
            </a:xfrm>
            <a:custGeom>
              <a:avLst/>
              <a:gdLst/>
              <a:ahLst/>
              <a:cxnLst/>
              <a:rect l="l" t="t" r="r" b="b"/>
              <a:pathLst>
                <a:path w="1663" h="86" extrusionOk="0">
                  <a:moveTo>
                    <a:pt x="0" y="0"/>
                  </a:moveTo>
                  <a:lnTo>
                    <a:pt x="0" y="85"/>
                  </a:lnTo>
                  <a:lnTo>
                    <a:pt x="297" y="85"/>
                  </a:lnTo>
                  <a:lnTo>
                    <a:pt x="297" y="43"/>
                  </a:lnTo>
                  <a:lnTo>
                    <a:pt x="1662" y="43"/>
                  </a:lnTo>
                  <a:cubicBezTo>
                    <a:pt x="1588" y="22"/>
                    <a:pt x="1493" y="0"/>
                    <a:pt x="1408" y="0"/>
                  </a:cubicBezTo>
                  <a:close/>
                </a:path>
              </a:pathLst>
            </a:custGeom>
            <a:solidFill>
              <a:srgbClr val="A75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5" name="Google Shape;1445;p54"/>
            <p:cNvSpPr/>
            <p:nvPr/>
          </p:nvSpPr>
          <p:spPr>
            <a:xfrm>
              <a:off x="6135000" y="4312800"/>
              <a:ext cx="825" cy="25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D4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6" name="Google Shape;1446;p54"/>
            <p:cNvSpPr/>
            <p:nvPr/>
          </p:nvSpPr>
          <p:spPr>
            <a:xfrm>
              <a:off x="6128125" y="4213000"/>
              <a:ext cx="21725" cy="99825"/>
            </a:xfrm>
            <a:custGeom>
              <a:avLst/>
              <a:gdLst/>
              <a:ahLst/>
              <a:cxnLst/>
              <a:rect l="l" t="t" r="r" b="b"/>
              <a:pathLst>
                <a:path w="869" h="3993" extrusionOk="0">
                  <a:moveTo>
                    <a:pt x="0" y="1"/>
                  </a:moveTo>
                  <a:cubicBezTo>
                    <a:pt x="498" y="1"/>
                    <a:pt x="868" y="445"/>
                    <a:pt x="783" y="932"/>
                  </a:cubicBezTo>
                  <a:lnTo>
                    <a:pt x="275" y="3992"/>
                  </a:lnTo>
                  <a:lnTo>
                    <a:pt x="307" y="3992"/>
                  </a:lnTo>
                  <a:lnTo>
                    <a:pt x="826" y="932"/>
                  </a:lnTo>
                  <a:cubicBezTo>
                    <a:pt x="868" y="689"/>
                    <a:pt x="794" y="445"/>
                    <a:pt x="635" y="255"/>
                  </a:cubicBezTo>
                  <a:cubicBezTo>
                    <a:pt x="540" y="139"/>
                    <a:pt x="402" y="54"/>
                    <a:pt x="254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7" name="Google Shape;1447;p54"/>
            <p:cNvSpPr/>
            <p:nvPr/>
          </p:nvSpPr>
          <p:spPr>
            <a:xfrm>
              <a:off x="6100325" y="4213000"/>
              <a:ext cx="49525" cy="99825"/>
            </a:xfrm>
            <a:custGeom>
              <a:avLst/>
              <a:gdLst/>
              <a:ahLst/>
              <a:cxnLst/>
              <a:rect l="l" t="t" r="r" b="b"/>
              <a:pathLst>
                <a:path w="1981" h="3993" extrusionOk="0">
                  <a:moveTo>
                    <a:pt x="1" y="1"/>
                  </a:moveTo>
                  <a:lnTo>
                    <a:pt x="1" y="43"/>
                  </a:lnTo>
                  <a:lnTo>
                    <a:pt x="1112" y="43"/>
                  </a:lnTo>
                  <a:cubicBezTo>
                    <a:pt x="1335" y="43"/>
                    <a:pt x="1547" y="139"/>
                    <a:pt x="1695" y="308"/>
                  </a:cubicBezTo>
                  <a:cubicBezTo>
                    <a:pt x="1832" y="478"/>
                    <a:pt x="1895" y="699"/>
                    <a:pt x="1864" y="922"/>
                  </a:cubicBezTo>
                  <a:lnTo>
                    <a:pt x="1345" y="3981"/>
                  </a:lnTo>
                  <a:lnTo>
                    <a:pt x="1387" y="3992"/>
                  </a:lnTo>
                  <a:lnTo>
                    <a:pt x="1895" y="932"/>
                  </a:lnTo>
                  <a:cubicBezTo>
                    <a:pt x="1980" y="445"/>
                    <a:pt x="1610" y="1"/>
                    <a:pt x="1112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8" name="Google Shape;1448;p54"/>
            <p:cNvSpPr/>
            <p:nvPr/>
          </p:nvSpPr>
          <p:spPr>
            <a:xfrm>
              <a:off x="6142675" y="4316225"/>
              <a:ext cx="53225" cy="24650"/>
            </a:xfrm>
            <a:custGeom>
              <a:avLst/>
              <a:gdLst/>
              <a:ahLst/>
              <a:cxnLst/>
              <a:rect l="l" t="t" r="r" b="b"/>
              <a:pathLst>
                <a:path w="2129" h="986" extrusionOk="0">
                  <a:moveTo>
                    <a:pt x="1" y="1"/>
                  </a:moveTo>
                  <a:lnTo>
                    <a:pt x="64" y="361"/>
                  </a:lnTo>
                  <a:lnTo>
                    <a:pt x="117" y="657"/>
                  </a:lnTo>
                  <a:lnTo>
                    <a:pt x="170" y="986"/>
                  </a:lnTo>
                  <a:lnTo>
                    <a:pt x="2128" y="986"/>
                  </a:lnTo>
                  <a:lnTo>
                    <a:pt x="2055" y="805"/>
                  </a:lnTo>
                  <a:cubicBezTo>
                    <a:pt x="2022" y="753"/>
                    <a:pt x="1991" y="699"/>
                    <a:pt x="1959" y="657"/>
                  </a:cubicBezTo>
                  <a:cubicBezTo>
                    <a:pt x="1874" y="551"/>
                    <a:pt x="1758" y="467"/>
                    <a:pt x="1641" y="435"/>
                  </a:cubicBezTo>
                  <a:lnTo>
                    <a:pt x="1578" y="414"/>
                  </a:lnTo>
                  <a:cubicBezTo>
                    <a:pt x="1535" y="393"/>
                    <a:pt x="1483" y="372"/>
                    <a:pt x="1441" y="350"/>
                  </a:cubicBezTo>
                  <a:lnTo>
                    <a:pt x="1430" y="339"/>
                  </a:lnTo>
                  <a:cubicBezTo>
                    <a:pt x="1387" y="318"/>
                    <a:pt x="1345" y="287"/>
                    <a:pt x="1303" y="255"/>
                  </a:cubicBezTo>
                  <a:cubicBezTo>
                    <a:pt x="1229" y="181"/>
                    <a:pt x="1154" y="96"/>
                    <a:pt x="1102" y="1"/>
                  </a:cubicBezTo>
                  <a:close/>
                </a:path>
              </a:pathLst>
            </a:custGeom>
            <a:solidFill>
              <a:srgbClr val="9C6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9" name="Google Shape;1449;p54"/>
            <p:cNvSpPr/>
            <p:nvPr/>
          </p:nvSpPr>
          <p:spPr>
            <a:xfrm>
              <a:off x="6144275" y="4324975"/>
              <a:ext cx="51625" cy="15900"/>
            </a:xfrm>
            <a:custGeom>
              <a:avLst/>
              <a:gdLst/>
              <a:ahLst/>
              <a:cxnLst/>
              <a:rect l="l" t="t" r="r" b="b"/>
              <a:pathLst>
                <a:path w="2065" h="636" extrusionOk="0">
                  <a:moveTo>
                    <a:pt x="1377" y="0"/>
                  </a:moveTo>
                  <a:lnTo>
                    <a:pt x="1292" y="466"/>
                  </a:lnTo>
                  <a:lnTo>
                    <a:pt x="667" y="466"/>
                  </a:lnTo>
                  <a:cubicBezTo>
                    <a:pt x="487" y="117"/>
                    <a:pt x="148" y="32"/>
                    <a:pt x="0" y="11"/>
                  </a:cubicBezTo>
                  <a:lnTo>
                    <a:pt x="0" y="11"/>
                  </a:lnTo>
                  <a:lnTo>
                    <a:pt x="53" y="307"/>
                  </a:lnTo>
                  <a:lnTo>
                    <a:pt x="106" y="636"/>
                  </a:lnTo>
                  <a:lnTo>
                    <a:pt x="2064" y="636"/>
                  </a:lnTo>
                  <a:lnTo>
                    <a:pt x="1991" y="455"/>
                  </a:lnTo>
                  <a:cubicBezTo>
                    <a:pt x="1958" y="403"/>
                    <a:pt x="1927" y="349"/>
                    <a:pt x="1895" y="307"/>
                  </a:cubicBezTo>
                  <a:cubicBezTo>
                    <a:pt x="1810" y="201"/>
                    <a:pt x="1694" y="117"/>
                    <a:pt x="1577" y="85"/>
                  </a:cubicBezTo>
                  <a:lnTo>
                    <a:pt x="1514" y="64"/>
                  </a:lnTo>
                  <a:cubicBezTo>
                    <a:pt x="1471" y="43"/>
                    <a:pt x="1419" y="22"/>
                    <a:pt x="1377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0" name="Google Shape;1450;p54"/>
            <p:cNvSpPr/>
            <p:nvPr/>
          </p:nvSpPr>
          <p:spPr>
            <a:xfrm>
              <a:off x="6095050" y="4316225"/>
              <a:ext cx="48975" cy="24650"/>
            </a:xfrm>
            <a:custGeom>
              <a:avLst/>
              <a:gdLst/>
              <a:ahLst/>
              <a:cxnLst/>
              <a:rect l="l" t="t" r="r" b="b"/>
              <a:pathLst>
                <a:path w="1959" h="986" extrusionOk="0">
                  <a:moveTo>
                    <a:pt x="222" y="1"/>
                  </a:moveTo>
                  <a:lnTo>
                    <a:pt x="148" y="361"/>
                  </a:lnTo>
                  <a:lnTo>
                    <a:pt x="85" y="657"/>
                  </a:lnTo>
                  <a:lnTo>
                    <a:pt x="0" y="986"/>
                  </a:lnTo>
                  <a:lnTo>
                    <a:pt x="1958" y="986"/>
                  </a:lnTo>
                  <a:lnTo>
                    <a:pt x="1958" y="805"/>
                  </a:lnTo>
                  <a:cubicBezTo>
                    <a:pt x="1948" y="753"/>
                    <a:pt x="1937" y="699"/>
                    <a:pt x="1916" y="657"/>
                  </a:cubicBezTo>
                  <a:cubicBezTo>
                    <a:pt x="1874" y="551"/>
                    <a:pt x="1800" y="467"/>
                    <a:pt x="1694" y="435"/>
                  </a:cubicBezTo>
                  <a:lnTo>
                    <a:pt x="1641" y="414"/>
                  </a:lnTo>
                  <a:cubicBezTo>
                    <a:pt x="1598" y="393"/>
                    <a:pt x="1556" y="372"/>
                    <a:pt x="1525" y="350"/>
                  </a:cubicBezTo>
                  <a:cubicBezTo>
                    <a:pt x="1525" y="339"/>
                    <a:pt x="1514" y="339"/>
                    <a:pt x="1514" y="339"/>
                  </a:cubicBezTo>
                  <a:cubicBezTo>
                    <a:pt x="1482" y="318"/>
                    <a:pt x="1450" y="287"/>
                    <a:pt x="1429" y="255"/>
                  </a:cubicBezTo>
                  <a:cubicBezTo>
                    <a:pt x="1376" y="181"/>
                    <a:pt x="1334" y="96"/>
                    <a:pt x="1323" y="1"/>
                  </a:cubicBezTo>
                  <a:close/>
                </a:path>
              </a:pathLst>
            </a:custGeom>
            <a:solidFill>
              <a:srgbClr val="9C68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1" name="Google Shape;1451;p54"/>
            <p:cNvSpPr/>
            <p:nvPr/>
          </p:nvSpPr>
          <p:spPr>
            <a:xfrm>
              <a:off x="6095050" y="4324975"/>
              <a:ext cx="48975" cy="15900"/>
            </a:xfrm>
            <a:custGeom>
              <a:avLst/>
              <a:gdLst/>
              <a:ahLst/>
              <a:cxnLst/>
              <a:rect l="l" t="t" r="r" b="b"/>
              <a:pathLst>
                <a:path w="1959" h="636" extrusionOk="0">
                  <a:moveTo>
                    <a:pt x="1525" y="0"/>
                  </a:moveTo>
                  <a:lnTo>
                    <a:pt x="1249" y="466"/>
                  </a:lnTo>
                  <a:lnTo>
                    <a:pt x="624" y="466"/>
                  </a:lnTo>
                  <a:cubicBezTo>
                    <a:pt x="582" y="117"/>
                    <a:pt x="286" y="32"/>
                    <a:pt x="148" y="11"/>
                  </a:cubicBezTo>
                  <a:lnTo>
                    <a:pt x="85" y="307"/>
                  </a:lnTo>
                  <a:lnTo>
                    <a:pt x="0" y="636"/>
                  </a:lnTo>
                  <a:lnTo>
                    <a:pt x="1958" y="636"/>
                  </a:lnTo>
                  <a:lnTo>
                    <a:pt x="1958" y="455"/>
                  </a:lnTo>
                  <a:cubicBezTo>
                    <a:pt x="1948" y="403"/>
                    <a:pt x="1937" y="349"/>
                    <a:pt x="1916" y="307"/>
                  </a:cubicBezTo>
                  <a:cubicBezTo>
                    <a:pt x="1874" y="201"/>
                    <a:pt x="1800" y="117"/>
                    <a:pt x="1694" y="85"/>
                  </a:cubicBezTo>
                  <a:lnTo>
                    <a:pt x="1641" y="64"/>
                  </a:lnTo>
                  <a:cubicBezTo>
                    <a:pt x="1598" y="43"/>
                    <a:pt x="1556" y="22"/>
                    <a:pt x="1525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2" name="Google Shape;1452;p54"/>
            <p:cNvSpPr/>
            <p:nvPr/>
          </p:nvSpPr>
          <p:spPr>
            <a:xfrm>
              <a:off x="6098225" y="4338750"/>
              <a:ext cx="101125" cy="3975"/>
            </a:xfrm>
            <a:custGeom>
              <a:avLst/>
              <a:gdLst/>
              <a:ahLst/>
              <a:cxnLst/>
              <a:rect l="l" t="t" r="r" b="b"/>
              <a:pathLst>
                <a:path w="4045" h="159" extrusionOk="0">
                  <a:moveTo>
                    <a:pt x="0" y="0"/>
                  </a:moveTo>
                  <a:lnTo>
                    <a:pt x="0" y="158"/>
                  </a:lnTo>
                  <a:lnTo>
                    <a:pt x="4044" y="158"/>
                  </a:lnTo>
                  <a:lnTo>
                    <a:pt x="4044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>
              <a:off x="5987300" y="4268600"/>
              <a:ext cx="4000" cy="37875"/>
            </a:xfrm>
            <a:custGeom>
              <a:avLst/>
              <a:gdLst/>
              <a:ahLst/>
              <a:cxnLst/>
              <a:rect l="l" t="t" r="r" b="b"/>
              <a:pathLst>
                <a:path w="160" h="1515" extrusionOk="0">
                  <a:moveTo>
                    <a:pt x="1" y="0"/>
                  </a:moveTo>
                  <a:lnTo>
                    <a:pt x="1" y="1514"/>
                  </a:lnTo>
                  <a:lnTo>
                    <a:pt x="160" y="15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>
              <a:off x="5989425" y="4207175"/>
              <a:ext cx="118350" cy="61450"/>
            </a:xfrm>
            <a:custGeom>
              <a:avLst/>
              <a:gdLst/>
              <a:ahLst/>
              <a:cxnLst/>
              <a:rect l="l" t="t" r="r" b="b"/>
              <a:pathLst>
                <a:path w="4734" h="2458" extrusionOk="0">
                  <a:moveTo>
                    <a:pt x="0" y="1"/>
                  </a:moveTo>
                  <a:lnTo>
                    <a:pt x="0" y="2457"/>
                  </a:lnTo>
                  <a:lnTo>
                    <a:pt x="4733" y="2457"/>
                  </a:lnTo>
                  <a:lnTo>
                    <a:pt x="4733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>
              <a:off x="5955300" y="4134950"/>
              <a:ext cx="154300" cy="135775"/>
            </a:xfrm>
            <a:custGeom>
              <a:avLst/>
              <a:gdLst/>
              <a:ahLst/>
              <a:cxnLst/>
              <a:rect l="l" t="t" r="r" b="b"/>
              <a:pathLst>
                <a:path w="6172" h="5431" extrusionOk="0">
                  <a:moveTo>
                    <a:pt x="5558" y="2668"/>
                  </a:moveTo>
                  <a:cubicBezTo>
                    <a:pt x="5812" y="2668"/>
                    <a:pt x="6014" y="2880"/>
                    <a:pt x="6014" y="3134"/>
                  </a:cubicBezTo>
                  <a:lnTo>
                    <a:pt x="6014" y="5272"/>
                  </a:lnTo>
                  <a:lnTo>
                    <a:pt x="1440" y="5272"/>
                  </a:lnTo>
                  <a:lnTo>
                    <a:pt x="1440" y="2668"/>
                  </a:lnTo>
                  <a:close/>
                  <a:moveTo>
                    <a:pt x="0" y="0"/>
                  </a:moveTo>
                  <a:lnTo>
                    <a:pt x="0" y="158"/>
                  </a:lnTo>
                  <a:lnTo>
                    <a:pt x="699" y="158"/>
                  </a:lnTo>
                  <a:cubicBezTo>
                    <a:pt x="1027" y="158"/>
                    <a:pt x="1281" y="412"/>
                    <a:pt x="1281" y="741"/>
                  </a:cubicBezTo>
                  <a:lnTo>
                    <a:pt x="1281" y="5431"/>
                  </a:lnTo>
                  <a:lnTo>
                    <a:pt x="6172" y="5431"/>
                  </a:lnTo>
                  <a:lnTo>
                    <a:pt x="6172" y="3134"/>
                  </a:lnTo>
                  <a:cubicBezTo>
                    <a:pt x="6172" y="2784"/>
                    <a:pt x="5897" y="2509"/>
                    <a:pt x="5558" y="2509"/>
                  </a:cubicBezTo>
                  <a:lnTo>
                    <a:pt x="1440" y="2509"/>
                  </a:lnTo>
                  <a:lnTo>
                    <a:pt x="1440" y="741"/>
                  </a:lnTo>
                  <a:cubicBezTo>
                    <a:pt x="1440" y="328"/>
                    <a:pt x="1111" y="0"/>
                    <a:pt x="699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>
              <a:off x="6105625" y="4268600"/>
              <a:ext cx="3975" cy="61950"/>
            </a:xfrm>
            <a:custGeom>
              <a:avLst/>
              <a:gdLst/>
              <a:ahLst/>
              <a:cxnLst/>
              <a:rect l="l" t="t" r="r" b="b"/>
              <a:pathLst>
                <a:path w="159" h="2478" extrusionOk="0">
                  <a:moveTo>
                    <a:pt x="1" y="0"/>
                  </a:moveTo>
                  <a:lnTo>
                    <a:pt x="1" y="2477"/>
                  </a:lnTo>
                  <a:lnTo>
                    <a:pt x="159" y="2477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>
              <a:off x="6079700" y="4305125"/>
              <a:ext cx="55850" cy="55075"/>
            </a:xfrm>
            <a:custGeom>
              <a:avLst/>
              <a:gdLst/>
              <a:ahLst/>
              <a:cxnLst/>
              <a:rect l="l" t="t" r="r" b="b"/>
              <a:pathLst>
                <a:path w="2234" h="2203" extrusionOk="0">
                  <a:moveTo>
                    <a:pt x="1122" y="0"/>
                  </a:moveTo>
                  <a:cubicBezTo>
                    <a:pt x="497" y="0"/>
                    <a:pt x="0" y="498"/>
                    <a:pt x="0" y="1101"/>
                  </a:cubicBezTo>
                  <a:cubicBezTo>
                    <a:pt x="0" y="1715"/>
                    <a:pt x="497" y="2202"/>
                    <a:pt x="1122" y="2202"/>
                  </a:cubicBezTo>
                  <a:cubicBezTo>
                    <a:pt x="1736" y="2202"/>
                    <a:pt x="2233" y="1715"/>
                    <a:pt x="2233" y="1101"/>
                  </a:cubicBezTo>
                  <a:cubicBezTo>
                    <a:pt x="2233" y="498"/>
                    <a:pt x="1736" y="0"/>
                    <a:pt x="1122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>
              <a:off x="6089225" y="4314650"/>
              <a:ext cx="36800" cy="36275"/>
            </a:xfrm>
            <a:custGeom>
              <a:avLst/>
              <a:gdLst/>
              <a:ahLst/>
              <a:cxnLst/>
              <a:rect l="l" t="t" r="r" b="b"/>
              <a:pathLst>
                <a:path w="1472" h="1451" extrusionOk="0">
                  <a:moveTo>
                    <a:pt x="741" y="159"/>
                  </a:moveTo>
                  <a:cubicBezTo>
                    <a:pt x="1059" y="159"/>
                    <a:pt x="1313" y="413"/>
                    <a:pt x="1313" y="720"/>
                  </a:cubicBezTo>
                  <a:cubicBezTo>
                    <a:pt x="1313" y="1038"/>
                    <a:pt x="1059" y="1292"/>
                    <a:pt x="741" y="1292"/>
                  </a:cubicBezTo>
                  <a:cubicBezTo>
                    <a:pt x="424" y="1292"/>
                    <a:pt x="159" y="1038"/>
                    <a:pt x="159" y="720"/>
                  </a:cubicBezTo>
                  <a:cubicBezTo>
                    <a:pt x="159" y="413"/>
                    <a:pt x="424" y="159"/>
                    <a:pt x="741" y="159"/>
                  </a:cubicBezTo>
                  <a:close/>
                  <a:moveTo>
                    <a:pt x="741" y="0"/>
                  </a:moveTo>
                  <a:cubicBezTo>
                    <a:pt x="328" y="0"/>
                    <a:pt x="0" y="318"/>
                    <a:pt x="0" y="720"/>
                  </a:cubicBezTo>
                  <a:cubicBezTo>
                    <a:pt x="0" y="1122"/>
                    <a:pt x="328" y="1451"/>
                    <a:pt x="741" y="1451"/>
                  </a:cubicBezTo>
                  <a:cubicBezTo>
                    <a:pt x="1144" y="1451"/>
                    <a:pt x="1471" y="1122"/>
                    <a:pt x="1471" y="720"/>
                  </a:cubicBezTo>
                  <a:cubicBezTo>
                    <a:pt x="1471" y="318"/>
                    <a:pt x="1144" y="0"/>
                    <a:pt x="741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>
              <a:off x="5925125" y="4233400"/>
              <a:ext cx="128650" cy="126800"/>
            </a:xfrm>
            <a:custGeom>
              <a:avLst/>
              <a:gdLst/>
              <a:ahLst/>
              <a:cxnLst/>
              <a:rect l="l" t="t" r="r" b="b"/>
              <a:pathLst>
                <a:path w="5146" h="5072" extrusionOk="0">
                  <a:moveTo>
                    <a:pt x="2572" y="159"/>
                  </a:moveTo>
                  <a:cubicBezTo>
                    <a:pt x="3896" y="159"/>
                    <a:pt x="4986" y="1228"/>
                    <a:pt x="4986" y="2541"/>
                  </a:cubicBezTo>
                  <a:cubicBezTo>
                    <a:pt x="4986" y="3854"/>
                    <a:pt x="3896" y="4913"/>
                    <a:pt x="2572" y="4913"/>
                  </a:cubicBezTo>
                  <a:cubicBezTo>
                    <a:pt x="1238" y="4913"/>
                    <a:pt x="159" y="3854"/>
                    <a:pt x="159" y="2541"/>
                  </a:cubicBezTo>
                  <a:cubicBezTo>
                    <a:pt x="159" y="1228"/>
                    <a:pt x="1238" y="159"/>
                    <a:pt x="2572" y="159"/>
                  </a:cubicBezTo>
                  <a:close/>
                  <a:moveTo>
                    <a:pt x="2572" y="0"/>
                  </a:moveTo>
                  <a:cubicBezTo>
                    <a:pt x="1154" y="0"/>
                    <a:pt x="0" y="1133"/>
                    <a:pt x="0" y="2541"/>
                  </a:cubicBezTo>
                  <a:cubicBezTo>
                    <a:pt x="0" y="3939"/>
                    <a:pt x="1154" y="5071"/>
                    <a:pt x="2572" y="5071"/>
                  </a:cubicBezTo>
                  <a:cubicBezTo>
                    <a:pt x="3991" y="5071"/>
                    <a:pt x="5146" y="3939"/>
                    <a:pt x="5146" y="2541"/>
                  </a:cubicBezTo>
                  <a:cubicBezTo>
                    <a:pt x="5146" y="1133"/>
                    <a:pt x="3991" y="0"/>
                    <a:pt x="2572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>
              <a:off x="5941000" y="4257225"/>
              <a:ext cx="49775" cy="41300"/>
            </a:xfrm>
            <a:custGeom>
              <a:avLst/>
              <a:gdLst/>
              <a:ahLst/>
              <a:cxnLst/>
              <a:rect l="l" t="t" r="r" b="b"/>
              <a:pathLst>
                <a:path w="1991" h="1652" extrusionOk="0">
                  <a:moveTo>
                    <a:pt x="106" y="0"/>
                  </a:moveTo>
                  <a:lnTo>
                    <a:pt x="0" y="127"/>
                  </a:lnTo>
                  <a:lnTo>
                    <a:pt x="1885" y="1652"/>
                  </a:lnTo>
                  <a:lnTo>
                    <a:pt x="1991" y="152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>
              <a:off x="5930125" y="4294800"/>
              <a:ext cx="59325" cy="3975"/>
            </a:xfrm>
            <a:custGeom>
              <a:avLst/>
              <a:gdLst/>
              <a:ahLst/>
              <a:cxnLst/>
              <a:rect l="l" t="t" r="r" b="b"/>
              <a:pathLst>
                <a:path w="2373" h="159" extrusionOk="0">
                  <a:moveTo>
                    <a:pt x="1" y="1"/>
                  </a:moveTo>
                  <a:lnTo>
                    <a:pt x="1" y="159"/>
                  </a:lnTo>
                  <a:lnTo>
                    <a:pt x="2372" y="159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>
              <a:off x="5941000" y="4295325"/>
              <a:ext cx="49775" cy="41050"/>
            </a:xfrm>
            <a:custGeom>
              <a:avLst/>
              <a:gdLst/>
              <a:ahLst/>
              <a:cxnLst/>
              <a:rect l="l" t="t" r="r" b="b"/>
              <a:pathLst>
                <a:path w="1991" h="1642" extrusionOk="0">
                  <a:moveTo>
                    <a:pt x="1885" y="1"/>
                  </a:moveTo>
                  <a:lnTo>
                    <a:pt x="0" y="1525"/>
                  </a:lnTo>
                  <a:lnTo>
                    <a:pt x="106" y="1641"/>
                  </a:lnTo>
                  <a:lnTo>
                    <a:pt x="1991" y="12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3" name="Google Shape;1463;p54"/>
            <p:cNvSpPr/>
            <p:nvPr/>
          </p:nvSpPr>
          <p:spPr>
            <a:xfrm>
              <a:off x="5987300" y="4296925"/>
              <a:ext cx="4000" cy="53725"/>
            </a:xfrm>
            <a:custGeom>
              <a:avLst/>
              <a:gdLst/>
              <a:ahLst/>
              <a:cxnLst/>
              <a:rect l="l" t="t" r="r" b="b"/>
              <a:pathLst>
                <a:path w="160" h="2149" extrusionOk="0">
                  <a:moveTo>
                    <a:pt x="1" y="0"/>
                  </a:moveTo>
                  <a:lnTo>
                    <a:pt x="1" y="2149"/>
                  </a:lnTo>
                  <a:lnTo>
                    <a:pt x="160" y="214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4" name="Google Shape;1464;p54"/>
            <p:cNvSpPr/>
            <p:nvPr/>
          </p:nvSpPr>
          <p:spPr>
            <a:xfrm>
              <a:off x="5988100" y="4295325"/>
              <a:ext cx="49525" cy="41050"/>
            </a:xfrm>
            <a:custGeom>
              <a:avLst/>
              <a:gdLst/>
              <a:ahLst/>
              <a:cxnLst/>
              <a:rect l="l" t="t" r="r" b="b"/>
              <a:pathLst>
                <a:path w="1981" h="1642" extrusionOk="0">
                  <a:moveTo>
                    <a:pt x="107" y="1"/>
                  </a:moveTo>
                  <a:lnTo>
                    <a:pt x="1" y="128"/>
                  </a:lnTo>
                  <a:lnTo>
                    <a:pt x="1885" y="1641"/>
                  </a:lnTo>
                  <a:lnTo>
                    <a:pt x="1980" y="152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5" name="Google Shape;1465;p54"/>
            <p:cNvSpPr/>
            <p:nvPr/>
          </p:nvSpPr>
          <p:spPr>
            <a:xfrm>
              <a:off x="5989425" y="4294800"/>
              <a:ext cx="59300" cy="3975"/>
            </a:xfrm>
            <a:custGeom>
              <a:avLst/>
              <a:gdLst/>
              <a:ahLst/>
              <a:cxnLst/>
              <a:rect l="l" t="t" r="r" b="b"/>
              <a:pathLst>
                <a:path w="2372" h="159" extrusionOk="0">
                  <a:moveTo>
                    <a:pt x="0" y="1"/>
                  </a:moveTo>
                  <a:lnTo>
                    <a:pt x="0" y="159"/>
                  </a:lnTo>
                  <a:lnTo>
                    <a:pt x="2372" y="159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6" name="Google Shape;1466;p54"/>
            <p:cNvSpPr/>
            <p:nvPr/>
          </p:nvSpPr>
          <p:spPr>
            <a:xfrm>
              <a:off x="5988100" y="4257225"/>
              <a:ext cx="49525" cy="41300"/>
            </a:xfrm>
            <a:custGeom>
              <a:avLst/>
              <a:gdLst/>
              <a:ahLst/>
              <a:cxnLst/>
              <a:rect l="l" t="t" r="r" b="b"/>
              <a:pathLst>
                <a:path w="1981" h="1652" extrusionOk="0">
                  <a:moveTo>
                    <a:pt x="1885" y="0"/>
                  </a:moveTo>
                  <a:lnTo>
                    <a:pt x="1" y="1525"/>
                  </a:lnTo>
                  <a:lnTo>
                    <a:pt x="107" y="1652"/>
                  </a:lnTo>
                  <a:lnTo>
                    <a:pt x="1980" y="127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7" name="Google Shape;1467;p54"/>
            <p:cNvSpPr/>
            <p:nvPr/>
          </p:nvSpPr>
          <p:spPr>
            <a:xfrm>
              <a:off x="5928550" y="4236575"/>
              <a:ext cx="121775" cy="120450"/>
            </a:xfrm>
            <a:custGeom>
              <a:avLst/>
              <a:gdLst/>
              <a:ahLst/>
              <a:cxnLst/>
              <a:rect l="l" t="t" r="r" b="b"/>
              <a:pathLst>
                <a:path w="4871" h="4818" extrusionOk="0">
                  <a:moveTo>
                    <a:pt x="2435" y="403"/>
                  </a:moveTo>
                  <a:cubicBezTo>
                    <a:pt x="3558" y="403"/>
                    <a:pt x="4479" y="1302"/>
                    <a:pt x="4479" y="2414"/>
                  </a:cubicBezTo>
                  <a:cubicBezTo>
                    <a:pt x="4479" y="3525"/>
                    <a:pt x="3558" y="4426"/>
                    <a:pt x="2435" y="4426"/>
                  </a:cubicBezTo>
                  <a:cubicBezTo>
                    <a:pt x="1303" y="4426"/>
                    <a:pt x="393" y="3525"/>
                    <a:pt x="393" y="2414"/>
                  </a:cubicBezTo>
                  <a:cubicBezTo>
                    <a:pt x="393" y="1302"/>
                    <a:pt x="1303" y="403"/>
                    <a:pt x="2435" y="403"/>
                  </a:cubicBezTo>
                  <a:close/>
                  <a:moveTo>
                    <a:pt x="2435" y="0"/>
                  </a:moveTo>
                  <a:cubicBezTo>
                    <a:pt x="1091" y="0"/>
                    <a:pt x="0" y="1080"/>
                    <a:pt x="0" y="2414"/>
                  </a:cubicBezTo>
                  <a:cubicBezTo>
                    <a:pt x="0" y="3737"/>
                    <a:pt x="1091" y="4817"/>
                    <a:pt x="2435" y="4817"/>
                  </a:cubicBezTo>
                  <a:cubicBezTo>
                    <a:pt x="3780" y="4817"/>
                    <a:pt x="4870" y="3737"/>
                    <a:pt x="4870" y="2414"/>
                  </a:cubicBezTo>
                  <a:cubicBezTo>
                    <a:pt x="4870" y="1080"/>
                    <a:pt x="3780" y="0"/>
                    <a:pt x="2435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8" name="Google Shape;1468;p54"/>
            <p:cNvSpPr/>
            <p:nvPr/>
          </p:nvSpPr>
          <p:spPr>
            <a:xfrm>
              <a:off x="5977250" y="4285000"/>
              <a:ext cx="24125" cy="23850"/>
            </a:xfrm>
            <a:custGeom>
              <a:avLst/>
              <a:gdLst/>
              <a:ahLst/>
              <a:cxnLst/>
              <a:rect l="l" t="t" r="r" b="b"/>
              <a:pathLst>
                <a:path w="965" h="954" extrusionOk="0">
                  <a:moveTo>
                    <a:pt x="487" y="0"/>
                  </a:moveTo>
                  <a:cubicBezTo>
                    <a:pt x="223" y="0"/>
                    <a:pt x="0" y="212"/>
                    <a:pt x="0" y="477"/>
                  </a:cubicBezTo>
                  <a:cubicBezTo>
                    <a:pt x="0" y="742"/>
                    <a:pt x="223" y="953"/>
                    <a:pt x="487" y="953"/>
                  </a:cubicBezTo>
                  <a:cubicBezTo>
                    <a:pt x="753" y="953"/>
                    <a:pt x="964" y="742"/>
                    <a:pt x="964" y="477"/>
                  </a:cubicBezTo>
                  <a:cubicBezTo>
                    <a:pt x="964" y="212"/>
                    <a:pt x="753" y="0"/>
                    <a:pt x="487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9" name="Google Shape;1469;p54"/>
            <p:cNvSpPr/>
            <p:nvPr/>
          </p:nvSpPr>
          <p:spPr>
            <a:xfrm>
              <a:off x="6065925" y="4191825"/>
              <a:ext cx="36275" cy="21175"/>
            </a:xfrm>
            <a:custGeom>
              <a:avLst/>
              <a:gdLst/>
              <a:ahLst/>
              <a:cxnLst/>
              <a:rect l="l" t="t" r="r" b="b"/>
              <a:pathLst>
                <a:path w="1451" h="847" extrusionOk="0">
                  <a:moveTo>
                    <a:pt x="392" y="1"/>
                  </a:moveTo>
                  <a:lnTo>
                    <a:pt x="1" y="424"/>
                  </a:lnTo>
                  <a:cubicBezTo>
                    <a:pt x="159" y="677"/>
                    <a:pt x="467" y="847"/>
                    <a:pt x="1062" y="847"/>
                  </a:cubicBezTo>
                  <a:cubicBezTo>
                    <a:pt x="1141" y="847"/>
                    <a:pt x="1224" y="844"/>
                    <a:pt x="1313" y="838"/>
                  </a:cubicBezTo>
                  <a:lnTo>
                    <a:pt x="1451" y="33"/>
                  </a:lnTo>
                  <a:lnTo>
                    <a:pt x="1451" y="33"/>
                  </a:lnTo>
                  <a:cubicBezTo>
                    <a:pt x="1450" y="33"/>
                    <a:pt x="1384" y="34"/>
                    <a:pt x="1279" y="34"/>
                  </a:cubicBezTo>
                  <a:cubicBezTo>
                    <a:pt x="1061" y="34"/>
                    <a:pt x="678" y="29"/>
                    <a:pt x="392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0" name="Google Shape;1470;p54"/>
            <p:cNvSpPr/>
            <p:nvPr/>
          </p:nvSpPr>
          <p:spPr>
            <a:xfrm>
              <a:off x="6090800" y="4192625"/>
              <a:ext cx="22250" cy="23325"/>
            </a:xfrm>
            <a:custGeom>
              <a:avLst/>
              <a:gdLst/>
              <a:ahLst/>
              <a:cxnLst/>
              <a:rect l="l" t="t" r="r" b="b"/>
              <a:pathLst>
                <a:path w="890" h="933" extrusionOk="0">
                  <a:moveTo>
                    <a:pt x="456" y="1"/>
                  </a:moveTo>
                  <a:lnTo>
                    <a:pt x="1" y="721"/>
                  </a:lnTo>
                  <a:cubicBezTo>
                    <a:pt x="149" y="773"/>
                    <a:pt x="276" y="858"/>
                    <a:pt x="371" y="933"/>
                  </a:cubicBezTo>
                  <a:lnTo>
                    <a:pt x="551" y="816"/>
                  </a:lnTo>
                  <a:cubicBezTo>
                    <a:pt x="456" y="710"/>
                    <a:pt x="350" y="625"/>
                    <a:pt x="350" y="625"/>
                  </a:cubicBezTo>
                  <a:lnTo>
                    <a:pt x="350" y="625"/>
                  </a:lnTo>
                  <a:cubicBezTo>
                    <a:pt x="445" y="636"/>
                    <a:pt x="540" y="689"/>
                    <a:pt x="625" y="752"/>
                  </a:cubicBezTo>
                  <a:lnTo>
                    <a:pt x="890" y="297"/>
                  </a:lnTo>
                  <a:cubicBezTo>
                    <a:pt x="699" y="96"/>
                    <a:pt x="456" y="1"/>
                    <a:pt x="456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1" name="Google Shape;1471;p54"/>
            <p:cNvSpPr/>
            <p:nvPr/>
          </p:nvSpPr>
          <p:spPr>
            <a:xfrm>
              <a:off x="6102175" y="4196600"/>
              <a:ext cx="9300" cy="7700"/>
            </a:xfrm>
            <a:custGeom>
              <a:avLst/>
              <a:gdLst/>
              <a:ahLst/>
              <a:cxnLst/>
              <a:rect l="l" t="t" r="r" b="b"/>
              <a:pathLst>
                <a:path w="372" h="308" extrusionOk="0">
                  <a:moveTo>
                    <a:pt x="43" y="0"/>
                  </a:moveTo>
                  <a:lnTo>
                    <a:pt x="1" y="75"/>
                  </a:lnTo>
                  <a:cubicBezTo>
                    <a:pt x="223" y="191"/>
                    <a:pt x="308" y="308"/>
                    <a:pt x="308" y="308"/>
                  </a:cubicBezTo>
                  <a:lnTo>
                    <a:pt x="371" y="265"/>
                  </a:lnTo>
                  <a:cubicBezTo>
                    <a:pt x="371" y="265"/>
                    <a:pt x="276" y="127"/>
                    <a:pt x="43" y="0"/>
                  </a:cubicBez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2" name="Google Shape;1472;p54"/>
            <p:cNvSpPr/>
            <p:nvPr/>
          </p:nvSpPr>
          <p:spPr>
            <a:xfrm>
              <a:off x="6100050" y="4201350"/>
              <a:ext cx="9550" cy="6375"/>
            </a:xfrm>
            <a:custGeom>
              <a:avLst/>
              <a:gdLst/>
              <a:ahLst/>
              <a:cxnLst/>
              <a:rect l="l" t="t" r="r" b="b"/>
              <a:pathLst>
                <a:path w="382" h="255" extrusionOk="0">
                  <a:moveTo>
                    <a:pt x="33" y="1"/>
                  </a:moveTo>
                  <a:lnTo>
                    <a:pt x="1" y="75"/>
                  </a:lnTo>
                  <a:cubicBezTo>
                    <a:pt x="266" y="181"/>
                    <a:pt x="308" y="255"/>
                    <a:pt x="308" y="255"/>
                  </a:cubicBezTo>
                  <a:lnTo>
                    <a:pt x="382" y="224"/>
                  </a:lnTo>
                  <a:cubicBezTo>
                    <a:pt x="372" y="203"/>
                    <a:pt x="329" y="128"/>
                    <a:pt x="33" y="1"/>
                  </a:cubicBezTo>
                  <a:close/>
                </a:path>
              </a:pathLst>
            </a:custGeom>
            <a:solidFill>
              <a:srgbClr val="833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3" name="Google Shape;1473;p54"/>
            <p:cNvSpPr/>
            <p:nvPr/>
          </p:nvSpPr>
          <p:spPr>
            <a:xfrm>
              <a:off x="6015900" y="4184025"/>
              <a:ext cx="64600" cy="23175"/>
            </a:xfrm>
            <a:custGeom>
              <a:avLst/>
              <a:gdLst/>
              <a:ahLst/>
              <a:cxnLst/>
              <a:rect l="l" t="t" r="r" b="b"/>
              <a:pathLst>
                <a:path w="2584" h="927" extrusionOk="0">
                  <a:moveTo>
                    <a:pt x="480" y="1"/>
                  </a:moveTo>
                  <a:cubicBezTo>
                    <a:pt x="244" y="1"/>
                    <a:pt x="41" y="188"/>
                    <a:pt x="21" y="430"/>
                  </a:cubicBezTo>
                  <a:cubicBezTo>
                    <a:pt x="0" y="694"/>
                    <a:pt x="212" y="927"/>
                    <a:pt x="477" y="927"/>
                  </a:cubicBezTo>
                  <a:lnTo>
                    <a:pt x="2287" y="917"/>
                  </a:lnTo>
                  <a:cubicBezTo>
                    <a:pt x="2583" y="906"/>
                    <a:pt x="2531" y="630"/>
                    <a:pt x="2520" y="334"/>
                  </a:cubicBezTo>
                  <a:lnTo>
                    <a:pt x="551" y="6"/>
                  </a:lnTo>
                  <a:cubicBezTo>
                    <a:pt x="527" y="2"/>
                    <a:pt x="503" y="1"/>
                    <a:pt x="480" y="1"/>
                  </a:cubicBezTo>
                  <a:close/>
                </a:path>
              </a:pathLst>
            </a:custGeom>
            <a:solidFill>
              <a:srgbClr val="9D5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4" name="Google Shape;1474;p54"/>
            <p:cNvSpPr/>
            <p:nvPr/>
          </p:nvSpPr>
          <p:spPr>
            <a:xfrm>
              <a:off x="6014575" y="4133075"/>
              <a:ext cx="27550" cy="74125"/>
            </a:xfrm>
            <a:custGeom>
              <a:avLst/>
              <a:gdLst/>
              <a:ahLst/>
              <a:cxnLst/>
              <a:rect l="l" t="t" r="r" b="b"/>
              <a:pathLst>
                <a:path w="1102" h="2965" extrusionOk="0">
                  <a:moveTo>
                    <a:pt x="551" y="0"/>
                  </a:moveTo>
                  <a:cubicBezTo>
                    <a:pt x="255" y="0"/>
                    <a:pt x="1" y="244"/>
                    <a:pt x="1" y="551"/>
                  </a:cubicBezTo>
                  <a:lnTo>
                    <a:pt x="1" y="2965"/>
                  </a:lnTo>
                  <a:lnTo>
                    <a:pt x="1102" y="2965"/>
                  </a:lnTo>
                  <a:lnTo>
                    <a:pt x="1102" y="551"/>
                  </a:lnTo>
                  <a:cubicBezTo>
                    <a:pt x="1102" y="244"/>
                    <a:pt x="858" y="0"/>
                    <a:pt x="551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5" name="Google Shape;1475;p54"/>
            <p:cNvSpPr/>
            <p:nvPr/>
          </p:nvSpPr>
          <p:spPr>
            <a:xfrm>
              <a:off x="5880900" y="4061350"/>
              <a:ext cx="29425" cy="78650"/>
            </a:xfrm>
            <a:custGeom>
              <a:avLst/>
              <a:gdLst/>
              <a:ahLst/>
              <a:cxnLst/>
              <a:rect l="l" t="t" r="r" b="b"/>
              <a:pathLst>
                <a:path w="1177" h="3146" extrusionOk="0">
                  <a:moveTo>
                    <a:pt x="551" y="0"/>
                  </a:moveTo>
                  <a:cubicBezTo>
                    <a:pt x="544" y="0"/>
                    <a:pt x="537" y="1"/>
                    <a:pt x="530" y="1"/>
                  </a:cubicBezTo>
                  <a:cubicBezTo>
                    <a:pt x="234" y="11"/>
                    <a:pt x="1" y="265"/>
                    <a:pt x="12" y="562"/>
                  </a:cubicBezTo>
                  <a:lnTo>
                    <a:pt x="85" y="2626"/>
                  </a:lnTo>
                  <a:cubicBezTo>
                    <a:pt x="106" y="2916"/>
                    <a:pt x="340" y="3145"/>
                    <a:pt x="627" y="3145"/>
                  </a:cubicBezTo>
                  <a:cubicBezTo>
                    <a:pt x="634" y="3145"/>
                    <a:pt x="640" y="3145"/>
                    <a:pt x="647" y="3145"/>
                  </a:cubicBezTo>
                  <a:cubicBezTo>
                    <a:pt x="943" y="3135"/>
                    <a:pt x="1176" y="2880"/>
                    <a:pt x="1165" y="2584"/>
                  </a:cubicBezTo>
                  <a:lnTo>
                    <a:pt x="1092" y="509"/>
                  </a:lnTo>
                  <a:cubicBezTo>
                    <a:pt x="1081" y="220"/>
                    <a:pt x="838" y="0"/>
                    <a:pt x="55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6" name="Google Shape;1476;p54"/>
            <p:cNvSpPr/>
            <p:nvPr/>
          </p:nvSpPr>
          <p:spPr>
            <a:xfrm>
              <a:off x="5938350" y="4126200"/>
              <a:ext cx="36550" cy="21600"/>
            </a:xfrm>
            <a:custGeom>
              <a:avLst/>
              <a:gdLst/>
              <a:ahLst/>
              <a:cxnLst/>
              <a:rect l="l" t="t" r="r" b="b"/>
              <a:pathLst>
                <a:path w="1462" h="864" extrusionOk="0">
                  <a:moveTo>
                    <a:pt x="413" y="0"/>
                  </a:moveTo>
                  <a:lnTo>
                    <a:pt x="1" y="414"/>
                  </a:lnTo>
                  <a:cubicBezTo>
                    <a:pt x="164" y="673"/>
                    <a:pt x="486" y="864"/>
                    <a:pt x="1110" y="864"/>
                  </a:cubicBezTo>
                  <a:cubicBezTo>
                    <a:pt x="1171" y="864"/>
                    <a:pt x="1235" y="862"/>
                    <a:pt x="1302" y="858"/>
                  </a:cubicBezTo>
                  <a:lnTo>
                    <a:pt x="1462" y="54"/>
                  </a:lnTo>
                  <a:cubicBezTo>
                    <a:pt x="1462" y="54"/>
                    <a:pt x="837" y="54"/>
                    <a:pt x="413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7" name="Google Shape;1477;p54"/>
            <p:cNvSpPr/>
            <p:nvPr/>
          </p:nvSpPr>
          <p:spPr>
            <a:xfrm>
              <a:off x="5963225" y="4127525"/>
              <a:ext cx="22525" cy="23325"/>
            </a:xfrm>
            <a:custGeom>
              <a:avLst/>
              <a:gdLst/>
              <a:ahLst/>
              <a:cxnLst/>
              <a:rect l="l" t="t" r="r" b="b"/>
              <a:pathLst>
                <a:path w="901" h="933" extrusionOk="0">
                  <a:moveTo>
                    <a:pt x="467" y="1"/>
                  </a:moveTo>
                  <a:lnTo>
                    <a:pt x="1" y="709"/>
                  </a:lnTo>
                  <a:cubicBezTo>
                    <a:pt x="149" y="773"/>
                    <a:pt x="265" y="858"/>
                    <a:pt x="361" y="932"/>
                  </a:cubicBezTo>
                  <a:lnTo>
                    <a:pt x="551" y="826"/>
                  </a:lnTo>
                  <a:cubicBezTo>
                    <a:pt x="456" y="721"/>
                    <a:pt x="350" y="625"/>
                    <a:pt x="350" y="625"/>
                  </a:cubicBezTo>
                  <a:lnTo>
                    <a:pt x="350" y="625"/>
                  </a:lnTo>
                  <a:cubicBezTo>
                    <a:pt x="445" y="646"/>
                    <a:pt x="540" y="699"/>
                    <a:pt x="615" y="763"/>
                  </a:cubicBezTo>
                  <a:lnTo>
                    <a:pt x="900" y="318"/>
                  </a:lnTo>
                  <a:cubicBezTo>
                    <a:pt x="710" y="106"/>
                    <a:pt x="467" y="1"/>
                    <a:pt x="467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>
              <a:off x="5974875" y="4131750"/>
              <a:ext cx="9275" cy="7975"/>
            </a:xfrm>
            <a:custGeom>
              <a:avLst/>
              <a:gdLst/>
              <a:ahLst/>
              <a:cxnLst/>
              <a:rect l="l" t="t" r="r" b="b"/>
              <a:pathLst>
                <a:path w="371" h="319" extrusionOk="0">
                  <a:moveTo>
                    <a:pt x="43" y="1"/>
                  </a:moveTo>
                  <a:lnTo>
                    <a:pt x="1" y="64"/>
                  </a:lnTo>
                  <a:cubicBezTo>
                    <a:pt x="212" y="192"/>
                    <a:pt x="307" y="319"/>
                    <a:pt x="307" y="319"/>
                  </a:cubicBezTo>
                  <a:lnTo>
                    <a:pt x="371" y="276"/>
                  </a:lnTo>
                  <a:cubicBezTo>
                    <a:pt x="361" y="265"/>
                    <a:pt x="276" y="128"/>
                    <a:pt x="4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>
              <a:off x="5972750" y="4136250"/>
              <a:ext cx="9275" cy="6650"/>
            </a:xfrm>
            <a:custGeom>
              <a:avLst/>
              <a:gdLst/>
              <a:ahLst/>
              <a:cxnLst/>
              <a:rect l="l" t="t" r="r" b="b"/>
              <a:pathLst>
                <a:path w="371" h="266" extrusionOk="0">
                  <a:moveTo>
                    <a:pt x="32" y="1"/>
                  </a:moveTo>
                  <a:lnTo>
                    <a:pt x="1" y="75"/>
                  </a:lnTo>
                  <a:cubicBezTo>
                    <a:pt x="255" y="191"/>
                    <a:pt x="297" y="266"/>
                    <a:pt x="297" y="266"/>
                  </a:cubicBezTo>
                  <a:lnTo>
                    <a:pt x="371" y="233"/>
                  </a:lnTo>
                  <a:cubicBezTo>
                    <a:pt x="361" y="223"/>
                    <a:pt x="319" y="139"/>
                    <a:pt x="32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>
              <a:off x="5897325" y="4117475"/>
              <a:ext cx="55600" cy="23850"/>
            </a:xfrm>
            <a:custGeom>
              <a:avLst/>
              <a:gdLst/>
              <a:ahLst/>
              <a:cxnLst/>
              <a:rect l="l" t="t" r="r" b="b"/>
              <a:pathLst>
                <a:path w="2224" h="954" extrusionOk="0">
                  <a:moveTo>
                    <a:pt x="96" y="0"/>
                  </a:moveTo>
                  <a:lnTo>
                    <a:pt x="0" y="900"/>
                  </a:lnTo>
                  <a:lnTo>
                    <a:pt x="1927" y="953"/>
                  </a:lnTo>
                  <a:cubicBezTo>
                    <a:pt x="2223" y="953"/>
                    <a:pt x="2181" y="667"/>
                    <a:pt x="2181" y="370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>
              <a:off x="6033350" y="4101850"/>
              <a:ext cx="10625" cy="4550"/>
            </a:xfrm>
            <a:custGeom>
              <a:avLst/>
              <a:gdLst/>
              <a:ahLst/>
              <a:cxnLst/>
              <a:rect l="l" t="t" r="r" b="b"/>
              <a:pathLst>
                <a:path w="425" h="182" extrusionOk="0">
                  <a:moveTo>
                    <a:pt x="424" y="0"/>
                  </a:moveTo>
                  <a:lnTo>
                    <a:pt x="1" y="11"/>
                  </a:lnTo>
                  <a:cubicBezTo>
                    <a:pt x="1" y="11"/>
                    <a:pt x="21" y="181"/>
                    <a:pt x="207" y="181"/>
                  </a:cubicBezTo>
                  <a:cubicBezTo>
                    <a:pt x="213" y="181"/>
                    <a:pt x="218" y="181"/>
                    <a:pt x="224" y="181"/>
                  </a:cubicBezTo>
                  <a:cubicBezTo>
                    <a:pt x="414" y="170"/>
                    <a:pt x="424" y="0"/>
                    <a:pt x="424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>
              <a:off x="5921425" y="4021900"/>
              <a:ext cx="9000" cy="3200"/>
            </a:xfrm>
            <a:custGeom>
              <a:avLst/>
              <a:gdLst/>
              <a:ahLst/>
              <a:cxnLst/>
              <a:rect l="l" t="t" r="r" b="b"/>
              <a:pathLst>
                <a:path w="360" h="128" extrusionOk="0">
                  <a:moveTo>
                    <a:pt x="31" y="1"/>
                  </a:moveTo>
                  <a:lnTo>
                    <a:pt x="0" y="22"/>
                  </a:lnTo>
                  <a:cubicBezTo>
                    <a:pt x="0" y="22"/>
                    <a:pt x="85" y="128"/>
                    <a:pt x="212" y="128"/>
                  </a:cubicBezTo>
                  <a:cubicBezTo>
                    <a:pt x="254" y="128"/>
                    <a:pt x="307" y="118"/>
                    <a:pt x="360" y="86"/>
                  </a:cubicBezTo>
                  <a:lnTo>
                    <a:pt x="339" y="43"/>
                  </a:lnTo>
                  <a:cubicBezTo>
                    <a:pt x="290" y="75"/>
                    <a:pt x="247" y="86"/>
                    <a:pt x="208" y="86"/>
                  </a:cubicBezTo>
                  <a:cubicBezTo>
                    <a:pt x="104" y="86"/>
                    <a:pt x="39" y="1"/>
                    <a:pt x="31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83" name="Google Shape;1483;p54"/>
          <p:cNvSpPr/>
          <p:nvPr/>
        </p:nvSpPr>
        <p:spPr>
          <a:xfrm flipH="1">
            <a:off x="-144277" y="345966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484" name="Google Shape;1484;p54"/>
          <p:cNvGrpSpPr/>
          <p:nvPr/>
        </p:nvGrpSpPr>
        <p:grpSpPr>
          <a:xfrm flipH="1">
            <a:off x="218463" y="492430"/>
            <a:ext cx="1008370" cy="1049504"/>
            <a:chOff x="8072874" y="1531725"/>
            <a:chExt cx="794994" cy="827423"/>
          </a:xfrm>
        </p:grpSpPr>
        <p:sp>
          <p:nvSpPr>
            <p:cNvPr id="1485" name="Google Shape;1485;p54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8" name="Google Shape;1488;p54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9" name="Google Shape;1489;p54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0" name="Google Shape;1490;p54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1" name="Google Shape;1491;p54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2" name="Google Shape;1492;p54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3" name="Google Shape;1493;p54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96" name="Google Shape;1496;p54"/>
          <p:cNvGrpSpPr/>
          <p:nvPr/>
        </p:nvGrpSpPr>
        <p:grpSpPr>
          <a:xfrm flipH="1">
            <a:off x="3957104" y="561875"/>
            <a:ext cx="1235103" cy="1258989"/>
            <a:chOff x="1856136" y="1549944"/>
            <a:chExt cx="306652" cy="312583"/>
          </a:xfrm>
        </p:grpSpPr>
        <p:sp>
          <p:nvSpPr>
            <p:cNvPr id="1497" name="Google Shape;1497;p5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0" name="Google Shape;1500;p5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5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5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503;p5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4" name="Google Shape;1504;p5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5" name="Google Shape;1505;p5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6" name="Google Shape;1506;p5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7" name="Google Shape;1507;p5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206" y="2181381"/>
            <a:ext cx="3337431" cy="841800"/>
          </a:xfrm>
        </p:spPr>
        <p:txBody>
          <a:bodyPr/>
          <a:lstStyle/>
          <a:p>
            <a:r>
              <a:rPr lang="en" sz="4400" b="1" dirty="0">
                <a:solidFill>
                  <a:schemeClr val="dk1"/>
                </a:solidFill>
              </a:rPr>
              <a:t>2. PRACTICE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55214" y="1372618"/>
            <a:ext cx="8833538" cy="373832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/>
              <a:t>Kim: </a:t>
            </a:r>
            <a:r>
              <a:rPr lang="en-US" sz="20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Tam: </a:t>
            </a:r>
            <a:r>
              <a:rPr lang="en-US" sz="2000" dirty="0"/>
              <a:t>Oh, when you came, I was working as a volunteer at our local </a:t>
            </a:r>
            <a:r>
              <a:rPr lang="en-US" sz="2000" dirty="0" err="1"/>
              <a:t>centre</a:t>
            </a:r>
            <a:r>
              <a:rPr lang="en-US" sz="20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Kim: </a:t>
            </a:r>
            <a:r>
              <a:rPr lang="en-US" sz="20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Tam: </a:t>
            </a:r>
            <a:r>
              <a:rPr lang="en-US" sz="2000" dirty="0"/>
              <a:t>Just by chance. Last summer, while I was visiting the </a:t>
            </a:r>
            <a:r>
              <a:rPr lang="en-US" sz="2000" dirty="0" err="1"/>
              <a:t>centre</a:t>
            </a:r>
            <a:r>
              <a:rPr lang="en-US" sz="20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Kim: </a:t>
            </a:r>
            <a:r>
              <a:rPr lang="en-US" sz="20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Tam: </a:t>
            </a:r>
            <a:r>
              <a:rPr lang="en-US" sz="2000" dirty="0"/>
              <a:t>I agree. Community service not only benefits the local area, but can also boost our confidence and help us learn many useful skills.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98537" y="348195"/>
            <a:ext cx="4572000" cy="523216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69539" y="36697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942" y="264340"/>
            <a:ext cx="449821" cy="70788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1983560" y="849402"/>
            <a:ext cx="6368318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3" name="0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91.583199999999" end="37615.47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878" y="248677"/>
            <a:ext cx="353996" cy="3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0" y="976635"/>
            <a:ext cx="9143999" cy="3773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/>
              <a:t>Kim: </a:t>
            </a:r>
            <a:r>
              <a:rPr lang="en-US" sz="2000" dirty="0"/>
              <a:t>What are the regular activities </a:t>
            </a:r>
            <a:r>
              <a:rPr lang="en-US" sz="2000" dirty="0" err="1"/>
              <a:t>organised</a:t>
            </a:r>
            <a:r>
              <a:rPr lang="en-US" sz="2000" dirty="0"/>
              <a:t> by the </a:t>
            </a:r>
            <a:r>
              <a:rPr lang="en-US" sz="2000" dirty="0" err="1"/>
              <a:t>centre</a:t>
            </a:r>
            <a:r>
              <a:rPr lang="en-US" sz="20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Tam: </a:t>
            </a:r>
            <a:r>
              <a:rPr lang="en-US" sz="20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Kim: </a:t>
            </a:r>
            <a:r>
              <a:rPr lang="en-US" sz="20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Tam: </a:t>
            </a:r>
            <a:r>
              <a:rPr lang="en-US" sz="20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Kim: </a:t>
            </a:r>
            <a:r>
              <a:rPr lang="en-US" sz="2000" dirty="0"/>
              <a:t>Thanks so much. I’m so excited about volunteering at the </a:t>
            </a:r>
            <a:r>
              <a:rPr lang="en-US" sz="2000" dirty="0" err="1"/>
              <a:t>centre</a:t>
            </a:r>
            <a:r>
              <a:rPr lang="en-US" sz="20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/>
              <a:t>Tam: </a:t>
            </a:r>
            <a:r>
              <a:rPr lang="en-US" sz="2000" dirty="0"/>
              <a:t>No problem. Good luck. Hope your application is successful</a:t>
            </a:r>
            <a:r>
              <a:rPr lang="en-US" sz="2400" dirty="0"/>
              <a:t> </a:t>
            </a:r>
            <a:r>
              <a:rPr lang="en-US" sz="2000" dirty="0"/>
              <a:t>and you enjoy the work</a:t>
            </a:r>
            <a:r>
              <a:rPr lang="en-US" sz="2000" dirty="0" smtClean="0"/>
              <a:t>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85950" y="81784"/>
            <a:ext cx="4572000" cy="523216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1568" y="486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961" y="-31769"/>
            <a:ext cx="449821" cy="70788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1630762" y="478154"/>
            <a:ext cx="6368318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12" name="0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50.53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661" y="248679"/>
            <a:ext cx="333214" cy="33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2"/>
          <p:cNvSpPr txBox="1">
            <a:spLocks noGrp="1"/>
          </p:cNvSpPr>
          <p:nvPr>
            <p:ph type="title"/>
          </p:nvPr>
        </p:nvSpPr>
        <p:spPr>
          <a:xfrm>
            <a:off x="165087" y="483420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r>
              <a:rPr lang="en-US" b="1" dirty="0"/>
              <a:t>P</a:t>
            </a:r>
            <a:r>
              <a:rPr lang="en" b="1" dirty="0" smtClean="0"/>
              <a:t>RACTICE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799461" y="1444547"/>
            <a:ext cx="9465739" cy="461661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270453" y="141075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96850" y="1308115"/>
            <a:ext cx="449821" cy="70788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257800" y="2229828"/>
            <a:ext cx="814415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dirty="0"/>
              <a:t>1. What was Tam doing when Kim went to her house?</a:t>
            </a:r>
            <a:endParaRPr lang="x-none" sz="24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400" dirty="0"/>
              <a:t>2. What </a:t>
            </a:r>
            <a:r>
              <a:rPr lang="en-GB" sz="2400" dirty="0"/>
              <a:t>are some regular activities at the centre for community development?</a:t>
            </a:r>
          </a:p>
          <a:p>
            <a:pPr lvl="0">
              <a:lnSpc>
                <a:spcPct val="150000"/>
              </a:lnSpc>
            </a:pPr>
            <a:r>
              <a:rPr lang="en-GB" sz="2400" dirty="0"/>
              <a:t>3. How can Kim apply for volunteer work at the centre</a:t>
            </a:r>
            <a:r>
              <a:rPr lang="en-GB" sz="2400" dirty="0" smtClean="0"/>
              <a:t>?</a:t>
            </a:r>
          </a:p>
          <a:p>
            <a:pPr lvl="0">
              <a:lnSpc>
                <a:spcPct val="150000"/>
              </a:lnSpc>
            </a:pPr>
            <a:r>
              <a:rPr lang="en-GB" sz="2400" dirty="0" smtClean="0"/>
              <a:t>4</a:t>
            </a:r>
            <a:r>
              <a:rPr lang="en-GB" sz="2400" dirty="0"/>
              <a:t>. </a:t>
            </a:r>
            <a:r>
              <a:rPr lang="en-US" sz="2400" dirty="0" smtClean="0"/>
              <a:t>What </a:t>
            </a:r>
            <a:r>
              <a:rPr lang="en-US" sz="2400" dirty="0"/>
              <a:t>are the benefits of community </a:t>
            </a:r>
            <a:r>
              <a:rPr lang="en-US" sz="2400" dirty="0" smtClean="0"/>
              <a:t>service?</a:t>
            </a:r>
            <a:endParaRPr lang="en-GB" sz="24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2219954" y="2715181"/>
            <a:ext cx="1343055" cy="141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878803" y="2722956"/>
            <a:ext cx="671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507656" y="2722966"/>
            <a:ext cx="1351618" cy="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156781" y="2744893"/>
            <a:ext cx="14195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830992" y="3292508"/>
            <a:ext cx="671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2997948" y="3262670"/>
            <a:ext cx="2189524" cy="1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05830" y="3822672"/>
            <a:ext cx="3190824" cy="135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10938" y="4416954"/>
            <a:ext cx="671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101253" y="4395248"/>
            <a:ext cx="1268395" cy="185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898444" y="4386977"/>
            <a:ext cx="1960830" cy="16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6876129" y="4403521"/>
            <a:ext cx="886408" cy="3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928172" y="-1051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2400" dirty="0">
                <a:latin typeface="Tahoma" pitchFamily="34" charset="0"/>
                <a:ea typeface="+mn-ea"/>
                <a:cs typeface="Tahoma" pitchFamily="34" charset="0"/>
              </a:rPr>
              <a:t>Time u</a:t>
            </a:r>
            <a:r>
              <a:rPr lang="en-US" sz="240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p</a:t>
            </a:r>
            <a:endParaRPr lang="en-US" sz="2400" dirty="0"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928172" y="522890"/>
            <a:ext cx="2895600" cy="990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endParaRPr lang="en-US" sz="180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156772" y="59909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81" name="TextBox 7"/>
          <p:cNvSpPr txBox="1">
            <a:spLocks noChangeArrowheads="1"/>
          </p:cNvSpPr>
          <p:nvPr/>
        </p:nvSpPr>
        <p:spPr bwMode="auto">
          <a:xfrm>
            <a:off x="7015610" y="481617"/>
            <a:ext cx="304800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288" eaLnBrk="1" hangingPunct="1">
              <a:buClrTx/>
              <a:defRPr/>
            </a:pPr>
            <a:r>
              <a:rPr lang="en-US" sz="5400">
                <a:solidFill>
                  <a:sysClr val="window" lastClr="FFFFFF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6156772" y="59909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928172" y="-10510"/>
            <a:ext cx="2895600" cy="457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ea typeface="+mn-ea"/>
                <a:cs typeface="Tahoma" pitchFamily="34" charset="0"/>
              </a:rPr>
              <a:t>Time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928172" y="-10510"/>
            <a:ext cx="2895600" cy="45720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ea typeface="+mn-ea"/>
                <a:cs typeface="Tahoma" pitchFamily="34" charset="0"/>
              </a:rPr>
              <a:t>Start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7375972" y="599090"/>
            <a:ext cx="12192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6156772" y="599090"/>
            <a:ext cx="914400" cy="838200"/>
          </a:xfrm>
          <a:prstGeom prst="round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lIns="91430" tIns="45715" rIns="91430" bIns="45715" anchor="ctr"/>
          <a:lstStyle/>
          <a:p>
            <a:pPr algn="ctr" defTabSz="914288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cxnSp>
        <p:nvCxnSpPr>
          <p:cNvPr id="100" name="Straight Connector 99"/>
          <p:cNvCxnSpPr/>
          <p:nvPr/>
        </p:nvCxnSpPr>
        <p:spPr>
          <a:xfrm>
            <a:off x="746671" y="4971690"/>
            <a:ext cx="671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662046" y="4961729"/>
            <a:ext cx="6718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4003539" y="4936421"/>
            <a:ext cx="2477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8500"/>
                            </p:stCondLst>
                            <p:childTnLst>
                              <p:par>
                                <p:cTn id="2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9500"/>
                            </p:stCondLst>
                            <p:childTnLst>
                              <p:par>
                                <p:cTn id="2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500"/>
                            </p:stCondLst>
                            <p:childTnLst>
                              <p:par>
                                <p:cTn id="2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1500"/>
                            </p:stCondLst>
                            <p:childTnLst>
                              <p:par>
                                <p:cTn id="2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2500"/>
                            </p:stCondLst>
                            <p:childTnLst>
                              <p:par>
                                <p:cTn id="2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3500"/>
                            </p:stCondLst>
                            <p:childTnLst>
                              <p:par>
                                <p:cTn id="2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4500"/>
                            </p:stCondLst>
                            <p:childTnLst>
                              <p:par>
                                <p:cTn id="2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500"/>
                            </p:stCondLst>
                            <p:childTnLst>
                              <p:par>
                                <p:cTn id="2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6500"/>
                            </p:stCondLst>
                            <p:childTnLst>
                              <p:par>
                                <p:cTn id="2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7500"/>
                            </p:stCondLst>
                            <p:childTnLst>
                              <p:par>
                                <p:cTn id="2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9500"/>
                            </p:stCondLst>
                            <p:childTnLst>
                              <p:par>
                                <p:cTn id="2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500"/>
                            </p:stCondLst>
                            <p:childTnLst>
                              <p:par>
                                <p:cTn id="2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1500"/>
                            </p:stCondLst>
                            <p:childTnLst>
                              <p:par>
                                <p:cTn id="2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2500"/>
                            </p:stCondLst>
                            <p:childTnLst>
                              <p:par>
                                <p:cTn id="2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3500"/>
                            </p:stCondLst>
                            <p:childTnLst>
                              <p:par>
                                <p:cTn id="2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4500"/>
                            </p:stCondLst>
                            <p:childTnLst>
                              <p:par>
                                <p:cTn id="2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5500"/>
                            </p:stCondLst>
                            <p:childTnLst>
                              <p:par>
                                <p:cTn id="2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6500"/>
                            </p:stCondLst>
                            <p:childTnLst>
                              <p:par>
                                <p:cTn id="2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2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97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8" dur="2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33" y="563268"/>
            <a:ext cx="3738067" cy="4580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955"/>
          </a:xfrm>
          <a:solidFill>
            <a:srgbClr val="92D05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LET’S CLEAN THE SCHOOL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88" y="4580285"/>
            <a:ext cx="1371599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228600"/>
            <a:ext cx="609600" cy="4572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891" y="619195"/>
            <a:ext cx="5362042" cy="40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marL="457166" indent="-457166">
              <a:buClrTx/>
              <a:buFont typeface="Arial" pitchFamily="34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Work in 2 groups </a:t>
            </a:r>
          </a:p>
          <a:p>
            <a:pPr marL="457166" indent="-457166">
              <a:buClrTx/>
              <a:buFont typeface="Arial" pitchFamily="34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Choose 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itchFamily="18" charset="0"/>
              </a:rPr>
              <a:t>the number for the question. </a:t>
            </a:r>
            <a:endParaRPr lang="en-US" sz="3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457166" indent="-457166">
              <a:buClrTx/>
              <a:buFont typeface="Arial" pitchFamily="34" charset="0"/>
              <a:buChar char="•"/>
            </a:pPr>
            <a:r>
              <a:rPr lang="en-US" sz="32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You get 10 points for each correct answer, 20 points for the 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itchFamily="18" charset="0"/>
              </a:rPr>
              <a:t>lucky 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number</a:t>
            </a:r>
            <a:endParaRPr lang="en-US" sz="3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457166" indent="-457166">
              <a:buClrTx/>
              <a:buFont typeface="Arial" pitchFamily="34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The team with more points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23283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457200" y="-85806"/>
            <a:ext cx="8686800" cy="12990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7772873" y="-205113"/>
            <a:ext cx="1851860" cy="23151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-955783" y="244916"/>
            <a:ext cx="2359139" cy="294936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175865" y="149984"/>
            <a:ext cx="883324" cy="28101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2847838" y="104720"/>
            <a:ext cx="600441" cy="1405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6818579" y="59457"/>
            <a:ext cx="851391" cy="2310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3086493" y="1824013"/>
            <a:ext cx="412088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1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7978917" y="2228849"/>
            <a:ext cx="412088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467719" y="4233208"/>
            <a:ext cx="412088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4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1083561" y="4729002"/>
            <a:ext cx="412088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39" y="1059439"/>
            <a:ext cx="600441" cy="278936"/>
          </a:xfrm>
          <a:prstGeom prst="rect">
            <a:avLst/>
          </a:prstGeom>
        </p:spPr>
      </p:pic>
      <p:sp>
        <p:nvSpPr>
          <p:cNvPr id="42" name="Oval 41">
            <a:hlinkClick r:id="rId13" action="ppaction://hlinksldjump"/>
          </p:cNvPr>
          <p:cNvSpPr/>
          <p:nvPr/>
        </p:nvSpPr>
        <p:spPr>
          <a:xfrm>
            <a:off x="7825149" y="4803142"/>
            <a:ext cx="412088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9998" y="668400"/>
            <a:ext cx="725628" cy="1126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-49920" y="2514600"/>
            <a:ext cx="1824781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4019714" y="2048831"/>
            <a:ext cx="2186690" cy="168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2779258" y="758384"/>
            <a:ext cx="737603" cy="85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6753223" y="2642998"/>
            <a:ext cx="2085977" cy="17370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0" y="708496"/>
            <a:ext cx="1346044" cy="10095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1289605" y="2419571"/>
            <a:ext cx="1273988" cy="1630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7270783" y="833609"/>
            <a:ext cx="1004181" cy="113045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630233" y="4244255"/>
            <a:ext cx="1296366" cy="556345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841504" y="1576819"/>
            <a:ext cx="1428762" cy="32463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3751208" y="3528242"/>
            <a:ext cx="1168745" cy="580149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597488" y="4359668"/>
            <a:ext cx="751794" cy="432138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8" cstate="print">
                <a:extLst>
                  <a:ext uri="{BEBA8EAE-BF5A-486C-A8C5-ECC9F3942E4B}">
                    <a14:imgProps xmlns:a14="http://schemas.microsoft.com/office/drawing/2010/main">
                      <a14:imgLayer r:embed="rId49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0" cstate="print"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7163183" y="1936208"/>
            <a:ext cx="1111780" cy="292641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4" cstate="print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503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0538 -0.1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15081"/>
            <a:ext cx="9144000" cy="6778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 and remember the activities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sp>
        <p:nvSpPr>
          <p:cNvPr id="5" name="AutoShape 2" descr="data:image/png;base64,iVBORw0KGgoAAAANSUhEUgAAAdQAAAHUCAYAAACDJ9lsAAAAAXNSR0IArs4c6QAAIABJREFUeF7tnV1wV9X5tp+Uj4kIQ2Ms2sM6o6AVbLU6rbUdCgOkAUJTxykRIylS0vPqtFpo9UBLccZjwEEgYLAdtciHmDQHgrZOZ/wq2g740cOKU6AIgShU8s5K/b+vB+/8ee7FXmtWdq596r322r9r3cnF+oFrNwwPDw8bFwQgAAEIQAACF0WgAaFeFD8GQwACEIAABEYIIFSK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1Eao//rXv+xvf/sbK5qQwHXXXWfTpk1LOIPZsWPH7K233pLmuPbaa+2KK66QxpQafumll+zTTz91P15zc7PNnDnTnQ/BQ4cO2ZEjR6Qxs2fPlvLHjx+3gwcPSmNyhC+77DKbNWuWNNXhw4ftgw8+kMYQ1gio/dLuni9dG6E+/fTTdscdd+QjNwZn2r59uy1btizpJ9+1a5ctWbJEmqOnp8c6OzulMaWGJ02aZENDQ+7Ha21ttb1797rzIdjV1WVbt26Vxpw6dcomT57sHrNv3z4Lz1baNX/+fOvr65Mea+XKlbZp0yZpDGGNwNGjRy384XC0Xwh1tK9gxudHqOlhI9S0jBFqWr6xd0eoseQSjWOHmgjs526LUNMzRqhpGSPUtHxj745QY8klGodQE4FFqOnBfm4GhJoWN0JNyzf27gg1llyicQg1EViEmh4sQs3GGKFmQy1NhFAlXOnDCDU9Y77yTc+YHWpaxgg1Ld/YuyPUWHKJxiHURGDZoaYHyw41G2OEmg21NBFClXClDyPU9IzZoaZnzA41LWOEmpZv7N0Raiy5ROMQaiKw7FDTg2WHmo0xQs2GWpoIoUq40ocRanrG7FDTM2aHmpYxQk3LN/buCDWWXKJxCDURWHao6cGyQ83GGKFmQy1NhFAlXOnDCDU9Y3ao6RmzQ03LGKGm5Rt7d4QaSy7RuBihrlmzxubMmZPoicq+7csvv2zh8ytXb2+vdXR0KENs3rx5du7cOfeYcDj+22+/7c6H4LZt2+yuu+6SxoRfrGfPnpXG5AivXr3axo8f757qvffes/AHHeUKh+N/+OGHyhBTz/LNdTj+woUL7cyZM+7PsmDBAnvhhRfc+RCMOcs3nK8c/nA0Fq/HHnvMdu/eLX300JempiZpTInhMX2W744dO2zp0qUlrkvyZ9q5c6e1t7dL88TsUCdOnCgJVXqgz8Ixh+M3NjbaJ598EjNd0jGnT5+WfhGHX9yLFi1K+kzh5qpQkz/QZxNMmTLFBgcH3dPl2qGeOHHCpk6d6n6uOgW7u7tt48aN0kdihyrhSh+O2aEiVISavpnaDAhV44VQNV450gg1B+XEcyBUDTA7VHaoSmPYoWqvb2OHyg5V+fkqLotQtSVBqAhVaQxCRajevrBD9ZIqOIdQtcVBqAhVaQxCRajeviBUL6mCcwhVWxyEilCVxiBUhOrtC0L1kio4h1C1xUGoCFVpDEJFqN6+IFQvqYJzCFVbHISKUJXGIFSE6u0LQvWSKjiHULXFQagIVWkMQkWo3r4gVC+pgnMIVVschIpQlcYgVITq7QtC9ZIqOIdQtcVBqAhVaQxCRajeviBUL6mCcwhVWxyEilCVxiBUhOrtC0L1kio4l0uo48aNs/PnzxdHIhz0PmHCBPdz5RKq+4E+C+7atcuWLFmiDkueD+flqgd+J38oMyv1LN99+/ZZa2trDgTSHKWe5dvf32/h4P7Srrlz59rAwID0WAhVwlVmGKEi1JTNRKinbPLkyW7ECFU7HB+hHrXm5mZ3v0oN8rYZ8W0z7FCXJe0yO1QNLztUjRc7VI0XO1SNF0JFqO7GxLy+zX1zvvJVUY3kEaqGDaFqvBCqxguhIlR3YxCq9tJkN9iLCCJUDR5C1XghVI0XQkWo7sYgVITqLQt/h8rfoXq7EnK8YFyhlSHLP0riHyWlrBn/KIl/lKT0S30fKv8oiX+UpPQreRahItSUJUOoCFXpF0LlBeNKX4rLIlSEmrKUCBWhKv1CqAhV6UtxWYSKUFOWEqEiVKVfCBWhKn0pLotQEWrKUiJUhKr0C6EiVKUvxWURKkJNWUqEilCVfiFUhKr0pbhsLqE2NDQU99nDAw0PD0vPFXOWb29vr3V0dEjzHDhwQDr7+M9//rP98pe/lOaYMWOGXXHFFdKY/fv3S/m2tjZ77rnnpDGHDh2yI0eOSGPU8F/+8hf7xS9+oQ6T888//7xdcskl7nHvv/++bdu2zZ0PwcOHD8u8brvtNgunl3mvW265xdatW+eNj+RWrlxpmzZph+OfPHnSpkyZ4p7nj3/8o4X/R7a0K+b/Q/3pT39qGzZskD7K8ePHrampSRpTYpj/D5X/D9Xdy5j/D3XixIl27tw59xwxwZ6eHuvs7JSGNjZqb5uJ2aEuX77cwrONxaulpcXC/4uqXCtWrLDNmzcrQ0wVl3Tzz8IxQmWHyg41pmvFjMm1Q+UsX+0sX4SKUL2/JBAqb5vxdqXUHDtUdqjubrJD1U5KYofKDtX7w8XBDhzs4O1Klhw71DL/URI7VHao3l8A7FDZoXq7UmqOHSo7VHc32aGyQ/WWhb9D5Sxfb1dCjrN8FVoZsuxQ2aEqNeMfJSm09CxCRahKaxCqQitDFqEiVKVmCFWhpWcRKkJVWoNQFVoZsggVoSo1Q6gKLT2LUBGq0hqEqtDKkEWoCFWpGUJVaOlZhIpQldYgVIVWhixCRahKzRCqQkvPIlSEqrQGoSq0MmQRKkJVaoZQFVp6FqEiVKU1CFWhlSGLUBGqUjOEqtDSswgVoSqtQagKrQzZXELlcPy0h+PHVCUc9P/mm29KQ1evXm3jx493j3n33XftySefdOdD8Ic//KHNmjVLGpMjvHbtWuvr65OmUg/Hb25utpkzZ0pz3HPPPfbEE09IY06d0t6CI938s3DMWb7qGcMcjs/h+DHdTDYml1A5y1c7yzfZgn/uxuFg/HDohHINDQ1Z2KV6r927d1t444xybdmyxcLxg6VdXV1dtnXrVumxcoiLk5I4KUkqZYFhTkripCR3LWNOSnLf/CKCCFWDh1A1XjE7VN42w9tmtJYVlmaHWubfoeaoCULVKCNUjRdCHZCAdXd328aNCFWCVloYoSJUpZN85ctXvt6+IFSE6u0KX/nyla+3KyN/T7lsGX+H6gXG36F6Sf03x9+h8neoWmPKSyNUhOpuJULlHyW5yxIRRKgINaI2RQ1BqAjVXUiEilDdZYkIIlSEGlGbooYgVITqLiRCRajuskQEESpCjahNUUMQKkJ1FxKhIlR3WSKCCBWhRtSmqCEIFaG6C4lQEaq7LBFBhIpQI2pT1BCEilDdhUSoCNVdloggQkWoEbUpaghCRajuQiJUhOouS0QQoSLUiNoUNQShikItavUu4mHCgfLt7e3SHWKEOnHiRDt37px7nsWLF9uuXbvc+RDMcVKS9ECfhcM5vj09PdLQ06dP26RJk9xj9u7da4sWLXLnSw5u2rRp5P9FVa4pU6bY4OCge8j8+fPlFwPkONjB/QFGQZCTkkbBIl3oEXOdlHSh5xgt/x2haofjx6wrQtWoIVSNV6lphFrqygjPhVAFWGaGUBGq1pj0aYSannGOGRBqDsqJ50CoGmCEilC1xqRPI9T0jHPMgFBzUE48B0LVACNUhKo1Jn0aoaZnnGMGhJqDcuI5EKoGGKEiVK0x6dMINT3jHDMg1ByUE8+BUDXACBWhao1Jn0ao6RnnmAGh5qCceA6EqgFGqAhVa0z6NEJNzzjHDAg1B+XEcyBUDTBCRahaY9KnEWp6xjlmQKg5KCeeA6FqgBEqQtUakz6NUNMzzjEDQs1BOfEcCFUDjFARqtaY9GmEmp5xjhkQag7KiedAqBpghIpQtcakTyPU9IxzzIBQc1BOPEeMUNesWWNz5sxJ/GRl3v7ll1+28PmVq7e31zo6OpQh1tDQIOXb2trsueeek8bEHPE3NKQJ9dixY/bWW29JzxU+xxtvvCGNWb16tY0fP9495r333rNwxrJyHTp0yD788ENliN122202btw495jjx4/LvJ544gn78Y9/7J4jBKdOnWonT550j1mwYIG98MIL7nwIxpzlG85YVs5klh6o8PBjjz1mu3fvlp4y9KWpqUkaU2J4TB+OX+KClPxMY/lw/PALIsheubZs2WJB9soVfgkH2Xuv1tZWC7+8laurq8u2bt2qDLFTp07Z5MmT3WP27dtn4dmUq047VOVzkzU7evSoNTc3j3oUCHXUL2G+D4BQEaq3bQjVS4pcIIBQC+tBzFe+hX2E4h8HoSJUb0kRqpcUOYRaYAcQavpFQagI1dsyhOolRQ6hFtgBhJp+URAqQvW2DKF6SZFDqAV2AKGmXxSEilC9LUOoXlLkEGqBHUCo6RcFoSJUb8sQqpcUOYRaYAcQavpFQagI1dsyhOolRQ6hFtgBhJp+URAqQvW2DKF6SZFDqAV2AKGmXxSEilC9LUOoXlLkEGqBHUCo6RcFoSJUb8sQqpcUOYRaYAcQavpFQagI1dsyhOolRQ6hFtiBf/3rX/a3v/2twCerzyNdd911Nm3aNOkDHThwwM6fP+8ec/nll9v111/vzodgOOz9yJEj0pjZs2dL+T179tjixYulMT09PdbZ2SmNufTSS+3MmTPuMQsXLrTwbMqV4yzfcNj5wYMHlceyGTNm2JVXXimNyXE4/uHDh+2DDz6QnouwRkD9edTuni9dm7N88yFjprFIgMPxtcPxc3VkypQpNjg46J5u/vz51tfX584ThIBCAKEqtMiOWQIIFaGO2fLzwd0EEKobFcGxTAChItSx3H8+u48AQvVxIjXGCSBUhDrGfwT4+A4CCNUBiQgEECpC5acAAhcigFAvRIj/DgEzQ6gIlR8ECFyIAEK9ECH+OwQQqp06hVD5QYDAhQgg1AsR4r9DAKEiVH4KIOAggFAdkIhAgK982aHyUwCBCxFAqBcixH+HADtUdqj8FEDAQQChOiARgQA7VHao/BRA4EIEEOqFCPHfIcAOlR0qPwUQcBCojVDH+ttmzp49axMmTHAs+X8jO3futPb2dne+bsGhoSFrbGx0f6yYHar75hcRbG1ttb17917EHXxDJ0+ebKdPn/aFzaylpcXCG2eUa8WKFbZ582ZliJ08edLCeb7eK5zjG55NuR5//HFbuXKlMsTUQ/vnzZtn/f390hyrVq2y8GzKFV5a0NTU5B4yMDBg4dmUa/369dbd3a0MqU0WodZkKRGqtpAIVeOFUBGqtzEI1Uuq4Bw7VHaoSj0RqkLLDKEiVG9jEKqXVME5hIpQlXoiVIUWQuUrX39fEKqfVbFJhIpQlXIiVIUWQkWo/r4gVD+rYpMIFaEq5USoCi2EilD9fUGoflbFJhEqQlXKiVAVWggVofr7glD9rIpNIlSEqpQToSq0ECpC9fcFofpZFZtEqAhVKSdCVWghVITq7wtC9bMqNolQEapSToSq0EKoCNXfF4TqZ1VsEqEiVKWcCFWhhVARqr8vCNXPqtgkQkWoSjkRqkILoSJUf18Qqp9Vsck6CfXaa6+1adOmSax//etfW0NDg3vMoUOH7KmnnnLncwWPHTtmb7/9tjTdjBkz7IorrpDGvPjii1L+lVdesfvvv18akyP8rW99y37zm99IU4W1P3LkiDTmkUcesXC8pff65je/aWvXrvXGR3L33HOPPfHEE9KY559/3i655BL3mFdffdXuu+8+dz4E7733Xlu4cKE0ZtGiRdLZx9/4xjfs0UcflebYs2ePhc+jXGFMOPXKe7322mv2s5/9zBsfybW1tdmNN94ojZk9e7aULzXMWb4Frkxvb691dHRITxYOxv/Pf/7jHrNkyZKRA/JLu3bt2mXh2ZSrp6fHOjs7lSFjOtvV1WVbt26VGJw6lf71bTGH40sfombhDRs2WDggv7QrHIy/ceNG6bGOHj1qzc3N0pgSwwi1wFVBqAg1ZS0Rakq6+e6NUPOx9s6EUL2kMuYQKkJNWTeEmpJuvnsj1HysvTMhVC+pjDmEilBT1g2hpqSb794INR9r70wI1UsqYw6hItSUdUOoKenmuzdCzcfaOxNC9ZLKmEOoCDVl3RBqSrr57o1Q87H2zoRQvaQy5hAqQk1ZN4Sakm6+eyPUfKy9MyFUL6mMOYSKUFPWDaGmpJvv3gg1H2vvTAjVSypjDqEi1JR1Q6gp6ea7N0LNx9o7E0L1ksqYQ6gINWXdEGpKuvnujVDzsfbOhFC9pDLmECpCTVk3hJqSbr57I9R8rL0zIVQvqYw5hIpQU9YNoaakm+/eCDUfa+9MY1qoa9assTlz5nhZjeS+973vSfmY8I4dO2zp0qXS0AMHDtj58+fdY2IOxw+85s6d654jBOfNm2fnzp1zj4k5HH/btm121113uecIwfnz50uHvUs3/yz8wAMPjMyjXC0tLfbxxx8rQ+RsWPsPP/xQGpfjLN/Dhw/bBx98ID1XOLT+zJkz7jE333yzrVu3zp0PwXBofTiEX7n27t1rkyZNUobI2enTp9uXv/xleVzqAe+8847985//lKbhcHwJV/pwzNtmYsQ1btw4SVwxnzxmh6rOEw7Gb29vl4Zt377dli1bJo2ZOHGiJFTp5p+FYw7Hb2xstE8++SRmOveYLVu22PLly935EAy/hMOr5Uq7cgg15jNPmTLFBgcH3UPDH3D6+vrc+RAMr27btGmTNObEiRM2depUaQzh0U9gTO9QESpCTfkjjFBT0v3vvRFqesbM4CeAUMWvVtmhskP1/nghVC+p+BxCjWfHyOoJIFSE6m4VX/m6UY0EEarGKyaNUGOoMSYVAYSKUN3dQqhuVAhVQxWdRqjR6BiYgABCRajuWiFUNyqEqqGKTiPUaHQMTEAAoSJUd60QqhsVQtVQRacRajQ6BiYggFARqrtWCNWNCqFqqKLTCDUaHQMTEECoCNVdK4TqRoVQNVTRaYQajY6BCQggVITqrhVCdaNCqBqq6DRCjUbHwAQEECpCddcKobpRIVQNVXQaoUajY2ACAggVobprhVDdqBCqhio6jVCj0TEwAQGEKgo1wRqMmluGc3zDOcPKFc7LDef5eq9du3bZkiXa22a8976Y3KJFi2z37t0XcwvXWPUs39bWVgsHsZd27du3z8KzlXbFnOUb8xnCOb4nT550Dw0vkejv73fnQ3DVqlX2+OOPS2OOHz9uTU1N7jEDAwMjL7hQrvXr11t3d7cypDZZhIpQ3WVGqAjVWxaEilC9XalTDqEiVHefESpC9ZYFoSJUb1fqlEOoCNXdZ4SKUL1lQagI1duVOuUQKkJ19xmhIlRvWRAqQvV2pU45hIpQ3X1GqAjVWxaEilC9XalTDqEiVHefESpC9ZYFoSJUb1fqlEOoCNXdZ4SKUL1lQagI1duVOuUQKkJ19xmhIlRvWRAqQvV2pU45hIpQ3X1GqAjVWxaEilC9XalTDqEiVHefESpC9ZYFoSJUb1fqlEOoCNXdZ4SKUL1lQagI1duVOuXGtFDXrFljc+bMkdZz9uzZUv7o0aP29ttvS2Ouu+46mzZtmjRGDcc81x/+8Af761//Kk314osvSvlwXm5bW5s0ZsaMGXbFFVdIY/bv3y/lb731Vnv44YelMTHhRx55xM6ePeseOn36dOvo6HDncwXff/9927ZtmzTd4cOH7ciRI9KY2267zcaNG+cec8stt9i6devc+dhgOPt5cHDQPfzmm2+2Rx991J0PwXBe7saNG6Ux4edr8uTJ7jH/+Mc/rKenx50PwXvvvdfC5x+L15gWasyC/+c//5F+gJ999lm7/fbbpanCAfSpf0nu3LnT2tvbpeeKeduMNIGZxRyOH37gOzs7pakaGxstHNxf2nX69GkLB+R7r3Awfom/vFpaWizsUpVrxYoVtnnzZmXIyAH04Y0zY/GKORxf5TR37lwLB+Rz+QggVB+n/5tCqMtEYlocoSJUpTEIVXvbjMI2ZBGqRgyharwMoSJUsTJSnB0qO1RvYdiheknlyyFUkTVCRahiZaQ4QkWo3sIgVC+pfDmEKrJGqAhVrIwUR6gI1VsYhOollS+HUEXWCBWhipWR4ggVoXoLg1C9pPLlEKrIGqEiVLEyUhyhIlRvYRCql1S+HEIVWSNUhCpWRoojVITqLQxC9ZLKl0OoImuEilDFykhxhIpQvYVBqF5S+XIIVWSNUBGqWBkpjlARqrcwCNVLKl8OoYqsESpCFSsjxREqQvUWBqF6SeXLIVSRNUJFqGJlpDhCRajewiBUL6l8OYQqsh4eHpZGxBxCH87/PXjwoDSPegh9zHPFHI4vfQgzO3bsmPwygZjD8VevXm3jx493P94rr7xiDzzwgDsfG/zOd75jX/jCF9zDYw7HX7t2rfX19bnnCMHnn3/eLrnkEveY5uZmmzlzpjsfgvfcc4898cQT0hj1cHzp5hcRDryUM5lfffXVkUPllSu8ROLGG29UhsjZpqYmu+GGG6Rxjz322MiZ3MoVDu2vw5nMCFVZdTP56EHx9iPxcDD+U089JQ0NbyiZMGGCNEYNx7y+TZ0jV35oaMjCAfneK+YtON57X0yutbXVwgH5ytXV1WVbt25VhtipU6ekt5RIN/8sHHM4fsw8OcacOHHCpk6d6p6qv7/fFixY4M6H4IYNGyzsUku7Yt6CE/6AH/4QNtovhCquoPqVr3h7hBoDLGIMQkWoEbVxD0Go2mvlEKq7WnmCTz/9tN1xxx3JJ0OovckZ55gAoSLUlD1DqAg1Zb+S3xuh8pWvUjKEilCVvqhZhIpQ1c4UlUeoCFUpJEJFqEpf1CxCRahqZ4rKI1SEqhQSoSJUpS9qFqEiVLUzReURKkJVColQEarSFzWLUBGq2pmi8ggVoSqFRKgIVemLmkWoCFXtTFF5hIpQlUIiVISq9EXNIlSEqnamqDxCRahKIREqQlX6omYRKkJVO1NUHqEiVKWQCBWhKn1RswgVoaqdKSqPUBGqUkiEilCVvqhZhIpQ1c4UlY8R6o4dO2zp0qVFfY7Yhwnn+IZTnFJe27dvt3CeL1c6AuFA9SD7sXht2rTJwnm+yhUOVB8cHHQPmT9/vvxiAPfNPxcM5/iePHnSPXTevHkWzvNVLt42o9DKkx3TZ/kiVK1kCFXjFZNGqAjV2xuE6iWVL4dQ2aG624ZQ3aiigwgVoXrLg1C9pPLlECpCdbcNobpRRQcRKkL1lgeheknlyyFUhOpuG0J1o4oOIlSE6i0PQvWSypdDqAjV3TaE6kYVHUSoCNVbHoTqJZUvh1ARqrttCNWNKjqIUBGqtzwI1UsqXw6hIlR32xCqG1V0EKEiVG95EKqXVL4cQkWo7rYhVDeq6CBCRaje8iBUL6l8OYSKUN1tQ6huVNFBhIpQveVBqF5S+XIIFaG624ZQ3aiigwgVoXrLg1C9pPLlECpCdbcNobpRRQcRKkL1lgeheknlyyFUUaj79++34eFh9wp96Utfsq9+9avufGwwnAV67ty52OGucWvWrLG5c+e6sv8TOnDggJ0/f14akyM8e/bsHNPIc1x66aV25swZ97jLLrvMZs6c6c6H4KFDh+zDDz+Uxtx22202btw4aYwa/sEPfmBf+9rXpGFr1661jz/+2D3mlltusXXr1rnzscEvfvGL9tFHH7mHf+Mb37BHH33UnQ/BPXv22KuvviqNUcNXXXWV3X333dKw6dOn25e//GVpTF3CCFUUavilogiivb3dnn322br0Rf4cEydOTC56+aHMRg6gb2xsjBmadIy6Q21tbbW9e/dKz9TV1WVbt9bjbTPhAPpwQH5pl3o4fszzb9iwwcIuNeU1MDBg4Q/ryrV+/Xrr7u5WhtQmi1ARatIyI1QNL0LdLAFDqAhVKkziMEJFqEkrhlA1vAgVoXobww7VSypfDqEi1KRtQ6gaXoSKUL2NQaheUvlyCBWhJm0bQtXwIlSE6m0MQvWSypdDqAg1adsQqoYXoSJUb2MQqpdUvhxCRahJ24ZQNbwIFaF6G4NQvaTy5RAqQk3aNoSq4UWoCNXbGITqJZUvh1ARatK2IVQNL0JFqN7GIFQvqXw5hIpQk7YNoWp4ESpC9TYGoXpJ5cshVISatG0IVcOLUBGqtzEI1UsqXw6hItSkbUOoGl6EilC9jUGoXlL5cghVFGpDQ4O0OjFn+T7zzDP21ltvSfM8+OCDUj4ckP7UU09JY3KEDx8+nOUAQaTfAAAZfUlEQVS51LN833nnHevt7U2O4KGHHpLmWLhw4cgh6coVc5bv/fffb+EPR97r6quvtmXLlnnjI7nnnnvO3njjDWmM2nvp5hcRVg/HD4fQd3Z2XsSM5QxdvHix3XTTTeU8UMYnQaiiUHMcjt/R0SFL5ezZszZhwgR3dXbu3GlB9qmvTz75RPpFvGvXLluyZEnqx5IPx9+9e7e1tbUlfy51glyH46vP1dLSYvv27VOH1SavHo4fDqDv7++XPj+vb5NwZQkjVISatGgINSleQ6hp+cbeHaHGkhvd4xAqQk3aYISaFC9CTYs3+u4INRrdqB6IUBFq0gIj1KR4EWpavNF3R6jR6Eb1QISKUJMWGKEmxYtQ0+KNvjtCjUY3qgciVISatMAINSlehJoWb/TdEWo0ulE9EKEi1KQFRqhJ8SLUtHij745Qo9GN6oEIFaEmLTBCTYoXoabFG313hBqNblQPRKgINWmBEWpSvAg1Ld7ouyPUaHSjeiBCRahJC4xQk+JFqGnxRt8doUajG9UDESpCTVpghJoUL0JNizf67gg1Gt2oHohQEWrSAiPUpHgRalq80XdHqNHoRvXAMS3UHCsXczh+zFm+6mcJ5+WG83zrcIVDxbdv3570oyxatMjCeb6prxxvm0n9GcL9wzm+4VhErnQEYt4209TUZCdOnHA/1Ny5c21gYMCdD8Hu7m7buHGjNObo0aPW3NwsjSkxjFATrwpCTQzYbOQtHQg1PWdlBoSq0IrLItQ4bilHIdSUdM1G3ujy7LPPSrOwQ5VwIdS9ezVgGdIINT1khJqesToDQlWJiXmEKgKLiLNDRagRtRn1QxBqeUuIUBOvCUJNDJivfG0vO9T0JStwBoRa3qIg1MRrglATA0aoCDV9xYqcAaGWtywINfGaINTEgBEqQk1fsSJnQKjlLQtCTbwmCDUxYISKUNNXrMgZEGp5y4JQE68JQk0MGKEi1PQVK3IGhFresiDUxGuCUBMDRqgINX3FipwBoZa3LAg18Zog1MSAESpCTV+xImdAqOUtC0JNvCYINTFghIpQ01esyBkQannLMqaFeu2119q0adOkVdm/f7+U/+EPf2jPPPOMNGbZsmXW29srjfnud79rDQ0N7jEzZsywpeKLAdw3/1xw9uzZMcOkMb/5zW+sr69PGqOGv/3tb9vDDz+sDpPzLS0t9vHHH7vHTZ8+3cLJWsoV1v7KK69UhthLL71kn376qXvM+++/b9u2bXPnSw4ePnzYjhw5kvQRwxm7s2bNkua49957LZwxrVzhvNzjx4+7h8Sc5fvYY4/Zrl273HOEYDgne8qUKdKYEsNjWqg7duyQpTJu3Dg7f/68ey1z7VDPnj1rEyZMcD9XOBg/PFvqS33bTOrnqdv9w6EO6i/VzZs3W1dXl4Ri8uTJdvr0afeY8AeDcPxgHa6VK1fapk2bkn6UefPmWX9/f9I5ws1zHI6f/EMUPAFCFXdpCFVrM0LVeKlphKoS0/MIVXvbjE64PiMQKkJN2maEmhTvyN+fskNNyxihIlRvwxAqQvV2JSqHUKOwuQchVDeq6CBCRaje8iBUhOrtSlQOoUZhcw9CqG5U0UGEilC95UGoCNXblagcQo3C5h6EUN2oooMIFaF6y4NQEaq3K1E5hBqFzT0IobpRRQcRKkL1lgehIlRvV6JyCDUKm3sQQnWjig4iVITqLQ9CRajerkTlEGoUNvcghOpGFR1EqAjVWx6EilC9XYnKIdQobO5BCNWNKjqIUBGqtzwIFaF6uxKVQ6hR2NyDEKobVXQQoSJUb3kQKkL1diUqh1CjsLkHIVQ3quggQkWo3vIgVFGoygH0YRHCQeQ/+tGPvOsxkguH6b/99tvSmOHhYSl/6NAhe+qpp6QxMeEHH3xQGhYOIg9nLJd2xRxCH/MZwgH8586dcw9999135RcpxJzl+8gjj1g4L9p7XX311RZe8qBczz33nL3xxhvKkCzZcNB76ue66qqrrLOzU/o8ixcvtptuukka89vf/taGhoakMWo45rnUOUrNI1RRqOpZvrkWXj0cP9dzqfOEX15LlixRhyXPh+P9whsxUl+TJk1K/gsvRqipP3e4/4oVKyw8G5ePQMzr23x3/n+pgYEBCwf3K9f69eutu7tbGVKbLEJFqEWVGaEi1KIKWfDDINTyFgehItSiWolQEWpRhSz4YRBqeYuDUBFqUa1EqAi1qEIW/DAItbzFQagItahWIlSEWlQhC34YhFre4iBUhFpUKxEqQi2qkAU/DEItb3EQKkItqpUIFaEWVciCHwahlrc4CBWhFtVKhIpQiypkwQ+DUMtbHISKUItqJUJFqEUVsuCHQajlLQ5CRahFtRKhItSiClnwwyDU8hYHoSLUolqJUBFqUYUs+GEQanmLg1ARalGtRKgItahCFvwwCLW8xUGoolDLW8K4J9q5c6e1t7fHDU44KhysHaRa2hXO8W1rayvtsay1tdXCG2eUq6ury7Zu3aoMkbMtLS22b98+aRxn+Uq4LEaoTU1NduLECW2iDOmjR49ac3NzhpnSToFQEWrahol3R6gaMISq8apTGqGWt5oIFaEW1UqEqi0HQtV41SmNUMtbTYSKUItqJULVlgOharzqlEao5a0mQkWoRbUSoWrLgVA1XnVKI9TyVhOhItSiWolQteVAqBqvOqURanmriVARalGtRKjaciBUjVed0gi1vNVEqAi1qFYiVG05EKrGq05phFreaiJUhFpUKxGqthwIVeNVpzRCLW81ESpCLaqVCFVbDoSq8apTGqGWt5oIFaEW1UqEqi0HQtV41SmNUMtbTYSKUItqJULVlgOharzqlEao5a1mbYS6f/9++/Wvfy0R/tWvfmVz5syRxtQl/PLLL9vq1auTf5ywLsp166232sMPP6wMyZJ999137cknn0w+l8pr4cKFtmfPHum51q5day+88II0Rg1fc801duedd0rDwhnOr7/+ujRG5RXOsp01a5Y0R47wv//9bzt48KA01c9+9jNbtGiRNCacR33q1ClpTI7w8ePHLazNaL9qI9TRvhB1ff6JEyfauXPnRv3HC7+4wgH5qa9Jk7S3zcTsUFN/hnD/cDB+eDbl2rRpk4UD8pVrypQpNjg46B4yf/586+vrc+dzBfv7+23BggW5pituHg7HL25JeKASCSBUbVUQKkLVGlOPNEKtxzryKRITQKgaYISKULXG1CONUOuxjnyKxAQQqgYYoSJUrTH1SCPUeqwjnyIxAYSqAUaoCFVrTD3SCLUe68inSEwAoWqAESpC1RpTjzRCrcc68ikSE0CoGmCEilC1xtQjjVDrsY58isQEEKoGGKEiVK0x9Ugj1HqsI58iMQGEqgFGqAhVa0w90gi1HuvIp0hMAKFqgBEqQtUaU480Qq3HOvIpEhNAqBpghIpQtcbUI41Q67GOfIrEBBCqBhihIlStMfVII9TC1vHvf/+7/f73vy/sqer1OLfffrvNnDlT+lANDQ1SPhyq3tHRIY35wx/+IB8s/stf/tLGjx/vnmf69Onyc+3cudPefPNN9xwxwcB3eHg4ZmjSMbme66GHHpI+RzgvV30xQMyh/Q8++KD0XKWe5fuVr3zF7r77bumzxIR//vOf2yWXXBIztKgxtTkc/+mnn7Y77rijKLh1e5jt27fbsmXLpI+l7lBjXt/W2dlp4dmUa2hoyBobG5Uhcnb58uXW09MjjTt9+rSFXar32rt3r/zGEe+9LybX0tIyckC+coWD8Tdv3qwMkbMxh+OvXLnSwsH9ynXixAmbOnWqe0ipQp07d64NDAy4P8dYDyLUsd4A4fMjVAGWmSFUhOptDEL1kio7h1DLXp+ing6hasuBUBGqtzEI1Uuq7BxCLXt9ino6hKotB0JFqN7GIFQvqbJzCLXs9Snq6RCqthwIFaF6G4NQvaTKziHUstenqKdDqNpyIFSE6m0MQvWSKjuHUMten6KeDqFqy4FQEaq3MQjVS6rsHEIte32KejqEqi0HQkWo3sYgVC+psnMItez1KerpEKq2HAgVoXobg1C9pMrOIdSy16eop0Oo2nIgVITqbQxC9ZIqO4dQy16fop4OoWrLgVARqrcxCNVLquwcQi17fYp6OoSqLQdCRajexiBUL6myc2NaqDt27LClS5eWvUKJni4c3N7e3i7dPUao0gQFh3fv3m1tbW3SE27ZsmXk+EGudASmTJlig4OD7glizvJ13/wigjFC3bBhg61ateoiZk0ztLu72zZu3CjdnLfNSLjSh2MOx0eoCNXbTITqJZU3h1ARat7G/e+zsUNlh+ruIztUdqjusmQKIlSEmqlqrmkQKkJ1FSWEECpCdZclUxChItRMVXNNg1ARqqsoCJW/Q3UXJWMQoSLUjHW74FQIFaFesCT/E2CHyg7VXZZMQYSKUDNVzTUNQkWorqKwQ2WH6i5KxiBCRagZ63bBqRAqQr1gSdihmvGvfN01yRpEqAg1a+EuMBlCRajuPvKVL1/5usuSKYhQEWqmqrmmQagI1VUUvvLlK193UTIGESpCzVi3C06FUBHqBUvCV7585esuSeYgQkWomSv3v06HUBGqu4985ctXvu6yZAoiVISaqWquaRCqKNT9+/fb8PCwC27O0OzZs6XpYs7y7e3ttY6ODmmeAwcO2Pnz591jLr/8crv++uvd+RA8dOiQHTlyRBqj8tqzZ48tXrxYmuP++++3cHascqnPpdz7YrIvvfSSffrppxdziwuOnTFjhl155ZUXzH0+MHXqVDt58qR7zM0332zr1q1z53MFX331Vbvvvvuk6cJ5uT/5yU+kMX/605/s3Llz7jFNTU12ww03uPMh+NOf/tTCOcPKdfz4cQtzjfYLoYpCHTdunCSIXAU5e/asTZgwwT1djFBjdqgTJ06UfoCDtHbt2uX+HCHY2dk5coqTcg0NDVljY6N7SMy/8nXf/HPB06dP26RJk2KGJh0zefJkC8+W8tq0aZOtWLFCmkLdoUo3Lzwcczh+kNaJEyfcn2zu3Lk2MDDgzocgh+NLuMoM5zocH6EukwqAUCVcI9JCqH5mCFX7yheh+rsVk2SHyg7V3Rt2qNrfobrBskMdIcAOVWsMO1SNV440QkWo7p4hVITqLktEEKFq0BCqxitHGqEiVHfPECpCdZclIohQNWgIVeOVI41QEaq7ZwgVobrLEhFEqBo0hKrxypFGqAjV3TOEilDdZYkIIlQNGkLVeOVII1SE6u4ZQkWo7rJEBBGqBg2harxypBEqQnX3DKEiVHdZIoIIVYOGUDVeOdIIFaG6e4ZQEaq7LBFBhKpBQ6garxxphIpQ3T1DqAjVXZaIIELVoCFUjVeONEJFqO6eIVSE6i5LRBChatAQqsYrRxqhikJtaGjIsS7yHOqB/TFn+T755JN25513Ss+m8rrmmmvkA/jDHOrnlz6EmcXMERj/9a9/labKcfRgeK4333xTeq5SwzHrkuOzPPTQQ9I0V1111ciZ1Kmv3/72t/bxxx+7p/nKV75id999tzsfguFFEq+99po05tixY3bZZZdJY0oMI1RRqJzlm/Ys35gfkp6eHvmXUTgY/5NPPnFPt2jRIgsH5CvX8uXLLTybcuUQaldXl23dulV5LDt16pSFA/JTXuFg/M2bN0tThDfNhPN8S7vUt+DMmzfP+vv7pY+xatUqe/zxx6UxpYaPHj1qzc3NpT6e+7kQKkJ1lyXHV77uh/lcEKFq1BCqxismjVA1aghV45U8zdtm6vH6tpiiIFSNGkLVeMWkEapGDaFqvJKnESpCVUrGV7585av0Rc0iVI0YQtV4JU8jVISqlAyhIlSlL2oWoWrEEKrGK3kaoSJUpWQIFaEqfVGzCFUjhlA1XsnTCBWhKiVDqAhV6YuaRagaMYSq8UqeRqgIVSkZQkWoSl/ULELViCFUjVfyNEJFqErJECpCVfqiZhGqRgyharySpxEqQlVKhlARqtIXNYtQNWIIVeOVPI1QEapSMoSKUJW+qFmEqhFDqBqv5GmEilCVkiFUhKr0Rc0iVI0YQtV4JU8j1LEr1JhyDQ0NWZCq9wrn+La1aW+b2bJli4XzfJVr0qRJFp4t5RXOyw2nJSlXOMc3nDPsvVpaWmzfvn3eeHQunOM7ODjoHj9//nzr6+tz50Nw5cqVFt6Ew+UjsH79euvu7vaFa5biLF/O8nVXutSzfN0f4HNBhIpQvb1BqF5S/80hVI1XkWl2qOxQlWIiVITq7QtC9ZJCqOxQ2aG6f1rYofKVr7csfOXrJVW/HDvUGqwpO1R2qEqN2aGyQ/X2hR2qlxQ7VHao7FDdPy3sUNmhesvCDtVLqn45dqg1WFN2qOxQlRqzQ2WH6u0LO1QvKXao7FDZobp/WtihskP1loUdqpdU/XLsUGuwpuxQ2aEqNWaHyg7V2xd2qF5S7FDZobJDdf+0sENlh+otCztUL6n65dih1mBN2aGyQ1VqzA6VHaq3L+xQvaTYobJDZYfq/mlhh8oO1VsWdqheUvXLsUOtwZrm2qHOnTvXPv300+KIvfjii9Iz7dy509rb26Uxvb291tHRIY1paGiQ8rnC6g51z549tnjxYunxenp6rLOzUxpz6aWX2pkzZ9xjLrvsMps5c6Y7H4K/+MUvLAhPub7//e9LZwxfc801dueddypT2IwZM+zKK6+UxqiH0C9YsMBeeOEFaY5HH33U9u7dK43Zv3+/lG9qarJZs2ZJY9555x374IMPpDHf/va3bfz48e4x//73v+3gwYPufAhu3LjRfvKTn0hj6hJmhyruUOuy8DFCZYda3g61tbVV/mWfo8PhYPzwbMoVDqBfsWKFMsRyHI4vPdBnYVX08+bNs/7+fmmqVatW2eOPPy6NOX78uAV5e6+BgQELz6Zc7FAVWoVmc+1QC/348mMh1Hq8bQahpn/bjPzDZWYIlbfNxPSmmDEIVVsKhIpQtcZoaXaoU+3kyZNuaOxQ3aiKDvKVL1/5ugvKV7585estC0JFqN6u1CmHUBGqu88IFaF6y4JQEaq3K3XKIVSE6u4zQkWo3rIgVITq7UqdcggVobr7jFARqrcsCBWhertSpxxCRajuPiNUhOotC0JFqN6u1CmHUBGqu88IFaF6y4JQEaq3K3XKIVSE6u4zQkWo3rIgVITq7UqdcggVobr7jFARqrcsCBWhertSpxxCRajuPiNUhOotC0JFqN6u1Ck3poV6++232/XXX1+n9XR/lkOHDtnvfvc7dz4En3zySfnA8xyH44dD/tWDxR988EHps4eDyMPLAZQrfPbh4WFliD300ENS/uqrr5bXRJogMvzee++N9EW52tra7Otf/7oyxFTGaj48THiuG2+8UXquL37xi/bRRx+5x1x11VXyixR2795tr7/+unuOEPz5z39ujY2N0hg1HF4icdNNN6nDapEf00KtxQpm/BCl7lBj3uqSA9vy5cstPBtXOgLheL9wQL736uvrk9+0Ew6gD+9EVS71LF/l3jmz4e1a4YB8Lh8BhOrjRMrMEKpWA4Sq8YpJI9QYav4xCNXPKiQRqsZrTKcRqrb8CFXjFZNGqDHU/GMQqp8VQtVYjfk0QtUqgFA1XjFphBpDzT8GofpZIVSN1ZhPI1StAghV4xWTRqgx1PxjEKqfFULVWI35NELVKoBQNV4xaYQaQ80/BqH6WSFUjdWYTyNUrQIIVeMVk0aoMdT8YxCqnxVC1ViN+TRC1SqAUDVeMWmEGkPNPwah+lkhVI3VmE8jVK0CCFXjFZNGqDHU/GMQqp8VQtVYjfk0QtUqgFA1XjFphBpDzT8GofpZIVSN1ZhPI1StAghV4xWTRqgx1PxjEKqfFULVWI35NELVKoBQNV4xaYQaQ80/BqH6WdVKqNrHJg0BCEAAAhColkBtjh6sFgt3gwAEIAABCGgEEKrGizQEIAABCEDg/0sAoVIM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T+D2MlQOpX1944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png;base64,iVBORw0KGgoAAAANSUhEUgAAAdQAAAHUCAYAAACDJ9lsAAAAAXNSR0IArs4c6QAAIABJREFUeF7tnV1wV9X5tp+Uj4kIQ2Ms2sM6o6AVbLU6rbUdCgOkAUJTxykRIylS0vPqtFpo9UBLccZjwEEgYLAdtciHmDQHgrZOZ/wq2g740cOKU6AIgShU8s5K/b+vB+/8ee7FXmtWdq596r322r9r3cnF+oFrNwwPDw8bFwQgAAEIQAACF0WgAaFeFD8GQwACEIAABEYIIFSK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IFQ6AAEIQAACEKiAAEKtACK3gAAEIAABCCBUOgABCEAAAhCogABCrQAit4AABCAAAQggVDoAAQhAAAIQqIAAQq0AIreAAAQgAAEI1Eao//rXv+xvf/sbK5qQwHXXXWfTpk1LOIPZsWPH7K233pLmuPbaa+2KK66QxpQafumll+zTTz91P15zc7PNnDnTnQ/BQ4cO2ZEjR6Qxs2fPlvLHjx+3gwcPSmNyhC+77DKbNWuWNNXhw4ftgw8+kMYQ1gio/dLuni9dG6E+/fTTdscdd+QjNwZn2r59uy1btizpJ9+1a5ctWbJEmqOnp8c6OzulMaWGJ02aZENDQ+7Ha21ttb1797rzIdjV1WVbt26Vxpw6dcomT57sHrNv3z4Lz1baNX/+fOvr65Mea+XKlbZp0yZpDGGNwNGjRy384XC0Xwh1tK9gxudHqOlhI9S0jBFqWr6xd0eoseQSjWOHmgjs526LUNMzRqhpGSPUtHxj745QY8klGodQE4FFqOnBfm4GhJoWN0JNyzf27gg1llyicQg1EViEmh4sQs3GGKFmQy1NhFAlXOnDCDU9Y77yTc+YHWpaxgg1Ld/YuyPUWHKJxiHURGDZoaYHyw41G2OEmg21NBFClXClDyPU9IzZoaZnzA41LWOEmpZv7N0Raiy5ROMQaiKw7FDTg2WHmo0xQs2GWpoIoUq40ocRanrG7FDTM2aHmpYxQk3LN/buCDWWXKJxCDURWHao6cGyQ83GGKFmQy1NhFAlXOnDCDU9Y3ao6RmzQ03LGKGm5Rt7d4QaSy7RuBihrlmzxubMmZPoicq+7csvv2zh8ytXb2+vdXR0KENs3rx5du7cOfeYcDj+22+/7c6H4LZt2+yuu+6SxoRfrGfPnpXG5AivXr3axo8f757qvffes/AHHeUKh+N/+OGHyhBTz/LNdTj+woUL7cyZM+7PsmDBAnvhhRfc+RCMOcs3nK8c/nA0Fq/HHnvMdu/eLX300JempiZpTInhMX2W744dO2zp0qUlrkvyZ9q5c6e1t7dL88TsUCdOnCgJVXqgz8Ixh+M3NjbaJ598EjNd0jGnT5+WfhGHX9yLFi1K+kzh5qpQkz/QZxNMmTLFBgcH3dPl2qGeOHHCpk6d6n6uOgW7u7tt48aN0kdihyrhSh+O2aEiVISavpnaDAhV44VQNV450gg1B+XEcyBUDTA7VHaoSmPYoWqvb2OHyg5V+fkqLotQtSVBqAhVaQxCRajevrBD9ZIqOIdQtcVBqAhVaQxCRajeviBUL6mCcwhVWxyEilCVxiBUhOrtC0L1kio4h1C1xUGoCFVpDEJFqN6+IFQvqYJzCFVbHISKUJXGIFSE6u0LQvWSKjiHULXFQagIVWkMQkWo3r4gVC+pgnMIVVschIpQlcYgVITq7QtC9ZIqOIdQtcVBqAhVaQxCRajeviBUL6mCcwhVWxyEilCVxiBUhOrtC0L1kio4l0uo48aNs/PnzxdHIhz0PmHCBPdz5RKq+4E+C+7atcuWLFmiDkueD+flqgd+J38oMyv1LN99+/ZZa2trDgTSHKWe5dvf32/h4P7Srrlz59rAwID0WAhVwlVmGKEi1JTNRKinbPLkyW7ECFU7HB+hHrXm5mZ3v0oN8rYZ8W0z7FCXJe0yO1QNLztUjRc7VI0XO1SNF0JFqO7GxLy+zX1zvvJVUY3kEaqGDaFqvBCqxguhIlR3YxCq9tJkN9iLCCJUDR5C1XghVI0XQkWo7sYgVITqLQt/h8rfoXq7EnK8YFyhlSHLP0riHyWlrBn/KIl/lKT0S30fKv8oiX+UpPQreRahItSUJUOoCFXpF0LlBeNKX4rLIlSEmrKUCBWhKv1CqAhV6UtxWYSKUFOWEqEiVKVfCBWhKn0pLotQEWrKUiJUhKr0C6EiVKUvxWURKkJNWUqEilCVfiFUhKr0pbhsLqE2NDQU99nDAw0PD0vPFXOWb29vr3V0dEjzHDhwQDr7+M9//rP98pe/lOaYMWOGXXHFFdKY/fv3S/m2tjZ77rnnpDGHDh2yI0eOSGPU8F/+8hf7xS9+oQ6T888//7xdcskl7nHvv/++bdu2zZ0PwcOHD8u8brvtNgunl3mvW265xdatW+eNj+RWrlxpmzZph+OfPHnSpkyZ4p7nj3/8o4X/R7a0K+b/Q/3pT39qGzZskD7K8ePHrampSRpTYpj/D5X/D9Xdy5j/D3XixIl27tw59xwxwZ6eHuvs7JSGNjZqb5uJ2aEuX77cwrONxaulpcXC/4uqXCtWrLDNmzcrQ0wVl3Tzz8IxQmWHyg41pmvFjMm1Q+UsX+0sX4SKUL2/JBAqb5vxdqXUHDtUdqjubrJD1U5KYofKDtX7w8XBDhzs4O1Klhw71DL/URI7VHao3l8A7FDZoXq7UmqOHSo7VHc32aGyQ/WWhb9D5Sxfb1dCjrN8FVoZsuxQ2aEqNeMfJSm09CxCRahKaxCqQitDFqEiVKVmCFWhpWcRKkJVWoNQFVoZsggVoSo1Q6gKLT2LUBGq0hqEqtDKkEWoCFWpGUJVaOlZhIpQldYgVIVWhixCRahKzRCqQkvPIlSEqrQGoSq0MmQRKkJVaoZQFVp6FqEiVKU1CFWhlSGLUBGqUjOEqtDSswgVoSqtQagKrQzZXELlcPy0h+PHVCUc9P/mm29KQ1evXm3jx493j3n33XftySefdOdD8Ic//KHNmjVLGpMjvHbtWuvr65OmUg/Hb25utpkzZ0pz3HPPPfbEE09IY06d0t6CI938s3DMWb7qGcMcjs/h+DHdTDYml1A5y1c7yzfZgn/uxuFg/HDohHINDQ1Z2KV6r927d1t444xybdmyxcLxg6VdXV1dtnXrVumxcoiLk5I4KUkqZYFhTkripCR3LWNOSnLf/CKCCFWDh1A1XjE7VN42w9tmtJYVlmaHWubfoeaoCULVKCNUjRdCHZCAdXd328aNCFWCVloYoSJUpZN85ctXvt6+IFSE6u0KX/nyla+3KyN/T7lsGX+H6gXG36F6Sf03x9+h8neoWmPKSyNUhOpuJULlHyW5yxIRRKgINaI2RQ1BqAjVXUiEilDdZYkIIlSEGlGbooYgVITqLiRCRajuskQEESpCjahNUUMQKkJ1FxKhIlR3WSKCCBWhRtSmqCEIFaG6C4lQEaq7LBFBhIpQI2pT1BCEilDdhUSoCNVdloggQkWoEbUpaghCRajuQiJUhOouS0QQoSLUiNoUNQShikItavUu4mHCgfLt7e3SHWKEOnHiRDt37px7nsWLF9uuXbvc+RDMcVKS9ECfhcM5vj09PdLQ06dP26RJk9xj9u7da4sWLXLnSw5u2rRp5P9FVa4pU6bY4OCge8j8+fPlFwPkONjB/QFGQZCTkkbBIl3oEXOdlHSh5xgt/x2haofjx6wrQtWoIVSNV6lphFrqygjPhVAFWGaGUBGq1pj0aYSannGOGRBqDsqJ50CoGmCEilC1xqRPI9T0jHPMgFBzUE48B0LVACNUhKo1Jn0aoaZnnGMGhJqDcuI5EKoGGKEiVK0x6dMINT3jHDMg1ByUE8+BUDXACBWhao1Jn0ao6RnnmAGh5qCceA6EqgFGqAhVa0z6NEJNzzjHDAg1B+XEcyBUDTBCRahaY9KnEWp6xjlmQKg5KCeeA6FqgBEqQtUakz6NUNMzzjEDQs1BOfEcCFUDjFARqtaY9GmEmp5xjhkQag7KiedAqBpghIpQtcakTyPU9IxzzIBQc1BOPEeMUNesWWNz5sxJ/GRl3v7ll1+28PmVq7e31zo6OpQh1tDQIOXb2trsueeek8bEHPE3NKQJ9dixY/bWW29JzxU+xxtvvCGNWb16tY0fP9495r333rNwxrJyHTp0yD788ENliN122202btw495jjx4/LvJ544gn78Y9/7J4jBKdOnWonT550j1mwYIG98MIL7nwIxpzlG85YVs5klh6o8PBjjz1mu3fvlp4y9KWpqUkaU2J4TB+OX+KClPxMY/lw/PALIsheubZs2WJB9soVfgkH2Xuv1tZWC7+8laurq8u2bt2qDLFTp07Z5MmT3WP27dtn4dmUq047VOVzkzU7evSoNTc3j3oUCHXUL2G+D4BQEaq3bQjVS4pcIIBQC+tBzFe+hX2E4h8HoSJUb0kRqpcUOYRaYAcQavpFQagI1dsyhOolRQ6hFtgBhJp+URAqQvW2DKF6SZFDqAV2AKGmXxSEilC9LUOoXlLkEGqBHUCo6RcFoSJUb8sQqpcUOYRaYAcQavpFQagI1dsyhOolRQ6hFtgBhJp+URAqQvW2DKF6SZFDqAV2AKGmXxSEilC9LUOoXlLkEGqBHUCo6RcFoSJUb8sQqpcUOYRaYAcQavpFQagI1dsyhOolRQ6hFtiBf/3rX/a3v/2twCerzyNdd911Nm3aNOkDHThwwM6fP+8ec/nll9v111/vzodgOOz9yJEj0pjZs2dL+T179tjixYulMT09PdbZ2SmNufTSS+3MmTPuMQsXLrTwbMqV4yzfcNj5wYMHlceyGTNm2JVXXimNyXE4/uHDh+2DDz6QnouwRkD9edTuni9dm7N88yFjprFIgMPxtcPxc3VkypQpNjg46J5u/vz51tfX584ThIBCAKEqtMiOWQIIFaGO2fLzwd0EEKobFcGxTAChItSx3H8+u48AQvVxIjXGCSBUhDrGfwT4+A4CCNUBiQgEECpC5acAAhcigFAvRIj/DgEzQ6gIlR8ECFyIAEK9ECH+OwQQqp06hVD5QYDAhQgg1AsR4r9DAKEiVH4KIOAggFAdkIhAgK982aHyUwCBCxFAqBcixH+HADtUdqj8FEDAQQChOiARgQA7VHao/BRA4EIEEOqFCPHfIcAOlR0qPwUQcBCojVDH+ttmzp49axMmTHAs+X8jO3futPb2dne+bsGhoSFrbGx0f6yYHar75hcRbG1ttb17917EHXxDJ0+ebKdPn/aFzaylpcXCG2eUa8WKFbZ582ZliJ08edLCeb7eK5zjG55NuR5//HFbuXKlMsTUQ/vnzZtn/f390hyrVq2y8GzKFV5a0NTU5B4yMDBg4dmUa/369dbd3a0MqU0WodZkKRGqtpAIVeOFUBGqtzEI1Uuq4Bw7VHaoSj0RqkLLDKEiVG9jEKqXVME5hIpQlXoiVIUWQuUrX39fEKqfVbFJhIpQlXIiVIUWQkWo/r4gVD+rYpMIFaEq5USoCi2EilD9fUGoflbFJhEqQlXKiVAVWggVofr7glD9rIpNIlSEqpQToSq0ECpC9fcFofpZFZtEqAhVKSdCVWghVITq7wtC9bMqNolQEapSToSq0EKoCNXfF4TqZ1VsEqEiVKWcCFWhhVARqr8vCNXPqtgkQkWoSjkRqkILoSJUf18Qqp9Vsck6CfXaa6+1adOmSax//etfW0NDg3vMoUOH7KmnnnLncwWPHTtmb7/9tjTdjBkz7IorrpDGvPjii1L+lVdesfvvv18akyP8rW99y37zm99IU4W1P3LkiDTmkUcesXC8pff65je/aWvXrvXGR3L33HOPPfHEE9KY559/3i655BL3mFdffdXuu+8+dz4E7733Xlu4cKE0ZtGiRdLZx9/4xjfs0UcflebYs2ePhc+jXGFMOPXKe7322mv2s5/9zBsfybW1tdmNN94ojZk9e7aULzXMWb4Frkxvb691dHRITxYOxv/Pf/7jHrNkyZKRA/JLu3bt2mXh2ZSrp6fHOjs7lSFjOtvV1WVbt26VGJw6lf71bTGH40sfombhDRs2WDggv7QrHIy/ceNG6bGOHj1qzc3N0pgSwwi1wFVBqAg1ZS0Rakq6+e6NUPOx9s6EUL2kMuYQKkJNWTeEmpJuvnsj1HysvTMhVC+pjDmEilBT1g2hpqSb794INR9r70wI1UsqYw6hItSUdUOoKenmuzdCzcfaOxNC9ZLKmEOoCDVl3RBqSrr57o1Q87H2zoRQvaQy5hAqQk1ZN4Sakm6+eyPUfKy9MyFUL6mMOYSKUFPWDaGmpJvv3gg1H2vvTAjVSypjDqEi1JR1Q6gp6ea7N0LNx9o7E0L1ksqYQ6gINWXdEGpKuvnujVDzsfbOhFC9pDLmECpCTVk3hJqSbr57I9R8rL0zIVQvqYw5hIpQU9YNoaakm+/eCDUfa+9MY1qoa9assTlz5nhZjeS+973vSfmY8I4dO2zp0qXS0AMHDtj58+fdY2IOxw+85s6d654jBOfNm2fnzp1zj4k5HH/btm121113uecIwfnz50uHvUs3/yz8wAMPjMyjXC0tLfbxxx8rQ+RsWPsPP/xQGpfjLN/Dhw/bBx98ID1XOLT+zJkz7jE333yzrVu3zp0PwXBofTiEX7n27t1rkyZNUobI2enTp9uXv/xleVzqAe+8847985//lKbhcHwJV/pwzNtmYsQ1btw4SVwxnzxmh6rOEw7Gb29vl4Zt377dli1bJo2ZOHGiJFTp5p+FYw7Hb2xstE8++SRmOveYLVu22PLly935EAy/hMOr5Uq7cgg15jNPmTLFBgcH3UPDH3D6+vrc+RAMr27btGmTNObEiRM2depUaQzh0U9gTO9QESpCTfkjjFBT0v3vvRFqesbM4CeAUMWvVtmhskP1/nghVC+p+BxCjWfHyOoJIFSE6m4VX/m6UY0EEarGKyaNUGOoMSYVAYSKUN3dQqhuVAhVQxWdRqjR6BiYgABCRajuWiFUNyqEqqGKTiPUaHQMTEAAoSJUd60QqhsVQtVQRacRajQ6BiYggFARqrtWCNWNCqFqqKLTCDUaHQMTEECoCNVdK4TqRoVQNVTRaYQajY6BCQggVITqrhVCdaNCqBqq6DRCjUbHwAQEECpCddcKobpRIVQNVXQaoUajY2ACAggVobprhVDdqBCqhio6jVCj0TEwAQGEKgo1wRqMmluGc3zDOcPKFc7LDef5eq9du3bZkiXa22a8976Y3KJFi2z37t0XcwvXWPUs39bWVgsHsZd27du3z8KzlXbFnOUb8xnCOb4nT550Dw0vkejv73fnQ3DVqlX2+OOPS2OOHz9uTU1N7jEDAwMjL7hQrvXr11t3d7cypDZZhIpQ3WVGqAjVWxaEilC9XalTDqEiVHefESpC9ZYFoSJUb1fqlEOoCNXdZ4SKUL1lQagI1duVOuUQKkJ19xmhIlRvWRAqQvV2pU45hIpQ3X1GqAjVWxaEilC9XalTDqEiVHefESpC9ZYFoSJUb1fqlEOoCNXdZ4SKUL1lQagI1duVOuUQKkJ19xmhIlRvWRAqQvV2pU45hIpQ3X1GqAjVWxaEilC9XalTDqEiVHefESpC9ZYFoSJUb1fqlEOoCNXdZ4SKUL1lQagI1duVOuXGtFDXrFljc+bMkdZz9uzZUv7o0aP29ttvS2Ouu+46mzZtmjRGDcc81x/+8Af761//Kk314osvSvlwXm5bW5s0ZsaMGXbFFVdIY/bv3y/lb731Vnv44YelMTHhRx55xM6ePeseOn36dOvo6HDncwXff/9927ZtmzTd4cOH7ciRI9KY2267zcaNG+cec8stt9i6devc+dhgOPt5cHDQPfzmm2+2Rx991J0PwXBe7saNG6Ux4edr8uTJ7jH/+Mc/rKenx50PwXvvvdfC5x+L15gWasyC/+c//5F+gJ999lm7/fbbpanCAfSpf0nu3LnT2tvbpeeKeduMNIGZxRyOH37gOzs7pakaGxstHNxf2nX69GkLB+R7r3Awfom/vFpaWizsUpVrxYoVtnnzZmXIyAH04Y0zY/GKORxf5TR37lwLB+Rz+QggVB+n/5tCqMtEYlocoSJUpTEIVXvbjMI2ZBGqRgyharwMoSJUsTJSnB0qO1RvYdiheknlyyFUkTVCRahiZaQ4QkWo3sIgVC+pfDmEKrJGqAhVrIwUR6gI1VsYhOollS+HUEXWCBWhipWR4ggVoXoLg1C9pPLlEKrIGqEiVLEyUhyhIlRvYRCql1S+HEIVWSNUhCpWRoojVITqLQxC9ZLKl0OoImuEilDFykhxhIpQvYVBqF5S+XIIVWSNUBGqWBkpjlARqrcwCNVLKl8OoYqsESpCFSsjxREqQvUWBqF6SeXLIVSRNUJFqGJlpDhCRajewiBUL6l8OYQqsh4eHpZGxBxCH87/PXjwoDSPegh9zHPFHI4vfQgzO3bsmPwygZjD8VevXm3jx493P94rr7xiDzzwgDsfG/zOd75jX/jCF9zDYw7HX7t2rfX19bnnCMHnn3/eLrnkEveY5uZmmzlzpjsfgvfcc4898cQT0hj1cHzp5hcRDryUM5lfffXVkUPllSu8ROLGG29UhsjZpqYmu+GGG6Rxjz322MiZ3MoVDu2vw5nMCFVZdTP56EHx9iPxcDD+U089JQ0NbyiZMGGCNEYNx7y+TZ0jV35oaMjCAfneK+YtON57X0yutbXVwgH5ytXV1WVbt25VhtipU6ekt5RIN/8sHHM4fsw8OcacOHHCpk6d6p6qv7/fFixY4M6H4IYNGyzsUku7Yt6CE/6AH/4QNtovhCquoPqVr3h7hBoDLGIMQkWoEbVxD0Go2mvlEKq7WnmCTz/9tN1xxx3JJ0OovckZ55gAoSLUlD1DqAg1Zb+S3xuh8pWvUjKEilCVvqhZhIpQ1c4UlUeoCFUpJEJFqEpf1CxCRahqZ4rKI1SEqhQSoSJUpS9qFqEiVLUzReURKkJVColQEarSFzWLUBGq2pmi8ggVoSqFRKgIVemLmkWoCFXtTFF5hIpQlUIiVISq9EXNIlSEqnamqDxCRahKIREqQlX6omYRKkJVO1NUHqEiVKWQCBWhKn1RswgVoaqdKSqPUBGqUkiEilCVvqhZhIpQ1c4UlY8R6o4dO2zp0qVFfY7Yhwnn+IZTnFJe27dvt3CeL1c6AuFA9SD7sXht2rTJwnm+yhUOVB8cHHQPmT9/vvxiAPfNPxcM5/iePHnSPXTevHkWzvNVLt42o9DKkx3TZ/kiVK1kCFXjFZNGqAjV2xuE6iWVL4dQ2aG624ZQ3aiigwgVoXrLg1C9pPLlECpCdbcNobpRRQcRKkL1lgeheknlyyFUhOpuG0J1o4oOIlSE6i0PQvWSypdDqAjV3TaE6kYVHUSoCNVbHoTqJZUvh1ARqrttCNWNKjqIUBGqtzwI1UsqXw6hIlR32xCqG1V0EKEiVG95EKqXVL4cQkWo7rYhVDeq6CBCRaje8iBUL6l8OYSKUN1tQ6huVNFBhIpQveVBqF5S+XIIFaG624ZQ3aiigwgVoXrLg1C9pPLlECpCdbcNobpRRQcRKkL1lgeheknlyyFUUaj79++34eFh9wp96Utfsq9+9avufGwwnAV67ty52OGucWvWrLG5c+e6sv8TOnDggJ0/f14akyM8e/bsHNPIc1x66aV25swZ97jLLrvMZs6c6c6H4KFDh+zDDz+Uxtx22202btw4aYwa/sEPfmBf+9rXpGFr1661jz/+2D3mlltusXXr1rnzscEvfvGL9tFHH7mHf+Mb37BHH33UnQ/BPXv22KuvviqNUcNXXXWV3X333dKw6dOn25e//GVpTF3CCFUUavilogiivb3dnn322br0Rf4cEydOTC56+aHMRg6gb2xsjBmadIy6Q21tbbW9e/dKz9TV1WVbt9bjbTPhAPpwQH5pl3o4fszzb9iwwcIuNeU1MDBg4Q/ryrV+/Xrr7u5WhtQmi1ARatIyI1QNL0LdLAFDqAhVKkziMEJFqEkrhlA1vAgVoXobww7VSypfDqEi1KRtQ6gaXoSKUL2NQaheUvlyCBWhJm0bQtXwIlSE6m0MQvWSypdDqAg1adsQqoYXoSJUb2MQqpdUvhxCRahJ24ZQNbwIFaF6G4NQvaTy5RAqQk3aNoSq4UWoCNXbGITqJZUvh1ARatK2IVQNL0JFqN7GIFQvqXw5hIpQk7YNoWp4ESpC9TYGoXpJ5cshVISatG0IVcOLUBGqtzEI1UsqXw6hItSkbUOoGl6EilC9jUGoXlL5cghVFGpDQ4O0OjFn+T7zzDP21ltvSfM8+OCDUj4ckP7UU09JY3KEDx8+nOUAQaTfAAAZfUlEQVS51LN833nnHevt7U2O4KGHHpLmWLhw4cgh6coVc5bv/fffb+EPR97r6quvtmXLlnnjI7nnnnvO3njjDWmM2nvp5hcRVg/HD4fQd3Z2XsSM5QxdvHix3XTTTeU8UMYnQaiiUHMcjt/R0SFL5ezZszZhwgR3dXbu3GlB9qmvTz75RPpFvGvXLluyZEnqx5IPx9+9e7e1tbUlfy51glyH46vP1dLSYvv27VOH1SavHo4fDqDv7++XPj+vb5NwZQkjVISatGgINSleQ6hp+cbeHaHGkhvd4xAqQk3aYISaFC9CTYs3+u4INRrdqB6IUBFq0gIj1KR4EWpavNF3R6jR6Eb1QISKUJMWGKEmxYtQ0+KNvjtCjUY3qgciVISatMAINSlehJoWb/TdEWo0ulE9EKEi1KQFRqhJ8SLUtHij745Qo9GN6oEIFaEmLTBCTYoXoabFG313hBqNblQPRKgINWmBEWpSvAg1Ld7ouyPUaHSjeiBCRahJC4xQk+JFqGnxRt8doUajG9UDESpCTVpghJoUL0JNizf67gg1Gt2oHohQEWrSAiPUpHgRalq80XdHqNHoRvXAMS3UHCsXczh+zFm+6mcJ5+WG83zrcIVDxbdv3570oyxatMjCeb6prxxvm0n9GcL9wzm+4VhErnQEYt4209TUZCdOnHA/1Ny5c21gYMCdD8Hu7m7buHGjNObo0aPW3NwsjSkxjFATrwpCTQzYbOQtHQg1PWdlBoSq0IrLItQ4bilHIdSUdM1G3ujy7LPPSrOwQ5VwIdS9ezVgGdIINT1khJqesToDQlWJiXmEKgKLiLNDRagRtRn1QxBqeUuIUBOvCUJNDJivfG0vO9T0JStwBoRa3qIg1MRrglATA0aoCDV9xYqcAaGWtywINfGaINTEgBEqQk1fsSJnQKjlLQtCTbwmCDUxYISKUNNXrMgZEGp5y4JQE68JQk0MGKEi1PQVK3IGhFresiDUxGuCUBMDRqgINX3FipwBoZa3LAg18Zog1MSAESpCTV+xImdAqOUtC0JNvCYINTFghIpQ01esyBkQannLMqaFeu2119q0adOkVdm/f7+U/+EPf2jPPPOMNGbZsmXW29srjfnud79rDQ0N7jEzZsywpeKLAdw3/1xw9uzZMcOkMb/5zW+sr69PGqOGv/3tb9vDDz+sDpPzLS0t9vHHH7vHTZ8+3cLJWsoV1v7KK69UhthLL71kn376qXvM+++/b9u2bXPnSw4ePnzYjhw5kvQRwxm7s2bNkua49957LZwxrVzhvNzjx4+7h8Sc5fvYY4/Zrl273HOEYDgne8qUKdKYEsNjWqg7duyQpTJu3Dg7f/68ey1z7VDPnj1rEyZMcD9XOBg/PFvqS33bTOrnqdv9w6EO6i/VzZs3W1dXl4Ri8uTJdvr0afeY8AeDcPxgHa6VK1fapk2bkn6UefPmWX9/f9I5ws1zHI6f/EMUPAFCFXdpCFVrM0LVeKlphKoS0/MIVXvbjE64PiMQKkJN2maEmhTvyN+fskNNyxihIlRvwxAqQvV2JSqHUKOwuQchVDeq6CBCRaje8iBUhOrtSlQOoUZhcw9CqG5U0UGEilC95UGoCNXblagcQo3C5h6EUN2oooMIFaF6y4NQEaq3K1E5hBqFzT0IobpRRQcRKkL1lgehIlRvV6JyCDUKm3sQQnWjig4iVITqLQ9CRajerkTlEGoUNvcghOpGFR1EqAjVWx6EilC9XYnKIdQobO5BCNWNKjqIUBGqtzwIFaF6uxKVQ6hR2NyDEKobVXQQoSJUb3kQKkL1diUqh1CjsLkHIVQ3quggQkWo3vIgVFGoygH0YRHCQeQ/+tGPvOsxkguH6b/99tvSmOHhYSl/6NAhe+qpp6QxMeEHH3xQGhYOIg9nLJd2xRxCH/MZwgH8586dcw9999135RcpxJzl+8gjj1g4L9p7XX311RZe8qBczz33nL3xxhvKkCzZcNB76ue66qqrrLOzU/o8ixcvtptuukka89vf/taGhoakMWo45rnUOUrNI1RRqOpZvrkWXj0cP9dzqfOEX15LlixRhyXPh+P9whsxUl+TJk1K/gsvRqipP3e4/4oVKyw8G5ePQMzr23x3/n+pgYEBCwf3K9f69eutu7tbGVKbLEJFqEWVGaEi1KIKWfDDINTyFgehItSiWolQEWpRhSz4YRBqeYuDUBFqUa1EqAi1qEIW/DAItbzFQagItahWIlSEWlQhC34YhFre4iBUhFpUKxEqQi2qkAU/DEItb3EQKkItqpUIFaEWVciCHwahlrc4CBWhFtVKhIpQiypkwQ+DUMtbHISKUItqJUJFqEUVsuCHQajlLQ5CRahFtRKhItSiClnwwyDU8hYHoSLUolqJUBFqUYUs+GEQanmLg1ARalGtRKgItahCFvwwCLW8xUGoolDLW8K4J9q5c6e1t7fHDU44KhysHaRa2hXO8W1rayvtsay1tdXCG2eUq6ury7Zu3aoMkbMtLS22b98+aRxn+Uq4LEaoTU1NduLECW2iDOmjR49ac3NzhpnSToFQEWrahol3R6gaMISq8apTGqGWt5oIFaEW1UqEqi0HQtV41SmNUMtbTYSKUItqJULVlgOharzqlEao5a0mQkWoRbUSoWrLgVA1XnVKI9TyVhOhItSiWolQteVAqBqvOqURanmriVARalGtRKjaciBUjVed0gi1vNVEqAi1qFYiVG05EKrGq05phFreaiJUhFpUKxGqthwIVeNVpzRCLW81ESpCLaqVCFVbDoSq8apTGqGWt5oIFaEW1UqEqi0HQtV41SmNUMtbTYSKUItqJULVlgOharzqlEao5a1mbYS6f/9++/Wvfy0R/tWvfmVz5syRxtQl/PLLL9vq1auTf5ywLsp166232sMPP6wMyZJ999137cknn0w+l8pr4cKFtmfPHum51q5day+88II0Rg1fc801duedd0rDwhnOr7/+ujRG5RXOsp01a5Y0R47wv//9bzt48KA01c9+9jNbtGiRNCacR33q1ClpTI7w8ePHLazNaL9qI9TRvhB1ff6JEyfauXPnRv3HC7+4wgH5qa9Jk7S3zcTsUFN/hnD/cDB+eDbl2rRpk4UD8pVrypQpNjg46B4yf/586+vrc+dzBfv7+23BggW5pituHg7HL25JeKASCSBUbVUQKkLVGlOPNEKtxzryKRITQKgaYISKULXG1CONUOuxjnyKxAQQqgYYoSJUrTH1SCPUeqwjnyIxAYSqAUaoCFVrTD3SCLUe68inSEwAoWqAESpC1RpTjzRCrcc68ikSE0CoGmCEilC1xtQjjVDrsY58isQEEKoGGKEiVK0x9Ugj1HqsI58iMQGEqgFGqAhVa0w90gi1HuvIp0hMAKFqgBEqQtUaU480Qq3HOvIpEhNAqBpghIpQtcbUI41Q67GOfIrEBBCqBhihIlStMfVII9TC1vHvf/+7/f73vy/sqer1OLfffrvNnDlT+lANDQ1SPhyq3tHRIY35wx/+IB8s/stf/tLGjx/vnmf69Onyc+3cudPefPNN9xwxwcB3eHg4ZmjSMbme66GHHpI+RzgvV30xQMyh/Q8++KD0XKWe5fuVr3zF7r77bumzxIR//vOf2yWXXBIztKgxtTkc/+mnn7Y77rijKLh1e5jt27fbsmXLpI+l7lBjXt/W2dlp4dmUa2hoyBobG5Uhcnb58uXW09MjjTt9+rSFXar32rt3r/zGEe+9LybX0tIyckC+coWD8Tdv3qwMkbMxh+OvXLnSwsH9ynXixAmbOnWqe0ipQp07d64NDAy4P8dYDyLUsd4A4fMjVAGWmSFUhOptDEL1kio7h1DLXp+ing6hasuBUBGqtzEI1Uuq7BxCLXt9ino6hKotB0JFqN7GIFQvqbJzCLXs9Snq6RCqthwIFaF6G4NQvaTKziHUstenqKdDqNpyIFSE6m0MQvWSKjuHUMten6KeDqFqy4FQEaq3MQjVS6rsHEIte32KejqEqi0HQkWo3sYgVC+psnMItez1KerpEKq2HAgVoXobg1C9pMrOIdSy16eop0Oo2nIgVITqbQxC9ZIqO4dQy16fop4OoWrLgVARqrcxCNVLquwcQi17fYp6OoSqLQdCRajexiBUL6myc2NaqDt27LClS5eWvUKJni4c3N7e3i7dPUao0gQFh3fv3m1tbW3SE27ZsmXk+EGudASmTJlig4OD7glizvJ13/wigjFC3bBhg61ateoiZk0ztLu72zZu3CjdnLfNSLjSh2MOx0eoCNXbTITqJZU3h1ARat7G/e+zsUNlh+ruIztUdqjusmQKIlSEmqlqrmkQKkJ1FSWEECpCdZclUxChItRMVXNNg1ARqqsoCJW/Q3UXJWMQoSLUjHW74FQIFaFesCT/E2CHyg7VXZZMQYSKUDNVzTUNQkWorqKwQ2WH6i5KxiBCRagZ63bBqRAqQr1gSdihmvGvfN01yRpEqAg1a+EuMBlCRajuPvKVL1/5usuSKYhQEWqmqrmmQagI1VUUvvLlK193UTIGESpCzVi3C06FUBHqBUvCV7585esuSeYgQkWomSv3v06HUBGqu4985ctXvu6yZAoiVISaqWquaRCqKNT9+/fb8PCwC27O0OzZs6XpYs7y7e3ttY6ODmmeAwcO2Pnz591jLr/8crv++uvd+RA8dOiQHTlyRBqj8tqzZ48tXrxYmuP++++3cHascqnPpdz7YrIvvfSSffrppxdziwuOnTFjhl155ZUXzH0+MHXqVDt58qR7zM0332zr1q1z53MFX331Vbvvvvuk6cJ5uT/5yU+kMX/605/s3Llz7jFNTU12ww03uPMh+NOf/tTCOcPKdfz4cQtzjfYLoYpCHTdunCSIXAU5e/asTZgwwT1djFBjdqgTJ06UfoCDtHbt2uX+HCHY2dk5coqTcg0NDVljY6N7SMy/8nXf/HPB06dP26RJk2KGJh0zefJkC8+W8tq0aZOtWLFCmkLdoUo3Lzwcczh+kNaJEyfcn2zu3Lk2MDDgzocgh+NLuMoM5zocH6EukwqAUCVcI9JCqH5mCFX7yheh+rsVk2SHyg7V3Rt2qNrfobrBskMdIcAOVWsMO1SNV440QkWo7p4hVITqLktEEKFq0BCqxitHGqEiVHfPECpCdZclIohQNWgIVeOVI41QEaq7ZwgVobrLEhFEqBo0hKrxypFGqAjV3TOEilDdZYkIIlQNGkLVeOVII1SE6u4ZQkWo7rJEBBGqBg2harxypBEqQnX3DKEiVHdZIoIIVYOGUDVeOdIIFaG6e4ZQEaq7LBFBhKpBQ6garxxphIpQ3T1DqAjVXZaIIELVoCFUjVeONEJFqO6eIVSE6i5LRBChatAQqsYrRxqhikJtaGjIsS7yHOqB/TFn+T755JN25513Ss+m8rrmmmvkA/jDHOrnlz6EmcXMERj/9a9/labKcfRgeK4333xTeq5SwzHrkuOzPPTQQ9I0V1111ciZ1Kmv3/72t/bxxx+7p/nKV75id999tzsfguFFEq+99po05tixY3bZZZdJY0oMI1RRqJzlm/Ys35gfkp6eHvmXUTgY/5NPPnFPt2jRIgsH5CvX8uXLLTybcuUQaldXl23dulV5LDt16pSFA/JTXuFg/M2bN0tThDfNhPN8S7vUt+DMmzfP+vv7pY+xatUqe/zxx6UxpYaPHj1qzc3NpT6e+7kQKkJ1lyXHV77uh/lcEKFq1BCqxismjVA1aghV45U8zdtm6vH6tpiiIFSNGkLVeMWkEapGDaFqvJKnESpCVUrGV7585av0Rc0iVI0YQtV4JU8jVISqlAyhIlSlL2oWoWrEEKrGK3kaoSJUpWQIFaEqfVGzCFUjhlA1XsnTCBWhKiVDqAhV6YuaRagaMYSq8UqeRqgIVSkZQkWoSl/ULELViCFUjVfyNEJFqErJECpCVfqiZhGqRgyharySpxEqQlVKhlARqtIXNYtQNWIIVeOVPI1QEapSMoSKUJW+qFmEqhFDqBqv5GmEilCVkiFUhKr0Rc0iVI0YQtV4JU8j1LEr1JhyDQ0NWZCq9wrn+La1aW+b2bJli4XzfJVr0qRJFp4t5RXOyw2nJSlXOMc3nDPsvVpaWmzfvn3eeHQunOM7ODjoHj9//nzr6+tz50Nw5cqVFt6Ew+UjsH79euvu7vaFa5biLF/O8nVXutSzfN0f4HNBhIpQvb1BqF5S/80hVI1XkWl2qOxQlWIiVITq7QtC9ZJCqOxQ2aG6f1rYofKVr7csfOXrJVW/HDvUGqwpO1R2qEqN2aGyQ/X2hR2qlxQ7VHao7FDdPy3sUNmhesvCDtVLqn45dqg1WFN2qOxQlRqzQ2WH6u0LO1QvKXao7FDZobp/WtihskP1loUdqpdU/XLsUGuwpuxQ2aEqNWaHyg7V2xd2qF5S7FDZobJDdf+0sENlh+otCztUL6n65dih1mBN2aGyQ1VqzA6VHaq3L+xQvaTYobJDZYfq/mlhh8oO1VsWdqheUvXLsUOtwZrm2qHOnTvXPv300+KIvfjii9Iz7dy509rb26Uxvb291tHRIY1paGiQ8rnC6g51z549tnjxYunxenp6rLOzUxpz6aWX2pkzZ9xjLrvsMps5c6Y7H4K/+MUvLAhPub7//e9LZwxfc801dueddypT2IwZM+zKK6+UxqiH0C9YsMBeeOEFaY5HH33U9u7dK43Zv3+/lG9qarJZs2ZJY9555x374IMPpDHf/va3bfz48e4x//73v+3gwYPufAhu3LjRfvKTn0hj6hJmhyruUOuy8DFCZYda3g61tbVV/mWfo8PhYPzwbMoVDqBfsWKFMsRyHI4vPdBnYVX08+bNs/7+fmmqVatW2eOPPy6NOX78uAV5e6+BgQELz6Zc7FAVWoVmc+1QC/348mMh1Hq8bQahpn/bjPzDZWYIlbfNxPSmmDEIVVsKhIpQtcZoaXaoU+3kyZNuaOxQ3aiKDvKVL1/5ugvKV7585estC0JFqN6u1CmHUBGqu88IFaF6y4JQEaq3K3XKIVSE6u4zQkWo3rIgVITq7UqdcggVobr7jFARqrcsCBWhertSpxxCRajuPiNUhOotC0JFqN6u1CmHUBGqu88IFaF6y4JQEaq3K3XKIVSE6u4zQkWo3rIgVITq7UqdcggVobr7jFARqrcsCBWhertSpxxCRajuPiNUhOotC0JFqN6u1Ck3poV6++232/XXX1+n9XR/lkOHDtnvfvc7dz4En3zySfnA8xyH44dD/tWDxR988EHps4eDyMPLAZQrfPbh4WFliD300ENS/uqrr5bXRJogMvzee++N9EW52tra7Otf/7oyxFTGaj48THiuG2+8UXquL37xi/bRRx+5x1x11VXyixR2795tr7/+unuOEPz5z39ujY2N0hg1HF4icdNNN6nDapEf00KtxQpm/BCl7lBj3uqSA9vy5cstPBtXOgLheL9wQL736uvrk9+0Ew6gD+9EVS71LF/l3jmz4e1a4YB8Lh8BhOrjRMrMEKpWA4Sq8YpJI9QYav4xCNXPKiQRqsZrTKcRqrb8CFXjFZNGqDHU/GMQqp8VQtVYjfk0QtUqgFA1XjFphBpDzT8GofpZIVSN1ZhPI1StAghV4xWTRqgx1PxjEKqfFULVWI35NELVKoBQNV4xaYQaQ80/BqH6WSFUjdWYTyNUrQIIVeMVk0aoMdT8YxCqnxVC1ViN+TRC1SqAUDVeMWmEGkPNPwah+lkhVI3VmE8jVK0CCFXjFZNGqDHU/GMQqp8VQtVYjfk0QtUqgFA1XjFphBpDzT8GofpZIVSN1ZhPI1StAghV4xWTRqgx1PxjEKqfFULVWI35NELVKoBQNV4xaYQaQ80/BqH6WdVKqNrHJg0BCEAAAhColkBtjh6sFgt3gwAEIAABCGgEEKrGizQEIAABCEDg/0sAoVIM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QQagUQuQUEIAABCEAAodIBCEAAAhCAQAUEEGoFELkFBCAAAQhAAKHSAQhAAAIQgEAFBBBqBRC5BQQgAAEIQACh0gEIQAACEIBABQT+D2MlQOpX1944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202410110059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944"/>
            <a:ext cx="9144000" cy="44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171450"/>
            <a:ext cx="9095813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04800" y="2976966"/>
            <a:ext cx="8610600" cy="15229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She was working as a volunteer at the local </a:t>
            </a:r>
            <a:r>
              <a:rPr lang="en-US" sz="3200" b="1" dirty="0" err="1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centre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for </a:t>
            </a:r>
            <a:r>
              <a:rPr lang="en-US" sz="3200" b="1" dirty="0" smtClean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community development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8052463" y="4499916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5000" y="457200"/>
            <a:ext cx="49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What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Tam doing when Kim went to her house?</a:t>
            </a:r>
          </a:p>
        </p:txBody>
      </p:sp>
    </p:spTree>
    <p:extLst>
      <p:ext uri="{BB962C8B-B14F-4D97-AF65-F5344CB8AC3E}">
        <p14:creationId xmlns:p14="http://schemas.microsoft.com/office/powerpoint/2010/main" val="183054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2" action="ppaction://hlinksldjump"/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6200" y="3106201"/>
            <a:ext cx="8839200" cy="1294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 smtClean="0">
                <a:solidFill>
                  <a:srgbClr val="00B050"/>
                </a:solidFill>
              </a:rPr>
              <a:t>Community service/ It not only benefits the local area, but can also boost our confidence and help us learn many useful skills. </a:t>
            </a:r>
            <a:endParaRPr lang="vi-VN" sz="3600" b="1" dirty="0">
              <a:solidFill>
                <a:srgbClr val="00B050"/>
              </a:solidFill>
            </a:endParaRPr>
          </a:p>
        </p:txBody>
      </p:sp>
      <p:sp>
        <p:nvSpPr>
          <p:cNvPr id="24" name="Right Arrow 23">
            <a:hlinkClick r:id="rId3" action="ppaction://hlinksldjump"/>
          </p:cNvPr>
          <p:cNvSpPr/>
          <p:nvPr/>
        </p:nvSpPr>
        <p:spPr>
          <a:xfrm>
            <a:off x="8055540" y="4509677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" y="171450"/>
            <a:ext cx="909888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447800" y="285750"/>
            <a:ext cx="635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What are the benefits of community service? 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2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2" action="ppaction://hlinksldjump"/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59996" y="2957310"/>
            <a:ext cx="8126805" cy="12717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Cleaning up the park or volunteering at the orphanage.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4" name="Right Arrow 23">
            <a:hlinkClick r:id="rId3" action="ppaction://hlinksldjump"/>
          </p:cNvPr>
          <p:cNvSpPr/>
          <p:nvPr/>
        </p:nvSpPr>
        <p:spPr>
          <a:xfrm>
            <a:off x="7881785" y="4586313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" y="171450"/>
            <a:ext cx="9144000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447800" y="285750"/>
            <a:ext cx="6491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What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some regular activities at the </a:t>
            </a:r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community development?</a:t>
            </a:r>
          </a:p>
        </p:txBody>
      </p:sp>
    </p:spTree>
    <p:extLst>
      <p:ext uri="{BB962C8B-B14F-4D97-AF65-F5344CB8AC3E}">
        <p14:creationId xmlns:p14="http://schemas.microsoft.com/office/powerpoint/2010/main" val="17087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2" action="ppaction://hlinksldjump"/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84" y="3200400"/>
            <a:ext cx="8929816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She needs to fill in the form, then send it in.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 </a:t>
            </a:r>
            <a:endParaRPr lang="vi-VN" sz="3200" b="1" u="sng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4" name="Right Arrow 23">
            <a:hlinkClick r:id="rId3" action="ppaction://hlinksldjump"/>
          </p:cNvPr>
          <p:cNvSpPr/>
          <p:nvPr/>
        </p:nvSpPr>
        <p:spPr>
          <a:xfrm>
            <a:off x="8094957" y="4559373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" y="171450"/>
            <a:ext cx="914399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447800" y="237371"/>
            <a:ext cx="624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How 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Kim apply for volunteer work at the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centre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0026" y="424363"/>
            <a:ext cx="8733725" cy="2068805"/>
            <a:chOff x="457199" y="1021245"/>
            <a:chExt cx="8564051" cy="275840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7090900" y="1335073"/>
              <a:ext cx="1930350" cy="2444578"/>
            </a:xfrm>
            <a:prstGeom prst="rect">
              <a:avLst/>
            </a:prstGeom>
          </p:spPr>
        </p:pic>
      </p:grpSp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8034323" y="4499915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6542" y="2181521"/>
            <a:ext cx="311376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Heart 4"/>
          <p:cNvSpPr/>
          <p:nvPr/>
        </p:nvSpPr>
        <p:spPr>
          <a:xfrm>
            <a:off x="2053828" y="971550"/>
            <a:ext cx="4979194" cy="3636169"/>
          </a:xfrm>
          <a:prstGeom prst="hear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86703" y="1600517"/>
            <a:ext cx="8904897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>
                <a:latin typeface="+mj-lt"/>
              </a:rPr>
              <a:t>Kim: </a:t>
            </a:r>
            <a:r>
              <a:rPr lang="en-US" sz="2200" dirty="0">
                <a:latin typeface="+mj-lt"/>
              </a:rPr>
              <a:t>Hi, Tam. I went to your house at 9 a.m., but you weren’t there</a:t>
            </a:r>
            <a:r>
              <a:rPr lang="en-US" sz="2200" dirty="0" smtClean="0">
                <a:latin typeface="+mj-lt"/>
              </a:rPr>
              <a:t>.</a:t>
            </a:r>
          </a:p>
          <a:p>
            <a:pPr>
              <a:lnSpc>
                <a:spcPct val="130000"/>
              </a:lnSpc>
            </a:pPr>
            <a:endParaRPr lang="en-US" sz="2200" dirty="0">
              <a:latin typeface="+mj-lt"/>
            </a:endParaRPr>
          </a:p>
          <a:p>
            <a:pPr>
              <a:lnSpc>
                <a:spcPct val="130000"/>
              </a:lnSpc>
            </a:pPr>
            <a:endParaRPr lang="en-US" sz="2200" b="1" dirty="0" smtClean="0">
              <a:latin typeface="+mj-lt"/>
            </a:endParaRPr>
          </a:p>
          <a:p>
            <a:pPr>
              <a:lnSpc>
                <a:spcPct val="130000"/>
              </a:lnSpc>
            </a:pPr>
            <a:endParaRPr lang="en-US" sz="2200" b="1" dirty="0"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en-US" sz="2200" b="1" dirty="0" smtClean="0">
                <a:latin typeface="+mj-lt"/>
              </a:rPr>
              <a:t>Kim</a:t>
            </a:r>
            <a:r>
              <a:rPr lang="en-US" sz="2200" b="1" dirty="0">
                <a:latin typeface="+mj-lt"/>
              </a:rPr>
              <a:t>: </a:t>
            </a:r>
            <a:r>
              <a:rPr lang="en-US" sz="2200" dirty="0">
                <a:latin typeface="+mj-lt"/>
              </a:rPr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>
                <a:latin typeface="+mj-lt"/>
              </a:rPr>
              <a:t>Tam: </a:t>
            </a:r>
            <a:r>
              <a:rPr lang="en-US" sz="2200" dirty="0">
                <a:latin typeface="+mj-lt"/>
              </a:rPr>
              <a:t>Just by chance. Last summer, while I was visiting the </a:t>
            </a:r>
            <a:r>
              <a:rPr lang="en-US" sz="2200" dirty="0" err="1">
                <a:latin typeface="+mj-lt"/>
              </a:rPr>
              <a:t>centre</a:t>
            </a:r>
            <a:r>
              <a:rPr lang="en-US" sz="2200" dirty="0">
                <a:latin typeface="+mj-lt"/>
              </a:rPr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>
                <a:latin typeface="+mj-lt"/>
              </a:rPr>
              <a:t>Kim: </a:t>
            </a:r>
            <a:r>
              <a:rPr lang="en-US" sz="2200" dirty="0">
                <a:latin typeface="+mj-lt"/>
              </a:rPr>
              <a:t>I also want to be a volunteer. I find community work very interesting</a:t>
            </a:r>
            <a:r>
              <a:rPr lang="en-US" sz="2200" dirty="0" smtClean="0">
                <a:latin typeface="+mj-lt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43000" y="807735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0"/>
            <a:ext cx="9144000" cy="6602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60060" y="54170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02841" y="8285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634" y="685800"/>
            <a:ext cx="337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1091162" y="1207785"/>
            <a:ext cx="639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2078832"/>
            <a:ext cx="8991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+mj-lt"/>
              </a:rPr>
              <a:t>Tam: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Oh, when you came, I was working as a volunteer at our local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centre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for community development.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685519"/>
            <a:ext cx="8991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Tam: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I agree. Community service not only benefits the local area, but can also boost our confidence and help us learn many useful skills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8647508" y="4914652"/>
            <a:ext cx="416719" cy="207416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0" y="918759"/>
            <a:ext cx="9144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>
                <a:latin typeface="+mj-lt"/>
              </a:rPr>
              <a:t>Kim: </a:t>
            </a:r>
            <a:r>
              <a:rPr lang="en-US" sz="2200" dirty="0">
                <a:latin typeface="+mj-lt"/>
              </a:rPr>
              <a:t>What are the regular activities </a:t>
            </a:r>
            <a:r>
              <a:rPr lang="en-US" sz="2200" dirty="0" err="1">
                <a:latin typeface="+mj-lt"/>
              </a:rPr>
              <a:t>organised</a:t>
            </a:r>
            <a:r>
              <a:rPr lang="en-US" sz="2200" dirty="0">
                <a:latin typeface="+mj-lt"/>
              </a:rPr>
              <a:t> by the </a:t>
            </a:r>
            <a:r>
              <a:rPr lang="en-US" sz="2200" dirty="0" err="1">
                <a:latin typeface="+mj-lt"/>
              </a:rPr>
              <a:t>centre</a:t>
            </a:r>
            <a:r>
              <a:rPr lang="en-US" sz="2200" dirty="0">
                <a:latin typeface="+mj-lt"/>
              </a:rPr>
              <a:t>?</a:t>
            </a:r>
          </a:p>
          <a:p>
            <a:pPr>
              <a:lnSpc>
                <a:spcPct val="130000"/>
              </a:lnSpc>
            </a:pPr>
            <a:endParaRPr lang="en-US" sz="2200" b="1" dirty="0" smtClean="0">
              <a:latin typeface="+mj-lt"/>
            </a:endParaRPr>
          </a:p>
          <a:p>
            <a:pPr>
              <a:lnSpc>
                <a:spcPct val="130000"/>
              </a:lnSpc>
            </a:pPr>
            <a:endParaRPr lang="en-US" sz="2200" b="1" dirty="0">
              <a:latin typeface="+mj-lt"/>
            </a:endParaRPr>
          </a:p>
          <a:p>
            <a:pPr>
              <a:lnSpc>
                <a:spcPct val="130000"/>
              </a:lnSpc>
            </a:pPr>
            <a:endParaRPr lang="en-US" sz="2200" b="1" dirty="0" smtClean="0"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en-US" sz="2200" b="1" dirty="0" smtClean="0">
                <a:latin typeface="+mj-lt"/>
              </a:rPr>
              <a:t>Kim</a:t>
            </a:r>
            <a:r>
              <a:rPr lang="en-US" sz="2200" b="1" dirty="0">
                <a:latin typeface="+mj-lt"/>
              </a:rPr>
              <a:t>: </a:t>
            </a:r>
            <a:r>
              <a:rPr lang="en-US" sz="2200" dirty="0">
                <a:latin typeface="+mj-lt"/>
              </a:rPr>
              <a:t>Sounds good. How can I apply?</a:t>
            </a:r>
          </a:p>
          <a:p>
            <a:pPr>
              <a:lnSpc>
                <a:spcPct val="130000"/>
              </a:lnSpc>
            </a:pPr>
            <a:endParaRPr lang="en-US" sz="2200" b="1" dirty="0" smtClean="0"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en-US" sz="2200" b="1" dirty="0" smtClean="0">
                <a:latin typeface="+mj-lt"/>
              </a:rPr>
              <a:t>Kim</a:t>
            </a:r>
            <a:r>
              <a:rPr lang="en-US" sz="2200" b="1" dirty="0">
                <a:latin typeface="+mj-lt"/>
              </a:rPr>
              <a:t>: </a:t>
            </a:r>
            <a:r>
              <a:rPr lang="en-US" sz="2200" dirty="0">
                <a:latin typeface="+mj-lt"/>
              </a:rPr>
              <a:t>Thanks so much. I’m so excited about volunteering at the </a:t>
            </a:r>
            <a:r>
              <a:rPr lang="en-US" sz="2200" dirty="0" err="1">
                <a:latin typeface="+mj-lt"/>
              </a:rPr>
              <a:t>centre</a:t>
            </a:r>
            <a:r>
              <a:rPr lang="en-US" sz="2200" dirty="0">
                <a:latin typeface="+mj-lt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>
                <a:latin typeface="+mj-lt"/>
              </a:rPr>
              <a:t>Tam: </a:t>
            </a:r>
            <a:r>
              <a:rPr lang="en-US" sz="2200" dirty="0">
                <a:latin typeface="+mj-lt"/>
              </a:rPr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22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37982" y="60608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0"/>
            <a:ext cx="9144000" cy="6602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60060" y="54170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1130646" y="605944"/>
            <a:ext cx="640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616653"/>
            <a:ext cx="9471699" cy="1006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Tam: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Oh, there are endless opportunities for getting involved. For example, you can join a local environmental group to clean up the park once a week or volunteer at an orphanage.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089386"/>
            <a:ext cx="8602676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>
                <a:latin typeface="+mj-lt"/>
              </a:rPr>
              <a:t>Tam: </a:t>
            </a:r>
            <a:r>
              <a:rPr lang="en-US" sz="2200" dirty="0">
                <a:latin typeface="+mj-lt"/>
              </a:rPr>
              <a:t>I’ll email you the form. You just fill it in and send it in.</a:t>
            </a:r>
          </a:p>
        </p:txBody>
      </p:sp>
      <p:sp>
        <p:nvSpPr>
          <p:cNvPr id="12" name="Right Arrow 11">
            <a:hlinkClick r:id="rId4" action="ppaction://hlinksldjump"/>
          </p:cNvPr>
          <p:cNvSpPr/>
          <p:nvPr/>
        </p:nvSpPr>
        <p:spPr>
          <a:xfrm>
            <a:off x="8529705" y="4813401"/>
            <a:ext cx="461549" cy="23308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8324" y="842963"/>
            <a:ext cx="8447087" cy="410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/>
          <a:lstStyle>
            <a:lvl1pPr marL="227013" indent="-22701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340" indent="-228480" algn="l" defTabSz="91395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20" indent="-228480" algn="l" defTabSz="91395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290" indent="-228480" algn="l" defTabSz="91395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60" indent="-228480" algn="l" defTabSz="91395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vi-VN" dirty="0">
                <a:solidFill>
                  <a:prstClr val="black"/>
                </a:solidFill>
              </a:rPr>
              <a:t> </a:t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  <a:p>
            <a:pPr marL="250675" indent="-342677" eaLnBrk="1" hangingPunct="1">
              <a:spcBef>
                <a:spcPts val="1200"/>
              </a:spcBef>
              <a:buClrTx/>
              <a:buNone/>
              <a:defRPr/>
            </a:pPr>
            <a:r>
              <a:rPr lang="en-US" sz="2500" b="1" dirty="0" smtClean="0">
                <a:solidFill>
                  <a:srgbClr val="006699"/>
                </a:solidFill>
                <a:latin typeface="Book Antiqua" pitchFamily="18" charset="0"/>
              </a:rPr>
              <a:t> </a:t>
            </a:r>
            <a:endParaRPr lang="en-US" sz="2500" b="1" u="sng" dirty="0">
              <a:solidFill>
                <a:srgbClr val="006699"/>
              </a:solidFill>
              <a:latin typeface="Book Antiqua" pitchFamily="18" charset="0"/>
            </a:endParaRPr>
          </a:p>
        </p:txBody>
      </p:sp>
      <p:sp>
        <p:nvSpPr>
          <p:cNvPr id="99331" name="AutoShape 9"/>
          <p:cNvSpPr>
            <a:spLocks noChangeArrowheads="1"/>
          </p:cNvSpPr>
          <p:nvPr/>
        </p:nvSpPr>
        <p:spPr bwMode="auto">
          <a:xfrm>
            <a:off x="468324" y="-31859"/>
            <a:ext cx="8447087" cy="10033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90" tIns="45695" rIns="91390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Activity 2: </a:t>
            </a:r>
            <a:r>
              <a:rPr lang="en-US" sz="2400" b="1" kern="1200" dirty="0" smtClean="0">
                <a:solidFill>
                  <a:srgbClr val="008000"/>
                </a:solidFill>
                <a:latin typeface="Arial" pitchFamily="34" charset="0"/>
                <a:ea typeface="+mn-ea"/>
                <a:cs typeface="Arial" pitchFamily="34" charset="0"/>
              </a:rPr>
              <a:t>ANSWER the questions</a:t>
            </a:r>
            <a:r>
              <a:rPr lang="en-US" sz="2400" b="1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en-US" sz="2400" b="1" kern="1200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26682"/>
              </p:ext>
            </p:extLst>
          </p:nvPr>
        </p:nvGraphicFramePr>
        <p:xfrm>
          <a:off x="323861" y="914649"/>
          <a:ext cx="8591550" cy="4983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9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34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 What was Tam doing when Kim went to her house?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She was working as a volunteer at the local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</a:rPr>
                        <a:t>centre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 for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</a:rPr>
                        <a:t>community development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What are the benefits of community service?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not only benefits the local area, but can also boost our confidence and help us learn many useful skills.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3. </a:t>
                      </a:r>
                      <a:r>
                        <a:rPr lang="en-US" sz="2400" b="1" dirty="0">
                          <a:effectLst/>
                        </a:rPr>
                        <a:t>What are some regular activities at the </a:t>
                      </a:r>
                      <a:r>
                        <a:rPr lang="en-US" sz="2400" b="1" dirty="0" err="1">
                          <a:effectLst/>
                        </a:rPr>
                        <a:t>centre</a:t>
                      </a:r>
                      <a:r>
                        <a:rPr lang="en-US" sz="2400" b="1" dirty="0">
                          <a:effectLst/>
                        </a:rPr>
                        <a:t> for community development?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Cleaning up the park or volunteering at the orphanage.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</a:t>
                      </a:r>
                      <a:r>
                        <a:rPr lang="en-US" sz="2400" b="1" dirty="0" smtClean="0">
                          <a:effectLst/>
                        </a:rPr>
                        <a:t>. </a:t>
                      </a:r>
                      <a:r>
                        <a:rPr lang="en-US" sz="2400" b="1" dirty="0">
                          <a:effectLst/>
                        </a:rPr>
                        <a:t>How can Kim apply for volunteer work at the </a:t>
                      </a:r>
                      <a:r>
                        <a:rPr lang="en-US" sz="2400" b="1" dirty="0" err="1">
                          <a:effectLst/>
                        </a:rPr>
                        <a:t>centre</a:t>
                      </a:r>
                      <a:r>
                        <a:rPr lang="en-US" sz="2400" b="1" dirty="0">
                          <a:effectLst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She needs to fill in the form, then send it in. </a:t>
                      </a:r>
                      <a:endParaRPr lang="en-US" sz="1800" dirty="0">
                        <a:effectLst/>
                      </a:endParaRPr>
                    </a:p>
                  </a:txBody>
                  <a:tcPr marL="114296" marR="1142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7631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4"/>
          <p:cNvSpPr/>
          <p:nvPr/>
        </p:nvSpPr>
        <p:spPr>
          <a:xfrm>
            <a:off x="0" y="78458"/>
            <a:ext cx="5919680" cy="595152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lvl="0"/>
            <a:r>
              <a:rPr lang="en" sz="3000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PRACTICE</a:t>
            </a:r>
            <a:endParaRPr sz="3000" dirty="0">
              <a:solidFill>
                <a:schemeClr val="lt1"/>
              </a:solidFill>
              <a:latin typeface="Domine SemiBold"/>
              <a:ea typeface="Domine SemiBold"/>
              <a:cs typeface="Domine SemiBold"/>
              <a:sym typeface="Domine SemiBold"/>
            </a:endParaRPr>
          </a:p>
        </p:txBody>
      </p:sp>
      <p:grpSp>
        <p:nvGrpSpPr>
          <p:cNvPr id="1006" name="Google Shape;1006;p44"/>
          <p:cNvGrpSpPr/>
          <p:nvPr/>
        </p:nvGrpSpPr>
        <p:grpSpPr>
          <a:xfrm>
            <a:off x="-2030" y="4093230"/>
            <a:ext cx="984114" cy="1050270"/>
            <a:chOff x="1856136" y="1549944"/>
            <a:chExt cx="306652" cy="312583"/>
          </a:xfrm>
        </p:grpSpPr>
        <p:sp>
          <p:nvSpPr>
            <p:cNvPr id="1007" name="Google Shape;1007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8" name="Google Shape;1018;p44"/>
          <p:cNvGrpSpPr/>
          <p:nvPr/>
        </p:nvGrpSpPr>
        <p:grpSpPr>
          <a:xfrm flipH="1">
            <a:off x="5300584" y="0"/>
            <a:ext cx="824348" cy="811180"/>
            <a:chOff x="1856136" y="1549944"/>
            <a:chExt cx="306652" cy="312583"/>
          </a:xfrm>
        </p:grpSpPr>
        <p:sp>
          <p:nvSpPr>
            <p:cNvPr id="1019" name="Google Shape;1019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6748" y="634546"/>
            <a:ext cx="502606" cy="707886"/>
            <a:chOff x="456554" y="523370"/>
            <a:chExt cx="502606" cy="707886"/>
          </a:xfrm>
        </p:grpSpPr>
        <p:sp>
          <p:nvSpPr>
            <p:cNvPr id="32" name="Rounded Rectangle 31"/>
            <p:cNvSpPr/>
            <p:nvPr/>
          </p:nvSpPr>
          <p:spPr>
            <a:xfrm>
              <a:off x="456554" y="636573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8DA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6554" y="523370"/>
              <a:ext cx="449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28331" y="1336562"/>
            <a:ext cx="8230376" cy="415498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defTabSz="685783">
              <a:buClrTx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lang="en-US" sz="2400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Work individually in 1 minutes. </a:t>
            </a:r>
            <a:endParaRPr lang="en-US" sz="2400" kern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685783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Each student draw a table with 9 small boxes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 3x3 grid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>
              <a:buClrTx/>
            </a:pPr>
            <a:r>
              <a:rPr lang="en-US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Fill in each box with an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adjective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 the suffixes (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ful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less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in the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conversation. </a:t>
            </a:r>
          </a:p>
          <a:p>
            <a:pPr lvl="0">
              <a:buClrTx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 you can’t find the words</a:t>
            </a:r>
            <a:r>
              <a:rPr lang="en-US" sz="2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draw an </a:t>
            </a: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Tx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icon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blank boxes.</a:t>
            </a:r>
          </a:p>
          <a:p>
            <a:pPr lvl="0">
              <a:buClrTx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>
              <a:buClrTx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Tx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>
              <a:buClrTx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>
              <a:buClrTx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612" y="768219"/>
            <a:ext cx="6878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</a:rPr>
              <a:t>Find the adjectives with the following suffixes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641152"/>
              </p:ext>
            </p:extLst>
          </p:nvPr>
        </p:nvGraphicFramePr>
        <p:xfrm>
          <a:off x="5574044" y="2644810"/>
          <a:ext cx="3161214" cy="2321676"/>
        </p:xfrm>
        <a:graphic>
          <a:graphicData uri="http://schemas.openxmlformats.org/drawingml/2006/table">
            <a:tbl>
              <a:tblPr firstRow="1" bandRow="1">
                <a:tableStyleId>{67E038EF-DA20-4C2E-9E00-2A715A57A505}</a:tableStyleId>
              </a:tblPr>
              <a:tblGrid>
                <a:gridCol w="991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8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8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8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Smiley Face 7"/>
          <p:cNvSpPr/>
          <p:nvPr/>
        </p:nvSpPr>
        <p:spPr>
          <a:xfrm>
            <a:off x="7808119" y="2778919"/>
            <a:ext cx="471487" cy="450469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900863" y="4363442"/>
            <a:ext cx="478631" cy="422765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009354" y="4882848"/>
            <a:ext cx="333671" cy="1893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50592" y="2774454"/>
            <a:ext cx="14114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hopeful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90220" y="3614539"/>
            <a:ext cx="12180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ored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92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4"/>
          <p:cNvSpPr/>
          <p:nvPr/>
        </p:nvSpPr>
        <p:spPr>
          <a:xfrm>
            <a:off x="27418" y="82651"/>
            <a:ext cx="5919680" cy="595152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lvl="0"/>
            <a:r>
              <a:rPr lang="en" sz="3000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PRACTICE</a:t>
            </a:r>
            <a:endParaRPr sz="3000" dirty="0">
              <a:solidFill>
                <a:schemeClr val="lt1"/>
              </a:solidFill>
              <a:latin typeface="Domine SemiBold"/>
              <a:ea typeface="Domine SemiBold"/>
              <a:cs typeface="Domine SemiBold"/>
              <a:sym typeface="Domine SemiBold"/>
            </a:endParaRPr>
          </a:p>
        </p:txBody>
      </p:sp>
      <p:grpSp>
        <p:nvGrpSpPr>
          <p:cNvPr id="1006" name="Google Shape;1006;p44"/>
          <p:cNvGrpSpPr/>
          <p:nvPr/>
        </p:nvGrpSpPr>
        <p:grpSpPr>
          <a:xfrm>
            <a:off x="-11702" y="3998567"/>
            <a:ext cx="984114" cy="1050270"/>
            <a:chOff x="1856136" y="1549944"/>
            <a:chExt cx="306652" cy="312583"/>
          </a:xfrm>
        </p:grpSpPr>
        <p:sp>
          <p:nvSpPr>
            <p:cNvPr id="1007" name="Google Shape;1007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8" name="Google Shape;1018;p44"/>
          <p:cNvGrpSpPr/>
          <p:nvPr/>
        </p:nvGrpSpPr>
        <p:grpSpPr>
          <a:xfrm flipH="1">
            <a:off x="5300584" y="0"/>
            <a:ext cx="824348" cy="811180"/>
            <a:chOff x="1856136" y="1549944"/>
            <a:chExt cx="306652" cy="312583"/>
          </a:xfrm>
        </p:grpSpPr>
        <p:sp>
          <p:nvSpPr>
            <p:cNvPr id="1019" name="Google Shape;1019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9053" y="739841"/>
            <a:ext cx="502606" cy="707886"/>
            <a:chOff x="178859" y="628665"/>
            <a:chExt cx="502606" cy="707886"/>
          </a:xfrm>
        </p:grpSpPr>
        <p:sp>
          <p:nvSpPr>
            <p:cNvPr id="32" name="Rounded Rectangle 31"/>
            <p:cNvSpPr/>
            <p:nvPr/>
          </p:nvSpPr>
          <p:spPr>
            <a:xfrm>
              <a:off x="178859" y="742116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8DA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251" y="628665"/>
              <a:ext cx="449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882073" y="811180"/>
            <a:ext cx="8022261" cy="415498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BINGO GAME</a:t>
            </a:r>
          </a:p>
          <a:p>
            <a:pPr lvl="0">
              <a:buClrTx/>
            </a:pPr>
            <a:r>
              <a:rPr lang="en-US" sz="2400" dirty="0" smtClean="0">
                <a:solidFill>
                  <a:sysClr val="windowText" lastClr="000000"/>
                </a:solidFill>
                <a:latin typeface="+mn-lt"/>
              </a:rPr>
              <a:t>.T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he teacher reads the answers. If you hear the word you wrote, draw an “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X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” ​​on it. If </a:t>
            </a:r>
            <a:r>
              <a:rPr lang="en-US" sz="2400" dirty="0" smtClean="0">
                <a:solidFill>
                  <a:sysClr val="windowText" lastClr="000000"/>
                </a:solidFill>
                <a:latin typeface="+mn-lt"/>
              </a:rPr>
              <a:t>the “</a:t>
            </a:r>
            <a:r>
              <a:rPr lang="en-US" sz="2400" b="1" dirty="0" smtClean="0">
                <a:solidFill>
                  <a:sysClr val="windowText" lastClr="000000"/>
                </a:solidFill>
                <a:latin typeface="+mn-lt"/>
              </a:rPr>
              <a:t>X</a:t>
            </a:r>
            <a:r>
              <a:rPr lang="en-US" sz="2400" dirty="0" smtClean="0">
                <a:solidFill>
                  <a:sysClr val="windowText" lastClr="000000"/>
                </a:solidFill>
                <a:latin typeface="+mn-lt"/>
              </a:rPr>
              <a:t>”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form a horizontal, vertical or diagonal line you say “Bingo</a:t>
            </a:r>
            <a:r>
              <a:rPr lang="en-US" sz="2400" dirty="0" smtClean="0">
                <a:solidFill>
                  <a:sysClr val="windowText" lastClr="000000"/>
                </a:solidFill>
                <a:latin typeface="+mn-lt"/>
              </a:rPr>
              <a:t>”</a:t>
            </a:r>
          </a:p>
          <a:p>
            <a:pPr lvl="0">
              <a:buClrTx/>
            </a:pPr>
            <a:endParaRPr lang="en-US" sz="2400" dirty="0" smtClean="0">
              <a:solidFill>
                <a:sysClr val="windowText" lastClr="000000"/>
              </a:solidFill>
              <a:latin typeface="+mn-lt"/>
            </a:endParaRPr>
          </a:p>
          <a:p>
            <a:pPr lvl="0">
              <a:buClrTx/>
            </a:pPr>
            <a:endParaRPr lang="en-US" sz="2400" dirty="0">
              <a:solidFill>
                <a:sysClr val="windowText" lastClr="000000"/>
              </a:solidFill>
              <a:latin typeface="+mn-lt"/>
            </a:endParaRPr>
          </a:p>
          <a:p>
            <a:pPr lvl="0">
              <a:buClrTx/>
            </a:pPr>
            <a:endParaRPr lang="en-US" sz="2400" dirty="0" smtClean="0">
              <a:solidFill>
                <a:sysClr val="windowText" lastClr="000000"/>
              </a:solidFill>
              <a:latin typeface="+mn-lt"/>
            </a:endParaRPr>
          </a:p>
          <a:p>
            <a:pPr lvl="0">
              <a:buClrTx/>
            </a:pPr>
            <a:endParaRPr lang="en-US" sz="2400" dirty="0">
              <a:solidFill>
                <a:sysClr val="windowText" lastClr="000000"/>
              </a:solidFill>
              <a:latin typeface="+mn-lt"/>
            </a:endParaRPr>
          </a:p>
          <a:p>
            <a:pPr lvl="0">
              <a:buClrTx/>
            </a:pPr>
            <a:endParaRPr lang="en-US" sz="2400" dirty="0" smtClean="0">
              <a:solidFill>
                <a:sysClr val="windowText" lastClr="000000"/>
              </a:solidFill>
              <a:latin typeface="+mn-lt"/>
            </a:endParaRPr>
          </a:p>
          <a:p>
            <a:pPr lvl="0">
              <a:buClrTx/>
            </a:pPr>
            <a:r>
              <a:rPr lang="en-US" sz="2400" dirty="0" smtClean="0">
                <a:solidFill>
                  <a:sysClr val="windowText" lastClr="000000"/>
                </a:solidFill>
                <a:latin typeface="+mn-lt"/>
              </a:rPr>
              <a:t>. Who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has Bingo first is the winner and receives an interesting gift. 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55389"/>
              </p:ext>
            </p:extLst>
          </p:nvPr>
        </p:nvGraphicFramePr>
        <p:xfrm>
          <a:off x="3079441" y="2396703"/>
          <a:ext cx="2395998" cy="1625091"/>
        </p:xfrm>
        <a:graphic>
          <a:graphicData uri="http://schemas.openxmlformats.org/drawingml/2006/table">
            <a:tbl>
              <a:tblPr firstRow="1" bandRow="1">
                <a:tableStyleId>{67E038EF-DA20-4C2E-9E00-2A715A57A505}</a:tableStyleId>
              </a:tblPr>
              <a:tblGrid>
                <a:gridCol w="79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6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X</a:t>
                      </a:r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6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X</a:t>
                      </a:r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6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X</a:t>
                      </a:r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471863" y="2485798"/>
            <a:ext cx="7144" cy="141446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131346" y="2673917"/>
            <a:ext cx="2252077" cy="1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71825" y="2485798"/>
            <a:ext cx="2185862" cy="1493271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2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3">
            <a:extLst>
              <a:ext uri="{FF2B5EF4-FFF2-40B4-BE49-F238E27FC236}">
                <a16:creationId xmlns:a16="http://schemas.microsoft.com/office/drawing/2014/main" id="{D59AED54-7369-44ED-92F1-537C1A4AD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1810381"/>
            <a:ext cx="2114550" cy="2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100">
              <a:solidFill>
                <a:srgbClr val="343B42"/>
              </a:solidFill>
            </a:endParaRPr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4A6E4D36-B65D-4195-B9C9-2BA27C914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4" y="4782181"/>
            <a:ext cx="184703" cy="2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100">
              <a:solidFill>
                <a:srgbClr val="343B4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73844" y="98541"/>
            <a:ext cx="4903076" cy="184456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en-US" sz="2400" b="1" dirty="0"/>
              <a:t>What activities can you remember?</a:t>
            </a:r>
          </a:p>
        </p:txBody>
      </p:sp>
      <p:pic>
        <p:nvPicPr>
          <p:cNvPr id="6" name="Picture 5" descr="C:\Users\Dell\Downloads\QR CODE U4 WARM UP MEN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3159"/>
            <a:ext cx="3664744" cy="29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2775" y="4860454"/>
            <a:ext cx="8508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www.mentimeter.com/app/presentation/n/741c63e1b3a846197d255fff9972b781/present?question=mvyeobjdm2gk</a:t>
            </a:r>
            <a:r>
              <a:rPr lang="en-US" sz="1200" dirty="0" smtClean="0"/>
              <a:t> </a:t>
            </a:r>
            <a:endParaRPr lang="en-US" dirty="0"/>
          </a:p>
        </p:txBody>
      </p:sp>
      <p:sp>
        <p:nvSpPr>
          <p:cNvPr id="8" name="Freeform 4"/>
          <p:cNvSpPr/>
          <p:nvPr/>
        </p:nvSpPr>
        <p:spPr>
          <a:xfrm>
            <a:off x="5776920" y="800099"/>
            <a:ext cx="3367080" cy="4150525"/>
          </a:xfrm>
          <a:custGeom>
            <a:avLst/>
            <a:gdLst/>
            <a:ahLst/>
            <a:cxnLst/>
            <a:rect l="l" t="t" r="r" b="b"/>
            <a:pathLst>
              <a:path w="6734160" h="10311947">
                <a:moveTo>
                  <a:pt x="0" y="0"/>
                </a:moveTo>
                <a:lnTo>
                  <a:pt x="6734160" y="0"/>
                </a:lnTo>
                <a:lnTo>
                  <a:pt x="6734160" y="10311947"/>
                </a:lnTo>
                <a:lnTo>
                  <a:pt x="0" y="1031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277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4"/>
          <p:cNvSpPr/>
          <p:nvPr/>
        </p:nvSpPr>
        <p:spPr>
          <a:xfrm>
            <a:off x="27418" y="82651"/>
            <a:ext cx="5919680" cy="595152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lvl="0"/>
            <a:r>
              <a:rPr lang="en" sz="3000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PRACTICE</a:t>
            </a:r>
            <a:endParaRPr sz="3000" dirty="0">
              <a:solidFill>
                <a:schemeClr val="lt1"/>
              </a:solidFill>
              <a:latin typeface="Domine SemiBold"/>
              <a:ea typeface="Domine SemiBold"/>
              <a:cs typeface="Domine SemiBold"/>
              <a:sym typeface="Domine SemiBold"/>
            </a:endParaRPr>
          </a:p>
        </p:txBody>
      </p:sp>
      <p:grpSp>
        <p:nvGrpSpPr>
          <p:cNvPr id="1006" name="Google Shape;1006;p44"/>
          <p:cNvGrpSpPr/>
          <p:nvPr/>
        </p:nvGrpSpPr>
        <p:grpSpPr>
          <a:xfrm>
            <a:off x="165814" y="4093230"/>
            <a:ext cx="984114" cy="1050270"/>
            <a:chOff x="1856136" y="1549944"/>
            <a:chExt cx="306652" cy="312583"/>
          </a:xfrm>
        </p:grpSpPr>
        <p:sp>
          <p:nvSpPr>
            <p:cNvPr id="1007" name="Google Shape;1007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8" name="Google Shape;1018;p44"/>
          <p:cNvGrpSpPr/>
          <p:nvPr/>
        </p:nvGrpSpPr>
        <p:grpSpPr>
          <a:xfrm flipH="1">
            <a:off x="5300584" y="0"/>
            <a:ext cx="824348" cy="811180"/>
            <a:chOff x="1856136" y="1549944"/>
            <a:chExt cx="306652" cy="312583"/>
          </a:xfrm>
        </p:grpSpPr>
        <p:sp>
          <p:nvSpPr>
            <p:cNvPr id="1019" name="Google Shape;1019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54256" y="3732771"/>
            <a:ext cx="5251800" cy="528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302584"/>
              </p:ext>
            </p:extLst>
          </p:nvPr>
        </p:nvGraphicFramePr>
        <p:xfrm>
          <a:off x="1116396" y="1624714"/>
          <a:ext cx="7397158" cy="2918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7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4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506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</a:t>
                      </a:r>
                      <a:r>
                        <a:rPr lang="en-US" sz="2800" i="1" dirty="0" err="1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678117" y="848071"/>
            <a:ext cx="8369914" cy="715574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20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000" dirty="0">
              <a:solidFill>
                <a:srgbClr val="F2653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053" y="739841"/>
            <a:ext cx="502606" cy="707886"/>
            <a:chOff x="178859" y="628665"/>
            <a:chExt cx="502606" cy="707886"/>
          </a:xfrm>
        </p:grpSpPr>
        <p:sp>
          <p:nvSpPr>
            <p:cNvPr id="32" name="Rounded Rectangle 31"/>
            <p:cNvSpPr/>
            <p:nvPr/>
          </p:nvSpPr>
          <p:spPr>
            <a:xfrm>
              <a:off x="178859" y="742116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8DA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251" y="628665"/>
              <a:ext cx="449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48896" y="2167089"/>
            <a:ext cx="1337480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9115" y="2771142"/>
            <a:ext cx="1897038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09492" y="3322926"/>
            <a:ext cx="3704062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65767" y="3928899"/>
            <a:ext cx="2872853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4"/>
          <p:cNvSpPr/>
          <p:nvPr/>
        </p:nvSpPr>
        <p:spPr>
          <a:xfrm>
            <a:off x="27418" y="82651"/>
            <a:ext cx="5919680" cy="595152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lvl="0"/>
            <a:r>
              <a:rPr lang="en" sz="3000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PRACTICE</a:t>
            </a:r>
            <a:endParaRPr sz="3000" dirty="0">
              <a:solidFill>
                <a:schemeClr val="lt1"/>
              </a:solidFill>
              <a:latin typeface="Domine SemiBold"/>
              <a:ea typeface="Domine SemiBold"/>
              <a:cs typeface="Domine SemiBold"/>
              <a:sym typeface="Domine SemiBold"/>
            </a:endParaRPr>
          </a:p>
        </p:txBody>
      </p:sp>
      <p:grpSp>
        <p:nvGrpSpPr>
          <p:cNvPr id="1006" name="Google Shape;1006;p44"/>
          <p:cNvGrpSpPr/>
          <p:nvPr/>
        </p:nvGrpSpPr>
        <p:grpSpPr>
          <a:xfrm>
            <a:off x="165814" y="4093230"/>
            <a:ext cx="984114" cy="1050270"/>
            <a:chOff x="1856136" y="1549944"/>
            <a:chExt cx="306652" cy="312583"/>
          </a:xfrm>
        </p:grpSpPr>
        <p:sp>
          <p:nvSpPr>
            <p:cNvPr id="1007" name="Google Shape;1007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8" name="Google Shape;1018;p44"/>
          <p:cNvGrpSpPr/>
          <p:nvPr/>
        </p:nvGrpSpPr>
        <p:grpSpPr>
          <a:xfrm flipH="1">
            <a:off x="5300584" y="0"/>
            <a:ext cx="824348" cy="811180"/>
            <a:chOff x="1856136" y="1549944"/>
            <a:chExt cx="306652" cy="312583"/>
          </a:xfrm>
        </p:grpSpPr>
        <p:sp>
          <p:nvSpPr>
            <p:cNvPr id="1019" name="Google Shape;1019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54256" y="3732771"/>
            <a:ext cx="5251800" cy="528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179469"/>
              </p:ext>
            </p:extLst>
          </p:nvPr>
        </p:nvGraphicFramePr>
        <p:xfrm>
          <a:off x="256430" y="1509187"/>
          <a:ext cx="8686799" cy="3182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1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5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adj_suffixes</a:t>
                      </a:r>
                      <a:endParaRPr lang="en-US" sz="2400" b="1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Meaning 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773">
                <a:tc>
                  <a:txBody>
                    <a:bodyPr/>
                    <a:lstStyle/>
                    <a:p>
                      <a:pPr algn="ctr"/>
                      <a:r>
                        <a:rPr lang="en-US" sz="2800" i="1" smtClean="0"/>
                        <a:t>adj-ful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7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adj</a:t>
                      </a:r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adj-ed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7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adj-ing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678117" y="848070"/>
            <a:ext cx="8369914" cy="523216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Meaning of adjective suffixes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71523" y="2360851"/>
            <a:ext cx="4733351" cy="44627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300" b="1" i="1" dirty="0">
                <a:solidFill>
                  <a:srgbClr val="002060"/>
                </a:solidFill>
              </a:rPr>
              <a:t>full of or having  the qualities of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73238" y="3017361"/>
            <a:ext cx="4148733" cy="44627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300" b="1" i="1" dirty="0">
                <a:solidFill>
                  <a:srgbClr val="002060"/>
                </a:solidFill>
              </a:rPr>
              <a:t>without or lacking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98881" y="3570943"/>
            <a:ext cx="6925179" cy="44627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0">
              <a:defRPr/>
            </a:pPr>
            <a:r>
              <a:rPr lang="en-US" sz="2300" b="1" i="1" dirty="0">
                <a:solidFill>
                  <a:srgbClr val="002060"/>
                </a:solidFill>
              </a:rPr>
              <a:t>describing how </a:t>
            </a:r>
            <a:r>
              <a:rPr lang="en-GB" sz="2300" b="1" dirty="0">
                <a:solidFill>
                  <a:srgbClr val="002060"/>
                </a:solidFill>
              </a:rPr>
              <a:t>people are made to feel 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endParaRPr lang="x-none" sz="2300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21837" y="4141362"/>
            <a:ext cx="7300932" cy="44627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lvl="0">
              <a:defRPr/>
            </a:pPr>
            <a:r>
              <a:rPr lang="en-US" sz="2300" b="1" i="1" dirty="0">
                <a:solidFill>
                  <a:srgbClr val="002060"/>
                </a:solidFill>
              </a:rPr>
              <a:t>describing things or </a:t>
            </a:r>
            <a:r>
              <a:rPr lang="en-GB" sz="2300" b="1" dirty="0">
                <a:solidFill>
                  <a:srgbClr val="002060"/>
                </a:solidFill>
              </a:rPr>
              <a:t>people causing the feeling</a:t>
            </a:r>
            <a:endParaRPr lang="x-none" sz="2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1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4"/>
          <p:cNvSpPr/>
          <p:nvPr/>
        </p:nvSpPr>
        <p:spPr>
          <a:xfrm>
            <a:off x="27418" y="82651"/>
            <a:ext cx="5919680" cy="595152"/>
          </a:xfrm>
          <a:prstGeom prst="roundRect">
            <a:avLst>
              <a:gd name="adj" fmla="val 50000"/>
            </a:avLst>
          </a:prstGeom>
          <a:solidFill>
            <a:srgbClr val="55A07F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lvl="0"/>
            <a:r>
              <a:rPr lang="en" sz="3000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PRACTICE</a:t>
            </a:r>
            <a:endParaRPr sz="3000" dirty="0">
              <a:solidFill>
                <a:schemeClr val="lt1"/>
              </a:solidFill>
              <a:latin typeface="Domine SemiBold"/>
              <a:ea typeface="Domine SemiBold"/>
              <a:cs typeface="Domine SemiBold"/>
              <a:sym typeface="Domine SemiBold"/>
            </a:endParaRPr>
          </a:p>
        </p:txBody>
      </p:sp>
      <p:grpSp>
        <p:nvGrpSpPr>
          <p:cNvPr id="1006" name="Google Shape;1006;p44"/>
          <p:cNvGrpSpPr/>
          <p:nvPr/>
        </p:nvGrpSpPr>
        <p:grpSpPr>
          <a:xfrm>
            <a:off x="165814" y="4093230"/>
            <a:ext cx="984114" cy="1050270"/>
            <a:chOff x="1856136" y="1549944"/>
            <a:chExt cx="306652" cy="312583"/>
          </a:xfrm>
        </p:grpSpPr>
        <p:sp>
          <p:nvSpPr>
            <p:cNvPr id="1007" name="Google Shape;1007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18" name="Google Shape;1018;p44"/>
          <p:cNvGrpSpPr/>
          <p:nvPr/>
        </p:nvGrpSpPr>
        <p:grpSpPr>
          <a:xfrm flipH="1">
            <a:off x="5300584" y="0"/>
            <a:ext cx="824348" cy="811180"/>
            <a:chOff x="1856136" y="1549944"/>
            <a:chExt cx="306652" cy="312583"/>
          </a:xfrm>
        </p:grpSpPr>
        <p:sp>
          <p:nvSpPr>
            <p:cNvPr id="1019" name="Google Shape;1019;p44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288925" y="1969368"/>
            <a:ext cx="8690779" cy="1938988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dirty="0"/>
              <a:t>Oh, when you came, I____________ as a volunteer at our local </a:t>
            </a:r>
            <a:r>
              <a:rPr lang="en-US" sz="2400" dirty="0" err="1"/>
              <a:t>centre</a:t>
            </a:r>
            <a:r>
              <a:rPr lang="en-US" sz="2400" dirty="0"/>
              <a:t> for community development. 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/>
              <a:t>2. </a:t>
            </a:r>
            <a:r>
              <a:rPr lang="en-US" sz="2400" dirty="0"/>
              <a:t>Last summer, while I was visiting the </a:t>
            </a:r>
            <a:r>
              <a:rPr lang="en-US" sz="2400" dirty="0" err="1"/>
              <a:t>centre</a:t>
            </a:r>
            <a:r>
              <a:rPr lang="en-US" sz="2400" dirty="0"/>
              <a:t>, I_____ an advertisement for volunteers.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819864" y="802721"/>
            <a:ext cx="7907584" cy="830993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2400" dirty="0">
              <a:solidFill>
                <a:srgbClr val="F2653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62524" y="810539"/>
            <a:ext cx="502606" cy="707886"/>
            <a:chOff x="270534" y="977776"/>
            <a:chExt cx="502606" cy="707886"/>
          </a:xfrm>
        </p:grpSpPr>
        <p:sp>
          <p:nvSpPr>
            <p:cNvPr id="41" name="Rounded Rectangle 40"/>
            <p:cNvSpPr/>
            <p:nvPr/>
          </p:nvSpPr>
          <p:spPr>
            <a:xfrm>
              <a:off x="270534" y="1080416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8DA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6926" y="977776"/>
              <a:ext cx="449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3674613" y="1892250"/>
            <a:ext cx="2164367" cy="52321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55A07F"/>
                </a:solidFill>
              </a:rPr>
              <a:t>w</a:t>
            </a:r>
            <a:r>
              <a:rPr lang="x-none" sz="2800" dirty="0">
                <a:solidFill>
                  <a:srgbClr val="55A07F"/>
                </a:solidFill>
              </a:rPr>
              <a:t>as working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6883046" y="2991336"/>
            <a:ext cx="824257" cy="52321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>
                <a:solidFill>
                  <a:srgbClr val="55A07F"/>
                </a:solidFill>
              </a:rPr>
              <a:t>saw</a:t>
            </a:r>
            <a:endParaRPr lang="x-none" sz="2800" dirty="0">
              <a:solidFill>
                <a:srgbClr val="55A0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5842" y="2299205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(Past continuous)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24057" y="3514552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(Past simple)</a:t>
            </a:r>
          </a:p>
        </p:txBody>
      </p:sp>
    </p:spTree>
    <p:extLst>
      <p:ext uri="{BB962C8B-B14F-4D97-AF65-F5344CB8AC3E}">
        <p14:creationId xmlns:p14="http://schemas.microsoft.com/office/powerpoint/2010/main" val="37190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352;p54"/>
          <p:cNvSpPr/>
          <p:nvPr/>
        </p:nvSpPr>
        <p:spPr>
          <a:xfrm>
            <a:off x="45743" y="2604355"/>
            <a:ext cx="4989795" cy="993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442" name="Google Shape;442;p36"/>
          <p:cNvSpPr/>
          <p:nvPr/>
        </p:nvSpPr>
        <p:spPr>
          <a:xfrm>
            <a:off x="4914576" y="345966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44" name="Google Shape;444;p36"/>
          <p:cNvSpPr txBox="1">
            <a:spLocks noGrp="1"/>
          </p:cNvSpPr>
          <p:nvPr>
            <p:ph type="title"/>
          </p:nvPr>
        </p:nvSpPr>
        <p:spPr>
          <a:xfrm>
            <a:off x="408711" y="2721427"/>
            <a:ext cx="4326116" cy="8418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lvl="0"/>
            <a:r>
              <a:rPr lang="en" b="1" dirty="0"/>
              <a:t>DISCUSSION</a:t>
            </a:r>
            <a:endParaRPr lang="en-US" b="1" dirty="0"/>
          </a:p>
        </p:txBody>
      </p:sp>
      <p:sp>
        <p:nvSpPr>
          <p:cNvPr id="445" name="Google Shape;445;p36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03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564" name="Google Shape;564;p36"/>
          <p:cNvGrpSpPr/>
          <p:nvPr/>
        </p:nvGrpSpPr>
        <p:grpSpPr>
          <a:xfrm>
            <a:off x="7919814" y="492430"/>
            <a:ext cx="1008370" cy="1049504"/>
            <a:chOff x="8072874" y="1531725"/>
            <a:chExt cx="794994" cy="827423"/>
          </a:xfrm>
        </p:grpSpPr>
        <p:sp>
          <p:nvSpPr>
            <p:cNvPr id="565" name="Google Shape;565;p36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76" name="Google Shape;576;p36"/>
          <p:cNvGrpSpPr/>
          <p:nvPr/>
        </p:nvGrpSpPr>
        <p:grpSpPr>
          <a:xfrm>
            <a:off x="3954455" y="561875"/>
            <a:ext cx="1235103" cy="1258989"/>
            <a:chOff x="1856136" y="1549944"/>
            <a:chExt cx="306652" cy="312583"/>
          </a:xfrm>
        </p:grpSpPr>
        <p:sp>
          <p:nvSpPr>
            <p:cNvPr id="577" name="Google Shape;577;p3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177;p62"/>
          <p:cNvGrpSpPr/>
          <p:nvPr/>
        </p:nvGrpSpPr>
        <p:grpSpPr>
          <a:xfrm>
            <a:off x="5157227" y="1447055"/>
            <a:ext cx="3428981" cy="3121787"/>
            <a:chOff x="2697675" y="3695375"/>
            <a:chExt cx="842750" cy="767250"/>
          </a:xfrm>
        </p:grpSpPr>
        <p:sp>
          <p:nvSpPr>
            <p:cNvPr id="151" name="Google Shape;2178;p62"/>
            <p:cNvSpPr/>
            <p:nvPr/>
          </p:nvSpPr>
          <p:spPr>
            <a:xfrm>
              <a:off x="2697675" y="3695375"/>
              <a:ext cx="842750" cy="767250"/>
            </a:xfrm>
            <a:custGeom>
              <a:avLst/>
              <a:gdLst/>
              <a:ahLst/>
              <a:cxnLst/>
              <a:rect l="l" t="t" r="r" b="b"/>
              <a:pathLst>
                <a:path w="33710" h="30690" extrusionOk="0">
                  <a:moveTo>
                    <a:pt x="12927" y="14280"/>
                  </a:moveTo>
                  <a:lnTo>
                    <a:pt x="15648" y="15084"/>
                  </a:lnTo>
                  <a:cubicBezTo>
                    <a:pt x="15754" y="15158"/>
                    <a:pt x="15881" y="15212"/>
                    <a:pt x="16018" y="15212"/>
                  </a:cubicBezTo>
                  <a:lnTo>
                    <a:pt x="16050" y="15212"/>
                  </a:lnTo>
                  <a:cubicBezTo>
                    <a:pt x="16135" y="15212"/>
                    <a:pt x="16209" y="15201"/>
                    <a:pt x="16283" y="15169"/>
                  </a:cubicBezTo>
                  <a:lnTo>
                    <a:pt x="20582" y="15116"/>
                  </a:lnTo>
                  <a:lnTo>
                    <a:pt x="20582" y="15116"/>
                  </a:lnTo>
                  <a:cubicBezTo>
                    <a:pt x="20549" y="15370"/>
                    <a:pt x="20528" y="15624"/>
                    <a:pt x="20497" y="15868"/>
                  </a:cubicBezTo>
                  <a:cubicBezTo>
                    <a:pt x="20465" y="16175"/>
                    <a:pt x="20655" y="16450"/>
                    <a:pt x="20942" y="16545"/>
                  </a:cubicBezTo>
                  <a:cubicBezTo>
                    <a:pt x="21111" y="16598"/>
                    <a:pt x="21280" y="16651"/>
                    <a:pt x="21450" y="16694"/>
                  </a:cubicBezTo>
                  <a:lnTo>
                    <a:pt x="20751" y="25926"/>
                  </a:lnTo>
                  <a:cubicBezTo>
                    <a:pt x="20709" y="25926"/>
                    <a:pt x="20655" y="25926"/>
                    <a:pt x="20613" y="25936"/>
                  </a:cubicBezTo>
                  <a:cubicBezTo>
                    <a:pt x="20560" y="25799"/>
                    <a:pt x="20497" y="25671"/>
                    <a:pt x="20422" y="25555"/>
                  </a:cubicBezTo>
                  <a:cubicBezTo>
                    <a:pt x="20253" y="25279"/>
                    <a:pt x="20041" y="25046"/>
                    <a:pt x="19777" y="24867"/>
                  </a:cubicBezTo>
                  <a:cubicBezTo>
                    <a:pt x="19300" y="24528"/>
                    <a:pt x="18761" y="24443"/>
                    <a:pt x="18358" y="24432"/>
                  </a:cubicBezTo>
                  <a:cubicBezTo>
                    <a:pt x="18316" y="24284"/>
                    <a:pt x="18274" y="24115"/>
                    <a:pt x="18199" y="23956"/>
                  </a:cubicBezTo>
                  <a:cubicBezTo>
                    <a:pt x="18062" y="23596"/>
                    <a:pt x="17871" y="23300"/>
                    <a:pt x="17638" y="23056"/>
                  </a:cubicBezTo>
                  <a:cubicBezTo>
                    <a:pt x="17321" y="22738"/>
                    <a:pt x="16940" y="22538"/>
                    <a:pt x="16505" y="22463"/>
                  </a:cubicBezTo>
                  <a:cubicBezTo>
                    <a:pt x="16369" y="22443"/>
                    <a:pt x="16236" y="22432"/>
                    <a:pt x="16104" y="22432"/>
                  </a:cubicBezTo>
                  <a:cubicBezTo>
                    <a:pt x="15827" y="22432"/>
                    <a:pt x="15561" y="22479"/>
                    <a:pt x="15309" y="22580"/>
                  </a:cubicBezTo>
                  <a:cubicBezTo>
                    <a:pt x="15023" y="22696"/>
                    <a:pt x="14759" y="22887"/>
                    <a:pt x="14536" y="23131"/>
                  </a:cubicBezTo>
                  <a:cubicBezTo>
                    <a:pt x="14388" y="23289"/>
                    <a:pt x="14282" y="23448"/>
                    <a:pt x="14197" y="23585"/>
                  </a:cubicBezTo>
                  <a:cubicBezTo>
                    <a:pt x="13795" y="23649"/>
                    <a:pt x="13425" y="23797"/>
                    <a:pt x="13117" y="24030"/>
                  </a:cubicBezTo>
                  <a:lnTo>
                    <a:pt x="13117" y="23935"/>
                  </a:lnTo>
                  <a:cubicBezTo>
                    <a:pt x="13138" y="23924"/>
                    <a:pt x="13150" y="23924"/>
                    <a:pt x="13160" y="23924"/>
                  </a:cubicBezTo>
                  <a:cubicBezTo>
                    <a:pt x="13456" y="23861"/>
                    <a:pt x="13668" y="23585"/>
                    <a:pt x="13658" y="23289"/>
                  </a:cubicBezTo>
                  <a:cubicBezTo>
                    <a:pt x="13615" y="21108"/>
                    <a:pt x="13467" y="18694"/>
                    <a:pt x="13255" y="16831"/>
                  </a:cubicBezTo>
                  <a:cubicBezTo>
                    <a:pt x="13223" y="16619"/>
                    <a:pt x="13202" y="16376"/>
                    <a:pt x="13150" y="16132"/>
                  </a:cubicBezTo>
                  <a:cubicBezTo>
                    <a:pt x="13138" y="16047"/>
                    <a:pt x="13117" y="15963"/>
                    <a:pt x="13107" y="15889"/>
                  </a:cubicBezTo>
                  <a:cubicBezTo>
                    <a:pt x="13011" y="15433"/>
                    <a:pt x="12959" y="14904"/>
                    <a:pt x="12927" y="14280"/>
                  </a:cubicBezTo>
                  <a:close/>
                  <a:moveTo>
                    <a:pt x="24975" y="21712"/>
                  </a:moveTo>
                  <a:lnTo>
                    <a:pt x="25737" y="27027"/>
                  </a:lnTo>
                  <a:cubicBezTo>
                    <a:pt x="25600" y="27090"/>
                    <a:pt x="25483" y="27206"/>
                    <a:pt x="25398" y="27344"/>
                  </a:cubicBezTo>
                  <a:cubicBezTo>
                    <a:pt x="25346" y="27429"/>
                    <a:pt x="25314" y="27524"/>
                    <a:pt x="25303" y="27619"/>
                  </a:cubicBezTo>
                  <a:cubicBezTo>
                    <a:pt x="25113" y="27619"/>
                    <a:pt x="24932" y="27608"/>
                    <a:pt x="24732" y="27608"/>
                  </a:cubicBezTo>
                  <a:cubicBezTo>
                    <a:pt x="24626" y="27408"/>
                    <a:pt x="24499" y="27238"/>
                    <a:pt x="24351" y="27079"/>
                  </a:cubicBezTo>
                  <a:cubicBezTo>
                    <a:pt x="24255" y="26994"/>
                    <a:pt x="24160" y="26910"/>
                    <a:pt x="24054" y="26825"/>
                  </a:cubicBezTo>
                  <a:lnTo>
                    <a:pt x="24975" y="21712"/>
                  </a:lnTo>
                  <a:close/>
                  <a:moveTo>
                    <a:pt x="8713" y="24221"/>
                  </a:moveTo>
                  <a:cubicBezTo>
                    <a:pt x="9137" y="24242"/>
                    <a:pt x="9539" y="24253"/>
                    <a:pt x="9931" y="24253"/>
                  </a:cubicBezTo>
                  <a:lnTo>
                    <a:pt x="10344" y="26698"/>
                  </a:lnTo>
                  <a:cubicBezTo>
                    <a:pt x="10026" y="26973"/>
                    <a:pt x="9804" y="27291"/>
                    <a:pt x="9656" y="27587"/>
                  </a:cubicBezTo>
                  <a:cubicBezTo>
                    <a:pt x="9211" y="27598"/>
                    <a:pt x="8777" y="27608"/>
                    <a:pt x="8364" y="27630"/>
                  </a:cubicBezTo>
                  <a:cubicBezTo>
                    <a:pt x="8290" y="27566"/>
                    <a:pt x="8226" y="27492"/>
                    <a:pt x="8152" y="27408"/>
                  </a:cubicBezTo>
                  <a:cubicBezTo>
                    <a:pt x="8110" y="27365"/>
                    <a:pt x="8078" y="27323"/>
                    <a:pt x="8036" y="27281"/>
                  </a:cubicBezTo>
                  <a:lnTo>
                    <a:pt x="8713" y="24221"/>
                  </a:lnTo>
                  <a:close/>
                  <a:moveTo>
                    <a:pt x="25973" y="0"/>
                  </a:moveTo>
                  <a:cubicBezTo>
                    <a:pt x="25840" y="0"/>
                    <a:pt x="25701" y="13"/>
                    <a:pt x="25557" y="40"/>
                  </a:cubicBezTo>
                  <a:cubicBezTo>
                    <a:pt x="25356" y="72"/>
                    <a:pt x="25176" y="125"/>
                    <a:pt x="25007" y="167"/>
                  </a:cubicBezTo>
                  <a:cubicBezTo>
                    <a:pt x="24795" y="220"/>
                    <a:pt x="24605" y="273"/>
                    <a:pt x="24414" y="294"/>
                  </a:cubicBezTo>
                  <a:cubicBezTo>
                    <a:pt x="24358" y="298"/>
                    <a:pt x="24299" y="300"/>
                    <a:pt x="24239" y="300"/>
                  </a:cubicBezTo>
                  <a:cubicBezTo>
                    <a:pt x="23992" y="300"/>
                    <a:pt x="23712" y="265"/>
                    <a:pt x="23398" y="188"/>
                  </a:cubicBezTo>
                  <a:lnTo>
                    <a:pt x="23377" y="188"/>
                  </a:lnTo>
                  <a:cubicBezTo>
                    <a:pt x="23265" y="162"/>
                    <a:pt x="23114" y="128"/>
                    <a:pt x="22945" y="128"/>
                  </a:cubicBezTo>
                  <a:cubicBezTo>
                    <a:pt x="22775" y="128"/>
                    <a:pt x="22588" y="162"/>
                    <a:pt x="22403" y="273"/>
                  </a:cubicBezTo>
                  <a:cubicBezTo>
                    <a:pt x="22137" y="432"/>
                    <a:pt x="21968" y="707"/>
                    <a:pt x="21916" y="1046"/>
                  </a:cubicBezTo>
                  <a:cubicBezTo>
                    <a:pt x="21862" y="1395"/>
                    <a:pt x="21947" y="1755"/>
                    <a:pt x="22137" y="2073"/>
                  </a:cubicBezTo>
                  <a:cubicBezTo>
                    <a:pt x="22116" y="2168"/>
                    <a:pt x="22095" y="2232"/>
                    <a:pt x="22095" y="2274"/>
                  </a:cubicBezTo>
                  <a:cubicBezTo>
                    <a:pt x="22021" y="2687"/>
                    <a:pt x="22095" y="3110"/>
                    <a:pt x="22286" y="3481"/>
                  </a:cubicBezTo>
                  <a:cubicBezTo>
                    <a:pt x="22286" y="3481"/>
                    <a:pt x="22286" y="3491"/>
                    <a:pt x="22275" y="3491"/>
                  </a:cubicBezTo>
                  <a:cubicBezTo>
                    <a:pt x="22243" y="3947"/>
                    <a:pt x="22222" y="4444"/>
                    <a:pt x="22349" y="4931"/>
                  </a:cubicBezTo>
                  <a:cubicBezTo>
                    <a:pt x="22445" y="5302"/>
                    <a:pt x="22614" y="5651"/>
                    <a:pt x="22857" y="5947"/>
                  </a:cubicBezTo>
                  <a:cubicBezTo>
                    <a:pt x="22582" y="6107"/>
                    <a:pt x="22328" y="6297"/>
                    <a:pt x="22106" y="6519"/>
                  </a:cubicBezTo>
                  <a:lnTo>
                    <a:pt x="21916" y="6361"/>
                  </a:lnTo>
                  <a:cubicBezTo>
                    <a:pt x="21799" y="6265"/>
                    <a:pt x="21661" y="6213"/>
                    <a:pt x="21513" y="6213"/>
                  </a:cubicBezTo>
                  <a:lnTo>
                    <a:pt x="14938" y="6128"/>
                  </a:lnTo>
                  <a:cubicBezTo>
                    <a:pt x="14780" y="6128"/>
                    <a:pt x="14632" y="6180"/>
                    <a:pt x="14515" y="6286"/>
                  </a:cubicBezTo>
                  <a:lnTo>
                    <a:pt x="13710" y="6244"/>
                  </a:lnTo>
                  <a:cubicBezTo>
                    <a:pt x="13531" y="6244"/>
                    <a:pt x="13361" y="6307"/>
                    <a:pt x="13234" y="6434"/>
                  </a:cubicBezTo>
                  <a:lnTo>
                    <a:pt x="12588" y="7070"/>
                  </a:lnTo>
                  <a:lnTo>
                    <a:pt x="12715" y="6191"/>
                  </a:lnTo>
                  <a:cubicBezTo>
                    <a:pt x="12811" y="5620"/>
                    <a:pt x="12906" y="4879"/>
                    <a:pt x="12874" y="4116"/>
                  </a:cubicBezTo>
                  <a:cubicBezTo>
                    <a:pt x="12874" y="4010"/>
                    <a:pt x="12863" y="3905"/>
                    <a:pt x="12853" y="3788"/>
                  </a:cubicBezTo>
                  <a:cubicBezTo>
                    <a:pt x="12874" y="3735"/>
                    <a:pt x="12884" y="3682"/>
                    <a:pt x="12895" y="3629"/>
                  </a:cubicBezTo>
                  <a:lnTo>
                    <a:pt x="12895" y="3512"/>
                  </a:lnTo>
                  <a:cubicBezTo>
                    <a:pt x="12969" y="3333"/>
                    <a:pt x="12969" y="3142"/>
                    <a:pt x="12895" y="2962"/>
                  </a:cubicBezTo>
                  <a:cubicBezTo>
                    <a:pt x="12863" y="2454"/>
                    <a:pt x="12736" y="1819"/>
                    <a:pt x="12345" y="1385"/>
                  </a:cubicBezTo>
                  <a:cubicBezTo>
                    <a:pt x="12218" y="1247"/>
                    <a:pt x="12059" y="1120"/>
                    <a:pt x="11879" y="1004"/>
                  </a:cubicBezTo>
                  <a:cubicBezTo>
                    <a:pt x="11794" y="950"/>
                    <a:pt x="11710" y="898"/>
                    <a:pt x="11604" y="845"/>
                  </a:cubicBezTo>
                  <a:cubicBezTo>
                    <a:pt x="11088" y="587"/>
                    <a:pt x="10544" y="440"/>
                    <a:pt x="10007" y="440"/>
                  </a:cubicBezTo>
                  <a:cubicBezTo>
                    <a:pt x="9971" y="440"/>
                    <a:pt x="9935" y="441"/>
                    <a:pt x="9899" y="442"/>
                  </a:cubicBezTo>
                  <a:cubicBezTo>
                    <a:pt x="9391" y="453"/>
                    <a:pt x="8904" y="601"/>
                    <a:pt x="8480" y="856"/>
                  </a:cubicBezTo>
                  <a:cubicBezTo>
                    <a:pt x="8120" y="1088"/>
                    <a:pt x="7750" y="1343"/>
                    <a:pt x="7443" y="1691"/>
                  </a:cubicBezTo>
                  <a:cubicBezTo>
                    <a:pt x="7348" y="1808"/>
                    <a:pt x="7263" y="1935"/>
                    <a:pt x="7178" y="2073"/>
                  </a:cubicBezTo>
                  <a:cubicBezTo>
                    <a:pt x="7157" y="2105"/>
                    <a:pt x="7146" y="2126"/>
                    <a:pt x="7125" y="2157"/>
                  </a:cubicBezTo>
                  <a:cubicBezTo>
                    <a:pt x="6861" y="2644"/>
                    <a:pt x="6734" y="3227"/>
                    <a:pt x="6744" y="3830"/>
                  </a:cubicBezTo>
                  <a:cubicBezTo>
                    <a:pt x="6755" y="3999"/>
                    <a:pt x="6765" y="4180"/>
                    <a:pt x="6797" y="4359"/>
                  </a:cubicBezTo>
                  <a:cubicBezTo>
                    <a:pt x="6829" y="4667"/>
                    <a:pt x="6882" y="4984"/>
                    <a:pt x="6946" y="5281"/>
                  </a:cubicBezTo>
                  <a:lnTo>
                    <a:pt x="7040" y="5599"/>
                  </a:lnTo>
                  <a:cubicBezTo>
                    <a:pt x="7083" y="5778"/>
                    <a:pt x="7136" y="5958"/>
                    <a:pt x="7157" y="6117"/>
                  </a:cubicBezTo>
                  <a:cubicBezTo>
                    <a:pt x="7178" y="6213"/>
                    <a:pt x="7178" y="6307"/>
                    <a:pt x="7178" y="6382"/>
                  </a:cubicBezTo>
                  <a:cubicBezTo>
                    <a:pt x="7094" y="6445"/>
                    <a:pt x="7009" y="6498"/>
                    <a:pt x="6946" y="6573"/>
                  </a:cubicBezTo>
                  <a:cubicBezTo>
                    <a:pt x="6924" y="6583"/>
                    <a:pt x="6892" y="6604"/>
                    <a:pt x="6871" y="6615"/>
                  </a:cubicBezTo>
                  <a:cubicBezTo>
                    <a:pt x="6289" y="7049"/>
                    <a:pt x="6099" y="7822"/>
                    <a:pt x="6045" y="8393"/>
                  </a:cubicBezTo>
                  <a:cubicBezTo>
                    <a:pt x="6024" y="8552"/>
                    <a:pt x="6014" y="8721"/>
                    <a:pt x="6014" y="8880"/>
                  </a:cubicBezTo>
                  <a:cubicBezTo>
                    <a:pt x="5993" y="8954"/>
                    <a:pt x="5972" y="9039"/>
                    <a:pt x="5972" y="9124"/>
                  </a:cubicBezTo>
                  <a:cubicBezTo>
                    <a:pt x="5972" y="9441"/>
                    <a:pt x="6014" y="9770"/>
                    <a:pt x="6077" y="10087"/>
                  </a:cubicBezTo>
                  <a:cubicBezTo>
                    <a:pt x="6088" y="10330"/>
                    <a:pt x="6109" y="10585"/>
                    <a:pt x="6130" y="10828"/>
                  </a:cubicBezTo>
                  <a:lnTo>
                    <a:pt x="6162" y="11368"/>
                  </a:lnTo>
                  <a:cubicBezTo>
                    <a:pt x="6247" y="12787"/>
                    <a:pt x="6151" y="14227"/>
                    <a:pt x="5887" y="15624"/>
                  </a:cubicBezTo>
                  <a:cubicBezTo>
                    <a:pt x="5781" y="15953"/>
                    <a:pt x="5739" y="16291"/>
                    <a:pt x="5696" y="16588"/>
                  </a:cubicBezTo>
                  <a:cubicBezTo>
                    <a:pt x="5685" y="16694"/>
                    <a:pt x="5675" y="16778"/>
                    <a:pt x="5664" y="16873"/>
                  </a:cubicBezTo>
                  <a:lnTo>
                    <a:pt x="4732" y="23141"/>
                  </a:lnTo>
                  <a:cubicBezTo>
                    <a:pt x="4711" y="23310"/>
                    <a:pt x="4754" y="23491"/>
                    <a:pt x="4859" y="23628"/>
                  </a:cubicBezTo>
                  <a:cubicBezTo>
                    <a:pt x="4965" y="23766"/>
                    <a:pt x="5125" y="23851"/>
                    <a:pt x="5294" y="23872"/>
                  </a:cubicBezTo>
                  <a:cubicBezTo>
                    <a:pt x="5357" y="23882"/>
                    <a:pt x="5421" y="23893"/>
                    <a:pt x="5485" y="23893"/>
                  </a:cubicBezTo>
                  <a:lnTo>
                    <a:pt x="5315" y="27333"/>
                  </a:lnTo>
                  <a:cubicBezTo>
                    <a:pt x="5252" y="27429"/>
                    <a:pt x="5219" y="27514"/>
                    <a:pt x="5209" y="27545"/>
                  </a:cubicBezTo>
                  <a:cubicBezTo>
                    <a:pt x="5177" y="27619"/>
                    <a:pt x="5156" y="27704"/>
                    <a:pt x="5125" y="27778"/>
                  </a:cubicBezTo>
                  <a:cubicBezTo>
                    <a:pt x="3769" y="27863"/>
                    <a:pt x="2679" y="27958"/>
                    <a:pt x="1895" y="28074"/>
                  </a:cubicBezTo>
                  <a:cubicBezTo>
                    <a:pt x="1419" y="28138"/>
                    <a:pt x="1069" y="28201"/>
                    <a:pt x="815" y="28276"/>
                  </a:cubicBezTo>
                  <a:cubicBezTo>
                    <a:pt x="646" y="28318"/>
                    <a:pt x="519" y="28371"/>
                    <a:pt x="413" y="28434"/>
                  </a:cubicBezTo>
                  <a:cubicBezTo>
                    <a:pt x="43" y="28646"/>
                    <a:pt x="0" y="28964"/>
                    <a:pt x="0" y="29091"/>
                  </a:cubicBezTo>
                  <a:cubicBezTo>
                    <a:pt x="0" y="29218"/>
                    <a:pt x="43" y="29525"/>
                    <a:pt x="403" y="29737"/>
                  </a:cubicBezTo>
                  <a:cubicBezTo>
                    <a:pt x="509" y="29800"/>
                    <a:pt x="625" y="29853"/>
                    <a:pt x="794" y="29895"/>
                  </a:cubicBezTo>
                  <a:cubicBezTo>
                    <a:pt x="1038" y="29970"/>
                    <a:pt x="1377" y="30033"/>
                    <a:pt x="1832" y="30097"/>
                  </a:cubicBezTo>
                  <a:cubicBezTo>
                    <a:pt x="2657" y="30213"/>
                    <a:pt x="3843" y="30319"/>
                    <a:pt x="5357" y="30414"/>
                  </a:cubicBezTo>
                  <a:cubicBezTo>
                    <a:pt x="8428" y="30594"/>
                    <a:pt x="12514" y="30690"/>
                    <a:pt x="16855" y="30690"/>
                  </a:cubicBezTo>
                  <a:cubicBezTo>
                    <a:pt x="21196" y="30690"/>
                    <a:pt x="25282" y="30594"/>
                    <a:pt x="28363" y="30414"/>
                  </a:cubicBezTo>
                  <a:cubicBezTo>
                    <a:pt x="29866" y="30319"/>
                    <a:pt x="31052" y="30213"/>
                    <a:pt x="31888" y="30097"/>
                  </a:cubicBezTo>
                  <a:cubicBezTo>
                    <a:pt x="32333" y="30033"/>
                    <a:pt x="32672" y="29970"/>
                    <a:pt x="32915" y="29895"/>
                  </a:cubicBezTo>
                  <a:cubicBezTo>
                    <a:pt x="33084" y="29853"/>
                    <a:pt x="33211" y="29800"/>
                    <a:pt x="33307" y="29737"/>
                  </a:cubicBezTo>
                  <a:cubicBezTo>
                    <a:pt x="33667" y="29525"/>
                    <a:pt x="33709" y="29218"/>
                    <a:pt x="33709" y="29091"/>
                  </a:cubicBezTo>
                  <a:cubicBezTo>
                    <a:pt x="33709" y="28964"/>
                    <a:pt x="33677" y="28657"/>
                    <a:pt x="33328" y="28445"/>
                  </a:cubicBezTo>
                  <a:cubicBezTo>
                    <a:pt x="33222" y="28382"/>
                    <a:pt x="33106" y="28339"/>
                    <a:pt x="32947" y="28286"/>
                  </a:cubicBezTo>
                  <a:cubicBezTo>
                    <a:pt x="32714" y="28212"/>
                    <a:pt x="32397" y="28149"/>
                    <a:pt x="31973" y="28095"/>
                  </a:cubicBezTo>
                  <a:cubicBezTo>
                    <a:pt x="31285" y="27990"/>
                    <a:pt x="30353" y="27905"/>
                    <a:pt x="29188" y="27820"/>
                  </a:cubicBezTo>
                  <a:cubicBezTo>
                    <a:pt x="29178" y="27789"/>
                    <a:pt x="29178" y="27757"/>
                    <a:pt x="29167" y="27725"/>
                  </a:cubicBezTo>
                  <a:lnTo>
                    <a:pt x="28807" y="16800"/>
                  </a:lnTo>
                  <a:lnTo>
                    <a:pt x="28839" y="16800"/>
                  </a:lnTo>
                  <a:cubicBezTo>
                    <a:pt x="29178" y="16767"/>
                    <a:pt x="29421" y="16482"/>
                    <a:pt x="29411" y="16143"/>
                  </a:cubicBezTo>
                  <a:cubicBezTo>
                    <a:pt x="29369" y="14354"/>
                    <a:pt x="29294" y="12247"/>
                    <a:pt x="29136" y="10161"/>
                  </a:cubicBezTo>
                  <a:cubicBezTo>
                    <a:pt x="29146" y="10140"/>
                    <a:pt x="29167" y="10119"/>
                    <a:pt x="29178" y="10098"/>
                  </a:cubicBezTo>
                  <a:cubicBezTo>
                    <a:pt x="29548" y="9505"/>
                    <a:pt x="29708" y="8775"/>
                    <a:pt x="29644" y="7895"/>
                  </a:cubicBezTo>
                  <a:cubicBezTo>
                    <a:pt x="29633" y="7578"/>
                    <a:pt x="29581" y="7165"/>
                    <a:pt x="29348" y="6794"/>
                  </a:cubicBezTo>
                  <a:cubicBezTo>
                    <a:pt x="29146" y="6456"/>
                    <a:pt x="28818" y="6191"/>
                    <a:pt x="28405" y="6011"/>
                  </a:cubicBezTo>
                  <a:cubicBezTo>
                    <a:pt x="28098" y="5874"/>
                    <a:pt x="27770" y="5799"/>
                    <a:pt x="27484" y="5736"/>
                  </a:cubicBezTo>
                  <a:lnTo>
                    <a:pt x="27452" y="5736"/>
                  </a:lnTo>
                  <a:cubicBezTo>
                    <a:pt x="27240" y="5620"/>
                    <a:pt x="27018" y="5545"/>
                    <a:pt x="26807" y="5493"/>
                  </a:cubicBezTo>
                  <a:lnTo>
                    <a:pt x="26807" y="5408"/>
                  </a:lnTo>
                  <a:cubicBezTo>
                    <a:pt x="27188" y="5164"/>
                    <a:pt x="27505" y="4794"/>
                    <a:pt x="27685" y="4359"/>
                  </a:cubicBezTo>
                  <a:cubicBezTo>
                    <a:pt x="27791" y="4105"/>
                    <a:pt x="27833" y="3872"/>
                    <a:pt x="27823" y="3639"/>
                  </a:cubicBezTo>
                  <a:cubicBezTo>
                    <a:pt x="27812" y="3512"/>
                    <a:pt x="27781" y="3385"/>
                    <a:pt x="27727" y="3269"/>
                  </a:cubicBezTo>
                  <a:cubicBezTo>
                    <a:pt x="27738" y="3248"/>
                    <a:pt x="27738" y="3227"/>
                    <a:pt x="27749" y="3206"/>
                  </a:cubicBezTo>
                  <a:cubicBezTo>
                    <a:pt x="27844" y="2920"/>
                    <a:pt x="27876" y="2592"/>
                    <a:pt x="27823" y="2211"/>
                  </a:cubicBezTo>
                  <a:cubicBezTo>
                    <a:pt x="27802" y="2073"/>
                    <a:pt x="27770" y="1893"/>
                    <a:pt x="27685" y="1713"/>
                  </a:cubicBezTo>
                  <a:cubicBezTo>
                    <a:pt x="27664" y="1660"/>
                    <a:pt x="27633" y="1607"/>
                    <a:pt x="27590" y="1554"/>
                  </a:cubicBezTo>
                  <a:cubicBezTo>
                    <a:pt x="27590" y="1332"/>
                    <a:pt x="27537" y="1099"/>
                    <a:pt x="27442" y="887"/>
                  </a:cubicBezTo>
                  <a:cubicBezTo>
                    <a:pt x="27304" y="580"/>
                    <a:pt x="27061" y="326"/>
                    <a:pt x="26764" y="178"/>
                  </a:cubicBezTo>
                  <a:cubicBezTo>
                    <a:pt x="26532" y="62"/>
                    <a:pt x="26265" y="0"/>
                    <a:pt x="2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79;p62"/>
            <p:cNvSpPr/>
            <p:nvPr/>
          </p:nvSpPr>
          <p:spPr>
            <a:xfrm>
              <a:off x="2713800" y="4398550"/>
              <a:ext cx="810750" cy="48200"/>
            </a:xfrm>
            <a:custGeom>
              <a:avLst/>
              <a:gdLst/>
              <a:ahLst/>
              <a:cxnLst/>
              <a:rect l="l" t="t" r="r" b="b"/>
              <a:pathLst>
                <a:path w="32430" h="1928" extrusionOk="0">
                  <a:moveTo>
                    <a:pt x="16210" y="1"/>
                  </a:moveTo>
                  <a:cubicBezTo>
                    <a:pt x="7253" y="1"/>
                    <a:pt x="1" y="424"/>
                    <a:pt x="1" y="964"/>
                  </a:cubicBezTo>
                  <a:cubicBezTo>
                    <a:pt x="1" y="1493"/>
                    <a:pt x="7253" y="1928"/>
                    <a:pt x="16210" y="1928"/>
                  </a:cubicBezTo>
                  <a:cubicBezTo>
                    <a:pt x="25167" y="1928"/>
                    <a:pt x="32429" y="1493"/>
                    <a:pt x="32429" y="964"/>
                  </a:cubicBezTo>
                  <a:cubicBezTo>
                    <a:pt x="32429" y="424"/>
                    <a:pt x="25167" y="1"/>
                    <a:pt x="16210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80;p62"/>
            <p:cNvSpPr/>
            <p:nvPr/>
          </p:nvSpPr>
          <p:spPr>
            <a:xfrm>
              <a:off x="2947250" y="4272200"/>
              <a:ext cx="361325" cy="138025"/>
            </a:xfrm>
            <a:custGeom>
              <a:avLst/>
              <a:gdLst/>
              <a:ahLst/>
              <a:cxnLst/>
              <a:rect l="l" t="t" r="r" b="b"/>
              <a:pathLst>
                <a:path w="14453" h="5521" extrusionOk="0">
                  <a:moveTo>
                    <a:pt x="6120" y="0"/>
                  </a:moveTo>
                  <a:cubicBezTo>
                    <a:pt x="5006" y="0"/>
                    <a:pt x="4628" y="1126"/>
                    <a:pt x="4628" y="1126"/>
                  </a:cubicBezTo>
                  <a:cubicBezTo>
                    <a:pt x="2647" y="1126"/>
                    <a:pt x="2732" y="3477"/>
                    <a:pt x="2732" y="3477"/>
                  </a:cubicBezTo>
                  <a:cubicBezTo>
                    <a:pt x="2707" y="3476"/>
                    <a:pt x="2683" y="3476"/>
                    <a:pt x="2659" y="3476"/>
                  </a:cubicBezTo>
                  <a:cubicBezTo>
                    <a:pt x="270" y="3476"/>
                    <a:pt x="1" y="5521"/>
                    <a:pt x="1" y="5521"/>
                  </a:cubicBezTo>
                  <a:lnTo>
                    <a:pt x="14452" y="5478"/>
                  </a:lnTo>
                  <a:cubicBezTo>
                    <a:pt x="14103" y="4266"/>
                    <a:pt x="13347" y="3977"/>
                    <a:pt x="12704" y="3977"/>
                  </a:cubicBezTo>
                  <a:cubicBezTo>
                    <a:pt x="12117" y="3977"/>
                    <a:pt x="11625" y="4218"/>
                    <a:pt x="11625" y="4218"/>
                  </a:cubicBezTo>
                  <a:cubicBezTo>
                    <a:pt x="11509" y="3636"/>
                    <a:pt x="11146" y="3490"/>
                    <a:pt x="10813" y="3490"/>
                  </a:cubicBezTo>
                  <a:cubicBezTo>
                    <a:pt x="10480" y="3490"/>
                    <a:pt x="10175" y="3636"/>
                    <a:pt x="10175" y="3636"/>
                  </a:cubicBezTo>
                  <a:cubicBezTo>
                    <a:pt x="9954" y="2212"/>
                    <a:pt x="8905" y="1996"/>
                    <a:pt x="8289" y="1996"/>
                  </a:cubicBezTo>
                  <a:cubicBezTo>
                    <a:pt x="8021" y="1996"/>
                    <a:pt x="7835" y="2037"/>
                    <a:pt x="7835" y="2037"/>
                  </a:cubicBezTo>
                  <a:cubicBezTo>
                    <a:pt x="7835" y="2037"/>
                    <a:pt x="7750" y="248"/>
                    <a:pt x="6416" y="25"/>
                  </a:cubicBezTo>
                  <a:cubicBezTo>
                    <a:pt x="6312" y="8"/>
                    <a:pt x="6214" y="0"/>
                    <a:pt x="6120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81;p62"/>
            <p:cNvSpPr/>
            <p:nvPr/>
          </p:nvSpPr>
          <p:spPr>
            <a:xfrm>
              <a:off x="3226225" y="3855750"/>
              <a:ext cx="73600" cy="75125"/>
            </a:xfrm>
            <a:custGeom>
              <a:avLst/>
              <a:gdLst/>
              <a:ahLst/>
              <a:cxnLst/>
              <a:rect l="l" t="t" r="r" b="b"/>
              <a:pathLst>
                <a:path w="2944" h="3005" extrusionOk="0">
                  <a:moveTo>
                    <a:pt x="2600" y="0"/>
                  </a:moveTo>
                  <a:cubicBezTo>
                    <a:pt x="2150" y="0"/>
                    <a:pt x="1602" y="514"/>
                    <a:pt x="1345" y="729"/>
                  </a:cubicBezTo>
                  <a:cubicBezTo>
                    <a:pt x="805" y="1216"/>
                    <a:pt x="339" y="1788"/>
                    <a:pt x="0" y="2433"/>
                  </a:cubicBezTo>
                  <a:cubicBezTo>
                    <a:pt x="646" y="2624"/>
                    <a:pt x="1291" y="2814"/>
                    <a:pt x="1925" y="3004"/>
                  </a:cubicBezTo>
                  <a:lnTo>
                    <a:pt x="1925" y="3004"/>
                  </a:lnTo>
                  <a:cubicBezTo>
                    <a:pt x="1804" y="2961"/>
                    <a:pt x="2181" y="1639"/>
                    <a:pt x="2224" y="1513"/>
                  </a:cubicBezTo>
                  <a:cubicBezTo>
                    <a:pt x="2404" y="1004"/>
                    <a:pt x="2679" y="591"/>
                    <a:pt x="2943" y="136"/>
                  </a:cubicBezTo>
                  <a:cubicBezTo>
                    <a:pt x="2842" y="40"/>
                    <a:pt x="2725" y="0"/>
                    <a:pt x="2600" y="0"/>
                  </a:cubicBezTo>
                  <a:close/>
                  <a:moveTo>
                    <a:pt x="1925" y="3004"/>
                  </a:moveTo>
                  <a:cubicBezTo>
                    <a:pt x="1926" y="3005"/>
                    <a:pt x="1927" y="3005"/>
                    <a:pt x="1927" y="3005"/>
                  </a:cubicBezTo>
                  <a:cubicBezTo>
                    <a:pt x="1927" y="3005"/>
                    <a:pt x="1926" y="3005"/>
                    <a:pt x="1925" y="3004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82;p62"/>
            <p:cNvSpPr/>
            <p:nvPr/>
          </p:nvSpPr>
          <p:spPr>
            <a:xfrm>
              <a:off x="3245550" y="3854525"/>
              <a:ext cx="40500" cy="43025"/>
            </a:xfrm>
            <a:custGeom>
              <a:avLst/>
              <a:gdLst/>
              <a:ahLst/>
              <a:cxnLst/>
              <a:rect l="l" t="t" r="r" b="b"/>
              <a:pathLst>
                <a:path w="1620" h="1721" extrusionOk="0">
                  <a:moveTo>
                    <a:pt x="1573" y="1"/>
                  </a:moveTo>
                  <a:cubicBezTo>
                    <a:pt x="1568" y="1"/>
                    <a:pt x="1562" y="2"/>
                    <a:pt x="1556" y="5"/>
                  </a:cubicBezTo>
                  <a:cubicBezTo>
                    <a:pt x="826" y="280"/>
                    <a:pt x="233" y="915"/>
                    <a:pt x="11" y="1668"/>
                  </a:cubicBezTo>
                  <a:cubicBezTo>
                    <a:pt x="1" y="1689"/>
                    <a:pt x="11" y="1710"/>
                    <a:pt x="32" y="1720"/>
                  </a:cubicBezTo>
                  <a:lnTo>
                    <a:pt x="43" y="1720"/>
                  </a:lnTo>
                  <a:cubicBezTo>
                    <a:pt x="64" y="1720"/>
                    <a:pt x="74" y="1710"/>
                    <a:pt x="85" y="1689"/>
                  </a:cubicBezTo>
                  <a:cubicBezTo>
                    <a:pt x="297" y="969"/>
                    <a:pt x="879" y="355"/>
                    <a:pt x="1589" y="79"/>
                  </a:cubicBezTo>
                  <a:cubicBezTo>
                    <a:pt x="1610" y="68"/>
                    <a:pt x="1620" y="47"/>
                    <a:pt x="1610" y="26"/>
                  </a:cubicBezTo>
                  <a:cubicBezTo>
                    <a:pt x="1602" y="11"/>
                    <a:pt x="1588" y="1"/>
                    <a:pt x="1573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83;p62"/>
            <p:cNvSpPr/>
            <p:nvPr/>
          </p:nvSpPr>
          <p:spPr>
            <a:xfrm>
              <a:off x="3182550" y="4374975"/>
              <a:ext cx="98750" cy="46625"/>
            </a:xfrm>
            <a:custGeom>
              <a:avLst/>
              <a:gdLst/>
              <a:ahLst/>
              <a:cxnLst/>
              <a:rect l="l" t="t" r="r" b="b"/>
              <a:pathLst>
                <a:path w="3950" h="1865" extrusionOk="0">
                  <a:moveTo>
                    <a:pt x="2210" y="1"/>
                  </a:moveTo>
                  <a:cubicBezTo>
                    <a:pt x="2006" y="1"/>
                    <a:pt x="1862" y="217"/>
                    <a:pt x="1747" y="393"/>
                  </a:cubicBezTo>
                  <a:cubicBezTo>
                    <a:pt x="1451" y="827"/>
                    <a:pt x="985" y="1134"/>
                    <a:pt x="488" y="1240"/>
                  </a:cubicBezTo>
                  <a:cubicBezTo>
                    <a:pt x="382" y="1261"/>
                    <a:pt x="265" y="1271"/>
                    <a:pt x="170" y="1325"/>
                  </a:cubicBezTo>
                  <a:cubicBezTo>
                    <a:pt x="75" y="1377"/>
                    <a:pt x="1" y="1483"/>
                    <a:pt x="11" y="1600"/>
                  </a:cubicBezTo>
                  <a:cubicBezTo>
                    <a:pt x="22" y="1695"/>
                    <a:pt x="107" y="1769"/>
                    <a:pt x="191" y="1801"/>
                  </a:cubicBezTo>
                  <a:cubicBezTo>
                    <a:pt x="276" y="1833"/>
                    <a:pt x="371" y="1833"/>
                    <a:pt x="456" y="1833"/>
                  </a:cubicBezTo>
                  <a:cubicBezTo>
                    <a:pt x="1493" y="1843"/>
                    <a:pt x="2521" y="1854"/>
                    <a:pt x="3547" y="1864"/>
                  </a:cubicBezTo>
                  <a:cubicBezTo>
                    <a:pt x="3653" y="1864"/>
                    <a:pt x="3780" y="1864"/>
                    <a:pt x="3854" y="1780"/>
                  </a:cubicBezTo>
                  <a:cubicBezTo>
                    <a:pt x="3928" y="1706"/>
                    <a:pt x="3939" y="1589"/>
                    <a:pt x="3949" y="1483"/>
                  </a:cubicBezTo>
                  <a:cubicBezTo>
                    <a:pt x="3949" y="1250"/>
                    <a:pt x="3939" y="160"/>
                    <a:pt x="3632" y="118"/>
                  </a:cubicBezTo>
                  <a:cubicBezTo>
                    <a:pt x="3626" y="117"/>
                    <a:pt x="3620" y="116"/>
                    <a:pt x="3614" y="116"/>
                  </a:cubicBezTo>
                  <a:cubicBezTo>
                    <a:pt x="3493" y="116"/>
                    <a:pt x="3265" y="309"/>
                    <a:pt x="3124" y="330"/>
                  </a:cubicBezTo>
                  <a:cubicBezTo>
                    <a:pt x="3089" y="334"/>
                    <a:pt x="3054" y="336"/>
                    <a:pt x="3018" y="336"/>
                  </a:cubicBezTo>
                  <a:cubicBezTo>
                    <a:pt x="2868" y="336"/>
                    <a:pt x="2712" y="298"/>
                    <a:pt x="2584" y="213"/>
                  </a:cubicBezTo>
                  <a:cubicBezTo>
                    <a:pt x="2467" y="128"/>
                    <a:pt x="2361" y="12"/>
                    <a:pt x="2224" y="1"/>
                  </a:cubicBezTo>
                  <a:cubicBezTo>
                    <a:pt x="2219" y="1"/>
                    <a:pt x="2215" y="1"/>
                    <a:pt x="221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184;p62"/>
            <p:cNvSpPr/>
            <p:nvPr/>
          </p:nvSpPr>
          <p:spPr>
            <a:xfrm>
              <a:off x="3217225" y="4379425"/>
              <a:ext cx="26225" cy="12000"/>
            </a:xfrm>
            <a:custGeom>
              <a:avLst/>
              <a:gdLst/>
              <a:ahLst/>
              <a:cxnLst/>
              <a:rect l="l" t="t" r="r" b="b"/>
              <a:pathLst>
                <a:path w="1049" h="480" extrusionOk="0">
                  <a:moveTo>
                    <a:pt x="202" y="77"/>
                  </a:moveTo>
                  <a:cubicBezTo>
                    <a:pt x="233" y="77"/>
                    <a:pt x="265" y="88"/>
                    <a:pt x="297" y="98"/>
                  </a:cubicBezTo>
                  <a:cubicBezTo>
                    <a:pt x="392" y="130"/>
                    <a:pt x="477" y="173"/>
                    <a:pt x="551" y="236"/>
                  </a:cubicBezTo>
                  <a:cubicBezTo>
                    <a:pt x="477" y="257"/>
                    <a:pt x="414" y="268"/>
                    <a:pt x="339" y="279"/>
                  </a:cubicBezTo>
                  <a:cubicBezTo>
                    <a:pt x="276" y="279"/>
                    <a:pt x="212" y="279"/>
                    <a:pt x="170" y="246"/>
                  </a:cubicBezTo>
                  <a:cubicBezTo>
                    <a:pt x="127" y="225"/>
                    <a:pt x="96" y="162"/>
                    <a:pt x="117" y="119"/>
                  </a:cubicBezTo>
                  <a:cubicBezTo>
                    <a:pt x="127" y="98"/>
                    <a:pt x="160" y="77"/>
                    <a:pt x="191" y="77"/>
                  </a:cubicBezTo>
                  <a:close/>
                  <a:moveTo>
                    <a:pt x="847" y="253"/>
                  </a:moveTo>
                  <a:cubicBezTo>
                    <a:pt x="861" y="253"/>
                    <a:pt x="875" y="255"/>
                    <a:pt x="890" y="257"/>
                  </a:cubicBezTo>
                  <a:cubicBezTo>
                    <a:pt x="911" y="268"/>
                    <a:pt x="943" y="289"/>
                    <a:pt x="953" y="310"/>
                  </a:cubicBezTo>
                  <a:cubicBezTo>
                    <a:pt x="964" y="321"/>
                    <a:pt x="974" y="342"/>
                    <a:pt x="964" y="363"/>
                  </a:cubicBezTo>
                  <a:cubicBezTo>
                    <a:pt x="953" y="385"/>
                    <a:pt x="943" y="395"/>
                    <a:pt x="932" y="395"/>
                  </a:cubicBezTo>
                  <a:cubicBezTo>
                    <a:pt x="916" y="400"/>
                    <a:pt x="900" y="403"/>
                    <a:pt x="886" y="403"/>
                  </a:cubicBezTo>
                  <a:cubicBezTo>
                    <a:pt x="871" y="403"/>
                    <a:pt x="858" y="400"/>
                    <a:pt x="847" y="395"/>
                  </a:cubicBezTo>
                  <a:cubicBezTo>
                    <a:pt x="795" y="374"/>
                    <a:pt x="763" y="342"/>
                    <a:pt x="731" y="300"/>
                  </a:cubicBezTo>
                  <a:lnTo>
                    <a:pt x="710" y="279"/>
                  </a:lnTo>
                  <a:lnTo>
                    <a:pt x="720" y="279"/>
                  </a:lnTo>
                  <a:cubicBezTo>
                    <a:pt x="767" y="263"/>
                    <a:pt x="808" y="253"/>
                    <a:pt x="847" y="253"/>
                  </a:cubicBezTo>
                  <a:close/>
                  <a:moveTo>
                    <a:pt x="212" y="0"/>
                  </a:moveTo>
                  <a:cubicBezTo>
                    <a:pt x="201" y="0"/>
                    <a:pt x="191" y="1"/>
                    <a:pt x="181" y="3"/>
                  </a:cubicBezTo>
                  <a:cubicBezTo>
                    <a:pt x="117" y="3"/>
                    <a:pt x="64" y="46"/>
                    <a:pt x="43" y="88"/>
                  </a:cubicBezTo>
                  <a:cubicBezTo>
                    <a:pt x="0" y="173"/>
                    <a:pt x="54" y="279"/>
                    <a:pt x="127" y="321"/>
                  </a:cubicBezTo>
                  <a:cubicBezTo>
                    <a:pt x="169" y="349"/>
                    <a:pt x="220" y="354"/>
                    <a:pt x="271" y="354"/>
                  </a:cubicBezTo>
                  <a:cubicBezTo>
                    <a:pt x="298" y="354"/>
                    <a:pt x="325" y="352"/>
                    <a:pt x="350" y="352"/>
                  </a:cubicBezTo>
                  <a:cubicBezTo>
                    <a:pt x="435" y="342"/>
                    <a:pt x="508" y="331"/>
                    <a:pt x="593" y="310"/>
                  </a:cubicBezTo>
                  <a:lnTo>
                    <a:pt x="625" y="300"/>
                  </a:lnTo>
                  <a:cubicBezTo>
                    <a:pt x="636" y="310"/>
                    <a:pt x="636" y="321"/>
                    <a:pt x="647" y="321"/>
                  </a:cubicBezTo>
                  <a:lnTo>
                    <a:pt x="668" y="352"/>
                  </a:lnTo>
                  <a:cubicBezTo>
                    <a:pt x="710" y="395"/>
                    <a:pt x="752" y="437"/>
                    <a:pt x="816" y="469"/>
                  </a:cubicBezTo>
                  <a:cubicBezTo>
                    <a:pt x="837" y="479"/>
                    <a:pt x="858" y="479"/>
                    <a:pt x="890" y="479"/>
                  </a:cubicBezTo>
                  <a:cubicBezTo>
                    <a:pt x="911" y="479"/>
                    <a:pt x="932" y="479"/>
                    <a:pt x="953" y="469"/>
                  </a:cubicBezTo>
                  <a:cubicBezTo>
                    <a:pt x="995" y="458"/>
                    <a:pt x="1017" y="427"/>
                    <a:pt x="1038" y="395"/>
                  </a:cubicBezTo>
                  <a:cubicBezTo>
                    <a:pt x="1049" y="352"/>
                    <a:pt x="1049" y="310"/>
                    <a:pt x="1028" y="279"/>
                  </a:cubicBezTo>
                  <a:cubicBezTo>
                    <a:pt x="995" y="225"/>
                    <a:pt x="953" y="194"/>
                    <a:pt x="901" y="183"/>
                  </a:cubicBezTo>
                  <a:cubicBezTo>
                    <a:pt x="882" y="177"/>
                    <a:pt x="862" y="174"/>
                    <a:pt x="843" y="174"/>
                  </a:cubicBezTo>
                  <a:cubicBezTo>
                    <a:pt x="794" y="174"/>
                    <a:pt x="744" y="189"/>
                    <a:pt x="699" y="204"/>
                  </a:cubicBezTo>
                  <a:cubicBezTo>
                    <a:pt x="689" y="204"/>
                    <a:pt x="668" y="215"/>
                    <a:pt x="647" y="215"/>
                  </a:cubicBezTo>
                  <a:cubicBezTo>
                    <a:pt x="551" y="130"/>
                    <a:pt x="445" y="67"/>
                    <a:pt x="318" y="25"/>
                  </a:cubicBezTo>
                  <a:cubicBezTo>
                    <a:pt x="293" y="16"/>
                    <a:pt x="253" y="0"/>
                    <a:pt x="212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185;p62"/>
            <p:cNvSpPr/>
            <p:nvPr/>
          </p:nvSpPr>
          <p:spPr>
            <a:xfrm>
              <a:off x="3215100" y="4390875"/>
              <a:ext cx="15375" cy="6375"/>
            </a:xfrm>
            <a:custGeom>
              <a:avLst/>
              <a:gdLst/>
              <a:ahLst/>
              <a:cxnLst/>
              <a:rect l="l" t="t" r="r" b="b"/>
              <a:pathLst>
                <a:path w="615" h="255" extrusionOk="0">
                  <a:moveTo>
                    <a:pt x="54" y="0"/>
                  </a:moveTo>
                  <a:cubicBezTo>
                    <a:pt x="33" y="0"/>
                    <a:pt x="12" y="11"/>
                    <a:pt x="1" y="32"/>
                  </a:cubicBezTo>
                  <a:cubicBezTo>
                    <a:pt x="1" y="54"/>
                    <a:pt x="12" y="75"/>
                    <a:pt x="33" y="85"/>
                  </a:cubicBezTo>
                  <a:cubicBezTo>
                    <a:pt x="212" y="117"/>
                    <a:pt x="382" y="170"/>
                    <a:pt x="551" y="254"/>
                  </a:cubicBezTo>
                  <a:lnTo>
                    <a:pt x="572" y="254"/>
                  </a:lnTo>
                  <a:cubicBezTo>
                    <a:pt x="583" y="254"/>
                    <a:pt x="593" y="244"/>
                    <a:pt x="604" y="233"/>
                  </a:cubicBezTo>
                  <a:cubicBezTo>
                    <a:pt x="615" y="212"/>
                    <a:pt x="604" y="191"/>
                    <a:pt x="583" y="181"/>
                  </a:cubicBezTo>
                  <a:cubicBezTo>
                    <a:pt x="414" y="96"/>
                    <a:pt x="234" y="43"/>
                    <a:pt x="54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186;p62"/>
            <p:cNvSpPr/>
            <p:nvPr/>
          </p:nvSpPr>
          <p:spPr>
            <a:xfrm>
              <a:off x="3207700" y="4394975"/>
              <a:ext cx="17475" cy="5725"/>
            </a:xfrm>
            <a:custGeom>
              <a:avLst/>
              <a:gdLst/>
              <a:ahLst/>
              <a:cxnLst/>
              <a:rect l="l" t="t" r="r" b="b"/>
              <a:pathLst>
                <a:path w="699" h="229" extrusionOk="0">
                  <a:moveTo>
                    <a:pt x="141" y="0"/>
                  </a:moveTo>
                  <a:cubicBezTo>
                    <a:pt x="105" y="0"/>
                    <a:pt x="68" y="2"/>
                    <a:pt x="32" y="6"/>
                  </a:cubicBezTo>
                  <a:cubicBezTo>
                    <a:pt x="11" y="6"/>
                    <a:pt x="0" y="27"/>
                    <a:pt x="0" y="48"/>
                  </a:cubicBezTo>
                  <a:cubicBezTo>
                    <a:pt x="0" y="69"/>
                    <a:pt x="21" y="80"/>
                    <a:pt x="43" y="80"/>
                  </a:cubicBezTo>
                  <a:cubicBezTo>
                    <a:pt x="72" y="77"/>
                    <a:pt x="102" y="76"/>
                    <a:pt x="132" y="76"/>
                  </a:cubicBezTo>
                  <a:cubicBezTo>
                    <a:pt x="306" y="76"/>
                    <a:pt x="482" y="127"/>
                    <a:pt x="635" y="217"/>
                  </a:cubicBezTo>
                  <a:cubicBezTo>
                    <a:pt x="646" y="228"/>
                    <a:pt x="646" y="228"/>
                    <a:pt x="657" y="228"/>
                  </a:cubicBezTo>
                  <a:cubicBezTo>
                    <a:pt x="668" y="228"/>
                    <a:pt x="678" y="217"/>
                    <a:pt x="689" y="207"/>
                  </a:cubicBezTo>
                  <a:cubicBezTo>
                    <a:pt x="699" y="186"/>
                    <a:pt x="699" y="165"/>
                    <a:pt x="678" y="154"/>
                  </a:cubicBezTo>
                  <a:cubicBezTo>
                    <a:pt x="518" y="47"/>
                    <a:pt x="329" y="0"/>
                    <a:pt x="141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187;p62"/>
            <p:cNvSpPr/>
            <p:nvPr/>
          </p:nvSpPr>
          <p:spPr>
            <a:xfrm>
              <a:off x="3204525" y="4398175"/>
              <a:ext cx="14050" cy="4375"/>
            </a:xfrm>
            <a:custGeom>
              <a:avLst/>
              <a:gdLst/>
              <a:ahLst/>
              <a:cxnLst/>
              <a:rect l="l" t="t" r="r" b="b"/>
              <a:pathLst>
                <a:path w="562" h="175" extrusionOk="0">
                  <a:moveTo>
                    <a:pt x="37" y="1"/>
                  </a:moveTo>
                  <a:cubicBezTo>
                    <a:pt x="23" y="1"/>
                    <a:pt x="11" y="10"/>
                    <a:pt x="11" y="26"/>
                  </a:cubicBezTo>
                  <a:cubicBezTo>
                    <a:pt x="0" y="47"/>
                    <a:pt x="21" y="68"/>
                    <a:pt x="42" y="79"/>
                  </a:cubicBezTo>
                  <a:lnTo>
                    <a:pt x="508" y="174"/>
                  </a:lnTo>
                  <a:lnTo>
                    <a:pt x="519" y="174"/>
                  </a:lnTo>
                  <a:cubicBezTo>
                    <a:pt x="540" y="174"/>
                    <a:pt x="551" y="164"/>
                    <a:pt x="562" y="143"/>
                  </a:cubicBezTo>
                  <a:cubicBezTo>
                    <a:pt x="562" y="122"/>
                    <a:pt x="551" y="100"/>
                    <a:pt x="529" y="100"/>
                  </a:cubicBezTo>
                  <a:lnTo>
                    <a:pt x="53" y="5"/>
                  </a:lnTo>
                  <a:cubicBezTo>
                    <a:pt x="48" y="2"/>
                    <a:pt x="42" y="1"/>
                    <a:pt x="37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188;p62"/>
            <p:cNvSpPr/>
            <p:nvPr/>
          </p:nvSpPr>
          <p:spPr>
            <a:xfrm>
              <a:off x="3181500" y="4413900"/>
              <a:ext cx="100325" cy="4275"/>
            </a:xfrm>
            <a:custGeom>
              <a:avLst/>
              <a:gdLst/>
              <a:ahLst/>
              <a:cxnLst/>
              <a:rect l="l" t="t" r="r" b="b"/>
              <a:pathLst>
                <a:path w="4013" h="171" extrusionOk="0">
                  <a:moveTo>
                    <a:pt x="43" y="1"/>
                  </a:moveTo>
                  <a:cubicBezTo>
                    <a:pt x="11" y="1"/>
                    <a:pt x="0" y="11"/>
                    <a:pt x="0" y="32"/>
                  </a:cubicBezTo>
                  <a:cubicBezTo>
                    <a:pt x="0" y="53"/>
                    <a:pt x="11" y="74"/>
                    <a:pt x="32" y="74"/>
                  </a:cubicBezTo>
                  <a:lnTo>
                    <a:pt x="2033" y="149"/>
                  </a:lnTo>
                  <a:cubicBezTo>
                    <a:pt x="2308" y="159"/>
                    <a:pt x="2594" y="170"/>
                    <a:pt x="2880" y="170"/>
                  </a:cubicBezTo>
                  <a:cubicBezTo>
                    <a:pt x="3240" y="170"/>
                    <a:pt x="3610" y="149"/>
                    <a:pt x="3981" y="96"/>
                  </a:cubicBezTo>
                  <a:cubicBezTo>
                    <a:pt x="4002" y="96"/>
                    <a:pt x="4013" y="74"/>
                    <a:pt x="4013" y="53"/>
                  </a:cubicBezTo>
                  <a:cubicBezTo>
                    <a:pt x="4013" y="36"/>
                    <a:pt x="3999" y="19"/>
                    <a:pt x="3982" y="19"/>
                  </a:cubicBezTo>
                  <a:cubicBezTo>
                    <a:pt x="3978" y="19"/>
                    <a:pt x="3974" y="20"/>
                    <a:pt x="3970" y="22"/>
                  </a:cubicBezTo>
                  <a:cubicBezTo>
                    <a:pt x="3600" y="76"/>
                    <a:pt x="3227" y="92"/>
                    <a:pt x="2856" y="92"/>
                  </a:cubicBezTo>
                  <a:cubicBezTo>
                    <a:pt x="2580" y="92"/>
                    <a:pt x="2305" y="83"/>
                    <a:pt x="2033" y="74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189;p62"/>
            <p:cNvSpPr/>
            <p:nvPr/>
          </p:nvSpPr>
          <p:spPr>
            <a:xfrm>
              <a:off x="3229675" y="4075125"/>
              <a:ext cx="104300" cy="311525"/>
            </a:xfrm>
            <a:custGeom>
              <a:avLst/>
              <a:gdLst/>
              <a:ahLst/>
              <a:cxnLst/>
              <a:rect l="l" t="t" r="r" b="b"/>
              <a:pathLst>
                <a:path w="4172" h="12461" extrusionOk="0">
                  <a:moveTo>
                    <a:pt x="932" y="0"/>
                  </a:moveTo>
                  <a:lnTo>
                    <a:pt x="0" y="12324"/>
                  </a:lnTo>
                  <a:lnTo>
                    <a:pt x="1980" y="12461"/>
                  </a:lnTo>
                  <a:lnTo>
                    <a:pt x="4172" y="212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190;p62"/>
            <p:cNvSpPr/>
            <p:nvPr/>
          </p:nvSpPr>
          <p:spPr>
            <a:xfrm>
              <a:off x="3257200" y="4218825"/>
              <a:ext cx="10850" cy="30725"/>
            </a:xfrm>
            <a:custGeom>
              <a:avLst/>
              <a:gdLst/>
              <a:ahLst/>
              <a:cxnLst/>
              <a:rect l="l" t="t" r="r" b="b"/>
              <a:pathLst>
                <a:path w="434" h="1229" extrusionOk="0">
                  <a:moveTo>
                    <a:pt x="233" y="1"/>
                  </a:moveTo>
                  <a:cubicBezTo>
                    <a:pt x="212" y="12"/>
                    <a:pt x="201" y="33"/>
                    <a:pt x="201" y="54"/>
                  </a:cubicBezTo>
                  <a:cubicBezTo>
                    <a:pt x="349" y="424"/>
                    <a:pt x="265" y="869"/>
                    <a:pt x="11" y="1165"/>
                  </a:cubicBezTo>
                  <a:cubicBezTo>
                    <a:pt x="0" y="1186"/>
                    <a:pt x="0" y="1208"/>
                    <a:pt x="11" y="1219"/>
                  </a:cubicBezTo>
                  <a:cubicBezTo>
                    <a:pt x="22" y="1229"/>
                    <a:pt x="32" y="1229"/>
                    <a:pt x="43" y="1229"/>
                  </a:cubicBezTo>
                  <a:cubicBezTo>
                    <a:pt x="53" y="1229"/>
                    <a:pt x="64" y="1229"/>
                    <a:pt x="74" y="1219"/>
                  </a:cubicBezTo>
                  <a:cubicBezTo>
                    <a:pt x="349" y="901"/>
                    <a:pt x="434" y="424"/>
                    <a:pt x="276" y="22"/>
                  </a:cubicBezTo>
                  <a:cubicBezTo>
                    <a:pt x="276" y="1"/>
                    <a:pt x="254" y="1"/>
                    <a:pt x="233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191;p62"/>
            <p:cNvSpPr/>
            <p:nvPr/>
          </p:nvSpPr>
          <p:spPr>
            <a:xfrm>
              <a:off x="3316200" y="4379750"/>
              <a:ext cx="97175" cy="43975"/>
            </a:xfrm>
            <a:custGeom>
              <a:avLst/>
              <a:gdLst/>
              <a:ahLst/>
              <a:cxnLst/>
              <a:rect l="l" t="t" r="r" b="b"/>
              <a:pathLst>
                <a:path w="3887" h="1759" extrusionOk="0">
                  <a:moveTo>
                    <a:pt x="2168" y="0"/>
                  </a:moveTo>
                  <a:cubicBezTo>
                    <a:pt x="1974" y="0"/>
                    <a:pt x="1830" y="206"/>
                    <a:pt x="1716" y="372"/>
                  </a:cubicBezTo>
                  <a:cubicBezTo>
                    <a:pt x="1419" y="784"/>
                    <a:pt x="975" y="1070"/>
                    <a:pt x="478" y="1165"/>
                  </a:cubicBezTo>
                  <a:cubicBezTo>
                    <a:pt x="372" y="1186"/>
                    <a:pt x="266" y="1197"/>
                    <a:pt x="170" y="1250"/>
                  </a:cubicBezTo>
                  <a:cubicBezTo>
                    <a:pt x="75" y="1303"/>
                    <a:pt x="1" y="1398"/>
                    <a:pt x="12" y="1504"/>
                  </a:cubicBezTo>
                  <a:cubicBezTo>
                    <a:pt x="22" y="1589"/>
                    <a:pt x="107" y="1663"/>
                    <a:pt x="181" y="1694"/>
                  </a:cubicBezTo>
                  <a:cubicBezTo>
                    <a:pt x="266" y="1727"/>
                    <a:pt x="361" y="1727"/>
                    <a:pt x="457" y="1727"/>
                  </a:cubicBezTo>
                  <a:cubicBezTo>
                    <a:pt x="1462" y="1737"/>
                    <a:pt x="2478" y="1748"/>
                    <a:pt x="3484" y="1758"/>
                  </a:cubicBezTo>
                  <a:cubicBezTo>
                    <a:pt x="3590" y="1758"/>
                    <a:pt x="3706" y="1758"/>
                    <a:pt x="3791" y="1684"/>
                  </a:cubicBezTo>
                  <a:cubicBezTo>
                    <a:pt x="3866" y="1610"/>
                    <a:pt x="3876" y="1494"/>
                    <a:pt x="3876" y="1388"/>
                  </a:cubicBezTo>
                  <a:cubicBezTo>
                    <a:pt x="3887" y="1176"/>
                    <a:pt x="3866" y="149"/>
                    <a:pt x="3569" y="106"/>
                  </a:cubicBezTo>
                  <a:cubicBezTo>
                    <a:pt x="3566" y="106"/>
                    <a:pt x="3563" y="106"/>
                    <a:pt x="3560" y="106"/>
                  </a:cubicBezTo>
                  <a:cubicBezTo>
                    <a:pt x="3441" y="106"/>
                    <a:pt x="3216" y="297"/>
                    <a:pt x="3071" y="308"/>
                  </a:cubicBezTo>
                  <a:cubicBezTo>
                    <a:pt x="3036" y="312"/>
                    <a:pt x="3001" y="314"/>
                    <a:pt x="2965" y="314"/>
                  </a:cubicBezTo>
                  <a:cubicBezTo>
                    <a:pt x="2818" y="314"/>
                    <a:pt x="2670" y="279"/>
                    <a:pt x="2542" y="202"/>
                  </a:cubicBezTo>
                  <a:cubicBezTo>
                    <a:pt x="2426" y="117"/>
                    <a:pt x="2320" y="12"/>
                    <a:pt x="2182" y="1"/>
                  </a:cubicBezTo>
                  <a:cubicBezTo>
                    <a:pt x="2177" y="0"/>
                    <a:pt x="2172" y="0"/>
                    <a:pt x="2168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192;p62"/>
            <p:cNvSpPr/>
            <p:nvPr/>
          </p:nvSpPr>
          <p:spPr>
            <a:xfrm>
              <a:off x="3315425" y="4415225"/>
              <a:ext cx="99025" cy="4250"/>
            </a:xfrm>
            <a:custGeom>
              <a:avLst/>
              <a:gdLst/>
              <a:ahLst/>
              <a:cxnLst/>
              <a:rect l="l" t="t" r="r" b="b"/>
              <a:pathLst>
                <a:path w="3961" h="170" extrusionOk="0">
                  <a:moveTo>
                    <a:pt x="3918" y="0"/>
                  </a:moveTo>
                  <a:cubicBezTo>
                    <a:pt x="3248" y="61"/>
                    <a:pt x="2573" y="93"/>
                    <a:pt x="1896" y="93"/>
                  </a:cubicBezTo>
                  <a:cubicBezTo>
                    <a:pt x="1278" y="93"/>
                    <a:pt x="659" y="67"/>
                    <a:pt x="43" y="11"/>
                  </a:cubicBezTo>
                  <a:cubicBezTo>
                    <a:pt x="32" y="11"/>
                    <a:pt x="11" y="21"/>
                    <a:pt x="11" y="43"/>
                  </a:cubicBezTo>
                  <a:cubicBezTo>
                    <a:pt x="1" y="64"/>
                    <a:pt x="22" y="85"/>
                    <a:pt x="43" y="85"/>
                  </a:cubicBezTo>
                  <a:cubicBezTo>
                    <a:pt x="667" y="138"/>
                    <a:pt x="1292" y="170"/>
                    <a:pt x="1927" y="170"/>
                  </a:cubicBezTo>
                  <a:cubicBezTo>
                    <a:pt x="2594" y="170"/>
                    <a:pt x="3261" y="138"/>
                    <a:pt x="3918" y="75"/>
                  </a:cubicBezTo>
                  <a:cubicBezTo>
                    <a:pt x="3939" y="75"/>
                    <a:pt x="3960" y="54"/>
                    <a:pt x="3960" y="32"/>
                  </a:cubicBezTo>
                  <a:cubicBezTo>
                    <a:pt x="3949" y="11"/>
                    <a:pt x="3939" y="0"/>
                    <a:pt x="3918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193;p62"/>
            <p:cNvSpPr/>
            <p:nvPr/>
          </p:nvSpPr>
          <p:spPr>
            <a:xfrm>
              <a:off x="3345600" y="4385000"/>
              <a:ext cx="27275" cy="12775"/>
            </a:xfrm>
            <a:custGeom>
              <a:avLst/>
              <a:gdLst/>
              <a:ahLst/>
              <a:cxnLst/>
              <a:rect l="l" t="t" r="r" b="b"/>
              <a:pathLst>
                <a:path w="1091" h="511" extrusionOk="0">
                  <a:moveTo>
                    <a:pt x="191" y="77"/>
                  </a:moveTo>
                  <a:cubicBezTo>
                    <a:pt x="222" y="77"/>
                    <a:pt x="265" y="87"/>
                    <a:pt x="307" y="108"/>
                  </a:cubicBezTo>
                  <a:cubicBezTo>
                    <a:pt x="392" y="151"/>
                    <a:pt x="487" y="193"/>
                    <a:pt x="572" y="256"/>
                  </a:cubicBezTo>
                  <a:cubicBezTo>
                    <a:pt x="504" y="264"/>
                    <a:pt x="442" y="272"/>
                    <a:pt x="377" y="272"/>
                  </a:cubicBezTo>
                  <a:cubicBezTo>
                    <a:pt x="351" y="272"/>
                    <a:pt x="324" y="270"/>
                    <a:pt x="297" y="267"/>
                  </a:cubicBezTo>
                  <a:cubicBezTo>
                    <a:pt x="243" y="267"/>
                    <a:pt x="180" y="256"/>
                    <a:pt x="138" y="225"/>
                  </a:cubicBezTo>
                  <a:cubicBezTo>
                    <a:pt x="106" y="204"/>
                    <a:pt x="85" y="151"/>
                    <a:pt x="106" y="108"/>
                  </a:cubicBezTo>
                  <a:cubicBezTo>
                    <a:pt x="116" y="87"/>
                    <a:pt x="159" y="77"/>
                    <a:pt x="191" y="77"/>
                  </a:cubicBezTo>
                  <a:close/>
                  <a:moveTo>
                    <a:pt x="773" y="299"/>
                  </a:moveTo>
                  <a:cubicBezTo>
                    <a:pt x="890" y="299"/>
                    <a:pt x="963" y="320"/>
                    <a:pt x="996" y="373"/>
                  </a:cubicBezTo>
                  <a:cubicBezTo>
                    <a:pt x="1006" y="394"/>
                    <a:pt x="1006" y="416"/>
                    <a:pt x="996" y="426"/>
                  </a:cubicBezTo>
                  <a:cubicBezTo>
                    <a:pt x="989" y="438"/>
                    <a:pt x="975" y="443"/>
                    <a:pt x="961" y="443"/>
                  </a:cubicBezTo>
                  <a:cubicBezTo>
                    <a:pt x="951" y="443"/>
                    <a:pt x="941" y="441"/>
                    <a:pt x="932" y="437"/>
                  </a:cubicBezTo>
                  <a:cubicBezTo>
                    <a:pt x="911" y="426"/>
                    <a:pt x="890" y="405"/>
                    <a:pt x="858" y="373"/>
                  </a:cubicBezTo>
                  <a:cubicBezTo>
                    <a:pt x="826" y="352"/>
                    <a:pt x="794" y="331"/>
                    <a:pt x="773" y="299"/>
                  </a:cubicBezTo>
                  <a:close/>
                  <a:moveTo>
                    <a:pt x="167" y="0"/>
                  </a:moveTo>
                  <a:cubicBezTo>
                    <a:pt x="112" y="0"/>
                    <a:pt x="61" y="30"/>
                    <a:pt x="43" y="77"/>
                  </a:cubicBezTo>
                  <a:cubicBezTo>
                    <a:pt x="0" y="151"/>
                    <a:pt x="32" y="246"/>
                    <a:pt x="95" y="289"/>
                  </a:cubicBezTo>
                  <a:cubicBezTo>
                    <a:pt x="159" y="331"/>
                    <a:pt x="233" y="341"/>
                    <a:pt x="297" y="341"/>
                  </a:cubicBezTo>
                  <a:cubicBezTo>
                    <a:pt x="322" y="343"/>
                    <a:pt x="346" y="344"/>
                    <a:pt x="370" y="344"/>
                  </a:cubicBezTo>
                  <a:cubicBezTo>
                    <a:pt x="466" y="344"/>
                    <a:pt x="555" y="329"/>
                    <a:pt x="657" y="320"/>
                  </a:cubicBezTo>
                  <a:cubicBezTo>
                    <a:pt x="709" y="352"/>
                    <a:pt x="763" y="394"/>
                    <a:pt x="815" y="437"/>
                  </a:cubicBezTo>
                  <a:cubicBezTo>
                    <a:pt x="836" y="458"/>
                    <a:pt x="869" y="489"/>
                    <a:pt x="911" y="500"/>
                  </a:cubicBezTo>
                  <a:cubicBezTo>
                    <a:pt x="932" y="510"/>
                    <a:pt x="942" y="510"/>
                    <a:pt x="963" y="510"/>
                  </a:cubicBezTo>
                  <a:cubicBezTo>
                    <a:pt x="996" y="510"/>
                    <a:pt x="1038" y="500"/>
                    <a:pt x="1059" y="468"/>
                  </a:cubicBezTo>
                  <a:cubicBezTo>
                    <a:pt x="1080" y="437"/>
                    <a:pt x="1090" y="383"/>
                    <a:pt x="1059" y="341"/>
                  </a:cubicBezTo>
                  <a:cubicBezTo>
                    <a:pt x="1011" y="246"/>
                    <a:pt x="903" y="225"/>
                    <a:pt x="809" y="225"/>
                  </a:cubicBezTo>
                  <a:cubicBezTo>
                    <a:pt x="756" y="225"/>
                    <a:pt x="708" y="232"/>
                    <a:pt x="678" y="235"/>
                  </a:cubicBezTo>
                  <a:cubicBezTo>
                    <a:pt x="572" y="162"/>
                    <a:pt x="455" y="98"/>
                    <a:pt x="339" y="34"/>
                  </a:cubicBezTo>
                  <a:cubicBezTo>
                    <a:pt x="297" y="23"/>
                    <a:pt x="243" y="2"/>
                    <a:pt x="191" y="2"/>
                  </a:cubicBezTo>
                  <a:cubicBezTo>
                    <a:pt x="183" y="1"/>
                    <a:pt x="175" y="0"/>
                    <a:pt x="167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194;p62"/>
            <p:cNvSpPr/>
            <p:nvPr/>
          </p:nvSpPr>
          <p:spPr>
            <a:xfrm>
              <a:off x="3349025" y="4396400"/>
              <a:ext cx="14600" cy="5600"/>
            </a:xfrm>
            <a:custGeom>
              <a:avLst/>
              <a:gdLst/>
              <a:ahLst/>
              <a:cxnLst/>
              <a:rect l="l" t="t" r="r" b="b"/>
              <a:pathLst>
                <a:path w="584" h="224" extrusionOk="0">
                  <a:moveTo>
                    <a:pt x="90" y="1"/>
                  </a:moveTo>
                  <a:cubicBezTo>
                    <a:pt x="74" y="1"/>
                    <a:pt x="58" y="1"/>
                    <a:pt x="43" y="2"/>
                  </a:cubicBezTo>
                  <a:cubicBezTo>
                    <a:pt x="22" y="2"/>
                    <a:pt x="1" y="23"/>
                    <a:pt x="1" y="44"/>
                  </a:cubicBezTo>
                  <a:cubicBezTo>
                    <a:pt x="1" y="65"/>
                    <a:pt x="22" y="76"/>
                    <a:pt x="43" y="76"/>
                  </a:cubicBezTo>
                  <a:cubicBezTo>
                    <a:pt x="57" y="75"/>
                    <a:pt x="71" y="74"/>
                    <a:pt x="85" y="74"/>
                  </a:cubicBezTo>
                  <a:cubicBezTo>
                    <a:pt x="240" y="74"/>
                    <a:pt x="393" y="126"/>
                    <a:pt x="520" y="214"/>
                  </a:cubicBezTo>
                  <a:cubicBezTo>
                    <a:pt x="520" y="224"/>
                    <a:pt x="530" y="224"/>
                    <a:pt x="541" y="224"/>
                  </a:cubicBezTo>
                  <a:cubicBezTo>
                    <a:pt x="551" y="224"/>
                    <a:pt x="562" y="214"/>
                    <a:pt x="572" y="203"/>
                  </a:cubicBezTo>
                  <a:cubicBezTo>
                    <a:pt x="583" y="193"/>
                    <a:pt x="572" y="171"/>
                    <a:pt x="562" y="160"/>
                  </a:cubicBezTo>
                  <a:cubicBezTo>
                    <a:pt x="427" y="54"/>
                    <a:pt x="256" y="1"/>
                    <a:pt x="90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195;p62"/>
            <p:cNvSpPr/>
            <p:nvPr/>
          </p:nvSpPr>
          <p:spPr>
            <a:xfrm>
              <a:off x="3341100" y="4399500"/>
              <a:ext cx="14050" cy="5425"/>
            </a:xfrm>
            <a:custGeom>
              <a:avLst/>
              <a:gdLst/>
              <a:ahLst/>
              <a:cxnLst/>
              <a:rect l="l" t="t" r="r" b="b"/>
              <a:pathLst>
                <a:path w="562" h="217" extrusionOk="0">
                  <a:moveTo>
                    <a:pt x="122" y="0"/>
                  </a:moveTo>
                  <a:cubicBezTo>
                    <a:pt x="95" y="0"/>
                    <a:pt x="69" y="2"/>
                    <a:pt x="42" y="5"/>
                  </a:cubicBezTo>
                  <a:cubicBezTo>
                    <a:pt x="21" y="5"/>
                    <a:pt x="0" y="15"/>
                    <a:pt x="11" y="36"/>
                  </a:cubicBezTo>
                  <a:cubicBezTo>
                    <a:pt x="11" y="58"/>
                    <a:pt x="21" y="79"/>
                    <a:pt x="42" y="79"/>
                  </a:cubicBezTo>
                  <a:cubicBezTo>
                    <a:pt x="59" y="78"/>
                    <a:pt x="75" y="77"/>
                    <a:pt x="91" y="77"/>
                  </a:cubicBezTo>
                  <a:cubicBezTo>
                    <a:pt x="242" y="77"/>
                    <a:pt x="383" y="120"/>
                    <a:pt x="498" y="206"/>
                  </a:cubicBezTo>
                  <a:cubicBezTo>
                    <a:pt x="508" y="206"/>
                    <a:pt x="519" y="217"/>
                    <a:pt x="519" y="217"/>
                  </a:cubicBezTo>
                  <a:cubicBezTo>
                    <a:pt x="540" y="217"/>
                    <a:pt x="551" y="206"/>
                    <a:pt x="551" y="196"/>
                  </a:cubicBezTo>
                  <a:cubicBezTo>
                    <a:pt x="562" y="185"/>
                    <a:pt x="562" y="153"/>
                    <a:pt x="551" y="142"/>
                  </a:cubicBezTo>
                  <a:cubicBezTo>
                    <a:pt x="424" y="52"/>
                    <a:pt x="275" y="0"/>
                    <a:pt x="122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196;p62"/>
            <p:cNvSpPr/>
            <p:nvPr/>
          </p:nvSpPr>
          <p:spPr>
            <a:xfrm>
              <a:off x="3336850" y="4402525"/>
              <a:ext cx="11425" cy="4250"/>
            </a:xfrm>
            <a:custGeom>
              <a:avLst/>
              <a:gdLst/>
              <a:ahLst/>
              <a:cxnLst/>
              <a:rect l="l" t="t" r="r" b="b"/>
              <a:pathLst>
                <a:path w="457" h="170" extrusionOk="0">
                  <a:moveTo>
                    <a:pt x="43" y="0"/>
                  </a:moveTo>
                  <a:cubicBezTo>
                    <a:pt x="22" y="0"/>
                    <a:pt x="12" y="11"/>
                    <a:pt x="12" y="32"/>
                  </a:cubicBezTo>
                  <a:cubicBezTo>
                    <a:pt x="1" y="53"/>
                    <a:pt x="22" y="75"/>
                    <a:pt x="43" y="75"/>
                  </a:cubicBezTo>
                  <a:cubicBezTo>
                    <a:pt x="160" y="85"/>
                    <a:pt x="287" y="117"/>
                    <a:pt x="393" y="169"/>
                  </a:cubicBezTo>
                  <a:lnTo>
                    <a:pt x="414" y="169"/>
                  </a:lnTo>
                  <a:cubicBezTo>
                    <a:pt x="424" y="169"/>
                    <a:pt x="435" y="159"/>
                    <a:pt x="445" y="148"/>
                  </a:cubicBezTo>
                  <a:cubicBezTo>
                    <a:pt x="456" y="127"/>
                    <a:pt x="445" y="106"/>
                    <a:pt x="424" y="96"/>
                  </a:cubicBezTo>
                  <a:cubicBezTo>
                    <a:pt x="308" y="42"/>
                    <a:pt x="181" y="11"/>
                    <a:pt x="43" y="0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197;p62"/>
            <p:cNvSpPr/>
            <p:nvPr/>
          </p:nvSpPr>
          <p:spPr>
            <a:xfrm>
              <a:off x="3315425" y="4080425"/>
              <a:ext cx="95550" cy="310225"/>
            </a:xfrm>
            <a:custGeom>
              <a:avLst/>
              <a:gdLst/>
              <a:ahLst/>
              <a:cxnLst/>
              <a:rect l="l" t="t" r="r" b="b"/>
              <a:pathLst>
                <a:path w="3822" h="12409" extrusionOk="0">
                  <a:moveTo>
                    <a:pt x="1" y="0"/>
                  </a:moveTo>
                  <a:lnTo>
                    <a:pt x="1758" y="12175"/>
                  </a:lnTo>
                  <a:lnTo>
                    <a:pt x="3822" y="12408"/>
                  </a:lnTo>
                  <a:lnTo>
                    <a:pt x="3420" y="2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198;p62"/>
            <p:cNvSpPr/>
            <p:nvPr/>
          </p:nvSpPr>
          <p:spPr>
            <a:xfrm>
              <a:off x="3312500" y="4074850"/>
              <a:ext cx="11950" cy="59825"/>
            </a:xfrm>
            <a:custGeom>
              <a:avLst/>
              <a:gdLst/>
              <a:ahLst/>
              <a:cxnLst/>
              <a:rect l="l" t="t" r="r" b="b"/>
              <a:pathLst>
                <a:path w="478" h="2393" extrusionOk="0">
                  <a:moveTo>
                    <a:pt x="33" y="0"/>
                  </a:moveTo>
                  <a:cubicBezTo>
                    <a:pt x="12" y="0"/>
                    <a:pt x="1" y="22"/>
                    <a:pt x="1" y="43"/>
                  </a:cubicBezTo>
                  <a:lnTo>
                    <a:pt x="403" y="2362"/>
                  </a:lnTo>
                  <a:cubicBezTo>
                    <a:pt x="403" y="2383"/>
                    <a:pt x="424" y="2393"/>
                    <a:pt x="435" y="2393"/>
                  </a:cubicBezTo>
                  <a:lnTo>
                    <a:pt x="445" y="2393"/>
                  </a:lnTo>
                  <a:cubicBezTo>
                    <a:pt x="466" y="2383"/>
                    <a:pt x="477" y="2372"/>
                    <a:pt x="477" y="2340"/>
                  </a:cubicBezTo>
                  <a:lnTo>
                    <a:pt x="85" y="33"/>
                  </a:lnTo>
                  <a:cubicBezTo>
                    <a:pt x="75" y="11"/>
                    <a:pt x="54" y="0"/>
                    <a:pt x="3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199;p62"/>
            <p:cNvSpPr/>
            <p:nvPr/>
          </p:nvSpPr>
          <p:spPr>
            <a:xfrm>
              <a:off x="3359625" y="4214575"/>
              <a:ext cx="9550" cy="34450"/>
            </a:xfrm>
            <a:custGeom>
              <a:avLst/>
              <a:gdLst/>
              <a:ahLst/>
              <a:cxnLst/>
              <a:rect l="l" t="t" r="r" b="b"/>
              <a:pathLst>
                <a:path w="382" h="1378" extrusionOk="0">
                  <a:moveTo>
                    <a:pt x="45" y="1"/>
                  </a:moveTo>
                  <a:cubicBezTo>
                    <a:pt x="38" y="1"/>
                    <a:pt x="29" y="4"/>
                    <a:pt x="21" y="12"/>
                  </a:cubicBezTo>
                  <a:cubicBezTo>
                    <a:pt x="11" y="22"/>
                    <a:pt x="0" y="44"/>
                    <a:pt x="11" y="65"/>
                  </a:cubicBezTo>
                  <a:cubicBezTo>
                    <a:pt x="254" y="436"/>
                    <a:pt x="297" y="912"/>
                    <a:pt x="138" y="1325"/>
                  </a:cubicBezTo>
                  <a:cubicBezTo>
                    <a:pt x="127" y="1346"/>
                    <a:pt x="138" y="1367"/>
                    <a:pt x="159" y="1378"/>
                  </a:cubicBezTo>
                  <a:lnTo>
                    <a:pt x="181" y="1378"/>
                  </a:lnTo>
                  <a:cubicBezTo>
                    <a:pt x="191" y="1378"/>
                    <a:pt x="202" y="1367"/>
                    <a:pt x="212" y="1356"/>
                  </a:cubicBezTo>
                  <a:cubicBezTo>
                    <a:pt x="381" y="923"/>
                    <a:pt x="329" y="415"/>
                    <a:pt x="75" y="22"/>
                  </a:cubicBezTo>
                  <a:cubicBezTo>
                    <a:pt x="68" y="9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00;p62"/>
            <p:cNvSpPr/>
            <p:nvPr/>
          </p:nvSpPr>
          <p:spPr>
            <a:xfrm>
              <a:off x="3266200" y="3847000"/>
              <a:ext cx="111450" cy="244275"/>
            </a:xfrm>
            <a:custGeom>
              <a:avLst/>
              <a:gdLst/>
              <a:ahLst/>
              <a:cxnLst/>
              <a:rect l="l" t="t" r="r" b="b"/>
              <a:pathLst>
                <a:path w="4458" h="9771" extrusionOk="0">
                  <a:moveTo>
                    <a:pt x="2762" y="1"/>
                  </a:moveTo>
                  <a:cubicBezTo>
                    <a:pt x="2349" y="1"/>
                    <a:pt x="1937" y="126"/>
                    <a:pt x="1662" y="369"/>
                  </a:cubicBezTo>
                  <a:cubicBezTo>
                    <a:pt x="1334" y="666"/>
                    <a:pt x="1196" y="1122"/>
                    <a:pt x="1090" y="1545"/>
                  </a:cubicBezTo>
                  <a:cubicBezTo>
                    <a:pt x="455" y="3969"/>
                    <a:pt x="0" y="6500"/>
                    <a:pt x="381" y="8977"/>
                  </a:cubicBezTo>
                  <a:cubicBezTo>
                    <a:pt x="403" y="9136"/>
                    <a:pt x="445" y="9305"/>
                    <a:pt x="561" y="9422"/>
                  </a:cubicBezTo>
                  <a:cubicBezTo>
                    <a:pt x="688" y="9549"/>
                    <a:pt x="900" y="9570"/>
                    <a:pt x="1080" y="9580"/>
                  </a:cubicBezTo>
                  <a:cubicBezTo>
                    <a:pt x="2097" y="9644"/>
                    <a:pt x="3102" y="9707"/>
                    <a:pt x="4118" y="9771"/>
                  </a:cubicBezTo>
                  <a:cubicBezTo>
                    <a:pt x="4330" y="7082"/>
                    <a:pt x="4457" y="4371"/>
                    <a:pt x="4288" y="1672"/>
                  </a:cubicBezTo>
                  <a:cubicBezTo>
                    <a:pt x="4266" y="1354"/>
                    <a:pt x="4245" y="1037"/>
                    <a:pt x="4118" y="740"/>
                  </a:cubicBezTo>
                  <a:cubicBezTo>
                    <a:pt x="3909" y="242"/>
                    <a:pt x="3335" y="1"/>
                    <a:pt x="2762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01;p62"/>
            <p:cNvSpPr/>
            <p:nvPr/>
          </p:nvSpPr>
          <p:spPr>
            <a:xfrm>
              <a:off x="3270425" y="3928875"/>
              <a:ext cx="91600" cy="108150"/>
            </a:xfrm>
            <a:custGeom>
              <a:avLst/>
              <a:gdLst/>
              <a:ahLst/>
              <a:cxnLst/>
              <a:rect l="l" t="t" r="r" b="b"/>
              <a:pathLst>
                <a:path w="3664" h="4326" extrusionOk="0">
                  <a:moveTo>
                    <a:pt x="951" y="1"/>
                  </a:moveTo>
                  <a:cubicBezTo>
                    <a:pt x="767" y="1"/>
                    <a:pt x="580" y="70"/>
                    <a:pt x="445" y="197"/>
                  </a:cubicBezTo>
                  <a:cubicBezTo>
                    <a:pt x="234" y="387"/>
                    <a:pt x="159" y="673"/>
                    <a:pt x="117" y="948"/>
                  </a:cubicBezTo>
                  <a:cubicBezTo>
                    <a:pt x="1" y="1912"/>
                    <a:pt x="307" y="2928"/>
                    <a:pt x="954" y="3658"/>
                  </a:cubicBezTo>
                  <a:cubicBezTo>
                    <a:pt x="1154" y="3881"/>
                    <a:pt x="1377" y="4072"/>
                    <a:pt x="1610" y="4272"/>
                  </a:cubicBezTo>
                  <a:cubicBezTo>
                    <a:pt x="1631" y="4294"/>
                    <a:pt x="1673" y="4326"/>
                    <a:pt x="1705" y="4326"/>
                  </a:cubicBezTo>
                  <a:cubicBezTo>
                    <a:pt x="1747" y="4315"/>
                    <a:pt x="1779" y="4294"/>
                    <a:pt x="1811" y="4262"/>
                  </a:cubicBezTo>
                  <a:cubicBezTo>
                    <a:pt x="2266" y="3818"/>
                    <a:pt x="2669" y="3320"/>
                    <a:pt x="3018" y="2780"/>
                  </a:cubicBezTo>
                  <a:cubicBezTo>
                    <a:pt x="3208" y="2484"/>
                    <a:pt x="3378" y="2176"/>
                    <a:pt x="3494" y="1848"/>
                  </a:cubicBezTo>
                  <a:cubicBezTo>
                    <a:pt x="3600" y="1510"/>
                    <a:pt x="3664" y="1160"/>
                    <a:pt x="3610" y="811"/>
                  </a:cubicBezTo>
                  <a:cubicBezTo>
                    <a:pt x="3568" y="588"/>
                    <a:pt x="3483" y="355"/>
                    <a:pt x="3304" y="218"/>
                  </a:cubicBezTo>
                  <a:cubicBezTo>
                    <a:pt x="3166" y="112"/>
                    <a:pt x="2986" y="70"/>
                    <a:pt x="2806" y="70"/>
                  </a:cubicBezTo>
                  <a:cubicBezTo>
                    <a:pt x="2647" y="70"/>
                    <a:pt x="2488" y="112"/>
                    <a:pt x="2340" y="176"/>
                  </a:cubicBezTo>
                  <a:cubicBezTo>
                    <a:pt x="2182" y="239"/>
                    <a:pt x="2065" y="366"/>
                    <a:pt x="1928" y="451"/>
                  </a:cubicBezTo>
                  <a:cubicBezTo>
                    <a:pt x="1882" y="478"/>
                    <a:pt x="1841" y="490"/>
                    <a:pt x="1803" y="490"/>
                  </a:cubicBezTo>
                  <a:cubicBezTo>
                    <a:pt x="1708" y="490"/>
                    <a:pt x="1632" y="418"/>
                    <a:pt x="1557" y="334"/>
                  </a:cubicBezTo>
                  <a:cubicBezTo>
                    <a:pt x="1441" y="207"/>
                    <a:pt x="1345" y="91"/>
                    <a:pt x="1175" y="38"/>
                  </a:cubicBezTo>
                  <a:cubicBezTo>
                    <a:pt x="1104" y="13"/>
                    <a:pt x="1027" y="1"/>
                    <a:pt x="951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02;p62"/>
            <p:cNvSpPr/>
            <p:nvPr/>
          </p:nvSpPr>
          <p:spPr>
            <a:xfrm>
              <a:off x="3300075" y="3871225"/>
              <a:ext cx="51100" cy="17850"/>
            </a:xfrm>
            <a:custGeom>
              <a:avLst/>
              <a:gdLst/>
              <a:ahLst/>
              <a:cxnLst/>
              <a:rect l="l" t="t" r="r" b="b"/>
              <a:pathLst>
                <a:path w="2044" h="714" extrusionOk="0">
                  <a:moveTo>
                    <a:pt x="1995" y="0"/>
                  </a:moveTo>
                  <a:cubicBezTo>
                    <a:pt x="1980" y="0"/>
                    <a:pt x="1967" y="10"/>
                    <a:pt x="1959" y="26"/>
                  </a:cubicBezTo>
                  <a:cubicBezTo>
                    <a:pt x="1853" y="374"/>
                    <a:pt x="1472" y="629"/>
                    <a:pt x="1080" y="629"/>
                  </a:cubicBezTo>
                  <a:lnTo>
                    <a:pt x="1048" y="629"/>
                  </a:lnTo>
                  <a:cubicBezTo>
                    <a:pt x="667" y="618"/>
                    <a:pt x="297" y="396"/>
                    <a:pt x="74" y="36"/>
                  </a:cubicBezTo>
                  <a:cubicBezTo>
                    <a:pt x="67" y="29"/>
                    <a:pt x="54" y="21"/>
                    <a:pt x="40" y="21"/>
                  </a:cubicBezTo>
                  <a:cubicBezTo>
                    <a:pt x="34" y="21"/>
                    <a:pt x="28" y="22"/>
                    <a:pt x="22" y="26"/>
                  </a:cubicBezTo>
                  <a:cubicBezTo>
                    <a:pt x="11" y="36"/>
                    <a:pt x="0" y="57"/>
                    <a:pt x="11" y="78"/>
                  </a:cubicBezTo>
                  <a:cubicBezTo>
                    <a:pt x="244" y="459"/>
                    <a:pt x="646" y="703"/>
                    <a:pt x="1048" y="713"/>
                  </a:cubicBezTo>
                  <a:lnTo>
                    <a:pt x="1080" y="713"/>
                  </a:lnTo>
                  <a:cubicBezTo>
                    <a:pt x="1504" y="713"/>
                    <a:pt x="1906" y="438"/>
                    <a:pt x="2043" y="47"/>
                  </a:cubicBezTo>
                  <a:cubicBezTo>
                    <a:pt x="2043" y="26"/>
                    <a:pt x="2033" y="4"/>
                    <a:pt x="2012" y="4"/>
                  </a:cubicBezTo>
                  <a:cubicBezTo>
                    <a:pt x="2006" y="1"/>
                    <a:pt x="2001" y="0"/>
                    <a:pt x="199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03;p62"/>
            <p:cNvSpPr/>
            <p:nvPr/>
          </p:nvSpPr>
          <p:spPr>
            <a:xfrm>
              <a:off x="3225975" y="3851350"/>
              <a:ext cx="86825" cy="252625"/>
            </a:xfrm>
            <a:custGeom>
              <a:avLst/>
              <a:gdLst/>
              <a:ahLst/>
              <a:cxnLst/>
              <a:rect l="l" t="t" r="r" b="b"/>
              <a:pathLst>
                <a:path w="3473" h="10105" extrusionOk="0">
                  <a:moveTo>
                    <a:pt x="3166" y="0"/>
                  </a:moveTo>
                  <a:cubicBezTo>
                    <a:pt x="2827" y="0"/>
                    <a:pt x="2486" y="94"/>
                    <a:pt x="2202" y="280"/>
                  </a:cubicBezTo>
                  <a:cubicBezTo>
                    <a:pt x="2022" y="386"/>
                    <a:pt x="1885" y="513"/>
                    <a:pt x="1768" y="661"/>
                  </a:cubicBezTo>
                  <a:cubicBezTo>
                    <a:pt x="1461" y="1042"/>
                    <a:pt x="1355" y="1529"/>
                    <a:pt x="1260" y="2049"/>
                  </a:cubicBezTo>
                  <a:cubicBezTo>
                    <a:pt x="995" y="3308"/>
                    <a:pt x="741" y="4578"/>
                    <a:pt x="529" y="5849"/>
                  </a:cubicBezTo>
                  <a:cubicBezTo>
                    <a:pt x="318" y="7130"/>
                    <a:pt x="137" y="8411"/>
                    <a:pt x="0" y="9692"/>
                  </a:cubicBezTo>
                  <a:cubicBezTo>
                    <a:pt x="815" y="9957"/>
                    <a:pt x="1662" y="10095"/>
                    <a:pt x="2520" y="10105"/>
                  </a:cubicBezTo>
                  <a:cubicBezTo>
                    <a:pt x="2372" y="10105"/>
                    <a:pt x="2530" y="5680"/>
                    <a:pt x="2562" y="5277"/>
                  </a:cubicBezTo>
                  <a:cubicBezTo>
                    <a:pt x="2626" y="4357"/>
                    <a:pt x="2742" y="3446"/>
                    <a:pt x="2880" y="2546"/>
                  </a:cubicBezTo>
                  <a:cubicBezTo>
                    <a:pt x="2996" y="1710"/>
                    <a:pt x="3007" y="757"/>
                    <a:pt x="3473" y="26"/>
                  </a:cubicBezTo>
                  <a:cubicBezTo>
                    <a:pt x="3372" y="9"/>
                    <a:pt x="3269" y="0"/>
                    <a:pt x="3166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04;p62"/>
            <p:cNvSpPr/>
            <p:nvPr/>
          </p:nvSpPr>
          <p:spPr>
            <a:xfrm>
              <a:off x="3302975" y="3785075"/>
              <a:ext cx="52175" cy="96850"/>
            </a:xfrm>
            <a:custGeom>
              <a:avLst/>
              <a:gdLst/>
              <a:ahLst/>
              <a:cxnLst/>
              <a:rect l="l" t="t" r="r" b="b"/>
              <a:pathLst>
                <a:path w="2087" h="3874" extrusionOk="0">
                  <a:moveTo>
                    <a:pt x="1470" y="0"/>
                  </a:moveTo>
                  <a:cubicBezTo>
                    <a:pt x="1391" y="0"/>
                    <a:pt x="1312" y="14"/>
                    <a:pt x="1240" y="41"/>
                  </a:cubicBezTo>
                  <a:cubicBezTo>
                    <a:pt x="1038" y="115"/>
                    <a:pt x="890" y="274"/>
                    <a:pt x="763" y="454"/>
                  </a:cubicBezTo>
                  <a:cubicBezTo>
                    <a:pt x="266" y="1121"/>
                    <a:pt x="149" y="1989"/>
                    <a:pt x="54" y="2815"/>
                  </a:cubicBezTo>
                  <a:cubicBezTo>
                    <a:pt x="22" y="3006"/>
                    <a:pt x="0" y="3206"/>
                    <a:pt x="64" y="3397"/>
                  </a:cubicBezTo>
                  <a:cubicBezTo>
                    <a:pt x="160" y="3651"/>
                    <a:pt x="414" y="3820"/>
                    <a:pt x="678" y="3863"/>
                  </a:cubicBezTo>
                  <a:cubicBezTo>
                    <a:pt x="727" y="3870"/>
                    <a:pt x="776" y="3874"/>
                    <a:pt x="824" y="3874"/>
                  </a:cubicBezTo>
                  <a:cubicBezTo>
                    <a:pt x="1050" y="3874"/>
                    <a:pt x="1270" y="3798"/>
                    <a:pt x="1461" y="3693"/>
                  </a:cubicBezTo>
                  <a:cubicBezTo>
                    <a:pt x="1684" y="3577"/>
                    <a:pt x="1885" y="3397"/>
                    <a:pt x="1970" y="3164"/>
                  </a:cubicBezTo>
                  <a:cubicBezTo>
                    <a:pt x="2023" y="2974"/>
                    <a:pt x="2002" y="2773"/>
                    <a:pt x="1981" y="2582"/>
                  </a:cubicBezTo>
                  <a:cubicBezTo>
                    <a:pt x="1948" y="2138"/>
                    <a:pt x="1938" y="1693"/>
                    <a:pt x="1970" y="1237"/>
                  </a:cubicBezTo>
                  <a:cubicBezTo>
                    <a:pt x="1991" y="920"/>
                    <a:pt x="2087" y="411"/>
                    <a:pt x="1832" y="147"/>
                  </a:cubicBezTo>
                  <a:cubicBezTo>
                    <a:pt x="1744" y="45"/>
                    <a:pt x="1608" y="0"/>
                    <a:pt x="147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05;p62"/>
            <p:cNvSpPr/>
            <p:nvPr/>
          </p:nvSpPr>
          <p:spPr>
            <a:xfrm>
              <a:off x="3305100" y="3802125"/>
              <a:ext cx="50050" cy="59725"/>
            </a:xfrm>
            <a:custGeom>
              <a:avLst/>
              <a:gdLst/>
              <a:ahLst/>
              <a:cxnLst/>
              <a:rect l="l" t="t" r="r" b="b"/>
              <a:pathLst>
                <a:path w="2002" h="2389" extrusionOk="0">
                  <a:moveTo>
                    <a:pt x="1284" y="0"/>
                  </a:moveTo>
                  <a:cubicBezTo>
                    <a:pt x="1139" y="0"/>
                    <a:pt x="994" y="58"/>
                    <a:pt x="868" y="132"/>
                  </a:cubicBezTo>
                  <a:cubicBezTo>
                    <a:pt x="551" y="312"/>
                    <a:pt x="308" y="619"/>
                    <a:pt x="181" y="958"/>
                  </a:cubicBezTo>
                  <a:cubicBezTo>
                    <a:pt x="96" y="1190"/>
                    <a:pt x="11" y="1456"/>
                    <a:pt x="0" y="1699"/>
                  </a:cubicBezTo>
                  <a:cubicBezTo>
                    <a:pt x="0" y="1868"/>
                    <a:pt x="43" y="2048"/>
                    <a:pt x="159" y="2186"/>
                  </a:cubicBezTo>
                  <a:cubicBezTo>
                    <a:pt x="260" y="2306"/>
                    <a:pt x="416" y="2388"/>
                    <a:pt x="567" y="2388"/>
                  </a:cubicBezTo>
                  <a:cubicBezTo>
                    <a:pt x="576" y="2388"/>
                    <a:pt x="584" y="2388"/>
                    <a:pt x="593" y="2387"/>
                  </a:cubicBezTo>
                  <a:cubicBezTo>
                    <a:pt x="604" y="2387"/>
                    <a:pt x="614" y="2387"/>
                    <a:pt x="614" y="2376"/>
                  </a:cubicBezTo>
                  <a:cubicBezTo>
                    <a:pt x="752" y="2355"/>
                    <a:pt x="868" y="2281"/>
                    <a:pt x="974" y="2197"/>
                  </a:cubicBezTo>
                  <a:cubicBezTo>
                    <a:pt x="1239" y="1974"/>
                    <a:pt x="1472" y="1710"/>
                    <a:pt x="1620" y="1392"/>
                  </a:cubicBezTo>
                  <a:cubicBezTo>
                    <a:pt x="1811" y="1011"/>
                    <a:pt x="2002" y="249"/>
                    <a:pt x="1472" y="37"/>
                  </a:cubicBezTo>
                  <a:cubicBezTo>
                    <a:pt x="1411" y="11"/>
                    <a:pt x="1348" y="0"/>
                    <a:pt x="1284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06;p62"/>
            <p:cNvSpPr/>
            <p:nvPr/>
          </p:nvSpPr>
          <p:spPr>
            <a:xfrm>
              <a:off x="3336325" y="3847225"/>
              <a:ext cx="80750" cy="261000"/>
            </a:xfrm>
            <a:custGeom>
              <a:avLst/>
              <a:gdLst/>
              <a:ahLst/>
              <a:cxnLst/>
              <a:rect l="l" t="t" r="r" b="b"/>
              <a:pathLst>
                <a:path w="3230" h="10440" extrusionOk="0">
                  <a:moveTo>
                    <a:pt x="763" y="1"/>
                  </a:moveTo>
                  <a:cubicBezTo>
                    <a:pt x="706" y="1"/>
                    <a:pt x="649" y="4"/>
                    <a:pt x="593" y="12"/>
                  </a:cubicBezTo>
                  <a:cubicBezTo>
                    <a:pt x="54" y="1684"/>
                    <a:pt x="0" y="3452"/>
                    <a:pt x="54" y="5199"/>
                  </a:cubicBezTo>
                  <a:cubicBezTo>
                    <a:pt x="106" y="6946"/>
                    <a:pt x="255" y="8693"/>
                    <a:pt x="75" y="10439"/>
                  </a:cubicBezTo>
                  <a:cubicBezTo>
                    <a:pt x="1123" y="10323"/>
                    <a:pt x="2181" y="10206"/>
                    <a:pt x="3230" y="10090"/>
                  </a:cubicBezTo>
                  <a:cubicBezTo>
                    <a:pt x="3166" y="7613"/>
                    <a:pt x="3071" y="5103"/>
                    <a:pt x="2806" y="2637"/>
                  </a:cubicBezTo>
                  <a:cubicBezTo>
                    <a:pt x="2743" y="2033"/>
                    <a:pt x="2658" y="1409"/>
                    <a:pt x="2341" y="880"/>
                  </a:cubicBezTo>
                  <a:cubicBezTo>
                    <a:pt x="2040" y="396"/>
                    <a:pt x="1370" y="1"/>
                    <a:pt x="763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07;p62"/>
            <p:cNvSpPr/>
            <p:nvPr/>
          </p:nvSpPr>
          <p:spPr>
            <a:xfrm>
              <a:off x="3302975" y="3845575"/>
              <a:ext cx="50850" cy="67600"/>
            </a:xfrm>
            <a:custGeom>
              <a:avLst/>
              <a:gdLst/>
              <a:ahLst/>
              <a:cxnLst/>
              <a:rect l="l" t="t" r="r" b="b"/>
              <a:pathLst>
                <a:path w="2034" h="2704" extrusionOk="0">
                  <a:moveTo>
                    <a:pt x="1991" y="0"/>
                  </a:moveTo>
                  <a:cubicBezTo>
                    <a:pt x="1973" y="0"/>
                    <a:pt x="1958" y="18"/>
                    <a:pt x="1948" y="35"/>
                  </a:cubicBezTo>
                  <a:cubicBezTo>
                    <a:pt x="1875" y="501"/>
                    <a:pt x="1800" y="977"/>
                    <a:pt x="1652" y="1433"/>
                  </a:cubicBezTo>
                  <a:cubicBezTo>
                    <a:pt x="1525" y="1835"/>
                    <a:pt x="1334" y="2174"/>
                    <a:pt x="1102" y="2428"/>
                  </a:cubicBezTo>
                  <a:cubicBezTo>
                    <a:pt x="986" y="2555"/>
                    <a:pt x="880" y="2618"/>
                    <a:pt x="774" y="2618"/>
                  </a:cubicBezTo>
                  <a:cubicBezTo>
                    <a:pt x="615" y="2618"/>
                    <a:pt x="499" y="2470"/>
                    <a:pt x="424" y="2353"/>
                  </a:cubicBezTo>
                  <a:cubicBezTo>
                    <a:pt x="75" y="1803"/>
                    <a:pt x="75" y="1136"/>
                    <a:pt x="75" y="501"/>
                  </a:cubicBezTo>
                  <a:lnTo>
                    <a:pt x="75" y="395"/>
                  </a:lnTo>
                  <a:cubicBezTo>
                    <a:pt x="75" y="374"/>
                    <a:pt x="64" y="353"/>
                    <a:pt x="33" y="353"/>
                  </a:cubicBezTo>
                  <a:cubicBezTo>
                    <a:pt x="12" y="353"/>
                    <a:pt x="0" y="374"/>
                    <a:pt x="0" y="395"/>
                  </a:cubicBezTo>
                  <a:lnTo>
                    <a:pt x="0" y="501"/>
                  </a:lnTo>
                  <a:cubicBezTo>
                    <a:pt x="0" y="1146"/>
                    <a:pt x="0" y="1824"/>
                    <a:pt x="350" y="2396"/>
                  </a:cubicBezTo>
                  <a:cubicBezTo>
                    <a:pt x="477" y="2586"/>
                    <a:pt x="615" y="2692"/>
                    <a:pt x="774" y="2703"/>
                  </a:cubicBezTo>
                  <a:cubicBezTo>
                    <a:pt x="901" y="2703"/>
                    <a:pt x="1028" y="2629"/>
                    <a:pt x="1165" y="2480"/>
                  </a:cubicBezTo>
                  <a:cubicBezTo>
                    <a:pt x="1409" y="2216"/>
                    <a:pt x="1600" y="1877"/>
                    <a:pt x="1727" y="1454"/>
                  </a:cubicBezTo>
                  <a:cubicBezTo>
                    <a:pt x="1875" y="998"/>
                    <a:pt x="1960" y="511"/>
                    <a:pt x="2033" y="45"/>
                  </a:cubicBezTo>
                  <a:cubicBezTo>
                    <a:pt x="2033" y="24"/>
                    <a:pt x="2023" y="3"/>
                    <a:pt x="2002" y="3"/>
                  </a:cubicBezTo>
                  <a:cubicBezTo>
                    <a:pt x="1998" y="1"/>
                    <a:pt x="1994" y="0"/>
                    <a:pt x="199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08;p62"/>
            <p:cNvSpPr/>
            <p:nvPr/>
          </p:nvSpPr>
          <p:spPr>
            <a:xfrm>
              <a:off x="3301650" y="3908625"/>
              <a:ext cx="32325" cy="43175"/>
            </a:xfrm>
            <a:custGeom>
              <a:avLst/>
              <a:gdLst/>
              <a:ahLst/>
              <a:cxnLst/>
              <a:rect l="l" t="t" r="r" b="b"/>
              <a:pathLst>
                <a:path w="1293" h="1727" extrusionOk="0">
                  <a:moveTo>
                    <a:pt x="181" y="1"/>
                  </a:moveTo>
                  <a:cubicBezTo>
                    <a:pt x="117" y="541"/>
                    <a:pt x="65" y="1092"/>
                    <a:pt x="1" y="1631"/>
                  </a:cubicBezTo>
                  <a:cubicBezTo>
                    <a:pt x="106" y="1622"/>
                    <a:pt x="212" y="1618"/>
                    <a:pt x="319" y="1618"/>
                  </a:cubicBezTo>
                  <a:cubicBezTo>
                    <a:pt x="601" y="1618"/>
                    <a:pt x="886" y="1650"/>
                    <a:pt x="1155" y="1727"/>
                  </a:cubicBezTo>
                  <a:cubicBezTo>
                    <a:pt x="1208" y="1186"/>
                    <a:pt x="1239" y="615"/>
                    <a:pt x="1293" y="64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09;p62"/>
            <p:cNvSpPr/>
            <p:nvPr/>
          </p:nvSpPr>
          <p:spPr>
            <a:xfrm>
              <a:off x="3308800" y="3918975"/>
              <a:ext cx="18300" cy="20125"/>
            </a:xfrm>
            <a:custGeom>
              <a:avLst/>
              <a:gdLst/>
              <a:ahLst/>
              <a:cxnLst/>
              <a:rect l="l" t="t" r="r" b="b"/>
              <a:pathLst>
                <a:path w="732" h="805" extrusionOk="0">
                  <a:moveTo>
                    <a:pt x="593" y="0"/>
                  </a:moveTo>
                  <a:cubicBezTo>
                    <a:pt x="541" y="0"/>
                    <a:pt x="477" y="31"/>
                    <a:pt x="435" y="74"/>
                  </a:cubicBezTo>
                  <a:cubicBezTo>
                    <a:pt x="403" y="106"/>
                    <a:pt x="371" y="148"/>
                    <a:pt x="339" y="191"/>
                  </a:cubicBezTo>
                  <a:cubicBezTo>
                    <a:pt x="329" y="212"/>
                    <a:pt x="318" y="243"/>
                    <a:pt x="297" y="264"/>
                  </a:cubicBezTo>
                  <a:cubicBezTo>
                    <a:pt x="287" y="233"/>
                    <a:pt x="297" y="191"/>
                    <a:pt x="276" y="148"/>
                  </a:cubicBezTo>
                  <a:cubicBezTo>
                    <a:pt x="254" y="104"/>
                    <a:pt x="197" y="81"/>
                    <a:pt x="142" y="81"/>
                  </a:cubicBezTo>
                  <a:cubicBezTo>
                    <a:pt x="118" y="81"/>
                    <a:pt x="94" y="85"/>
                    <a:pt x="75" y="95"/>
                  </a:cubicBezTo>
                  <a:cubicBezTo>
                    <a:pt x="11" y="127"/>
                    <a:pt x="0" y="212"/>
                    <a:pt x="0" y="285"/>
                  </a:cubicBezTo>
                  <a:cubicBezTo>
                    <a:pt x="0" y="381"/>
                    <a:pt x="43" y="487"/>
                    <a:pt x="96" y="572"/>
                  </a:cubicBezTo>
                  <a:cubicBezTo>
                    <a:pt x="160" y="656"/>
                    <a:pt x="223" y="730"/>
                    <a:pt x="297" y="805"/>
                  </a:cubicBezTo>
                  <a:cubicBezTo>
                    <a:pt x="456" y="656"/>
                    <a:pt x="625" y="508"/>
                    <a:pt x="699" y="307"/>
                  </a:cubicBezTo>
                  <a:cubicBezTo>
                    <a:pt x="720" y="254"/>
                    <a:pt x="731" y="191"/>
                    <a:pt x="720" y="127"/>
                  </a:cubicBezTo>
                  <a:cubicBezTo>
                    <a:pt x="699" y="64"/>
                    <a:pt x="657" y="10"/>
                    <a:pt x="593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10;p62"/>
            <p:cNvSpPr/>
            <p:nvPr/>
          </p:nvSpPr>
          <p:spPr>
            <a:xfrm>
              <a:off x="3264600" y="3736150"/>
              <a:ext cx="27275" cy="43450"/>
            </a:xfrm>
            <a:custGeom>
              <a:avLst/>
              <a:gdLst/>
              <a:ahLst/>
              <a:cxnLst/>
              <a:rect l="l" t="t" r="r" b="b"/>
              <a:pathLst>
                <a:path w="1091" h="1738" extrusionOk="0">
                  <a:moveTo>
                    <a:pt x="610" y="0"/>
                  </a:moveTo>
                  <a:cubicBezTo>
                    <a:pt x="561" y="0"/>
                    <a:pt x="515" y="6"/>
                    <a:pt x="477" y="18"/>
                  </a:cubicBezTo>
                  <a:cubicBezTo>
                    <a:pt x="223" y="93"/>
                    <a:pt x="85" y="516"/>
                    <a:pt x="43" y="749"/>
                  </a:cubicBezTo>
                  <a:cubicBezTo>
                    <a:pt x="1" y="1056"/>
                    <a:pt x="64" y="1373"/>
                    <a:pt x="223" y="1627"/>
                  </a:cubicBezTo>
                  <a:cubicBezTo>
                    <a:pt x="251" y="1682"/>
                    <a:pt x="294" y="1737"/>
                    <a:pt x="346" y="1737"/>
                  </a:cubicBezTo>
                  <a:cubicBezTo>
                    <a:pt x="354" y="1737"/>
                    <a:pt x="362" y="1736"/>
                    <a:pt x="371" y="1733"/>
                  </a:cubicBezTo>
                  <a:cubicBezTo>
                    <a:pt x="413" y="1712"/>
                    <a:pt x="434" y="1681"/>
                    <a:pt x="456" y="1638"/>
                  </a:cubicBezTo>
                  <a:cubicBezTo>
                    <a:pt x="646" y="1267"/>
                    <a:pt x="837" y="886"/>
                    <a:pt x="1027" y="516"/>
                  </a:cubicBezTo>
                  <a:cubicBezTo>
                    <a:pt x="1060" y="453"/>
                    <a:pt x="1091" y="389"/>
                    <a:pt x="1091" y="315"/>
                  </a:cubicBezTo>
                  <a:cubicBezTo>
                    <a:pt x="1091" y="109"/>
                    <a:pt x="820" y="0"/>
                    <a:pt x="61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11;p62"/>
            <p:cNvSpPr/>
            <p:nvPr/>
          </p:nvSpPr>
          <p:spPr>
            <a:xfrm>
              <a:off x="3269375" y="3723575"/>
              <a:ext cx="92900" cy="127500"/>
            </a:xfrm>
            <a:custGeom>
              <a:avLst/>
              <a:gdLst/>
              <a:ahLst/>
              <a:cxnLst/>
              <a:rect l="l" t="t" r="r" b="b"/>
              <a:pathLst>
                <a:path w="3716" h="5100" extrusionOk="0">
                  <a:moveTo>
                    <a:pt x="1816" y="1"/>
                  </a:moveTo>
                  <a:cubicBezTo>
                    <a:pt x="1606" y="1"/>
                    <a:pt x="1398" y="43"/>
                    <a:pt x="1207" y="130"/>
                  </a:cubicBezTo>
                  <a:cubicBezTo>
                    <a:pt x="805" y="320"/>
                    <a:pt x="498" y="702"/>
                    <a:pt x="328" y="1114"/>
                  </a:cubicBezTo>
                  <a:cubicBezTo>
                    <a:pt x="159" y="1527"/>
                    <a:pt x="95" y="1972"/>
                    <a:pt x="53" y="2427"/>
                  </a:cubicBezTo>
                  <a:cubicBezTo>
                    <a:pt x="11" y="2829"/>
                    <a:pt x="0" y="3253"/>
                    <a:pt x="95" y="3645"/>
                  </a:cubicBezTo>
                  <a:cubicBezTo>
                    <a:pt x="222" y="4111"/>
                    <a:pt x="519" y="4534"/>
                    <a:pt x="900" y="4841"/>
                  </a:cubicBezTo>
                  <a:cubicBezTo>
                    <a:pt x="1027" y="4947"/>
                    <a:pt x="1175" y="5031"/>
                    <a:pt x="1344" y="5074"/>
                  </a:cubicBezTo>
                  <a:cubicBezTo>
                    <a:pt x="1411" y="5092"/>
                    <a:pt x="1478" y="5099"/>
                    <a:pt x="1547" y="5099"/>
                  </a:cubicBezTo>
                  <a:cubicBezTo>
                    <a:pt x="1720" y="5099"/>
                    <a:pt x="1898" y="5050"/>
                    <a:pt x="2064" y="4989"/>
                  </a:cubicBezTo>
                  <a:cubicBezTo>
                    <a:pt x="2605" y="4777"/>
                    <a:pt x="3102" y="4386"/>
                    <a:pt x="3377" y="3856"/>
                  </a:cubicBezTo>
                  <a:cubicBezTo>
                    <a:pt x="3515" y="3581"/>
                    <a:pt x="3589" y="3274"/>
                    <a:pt x="3621" y="2956"/>
                  </a:cubicBezTo>
                  <a:cubicBezTo>
                    <a:pt x="3716" y="2035"/>
                    <a:pt x="3579" y="871"/>
                    <a:pt x="2742" y="288"/>
                  </a:cubicBezTo>
                  <a:cubicBezTo>
                    <a:pt x="2471" y="102"/>
                    <a:pt x="2142" y="1"/>
                    <a:pt x="181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12;p62"/>
            <p:cNvSpPr/>
            <p:nvPr/>
          </p:nvSpPr>
          <p:spPr>
            <a:xfrm>
              <a:off x="3306950" y="3773925"/>
              <a:ext cx="22000" cy="7150"/>
            </a:xfrm>
            <a:custGeom>
              <a:avLst/>
              <a:gdLst/>
              <a:ahLst/>
              <a:cxnLst/>
              <a:rect l="l" t="t" r="r" b="b"/>
              <a:pathLst>
                <a:path w="880" h="286" extrusionOk="0">
                  <a:moveTo>
                    <a:pt x="445" y="0"/>
                  </a:moveTo>
                  <a:cubicBezTo>
                    <a:pt x="286" y="0"/>
                    <a:pt x="117" y="74"/>
                    <a:pt x="11" y="191"/>
                  </a:cubicBezTo>
                  <a:cubicBezTo>
                    <a:pt x="1" y="212"/>
                    <a:pt x="1" y="233"/>
                    <a:pt x="11" y="243"/>
                  </a:cubicBezTo>
                  <a:cubicBezTo>
                    <a:pt x="16" y="249"/>
                    <a:pt x="27" y="252"/>
                    <a:pt x="38" y="252"/>
                  </a:cubicBezTo>
                  <a:cubicBezTo>
                    <a:pt x="48" y="252"/>
                    <a:pt x="59" y="249"/>
                    <a:pt x="64" y="243"/>
                  </a:cubicBezTo>
                  <a:cubicBezTo>
                    <a:pt x="152" y="135"/>
                    <a:pt x="287" y="73"/>
                    <a:pt x="416" y="73"/>
                  </a:cubicBezTo>
                  <a:cubicBezTo>
                    <a:pt x="426" y="73"/>
                    <a:pt x="436" y="73"/>
                    <a:pt x="445" y="74"/>
                  </a:cubicBezTo>
                  <a:cubicBezTo>
                    <a:pt x="583" y="85"/>
                    <a:pt x="731" y="159"/>
                    <a:pt x="805" y="276"/>
                  </a:cubicBezTo>
                  <a:cubicBezTo>
                    <a:pt x="815" y="286"/>
                    <a:pt x="827" y="286"/>
                    <a:pt x="837" y="286"/>
                  </a:cubicBezTo>
                  <a:lnTo>
                    <a:pt x="858" y="286"/>
                  </a:lnTo>
                  <a:cubicBezTo>
                    <a:pt x="869" y="276"/>
                    <a:pt x="879" y="254"/>
                    <a:pt x="869" y="233"/>
                  </a:cubicBezTo>
                  <a:cubicBezTo>
                    <a:pt x="773" y="106"/>
                    <a:pt x="615" y="10"/>
                    <a:pt x="445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13;p62"/>
            <p:cNvSpPr/>
            <p:nvPr/>
          </p:nvSpPr>
          <p:spPr>
            <a:xfrm>
              <a:off x="3311225" y="3781700"/>
              <a:ext cx="5525" cy="7325"/>
            </a:xfrm>
            <a:custGeom>
              <a:avLst/>
              <a:gdLst/>
              <a:ahLst/>
              <a:cxnLst/>
              <a:rect l="l" t="t" r="r" b="b"/>
              <a:pathLst>
                <a:path w="221" h="293" extrusionOk="0">
                  <a:moveTo>
                    <a:pt x="98" y="1"/>
                  </a:moveTo>
                  <a:cubicBezTo>
                    <a:pt x="24" y="1"/>
                    <a:pt x="0" y="151"/>
                    <a:pt x="9" y="208"/>
                  </a:cubicBezTo>
                  <a:cubicBezTo>
                    <a:pt x="9" y="229"/>
                    <a:pt x="20" y="250"/>
                    <a:pt x="30" y="271"/>
                  </a:cubicBezTo>
                  <a:cubicBezTo>
                    <a:pt x="52" y="292"/>
                    <a:pt x="73" y="292"/>
                    <a:pt x="94" y="292"/>
                  </a:cubicBezTo>
                  <a:cubicBezTo>
                    <a:pt x="115" y="282"/>
                    <a:pt x="126" y="271"/>
                    <a:pt x="136" y="250"/>
                  </a:cubicBezTo>
                  <a:cubicBezTo>
                    <a:pt x="169" y="198"/>
                    <a:pt x="221" y="38"/>
                    <a:pt x="126" y="7"/>
                  </a:cubicBezTo>
                  <a:cubicBezTo>
                    <a:pt x="116" y="3"/>
                    <a:pt x="107" y="1"/>
                    <a:pt x="9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14;p62"/>
            <p:cNvSpPr/>
            <p:nvPr/>
          </p:nvSpPr>
          <p:spPr>
            <a:xfrm>
              <a:off x="3277575" y="3770175"/>
              <a:ext cx="17225" cy="8250"/>
            </a:xfrm>
            <a:custGeom>
              <a:avLst/>
              <a:gdLst/>
              <a:ahLst/>
              <a:cxnLst/>
              <a:rect l="l" t="t" r="r" b="b"/>
              <a:pathLst>
                <a:path w="689" h="330" extrusionOk="0">
                  <a:moveTo>
                    <a:pt x="295" y="1"/>
                  </a:moveTo>
                  <a:cubicBezTo>
                    <a:pt x="195" y="1"/>
                    <a:pt x="93" y="36"/>
                    <a:pt x="21" y="108"/>
                  </a:cubicBezTo>
                  <a:cubicBezTo>
                    <a:pt x="0" y="118"/>
                    <a:pt x="0" y="139"/>
                    <a:pt x="11" y="150"/>
                  </a:cubicBezTo>
                  <a:cubicBezTo>
                    <a:pt x="23" y="163"/>
                    <a:pt x="36" y="168"/>
                    <a:pt x="46" y="168"/>
                  </a:cubicBezTo>
                  <a:cubicBezTo>
                    <a:pt x="53" y="168"/>
                    <a:pt x="59" y="165"/>
                    <a:pt x="64" y="160"/>
                  </a:cubicBezTo>
                  <a:cubicBezTo>
                    <a:pt x="126" y="106"/>
                    <a:pt x="212" y="74"/>
                    <a:pt x="295" y="74"/>
                  </a:cubicBezTo>
                  <a:cubicBezTo>
                    <a:pt x="324" y="74"/>
                    <a:pt x="354" y="78"/>
                    <a:pt x="381" y="87"/>
                  </a:cubicBezTo>
                  <a:cubicBezTo>
                    <a:pt x="487" y="108"/>
                    <a:pt x="572" y="193"/>
                    <a:pt x="614" y="299"/>
                  </a:cubicBezTo>
                  <a:cubicBezTo>
                    <a:pt x="614" y="320"/>
                    <a:pt x="625" y="330"/>
                    <a:pt x="646" y="330"/>
                  </a:cubicBezTo>
                  <a:cubicBezTo>
                    <a:pt x="646" y="330"/>
                    <a:pt x="657" y="330"/>
                    <a:pt x="657" y="320"/>
                  </a:cubicBezTo>
                  <a:cubicBezTo>
                    <a:pt x="678" y="320"/>
                    <a:pt x="689" y="299"/>
                    <a:pt x="678" y="277"/>
                  </a:cubicBezTo>
                  <a:cubicBezTo>
                    <a:pt x="635" y="150"/>
                    <a:pt x="529" y="55"/>
                    <a:pt x="392" y="12"/>
                  </a:cubicBezTo>
                  <a:cubicBezTo>
                    <a:pt x="361" y="4"/>
                    <a:pt x="328" y="1"/>
                    <a:pt x="29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15;p62"/>
            <p:cNvSpPr/>
            <p:nvPr/>
          </p:nvSpPr>
          <p:spPr>
            <a:xfrm>
              <a:off x="3280225" y="3779475"/>
              <a:ext cx="4525" cy="7100"/>
            </a:xfrm>
            <a:custGeom>
              <a:avLst/>
              <a:gdLst/>
              <a:ahLst/>
              <a:cxnLst/>
              <a:rect l="l" t="t" r="r" b="b"/>
              <a:pathLst>
                <a:path w="181" h="284" extrusionOk="0">
                  <a:moveTo>
                    <a:pt x="95" y="1"/>
                  </a:moveTo>
                  <a:cubicBezTo>
                    <a:pt x="72" y="1"/>
                    <a:pt x="48" y="11"/>
                    <a:pt x="32" y="32"/>
                  </a:cubicBezTo>
                  <a:cubicBezTo>
                    <a:pt x="21" y="64"/>
                    <a:pt x="11" y="85"/>
                    <a:pt x="11" y="117"/>
                  </a:cubicBezTo>
                  <a:cubicBezTo>
                    <a:pt x="0" y="148"/>
                    <a:pt x="11" y="191"/>
                    <a:pt x="11" y="223"/>
                  </a:cubicBezTo>
                  <a:cubicBezTo>
                    <a:pt x="11" y="244"/>
                    <a:pt x="21" y="265"/>
                    <a:pt x="32" y="275"/>
                  </a:cubicBezTo>
                  <a:cubicBezTo>
                    <a:pt x="43" y="281"/>
                    <a:pt x="53" y="284"/>
                    <a:pt x="64" y="284"/>
                  </a:cubicBezTo>
                  <a:cubicBezTo>
                    <a:pt x="75" y="284"/>
                    <a:pt x="85" y="281"/>
                    <a:pt x="96" y="275"/>
                  </a:cubicBezTo>
                  <a:cubicBezTo>
                    <a:pt x="127" y="265"/>
                    <a:pt x="148" y="223"/>
                    <a:pt x="159" y="191"/>
                  </a:cubicBezTo>
                  <a:cubicBezTo>
                    <a:pt x="169" y="148"/>
                    <a:pt x="180" y="75"/>
                    <a:pt x="159" y="32"/>
                  </a:cubicBezTo>
                  <a:cubicBezTo>
                    <a:pt x="143" y="11"/>
                    <a:pt x="119" y="1"/>
                    <a:pt x="9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16;p62"/>
            <p:cNvSpPr/>
            <p:nvPr/>
          </p:nvSpPr>
          <p:spPr>
            <a:xfrm>
              <a:off x="3289475" y="3784750"/>
              <a:ext cx="9575" cy="22275"/>
            </a:xfrm>
            <a:custGeom>
              <a:avLst/>
              <a:gdLst/>
              <a:ahLst/>
              <a:cxnLst/>
              <a:rect l="l" t="t" r="r" b="b"/>
              <a:pathLst>
                <a:path w="383" h="891" extrusionOk="0">
                  <a:moveTo>
                    <a:pt x="340" y="1"/>
                  </a:moveTo>
                  <a:cubicBezTo>
                    <a:pt x="319" y="1"/>
                    <a:pt x="308" y="22"/>
                    <a:pt x="308" y="43"/>
                  </a:cubicBezTo>
                  <a:cubicBezTo>
                    <a:pt x="308" y="224"/>
                    <a:pt x="244" y="414"/>
                    <a:pt x="117" y="563"/>
                  </a:cubicBezTo>
                  <a:lnTo>
                    <a:pt x="107" y="563"/>
                  </a:lnTo>
                  <a:cubicBezTo>
                    <a:pt x="53" y="615"/>
                    <a:pt x="1" y="690"/>
                    <a:pt x="22" y="774"/>
                  </a:cubicBezTo>
                  <a:cubicBezTo>
                    <a:pt x="32" y="827"/>
                    <a:pt x="86" y="869"/>
                    <a:pt x="149" y="880"/>
                  </a:cubicBezTo>
                  <a:cubicBezTo>
                    <a:pt x="159" y="880"/>
                    <a:pt x="181" y="890"/>
                    <a:pt x="202" y="890"/>
                  </a:cubicBezTo>
                  <a:cubicBezTo>
                    <a:pt x="234" y="890"/>
                    <a:pt x="265" y="880"/>
                    <a:pt x="286" y="880"/>
                  </a:cubicBezTo>
                  <a:cubicBezTo>
                    <a:pt x="308" y="869"/>
                    <a:pt x="329" y="859"/>
                    <a:pt x="319" y="838"/>
                  </a:cubicBezTo>
                  <a:cubicBezTo>
                    <a:pt x="319" y="817"/>
                    <a:pt x="297" y="806"/>
                    <a:pt x="276" y="806"/>
                  </a:cubicBezTo>
                  <a:cubicBezTo>
                    <a:pt x="244" y="817"/>
                    <a:pt x="202" y="817"/>
                    <a:pt x="159" y="817"/>
                  </a:cubicBezTo>
                  <a:cubicBezTo>
                    <a:pt x="128" y="806"/>
                    <a:pt x="96" y="784"/>
                    <a:pt x="86" y="753"/>
                  </a:cubicBezTo>
                  <a:cubicBezTo>
                    <a:pt x="75" y="711"/>
                    <a:pt x="117" y="657"/>
                    <a:pt x="159" y="615"/>
                  </a:cubicBezTo>
                  <a:lnTo>
                    <a:pt x="170" y="605"/>
                  </a:lnTo>
                  <a:cubicBezTo>
                    <a:pt x="308" y="446"/>
                    <a:pt x="382" y="245"/>
                    <a:pt x="371" y="43"/>
                  </a:cubicBezTo>
                  <a:cubicBezTo>
                    <a:pt x="371" y="22"/>
                    <a:pt x="361" y="1"/>
                    <a:pt x="340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17;p62"/>
            <p:cNvSpPr/>
            <p:nvPr/>
          </p:nvSpPr>
          <p:spPr>
            <a:xfrm>
              <a:off x="3281550" y="3811750"/>
              <a:ext cx="39450" cy="20325"/>
            </a:xfrm>
            <a:custGeom>
              <a:avLst/>
              <a:gdLst/>
              <a:ahLst/>
              <a:cxnLst/>
              <a:rect l="l" t="t" r="r" b="b"/>
              <a:pathLst>
                <a:path w="1578" h="813" extrusionOk="0">
                  <a:moveTo>
                    <a:pt x="1577" y="1"/>
                  </a:moveTo>
                  <a:lnTo>
                    <a:pt x="1577" y="1"/>
                  </a:lnTo>
                  <a:cubicBezTo>
                    <a:pt x="1577" y="1"/>
                    <a:pt x="1577" y="2"/>
                    <a:pt x="1577" y="2"/>
                  </a:cubicBezTo>
                  <a:lnTo>
                    <a:pt x="1577" y="2"/>
                  </a:lnTo>
                  <a:cubicBezTo>
                    <a:pt x="1577" y="2"/>
                    <a:pt x="1577" y="1"/>
                    <a:pt x="1577" y="1"/>
                  </a:cubicBezTo>
                  <a:close/>
                  <a:moveTo>
                    <a:pt x="1577" y="2"/>
                  </a:moveTo>
                  <a:lnTo>
                    <a:pt x="1577" y="2"/>
                  </a:lnTo>
                  <a:cubicBezTo>
                    <a:pt x="1570" y="34"/>
                    <a:pt x="1228" y="64"/>
                    <a:pt x="1186" y="75"/>
                  </a:cubicBezTo>
                  <a:cubicBezTo>
                    <a:pt x="1059" y="97"/>
                    <a:pt x="921" y="97"/>
                    <a:pt x="784" y="97"/>
                  </a:cubicBezTo>
                  <a:cubicBezTo>
                    <a:pt x="747" y="100"/>
                    <a:pt x="710" y="101"/>
                    <a:pt x="673" y="101"/>
                  </a:cubicBezTo>
                  <a:cubicBezTo>
                    <a:pt x="583" y="101"/>
                    <a:pt x="493" y="93"/>
                    <a:pt x="403" y="86"/>
                  </a:cubicBezTo>
                  <a:cubicBezTo>
                    <a:pt x="307" y="75"/>
                    <a:pt x="212" y="43"/>
                    <a:pt x="116" y="22"/>
                  </a:cubicBezTo>
                  <a:lnTo>
                    <a:pt x="116" y="22"/>
                  </a:lnTo>
                  <a:cubicBezTo>
                    <a:pt x="0" y="266"/>
                    <a:pt x="191" y="594"/>
                    <a:pt x="403" y="721"/>
                  </a:cubicBezTo>
                  <a:cubicBezTo>
                    <a:pt x="507" y="782"/>
                    <a:pt x="628" y="812"/>
                    <a:pt x="749" y="812"/>
                  </a:cubicBezTo>
                  <a:cubicBezTo>
                    <a:pt x="900" y="812"/>
                    <a:pt x="1052" y="767"/>
                    <a:pt x="1175" y="678"/>
                  </a:cubicBezTo>
                  <a:cubicBezTo>
                    <a:pt x="1408" y="530"/>
                    <a:pt x="1546" y="277"/>
                    <a:pt x="1577" y="2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18;p62"/>
            <p:cNvSpPr/>
            <p:nvPr/>
          </p:nvSpPr>
          <p:spPr>
            <a:xfrm>
              <a:off x="3260100" y="3711350"/>
              <a:ext cx="118075" cy="72950"/>
            </a:xfrm>
            <a:custGeom>
              <a:avLst/>
              <a:gdLst/>
              <a:ahLst/>
              <a:cxnLst/>
              <a:rect l="l" t="t" r="r" b="b"/>
              <a:pathLst>
                <a:path w="4723" h="2918" extrusionOk="0">
                  <a:moveTo>
                    <a:pt x="3471" y="1"/>
                  </a:moveTo>
                  <a:cubicBezTo>
                    <a:pt x="3369" y="1"/>
                    <a:pt x="3267" y="10"/>
                    <a:pt x="3166" y="26"/>
                  </a:cubicBezTo>
                  <a:cubicBezTo>
                    <a:pt x="2764" y="100"/>
                    <a:pt x="2383" y="259"/>
                    <a:pt x="1970" y="290"/>
                  </a:cubicBezTo>
                  <a:cubicBezTo>
                    <a:pt x="1890" y="297"/>
                    <a:pt x="1810" y="300"/>
                    <a:pt x="1729" y="300"/>
                  </a:cubicBezTo>
                  <a:cubicBezTo>
                    <a:pt x="1405" y="300"/>
                    <a:pt x="1077" y="250"/>
                    <a:pt x="763" y="174"/>
                  </a:cubicBezTo>
                  <a:cubicBezTo>
                    <a:pt x="655" y="155"/>
                    <a:pt x="544" y="128"/>
                    <a:pt x="440" y="128"/>
                  </a:cubicBezTo>
                  <a:cubicBezTo>
                    <a:pt x="370" y="128"/>
                    <a:pt x="304" y="140"/>
                    <a:pt x="244" y="174"/>
                  </a:cubicBezTo>
                  <a:cubicBezTo>
                    <a:pt x="127" y="248"/>
                    <a:pt x="64" y="375"/>
                    <a:pt x="54" y="502"/>
                  </a:cubicBezTo>
                  <a:cubicBezTo>
                    <a:pt x="0" y="820"/>
                    <a:pt x="160" y="1137"/>
                    <a:pt x="403" y="1360"/>
                  </a:cubicBezTo>
                  <a:cubicBezTo>
                    <a:pt x="636" y="1572"/>
                    <a:pt x="943" y="1699"/>
                    <a:pt x="1240" y="1794"/>
                  </a:cubicBezTo>
                  <a:cubicBezTo>
                    <a:pt x="1670" y="1935"/>
                    <a:pt x="2126" y="2029"/>
                    <a:pt x="2579" y="2029"/>
                  </a:cubicBezTo>
                  <a:cubicBezTo>
                    <a:pt x="2773" y="2029"/>
                    <a:pt x="2965" y="2012"/>
                    <a:pt x="3155" y="1974"/>
                  </a:cubicBezTo>
                  <a:cubicBezTo>
                    <a:pt x="3155" y="2238"/>
                    <a:pt x="3251" y="2513"/>
                    <a:pt x="3442" y="2704"/>
                  </a:cubicBezTo>
                  <a:cubicBezTo>
                    <a:pt x="3582" y="2837"/>
                    <a:pt x="3779" y="2917"/>
                    <a:pt x="3970" y="2917"/>
                  </a:cubicBezTo>
                  <a:cubicBezTo>
                    <a:pt x="4039" y="2917"/>
                    <a:pt x="4107" y="2907"/>
                    <a:pt x="4172" y="2884"/>
                  </a:cubicBezTo>
                  <a:cubicBezTo>
                    <a:pt x="4405" y="2800"/>
                    <a:pt x="4574" y="2598"/>
                    <a:pt x="4649" y="2365"/>
                  </a:cubicBezTo>
                  <a:cubicBezTo>
                    <a:pt x="4722" y="2132"/>
                    <a:pt x="4722" y="1889"/>
                    <a:pt x="4691" y="1656"/>
                  </a:cubicBezTo>
                  <a:cubicBezTo>
                    <a:pt x="4670" y="1550"/>
                    <a:pt x="4659" y="1445"/>
                    <a:pt x="4606" y="1339"/>
                  </a:cubicBezTo>
                  <a:cubicBezTo>
                    <a:pt x="4585" y="1307"/>
                    <a:pt x="4426" y="1106"/>
                    <a:pt x="4437" y="1085"/>
                  </a:cubicBezTo>
                  <a:cubicBezTo>
                    <a:pt x="4521" y="714"/>
                    <a:pt x="4320" y="280"/>
                    <a:pt x="3981" y="111"/>
                  </a:cubicBezTo>
                  <a:cubicBezTo>
                    <a:pt x="3820" y="30"/>
                    <a:pt x="3646" y="1"/>
                    <a:pt x="3471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19;p62"/>
            <p:cNvSpPr/>
            <p:nvPr/>
          </p:nvSpPr>
          <p:spPr>
            <a:xfrm>
              <a:off x="3343475" y="3776850"/>
              <a:ext cx="34175" cy="43275"/>
            </a:xfrm>
            <a:custGeom>
              <a:avLst/>
              <a:gdLst/>
              <a:ahLst/>
              <a:cxnLst/>
              <a:rect l="l" t="t" r="r" b="b"/>
              <a:pathLst>
                <a:path w="1367" h="1731" extrusionOk="0">
                  <a:moveTo>
                    <a:pt x="900" y="1"/>
                  </a:moveTo>
                  <a:cubicBezTo>
                    <a:pt x="843" y="1"/>
                    <a:pt x="785" y="8"/>
                    <a:pt x="731" y="21"/>
                  </a:cubicBezTo>
                  <a:cubicBezTo>
                    <a:pt x="477" y="95"/>
                    <a:pt x="276" y="296"/>
                    <a:pt x="201" y="550"/>
                  </a:cubicBezTo>
                  <a:cubicBezTo>
                    <a:pt x="107" y="815"/>
                    <a:pt x="1" y="1069"/>
                    <a:pt x="11" y="1354"/>
                  </a:cubicBezTo>
                  <a:cubicBezTo>
                    <a:pt x="22" y="1482"/>
                    <a:pt x="43" y="1609"/>
                    <a:pt x="149" y="1683"/>
                  </a:cubicBezTo>
                  <a:cubicBezTo>
                    <a:pt x="194" y="1717"/>
                    <a:pt x="247" y="1730"/>
                    <a:pt x="302" y="1730"/>
                  </a:cubicBezTo>
                  <a:cubicBezTo>
                    <a:pt x="404" y="1730"/>
                    <a:pt x="515" y="1685"/>
                    <a:pt x="604" y="1630"/>
                  </a:cubicBezTo>
                  <a:cubicBezTo>
                    <a:pt x="890" y="1450"/>
                    <a:pt x="1133" y="1175"/>
                    <a:pt x="1260" y="857"/>
                  </a:cubicBezTo>
                  <a:cubicBezTo>
                    <a:pt x="1324" y="719"/>
                    <a:pt x="1366" y="571"/>
                    <a:pt x="1345" y="434"/>
                  </a:cubicBezTo>
                  <a:cubicBezTo>
                    <a:pt x="1335" y="286"/>
                    <a:pt x="1271" y="137"/>
                    <a:pt x="1144" y="63"/>
                  </a:cubicBezTo>
                  <a:cubicBezTo>
                    <a:pt x="1073" y="18"/>
                    <a:pt x="987" y="1"/>
                    <a:pt x="90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20;p62"/>
            <p:cNvSpPr/>
            <p:nvPr/>
          </p:nvSpPr>
          <p:spPr>
            <a:xfrm>
              <a:off x="3353000" y="3786825"/>
              <a:ext cx="15650" cy="22300"/>
            </a:xfrm>
            <a:custGeom>
              <a:avLst/>
              <a:gdLst/>
              <a:ahLst/>
              <a:cxnLst/>
              <a:rect l="l" t="t" r="r" b="b"/>
              <a:pathLst>
                <a:path w="626" h="892" extrusionOk="0">
                  <a:moveTo>
                    <a:pt x="315" y="1"/>
                  </a:moveTo>
                  <a:cubicBezTo>
                    <a:pt x="260" y="1"/>
                    <a:pt x="206" y="29"/>
                    <a:pt x="159" y="66"/>
                  </a:cubicBezTo>
                  <a:cubicBezTo>
                    <a:pt x="117" y="109"/>
                    <a:pt x="96" y="162"/>
                    <a:pt x="96" y="214"/>
                  </a:cubicBezTo>
                  <a:cubicBezTo>
                    <a:pt x="96" y="236"/>
                    <a:pt x="107" y="247"/>
                    <a:pt x="128" y="247"/>
                  </a:cubicBezTo>
                  <a:cubicBezTo>
                    <a:pt x="149" y="247"/>
                    <a:pt x="159" y="236"/>
                    <a:pt x="159" y="214"/>
                  </a:cubicBezTo>
                  <a:cubicBezTo>
                    <a:pt x="159" y="183"/>
                    <a:pt x="180" y="141"/>
                    <a:pt x="213" y="120"/>
                  </a:cubicBezTo>
                  <a:cubicBezTo>
                    <a:pt x="244" y="87"/>
                    <a:pt x="297" y="66"/>
                    <a:pt x="340" y="66"/>
                  </a:cubicBezTo>
                  <a:cubicBezTo>
                    <a:pt x="424" y="77"/>
                    <a:pt x="498" y="151"/>
                    <a:pt x="530" y="247"/>
                  </a:cubicBezTo>
                  <a:cubicBezTo>
                    <a:pt x="551" y="320"/>
                    <a:pt x="540" y="426"/>
                    <a:pt x="488" y="522"/>
                  </a:cubicBezTo>
                  <a:cubicBezTo>
                    <a:pt x="403" y="691"/>
                    <a:pt x="223" y="807"/>
                    <a:pt x="32" y="828"/>
                  </a:cubicBezTo>
                  <a:cubicBezTo>
                    <a:pt x="11" y="828"/>
                    <a:pt x="1" y="850"/>
                    <a:pt x="1" y="861"/>
                  </a:cubicBezTo>
                  <a:cubicBezTo>
                    <a:pt x="1" y="882"/>
                    <a:pt x="22" y="892"/>
                    <a:pt x="32" y="892"/>
                  </a:cubicBezTo>
                  <a:lnTo>
                    <a:pt x="43" y="892"/>
                  </a:lnTo>
                  <a:cubicBezTo>
                    <a:pt x="255" y="871"/>
                    <a:pt x="446" y="744"/>
                    <a:pt x="551" y="553"/>
                  </a:cubicBezTo>
                  <a:cubicBezTo>
                    <a:pt x="604" y="437"/>
                    <a:pt x="625" y="320"/>
                    <a:pt x="594" y="225"/>
                  </a:cubicBezTo>
                  <a:cubicBezTo>
                    <a:pt x="562" y="98"/>
                    <a:pt x="456" y="14"/>
                    <a:pt x="340" y="3"/>
                  </a:cubicBezTo>
                  <a:cubicBezTo>
                    <a:pt x="331" y="1"/>
                    <a:pt x="323" y="1"/>
                    <a:pt x="31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21;p62"/>
            <p:cNvSpPr/>
            <p:nvPr/>
          </p:nvSpPr>
          <p:spPr>
            <a:xfrm>
              <a:off x="2925300" y="4087300"/>
              <a:ext cx="85500" cy="312600"/>
            </a:xfrm>
            <a:custGeom>
              <a:avLst/>
              <a:gdLst/>
              <a:ahLst/>
              <a:cxnLst/>
              <a:rect l="l" t="t" r="r" b="b"/>
              <a:pathLst>
                <a:path w="3420" h="12504" extrusionOk="0">
                  <a:moveTo>
                    <a:pt x="0" y="0"/>
                  </a:moveTo>
                  <a:lnTo>
                    <a:pt x="2149" y="12503"/>
                  </a:lnTo>
                  <a:lnTo>
                    <a:pt x="3419" y="12503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22;p62"/>
            <p:cNvSpPr/>
            <p:nvPr/>
          </p:nvSpPr>
          <p:spPr>
            <a:xfrm>
              <a:off x="2968700" y="4385425"/>
              <a:ext cx="102200" cy="40400"/>
            </a:xfrm>
            <a:custGeom>
              <a:avLst/>
              <a:gdLst/>
              <a:ahLst/>
              <a:cxnLst/>
              <a:rect l="l" t="t" r="r" b="b"/>
              <a:pathLst>
                <a:path w="4088" h="1616" extrusionOk="0">
                  <a:moveTo>
                    <a:pt x="290" y="1"/>
                  </a:moveTo>
                  <a:cubicBezTo>
                    <a:pt x="278" y="1"/>
                    <a:pt x="266" y="3"/>
                    <a:pt x="255" y="6"/>
                  </a:cubicBezTo>
                  <a:cubicBezTo>
                    <a:pt x="180" y="28"/>
                    <a:pt x="149" y="102"/>
                    <a:pt x="128" y="176"/>
                  </a:cubicBezTo>
                  <a:cubicBezTo>
                    <a:pt x="32" y="515"/>
                    <a:pt x="43" y="843"/>
                    <a:pt x="11" y="1192"/>
                  </a:cubicBezTo>
                  <a:cubicBezTo>
                    <a:pt x="11" y="1288"/>
                    <a:pt x="1" y="1404"/>
                    <a:pt x="74" y="1467"/>
                  </a:cubicBezTo>
                  <a:cubicBezTo>
                    <a:pt x="128" y="1510"/>
                    <a:pt x="212" y="1521"/>
                    <a:pt x="286" y="1521"/>
                  </a:cubicBezTo>
                  <a:lnTo>
                    <a:pt x="2859" y="1616"/>
                  </a:lnTo>
                  <a:cubicBezTo>
                    <a:pt x="3113" y="1616"/>
                    <a:pt x="4087" y="1542"/>
                    <a:pt x="3770" y="1055"/>
                  </a:cubicBezTo>
                  <a:cubicBezTo>
                    <a:pt x="3706" y="949"/>
                    <a:pt x="3579" y="886"/>
                    <a:pt x="3452" y="864"/>
                  </a:cubicBezTo>
                  <a:cubicBezTo>
                    <a:pt x="3325" y="843"/>
                    <a:pt x="3198" y="843"/>
                    <a:pt x="3071" y="832"/>
                  </a:cubicBezTo>
                  <a:cubicBezTo>
                    <a:pt x="2784" y="801"/>
                    <a:pt x="2520" y="695"/>
                    <a:pt x="2287" y="536"/>
                  </a:cubicBezTo>
                  <a:cubicBezTo>
                    <a:pt x="2170" y="451"/>
                    <a:pt x="2065" y="356"/>
                    <a:pt x="1970" y="239"/>
                  </a:cubicBezTo>
                  <a:cubicBezTo>
                    <a:pt x="1895" y="155"/>
                    <a:pt x="1810" y="39"/>
                    <a:pt x="1673" y="39"/>
                  </a:cubicBezTo>
                  <a:cubicBezTo>
                    <a:pt x="1610" y="39"/>
                    <a:pt x="1546" y="81"/>
                    <a:pt x="1483" y="112"/>
                  </a:cubicBezTo>
                  <a:cubicBezTo>
                    <a:pt x="1387" y="155"/>
                    <a:pt x="1281" y="187"/>
                    <a:pt x="1175" y="208"/>
                  </a:cubicBezTo>
                  <a:cubicBezTo>
                    <a:pt x="1122" y="215"/>
                    <a:pt x="1069" y="218"/>
                    <a:pt x="1016" y="218"/>
                  </a:cubicBezTo>
                  <a:cubicBezTo>
                    <a:pt x="816" y="218"/>
                    <a:pt x="621" y="170"/>
                    <a:pt x="445" y="70"/>
                  </a:cubicBezTo>
                  <a:cubicBezTo>
                    <a:pt x="402" y="35"/>
                    <a:pt x="345" y="1"/>
                    <a:pt x="29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23;p62"/>
            <p:cNvSpPr/>
            <p:nvPr/>
          </p:nvSpPr>
          <p:spPr>
            <a:xfrm>
              <a:off x="2967650" y="4412775"/>
              <a:ext cx="97150" cy="5925"/>
            </a:xfrm>
            <a:custGeom>
              <a:avLst/>
              <a:gdLst/>
              <a:ahLst/>
              <a:cxnLst/>
              <a:rect l="l" t="t" r="r" b="b"/>
              <a:pathLst>
                <a:path w="3886" h="237" extrusionOk="0">
                  <a:moveTo>
                    <a:pt x="41" y="0"/>
                  </a:moveTo>
                  <a:cubicBezTo>
                    <a:pt x="24" y="0"/>
                    <a:pt x="8" y="18"/>
                    <a:pt x="0" y="35"/>
                  </a:cubicBezTo>
                  <a:cubicBezTo>
                    <a:pt x="0" y="56"/>
                    <a:pt x="10" y="77"/>
                    <a:pt x="43" y="77"/>
                  </a:cubicBezTo>
                  <a:cubicBezTo>
                    <a:pt x="815" y="183"/>
                    <a:pt x="1598" y="236"/>
                    <a:pt x="2382" y="236"/>
                  </a:cubicBezTo>
                  <a:cubicBezTo>
                    <a:pt x="2869" y="236"/>
                    <a:pt x="3367" y="215"/>
                    <a:pt x="3854" y="173"/>
                  </a:cubicBezTo>
                  <a:cubicBezTo>
                    <a:pt x="3875" y="173"/>
                    <a:pt x="3885" y="152"/>
                    <a:pt x="3885" y="130"/>
                  </a:cubicBezTo>
                  <a:cubicBezTo>
                    <a:pt x="3885" y="109"/>
                    <a:pt x="3864" y="98"/>
                    <a:pt x="3843" y="98"/>
                  </a:cubicBezTo>
                  <a:cubicBezTo>
                    <a:pt x="3358" y="139"/>
                    <a:pt x="2869" y="159"/>
                    <a:pt x="2380" y="159"/>
                  </a:cubicBezTo>
                  <a:cubicBezTo>
                    <a:pt x="1601" y="159"/>
                    <a:pt x="821" y="107"/>
                    <a:pt x="53" y="3"/>
                  </a:cubicBezTo>
                  <a:cubicBezTo>
                    <a:pt x="49" y="1"/>
                    <a:pt x="45" y="0"/>
                    <a:pt x="41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24;p62"/>
            <p:cNvSpPr/>
            <p:nvPr/>
          </p:nvSpPr>
          <p:spPr>
            <a:xfrm>
              <a:off x="3002300" y="4388650"/>
              <a:ext cx="21475" cy="19700"/>
            </a:xfrm>
            <a:custGeom>
              <a:avLst/>
              <a:gdLst/>
              <a:ahLst/>
              <a:cxnLst/>
              <a:rect l="l" t="t" r="r" b="b"/>
              <a:pathLst>
                <a:path w="859" h="788" extrusionOk="0">
                  <a:moveTo>
                    <a:pt x="45" y="1"/>
                  </a:moveTo>
                  <a:cubicBezTo>
                    <a:pt x="40" y="1"/>
                    <a:pt x="36" y="2"/>
                    <a:pt x="33" y="5"/>
                  </a:cubicBezTo>
                  <a:cubicBezTo>
                    <a:pt x="12" y="16"/>
                    <a:pt x="1" y="37"/>
                    <a:pt x="12" y="58"/>
                  </a:cubicBezTo>
                  <a:cubicBezTo>
                    <a:pt x="160" y="397"/>
                    <a:pt x="456" y="661"/>
                    <a:pt x="805" y="788"/>
                  </a:cubicBezTo>
                  <a:lnTo>
                    <a:pt x="816" y="788"/>
                  </a:lnTo>
                  <a:cubicBezTo>
                    <a:pt x="837" y="788"/>
                    <a:pt x="848" y="778"/>
                    <a:pt x="859" y="757"/>
                  </a:cubicBezTo>
                  <a:cubicBezTo>
                    <a:pt x="859" y="735"/>
                    <a:pt x="848" y="714"/>
                    <a:pt x="826" y="714"/>
                  </a:cubicBezTo>
                  <a:cubicBezTo>
                    <a:pt x="499" y="597"/>
                    <a:pt x="223" y="343"/>
                    <a:pt x="85" y="26"/>
                  </a:cubicBezTo>
                  <a:cubicBezTo>
                    <a:pt x="78" y="10"/>
                    <a:pt x="59" y="1"/>
                    <a:pt x="45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25;p62"/>
            <p:cNvSpPr/>
            <p:nvPr/>
          </p:nvSpPr>
          <p:spPr>
            <a:xfrm>
              <a:off x="2845625" y="4087300"/>
              <a:ext cx="101125" cy="309150"/>
            </a:xfrm>
            <a:custGeom>
              <a:avLst/>
              <a:gdLst/>
              <a:ahLst/>
              <a:cxnLst/>
              <a:rect l="l" t="t" r="r" b="b"/>
              <a:pathLst>
                <a:path w="4045" h="12366" extrusionOk="0">
                  <a:moveTo>
                    <a:pt x="614" y="0"/>
                  </a:moveTo>
                  <a:lnTo>
                    <a:pt x="0" y="12366"/>
                  </a:lnTo>
                  <a:lnTo>
                    <a:pt x="1292" y="12366"/>
                  </a:lnTo>
                  <a:lnTo>
                    <a:pt x="4044" y="0"/>
                  </a:ln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26;p62"/>
            <p:cNvSpPr/>
            <p:nvPr/>
          </p:nvSpPr>
          <p:spPr>
            <a:xfrm>
              <a:off x="2836100" y="4385025"/>
              <a:ext cx="92400" cy="41125"/>
            </a:xfrm>
            <a:custGeom>
              <a:avLst/>
              <a:gdLst/>
              <a:ahLst/>
              <a:cxnLst/>
              <a:rect l="l" t="t" r="r" b="b"/>
              <a:pathLst>
                <a:path w="3696" h="1645" extrusionOk="0">
                  <a:moveTo>
                    <a:pt x="1800" y="0"/>
                  </a:moveTo>
                  <a:cubicBezTo>
                    <a:pt x="1793" y="0"/>
                    <a:pt x="1786" y="0"/>
                    <a:pt x="1779" y="1"/>
                  </a:cubicBezTo>
                  <a:cubicBezTo>
                    <a:pt x="1684" y="12"/>
                    <a:pt x="1620" y="97"/>
                    <a:pt x="1546" y="150"/>
                  </a:cubicBezTo>
                  <a:cubicBezTo>
                    <a:pt x="1536" y="161"/>
                    <a:pt x="1514" y="171"/>
                    <a:pt x="1503" y="182"/>
                  </a:cubicBezTo>
                  <a:cubicBezTo>
                    <a:pt x="1406" y="230"/>
                    <a:pt x="1300" y="251"/>
                    <a:pt x="1194" y="251"/>
                  </a:cubicBezTo>
                  <a:cubicBezTo>
                    <a:pt x="1138" y="251"/>
                    <a:pt x="1082" y="245"/>
                    <a:pt x="1027" y="234"/>
                  </a:cubicBezTo>
                  <a:cubicBezTo>
                    <a:pt x="847" y="203"/>
                    <a:pt x="678" y="128"/>
                    <a:pt x="498" y="76"/>
                  </a:cubicBezTo>
                  <a:cubicBezTo>
                    <a:pt x="470" y="71"/>
                    <a:pt x="439" y="66"/>
                    <a:pt x="410" y="66"/>
                  </a:cubicBezTo>
                  <a:cubicBezTo>
                    <a:pt x="374" y="66"/>
                    <a:pt x="341" y="74"/>
                    <a:pt x="318" y="97"/>
                  </a:cubicBezTo>
                  <a:cubicBezTo>
                    <a:pt x="296" y="118"/>
                    <a:pt x="286" y="150"/>
                    <a:pt x="275" y="171"/>
                  </a:cubicBezTo>
                  <a:cubicBezTo>
                    <a:pt x="159" y="520"/>
                    <a:pt x="42" y="869"/>
                    <a:pt x="0" y="1229"/>
                  </a:cubicBezTo>
                  <a:cubicBezTo>
                    <a:pt x="0" y="1293"/>
                    <a:pt x="0" y="1356"/>
                    <a:pt x="42" y="1399"/>
                  </a:cubicBezTo>
                  <a:cubicBezTo>
                    <a:pt x="75" y="1420"/>
                    <a:pt x="117" y="1431"/>
                    <a:pt x="148" y="1431"/>
                  </a:cubicBezTo>
                  <a:cubicBezTo>
                    <a:pt x="286" y="1452"/>
                    <a:pt x="424" y="1473"/>
                    <a:pt x="572" y="1495"/>
                  </a:cubicBezTo>
                  <a:cubicBezTo>
                    <a:pt x="1016" y="1568"/>
                    <a:pt x="1461" y="1632"/>
                    <a:pt x="1927" y="1643"/>
                  </a:cubicBezTo>
                  <a:cubicBezTo>
                    <a:pt x="1980" y="1644"/>
                    <a:pt x="2033" y="1645"/>
                    <a:pt x="2086" y="1645"/>
                  </a:cubicBezTo>
                  <a:cubicBezTo>
                    <a:pt x="2482" y="1645"/>
                    <a:pt x="2890" y="1610"/>
                    <a:pt x="3282" y="1526"/>
                  </a:cubicBezTo>
                  <a:cubicBezTo>
                    <a:pt x="3378" y="1505"/>
                    <a:pt x="3473" y="1473"/>
                    <a:pt x="3557" y="1420"/>
                  </a:cubicBezTo>
                  <a:cubicBezTo>
                    <a:pt x="3632" y="1367"/>
                    <a:pt x="3695" y="1262"/>
                    <a:pt x="3674" y="1166"/>
                  </a:cubicBezTo>
                  <a:cubicBezTo>
                    <a:pt x="3663" y="1071"/>
                    <a:pt x="3578" y="996"/>
                    <a:pt x="3494" y="965"/>
                  </a:cubicBezTo>
                  <a:cubicBezTo>
                    <a:pt x="3409" y="923"/>
                    <a:pt x="3303" y="912"/>
                    <a:pt x="3208" y="902"/>
                  </a:cubicBezTo>
                  <a:cubicBezTo>
                    <a:pt x="2964" y="859"/>
                    <a:pt x="2731" y="764"/>
                    <a:pt x="2531" y="626"/>
                  </a:cubicBezTo>
                  <a:cubicBezTo>
                    <a:pt x="2319" y="478"/>
                    <a:pt x="2181" y="288"/>
                    <a:pt x="2012" y="107"/>
                  </a:cubicBezTo>
                  <a:cubicBezTo>
                    <a:pt x="1963" y="49"/>
                    <a:pt x="1879" y="0"/>
                    <a:pt x="1800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27;p62"/>
            <p:cNvSpPr/>
            <p:nvPr/>
          </p:nvSpPr>
          <p:spPr>
            <a:xfrm>
              <a:off x="2835025" y="4409400"/>
              <a:ext cx="91875" cy="7175"/>
            </a:xfrm>
            <a:custGeom>
              <a:avLst/>
              <a:gdLst/>
              <a:ahLst/>
              <a:cxnLst/>
              <a:rect l="l" t="t" r="r" b="b"/>
              <a:pathLst>
                <a:path w="3675" h="287" extrusionOk="0">
                  <a:moveTo>
                    <a:pt x="64" y="0"/>
                  </a:moveTo>
                  <a:cubicBezTo>
                    <a:pt x="43" y="0"/>
                    <a:pt x="22" y="11"/>
                    <a:pt x="12" y="33"/>
                  </a:cubicBezTo>
                  <a:cubicBezTo>
                    <a:pt x="1" y="43"/>
                    <a:pt x="12" y="75"/>
                    <a:pt x="33" y="75"/>
                  </a:cubicBezTo>
                  <a:cubicBezTo>
                    <a:pt x="541" y="276"/>
                    <a:pt x="1113" y="276"/>
                    <a:pt x="1621" y="287"/>
                  </a:cubicBezTo>
                  <a:lnTo>
                    <a:pt x="1885" y="287"/>
                  </a:lnTo>
                  <a:cubicBezTo>
                    <a:pt x="2478" y="287"/>
                    <a:pt x="3071" y="265"/>
                    <a:pt x="3643" y="85"/>
                  </a:cubicBezTo>
                  <a:cubicBezTo>
                    <a:pt x="3664" y="75"/>
                    <a:pt x="3675" y="54"/>
                    <a:pt x="3664" y="33"/>
                  </a:cubicBezTo>
                  <a:cubicBezTo>
                    <a:pt x="3664" y="17"/>
                    <a:pt x="3647" y="7"/>
                    <a:pt x="3634" y="7"/>
                  </a:cubicBezTo>
                  <a:cubicBezTo>
                    <a:pt x="3629" y="7"/>
                    <a:pt x="3624" y="8"/>
                    <a:pt x="3621" y="11"/>
                  </a:cubicBezTo>
                  <a:cubicBezTo>
                    <a:pt x="3095" y="175"/>
                    <a:pt x="2539" y="205"/>
                    <a:pt x="1990" y="205"/>
                  </a:cubicBezTo>
                  <a:cubicBezTo>
                    <a:pt x="1867" y="205"/>
                    <a:pt x="1743" y="204"/>
                    <a:pt x="1621" y="202"/>
                  </a:cubicBezTo>
                  <a:cubicBezTo>
                    <a:pt x="1123" y="202"/>
                    <a:pt x="562" y="202"/>
                    <a:pt x="64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28;p62"/>
            <p:cNvSpPr/>
            <p:nvPr/>
          </p:nvSpPr>
          <p:spPr>
            <a:xfrm>
              <a:off x="2871300" y="4388925"/>
              <a:ext cx="15375" cy="14150"/>
            </a:xfrm>
            <a:custGeom>
              <a:avLst/>
              <a:gdLst/>
              <a:ahLst/>
              <a:cxnLst/>
              <a:rect l="l" t="t" r="r" b="b"/>
              <a:pathLst>
                <a:path w="615" h="566" extrusionOk="0">
                  <a:moveTo>
                    <a:pt x="40" y="0"/>
                  </a:moveTo>
                  <a:cubicBezTo>
                    <a:pt x="34" y="0"/>
                    <a:pt x="27" y="2"/>
                    <a:pt x="22" y="5"/>
                  </a:cubicBezTo>
                  <a:cubicBezTo>
                    <a:pt x="11" y="15"/>
                    <a:pt x="1" y="36"/>
                    <a:pt x="11" y="57"/>
                  </a:cubicBezTo>
                  <a:cubicBezTo>
                    <a:pt x="117" y="290"/>
                    <a:pt x="318" y="470"/>
                    <a:pt x="551" y="565"/>
                  </a:cubicBezTo>
                  <a:lnTo>
                    <a:pt x="572" y="565"/>
                  </a:lnTo>
                  <a:cubicBezTo>
                    <a:pt x="582" y="565"/>
                    <a:pt x="604" y="555"/>
                    <a:pt x="604" y="544"/>
                  </a:cubicBezTo>
                  <a:cubicBezTo>
                    <a:pt x="615" y="523"/>
                    <a:pt x="604" y="502"/>
                    <a:pt x="582" y="492"/>
                  </a:cubicBezTo>
                  <a:cubicBezTo>
                    <a:pt x="360" y="407"/>
                    <a:pt x="180" y="237"/>
                    <a:pt x="74" y="26"/>
                  </a:cubicBezTo>
                  <a:cubicBezTo>
                    <a:pt x="74" y="10"/>
                    <a:pt x="57" y="0"/>
                    <a:pt x="4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29;p62"/>
            <p:cNvSpPr/>
            <p:nvPr/>
          </p:nvSpPr>
          <p:spPr>
            <a:xfrm>
              <a:off x="2974000" y="3879850"/>
              <a:ext cx="74900" cy="147675"/>
            </a:xfrm>
            <a:custGeom>
              <a:avLst/>
              <a:gdLst/>
              <a:ahLst/>
              <a:cxnLst/>
              <a:rect l="l" t="t" r="r" b="b"/>
              <a:pathLst>
                <a:path w="2996" h="5907" extrusionOk="0">
                  <a:moveTo>
                    <a:pt x="366" y="1"/>
                  </a:moveTo>
                  <a:cubicBezTo>
                    <a:pt x="332" y="1"/>
                    <a:pt x="299" y="6"/>
                    <a:pt x="265" y="19"/>
                  </a:cubicBezTo>
                  <a:cubicBezTo>
                    <a:pt x="0" y="114"/>
                    <a:pt x="43" y="495"/>
                    <a:pt x="74" y="718"/>
                  </a:cubicBezTo>
                  <a:cubicBezTo>
                    <a:pt x="318" y="2337"/>
                    <a:pt x="805" y="3925"/>
                    <a:pt x="1525" y="5398"/>
                  </a:cubicBezTo>
                  <a:cubicBezTo>
                    <a:pt x="1620" y="5577"/>
                    <a:pt x="1715" y="5768"/>
                    <a:pt x="1895" y="5852"/>
                  </a:cubicBezTo>
                  <a:cubicBezTo>
                    <a:pt x="1976" y="5893"/>
                    <a:pt x="2064" y="5907"/>
                    <a:pt x="2156" y="5907"/>
                  </a:cubicBezTo>
                  <a:cubicBezTo>
                    <a:pt x="2255" y="5907"/>
                    <a:pt x="2357" y="5890"/>
                    <a:pt x="2456" y="5873"/>
                  </a:cubicBezTo>
                  <a:cubicBezTo>
                    <a:pt x="2657" y="5842"/>
                    <a:pt x="2880" y="5789"/>
                    <a:pt x="2954" y="5598"/>
                  </a:cubicBezTo>
                  <a:cubicBezTo>
                    <a:pt x="2996" y="5482"/>
                    <a:pt x="2965" y="5344"/>
                    <a:pt x="2922" y="5228"/>
                  </a:cubicBezTo>
                  <a:cubicBezTo>
                    <a:pt x="2795" y="4794"/>
                    <a:pt x="2657" y="4370"/>
                    <a:pt x="2530" y="3936"/>
                  </a:cubicBezTo>
                  <a:cubicBezTo>
                    <a:pt x="2318" y="3269"/>
                    <a:pt x="2118" y="2613"/>
                    <a:pt x="1831" y="1977"/>
                  </a:cubicBezTo>
                  <a:cubicBezTo>
                    <a:pt x="1577" y="1396"/>
                    <a:pt x="1260" y="782"/>
                    <a:pt x="836" y="305"/>
                  </a:cubicBezTo>
                  <a:cubicBezTo>
                    <a:pt x="729" y="179"/>
                    <a:pt x="553" y="1"/>
                    <a:pt x="366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30;p62"/>
            <p:cNvSpPr/>
            <p:nvPr/>
          </p:nvSpPr>
          <p:spPr>
            <a:xfrm>
              <a:off x="2831850" y="3858525"/>
              <a:ext cx="191400" cy="427150"/>
            </a:xfrm>
            <a:custGeom>
              <a:avLst/>
              <a:gdLst/>
              <a:ahLst/>
              <a:cxnLst/>
              <a:rect l="l" t="t" r="r" b="b"/>
              <a:pathLst>
                <a:path w="7656" h="17086" extrusionOk="0">
                  <a:moveTo>
                    <a:pt x="3671" y="1"/>
                  </a:moveTo>
                  <a:cubicBezTo>
                    <a:pt x="3413" y="1"/>
                    <a:pt x="3158" y="30"/>
                    <a:pt x="2912" y="99"/>
                  </a:cubicBezTo>
                  <a:cubicBezTo>
                    <a:pt x="2626" y="184"/>
                    <a:pt x="2224" y="290"/>
                    <a:pt x="2012" y="512"/>
                  </a:cubicBezTo>
                  <a:cubicBezTo>
                    <a:pt x="1568" y="978"/>
                    <a:pt x="1409" y="1846"/>
                    <a:pt x="1356" y="2460"/>
                  </a:cubicBezTo>
                  <a:cubicBezTo>
                    <a:pt x="1292" y="3244"/>
                    <a:pt x="1388" y="4027"/>
                    <a:pt x="1440" y="4811"/>
                  </a:cubicBezTo>
                  <a:cubicBezTo>
                    <a:pt x="1525" y="6293"/>
                    <a:pt x="1419" y="7796"/>
                    <a:pt x="1134" y="9257"/>
                  </a:cubicBezTo>
                  <a:cubicBezTo>
                    <a:pt x="1007" y="9627"/>
                    <a:pt x="986" y="10051"/>
                    <a:pt x="932" y="10443"/>
                  </a:cubicBezTo>
                  <a:cubicBezTo>
                    <a:pt x="784" y="11427"/>
                    <a:pt x="636" y="12401"/>
                    <a:pt x="499" y="13386"/>
                  </a:cubicBezTo>
                  <a:cubicBezTo>
                    <a:pt x="329" y="14497"/>
                    <a:pt x="170" y="15609"/>
                    <a:pt x="1" y="16710"/>
                  </a:cubicBezTo>
                  <a:cubicBezTo>
                    <a:pt x="1522" y="16900"/>
                    <a:pt x="3059" y="17085"/>
                    <a:pt x="4583" y="17085"/>
                  </a:cubicBezTo>
                  <a:cubicBezTo>
                    <a:pt x="5616" y="17085"/>
                    <a:pt x="6642" y="17000"/>
                    <a:pt x="7655" y="16774"/>
                  </a:cubicBezTo>
                  <a:cubicBezTo>
                    <a:pt x="7613" y="14773"/>
                    <a:pt x="7475" y="12359"/>
                    <a:pt x="7253" y="10368"/>
                  </a:cubicBezTo>
                  <a:cubicBezTo>
                    <a:pt x="7221" y="10157"/>
                    <a:pt x="7200" y="9935"/>
                    <a:pt x="7157" y="9723"/>
                  </a:cubicBezTo>
                  <a:cubicBezTo>
                    <a:pt x="7147" y="9649"/>
                    <a:pt x="7126" y="9575"/>
                    <a:pt x="7105" y="9500"/>
                  </a:cubicBezTo>
                  <a:cubicBezTo>
                    <a:pt x="6819" y="8029"/>
                    <a:pt x="6903" y="6239"/>
                    <a:pt x="6946" y="4768"/>
                  </a:cubicBezTo>
                  <a:cubicBezTo>
                    <a:pt x="6978" y="4070"/>
                    <a:pt x="7030" y="3360"/>
                    <a:pt x="6893" y="2661"/>
                  </a:cubicBezTo>
                  <a:cubicBezTo>
                    <a:pt x="6819" y="2343"/>
                    <a:pt x="6681" y="2047"/>
                    <a:pt x="6586" y="1740"/>
                  </a:cubicBezTo>
                  <a:cubicBezTo>
                    <a:pt x="6491" y="1423"/>
                    <a:pt x="6353" y="1105"/>
                    <a:pt x="6120" y="851"/>
                  </a:cubicBezTo>
                  <a:cubicBezTo>
                    <a:pt x="5750" y="438"/>
                    <a:pt x="5199" y="237"/>
                    <a:pt x="4659" y="120"/>
                  </a:cubicBezTo>
                  <a:cubicBezTo>
                    <a:pt x="4337" y="49"/>
                    <a:pt x="4002" y="1"/>
                    <a:pt x="367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31;p62"/>
            <p:cNvSpPr/>
            <p:nvPr/>
          </p:nvSpPr>
          <p:spPr>
            <a:xfrm>
              <a:off x="2836100" y="4260400"/>
              <a:ext cx="186350" cy="12975"/>
            </a:xfrm>
            <a:custGeom>
              <a:avLst/>
              <a:gdLst/>
              <a:ahLst/>
              <a:cxnLst/>
              <a:rect l="l" t="t" r="r" b="b"/>
              <a:pathLst>
                <a:path w="7454" h="519" extrusionOk="0">
                  <a:moveTo>
                    <a:pt x="53" y="0"/>
                  </a:moveTo>
                  <a:cubicBezTo>
                    <a:pt x="32" y="0"/>
                    <a:pt x="11" y="10"/>
                    <a:pt x="0" y="32"/>
                  </a:cubicBezTo>
                  <a:cubicBezTo>
                    <a:pt x="0" y="53"/>
                    <a:pt x="11" y="74"/>
                    <a:pt x="32" y="85"/>
                  </a:cubicBezTo>
                  <a:cubicBezTo>
                    <a:pt x="1419" y="370"/>
                    <a:pt x="2827" y="519"/>
                    <a:pt x="4235" y="519"/>
                  </a:cubicBezTo>
                  <a:cubicBezTo>
                    <a:pt x="5294" y="519"/>
                    <a:pt x="6352" y="434"/>
                    <a:pt x="7411" y="276"/>
                  </a:cubicBezTo>
                  <a:cubicBezTo>
                    <a:pt x="7432" y="265"/>
                    <a:pt x="7453" y="243"/>
                    <a:pt x="7443" y="222"/>
                  </a:cubicBezTo>
                  <a:cubicBezTo>
                    <a:pt x="7443" y="201"/>
                    <a:pt x="7422" y="191"/>
                    <a:pt x="7401" y="191"/>
                  </a:cubicBezTo>
                  <a:cubicBezTo>
                    <a:pt x="6349" y="359"/>
                    <a:pt x="5291" y="443"/>
                    <a:pt x="4234" y="443"/>
                  </a:cubicBezTo>
                  <a:cubicBezTo>
                    <a:pt x="2833" y="443"/>
                    <a:pt x="1435" y="296"/>
                    <a:pt x="5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32;p62"/>
            <p:cNvSpPr/>
            <p:nvPr/>
          </p:nvSpPr>
          <p:spPr>
            <a:xfrm>
              <a:off x="2984825" y="3879350"/>
              <a:ext cx="27025" cy="110050"/>
            </a:xfrm>
            <a:custGeom>
              <a:avLst/>
              <a:gdLst/>
              <a:ahLst/>
              <a:cxnLst/>
              <a:rect l="l" t="t" r="r" b="b"/>
              <a:pathLst>
                <a:path w="1081" h="4402" extrusionOk="0">
                  <a:moveTo>
                    <a:pt x="47" y="1"/>
                  </a:moveTo>
                  <a:cubicBezTo>
                    <a:pt x="39" y="1"/>
                    <a:pt x="31" y="3"/>
                    <a:pt x="22" y="7"/>
                  </a:cubicBezTo>
                  <a:cubicBezTo>
                    <a:pt x="1" y="18"/>
                    <a:pt x="1" y="39"/>
                    <a:pt x="12" y="60"/>
                  </a:cubicBezTo>
                  <a:cubicBezTo>
                    <a:pt x="732" y="1362"/>
                    <a:pt x="996" y="2887"/>
                    <a:pt x="763" y="4359"/>
                  </a:cubicBezTo>
                  <a:cubicBezTo>
                    <a:pt x="763" y="4380"/>
                    <a:pt x="774" y="4401"/>
                    <a:pt x="795" y="4401"/>
                  </a:cubicBezTo>
                  <a:lnTo>
                    <a:pt x="806" y="4401"/>
                  </a:lnTo>
                  <a:cubicBezTo>
                    <a:pt x="827" y="4401"/>
                    <a:pt x="838" y="4390"/>
                    <a:pt x="848" y="4369"/>
                  </a:cubicBezTo>
                  <a:cubicBezTo>
                    <a:pt x="1081" y="2887"/>
                    <a:pt x="806" y="1341"/>
                    <a:pt x="75" y="18"/>
                  </a:cubicBezTo>
                  <a:cubicBezTo>
                    <a:pt x="69" y="6"/>
                    <a:pt x="59" y="1"/>
                    <a:pt x="47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33;p62"/>
            <p:cNvSpPr/>
            <p:nvPr/>
          </p:nvSpPr>
          <p:spPr>
            <a:xfrm>
              <a:off x="2903325" y="3743875"/>
              <a:ext cx="100875" cy="134150"/>
            </a:xfrm>
            <a:custGeom>
              <a:avLst/>
              <a:gdLst/>
              <a:ahLst/>
              <a:cxnLst/>
              <a:rect l="l" t="t" r="r" b="b"/>
              <a:pathLst>
                <a:path w="4035" h="5366" extrusionOk="0">
                  <a:moveTo>
                    <a:pt x="2336" y="1"/>
                  </a:moveTo>
                  <a:cubicBezTo>
                    <a:pt x="2044" y="1"/>
                    <a:pt x="1755" y="55"/>
                    <a:pt x="1503" y="165"/>
                  </a:cubicBezTo>
                  <a:cubicBezTo>
                    <a:pt x="900" y="429"/>
                    <a:pt x="445" y="991"/>
                    <a:pt x="223" y="1615"/>
                  </a:cubicBezTo>
                  <a:cubicBezTo>
                    <a:pt x="0" y="2240"/>
                    <a:pt x="0" y="2939"/>
                    <a:pt x="138" y="3584"/>
                  </a:cubicBezTo>
                  <a:cubicBezTo>
                    <a:pt x="170" y="3753"/>
                    <a:pt x="202" y="3934"/>
                    <a:pt x="286" y="4082"/>
                  </a:cubicBezTo>
                  <a:cubicBezTo>
                    <a:pt x="381" y="4219"/>
                    <a:pt x="487" y="4346"/>
                    <a:pt x="604" y="4463"/>
                  </a:cubicBezTo>
                  <a:cubicBezTo>
                    <a:pt x="837" y="4685"/>
                    <a:pt x="1122" y="4854"/>
                    <a:pt x="1430" y="4960"/>
                  </a:cubicBezTo>
                  <a:cubicBezTo>
                    <a:pt x="1769" y="5066"/>
                    <a:pt x="2118" y="5087"/>
                    <a:pt x="2446" y="5225"/>
                  </a:cubicBezTo>
                  <a:cubicBezTo>
                    <a:pt x="2573" y="5278"/>
                    <a:pt x="2710" y="5341"/>
                    <a:pt x="2848" y="5363"/>
                  </a:cubicBezTo>
                  <a:cubicBezTo>
                    <a:pt x="2867" y="5365"/>
                    <a:pt x="2886" y="5366"/>
                    <a:pt x="2905" y="5366"/>
                  </a:cubicBezTo>
                  <a:cubicBezTo>
                    <a:pt x="3085" y="5366"/>
                    <a:pt x="3253" y="5277"/>
                    <a:pt x="3378" y="5162"/>
                  </a:cubicBezTo>
                  <a:cubicBezTo>
                    <a:pt x="3515" y="5045"/>
                    <a:pt x="3621" y="4897"/>
                    <a:pt x="3717" y="4738"/>
                  </a:cubicBezTo>
                  <a:cubicBezTo>
                    <a:pt x="3801" y="4600"/>
                    <a:pt x="3811" y="4431"/>
                    <a:pt x="3833" y="4273"/>
                  </a:cubicBezTo>
                  <a:cubicBezTo>
                    <a:pt x="3950" y="3584"/>
                    <a:pt x="4034" y="2896"/>
                    <a:pt x="4013" y="2208"/>
                  </a:cubicBezTo>
                  <a:cubicBezTo>
                    <a:pt x="3992" y="1795"/>
                    <a:pt x="3938" y="1382"/>
                    <a:pt x="3811" y="980"/>
                  </a:cubicBezTo>
                  <a:cubicBezTo>
                    <a:pt x="3738" y="725"/>
                    <a:pt x="3663" y="429"/>
                    <a:pt x="3420" y="281"/>
                  </a:cubicBezTo>
                  <a:cubicBezTo>
                    <a:pt x="3107" y="95"/>
                    <a:pt x="2720" y="1"/>
                    <a:pt x="233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34;p62"/>
            <p:cNvSpPr/>
            <p:nvPr/>
          </p:nvSpPr>
          <p:spPr>
            <a:xfrm>
              <a:off x="2914950" y="3786450"/>
              <a:ext cx="54300" cy="97950"/>
            </a:xfrm>
            <a:custGeom>
              <a:avLst/>
              <a:gdLst/>
              <a:ahLst/>
              <a:cxnLst/>
              <a:rect l="l" t="t" r="r" b="b"/>
              <a:pathLst>
                <a:path w="2172" h="3918" extrusionOk="0">
                  <a:moveTo>
                    <a:pt x="612" y="0"/>
                  </a:moveTo>
                  <a:cubicBezTo>
                    <a:pt x="477" y="0"/>
                    <a:pt x="346" y="43"/>
                    <a:pt x="255" y="135"/>
                  </a:cubicBezTo>
                  <a:cubicBezTo>
                    <a:pt x="1" y="389"/>
                    <a:pt x="75" y="897"/>
                    <a:pt x="75" y="1225"/>
                  </a:cubicBezTo>
                  <a:cubicBezTo>
                    <a:pt x="86" y="1606"/>
                    <a:pt x="22" y="1987"/>
                    <a:pt x="128" y="2368"/>
                  </a:cubicBezTo>
                  <a:cubicBezTo>
                    <a:pt x="139" y="2410"/>
                    <a:pt x="149" y="2453"/>
                    <a:pt x="170" y="2495"/>
                  </a:cubicBezTo>
                  <a:cubicBezTo>
                    <a:pt x="266" y="2791"/>
                    <a:pt x="435" y="3057"/>
                    <a:pt x="657" y="3278"/>
                  </a:cubicBezTo>
                  <a:cubicBezTo>
                    <a:pt x="996" y="3628"/>
                    <a:pt x="1452" y="3861"/>
                    <a:pt x="1928" y="3914"/>
                  </a:cubicBezTo>
                  <a:cubicBezTo>
                    <a:pt x="1945" y="3916"/>
                    <a:pt x="1963" y="3917"/>
                    <a:pt x="1981" y="3917"/>
                  </a:cubicBezTo>
                  <a:cubicBezTo>
                    <a:pt x="2052" y="3917"/>
                    <a:pt x="2125" y="3897"/>
                    <a:pt x="2151" y="3829"/>
                  </a:cubicBezTo>
                  <a:cubicBezTo>
                    <a:pt x="2172" y="3798"/>
                    <a:pt x="2151" y="3744"/>
                    <a:pt x="2140" y="3702"/>
                  </a:cubicBezTo>
                  <a:cubicBezTo>
                    <a:pt x="2034" y="3374"/>
                    <a:pt x="1907" y="3046"/>
                    <a:pt x="1907" y="2697"/>
                  </a:cubicBezTo>
                  <a:cubicBezTo>
                    <a:pt x="1907" y="2432"/>
                    <a:pt x="1864" y="2167"/>
                    <a:pt x="1822" y="1913"/>
                  </a:cubicBezTo>
                  <a:cubicBezTo>
                    <a:pt x="1737" y="1415"/>
                    <a:pt x="1600" y="907"/>
                    <a:pt x="1314" y="483"/>
                  </a:cubicBezTo>
                  <a:cubicBezTo>
                    <a:pt x="1198" y="304"/>
                    <a:pt x="1049" y="135"/>
                    <a:pt x="859" y="50"/>
                  </a:cubicBezTo>
                  <a:cubicBezTo>
                    <a:pt x="781" y="17"/>
                    <a:pt x="696" y="0"/>
                    <a:pt x="612" y="0"/>
                  </a:cubicBez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35;p62"/>
            <p:cNvSpPr/>
            <p:nvPr/>
          </p:nvSpPr>
          <p:spPr>
            <a:xfrm>
              <a:off x="2919475" y="3813550"/>
              <a:ext cx="45025" cy="56475"/>
            </a:xfrm>
            <a:custGeom>
              <a:avLst/>
              <a:gdLst/>
              <a:ahLst/>
              <a:cxnLst/>
              <a:rect l="l" t="t" r="r" b="b"/>
              <a:pathLst>
                <a:path w="1801" h="2259" extrusionOk="0">
                  <a:moveTo>
                    <a:pt x="400" y="0"/>
                  </a:moveTo>
                  <a:cubicBezTo>
                    <a:pt x="380" y="0"/>
                    <a:pt x="360" y="1"/>
                    <a:pt x="339" y="3"/>
                  </a:cubicBezTo>
                  <a:cubicBezTo>
                    <a:pt x="233" y="25"/>
                    <a:pt x="127" y="77"/>
                    <a:pt x="74" y="173"/>
                  </a:cubicBezTo>
                  <a:cubicBezTo>
                    <a:pt x="0" y="300"/>
                    <a:pt x="32" y="469"/>
                    <a:pt x="74" y="606"/>
                  </a:cubicBezTo>
                  <a:cubicBezTo>
                    <a:pt x="180" y="1020"/>
                    <a:pt x="349" y="1411"/>
                    <a:pt x="593" y="1761"/>
                  </a:cubicBezTo>
                  <a:cubicBezTo>
                    <a:pt x="699" y="1930"/>
                    <a:pt x="836" y="2100"/>
                    <a:pt x="1017" y="2184"/>
                  </a:cubicBezTo>
                  <a:cubicBezTo>
                    <a:pt x="1106" y="2232"/>
                    <a:pt x="1210" y="2258"/>
                    <a:pt x="1311" y="2258"/>
                  </a:cubicBezTo>
                  <a:cubicBezTo>
                    <a:pt x="1413" y="2258"/>
                    <a:pt x="1514" y="2232"/>
                    <a:pt x="1599" y="2173"/>
                  </a:cubicBezTo>
                  <a:cubicBezTo>
                    <a:pt x="1800" y="2015"/>
                    <a:pt x="1737" y="1782"/>
                    <a:pt x="1683" y="1570"/>
                  </a:cubicBezTo>
                  <a:cubicBezTo>
                    <a:pt x="1610" y="1274"/>
                    <a:pt x="1514" y="977"/>
                    <a:pt x="1366" y="712"/>
                  </a:cubicBezTo>
                  <a:cubicBezTo>
                    <a:pt x="1207" y="427"/>
                    <a:pt x="974" y="173"/>
                    <a:pt x="667" y="56"/>
                  </a:cubicBezTo>
                  <a:cubicBezTo>
                    <a:pt x="580" y="21"/>
                    <a:pt x="493" y="0"/>
                    <a:pt x="400" y="0"/>
                  </a:cubicBezTo>
                  <a:close/>
                </a:path>
              </a:pathLst>
            </a:custGeom>
            <a:solidFill>
              <a:srgbClr val="4F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36;p62"/>
            <p:cNvSpPr/>
            <p:nvPr/>
          </p:nvSpPr>
          <p:spPr>
            <a:xfrm>
              <a:off x="2905175" y="3737425"/>
              <a:ext cx="93200" cy="121875"/>
            </a:xfrm>
            <a:custGeom>
              <a:avLst/>
              <a:gdLst/>
              <a:ahLst/>
              <a:cxnLst/>
              <a:rect l="l" t="t" r="r" b="b"/>
              <a:pathLst>
                <a:path w="3728" h="4875" extrusionOk="0">
                  <a:moveTo>
                    <a:pt x="1679" y="0"/>
                  </a:moveTo>
                  <a:cubicBezTo>
                    <a:pt x="1485" y="0"/>
                    <a:pt x="1290" y="25"/>
                    <a:pt x="1112" y="94"/>
                  </a:cubicBezTo>
                  <a:cubicBezTo>
                    <a:pt x="900" y="169"/>
                    <a:pt x="710" y="306"/>
                    <a:pt x="561" y="465"/>
                  </a:cubicBezTo>
                  <a:cubicBezTo>
                    <a:pt x="318" y="751"/>
                    <a:pt x="117" y="1174"/>
                    <a:pt x="64" y="1545"/>
                  </a:cubicBezTo>
                  <a:cubicBezTo>
                    <a:pt x="1" y="2021"/>
                    <a:pt x="149" y="2498"/>
                    <a:pt x="318" y="2931"/>
                  </a:cubicBezTo>
                  <a:cubicBezTo>
                    <a:pt x="488" y="3366"/>
                    <a:pt x="699" y="3800"/>
                    <a:pt x="1006" y="4149"/>
                  </a:cubicBezTo>
                  <a:cubicBezTo>
                    <a:pt x="1313" y="4509"/>
                    <a:pt x="1726" y="4785"/>
                    <a:pt x="2182" y="4858"/>
                  </a:cubicBezTo>
                  <a:cubicBezTo>
                    <a:pt x="2255" y="4869"/>
                    <a:pt x="2327" y="4874"/>
                    <a:pt x="2395" y="4874"/>
                  </a:cubicBezTo>
                  <a:cubicBezTo>
                    <a:pt x="2683" y="4874"/>
                    <a:pt x="2927" y="4778"/>
                    <a:pt x="3123" y="4531"/>
                  </a:cubicBezTo>
                  <a:cubicBezTo>
                    <a:pt x="3229" y="4382"/>
                    <a:pt x="3314" y="4202"/>
                    <a:pt x="3377" y="4022"/>
                  </a:cubicBezTo>
                  <a:cubicBezTo>
                    <a:pt x="3600" y="3430"/>
                    <a:pt x="3727" y="2783"/>
                    <a:pt x="3706" y="2138"/>
                  </a:cubicBezTo>
                  <a:cubicBezTo>
                    <a:pt x="3695" y="1587"/>
                    <a:pt x="3558" y="931"/>
                    <a:pt x="3156" y="518"/>
                  </a:cubicBezTo>
                  <a:cubicBezTo>
                    <a:pt x="2838" y="179"/>
                    <a:pt x="2351" y="42"/>
                    <a:pt x="1895" y="9"/>
                  </a:cubicBezTo>
                  <a:cubicBezTo>
                    <a:pt x="1824" y="4"/>
                    <a:pt x="1752" y="0"/>
                    <a:pt x="1679" y="0"/>
                  </a:cubicBez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37;p62"/>
            <p:cNvSpPr/>
            <p:nvPr/>
          </p:nvSpPr>
          <p:spPr>
            <a:xfrm>
              <a:off x="2904125" y="3734775"/>
              <a:ext cx="90000" cy="59275"/>
            </a:xfrm>
            <a:custGeom>
              <a:avLst/>
              <a:gdLst/>
              <a:ahLst/>
              <a:cxnLst/>
              <a:rect l="l" t="t" r="r" b="b"/>
              <a:pathLst>
                <a:path w="3600" h="2371" extrusionOk="0">
                  <a:moveTo>
                    <a:pt x="1851" y="0"/>
                  </a:moveTo>
                  <a:cubicBezTo>
                    <a:pt x="1735" y="0"/>
                    <a:pt x="1619" y="10"/>
                    <a:pt x="1504" y="31"/>
                  </a:cubicBezTo>
                  <a:cubicBezTo>
                    <a:pt x="1027" y="126"/>
                    <a:pt x="582" y="391"/>
                    <a:pt x="307" y="793"/>
                  </a:cubicBezTo>
                  <a:cubicBezTo>
                    <a:pt x="180" y="984"/>
                    <a:pt x="85" y="1217"/>
                    <a:pt x="43" y="1460"/>
                  </a:cubicBezTo>
                  <a:cubicBezTo>
                    <a:pt x="0" y="1704"/>
                    <a:pt x="53" y="1926"/>
                    <a:pt x="74" y="2159"/>
                  </a:cubicBezTo>
                  <a:cubicBezTo>
                    <a:pt x="85" y="2286"/>
                    <a:pt x="191" y="2371"/>
                    <a:pt x="307" y="2371"/>
                  </a:cubicBezTo>
                  <a:cubicBezTo>
                    <a:pt x="434" y="2360"/>
                    <a:pt x="540" y="2286"/>
                    <a:pt x="636" y="2202"/>
                  </a:cubicBezTo>
                  <a:cubicBezTo>
                    <a:pt x="942" y="1915"/>
                    <a:pt x="1154" y="1513"/>
                    <a:pt x="1228" y="1100"/>
                  </a:cubicBezTo>
                  <a:cubicBezTo>
                    <a:pt x="1603" y="1317"/>
                    <a:pt x="2035" y="1426"/>
                    <a:pt x="2468" y="1426"/>
                  </a:cubicBezTo>
                  <a:cubicBezTo>
                    <a:pt x="2755" y="1426"/>
                    <a:pt x="3043" y="1378"/>
                    <a:pt x="3314" y="1280"/>
                  </a:cubicBezTo>
                  <a:cubicBezTo>
                    <a:pt x="3409" y="1249"/>
                    <a:pt x="3525" y="1195"/>
                    <a:pt x="3558" y="1089"/>
                  </a:cubicBezTo>
                  <a:cubicBezTo>
                    <a:pt x="3600" y="995"/>
                    <a:pt x="3547" y="878"/>
                    <a:pt x="3494" y="783"/>
                  </a:cubicBezTo>
                  <a:cubicBezTo>
                    <a:pt x="3346" y="571"/>
                    <a:pt x="3134" y="402"/>
                    <a:pt x="2901" y="275"/>
                  </a:cubicBezTo>
                  <a:cubicBezTo>
                    <a:pt x="2580" y="98"/>
                    <a:pt x="2216" y="0"/>
                    <a:pt x="185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38;p62"/>
            <p:cNvSpPr/>
            <p:nvPr/>
          </p:nvSpPr>
          <p:spPr>
            <a:xfrm>
              <a:off x="2938250" y="3782900"/>
              <a:ext cx="25975" cy="8525"/>
            </a:xfrm>
            <a:custGeom>
              <a:avLst/>
              <a:gdLst/>
              <a:ahLst/>
              <a:cxnLst/>
              <a:rect l="l" t="t" r="r" b="b"/>
              <a:pathLst>
                <a:path w="1039" h="341" extrusionOk="0">
                  <a:moveTo>
                    <a:pt x="537" y="0"/>
                  </a:moveTo>
                  <a:cubicBezTo>
                    <a:pt x="525" y="0"/>
                    <a:pt x="512" y="1"/>
                    <a:pt x="499" y="1"/>
                  </a:cubicBezTo>
                  <a:cubicBezTo>
                    <a:pt x="308" y="11"/>
                    <a:pt x="117" y="117"/>
                    <a:pt x="12" y="277"/>
                  </a:cubicBezTo>
                  <a:cubicBezTo>
                    <a:pt x="1" y="298"/>
                    <a:pt x="1" y="319"/>
                    <a:pt x="22" y="329"/>
                  </a:cubicBezTo>
                  <a:cubicBezTo>
                    <a:pt x="22" y="340"/>
                    <a:pt x="33" y="340"/>
                    <a:pt x="43" y="340"/>
                  </a:cubicBezTo>
                  <a:cubicBezTo>
                    <a:pt x="54" y="340"/>
                    <a:pt x="64" y="329"/>
                    <a:pt x="75" y="319"/>
                  </a:cubicBezTo>
                  <a:cubicBezTo>
                    <a:pt x="170" y="181"/>
                    <a:pt x="339" y="96"/>
                    <a:pt x="509" y="75"/>
                  </a:cubicBezTo>
                  <a:cubicBezTo>
                    <a:pt x="519" y="74"/>
                    <a:pt x="530" y="74"/>
                    <a:pt x="540" y="74"/>
                  </a:cubicBezTo>
                  <a:cubicBezTo>
                    <a:pt x="699" y="74"/>
                    <a:pt x="855" y="146"/>
                    <a:pt x="964" y="266"/>
                  </a:cubicBezTo>
                  <a:cubicBezTo>
                    <a:pt x="975" y="271"/>
                    <a:pt x="986" y="274"/>
                    <a:pt x="995" y="274"/>
                  </a:cubicBezTo>
                  <a:cubicBezTo>
                    <a:pt x="1004" y="274"/>
                    <a:pt x="1012" y="271"/>
                    <a:pt x="1017" y="266"/>
                  </a:cubicBezTo>
                  <a:cubicBezTo>
                    <a:pt x="1038" y="255"/>
                    <a:pt x="1038" y="223"/>
                    <a:pt x="1028" y="213"/>
                  </a:cubicBezTo>
                  <a:cubicBezTo>
                    <a:pt x="899" y="74"/>
                    <a:pt x="724" y="0"/>
                    <a:pt x="53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39;p62"/>
            <p:cNvSpPr/>
            <p:nvPr/>
          </p:nvSpPr>
          <p:spPr>
            <a:xfrm>
              <a:off x="2953350" y="3792825"/>
              <a:ext cx="4525" cy="8425"/>
            </a:xfrm>
            <a:custGeom>
              <a:avLst/>
              <a:gdLst/>
              <a:ahLst/>
              <a:cxnLst/>
              <a:rect l="l" t="t" r="r" b="b"/>
              <a:pathLst>
                <a:path w="181" h="337" extrusionOk="0">
                  <a:moveTo>
                    <a:pt x="80" y="0"/>
                  </a:moveTo>
                  <a:cubicBezTo>
                    <a:pt x="39" y="0"/>
                    <a:pt x="8" y="63"/>
                    <a:pt x="0" y="101"/>
                  </a:cubicBezTo>
                  <a:cubicBezTo>
                    <a:pt x="0" y="165"/>
                    <a:pt x="11" y="228"/>
                    <a:pt x="32" y="282"/>
                  </a:cubicBezTo>
                  <a:cubicBezTo>
                    <a:pt x="50" y="309"/>
                    <a:pt x="68" y="337"/>
                    <a:pt x="100" y="337"/>
                  </a:cubicBezTo>
                  <a:cubicBezTo>
                    <a:pt x="105" y="337"/>
                    <a:pt x="111" y="336"/>
                    <a:pt x="117" y="334"/>
                  </a:cubicBezTo>
                  <a:cubicBezTo>
                    <a:pt x="128" y="334"/>
                    <a:pt x="149" y="324"/>
                    <a:pt x="159" y="303"/>
                  </a:cubicBezTo>
                  <a:cubicBezTo>
                    <a:pt x="170" y="292"/>
                    <a:pt x="170" y="271"/>
                    <a:pt x="180" y="250"/>
                  </a:cubicBezTo>
                  <a:cubicBezTo>
                    <a:pt x="180" y="186"/>
                    <a:pt x="180" y="80"/>
                    <a:pt x="128" y="28"/>
                  </a:cubicBezTo>
                  <a:cubicBezTo>
                    <a:pt x="111" y="8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40;p62"/>
            <p:cNvSpPr/>
            <p:nvPr/>
          </p:nvSpPr>
          <p:spPr>
            <a:xfrm>
              <a:off x="2988825" y="3792825"/>
              <a:ext cx="4775" cy="8425"/>
            </a:xfrm>
            <a:custGeom>
              <a:avLst/>
              <a:gdLst/>
              <a:ahLst/>
              <a:cxnLst/>
              <a:rect l="l" t="t" r="r" b="b"/>
              <a:pathLst>
                <a:path w="191" h="337" extrusionOk="0">
                  <a:moveTo>
                    <a:pt x="90" y="0"/>
                  </a:moveTo>
                  <a:cubicBezTo>
                    <a:pt x="49" y="0"/>
                    <a:pt x="18" y="63"/>
                    <a:pt x="10" y="101"/>
                  </a:cubicBezTo>
                  <a:cubicBezTo>
                    <a:pt x="0" y="165"/>
                    <a:pt x="10" y="228"/>
                    <a:pt x="43" y="282"/>
                  </a:cubicBezTo>
                  <a:cubicBezTo>
                    <a:pt x="51" y="309"/>
                    <a:pt x="76" y="337"/>
                    <a:pt x="103" y="337"/>
                  </a:cubicBezTo>
                  <a:cubicBezTo>
                    <a:pt x="108" y="337"/>
                    <a:pt x="112" y="336"/>
                    <a:pt x="116" y="334"/>
                  </a:cubicBezTo>
                  <a:cubicBezTo>
                    <a:pt x="137" y="334"/>
                    <a:pt x="159" y="324"/>
                    <a:pt x="170" y="303"/>
                  </a:cubicBezTo>
                  <a:cubicBezTo>
                    <a:pt x="170" y="292"/>
                    <a:pt x="180" y="271"/>
                    <a:pt x="180" y="250"/>
                  </a:cubicBezTo>
                  <a:cubicBezTo>
                    <a:pt x="191" y="186"/>
                    <a:pt x="180" y="80"/>
                    <a:pt x="137" y="28"/>
                  </a:cubicBezTo>
                  <a:cubicBezTo>
                    <a:pt x="121" y="8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41;p62"/>
            <p:cNvSpPr/>
            <p:nvPr/>
          </p:nvSpPr>
          <p:spPr>
            <a:xfrm>
              <a:off x="2977175" y="3782450"/>
              <a:ext cx="18275" cy="8700"/>
            </a:xfrm>
            <a:custGeom>
              <a:avLst/>
              <a:gdLst/>
              <a:ahLst/>
              <a:cxnLst/>
              <a:rect l="l" t="t" r="r" b="b"/>
              <a:pathLst>
                <a:path w="731" h="348" extrusionOk="0">
                  <a:moveTo>
                    <a:pt x="457" y="0"/>
                  </a:moveTo>
                  <a:cubicBezTo>
                    <a:pt x="406" y="0"/>
                    <a:pt x="355" y="10"/>
                    <a:pt x="307" y="29"/>
                  </a:cubicBezTo>
                  <a:cubicBezTo>
                    <a:pt x="170" y="72"/>
                    <a:pt x="64" y="168"/>
                    <a:pt x="10" y="295"/>
                  </a:cubicBezTo>
                  <a:cubicBezTo>
                    <a:pt x="0" y="316"/>
                    <a:pt x="10" y="337"/>
                    <a:pt x="32" y="347"/>
                  </a:cubicBezTo>
                  <a:lnTo>
                    <a:pt x="43" y="347"/>
                  </a:lnTo>
                  <a:cubicBezTo>
                    <a:pt x="53" y="347"/>
                    <a:pt x="74" y="337"/>
                    <a:pt x="74" y="326"/>
                  </a:cubicBezTo>
                  <a:cubicBezTo>
                    <a:pt x="127" y="220"/>
                    <a:pt x="222" y="135"/>
                    <a:pt x="328" y="104"/>
                  </a:cubicBezTo>
                  <a:cubicBezTo>
                    <a:pt x="367" y="88"/>
                    <a:pt x="409" y="81"/>
                    <a:pt x="451" y="81"/>
                  </a:cubicBezTo>
                  <a:cubicBezTo>
                    <a:pt x="523" y="81"/>
                    <a:pt x="596" y="102"/>
                    <a:pt x="657" y="135"/>
                  </a:cubicBezTo>
                  <a:cubicBezTo>
                    <a:pt x="666" y="140"/>
                    <a:pt x="676" y="143"/>
                    <a:pt x="686" y="143"/>
                  </a:cubicBezTo>
                  <a:cubicBezTo>
                    <a:pt x="701" y="143"/>
                    <a:pt x="714" y="137"/>
                    <a:pt x="720" y="125"/>
                  </a:cubicBezTo>
                  <a:cubicBezTo>
                    <a:pt x="730" y="104"/>
                    <a:pt x="720" y="83"/>
                    <a:pt x="699" y="72"/>
                  </a:cubicBezTo>
                  <a:cubicBezTo>
                    <a:pt x="626" y="26"/>
                    <a:pt x="541" y="0"/>
                    <a:pt x="45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42;p62"/>
            <p:cNvSpPr/>
            <p:nvPr/>
          </p:nvSpPr>
          <p:spPr>
            <a:xfrm>
              <a:off x="2971075" y="3796150"/>
              <a:ext cx="12200" cy="22250"/>
            </a:xfrm>
            <a:custGeom>
              <a:avLst/>
              <a:gdLst/>
              <a:ahLst/>
              <a:cxnLst/>
              <a:rect l="l" t="t" r="r" b="b"/>
              <a:pathLst>
                <a:path w="488" h="890" extrusionOk="0">
                  <a:moveTo>
                    <a:pt x="43" y="1"/>
                  </a:moveTo>
                  <a:cubicBezTo>
                    <a:pt x="11" y="1"/>
                    <a:pt x="0" y="22"/>
                    <a:pt x="0" y="43"/>
                  </a:cubicBezTo>
                  <a:cubicBezTo>
                    <a:pt x="0" y="244"/>
                    <a:pt x="106" y="434"/>
                    <a:pt x="265" y="551"/>
                  </a:cubicBezTo>
                  <a:lnTo>
                    <a:pt x="287" y="572"/>
                  </a:lnTo>
                  <a:cubicBezTo>
                    <a:pt x="329" y="604"/>
                    <a:pt x="382" y="636"/>
                    <a:pt x="382" y="678"/>
                  </a:cubicBezTo>
                  <a:cubicBezTo>
                    <a:pt x="393" y="721"/>
                    <a:pt x="350" y="773"/>
                    <a:pt x="308" y="794"/>
                  </a:cubicBezTo>
                  <a:cubicBezTo>
                    <a:pt x="275" y="805"/>
                    <a:pt x="243" y="808"/>
                    <a:pt x="211" y="808"/>
                  </a:cubicBezTo>
                  <a:cubicBezTo>
                    <a:pt x="180" y="808"/>
                    <a:pt x="148" y="805"/>
                    <a:pt x="117" y="805"/>
                  </a:cubicBezTo>
                  <a:cubicBezTo>
                    <a:pt x="113" y="803"/>
                    <a:pt x="109" y="802"/>
                    <a:pt x="105" y="802"/>
                  </a:cubicBezTo>
                  <a:cubicBezTo>
                    <a:pt x="89" y="802"/>
                    <a:pt x="75" y="819"/>
                    <a:pt x="75" y="837"/>
                  </a:cubicBezTo>
                  <a:cubicBezTo>
                    <a:pt x="75" y="858"/>
                    <a:pt x="85" y="879"/>
                    <a:pt x="106" y="879"/>
                  </a:cubicBezTo>
                  <a:cubicBezTo>
                    <a:pt x="138" y="879"/>
                    <a:pt x="170" y="890"/>
                    <a:pt x="202" y="890"/>
                  </a:cubicBezTo>
                  <a:cubicBezTo>
                    <a:pt x="244" y="890"/>
                    <a:pt x="297" y="879"/>
                    <a:pt x="329" y="869"/>
                  </a:cubicBezTo>
                  <a:cubicBezTo>
                    <a:pt x="414" y="837"/>
                    <a:pt x="487" y="752"/>
                    <a:pt x="466" y="657"/>
                  </a:cubicBezTo>
                  <a:cubicBezTo>
                    <a:pt x="445" y="582"/>
                    <a:pt x="393" y="540"/>
                    <a:pt x="329" y="509"/>
                  </a:cubicBezTo>
                  <a:lnTo>
                    <a:pt x="308" y="488"/>
                  </a:lnTo>
                  <a:cubicBezTo>
                    <a:pt x="170" y="392"/>
                    <a:pt x="75" y="212"/>
                    <a:pt x="75" y="43"/>
                  </a:cubicBezTo>
                  <a:cubicBezTo>
                    <a:pt x="75" y="22"/>
                    <a:pt x="54" y="1"/>
                    <a:pt x="43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43;p62"/>
            <p:cNvSpPr/>
            <p:nvPr/>
          </p:nvSpPr>
          <p:spPr>
            <a:xfrm>
              <a:off x="2957050" y="3825000"/>
              <a:ext cx="26500" cy="13850"/>
            </a:xfrm>
            <a:custGeom>
              <a:avLst/>
              <a:gdLst/>
              <a:ahLst/>
              <a:cxnLst/>
              <a:rect l="l" t="t" r="r" b="b"/>
              <a:pathLst>
                <a:path w="1060" h="554" extrusionOk="0">
                  <a:moveTo>
                    <a:pt x="32" y="0"/>
                  </a:moveTo>
                  <a:cubicBezTo>
                    <a:pt x="1" y="191"/>
                    <a:pt x="85" y="392"/>
                    <a:pt x="244" y="487"/>
                  </a:cubicBezTo>
                  <a:cubicBezTo>
                    <a:pt x="324" y="532"/>
                    <a:pt x="413" y="554"/>
                    <a:pt x="502" y="554"/>
                  </a:cubicBezTo>
                  <a:cubicBezTo>
                    <a:pt x="601" y="554"/>
                    <a:pt x="700" y="527"/>
                    <a:pt x="784" y="477"/>
                  </a:cubicBezTo>
                  <a:cubicBezTo>
                    <a:pt x="943" y="371"/>
                    <a:pt x="1048" y="191"/>
                    <a:pt x="1059" y="11"/>
                  </a:cubicBezTo>
                  <a:lnTo>
                    <a:pt x="1059" y="11"/>
                  </a:lnTo>
                  <a:cubicBezTo>
                    <a:pt x="901" y="77"/>
                    <a:pt x="734" y="109"/>
                    <a:pt x="566" y="109"/>
                  </a:cubicBezTo>
                  <a:cubicBezTo>
                    <a:pt x="384" y="109"/>
                    <a:pt x="203" y="72"/>
                    <a:pt x="3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44;p62"/>
            <p:cNvSpPr/>
            <p:nvPr/>
          </p:nvSpPr>
          <p:spPr>
            <a:xfrm>
              <a:off x="2882150" y="3722275"/>
              <a:ext cx="123100" cy="160075"/>
            </a:xfrm>
            <a:custGeom>
              <a:avLst/>
              <a:gdLst/>
              <a:ahLst/>
              <a:cxnLst/>
              <a:rect l="l" t="t" r="r" b="b"/>
              <a:pathLst>
                <a:path w="4924" h="6403" extrusionOk="0">
                  <a:moveTo>
                    <a:pt x="2595" y="1"/>
                  </a:moveTo>
                  <a:cubicBezTo>
                    <a:pt x="2577" y="1"/>
                    <a:pt x="2559" y="1"/>
                    <a:pt x="2541" y="1"/>
                  </a:cubicBezTo>
                  <a:cubicBezTo>
                    <a:pt x="2160" y="12"/>
                    <a:pt x="1769" y="128"/>
                    <a:pt x="1440" y="330"/>
                  </a:cubicBezTo>
                  <a:cubicBezTo>
                    <a:pt x="1122" y="521"/>
                    <a:pt x="795" y="743"/>
                    <a:pt x="551" y="1029"/>
                  </a:cubicBezTo>
                  <a:cubicBezTo>
                    <a:pt x="456" y="1145"/>
                    <a:pt x="381" y="1272"/>
                    <a:pt x="318" y="1399"/>
                  </a:cubicBezTo>
                  <a:lnTo>
                    <a:pt x="308" y="1389"/>
                  </a:lnTo>
                  <a:cubicBezTo>
                    <a:pt x="85" y="1801"/>
                    <a:pt x="0" y="2278"/>
                    <a:pt x="11" y="2744"/>
                  </a:cubicBezTo>
                  <a:cubicBezTo>
                    <a:pt x="11" y="2892"/>
                    <a:pt x="32" y="3050"/>
                    <a:pt x="54" y="3199"/>
                  </a:cubicBezTo>
                  <a:cubicBezTo>
                    <a:pt x="75" y="3495"/>
                    <a:pt x="127" y="3792"/>
                    <a:pt x="191" y="4046"/>
                  </a:cubicBezTo>
                  <a:cubicBezTo>
                    <a:pt x="265" y="4342"/>
                    <a:pt x="371" y="4639"/>
                    <a:pt x="413" y="4946"/>
                  </a:cubicBezTo>
                  <a:cubicBezTo>
                    <a:pt x="456" y="5242"/>
                    <a:pt x="445" y="5570"/>
                    <a:pt x="308" y="5845"/>
                  </a:cubicBezTo>
                  <a:cubicBezTo>
                    <a:pt x="384" y="5830"/>
                    <a:pt x="461" y="5823"/>
                    <a:pt x="538" y="5823"/>
                  </a:cubicBezTo>
                  <a:cubicBezTo>
                    <a:pt x="821" y="5823"/>
                    <a:pt x="1104" y="5919"/>
                    <a:pt x="1387" y="6036"/>
                  </a:cubicBezTo>
                  <a:cubicBezTo>
                    <a:pt x="1663" y="6238"/>
                    <a:pt x="1991" y="6354"/>
                    <a:pt x="2329" y="6375"/>
                  </a:cubicBezTo>
                  <a:cubicBezTo>
                    <a:pt x="2420" y="6392"/>
                    <a:pt x="2510" y="6403"/>
                    <a:pt x="2602" y="6403"/>
                  </a:cubicBezTo>
                  <a:cubicBezTo>
                    <a:pt x="2683" y="6403"/>
                    <a:pt x="2764" y="6395"/>
                    <a:pt x="2848" y="6375"/>
                  </a:cubicBezTo>
                  <a:cubicBezTo>
                    <a:pt x="2160" y="5951"/>
                    <a:pt x="1917" y="4713"/>
                    <a:pt x="1874" y="3961"/>
                  </a:cubicBezTo>
                  <a:cubicBezTo>
                    <a:pt x="1853" y="3421"/>
                    <a:pt x="1938" y="2850"/>
                    <a:pt x="2277" y="2436"/>
                  </a:cubicBezTo>
                  <a:cubicBezTo>
                    <a:pt x="2578" y="2085"/>
                    <a:pt x="3042" y="1895"/>
                    <a:pt x="3505" y="1895"/>
                  </a:cubicBezTo>
                  <a:cubicBezTo>
                    <a:pt x="3530" y="1895"/>
                    <a:pt x="3554" y="1896"/>
                    <a:pt x="3579" y="1897"/>
                  </a:cubicBezTo>
                  <a:cubicBezTo>
                    <a:pt x="4066" y="1918"/>
                    <a:pt x="4531" y="2151"/>
                    <a:pt x="4870" y="2500"/>
                  </a:cubicBezTo>
                  <a:cubicBezTo>
                    <a:pt x="4924" y="1971"/>
                    <a:pt x="4860" y="1156"/>
                    <a:pt x="4489" y="743"/>
                  </a:cubicBezTo>
                  <a:cubicBezTo>
                    <a:pt x="4394" y="637"/>
                    <a:pt x="4277" y="542"/>
                    <a:pt x="4161" y="467"/>
                  </a:cubicBezTo>
                  <a:lnTo>
                    <a:pt x="3939" y="340"/>
                  </a:lnTo>
                  <a:cubicBezTo>
                    <a:pt x="3521" y="127"/>
                    <a:pt x="3064" y="1"/>
                    <a:pt x="2595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45;p62"/>
            <p:cNvSpPr/>
            <p:nvPr/>
          </p:nvSpPr>
          <p:spPr>
            <a:xfrm>
              <a:off x="2914425" y="3761125"/>
              <a:ext cx="91350" cy="158650"/>
            </a:xfrm>
            <a:custGeom>
              <a:avLst/>
              <a:gdLst/>
              <a:ahLst/>
              <a:cxnLst/>
              <a:rect l="l" t="t" r="r" b="b"/>
              <a:pathLst>
                <a:path w="3654" h="6346" extrusionOk="0">
                  <a:moveTo>
                    <a:pt x="2221" y="0"/>
                  </a:moveTo>
                  <a:cubicBezTo>
                    <a:pt x="1861" y="0"/>
                    <a:pt x="1495" y="97"/>
                    <a:pt x="1165" y="279"/>
                  </a:cubicBezTo>
                  <a:cubicBezTo>
                    <a:pt x="838" y="459"/>
                    <a:pt x="572" y="713"/>
                    <a:pt x="403" y="1009"/>
                  </a:cubicBezTo>
                  <a:cubicBezTo>
                    <a:pt x="245" y="1285"/>
                    <a:pt x="160" y="1624"/>
                    <a:pt x="128" y="2037"/>
                  </a:cubicBezTo>
                  <a:cubicBezTo>
                    <a:pt x="1" y="4037"/>
                    <a:pt x="1367" y="5891"/>
                    <a:pt x="3315" y="6345"/>
                  </a:cubicBezTo>
                  <a:lnTo>
                    <a:pt x="3325" y="6345"/>
                  </a:lnTo>
                  <a:cubicBezTo>
                    <a:pt x="3346" y="6345"/>
                    <a:pt x="3357" y="6335"/>
                    <a:pt x="3367" y="6324"/>
                  </a:cubicBezTo>
                  <a:cubicBezTo>
                    <a:pt x="3367" y="6293"/>
                    <a:pt x="3357" y="6272"/>
                    <a:pt x="3336" y="6272"/>
                  </a:cubicBezTo>
                  <a:cubicBezTo>
                    <a:pt x="1430" y="5816"/>
                    <a:pt x="85" y="3995"/>
                    <a:pt x="213" y="2037"/>
                  </a:cubicBezTo>
                  <a:cubicBezTo>
                    <a:pt x="234" y="1635"/>
                    <a:pt x="318" y="1317"/>
                    <a:pt x="467" y="1052"/>
                  </a:cubicBezTo>
                  <a:cubicBezTo>
                    <a:pt x="626" y="766"/>
                    <a:pt x="890" y="522"/>
                    <a:pt x="1208" y="343"/>
                  </a:cubicBezTo>
                  <a:cubicBezTo>
                    <a:pt x="1525" y="166"/>
                    <a:pt x="1887" y="78"/>
                    <a:pt x="2238" y="78"/>
                  </a:cubicBezTo>
                  <a:cubicBezTo>
                    <a:pt x="2308" y="78"/>
                    <a:pt x="2378" y="82"/>
                    <a:pt x="2447" y="89"/>
                  </a:cubicBezTo>
                  <a:cubicBezTo>
                    <a:pt x="2880" y="141"/>
                    <a:pt x="3283" y="332"/>
                    <a:pt x="3579" y="639"/>
                  </a:cubicBezTo>
                  <a:cubicBezTo>
                    <a:pt x="3585" y="644"/>
                    <a:pt x="3595" y="647"/>
                    <a:pt x="3606" y="647"/>
                  </a:cubicBezTo>
                  <a:cubicBezTo>
                    <a:pt x="3616" y="647"/>
                    <a:pt x="3627" y="644"/>
                    <a:pt x="3633" y="639"/>
                  </a:cubicBezTo>
                  <a:cubicBezTo>
                    <a:pt x="3654" y="618"/>
                    <a:pt x="3654" y="597"/>
                    <a:pt x="3633" y="586"/>
                  </a:cubicBezTo>
                  <a:cubicBezTo>
                    <a:pt x="3325" y="268"/>
                    <a:pt x="2913" y="68"/>
                    <a:pt x="2457" y="14"/>
                  </a:cubicBezTo>
                  <a:cubicBezTo>
                    <a:pt x="2379" y="5"/>
                    <a:pt x="2300" y="0"/>
                    <a:pt x="2221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46;p62"/>
            <p:cNvSpPr/>
            <p:nvPr/>
          </p:nvSpPr>
          <p:spPr>
            <a:xfrm>
              <a:off x="2957850" y="3840300"/>
              <a:ext cx="43175" cy="95000"/>
            </a:xfrm>
            <a:custGeom>
              <a:avLst/>
              <a:gdLst/>
              <a:ahLst/>
              <a:cxnLst/>
              <a:rect l="l" t="t" r="r" b="b"/>
              <a:pathLst>
                <a:path w="1727" h="3800" extrusionOk="0">
                  <a:moveTo>
                    <a:pt x="1580" y="1"/>
                  </a:moveTo>
                  <a:cubicBezTo>
                    <a:pt x="1576" y="1"/>
                    <a:pt x="1571" y="1"/>
                    <a:pt x="1567" y="2"/>
                  </a:cubicBezTo>
                  <a:cubicBezTo>
                    <a:pt x="1514" y="2"/>
                    <a:pt x="1482" y="45"/>
                    <a:pt x="1451" y="87"/>
                  </a:cubicBezTo>
                  <a:cubicBezTo>
                    <a:pt x="1366" y="204"/>
                    <a:pt x="1282" y="331"/>
                    <a:pt x="1197" y="447"/>
                  </a:cubicBezTo>
                  <a:cubicBezTo>
                    <a:pt x="1165" y="489"/>
                    <a:pt x="1122" y="543"/>
                    <a:pt x="1080" y="585"/>
                  </a:cubicBezTo>
                  <a:cubicBezTo>
                    <a:pt x="1070" y="606"/>
                    <a:pt x="964" y="680"/>
                    <a:pt x="964" y="701"/>
                  </a:cubicBezTo>
                  <a:cubicBezTo>
                    <a:pt x="851" y="796"/>
                    <a:pt x="701" y="844"/>
                    <a:pt x="551" y="844"/>
                  </a:cubicBezTo>
                  <a:cubicBezTo>
                    <a:pt x="433" y="844"/>
                    <a:pt x="314" y="815"/>
                    <a:pt x="212" y="754"/>
                  </a:cubicBezTo>
                  <a:lnTo>
                    <a:pt x="212" y="754"/>
                  </a:lnTo>
                  <a:cubicBezTo>
                    <a:pt x="223" y="1114"/>
                    <a:pt x="202" y="1463"/>
                    <a:pt x="138" y="1813"/>
                  </a:cubicBezTo>
                  <a:cubicBezTo>
                    <a:pt x="138" y="1834"/>
                    <a:pt x="138" y="1844"/>
                    <a:pt x="127" y="1866"/>
                  </a:cubicBezTo>
                  <a:cubicBezTo>
                    <a:pt x="75" y="2173"/>
                    <a:pt x="0" y="2458"/>
                    <a:pt x="32" y="2787"/>
                  </a:cubicBezTo>
                  <a:cubicBezTo>
                    <a:pt x="64" y="3094"/>
                    <a:pt x="191" y="3401"/>
                    <a:pt x="424" y="3602"/>
                  </a:cubicBezTo>
                  <a:cubicBezTo>
                    <a:pt x="569" y="3728"/>
                    <a:pt x="765" y="3800"/>
                    <a:pt x="958" y="3800"/>
                  </a:cubicBezTo>
                  <a:cubicBezTo>
                    <a:pt x="1074" y="3800"/>
                    <a:pt x="1189" y="3774"/>
                    <a:pt x="1292" y="3719"/>
                  </a:cubicBezTo>
                  <a:cubicBezTo>
                    <a:pt x="1514" y="3592"/>
                    <a:pt x="1652" y="3338"/>
                    <a:pt x="1694" y="3072"/>
                  </a:cubicBezTo>
                  <a:cubicBezTo>
                    <a:pt x="1726" y="2818"/>
                    <a:pt x="1684" y="2554"/>
                    <a:pt x="1620" y="2300"/>
                  </a:cubicBezTo>
                  <a:cubicBezTo>
                    <a:pt x="1557" y="1982"/>
                    <a:pt x="1472" y="1675"/>
                    <a:pt x="1514" y="1357"/>
                  </a:cubicBezTo>
                  <a:cubicBezTo>
                    <a:pt x="1567" y="987"/>
                    <a:pt x="1630" y="616"/>
                    <a:pt x="1684" y="256"/>
                  </a:cubicBezTo>
                  <a:cubicBezTo>
                    <a:pt x="1694" y="204"/>
                    <a:pt x="1694" y="140"/>
                    <a:pt x="1684" y="87"/>
                  </a:cubicBezTo>
                  <a:cubicBezTo>
                    <a:pt x="1664" y="48"/>
                    <a:pt x="1627" y="1"/>
                    <a:pt x="158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47;p62"/>
            <p:cNvSpPr/>
            <p:nvPr/>
          </p:nvSpPr>
          <p:spPr>
            <a:xfrm>
              <a:off x="3018450" y="3867625"/>
              <a:ext cx="148500" cy="36800"/>
            </a:xfrm>
            <a:custGeom>
              <a:avLst/>
              <a:gdLst/>
              <a:ahLst/>
              <a:cxnLst/>
              <a:rect l="l" t="t" r="r" b="b"/>
              <a:pathLst>
                <a:path w="5940" h="1472" extrusionOk="0">
                  <a:moveTo>
                    <a:pt x="848" y="0"/>
                  </a:moveTo>
                  <a:lnTo>
                    <a:pt x="1" y="836"/>
                  </a:lnTo>
                  <a:lnTo>
                    <a:pt x="3484" y="1292"/>
                  </a:lnTo>
                  <a:lnTo>
                    <a:pt x="5940" y="1471"/>
                  </a:lnTo>
                  <a:lnTo>
                    <a:pt x="5940" y="1471"/>
                  </a:lnTo>
                  <a:lnTo>
                    <a:pt x="5718" y="201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48;p62"/>
            <p:cNvSpPr/>
            <p:nvPr/>
          </p:nvSpPr>
          <p:spPr>
            <a:xfrm>
              <a:off x="3098925" y="3899900"/>
              <a:ext cx="178950" cy="158825"/>
            </a:xfrm>
            <a:custGeom>
              <a:avLst/>
              <a:gdLst/>
              <a:ahLst/>
              <a:cxnLst/>
              <a:rect l="l" t="t" r="r" b="b"/>
              <a:pathLst>
                <a:path w="7158" h="6353" extrusionOk="0">
                  <a:moveTo>
                    <a:pt x="265" y="1"/>
                  </a:moveTo>
                  <a:lnTo>
                    <a:pt x="0" y="6353"/>
                  </a:lnTo>
                  <a:lnTo>
                    <a:pt x="7136" y="6257"/>
                  </a:lnTo>
                  <a:lnTo>
                    <a:pt x="7157" y="85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49;p62"/>
            <p:cNvSpPr/>
            <p:nvPr/>
          </p:nvSpPr>
          <p:spPr>
            <a:xfrm>
              <a:off x="3007875" y="3888525"/>
              <a:ext cx="97675" cy="170200"/>
            </a:xfrm>
            <a:custGeom>
              <a:avLst/>
              <a:gdLst/>
              <a:ahLst/>
              <a:cxnLst/>
              <a:rect l="l" t="t" r="r" b="b"/>
              <a:pathLst>
                <a:path w="3907" h="6808" extrusionOk="0">
                  <a:moveTo>
                    <a:pt x="424" y="0"/>
                  </a:moveTo>
                  <a:lnTo>
                    <a:pt x="0" y="5738"/>
                  </a:lnTo>
                  <a:lnTo>
                    <a:pt x="3642" y="6808"/>
                  </a:lnTo>
                  <a:lnTo>
                    <a:pt x="3907" y="456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50;p62"/>
            <p:cNvSpPr/>
            <p:nvPr/>
          </p:nvSpPr>
          <p:spPr>
            <a:xfrm>
              <a:off x="3070875" y="3864700"/>
              <a:ext cx="207000" cy="37350"/>
            </a:xfrm>
            <a:custGeom>
              <a:avLst/>
              <a:gdLst/>
              <a:ahLst/>
              <a:cxnLst/>
              <a:rect l="l" t="t" r="r" b="b"/>
              <a:pathLst>
                <a:path w="8280" h="1494" extrusionOk="0">
                  <a:moveTo>
                    <a:pt x="0" y="0"/>
                  </a:moveTo>
                  <a:lnTo>
                    <a:pt x="1387" y="1409"/>
                  </a:lnTo>
                  <a:lnTo>
                    <a:pt x="8279" y="1493"/>
                  </a:lnTo>
                  <a:lnTo>
                    <a:pt x="6574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51;p62"/>
            <p:cNvSpPr/>
            <p:nvPr/>
          </p:nvSpPr>
          <p:spPr>
            <a:xfrm>
              <a:off x="3017650" y="3887450"/>
              <a:ext cx="261275" cy="15375"/>
            </a:xfrm>
            <a:custGeom>
              <a:avLst/>
              <a:gdLst/>
              <a:ahLst/>
              <a:cxnLst/>
              <a:rect l="l" t="t" r="r" b="b"/>
              <a:pathLst>
                <a:path w="10451" h="615" extrusionOk="0">
                  <a:moveTo>
                    <a:pt x="43" y="1"/>
                  </a:moveTo>
                  <a:cubicBezTo>
                    <a:pt x="22" y="1"/>
                    <a:pt x="1" y="12"/>
                    <a:pt x="1" y="33"/>
                  </a:cubicBezTo>
                  <a:cubicBezTo>
                    <a:pt x="1" y="54"/>
                    <a:pt x="12" y="75"/>
                    <a:pt x="33" y="75"/>
                  </a:cubicBezTo>
                  <a:lnTo>
                    <a:pt x="3516" y="541"/>
                  </a:lnTo>
                  <a:lnTo>
                    <a:pt x="10408" y="615"/>
                  </a:lnTo>
                  <a:cubicBezTo>
                    <a:pt x="10429" y="615"/>
                    <a:pt x="10450" y="605"/>
                    <a:pt x="10450" y="583"/>
                  </a:cubicBezTo>
                  <a:cubicBezTo>
                    <a:pt x="10450" y="562"/>
                    <a:pt x="10429" y="541"/>
                    <a:pt x="10408" y="541"/>
                  </a:cubicBezTo>
                  <a:lnTo>
                    <a:pt x="3516" y="467"/>
                  </a:lnTo>
                  <a:lnTo>
                    <a:pt x="975" y="128"/>
                  </a:lnTo>
                  <a:lnTo>
                    <a:pt x="3209" y="234"/>
                  </a:lnTo>
                  <a:cubicBezTo>
                    <a:pt x="3230" y="234"/>
                    <a:pt x="3251" y="212"/>
                    <a:pt x="3251" y="191"/>
                  </a:cubicBezTo>
                  <a:cubicBezTo>
                    <a:pt x="3251" y="170"/>
                    <a:pt x="3230" y="149"/>
                    <a:pt x="3209" y="149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2;p62"/>
            <p:cNvSpPr/>
            <p:nvPr/>
          </p:nvSpPr>
          <p:spPr>
            <a:xfrm>
              <a:off x="3072700" y="3866625"/>
              <a:ext cx="33900" cy="193175"/>
            </a:xfrm>
            <a:custGeom>
              <a:avLst/>
              <a:gdLst/>
              <a:ahLst/>
              <a:cxnLst/>
              <a:rect l="l" t="t" r="r" b="b"/>
              <a:pathLst>
                <a:path w="1356" h="7727" extrusionOk="0">
                  <a:moveTo>
                    <a:pt x="44" y="0"/>
                  </a:moveTo>
                  <a:cubicBezTo>
                    <a:pt x="33" y="0"/>
                    <a:pt x="22" y="3"/>
                    <a:pt x="12" y="8"/>
                  </a:cubicBezTo>
                  <a:cubicBezTo>
                    <a:pt x="1" y="29"/>
                    <a:pt x="1" y="50"/>
                    <a:pt x="12" y="61"/>
                  </a:cubicBezTo>
                  <a:lnTo>
                    <a:pt x="1271" y="1353"/>
                  </a:lnTo>
                  <a:lnTo>
                    <a:pt x="1007" y="7684"/>
                  </a:lnTo>
                  <a:cubicBezTo>
                    <a:pt x="1007" y="7705"/>
                    <a:pt x="1028" y="7726"/>
                    <a:pt x="1049" y="7726"/>
                  </a:cubicBezTo>
                  <a:cubicBezTo>
                    <a:pt x="1071" y="7726"/>
                    <a:pt x="1081" y="7705"/>
                    <a:pt x="1092" y="7684"/>
                  </a:cubicBezTo>
                  <a:lnTo>
                    <a:pt x="1356" y="1332"/>
                  </a:lnTo>
                  <a:cubicBezTo>
                    <a:pt x="1356" y="1321"/>
                    <a:pt x="1346" y="1311"/>
                    <a:pt x="1346" y="1311"/>
                  </a:cubicBezTo>
                  <a:lnTo>
                    <a:pt x="75" y="8"/>
                  </a:lnTo>
                  <a:cubicBezTo>
                    <a:pt x="65" y="3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53;p62"/>
            <p:cNvSpPr/>
            <p:nvPr/>
          </p:nvSpPr>
          <p:spPr>
            <a:xfrm>
              <a:off x="3072700" y="3866625"/>
              <a:ext cx="33900" cy="193175"/>
            </a:xfrm>
            <a:custGeom>
              <a:avLst/>
              <a:gdLst/>
              <a:ahLst/>
              <a:cxnLst/>
              <a:rect l="l" t="t" r="r" b="b"/>
              <a:pathLst>
                <a:path w="1356" h="7727" extrusionOk="0">
                  <a:moveTo>
                    <a:pt x="44" y="0"/>
                  </a:moveTo>
                  <a:cubicBezTo>
                    <a:pt x="33" y="0"/>
                    <a:pt x="22" y="3"/>
                    <a:pt x="12" y="8"/>
                  </a:cubicBezTo>
                  <a:cubicBezTo>
                    <a:pt x="1" y="29"/>
                    <a:pt x="1" y="50"/>
                    <a:pt x="12" y="61"/>
                  </a:cubicBezTo>
                  <a:lnTo>
                    <a:pt x="1271" y="1353"/>
                  </a:lnTo>
                  <a:lnTo>
                    <a:pt x="1007" y="7684"/>
                  </a:lnTo>
                  <a:cubicBezTo>
                    <a:pt x="1007" y="7705"/>
                    <a:pt x="1028" y="7726"/>
                    <a:pt x="1049" y="7726"/>
                  </a:cubicBezTo>
                  <a:cubicBezTo>
                    <a:pt x="1071" y="7726"/>
                    <a:pt x="1081" y="7705"/>
                    <a:pt x="1092" y="7684"/>
                  </a:cubicBezTo>
                  <a:lnTo>
                    <a:pt x="1356" y="1332"/>
                  </a:lnTo>
                  <a:cubicBezTo>
                    <a:pt x="1356" y="1321"/>
                    <a:pt x="1346" y="1311"/>
                    <a:pt x="1346" y="1311"/>
                  </a:cubicBezTo>
                  <a:lnTo>
                    <a:pt x="75" y="8"/>
                  </a:lnTo>
                  <a:cubicBezTo>
                    <a:pt x="65" y="3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54;p62"/>
            <p:cNvSpPr/>
            <p:nvPr/>
          </p:nvSpPr>
          <p:spPr>
            <a:xfrm>
              <a:off x="3128575" y="3919050"/>
              <a:ext cx="122300" cy="117875"/>
            </a:xfrm>
            <a:custGeom>
              <a:avLst/>
              <a:gdLst/>
              <a:ahLst/>
              <a:cxnLst/>
              <a:rect l="l" t="t" r="r" b="b"/>
              <a:pathLst>
                <a:path w="4892" h="4715" extrusionOk="0">
                  <a:moveTo>
                    <a:pt x="2451" y="1"/>
                  </a:moveTo>
                  <a:cubicBezTo>
                    <a:pt x="1223" y="1"/>
                    <a:pt x="186" y="945"/>
                    <a:pt x="95" y="2188"/>
                  </a:cubicBezTo>
                  <a:cubicBezTo>
                    <a:pt x="0" y="3491"/>
                    <a:pt x="974" y="4613"/>
                    <a:pt x="2276" y="4708"/>
                  </a:cubicBezTo>
                  <a:cubicBezTo>
                    <a:pt x="2335" y="4712"/>
                    <a:pt x="2393" y="4714"/>
                    <a:pt x="2451" y="4714"/>
                  </a:cubicBezTo>
                  <a:cubicBezTo>
                    <a:pt x="3668" y="4714"/>
                    <a:pt x="4705" y="3771"/>
                    <a:pt x="4796" y="2538"/>
                  </a:cubicBezTo>
                  <a:cubicBezTo>
                    <a:pt x="4891" y="1235"/>
                    <a:pt x="3917" y="103"/>
                    <a:pt x="2626" y="7"/>
                  </a:cubicBezTo>
                  <a:cubicBezTo>
                    <a:pt x="2567" y="3"/>
                    <a:pt x="2509" y="1"/>
                    <a:pt x="2451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55;p62"/>
            <p:cNvSpPr/>
            <p:nvPr/>
          </p:nvSpPr>
          <p:spPr>
            <a:xfrm>
              <a:off x="3174350" y="3933250"/>
              <a:ext cx="34425" cy="92400"/>
            </a:xfrm>
            <a:custGeom>
              <a:avLst/>
              <a:gdLst/>
              <a:ahLst/>
              <a:cxnLst/>
              <a:rect l="l" t="t" r="r" b="b"/>
              <a:pathLst>
                <a:path w="1377" h="3696" extrusionOk="0">
                  <a:moveTo>
                    <a:pt x="265" y="1"/>
                  </a:moveTo>
                  <a:lnTo>
                    <a:pt x="0" y="3643"/>
                  </a:lnTo>
                  <a:lnTo>
                    <a:pt x="1133" y="3695"/>
                  </a:lnTo>
                  <a:lnTo>
                    <a:pt x="1377" y="74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56;p62"/>
            <p:cNvSpPr/>
            <p:nvPr/>
          </p:nvSpPr>
          <p:spPr>
            <a:xfrm>
              <a:off x="3145225" y="3962375"/>
              <a:ext cx="92400" cy="34150"/>
            </a:xfrm>
            <a:custGeom>
              <a:avLst/>
              <a:gdLst/>
              <a:ahLst/>
              <a:cxnLst/>
              <a:rect l="l" t="t" r="r" b="b"/>
              <a:pathLst>
                <a:path w="3696" h="1366" extrusionOk="0">
                  <a:moveTo>
                    <a:pt x="54" y="0"/>
                  </a:moveTo>
                  <a:lnTo>
                    <a:pt x="1" y="1133"/>
                  </a:lnTo>
                  <a:lnTo>
                    <a:pt x="3621" y="1366"/>
                  </a:lnTo>
                  <a:lnTo>
                    <a:pt x="3696" y="2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57;p62"/>
            <p:cNvSpPr/>
            <p:nvPr/>
          </p:nvSpPr>
          <p:spPr>
            <a:xfrm>
              <a:off x="3003375" y="3974825"/>
              <a:ext cx="82600" cy="54575"/>
            </a:xfrm>
            <a:custGeom>
              <a:avLst/>
              <a:gdLst/>
              <a:ahLst/>
              <a:cxnLst/>
              <a:rect l="l" t="t" r="r" b="b"/>
              <a:pathLst>
                <a:path w="3304" h="2183" extrusionOk="0">
                  <a:moveTo>
                    <a:pt x="1806" y="0"/>
                  </a:moveTo>
                  <a:cubicBezTo>
                    <a:pt x="1784" y="0"/>
                    <a:pt x="1760" y="4"/>
                    <a:pt x="1736" y="10"/>
                  </a:cubicBezTo>
                  <a:cubicBezTo>
                    <a:pt x="1673" y="21"/>
                    <a:pt x="1620" y="63"/>
                    <a:pt x="1557" y="105"/>
                  </a:cubicBezTo>
                  <a:cubicBezTo>
                    <a:pt x="1239" y="338"/>
                    <a:pt x="910" y="603"/>
                    <a:pt x="562" y="804"/>
                  </a:cubicBezTo>
                  <a:cubicBezTo>
                    <a:pt x="286" y="952"/>
                    <a:pt x="0" y="1175"/>
                    <a:pt x="64" y="1535"/>
                  </a:cubicBezTo>
                  <a:cubicBezTo>
                    <a:pt x="106" y="1768"/>
                    <a:pt x="286" y="1947"/>
                    <a:pt x="498" y="2043"/>
                  </a:cubicBezTo>
                  <a:cubicBezTo>
                    <a:pt x="720" y="2138"/>
                    <a:pt x="953" y="2149"/>
                    <a:pt x="1186" y="2170"/>
                  </a:cubicBezTo>
                  <a:cubicBezTo>
                    <a:pt x="1319" y="2177"/>
                    <a:pt x="1455" y="2182"/>
                    <a:pt x="1590" y="2182"/>
                  </a:cubicBezTo>
                  <a:cubicBezTo>
                    <a:pt x="2069" y="2182"/>
                    <a:pt x="2550" y="2121"/>
                    <a:pt x="2954" y="1874"/>
                  </a:cubicBezTo>
                  <a:cubicBezTo>
                    <a:pt x="3113" y="1789"/>
                    <a:pt x="3261" y="1651"/>
                    <a:pt x="3282" y="1460"/>
                  </a:cubicBezTo>
                  <a:cubicBezTo>
                    <a:pt x="3303" y="1312"/>
                    <a:pt x="3218" y="1175"/>
                    <a:pt x="3124" y="1069"/>
                  </a:cubicBezTo>
                  <a:cubicBezTo>
                    <a:pt x="2954" y="889"/>
                    <a:pt x="2710" y="794"/>
                    <a:pt x="2467" y="762"/>
                  </a:cubicBezTo>
                  <a:cubicBezTo>
                    <a:pt x="2383" y="751"/>
                    <a:pt x="2297" y="746"/>
                    <a:pt x="2211" y="746"/>
                  </a:cubicBezTo>
                  <a:cubicBezTo>
                    <a:pt x="2048" y="746"/>
                    <a:pt x="1885" y="762"/>
                    <a:pt x="1726" y="783"/>
                  </a:cubicBezTo>
                  <a:cubicBezTo>
                    <a:pt x="1863" y="635"/>
                    <a:pt x="1948" y="434"/>
                    <a:pt x="1959" y="232"/>
                  </a:cubicBezTo>
                  <a:cubicBezTo>
                    <a:pt x="1969" y="169"/>
                    <a:pt x="1969" y="105"/>
                    <a:pt x="1927" y="53"/>
                  </a:cubicBezTo>
                  <a:cubicBezTo>
                    <a:pt x="1898" y="16"/>
                    <a:pt x="1855" y="0"/>
                    <a:pt x="1806" y="0"/>
                  </a:cubicBezTo>
                  <a:close/>
                </a:path>
              </a:pathLst>
            </a:custGeom>
            <a:solidFill>
              <a:srgbClr val="9D5C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58;p62"/>
            <p:cNvSpPr/>
            <p:nvPr/>
          </p:nvSpPr>
          <p:spPr>
            <a:xfrm>
              <a:off x="3051000" y="3995450"/>
              <a:ext cx="22800" cy="5300"/>
            </a:xfrm>
            <a:custGeom>
              <a:avLst/>
              <a:gdLst/>
              <a:ahLst/>
              <a:cxnLst/>
              <a:rect l="l" t="t" r="r" b="b"/>
              <a:pathLst>
                <a:path w="912" h="212" extrusionOk="0">
                  <a:moveTo>
                    <a:pt x="859" y="0"/>
                  </a:moveTo>
                  <a:cubicBezTo>
                    <a:pt x="594" y="64"/>
                    <a:pt x="318" y="106"/>
                    <a:pt x="43" y="138"/>
                  </a:cubicBezTo>
                  <a:cubicBezTo>
                    <a:pt x="22" y="138"/>
                    <a:pt x="1" y="159"/>
                    <a:pt x="12" y="181"/>
                  </a:cubicBezTo>
                  <a:cubicBezTo>
                    <a:pt x="12" y="202"/>
                    <a:pt x="22" y="212"/>
                    <a:pt x="43" y="212"/>
                  </a:cubicBezTo>
                  <a:lnTo>
                    <a:pt x="54" y="212"/>
                  </a:lnTo>
                  <a:cubicBezTo>
                    <a:pt x="329" y="191"/>
                    <a:pt x="605" y="138"/>
                    <a:pt x="880" y="75"/>
                  </a:cubicBezTo>
                  <a:cubicBezTo>
                    <a:pt x="901" y="75"/>
                    <a:pt x="911" y="54"/>
                    <a:pt x="911" y="32"/>
                  </a:cubicBezTo>
                  <a:cubicBezTo>
                    <a:pt x="901" y="11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59;p62"/>
            <p:cNvSpPr/>
            <p:nvPr/>
          </p:nvSpPr>
          <p:spPr>
            <a:xfrm>
              <a:off x="3058425" y="4002750"/>
              <a:ext cx="24900" cy="5700"/>
            </a:xfrm>
            <a:custGeom>
              <a:avLst/>
              <a:gdLst/>
              <a:ahLst/>
              <a:cxnLst/>
              <a:rect l="l" t="t" r="r" b="b"/>
              <a:pathLst>
                <a:path w="996" h="228" extrusionOk="0">
                  <a:moveTo>
                    <a:pt x="950" y="1"/>
                  </a:moveTo>
                  <a:cubicBezTo>
                    <a:pt x="944" y="1"/>
                    <a:pt x="937" y="2"/>
                    <a:pt x="932" y="5"/>
                  </a:cubicBezTo>
                  <a:cubicBezTo>
                    <a:pt x="646" y="100"/>
                    <a:pt x="339" y="143"/>
                    <a:pt x="42" y="143"/>
                  </a:cubicBezTo>
                  <a:cubicBezTo>
                    <a:pt x="21" y="143"/>
                    <a:pt x="0" y="164"/>
                    <a:pt x="0" y="185"/>
                  </a:cubicBezTo>
                  <a:cubicBezTo>
                    <a:pt x="0" y="206"/>
                    <a:pt x="21" y="227"/>
                    <a:pt x="42" y="227"/>
                  </a:cubicBezTo>
                  <a:cubicBezTo>
                    <a:pt x="350" y="227"/>
                    <a:pt x="657" y="174"/>
                    <a:pt x="964" y="79"/>
                  </a:cubicBezTo>
                  <a:cubicBezTo>
                    <a:pt x="985" y="79"/>
                    <a:pt x="995" y="47"/>
                    <a:pt x="985" y="26"/>
                  </a:cubicBezTo>
                  <a:cubicBezTo>
                    <a:pt x="985" y="10"/>
                    <a:pt x="968" y="1"/>
                    <a:pt x="9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60;p62"/>
            <p:cNvSpPr/>
            <p:nvPr/>
          </p:nvSpPr>
          <p:spPr>
            <a:xfrm>
              <a:off x="3059225" y="4010950"/>
              <a:ext cx="26200" cy="8075"/>
            </a:xfrm>
            <a:custGeom>
              <a:avLst/>
              <a:gdLst/>
              <a:ahLst/>
              <a:cxnLst/>
              <a:rect l="l" t="t" r="r" b="b"/>
              <a:pathLst>
                <a:path w="1048" h="323" extrusionOk="0">
                  <a:moveTo>
                    <a:pt x="1003" y="1"/>
                  </a:moveTo>
                  <a:cubicBezTo>
                    <a:pt x="997" y="1"/>
                    <a:pt x="991" y="2"/>
                    <a:pt x="984" y="5"/>
                  </a:cubicBezTo>
                  <a:cubicBezTo>
                    <a:pt x="688" y="132"/>
                    <a:pt x="360" y="217"/>
                    <a:pt x="32" y="248"/>
                  </a:cubicBezTo>
                  <a:cubicBezTo>
                    <a:pt x="10" y="248"/>
                    <a:pt x="0" y="270"/>
                    <a:pt x="0" y="291"/>
                  </a:cubicBezTo>
                  <a:cubicBezTo>
                    <a:pt x="0" y="312"/>
                    <a:pt x="21" y="323"/>
                    <a:pt x="43" y="323"/>
                  </a:cubicBezTo>
                  <a:cubicBezTo>
                    <a:pt x="381" y="302"/>
                    <a:pt x="709" y="217"/>
                    <a:pt x="1017" y="69"/>
                  </a:cubicBezTo>
                  <a:cubicBezTo>
                    <a:pt x="1038" y="69"/>
                    <a:pt x="1048" y="37"/>
                    <a:pt x="1038" y="15"/>
                  </a:cubicBezTo>
                  <a:cubicBezTo>
                    <a:pt x="1030" y="8"/>
                    <a:pt x="1017" y="1"/>
                    <a:pt x="1003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61;p62"/>
            <p:cNvSpPr/>
            <p:nvPr/>
          </p:nvSpPr>
          <p:spPr>
            <a:xfrm>
              <a:off x="2862550" y="3870675"/>
              <a:ext cx="154600" cy="162125"/>
            </a:xfrm>
            <a:custGeom>
              <a:avLst/>
              <a:gdLst/>
              <a:ahLst/>
              <a:cxnLst/>
              <a:rect l="l" t="t" r="r" b="b"/>
              <a:pathLst>
                <a:path w="6184" h="6485" extrusionOk="0">
                  <a:moveTo>
                    <a:pt x="1024" y="1"/>
                  </a:moveTo>
                  <a:cubicBezTo>
                    <a:pt x="897" y="1"/>
                    <a:pt x="770" y="38"/>
                    <a:pt x="657" y="121"/>
                  </a:cubicBezTo>
                  <a:cubicBezTo>
                    <a:pt x="266" y="407"/>
                    <a:pt x="128" y="1000"/>
                    <a:pt x="85" y="1445"/>
                  </a:cubicBezTo>
                  <a:cubicBezTo>
                    <a:pt x="1" y="2323"/>
                    <a:pt x="191" y="3234"/>
                    <a:pt x="615" y="4007"/>
                  </a:cubicBezTo>
                  <a:cubicBezTo>
                    <a:pt x="1049" y="4779"/>
                    <a:pt x="1716" y="5426"/>
                    <a:pt x="2510" y="5817"/>
                  </a:cubicBezTo>
                  <a:cubicBezTo>
                    <a:pt x="3527" y="6325"/>
                    <a:pt x="4680" y="6421"/>
                    <a:pt x="5824" y="6463"/>
                  </a:cubicBezTo>
                  <a:lnTo>
                    <a:pt x="5845" y="6484"/>
                  </a:lnTo>
                  <a:cubicBezTo>
                    <a:pt x="5951" y="6473"/>
                    <a:pt x="6068" y="6463"/>
                    <a:pt x="6173" y="6463"/>
                  </a:cubicBezTo>
                  <a:cubicBezTo>
                    <a:pt x="6184" y="5881"/>
                    <a:pt x="6141" y="5299"/>
                    <a:pt x="6078" y="4716"/>
                  </a:cubicBezTo>
                  <a:cubicBezTo>
                    <a:pt x="5962" y="4706"/>
                    <a:pt x="5856" y="4695"/>
                    <a:pt x="5739" y="4685"/>
                  </a:cubicBezTo>
                  <a:cubicBezTo>
                    <a:pt x="5686" y="4663"/>
                    <a:pt x="5644" y="4652"/>
                    <a:pt x="5602" y="4631"/>
                  </a:cubicBezTo>
                  <a:cubicBezTo>
                    <a:pt x="5040" y="4473"/>
                    <a:pt x="4479" y="4346"/>
                    <a:pt x="3971" y="4060"/>
                  </a:cubicBezTo>
                  <a:cubicBezTo>
                    <a:pt x="3929" y="4038"/>
                    <a:pt x="3887" y="4017"/>
                    <a:pt x="3844" y="3986"/>
                  </a:cubicBezTo>
                  <a:lnTo>
                    <a:pt x="3844" y="3986"/>
                  </a:lnTo>
                  <a:lnTo>
                    <a:pt x="3865" y="4007"/>
                  </a:lnTo>
                  <a:cubicBezTo>
                    <a:pt x="3463" y="3753"/>
                    <a:pt x="3103" y="3446"/>
                    <a:pt x="2796" y="3064"/>
                  </a:cubicBezTo>
                  <a:cubicBezTo>
                    <a:pt x="2341" y="2504"/>
                    <a:pt x="2033" y="1826"/>
                    <a:pt x="1885" y="1127"/>
                  </a:cubicBezTo>
                  <a:cubicBezTo>
                    <a:pt x="1843" y="905"/>
                    <a:pt x="1833" y="672"/>
                    <a:pt x="1737" y="460"/>
                  </a:cubicBezTo>
                  <a:cubicBezTo>
                    <a:pt x="1612" y="195"/>
                    <a:pt x="1317" y="1"/>
                    <a:pt x="102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62;p62"/>
            <p:cNvSpPr/>
            <p:nvPr/>
          </p:nvSpPr>
          <p:spPr>
            <a:xfrm>
              <a:off x="2863075" y="3922400"/>
              <a:ext cx="154875" cy="110400"/>
            </a:xfrm>
            <a:custGeom>
              <a:avLst/>
              <a:gdLst/>
              <a:ahLst/>
              <a:cxnLst/>
              <a:rect l="l" t="t" r="r" b="b"/>
              <a:pathLst>
                <a:path w="6195" h="4416" extrusionOk="0">
                  <a:moveTo>
                    <a:pt x="43" y="0"/>
                  </a:moveTo>
                  <a:cubicBezTo>
                    <a:pt x="12" y="0"/>
                    <a:pt x="1" y="21"/>
                    <a:pt x="1" y="43"/>
                  </a:cubicBezTo>
                  <a:cubicBezTo>
                    <a:pt x="1" y="1197"/>
                    <a:pt x="520" y="2319"/>
                    <a:pt x="1398" y="3070"/>
                  </a:cubicBezTo>
                  <a:cubicBezTo>
                    <a:pt x="1981" y="3557"/>
                    <a:pt x="2743" y="3917"/>
                    <a:pt x="3664" y="4119"/>
                  </a:cubicBezTo>
                  <a:cubicBezTo>
                    <a:pt x="4480" y="4310"/>
                    <a:pt x="5327" y="4362"/>
                    <a:pt x="6141" y="4415"/>
                  </a:cubicBezTo>
                  <a:lnTo>
                    <a:pt x="6152" y="4415"/>
                  </a:lnTo>
                  <a:cubicBezTo>
                    <a:pt x="6174" y="4415"/>
                    <a:pt x="6184" y="4404"/>
                    <a:pt x="6184" y="4383"/>
                  </a:cubicBezTo>
                  <a:cubicBezTo>
                    <a:pt x="6195" y="4362"/>
                    <a:pt x="6174" y="4341"/>
                    <a:pt x="6152" y="4341"/>
                  </a:cubicBezTo>
                  <a:cubicBezTo>
                    <a:pt x="5337" y="4288"/>
                    <a:pt x="4490" y="4235"/>
                    <a:pt x="3675" y="4044"/>
                  </a:cubicBezTo>
                  <a:cubicBezTo>
                    <a:pt x="2765" y="3844"/>
                    <a:pt x="2023" y="3484"/>
                    <a:pt x="1452" y="3007"/>
                  </a:cubicBezTo>
                  <a:cubicBezTo>
                    <a:pt x="594" y="2277"/>
                    <a:pt x="75" y="1165"/>
                    <a:pt x="75" y="43"/>
                  </a:cubicBezTo>
                  <a:cubicBezTo>
                    <a:pt x="75" y="21"/>
                    <a:pt x="64" y="0"/>
                    <a:pt x="4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63;p62"/>
            <p:cNvSpPr/>
            <p:nvPr/>
          </p:nvSpPr>
          <p:spPr>
            <a:xfrm>
              <a:off x="2903325" y="3882150"/>
              <a:ext cx="111175" cy="107775"/>
            </a:xfrm>
            <a:custGeom>
              <a:avLst/>
              <a:gdLst/>
              <a:ahLst/>
              <a:cxnLst/>
              <a:rect l="l" t="t" r="r" b="b"/>
              <a:pathLst>
                <a:path w="4447" h="4311" extrusionOk="0">
                  <a:moveTo>
                    <a:pt x="42" y="1"/>
                  </a:moveTo>
                  <a:cubicBezTo>
                    <a:pt x="21" y="1"/>
                    <a:pt x="0" y="22"/>
                    <a:pt x="11" y="43"/>
                  </a:cubicBezTo>
                  <a:cubicBezTo>
                    <a:pt x="96" y="1155"/>
                    <a:pt x="614" y="2224"/>
                    <a:pt x="1409" y="2998"/>
                  </a:cubicBezTo>
                  <a:cubicBezTo>
                    <a:pt x="2202" y="3770"/>
                    <a:pt x="3293" y="4247"/>
                    <a:pt x="4404" y="4310"/>
                  </a:cubicBezTo>
                  <a:cubicBezTo>
                    <a:pt x="4425" y="4310"/>
                    <a:pt x="4447" y="4289"/>
                    <a:pt x="4447" y="4268"/>
                  </a:cubicBezTo>
                  <a:cubicBezTo>
                    <a:pt x="4447" y="4247"/>
                    <a:pt x="4425" y="4226"/>
                    <a:pt x="4404" y="4226"/>
                  </a:cubicBezTo>
                  <a:cubicBezTo>
                    <a:pt x="3314" y="4172"/>
                    <a:pt x="2245" y="3696"/>
                    <a:pt x="1461" y="2944"/>
                  </a:cubicBezTo>
                  <a:cubicBezTo>
                    <a:pt x="678" y="2182"/>
                    <a:pt x="181" y="1123"/>
                    <a:pt x="85" y="33"/>
                  </a:cubicBezTo>
                  <a:cubicBezTo>
                    <a:pt x="85" y="12"/>
                    <a:pt x="64" y="1"/>
                    <a:pt x="42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64;p62"/>
            <p:cNvSpPr/>
            <p:nvPr/>
          </p:nvSpPr>
          <p:spPr>
            <a:xfrm>
              <a:off x="2918950" y="3984075"/>
              <a:ext cx="22775" cy="13775"/>
            </a:xfrm>
            <a:custGeom>
              <a:avLst/>
              <a:gdLst/>
              <a:ahLst/>
              <a:cxnLst/>
              <a:rect l="l" t="t" r="r" b="b"/>
              <a:pathLst>
                <a:path w="911" h="551" extrusionOk="0">
                  <a:moveTo>
                    <a:pt x="43" y="0"/>
                  </a:moveTo>
                  <a:cubicBezTo>
                    <a:pt x="21" y="0"/>
                    <a:pt x="0" y="22"/>
                    <a:pt x="0" y="43"/>
                  </a:cubicBezTo>
                  <a:cubicBezTo>
                    <a:pt x="0" y="64"/>
                    <a:pt x="21" y="85"/>
                    <a:pt x="43" y="85"/>
                  </a:cubicBezTo>
                  <a:cubicBezTo>
                    <a:pt x="360" y="85"/>
                    <a:pt x="667" y="255"/>
                    <a:pt x="826" y="530"/>
                  </a:cubicBezTo>
                  <a:cubicBezTo>
                    <a:pt x="836" y="551"/>
                    <a:pt x="847" y="551"/>
                    <a:pt x="868" y="551"/>
                  </a:cubicBezTo>
                  <a:lnTo>
                    <a:pt x="889" y="551"/>
                  </a:lnTo>
                  <a:cubicBezTo>
                    <a:pt x="900" y="540"/>
                    <a:pt x="911" y="509"/>
                    <a:pt x="900" y="498"/>
                  </a:cubicBezTo>
                  <a:cubicBezTo>
                    <a:pt x="720" y="191"/>
                    <a:pt x="381" y="0"/>
                    <a:pt x="43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65;p62"/>
            <p:cNvSpPr/>
            <p:nvPr/>
          </p:nvSpPr>
          <p:spPr>
            <a:xfrm>
              <a:off x="3003900" y="3986450"/>
              <a:ext cx="4250" cy="45550"/>
            </a:xfrm>
            <a:custGeom>
              <a:avLst/>
              <a:gdLst/>
              <a:ahLst/>
              <a:cxnLst/>
              <a:rect l="l" t="t" r="r" b="b"/>
              <a:pathLst>
                <a:path w="170" h="1822" extrusionOk="0">
                  <a:moveTo>
                    <a:pt x="64" y="0"/>
                  </a:moveTo>
                  <a:cubicBezTo>
                    <a:pt x="43" y="0"/>
                    <a:pt x="21" y="21"/>
                    <a:pt x="32" y="43"/>
                  </a:cubicBezTo>
                  <a:cubicBezTo>
                    <a:pt x="96" y="625"/>
                    <a:pt x="85" y="1207"/>
                    <a:pt x="0" y="1779"/>
                  </a:cubicBezTo>
                  <a:cubicBezTo>
                    <a:pt x="0" y="1800"/>
                    <a:pt x="11" y="1821"/>
                    <a:pt x="32" y="1821"/>
                  </a:cubicBezTo>
                  <a:lnTo>
                    <a:pt x="43" y="1821"/>
                  </a:lnTo>
                  <a:cubicBezTo>
                    <a:pt x="64" y="1821"/>
                    <a:pt x="75" y="1811"/>
                    <a:pt x="75" y="1790"/>
                  </a:cubicBezTo>
                  <a:cubicBezTo>
                    <a:pt x="159" y="1207"/>
                    <a:pt x="170" y="614"/>
                    <a:pt x="106" y="32"/>
                  </a:cubicBezTo>
                  <a:cubicBezTo>
                    <a:pt x="106" y="11"/>
                    <a:pt x="85" y="0"/>
                    <a:pt x="64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66;p62"/>
            <p:cNvSpPr/>
            <p:nvPr/>
          </p:nvSpPr>
          <p:spPr>
            <a:xfrm>
              <a:off x="3190225" y="3960700"/>
              <a:ext cx="82600" cy="55150"/>
            </a:xfrm>
            <a:custGeom>
              <a:avLst/>
              <a:gdLst/>
              <a:ahLst/>
              <a:cxnLst/>
              <a:rect l="l" t="t" r="r" b="b"/>
              <a:pathLst>
                <a:path w="3304" h="2206" extrusionOk="0">
                  <a:moveTo>
                    <a:pt x="1573" y="1"/>
                  </a:moveTo>
                  <a:cubicBezTo>
                    <a:pt x="1529" y="1"/>
                    <a:pt x="1487" y="13"/>
                    <a:pt x="1461" y="46"/>
                  </a:cubicBezTo>
                  <a:cubicBezTo>
                    <a:pt x="1419" y="88"/>
                    <a:pt x="1409" y="162"/>
                    <a:pt x="1409" y="215"/>
                  </a:cubicBezTo>
                  <a:cubicBezTo>
                    <a:pt x="1409" y="427"/>
                    <a:pt x="1483" y="628"/>
                    <a:pt x="1599" y="787"/>
                  </a:cubicBezTo>
                  <a:cubicBezTo>
                    <a:pt x="1392" y="740"/>
                    <a:pt x="1175" y="701"/>
                    <a:pt x="950" y="701"/>
                  </a:cubicBezTo>
                  <a:cubicBezTo>
                    <a:pt x="923" y="701"/>
                    <a:pt x="896" y="701"/>
                    <a:pt x="869" y="702"/>
                  </a:cubicBezTo>
                  <a:cubicBezTo>
                    <a:pt x="625" y="724"/>
                    <a:pt x="382" y="797"/>
                    <a:pt x="191" y="967"/>
                  </a:cubicBezTo>
                  <a:cubicBezTo>
                    <a:pt x="85" y="1062"/>
                    <a:pt x="0" y="1200"/>
                    <a:pt x="0" y="1348"/>
                  </a:cubicBezTo>
                  <a:cubicBezTo>
                    <a:pt x="11" y="1528"/>
                    <a:pt x="149" y="1687"/>
                    <a:pt x="308" y="1782"/>
                  </a:cubicBezTo>
                  <a:cubicBezTo>
                    <a:pt x="805" y="2131"/>
                    <a:pt x="1440" y="2195"/>
                    <a:pt x="2044" y="2206"/>
                  </a:cubicBezTo>
                  <a:cubicBezTo>
                    <a:pt x="2277" y="2206"/>
                    <a:pt x="2520" y="2206"/>
                    <a:pt x="2732" y="2131"/>
                  </a:cubicBezTo>
                  <a:cubicBezTo>
                    <a:pt x="2955" y="2047"/>
                    <a:pt x="3155" y="1877"/>
                    <a:pt x="3209" y="1655"/>
                  </a:cubicBezTo>
                  <a:cubicBezTo>
                    <a:pt x="3304" y="1306"/>
                    <a:pt x="3028" y="1062"/>
                    <a:pt x="2764" y="893"/>
                  </a:cubicBezTo>
                  <a:cubicBezTo>
                    <a:pt x="2425" y="670"/>
                    <a:pt x="2129" y="385"/>
                    <a:pt x="1821" y="120"/>
                  </a:cubicBezTo>
                  <a:cubicBezTo>
                    <a:pt x="1769" y="77"/>
                    <a:pt x="1716" y="35"/>
                    <a:pt x="1652" y="14"/>
                  </a:cubicBezTo>
                  <a:cubicBezTo>
                    <a:pt x="1627" y="6"/>
                    <a:pt x="1600" y="1"/>
                    <a:pt x="1573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67;p62"/>
            <p:cNvSpPr/>
            <p:nvPr/>
          </p:nvSpPr>
          <p:spPr>
            <a:xfrm>
              <a:off x="3202925" y="3979475"/>
              <a:ext cx="22525" cy="7000"/>
            </a:xfrm>
            <a:custGeom>
              <a:avLst/>
              <a:gdLst/>
              <a:ahLst/>
              <a:cxnLst/>
              <a:rect l="l" t="t" r="r" b="b"/>
              <a:pathLst>
                <a:path w="901" h="280" extrusionOk="0">
                  <a:moveTo>
                    <a:pt x="37" y="0"/>
                  </a:moveTo>
                  <a:cubicBezTo>
                    <a:pt x="23" y="0"/>
                    <a:pt x="12" y="10"/>
                    <a:pt x="12" y="25"/>
                  </a:cubicBezTo>
                  <a:cubicBezTo>
                    <a:pt x="1" y="46"/>
                    <a:pt x="12" y="68"/>
                    <a:pt x="33" y="79"/>
                  </a:cubicBezTo>
                  <a:cubicBezTo>
                    <a:pt x="297" y="163"/>
                    <a:pt x="572" y="227"/>
                    <a:pt x="848" y="279"/>
                  </a:cubicBezTo>
                  <a:lnTo>
                    <a:pt x="859" y="279"/>
                  </a:lnTo>
                  <a:cubicBezTo>
                    <a:pt x="880" y="279"/>
                    <a:pt x="890" y="258"/>
                    <a:pt x="901" y="237"/>
                  </a:cubicBezTo>
                  <a:cubicBezTo>
                    <a:pt x="901" y="216"/>
                    <a:pt x="890" y="195"/>
                    <a:pt x="859" y="195"/>
                  </a:cubicBezTo>
                  <a:cubicBezTo>
                    <a:pt x="593" y="152"/>
                    <a:pt x="318" y="89"/>
                    <a:pt x="54" y="4"/>
                  </a:cubicBezTo>
                  <a:cubicBezTo>
                    <a:pt x="48" y="1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68;p62"/>
            <p:cNvSpPr/>
            <p:nvPr/>
          </p:nvSpPr>
          <p:spPr>
            <a:xfrm>
              <a:off x="3193150" y="3986075"/>
              <a:ext cx="24625" cy="7275"/>
            </a:xfrm>
            <a:custGeom>
              <a:avLst/>
              <a:gdLst/>
              <a:ahLst/>
              <a:cxnLst/>
              <a:rect l="l" t="t" r="r" b="b"/>
              <a:pathLst>
                <a:path w="985" h="291" extrusionOk="0">
                  <a:moveTo>
                    <a:pt x="36" y="1"/>
                  </a:moveTo>
                  <a:cubicBezTo>
                    <a:pt x="21" y="1"/>
                    <a:pt x="8" y="11"/>
                    <a:pt x="0" y="26"/>
                  </a:cubicBezTo>
                  <a:cubicBezTo>
                    <a:pt x="0" y="47"/>
                    <a:pt x="10" y="69"/>
                    <a:pt x="32" y="79"/>
                  </a:cubicBezTo>
                  <a:cubicBezTo>
                    <a:pt x="318" y="196"/>
                    <a:pt x="625" y="269"/>
                    <a:pt x="932" y="291"/>
                  </a:cubicBezTo>
                  <a:lnTo>
                    <a:pt x="942" y="291"/>
                  </a:lnTo>
                  <a:cubicBezTo>
                    <a:pt x="963" y="291"/>
                    <a:pt x="974" y="280"/>
                    <a:pt x="974" y="259"/>
                  </a:cubicBezTo>
                  <a:cubicBezTo>
                    <a:pt x="984" y="227"/>
                    <a:pt x="963" y="217"/>
                    <a:pt x="942" y="217"/>
                  </a:cubicBezTo>
                  <a:cubicBezTo>
                    <a:pt x="636" y="185"/>
                    <a:pt x="339" y="121"/>
                    <a:pt x="53" y="5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69;p62"/>
            <p:cNvSpPr/>
            <p:nvPr/>
          </p:nvSpPr>
          <p:spPr>
            <a:xfrm>
              <a:off x="3190225" y="3994025"/>
              <a:ext cx="25950" cy="9900"/>
            </a:xfrm>
            <a:custGeom>
              <a:avLst/>
              <a:gdLst/>
              <a:ahLst/>
              <a:cxnLst/>
              <a:rect l="l" t="t" r="r" b="b"/>
              <a:pathLst>
                <a:path w="1038" h="396" extrusionOk="0">
                  <a:moveTo>
                    <a:pt x="50" y="0"/>
                  </a:moveTo>
                  <a:cubicBezTo>
                    <a:pt x="37" y="0"/>
                    <a:pt x="19" y="8"/>
                    <a:pt x="11" y="15"/>
                  </a:cubicBezTo>
                  <a:cubicBezTo>
                    <a:pt x="0" y="36"/>
                    <a:pt x="11" y="57"/>
                    <a:pt x="33" y="68"/>
                  </a:cubicBezTo>
                  <a:cubicBezTo>
                    <a:pt x="329" y="238"/>
                    <a:pt x="647" y="344"/>
                    <a:pt x="985" y="396"/>
                  </a:cubicBezTo>
                  <a:lnTo>
                    <a:pt x="996" y="396"/>
                  </a:lnTo>
                  <a:cubicBezTo>
                    <a:pt x="1007" y="396"/>
                    <a:pt x="1028" y="386"/>
                    <a:pt x="1028" y="365"/>
                  </a:cubicBezTo>
                  <a:cubicBezTo>
                    <a:pt x="1038" y="344"/>
                    <a:pt x="1017" y="322"/>
                    <a:pt x="996" y="311"/>
                  </a:cubicBezTo>
                  <a:cubicBezTo>
                    <a:pt x="668" y="269"/>
                    <a:pt x="360" y="163"/>
                    <a:pt x="64" y="5"/>
                  </a:cubicBezTo>
                  <a:cubicBezTo>
                    <a:pt x="61" y="1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70;p62"/>
            <p:cNvSpPr/>
            <p:nvPr/>
          </p:nvSpPr>
          <p:spPr>
            <a:xfrm>
              <a:off x="3235500" y="3864825"/>
              <a:ext cx="180775" cy="148350"/>
            </a:xfrm>
            <a:custGeom>
              <a:avLst/>
              <a:gdLst/>
              <a:ahLst/>
              <a:cxnLst/>
              <a:rect l="l" t="t" r="r" b="b"/>
              <a:pathLst>
                <a:path w="7231" h="5934" extrusionOk="0">
                  <a:moveTo>
                    <a:pt x="6211" y="0"/>
                  </a:moveTo>
                  <a:cubicBezTo>
                    <a:pt x="6147" y="0"/>
                    <a:pt x="6083" y="12"/>
                    <a:pt x="6024" y="38"/>
                  </a:cubicBezTo>
                  <a:cubicBezTo>
                    <a:pt x="5854" y="101"/>
                    <a:pt x="5738" y="282"/>
                    <a:pt x="5685" y="461"/>
                  </a:cubicBezTo>
                  <a:cubicBezTo>
                    <a:pt x="5611" y="726"/>
                    <a:pt x="5633" y="1044"/>
                    <a:pt x="5622" y="1319"/>
                  </a:cubicBezTo>
                  <a:cubicBezTo>
                    <a:pt x="5600" y="1626"/>
                    <a:pt x="5590" y="1933"/>
                    <a:pt x="5505" y="2230"/>
                  </a:cubicBezTo>
                  <a:cubicBezTo>
                    <a:pt x="5240" y="3150"/>
                    <a:pt x="4383" y="3796"/>
                    <a:pt x="3483" y="4135"/>
                  </a:cubicBezTo>
                  <a:cubicBezTo>
                    <a:pt x="2583" y="4463"/>
                    <a:pt x="1620" y="4548"/>
                    <a:pt x="678" y="4770"/>
                  </a:cubicBezTo>
                  <a:cubicBezTo>
                    <a:pt x="530" y="4813"/>
                    <a:pt x="370" y="4855"/>
                    <a:pt x="233" y="4940"/>
                  </a:cubicBezTo>
                  <a:cubicBezTo>
                    <a:pt x="106" y="5035"/>
                    <a:pt x="0" y="5183"/>
                    <a:pt x="10" y="5342"/>
                  </a:cubicBezTo>
                  <a:cubicBezTo>
                    <a:pt x="10" y="5512"/>
                    <a:pt x="148" y="5660"/>
                    <a:pt x="307" y="5733"/>
                  </a:cubicBezTo>
                  <a:cubicBezTo>
                    <a:pt x="455" y="5808"/>
                    <a:pt x="635" y="5829"/>
                    <a:pt x="805" y="5839"/>
                  </a:cubicBezTo>
                  <a:cubicBezTo>
                    <a:pt x="1337" y="5887"/>
                    <a:pt x="1882" y="5934"/>
                    <a:pt x="2421" y="5934"/>
                  </a:cubicBezTo>
                  <a:cubicBezTo>
                    <a:pt x="3191" y="5934"/>
                    <a:pt x="3950" y="5839"/>
                    <a:pt x="4647" y="5522"/>
                  </a:cubicBezTo>
                  <a:cubicBezTo>
                    <a:pt x="5378" y="5194"/>
                    <a:pt x="5981" y="4632"/>
                    <a:pt x="6458" y="3987"/>
                  </a:cubicBezTo>
                  <a:cubicBezTo>
                    <a:pt x="6882" y="3425"/>
                    <a:pt x="7157" y="2780"/>
                    <a:pt x="7221" y="2070"/>
                  </a:cubicBezTo>
                  <a:cubicBezTo>
                    <a:pt x="7231" y="1943"/>
                    <a:pt x="7231" y="1816"/>
                    <a:pt x="7231" y="1700"/>
                  </a:cubicBezTo>
                  <a:cubicBezTo>
                    <a:pt x="7210" y="1277"/>
                    <a:pt x="7115" y="863"/>
                    <a:pt x="6903" y="503"/>
                  </a:cubicBezTo>
                  <a:cubicBezTo>
                    <a:pt x="6807" y="355"/>
                    <a:pt x="6701" y="207"/>
                    <a:pt x="6543" y="101"/>
                  </a:cubicBezTo>
                  <a:cubicBezTo>
                    <a:pt x="6447" y="40"/>
                    <a:pt x="6328" y="0"/>
                    <a:pt x="621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71;p62"/>
            <p:cNvSpPr/>
            <p:nvPr/>
          </p:nvSpPr>
          <p:spPr>
            <a:xfrm>
              <a:off x="3337900" y="3981150"/>
              <a:ext cx="19900" cy="13000"/>
            </a:xfrm>
            <a:custGeom>
              <a:avLst/>
              <a:gdLst/>
              <a:ahLst/>
              <a:cxnLst/>
              <a:rect l="l" t="t" r="r" b="b"/>
              <a:pathLst>
                <a:path w="796" h="520" extrusionOk="0">
                  <a:moveTo>
                    <a:pt x="742" y="1"/>
                  </a:moveTo>
                  <a:cubicBezTo>
                    <a:pt x="478" y="43"/>
                    <a:pt x="234" y="160"/>
                    <a:pt x="54" y="350"/>
                  </a:cubicBezTo>
                  <a:cubicBezTo>
                    <a:pt x="33" y="382"/>
                    <a:pt x="1" y="424"/>
                    <a:pt x="12" y="466"/>
                  </a:cubicBezTo>
                  <a:cubicBezTo>
                    <a:pt x="12" y="488"/>
                    <a:pt x="22" y="509"/>
                    <a:pt x="43" y="520"/>
                  </a:cubicBezTo>
                  <a:lnTo>
                    <a:pt x="64" y="520"/>
                  </a:lnTo>
                  <a:cubicBezTo>
                    <a:pt x="76" y="520"/>
                    <a:pt x="97" y="520"/>
                    <a:pt x="97" y="509"/>
                  </a:cubicBezTo>
                  <a:cubicBezTo>
                    <a:pt x="107" y="488"/>
                    <a:pt x="107" y="466"/>
                    <a:pt x="86" y="456"/>
                  </a:cubicBezTo>
                  <a:cubicBezTo>
                    <a:pt x="86" y="445"/>
                    <a:pt x="97" y="424"/>
                    <a:pt x="107" y="414"/>
                  </a:cubicBezTo>
                  <a:cubicBezTo>
                    <a:pt x="276" y="233"/>
                    <a:pt x="509" y="117"/>
                    <a:pt x="753" y="85"/>
                  </a:cubicBezTo>
                  <a:cubicBezTo>
                    <a:pt x="774" y="85"/>
                    <a:pt x="795" y="64"/>
                    <a:pt x="784" y="43"/>
                  </a:cubicBezTo>
                  <a:cubicBezTo>
                    <a:pt x="784" y="22"/>
                    <a:pt x="763" y="1"/>
                    <a:pt x="742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72;p62"/>
            <p:cNvSpPr/>
            <p:nvPr/>
          </p:nvSpPr>
          <p:spPr>
            <a:xfrm>
              <a:off x="3372075" y="3855900"/>
              <a:ext cx="47650" cy="82675"/>
            </a:xfrm>
            <a:custGeom>
              <a:avLst/>
              <a:gdLst/>
              <a:ahLst/>
              <a:cxnLst/>
              <a:rect l="l" t="t" r="r" b="b"/>
              <a:pathLst>
                <a:path w="1906" h="3307" extrusionOk="0">
                  <a:moveTo>
                    <a:pt x="399" y="1"/>
                  </a:moveTo>
                  <a:cubicBezTo>
                    <a:pt x="378" y="1"/>
                    <a:pt x="357" y="4"/>
                    <a:pt x="339" y="13"/>
                  </a:cubicBezTo>
                  <a:cubicBezTo>
                    <a:pt x="264" y="56"/>
                    <a:pt x="243" y="141"/>
                    <a:pt x="222" y="215"/>
                  </a:cubicBezTo>
                  <a:cubicBezTo>
                    <a:pt x="170" y="490"/>
                    <a:pt x="159" y="766"/>
                    <a:pt x="127" y="1041"/>
                  </a:cubicBezTo>
                  <a:cubicBezTo>
                    <a:pt x="85" y="1613"/>
                    <a:pt x="42" y="2173"/>
                    <a:pt x="0" y="2735"/>
                  </a:cubicBezTo>
                  <a:cubicBezTo>
                    <a:pt x="540" y="2957"/>
                    <a:pt x="1090" y="3158"/>
                    <a:pt x="1652" y="3306"/>
                  </a:cubicBezTo>
                  <a:cubicBezTo>
                    <a:pt x="1800" y="2989"/>
                    <a:pt x="1863" y="2639"/>
                    <a:pt x="1874" y="2290"/>
                  </a:cubicBezTo>
                  <a:cubicBezTo>
                    <a:pt x="1906" y="1877"/>
                    <a:pt x="1821" y="1464"/>
                    <a:pt x="1641" y="1104"/>
                  </a:cubicBezTo>
                  <a:cubicBezTo>
                    <a:pt x="1419" y="639"/>
                    <a:pt x="1027" y="257"/>
                    <a:pt x="551" y="46"/>
                  </a:cubicBezTo>
                  <a:cubicBezTo>
                    <a:pt x="506" y="23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73;p62"/>
            <p:cNvSpPr/>
            <p:nvPr/>
          </p:nvSpPr>
          <p:spPr>
            <a:xfrm>
              <a:off x="3371000" y="3911975"/>
              <a:ext cx="46875" cy="20250"/>
            </a:xfrm>
            <a:custGeom>
              <a:avLst/>
              <a:gdLst/>
              <a:ahLst/>
              <a:cxnLst/>
              <a:rect l="l" t="t" r="r" b="b"/>
              <a:pathLst>
                <a:path w="1875" h="810" extrusionOk="0">
                  <a:moveTo>
                    <a:pt x="47" y="0"/>
                  </a:moveTo>
                  <a:cubicBezTo>
                    <a:pt x="32" y="0"/>
                    <a:pt x="19" y="10"/>
                    <a:pt x="11" y="26"/>
                  </a:cubicBezTo>
                  <a:cubicBezTo>
                    <a:pt x="1" y="47"/>
                    <a:pt x="11" y="68"/>
                    <a:pt x="32" y="78"/>
                  </a:cubicBezTo>
                  <a:lnTo>
                    <a:pt x="1811" y="809"/>
                  </a:lnTo>
                  <a:lnTo>
                    <a:pt x="1822" y="809"/>
                  </a:lnTo>
                  <a:cubicBezTo>
                    <a:pt x="1843" y="809"/>
                    <a:pt x="1853" y="798"/>
                    <a:pt x="1864" y="788"/>
                  </a:cubicBezTo>
                  <a:cubicBezTo>
                    <a:pt x="1874" y="767"/>
                    <a:pt x="1864" y="746"/>
                    <a:pt x="1843" y="735"/>
                  </a:cubicBezTo>
                  <a:lnTo>
                    <a:pt x="64" y="5"/>
                  </a:lnTo>
                  <a:cubicBezTo>
                    <a:pt x="59" y="2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74;p62"/>
            <p:cNvSpPr/>
            <p:nvPr/>
          </p:nvSpPr>
          <p:spPr>
            <a:xfrm>
              <a:off x="3380250" y="3854375"/>
              <a:ext cx="43975" cy="85250"/>
            </a:xfrm>
            <a:custGeom>
              <a:avLst/>
              <a:gdLst/>
              <a:ahLst/>
              <a:cxnLst/>
              <a:rect l="l" t="t" r="r" b="b"/>
              <a:pathLst>
                <a:path w="1759" h="3410" extrusionOk="0">
                  <a:moveTo>
                    <a:pt x="54" y="1"/>
                  </a:moveTo>
                  <a:cubicBezTo>
                    <a:pt x="33" y="1"/>
                    <a:pt x="12" y="11"/>
                    <a:pt x="1" y="32"/>
                  </a:cubicBezTo>
                  <a:cubicBezTo>
                    <a:pt x="1" y="53"/>
                    <a:pt x="12" y="74"/>
                    <a:pt x="33" y="85"/>
                  </a:cubicBezTo>
                  <a:cubicBezTo>
                    <a:pt x="297" y="138"/>
                    <a:pt x="573" y="202"/>
                    <a:pt x="817" y="307"/>
                  </a:cubicBezTo>
                  <a:cubicBezTo>
                    <a:pt x="1092" y="424"/>
                    <a:pt x="1304" y="604"/>
                    <a:pt x="1431" y="805"/>
                  </a:cubicBezTo>
                  <a:cubicBezTo>
                    <a:pt x="1579" y="1038"/>
                    <a:pt x="1610" y="1335"/>
                    <a:pt x="1631" y="1578"/>
                  </a:cubicBezTo>
                  <a:cubicBezTo>
                    <a:pt x="1674" y="2298"/>
                    <a:pt x="1558" y="2902"/>
                    <a:pt x="1271" y="3346"/>
                  </a:cubicBezTo>
                  <a:cubicBezTo>
                    <a:pt x="1261" y="3367"/>
                    <a:pt x="1261" y="3389"/>
                    <a:pt x="1282" y="3410"/>
                  </a:cubicBezTo>
                  <a:lnTo>
                    <a:pt x="1304" y="3410"/>
                  </a:lnTo>
                  <a:cubicBezTo>
                    <a:pt x="1314" y="3410"/>
                    <a:pt x="1335" y="3399"/>
                    <a:pt x="1335" y="3389"/>
                  </a:cubicBezTo>
                  <a:cubicBezTo>
                    <a:pt x="1631" y="2923"/>
                    <a:pt x="1758" y="2309"/>
                    <a:pt x="1706" y="1578"/>
                  </a:cubicBezTo>
                  <a:cubicBezTo>
                    <a:pt x="1695" y="1314"/>
                    <a:pt x="1652" y="1017"/>
                    <a:pt x="1494" y="763"/>
                  </a:cubicBezTo>
                  <a:cubicBezTo>
                    <a:pt x="1367" y="540"/>
                    <a:pt x="1144" y="361"/>
                    <a:pt x="848" y="234"/>
                  </a:cubicBezTo>
                  <a:cubicBezTo>
                    <a:pt x="594" y="117"/>
                    <a:pt x="319" y="64"/>
                    <a:pt x="54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65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165;p62"/>
          <p:cNvGrpSpPr/>
          <p:nvPr/>
        </p:nvGrpSpPr>
        <p:grpSpPr>
          <a:xfrm>
            <a:off x="7670686" y="150332"/>
            <a:ext cx="1233110" cy="1256957"/>
            <a:chOff x="1856136" y="1549944"/>
            <a:chExt cx="306652" cy="312583"/>
          </a:xfrm>
        </p:grpSpPr>
        <p:sp>
          <p:nvSpPr>
            <p:cNvPr id="38" name="Google Shape;2166;p6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167;p6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168;p6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169;p6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170;p6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171;p6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172;p6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173;p6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174;p6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75;p6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176;p6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" name="Cloud 4"/>
          <p:cNvSpPr/>
          <p:nvPr/>
        </p:nvSpPr>
        <p:spPr>
          <a:xfrm>
            <a:off x="-73152" y="227173"/>
            <a:ext cx="6393485" cy="4785788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endParaRPr lang="en-US" sz="2400" b="1" dirty="0" smtClean="0"/>
          </a:p>
          <a:p>
            <a:r>
              <a:rPr lang="en-US" sz="2400" b="1" dirty="0" smtClean="0"/>
              <a:t>Talk </a:t>
            </a:r>
            <a:r>
              <a:rPr lang="en-US" sz="2400" b="1" dirty="0"/>
              <a:t>about activities you </a:t>
            </a:r>
            <a:r>
              <a:rPr lang="en-US" sz="2400" b="1" dirty="0" smtClean="0"/>
              <a:t>did </a:t>
            </a:r>
            <a:r>
              <a:rPr lang="en-US" sz="2400" b="1" dirty="0"/>
              <a:t>(</a:t>
            </a:r>
            <a:r>
              <a:rPr lang="en-US" sz="2400" b="1" dirty="0" smtClean="0"/>
              <a:t>or</a:t>
            </a:r>
            <a:r>
              <a:rPr lang="en-US" sz="2400" b="1" dirty="0"/>
              <a:t>)</a:t>
            </a:r>
            <a:r>
              <a:rPr lang="en-US" sz="2400" b="1" dirty="0" smtClean="0"/>
              <a:t> </a:t>
            </a:r>
            <a:r>
              <a:rPr lang="en-US" sz="2400" b="1" dirty="0"/>
              <a:t>want to do to make your community a better one.</a:t>
            </a:r>
          </a:p>
          <a:p>
            <a:r>
              <a:rPr lang="en-US" sz="2400" dirty="0"/>
              <a:t>- What activity did you do?</a:t>
            </a:r>
          </a:p>
          <a:p>
            <a:r>
              <a:rPr lang="en-US" sz="2400" dirty="0"/>
              <a:t>- What did you do?</a:t>
            </a:r>
          </a:p>
          <a:p>
            <a:r>
              <a:rPr lang="en-US" sz="2400" dirty="0"/>
              <a:t>- When and where did you do?</a:t>
            </a:r>
          </a:p>
          <a:p>
            <a:r>
              <a:rPr lang="en-US" sz="2400" dirty="0"/>
              <a:t>- Who did you do with?</a:t>
            </a:r>
          </a:p>
          <a:p>
            <a:r>
              <a:rPr lang="en-US" sz="2400" dirty="0"/>
              <a:t>- How did you feel?</a:t>
            </a:r>
          </a:p>
          <a:p>
            <a:r>
              <a:rPr lang="en-US" sz="2400" dirty="0"/>
              <a:t>- What are the benefits</a:t>
            </a:r>
            <a:r>
              <a:rPr lang="en-US" sz="2400" dirty="0" smtClean="0"/>
              <a:t>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12854145" y="-1012320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  <p:sp>
        <p:nvSpPr>
          <p:cNvPr id="178" name="AutoShape 3"/>
          <p:cNvSpPr>
            <a:spLocks noChangeAspect="1" noChangeArrowheads="1" noTextEdit="1"/>
          </p:cNvSpPr>
          <p:nvPr/>
        </p:nvSpPr>
        <p:spPr bwMode="auto">
          <a:xfrm>
            <a:off x="6245257" y="84633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9" name="Freeform 178"/>
          <p:cNvSpPr>
            <a:spLocks/>
          </p:cNvSpPr>
          <p:nvPr/>
        </p:nvSpPr>
        <p:spPr bwMode="auto">
          <a:xfrm>
            <a:off x="7064083" y="2502783"/>
            <a:ext cx="1816579" cy="2327113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solidFill>
                  <a:schemeClr val="tx1">
                    <a:lumMod val="50000"/>
                  </a:schemeClr>
                </a:solidFill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0" name="Freeform 179"/>
          <p:cNvSpPr>
            <a:spLocks/>
          </p:cNvSpPr>
          <p:nvPr/>
        </p:nvSpPr>
        <p:spPr bwMode="auto">
          <a:xfrm>
            <a:off x="7013514" y="2351015"/>
            <a:ext cx="1912944" cy="151768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Freeform 180"/>
          <p:cNvSpPr>
            <a:spLocks/>
          </p:cNvSpPr>
          <p:nvPr/>
        </p:nvSpPr>
        <p:spPr bwMode="auto">
          <a:xfrm>
            <a:off x="7064083" y="4906622"/>
            <a:ext cx="1862374" cy="76727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2" name="Freeform 181"/>
          <p:cNvSpPr>
            <a:spLocks/>
          </p:cNvSpPr>
          <p:nvPr/>
        </p:nvSpPr>
        <p:spPr bwMode="auto">
          <a:xfrm>
            <a:off x="7073012" y="4855826"/>
            <a:ext cx="1862375" cy="15366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3" name="top sand"/>
          <p:cNvSpPr>
            <a:spLocks/>
          </p:cNvSpPr>
          <p:nvPr/>
        </p:nvSpPr>
        <p:spPr bwMode="auto">
          <a:xfrm>
            <a:off x="7144709" y="2850347"/>
            <a:ext cx="1655325" cy="794254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4" name="bottom sand"/>
          <p:cNvSpPr>
            <a:spLocks/>
          </p:cNvSpPr>
          <p:nvPr/>
        </p:nvSpPr>
        <p:spPr bwMode="auto">
          <a:xfrm>
            <a:off x="7168859" y="4267511"/>
            <a:ext cx="1670683" cy="562385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5" name="straight connector"/>
          <p:cNvSpPr>
            <a:spLocks noChangeArrowheads="1"/>
          </p:cNvSpPr>
          <p:nvPr/>
        </p:nvSpPr>
        <p:spPr bwMode="auto">
          <a:xfrm>
            <a:off x="7972372" y="3247474"/>
            <a:ext cx="60333" cy="1200234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86" name="button: start timer"/>
          <p:cNvGrpSpPr/>
          <p:nvPr/>
        </p:nvGrpSpPr>
        <p:grpSpPr>
          <a:xfrm>
            <a:off x="6778655" y="1921482"/>
            <a:ext cx="2311216" cy="373936"/>
            <a:chOff x="-1405957" y="1696380"/>
            <a:chExt cx="2636838" cy="698662"/>
          </a:xfrm>
        </p:grpSpPr>
        <p:sp>
          <p:nvSpPr>
            <p:cNvPr id="187" name="Rounded Rectangle 186"/>
            <p:cNvSpPr/>
            <p:nvPr/>
          </p:nvSpPr>
          <p:spPr>
            <a:xfrm>
              <a:off x="-1405957" y="1697483"/>
              <a:ext cx="2636838" cy="697559"/>
            </a:xfrm>
            <a:prstGeom prst="round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-1405957" y="1696380"/>
              <a:ext cx="2636838" cy="697559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9" name="times up"/>
          <p:cNvGrpSpPr/>
          <p:nvPr/>
        </p:nvGrpSpPr>
        <p:grpSpPr>
          <a:xfrm>
            <a:off x="6778655" y="1921482"/>
            <a:ext cx="2311216" cy="428830"/>
            <a:chOff x="4321176" y="185859"/>
            <a:chExt cx="2636838" cy="799962"/>
          </a:xfrm>
        </p:grpSpPr>
        <p:sp>
          <p:nvSpPr>
            <p:cNvPr id="190" name="Rounded Rectangle 189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ounded Rectangle 190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12689598" y="-1022052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  <p:bldLst>
      <p:bldP spid="183" grpId="0" animBg="1"/>
      <p:bldP spid="184" grpId="0" animBg="1"/>
      <p:bldP spid="185" grpId="0" animBg="1"/>
      <p:bldP spid="18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Box 17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12854145" y="-1012320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  <p:sp>
        <p:nvSpPr>
          <p:cNvPr id="178" name="AutoShape 3"/>
          <p:cNvSpPr>
            <a:spLocks noChangeAspect="1" noChangeArrowheads="1" noTextEdit="1"/>
          </p:cNvSpPr>
          <p:nvPr/>
        </p:nvSpPr>
        <p:spPr bwMode="auto">
          <a:xfrm>
            <a:off x="6245257" y="84633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12689598" y="-1022052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402" y="1073665"/>
            <a:ext cx="8490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Last summer, I and my close friends spent a few weekends volunteering at the local library. </a:t>
            </a:r>
            <a:r>
              <a:rPr lang="en-US" sz="2800" dirty="0" smtClean="0"/>
              <a:t>I </a:t>
            </a:r>
            <a:r>
              <a:rPr lang="en-US" sz="2800" dirty="0"/>
              <a:t>helped classify books and read stories to younger kids. I felt happy when I could help other people. Volunteering at the library also widened my knowledge and boosted my confidence. I encourage everyone to volunteer at a library because it can inspire the love of reading and learning in our community.</a:t>
            </a:r>
          </a:p>
        </p:txBody>
      </p:sp>
      <p:grpSp>
        <p:nvGrpSpPr>
          <p:cNvPr id="32" name="Google Shape;564;p36"/>
          <p:cNvGrpSpPr/>
          <p:nvPr/>
        </p:nvGrpSpPr>
        <p:grpSpPr>
          <a:xfrm>
            <a:off x="8061813" y="83574"/>
            <a:ext cx="1008370" cy="1049504"/>
            <a:chOff x="8072874" y="1531725"/>
            <a:chExt cx="794994" cy="827423"/>
          </a:xfrm>
        </p:grpSpPr>
        <p:sp>
          <p:nvSpPr>
            <p:cNvPr id="33" name="Google Shape;565;p36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566;p36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567;p36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568;p36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569;p36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70;p36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71;p36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72;p36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73;p36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74;p36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75;p36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8" name="Google Shape;564;p36"/>
          <p:cNvGrpSpPr/>
          <p:nvPr/>
        </p:nvGrpSpPr>
        <p:grpSpPr>
          <a:xfrm>
            <a:off x="84430" y="54397"/>
            <a:ext cx="1008370" cy="1049504"/>
            <a:chOff x="8072874" y="1531725"/>
            <a:chExt cx="794994" cy="827423"/>
          </a:xfrm>
        </p:grpSpPr>
        <p:sp>
          <p:nvSpPr>
            <p:cNvPr id="69" name="Google Shape;565;p36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566;p36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567;p36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568;p36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569;p36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570;p36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571;p36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572;p36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573;p36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574;p36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575;p36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95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6"/>
          <p:cNvSpPr/>
          <p:nvPr/>
        </p:nvSpPr>
        <p:spPr>
          <a:xfrm rot="-5400000" flipH="1">
            <a:off x="6086297" y="1051469"/>
            <a:ext cx="1267500" cy="470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endParaRPr/>
          </a:p>
        </p:txBody>
      </p:sp>
      <p:sp>
        <p:nvSpPr>
          <p:cNvPr id="1054" name="Google Shape;1054;p46"/>
          <p:cNvSpPr txBox="1">
            <a:spLocks noGrp="1"/>
          </p:cNvSpPr>
          <p:nvPr>
            <p:ph type="title"/>
          </p:nvPr>
        </p:nvSpPr>
        <p:spPr>
          <a:xfrm>
            <a:off x="5070568" y="1825935"/>
            <a:ext cx="3706500" cy="11289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04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1055" name="Google Shape;1055;p46"/>
          <p:cNvSpPr txBox="1">
            <a:spLocks noGrp="1"/>
          </p:cNvSpPr>
          <p:nvPr>
            <p:ph type="subTitle" idx="1"/>
          </p:nvPr>
        </p:nvSpPr>
        <p:spPr>
          <a:xfrm>
            <a:off x="4713295" y="3086070"/>
            <a:ext cx="4336806" cy="11289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marL="0" indent="0"/>
            <a:r>
              <a:rPr lang="en-US" sz="3600" b="1" cap="all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C</a:t>
            </a:r>
            <a:r>
              <a:rPr lang="en" sz="3600" b="1" cap="all" dirty="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onsolidation </a:t>
            </a:r>
            <a:endParaRPr sz="3600" b="1" cap="all" dirty="0">
              <a:solidFill>
                <a:schemeClr val="lt1"/>
              </a:solidFill>
              <a:latin typeface="Domine SemiBold"/>
              <a:ea typeface="Domine SemiBold"/>
              <a:cs typeface="Domine SemiBold"/>
              <a:sym typeface="Domine SemiBold"/>
            </a:endParaRPr>
          </a:p>
        </p:txBody>
      </p:sp>
      <p:sp>
        <p:nvSpPr>
          <p:cNvPr id="1057" name="Google Shape;1057;p46"/>
          <p:cNvSpPr/>
          <p:nvPr/>
        </p:nvSpPr>
        <p:spPr>
          <a:xfrm>
            <a:off x="4290881" y="50682"/>
            <a:ext cx="4941337" cy="1328273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058" name="Google Shape;1058;p46"/>
          <p:cNvGrpSpPr/>
          <p:nvPr/>
        </p:nvGrpSpPr>
        <p:grpSpPr>
          <a:xfrm>
            <a:off x="3330755" y="266576"/>
            <a:ext cx="1235103" cy="1258989"/>
            <a:chOff x="1856136" y="1549944"/>
            <a:chExt cx="306652" cy="312583"/>
          </a:xfrm>
        </p:grpSpPr>
        <p:sp>
          <p:nvSpPr>
            <p:cNvPr id="1059" name="Google Shape;1059;p4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1063;p4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1064;p4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065;p4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1066;p4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1067;p4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1068;p4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2853;p68"/>
          <p:cNvGrpSpPr/>
          <p:nvPr/>
        </p:nvGrpSpPr>
        <p:grpSpPr>
          <a:xfrm>
            <a:off x="121593" y="1613272"/>
            <a:ext cx="4460923" cy="3293738"/>
            <a:chOff x="3785475" y="4129500"/>
            <a:chExt cx="1093150" cy="753425"/>
          </a:xfrm>
        </p:grpSpPr>
        <p:sp>
          <p:nvSpPr>
            <p:cNvPr id="20" name="Google Shape;2854;p68"/>
            <p:cNvSpPr/>
            <p:nvPr/>
          </p:nvSpPr>
          <p:spPr>
            <a:xfrm>
              <a:off x="3785475" y="4129500"/>
              <a:ext cx="1093150" cy="753425"/>
            </a:xfrm>
            <a:custGeom>
              <a:avLst/>
              <a:gdLst/>
              <a:ahLst/>
              <a:cxnLst/>
              <a:rect l="l" t="t" r="r" b="b"/>
              <a:pathLst>
                <a:path w="43726" h="30137" extrusionOk="0">
                  <a:moveTo>
                    <a:pt x="23038" y="13737"/>
                  </a:moveTo>
                  <a:lnTo>
                    <a:pt x="22318" y="14775"/>
                  </a:lnTo>
                  <a:cubicBezTo>
                    <a:pt x="22318" y="14743"/>
                    <a:pt x="22307" y="14722"/>
                    <a:pt x="22297" y="14701"/>
                  </a:cubicBezTo>
                  <a:cubicBezTo>
                    <a:pt x="22201" y="14436"/>
                    <a:pt x="22128" y="14161"/>
                    <a:pt x="22074" y="13896"/>
                  </a:cubicBezTo>
                  <a:lnTo>
                    <a:pt x="22107" y="13896"/>
                  </a:lnTo>
                  <a:lnTo>
                    <a:pt x="23038" y="13737"/>
                  </a:lnTo>
                  <a:close/>
                  <a:moveTo>
                    <a:pt x="16178" y="13007"/>
                  </a:moveTo>
                  <a:lnTo>
                    <a:pt x="16823" y="13271"/>
                  </a:lnTo>
                  <a:cubicBezTo>
                    <a:pt x="16834" y="13271"/>
                    <a:pt x="16844" y="13282"/>
                    <a:pt x="16855" y="13282"/>
                  </a:cubicBezTo>
                  <a:cubicBezTo>
                    <a:pt x="16739" y="13525"/>
                    <a:pt x="16612" y="13769"/>
                    <a:pt x="16453" y="14012"/>
                  </a:cubicBezTo>
                  <a:cubicBezTo>
                    <a:pt x="16315" y="14203"/>
                    <a:pt x="16305" y="14457"/>
                    <a:pt x="16421" y="14669"/>
                  </a:cubicBezTo>
                  <a:cubicBezTo>
                    <a:pt x="16527" y="14870"/>
                    <a:pt x="16750" y="15008"/>
                    <a:pt x="16983" y="15008"/>
                  </a:cubicBezTo>
                  <a:cubicBezTo>
                    <a:pt x="17004" y="15008"/>
                    <a:pt x="17480" y="14997"/>
                    <a:pt x="18062" y="14881"/>
                  </a:cubicBezTo>
                  <a:cubicBezTo>
                    <a:pt x="18571" y="14786"/>
                    <a:pt x="19004" y="14616"/>
                    <a:pt x="19364" y="14405"/>
                  </a:cubicBezTo>
                  <a:cubicBezTo>
                    <a:pt x="19502" y="14532"/>
                    <a:pt x="19639" y="14648"/>
                    <a:pt x="19809" y="14765"/>
                  </a:cubicBezTo>
                  <a:cubicBezTo>
                    <a:pt x="19608" y="14786"/>
                    <a:pt x="19428" y="14859"/>
                    <a:pt x="19269" y="14986"/>
                  </a:cubicBezTo>
                  <a:cubicBezTo>
                    <a:pt x="19025" y="15167"/>
                    <a:pt x="18877" y="15431"/>
                    <a:pt x="18835" y="15728"/>
                  </a:cubicBezTo>
                  <a:cubicBezTo>
                    <a:pt x="18825" y="15781"/>
                    <a:pt x="18825" y="15844"/>
                    <a:pt x="18835" y="15908"/>
                  </a:cubicBezTo>
                  <a:lnTo>
                    <a:pt x="17342" y="16099"/>
                  </a:lnTo>
                  <a:cubicBezTo>
                    <a:pt x="17194" y="16109"/>
                    <a:pt x="17035" y="16151"/>
                    <a:pt x="16898" y="16215"/>
                  </a:cubicBezTo>
                  <a:cubicBezTo>
                    <a:pt x="16887" y="16109"/>
                    <a:pt x="16844" y="15993"/>
                    <a:pt x="16781" y="15908"/>
                  </a:cubicBezTo>
                  <a:lnTo>
                    <a:pt x="15416" y="14066"/>
                  </a:lnTo>
                  <a:lnTo>
                    <a:pt x="16051" y="13271"/>
                  </a:lnTo>
                  <a:cubicBezTo>
                    <a:pt x="16114" y="13198"/>
                    <a:pt x="16157" y="13102"/>
                    <a:pt x="16178" y="13007"/>
                  </a:cubicBezTo>
                  <a:close/>
                  <a:moveTo>
                    <a:pt x="16009" y="17273"/>
                  </a:moveTo>
                  <a:lnTo>
                    <a:pt x="15405" y="18777"/>
                  </a:lnTo>
                  <a:lnTo>
                    <a:pt x="13976" y="18777"/>
                  </a:lnTo>
                  <a:lnTo>
                    <a:pt x="16009" y="17273"/>
                  </a:lnTo>
                  <a:close/>
                  <a:moveTo>
                    <a:pt x="20921" y="15346"/>
                  </a:moveTo>
                  <a:cubicBezTo>
                    <a:pt x="21270" y="15473"/>
                    <a:pt x="21535" y="15537"/>
                    <a:pt x="21545" y="15548"/>
                  </a:cubicBezTo>
                  <a:cubicBezTo>
                    <a:pt x="21598" y="15558"/>
                    <a:pt x="21651" y="15558"/>
                    <a:pt x="21693" y="15558"/>
                  </a:cubicBezTo>
                  <a:cubicBezTo>
                    <a:pt x="21810" y="15558"/>
                    <a:pt x="21926" y="15527"/>
                    <a:pt x="22032" y="15463"/>
                  </a:cubicBezTo>
                  <a:lnTo>
                    <a:pt x="22032" y="15473"/>
                  </a:lnTo>
                  <a:cubicBezTo>
                    <a:pt x="21916" y="15739"/>
                    <a:pt x="21990" y="16066"/>
                    <a:pt x="22244" y="16247"/>
                  </a:cubicBezTo>
                  <a:lnTo>
                    <a:pt x="23006" y="16786"/>
                  </a:lnTo>
                  <a:cubicBezTo>
                    <a:pt x="23123" y="16871"/>
                    <a:pt x="23250" y="16913"/>
                    <a:pt x="23377" y="16913"/>
                  </a:cubicBezTo>
                  <a:cubicBezTo>
                    <a:pt x="23451" y="16913"/>
                    <a:pt x="23514" y="16903"/>
                    <a:pt x="23578" y="16882"/>
                  </a:cubicBezTo>
                  <a:lnTo>
                    <a:pt x="23578" y="16882"/>
                  </a:lnTo>
                  <a:cubicBezTo>
                    <a:pt x="23525" y="17157"/>
                    <a:pt x="23589" y="17443"/>
                    <a:pt x="23737" y="17665"/>
                  </a:cubicBezTo>
                  <a:cubicBezTo>
                    <a:pt x="23737" y="17760"/>
                    <a:pt x="23758" y="17845"/>
                    <a:pt x="23790" y="17930"/>
                  </a:cubicBezTo>
                  <a:cubicBezTo>
                    <a:pt x="23864" y="18089"/>
                    <a:pt x="23991" y="18205"/>
                    <a:pt x="24150" y="18268"/>
                  </a:cubicBezTo>
                  <a:lnTo>
                    <a:pt x="25462" y="18777"/>
                  </a:lnTo>
                  <a:lnTo>
                    <a:pt x="23408" y="18777"/>
                  </a:lnTo>
                  <a:lnTo>
                    <a:pt x="23335" y="18047"/>
                  </a:lnTo>
                  <a:cubicBezTo>
                    <a:pt x="23271" y="17485"/>
                    <a:pt x="22911" y="16998"/>
                    <a:pt x="22382" y="16786"/>
                  </a:cubicBezTo>
                  <a:lnTo>
                    <a:pt x="21006" y="16204"/>
                  </a:lnTo>
                  <a:cubicBezTo>
                    <a:pt x="21027" y="16151"/>
                    <a:pt x="21037" y="16088"/>
                    <a:pt x="21048" y="16024"/>
                  </a:cubicBezTo>
                  <a:cubicBezTo>
                    <a:pt x="21079" y="15791"/>
                    <a:pt x="21037" y="15548"/>
                    <a:pt x="20921" y="15346"/>
                  </a:cubicBezTo>
                  <a:close/>
                  <a:moveTo>
                    <a:pt x="10884" y="17421"/>
                  </a:moveTo>
                  <a:lnTo>
                    <a:pt x="11996" y="18925"/>
                  </a:lnTo>
                  <a:lnTo>
                    <a:pt x="12240" y="19264"/>
                  </a:lnTo>
                  <a:cubicBezTo>
                    <a:pt x="12345" y="19402"/>
                    <a:pt x="12494" y="19486"/>
                    <a:pt x="12663" y="19518"/>
                  </a:cubicBezTo>
                  <a:lnTo>
                    <a:pt x="12758" y="19518"/>
                  </a:lnTo>
                  <a:cubicBezTo>
                    <a:pt x="12864" y="19518"/>
                    <a:pt x="12981" y="19497"/>
                    <a:pt x="13076" y="19444"/>
                  </a:cubicBezTo>
                  <a:lnTo>
                    <a:pt x="13076" y="19444"/>
                  </a:lnTo>
                  <a:lnTo>
                    <a:pt x="12864" y="19740"/>
                  </a:lnTo>
                  <a:cubicBezTo>
                    <a:pt x="12821" y="19719"/>
                    <a:pt x="12790" y="19687"/>
                    <a:pt x="12748" y="19666"/>
                  </a:cubicBezTo>
                  <a:cubicBezTo>
                    <a:pt x="12727" y="19656"/>
                    <a:pt x="12716" y="19645"/>
                    <a:pt x="12694" y="19635"/>
                  </a:cubicBezTo>
                  <a:cubicBezTo>
                    <a:pt x="12546" y="19550"/>
                    <a:pt x="12377" y="19486"/>
                    <a:pt x="12218" y="19444"/>
                  </a:cubicBezTo>
                  <a:cubicBezTo>
                    <a:pt x="12197" y="19444"/>
                    <a:pt x="12176" y="19433"/>
                    <a:pt x="12155" y="19433"/>
                  </a:cubicBezTo>
                  <a:cubicBezTo>
                    <a:pt x="12038" y="19412"/>
                    <a:pt x="11922" y="19402"/>
                    <a:pt x="11805" y="19402"/>
                  </a:cubicBezTo>
                  <a:cubicBezTo>
                    <a:pt x="11710" y="19402"/>
                    <a:pt x="11615" y="19412"/>
                    <a:pt x="11520" y="19423"/>
                  </a:cubicBezTo>
                  <a:cubicBezTo>
                    <a:pt x="11498" y="19433"/>
                    <a:pt x="11477" y="19433"/>
                    <a:pt x="11456" y="19444"/>
                  </a:cubicBezTo>
                  <a:cubicBezTo>
                    <a:pt x="11233" y="19486"/>
                    <a:pt x="11033" y="19581"/>
                    <a:pt x="10863" y="19729"/>
                  </a:cubicBezTo>
                  <a:cubicBezTo>
                    <a:pt x="10852" y="19729"/>
                    <a:pt x="10842" y="19740"/>
                    <a:pt x="10842" y="19740"/>
                  </a:cubicBezTo>
                  <a:lnTo>
                    <a:pt x="10831" y="19751"/>
                  </a:lnTo>
                  <a:cubicBezTo>
                    <a:pt x="10800" y="19677"/>
                    <a:pt x="10757" y="19602"/>
                    <a:pt x="10715" y="19539"/>
                  </a:cubicBezTo>
                  <a:cubicBezTo>
                    <a:pt x="10715" y="19539"/>
                    <a:pt x="10715" y="19529"/>
                    <a:pt x="10704" y="19529"/>
                  </a:cubicBezTo>
                  <a:cubicBezTo>
                    <a:pt x="10704" y="19518"/>
                    <a:pt x="10683" y="19497"/>
                    <a:pt x="10662" y="19465"/>
                  </a:cubicBezTo>
                  <a:cubicBezTo>
                    <a:pt x="10652" y="19444"/>
                    <a:pt x="10630" y="19423"/>
                    <a:pt x="10609" y="19402"/>
                  </a:cubicBezTo>
                  <a:cubicBezTo>
                    <a:pt x="10546" y="19327"/>
                    <a:pt x="10471" y="19264"/>
                    <a:pt x="10408" y="19221"/>
                  </a:cubicBezTo>
                  <a:cubicBezTo>
                    <a:pt x="10535" y="19021"/>
                    <a:pt x="10683" y="18745"/>
                    <a:pt x="10694" y="18395"/>
                  </a:cubicBezTo>
                  <a:lnTo>
                    <a:pt x="10704" y="18395"/>
                  </a:lnTo>
                  <a:lnTo>
                    <a:pt x="10704" y="18311"/>
                  </a:lnTo>
                  <a:cubicBezTo>
                    <a:pt x="10704" y="18268"/>
                    <a:pt x="10694" y="18216"/>
                    <a:pt x="10694" y="18174"/>
                  </a:cubicBezTo>
                  <a:cubicBezTo>
                    <a:pt x="10673" y="17951"/>
                    <a:pt x="10609" y="17750"/>
                    <a:pt x="10503" y="17581"/>
                  </a:cubicBezTo>
                  <a:lnTo>
                    <a:pt x="10884" y="17421"/>
                  </a:lnTo>
                  <a:close/>
                  <a:moveTo>
                    <a:pt x="31582" y="17231"/>
                  </a:moveTo>
                  <a:cubicBezTo>
                    <a:pt x="31582" y="17358"/>
                    <a:pt x="31571" y="17496"/>
                    <a:pt x="31571" y="17633"/>
                  </a:cubicBezTo>
                  <a:cubicBezTo>
                    <a:pt x="31550" y="18682"/>
                    <a:pt x="31550" y="19762"/>
                    <a:pt x="31571" y="20884"/>
                  </a:cubicBezTo>
                  <a:lnTo>
                    <a:pt x="30756" y="19317"/>
                  </a:lnTo>
                  <a:cubicBezTo>
                    <a:pt x="30904" y="19242"/>
                    <a:pt x="31021" y="19115"/>
                    <a:pt x="31073" y="18957"/>
                  </a:cubicBezTo>
                  <a:cubicBezTo>
                    <a:pt x="31190" y="18830"/>
                    <a:pt x="31275" y="18671"/>
                    <a:pt x="31296" y="18501"/>
                  </a:cubicBezTo>
                  <a:lnTo>
                    <a:pt x="31444" y="17305"/>
                  </a:lnTo>
                  <a:cubicBezTo>
                    <a:pt x="31487" y="17284"/>
                    <a:pt x="31539" y="17263"/>
                    <a:pt x="31582" y="17231"/>
                  </a:cubicBezTo>
                  <a:close/>
                  <a:moveTo>
                    <a:pt x="34758" y="20524"/>
                  </a:moveTo>
                  <a:lnTo>
                    <a:pt x="34800" y="20714"/>
                  </a:lnTo>
                  <a:cubicBezTo>
                    <a:pt x="34917" y="21286"/>
                    <a:pt x="35033" y="21910"/>
                    <a:pt x="35171" y="22557"/>
                  </a:cubicBezTo>
                  <a:cubicBezTo>
                    <a:pt x="35086" y="22541"/>
                    <a:pt x="35001" y="22531"/>
                    <a:pt x="34916" y="22531"/>
                  </a:cubicBezTo>
                  <a:cubicBezTo>
                    <a:pt x="34884" y="22531"/>
                    <a:pt x="34853" y="22532"/>
                    <a:pt x="34821" y="22535"/>
                  </a:cubicBezTo>
                  <a:lnTo>
                    <a:pt x="34811" y="22535"/>
                  </a:lnTo>
                  <a:cubicBezTo>
                    <a:pt x="34779" y="22535"/>
                    <a:pt x="34748" y="22535"/>
                    <a:pt x="34705" y="22546"/>
                  </a:cubicBezTo>
                  <a:cubicBezTo>
                    <a:pt x="34652" y="22557"/>
                    <a:pt x="34609" y="22567"/>
                    <a:pt x="34557" y="22578"/>
                  </a:cubicBezTo>
                  <a:cubicBezTo>
                    <a:pt x="34578" y="22027"/>
                    <a:pt x="34567" y="21540"/>
                    <a:pt x="34515" y="21190"/>
                  </a:cubicBezTo>
                  <a:cubicBezTo>
                    <a:pt x="34525" y="21042"/>
                    <a:pt x="34546" y="20884"/>
                    <a:pt x="34557" y="20714"/>
                  </a:cubicBezTo>
                  <a:cubicBezTo>
                    <a:pt x="34642" y="20661"/>
                    <a:pt x="34705" y="20598"/>
                    <a:pt x="34758" y="20524"/>
                  </a:cubicBezTo>
                  <a:close/>
                  <a:moveTo>
                    <a:pt x="31645" y="22800"/>
                  </a:moveTo>
                  <a:cubicBezTo>
                    <a:pt x="31687" y="23816"/>
                    <a:pt x="31751" y="24865"/>
                    <a:pt x="31836" y="25933"/>
                  </a:cubicBezTo>
                  <a:cubicBezTo>
                    <a:pt x="31635" y="25637"/>
                    <a:pt x="31360" y="25479"/>
                    <a:pt x="31137" y="25394"/>
                  </a:cubicBezTo>
                  <a:cubicBezTo>
                    <a:pt x="31010" y="25341"/>
                    <a:pt x="30873" y="25309"/>
                    <a:pt x="30735" y="25288"/>
                  </a:cubicBezTo>
                  <a:lnTo>
                    <a:pt x="30735" y="22811"/>
                  </a:lnTo>
                  <a:lnTo>
                    <a:pt x="31518" y="22811"/>
                  </a:lnTo>
                  <a:cubicBezTo>
                    <a:pt x="31560" y="22811"/>
                    <a:pt x="31603" y="22800"/>
                    <a:pt x="31645" y="22800"/>
                  </a:cubicBezTo>
                  <a:close/>
                  <a:moveTo>
                    <a:pt x="13235" y="22811"/>
                  </a:moveTo>
                  <a:lnTo>
                    <a:pt x="13235" y="27067"/>
                  </a:lnTo>
                  <a:cubicBezTo>
                    <a:pt x="12854" y="27077"/>
                    <a:pt x="12472" y="27088"/>
                    <a:pt x="12113" y="27098"/>
                  </a:cubicBezTo>
                  <a:cubicBezTo>
                    <a:pt x="12123" y="26971"/>
                    <a:pt x="12134" y="26855"/>
                    <a:pt x="12134" y="26749"/>
                  </a:cubicBezTo>
                  <a:cubicBezTo>
                    <a:pt x="12134" y="26082"/>
                    <a:pt x="11901" y="25712"/>
                    <a:pt x="11731" y="25436"/>
                  </a:cubicBezTo>
                  <a:cubicBezTo>
                    <a:pt x="11615" y="25246"/>
                    <a:pt x="11572" y="25171"/>
                    <a:pt x="11572" y="25002"/>
                  </a:cubicBezTo>
                  <a:cubicBezTo>
                    <a:pt x="11572" y="24610"/>
                    <a:pt x="11869" y="24335"/>
                    <a:pt x="11901" y="24303"/>
                  </a:cubicBezTo>
                  <a:cubicBezTo>
                    <a:pt x="12113" y="24134"/>
                    <a:pt x="12197" y="23858"/>
                    <a:pt x="12113" y="23594"/>
                  </a:cubicBezTo>
                  <a:cubicBezTo>
                    <a:pt x="12102" y="23583"/>
                    <a:pt x="12102" y="23573"/>
                    <a:pt x="12102" y="23562"/>
                  </a:cubicBezTo>
                  <a:cubicBezTo>
                    <a:pt x="12186" y="23498"/>
                    <a:pt x="12261" y="23404"/>
                    <a:pt x="12324" y="23287"/>
                  </a:cubicBezTo>
                  <a:cubicBezTo>
                    <a:pt x="12409" y="23117"/>
                    <a:pt x="12430" y="22948"/>
                    <a:pt x="12430" y="22811"/>
                  </a:cubicBezTo>
                  <a:close/>
                  <a:moveTo>
                    <a:pt x="34253" y="1"/>
                  </a:moveTo>
                  <a:cubicBezTo>
                    <a:pt x="34214" y="1"/>
                    <a:pt x="34174" y="3"/>
                    <a:pt x="34133" y="6"/>
                  </a:cubicBezTo>
                  <a:cubicBezTo>
                    <a:pt x="33741" y="38"/>
                    <a:pt x="33360" y="218"/>
                    <a:pt x="33064" y="503"/>
                  </a:cubicBezTo>
                  <a:cubicBezTo>
                    <a:pt x="32715" y="832"/>
                    <a:pt x="32524" y="1298"/>
                    <a:pt x="32524" y="1785"/>
                  </a:cubicBezTo>
                  <a:cubicBezTo>
                    <a:pt x="32534" y="2240"/>
                    <a:pt x="32725" y="2663"/>
                    <a:pt x="33064" y="2960"/>
                  </a:cubicBezTo>
                  <a:lnTo>
                    <a:pt x="33064" y="2971"/>
                  </a:lnTo>
                  <a:cubicBezTo>
                    <a:pt x="33011" y="3404"/>
                    <a:pt x="33021" y="3775"/>
                    <a:pt x="33096" y="4093"/>
                  </a:cubicBezTo>
                  <a:cubicBezTo>
                    <a:pt x="33181" y="4463"/>
                    <a:pt x="33350" y="4770"/>
                    <a:pt x="33614" y="5014"/>
                  </a:cubicBezTo>
                  <a:cubicBezTo>
                    <a:pt x="33741" y="5141"/>
                    <a:pt x="33858" y="5236"/>
                    <a:pt x="33953" y="5300"/>
                  </a:cubicBezTo>
                  <a:cubicBezTo>
                    <a:pt x="33953" y="5310"/>
                    <a:pt x="33964" y="5310"/>
                    <a:pt x="33964" y="5310"/>
                  </a:cubicBezTo>
                  <a:lnTo>
                    <a:pt x="33508" y="5437"/>
                  </a:lnTo>
                  <a:cubicBezTo>
                    <a:pt x="33477" y="5437"/>
                    <a:pt x="33456" y="5448"/>
                    <a:pt x="33435" y="5458"/>
                  </a:cubicBezTo>
                  <a:cubicBezTo>
                    <a:pt x="32916" y="5639"/>
                    <a:pt x="32386" y="6157"/>
                    <a:pt x="31793" y="7025"/>
                  </a:cubicBezTo>
                  <a:cubicBezTo>
                    <a:pt x="31391" y="7618"/>
                    <a:pt x="31116" y="8158"/>
                    <a:pt x="31095" y="8179"/>
                  </a:cubicBezTo>
                  <a:cubicBezTo>
                    <a:pt x="30979" y="8412"/>
                    <a:pt x="31010" y="8677"/>
                    <a:pt x="31158" y="8867"/>
                  </a:cubicBezTo>
                  <a:cubicBezTo>
                    <a:pt x="30788" y="9841"/>
                    <a:pt x="30492" y="10953"/>
                    <a:pt x="30259" y="12181"/>
                  </a:cubicBezTo>
                  <a:lnTo>
                    <a:pt x="29972" y="11980"/>
                  </a:lnTo>
                  <a:cubicBezTo>
                    <a:pt x="29951" y="11906"/>
                    <a:pt x="29909" y="11853"/>
                    <a:pt x="29856" y="11800"/>
                  </a:cubicBezTo>
                  <a:cubicBezTo>
                    <a:pt x="29888" y="11747"/>
                    <a:pt x="29909" y="11704"/>
                    <a:pt x="29930" y="11652"/>
                  </a:cubicBezTo>
                  <a:cubicBezTo>
                    <a:pt x="30153" y="11059"/>
                    <a:pt x="29856" y="10392"/>
                    <a:pt x="29263" y="10159"/>
                  </a:cubicBezTo>
                  <a:cubicBezTo>
                    <a:pt x="29132" y="10109"/>
                    <a:pt x="28995" y="10086"/>
                    <a:pt x="28859" y="10086"/>
                  </a:cubicBezTo>
                  <a:cubicBezTo>
                    <a:pt x="28560" y="10086"/>
                    <a:pt x="28268" y="10202"/>
                    <a:pt x="28057" y="10413"/>
                  </a:cubicBezTo>
                  <a:cubicBezTo>
                    <a:pt x="28067" y="10392"/>
                    <a:pt x="28078" y="10360"/>
                    <a:pt x="28088" y="10339"/>
                  </a:cubicBezTo>
                  <a:cubicBezTo>
                    <a:pt x="28130" y="10286"/>
                    <a:pt x="28162" y="10233"/>
                    <a:pt x="28184" y="10180"/>
                  </a:cubicBezTo>
                  <a:cubicBezTo>
                    <a:pt x="28226" y="10127"/>
                    <a:pt x="28257" y="10074"/>
                    <a:pt x="28278" y="10022"/>
                  </a:cubicBezTo>
                  <a:cubicBezTo>
                    <a:pt x="28321" y="9968"/>
                    <a:pt x="28353" y="9916"/>
                    <a:pt x="28374" y="9852"/>
                  </a:cubicBezTo>
                  <a:cubicBezTo>
                    <a:pt x="28416" y="9810"/>
                    <a:pt x="28448" y="9756"/>
                    <a:pt x="28469" y="9693"/>
                  </a:cubicBezTo>
                  <a:cubicBezTo>
                    <a:pt x="28511" y="9651"/>
                    <a:pt x="28544" y="9587"/>
                    <a:pt x="28575" y="9535"/>
                  </a:cubicBezTo>
                  <a:lnTo>
                    <a:pt x="28671" y="9375"/>
                  </a:lnTo>
                  <a:cubicBezTo>
                    <a:pt x="28702" y="9323"/>
                    <a:pt x="28734" y="9269"/>
                    <a:pt x="28765" y="9206"/>
                  </a:cubicBezTo>
                  <a:cubicBezTo>
                    <a:pt x="28798" y="9164"/>
                    <a:pt x="28829" y="9111"/>
                    <a:pt x="28861" y="9048"/>
                  </a:cubicBezTo>
                  <a:cubicBezTo>
                    <a:pt x="28977" y="8910"/>
                    <a:pt x="29031" y="8719"/>
                    <a:pt x="28998" y="8528"/>
                  </a:cubicBezTo>
                  <a:cubicBezTo>
                    <a:pt x="28967" y="8295"/>
                    <a:pt x="28808" y="8095"/>
                    <a:pt x="28586" y="7999"/>
                  </a:cubicBezTo>
                  <a:lnTo>
                    <a:pt x="28353" y="7904"/>
                  </a:lnTo>
                  <a:cubicBezTo>
                    <a:pt x="28278" y="7777"/>
                    <a:pt x="28162" y="7681"/>
                    <a:pt x="28024" y="7629"/>
                  </a:cubicBezTo>
                  <a:cubicBezTo>
                    <a:pt x="27961" y="7608"/>
                    <a:pt x="27908" y="7587"/>
                    <a:pt x="27845" y="7554"/>
                  </a:cubicBezTo>
                  <a:cubicBezTo>
                    <a:pt x="27802" y="7533"/>
                    <a:pt x="27749" y="7502"/>
                    <a:pt x="27707" y="7481"/>
                  </a:cubicBezTo>
                  <a:cubicBezTo>
                    <a:pt x="27643" y="7438"/>
                    <a:pt x="27591" y="7406"/>
                    <a:pt x="27527" y="7364"/>
                  </a:cubicBezTo>
                  <a:cubicBezTo>
                    <a:pt x="27485" y="7332"/>
                    <a:pt x="27442" y="7300"/>
                    <a:pt x="27400" y="7258"/>
                  </a:cubicBezTo>
                  <a:lnTo>
                    <a:pt x="27389" y="7258"/>
                  </a:lnTo>
                  <a:cubicBezTo>
                    <a:pt x="27347" y="7216"/>
                    <a:pt x="27294" y="7173"/>
                    <a:pt x="27241" y="7121"/>
                  </a:cubicBezTo>
                  <a:cubicBezTo>
                    <a:pt x="27199" y="7089"/>
                    <a:pt x="27156" y="7046"/>
                    <a:pt x="27114" y="6994"/>
                  </a:cubicBezTo>
                  <a:cubicBezTo>
                    <a:pt x="26955" y="6824"/>
                    <a:pt x="26807" y="6634"/>
                    <a:pt x="26659" y="6411"/>
                  </a:cubicBezTo>
                  <a:lnTo>
                    <a:pt x="26659" y="6411"/>
                  </a:lnTo>
                  <a:cubicBezTo>
                    <a:pt x="26712" y="6432"/>
                    <a:pt x="26765" y="6443"/>
                    <a:pt x="26817" y="6453"/>
                  </a:cubicBezTo>
                  <a:lnTo>
                    <a:pt x="30915" y="7163"/>
                  </a:lnTo>
                  <a:cubicBezTo>
                    <a:pt x="30968" y="7173"/>
                    <a:pt x="31031" y="7184"/>
                    <a:pt x="31084" y="7184"/>
                  </a:cubicBezTo>
                  <a:cubicBezTo>
                    <a:pt x="31550" y="7184"/>
                    <a:pt x="31942" y="6867"/>
                    <a:pt x="32026" y="6422"/>
                  </a:cubicBezTo>
                  <a:cubicBezTo>
                    <a:pt x="32090" y="6020"/>
                    <a:pt x="31868" y="5606"/>
                    <a:pt x="31476" y="5427"/>
                  </a:cubicBezTo>
                  <a:lnTo>
                    <a:pt x="30259" y="4865"/>
                  </a:lnTo>
                  <a:cubicBezTo>
                    <a:pt x="30280" y="4823"/>
                    <a:pt x="30290" y="4781"/>
                    <a:pt x="30290" y="4728"/>
                  </a:cubicBezTo>
                  <a:cubicBezTo>
                    <a:pt x="30343" y="4453"/>
                    <a:pt x="30280" y="4178"/>
                    <a:pt x="30121" y="3945"/>
                  </a:cubicBezTo>
                  <a:cubicBezTo>
                    <a:pt x="29962" y="3712"/>
                    <a:pt x="29718" y="3564"/>
                    <a:pt x="29443" y="3510"/>
                  </a:cubicBezTo>
                  <a:cubicBezTo>
                    <a:pt x="29385" y="3502"/>
                    <a:pt x="29328" y="3497"/>
                    <a:pt x="29272" y="3497"/>
                  </a:cubicBezTo>
                  <a:cubicBezTo>
                    <a:pt x="29048" y="3497"/>
                    <a:pt x="28835" y="3563"/>
                    <a:pt x="28649" y="3691"/>
                  </a:cubicBezTo>
                  <a:cubicBezTo>
                    <a:pt x="28416" y="3849"/>
                    <a:pt x="28268" y="4093"/>
                    <a:pt x="28215" y="4368"/>
                  </a:cubicBezTo>
                  <a:cubicBezTo>
                    <a:pt x="28215" y="4421"/>
                    <a:pt x="28205" y="4463"/>
                    <a:pt x="28205" y="4505"/>
                  </a:cubicBezTo>
                  <a:lnTo>
                    <a:pt x="26871" y="4622"/>
                  </a:lnTo>
                  <a:cubicBezTo>
                    <a:pt x="26457" y="4654"/>
                    <a:pt x="26119" y="4950"/>
                    <a:pt x="26034" y="5331"/>
                  </a:cubicBezTo>
                  <a:cubicBezTo>
                    <a:pt x="25770" y="4844"/>
                    <a:pt x="25494" y="4347"/>
                    <a:pt x="25135" y="3881"/>
                  </a:cubicBezTo>
                  <a:cubicBezTo>
                    <a:pt x="24721" y="3352"/>
                    <a:pt x="24213" y="2896"/>
                    <a:pt x="23641" y="2536"/>
                  </a:cubicBezTo>
                  <a:cubicBezTo>
                    <a:pt x="23059" y="2176"/>
                    <a:pt x="22434" y="1912"/>
                    <a:pt x="21789" y="1774"/>
                  </a:cubicBezTo>
                  <a:cubicBezTo>
                    <a:pt x="21714" y="1753"/>
                    <a:pt x="21630" y="1743"/>
                    <a:pt x="21535" y="1721"/>
                  </a:cubicBezTo>
                  <a:cubicBezTo>
                    <a:pt x="21429" y="1700"/>
                    <a:pt x="21323" y="1689"/>
                    <a:pt x="21217" y="1679"/>
                  </a:cubicBezTo>
                  <a:cubicBezTo>
                    <a:pt x="21143" y="1668"/>
                    <a:pt x="21058" y="1658"/>
                    <a:pt x="20952" y="1658"/>
                  </a:cubicBezTo>
                  <a:cubicBezTo>
                    <a:pt x="20846" y="1647"/>
                    <a:pt x="20740" y="1647"/>
                    <a:pt x="20646" y="1647"/>
                  </a:cubicBezTo>
                  <a:cubicBezTo>
                    <a:pt x="20614" y="1643"/>
                    <a:pt x="20583" y="1642"/>
                    <a:pt x="20552" y="1642"/>
                  </a:cubicBezTo>
                  <a:cubicBezTo>
                    <a:pt x="20491" y="1642"/>
                    <a:pt x="20430" y="1647"/>
                    <a:pt x="20359" y="1647"/>
                  </a:cubicBezTo>
                  <a:cubicBezTo>
                    <a:pt x="20243" y="1658"/>
                    <a:pt x="20126" y="1668"/>
                    <a:pt x="19989" y="1679"/>
                  </a:cubicBezTo>
                  <a:cubicBezTo>
                    <a:pt x="19872" y="1689"/>
                    <a:pt x="19766" y="1743"/>
                    <a:pt x="19672" y="1806"/>
                  </a:cubicBezTo>
                  <a:lnTo>
                    <a:pt x="19322" y="1837"/>
                  </a:lnTo>
                  <a:cubicBezTo>
                    <a:pt x="19058" y="1859"/>
                    <a:pt x="18835" y="2039"/>
                    <a:pt x="18740" y="2272"/>
                  </a:cubicBezTo>
                  <a:cubicBezTo>
                    <a:pt x="18708" y="2314"/>
                    <a:pt x="18676" y="2367"/>
                    <a:pt x="18644" y="2420"/>
                  </a:cubicBezTo>
                  <a:cubicBezTo>
                    <a:pt x="18644" y="2430"/>
                    <a:pt x="18634" y="2451"/>
                    <a:pt x="18623" y="2473"/>
                  </a:cubicBezTo>
                  <a:cubicBezTo>
                    <a:pt x="18592" y="2515"/>
                    <a:pt x="18560" y="2568"/>
                    <a:pt x="18528" y="2621"/>
                  </a:cubicBezTo>
                  <a:cubicBezTo>
                    <a:pt x="18517" y="2632"/>
                    <a:pt x="18517" y="2653"/>
                    <a:pt x="18507" y="2674"/>
                  </a:cubicBezTo>
                  <a:cubicBezTo>
                    <a:pt x="18454" y="2727"/>
                    <a:pt x="18422" y="2801"/>
                    <a:pt x="18390" y="2875"/>
                  </a:cubicBezTo>
                  <a:cubicBezTo>
                    <a:pt x="18348" y="2917"/>
                    <a:pt x="18316" y="2960"/>
                    <a:pt x="18295" y="3013"/>
                  </a:cubicBezTo>
                  <a:cubicBezTo>
                    <a:pt x="18284" y="3034"/>
                    <a:pt x="18274" y="3055"/>
                    <a:pt x="18274" y="3065"/>
                  </a:cubicBezTo>
                  <a:cubicBezTo>
                    <a:pt x="18232" y="3119"/>
                    <a:pt x="18200" y="3161"/>
                    <a:pt x="18178" y="3214"/>
                  </a:cubicBezTo>
                  <a:cubicBezTo>
                    <a:pt x="18168" y="3235"/>
                    <a:pt x="18157" y="3256"/>
                    <a:pt x="18157" y="3277"/>
                  </a:cubicBezTo>
                  <a:cubicBezTo>
                    <a:pt x="18105" y="3331"/>
                    <a:pt x="18062" y="3394"/>
                    <a:pt x="18041" y="3468"/>
                  </a:cubicBezTo>
                  <a:cubicBezTo>
                    <a:pt x="17999" y="3510"/>
                    <a:pt x="17967" y="3564"/>
                    <a:pt x="17946" y="3616"/>
                  </a:cubicBezTo>
                  <a:cubicBezTo>
                    <a:pt x="17840" y="3828"/>
                    <a:pt x="17861" y="4093"/>
                    <a:pt x="17999" y="4294"/>
                  </a:cubicBezTo>
                  <a:cubicBezTo>
                    <a:pt x="18115" y="4478"/>
                    <a:pt x="18320" y="4583"/>
                    <a:pt x="18541" y="4583"/>
                  </a:cubicBezTo>
                  <a:cubicBezTo>
                    <a:pt x="18561" y="4583"/>
                    <a:pt x="18581" y="4582"/>
                    <a:pt x="18602" y="4580"/>
                  </a:cubicBezTo>
                  <a:lnTo>
                    <a:pt x="18665" y="4580"/>
                  </a:lnTo>
                  <a:cubicBezTo>
                    <a:pt x="18783" y="4661"/>
                    <a:pt x="18924" y="4712"/>
                    <a:pt x="19068" y="4712"/>
                  </a:cubicBezTo>
                  <a:cubicBezTo>
                    <a:pt x="19093" y="4712"/>
                    <a:pt x="19117" y="4710"/>
                    <a:pt x="19142" y="4707"/>
                  </a:cubicBezTo>
                  <a:cubicBezTo>
                    <a:pt x="19227" y="4696"/>
                    <a:pt x="19322" y="4686"/>
                    <a:pt x="19407" y="4686"/>
                  </a:cubicBezTo>
                  <a:cubicBezTo>
                    <a:pt x="19470" y="4686"/>
                    <a:pt x="19545" y="4675"/>
                    <a:pt x="19618" y="4675"/>
                  </a:cubicBezTo>
                  <a:lnTo>
                    <a:pt x="19629" y="4675"/>
                  </a:lnTo>
                  <a:cubicBezTo>
                    <a:pt x="19703" y="4675"/>
                    <a:pt x="19777" y="4686"/>
                    <a:pt x="19851" y="4686"/>
                  </a:cubicBezTo>
                  <a:lnTo>
                    <a:pt x="19862" y="4686"/>
                  </a:lnTo>
                  <a:cubicBezTo>
                    <a:pt x="19926" y="4696"/>
                    <a:pt x="19989" y="4696"/>
                    <a:pt x="20053" y="4707"/>
                  </a:cubicBezTo>
                  <a:lnTo>
                    <a:pt x="20063" y="4707"/>
                  </a:lnTo>
                  <a:cubicBezTo>
                    <a:pt x="20148" y="4717"/>
                    <a:pt x="20222" y="4728"/>
                    <a:pt x="20296" y="4738"/>
                  </a:cubicBezTo>
                  <a:lnTo>
                    <a:pt x="20307" y="4738"/>
                  </a:lnTo>
                  <a:cubicBezTo>
                    <a:pt x="20370" y="4749"/>
                    <a:pt x="20434" y="4759"/>
                    <a:pt x="20497" y="4781"/>
                  </a:cubicBezTo>
                  <a:cubicBezTo>
                    <a:pt x="21514" y="5003"/>
                    <a:pt x="22477" y="5606"/>
                    <a:pt x="23123" y="6422"/>
                  </a:cubicBezTo>
                  <a:cubicBezTo>
                    <a:pt x="23430" y="6824"/>
                    <a:pt x="23674" y="7279"/>
                    <a:pt x="23938" y="7756"/>
                  </a:cubicBezTo>
                  <a:cubicBezTo>
                    <a:pt x="24086" y="8031"/>
                    <a:pt x="24234" y="8306"/>
                    <a:pt x="24404" y="8582"/>
                  </a:cubicBezTo>
                  <a:cubicBezTo>
                    <a:pt x="24648" y="8994"/>
                    <a:pt x="24902" y="9333"/>
                    <a:pt x="25166" y="9619"/>
                  </a:cubicBezTo>
                  <a:lnTo>
                    <a:pt x="25346" y="9799"/>
                  </a:lnTo>
                  <a:cubicBezTo>
                    <a:pt x="25420" y="9873"/>
                    <a:pt x="25494" y="9937"/>
                    <a:pt x="25568" y="10000"/>
                  </a:cubicBezTo>
                  <a:cubicBezTo>
                    <a:pt x="25632" y="10053"/>
                    <a:pt x="25695" y="10106"/>
                    <a:pt x="25770" y="10149"/>
                  </a:cubicBezTo>
                  <a:cubicBezTo>
                    <a:pt x="25865" y="10222"/>
                    <a:pt x="25949" y="10276"/>
                    <a:pt x="26045" y="10328"/>
                  </a:cubicBezTo>
                  <a:cubicBezTo>
                    <a:pt x="26119" y="10382"/>
                    <a:pt x="26193" y="10424"/>
                    <a:pt x="26267" y="10455"/>
                  </a:cubicBezTo>
                  <a:cubicBezTo>
                    <a:pt x="26373" y="10509"/>
                    <a:pt x="26468" y="10551"/>
                    <a:pt x="26574" y="10593"/>
                  </a:cubicBezTo>
                  <a:cubicBezTo>
                    <a:pt x="26648" y="10616"/>
                    <a:pt x="26721" y="10626"/>
                    <a:pt x="26793" y="10626"/>
                  </a:cubicBezTo>
                  <a:cubicBezTo>
                    <a:pt x="26856" y="10626"/>
                    <a:pt x="26917" y="10618"/>
                    <a:pt x="26977" y="10603"/>
                  </a:cubicBezTo>
                  <a:lnTo>
                    <a:pt x="27210" y="10699"/>
                  </a:lnTo>
                  <a:cubicBezTo>
                    <a:pt x="27294" y="10741"/>
                    <a:pt x="27379" y="10752"/>
                    <a:pt x="27464" y="10752"/>
                  </a:cubicBezTo>
                  <a:cubicBezTo>
                    <a:pt x="27622" y="10752"/>
                    <a:pt x="27781" y="10699"/>
                    <a:pt x="27897" y="10593"/>
                  </a:cubicBezTo>
                  <a:lnTo>
                    <a:pt x="27897" y="10593"/>
                  </a:lnTo>
                  <a:cubicBezTo>
                    <a:pt x="27855" y="10667"/>
                    <a:pt x="27813" y="10741"/>
                    <a:pt x="27781" y="10826"/>
                  </a:cubicBezTo>
                  <a:cubicBezTo>
                    <a:pt x="27760" y="10879"/>
                    <a:pt x="27749" y="10932"/>
                    <a:pt x="27739" y="10974"/>
                  </a:cubicBezTo>
                  <a:cubicBezTo>
                    <a:pt x="27664" y="10985"/>
                    <a:pt x="27591" y="11006"/>
                    <a:pt x="27527" y="11027"/>
                  </a:cubicBezTo>
                  <a:lnTo>
                    <a:pt x="26076" y="10869"/>
                  </a:lnTo>
                  <a:cubicBezTo>
                    <a:pt x="26019" y="10862"/>
                    <a:pt x="25962" y="10859"/>
                    <a:pt x="25905" y="10859"/>
                  </a:cubicBezTo>
                  <a:cubicBezTo>
                    <a:pt x="25382" y="10859"/>
                    <a:pt x="24878" y="11117"/>
                    <a:pt x="24573" y="11556"/>
                  </a:cubicBezTo>
                  <a:lnTo>
                    <a:pt x="23832" y="12615"/>
                  </a:lnTo>
                  <a:cubicBezTo>
                    <a:pt x="23822" y="12541"/>
                    <a:pt x="23790" y="12478"/>
                    <a:pt x="23758" y="12414"/>
                  </a:cubicBezTo>
                  <a:cubicBezTo>
                    <a:pt x="23705" y="11843"/>
                    <a:pt x="23705" y="10709"/>
                    <a:pt x="23758" y="9227"/>
                  </a:cubicBezTo>
                  <a:cubicBezTo>
                    <a:pt x="23801" y="8074"/>
                    <a:pt x="23112" y="7025"/>
                    <a:pt x="22043" y="6613"/>
                  </a:cubicBezTo>
                  <a:lnTo>
                    <a:pt x="21672" y="6475"/>
                  </a:lnTo>
                  <a:cubicBezTo>
                    <a:pt x="21662" y="6464"/>
                    <a:pt x="21641" y="6443"/>
                    <a:pt x="21620" y="6432"/>
                  </a:cubicBezTo>
                  <a:lnTo>
                    <a:pt x="21514" y="6347"/>
                  </a:lnTo>
                  <a:cubicBezTo>
                    <a:pt x="21493" y="6326"/>
                    <a:pt x="21471" y="6316"/>
                    <a:pt x="21439" y="6305"/>
                  </a:cubicBezTo>
                  <a:cubicBezTo>
                    <a:pt x="21460" y="6253"/>
                    <a:pt x="21471" y="6199"/>
                    <a:pt x="21471" y="6147"/>
                  </a:cubicBezTo>
                  <a:cubicBezTo>
                    <a:pt x="21514" y="5850"/>
                    <a:pt x="21429" y="5554"/>
                    <a:pt x="21249" y="5321"/>
                  </a:cubicBezTo>
                  <a:cubicBezTo>
                    <a:pt x="21058" y="5077"/>
                    <a:pt x="20794" y="4929"/>
                    <a:pt x="20486" y="4886"/>
                  </a:cubicBezTo>
                  <a:cubicBezTo>
                    <a:pt x="20443" y="4881"/>
                    <a:pt x="20399" y="4879"/>
                    <a:pt x="20356" y="4879"/>
                  </a:cubicBezTo>
                  <a:cubicBezTo>
                    <a:pt x="19795" y="4879"/>
                    <a:pt x="19306" y="5311"/>
                    <a:pt x="19237" y="5882"/>
                  </a:cubicBezTo>
                  <a:lnTo>
                    <a:pt x="19237" y="6041"/>
                  </a:lnTo>
                  <a:cubicBezTo>
                    <a:pt x="19216" y="6051"/>
                    <a:pt x="19185" y="6062"/>
                    <a:pt x="19163" y="6072"/>
                  </a:cubicBezTo>
                  <a:lnTo>
                    <a:pt x="19025" y="6126"/>
                  </a:lnTo>
                  <a:cubicBezTo>
                    <a:pt x="19004" y="6136"/>
                    <a:pt x="18994" y="6147"/>
                    <a:pt x="18973" y="6157"/>
                  </a:cubicBezTo>
                  <a:lnTo>
                    <a:pt x="18581" y="6210"/>
                  </a:lnTo>
                  <a:cubicBezTo>
                    <a:pt x="17448" y="6358"/>
                    <a:pt x="16527" y="7216"/>
                    <a:pt x="16305" y="8349"/>
                  </a:cubicBezTo>
                  <a:cubicBezTo>
                    <a:pt x="16009" y="9810"/>
                    <a:pt x="15743" y="10911"/>
                    <a:pt x="15564" y="11440"/>
                  </a:cubicBezTo>
                  <a:cubicBezTo>
                    <a:pt x="15511" y="11493"/>
                    <a:pt x="15468" y="11567"/>
                    <a:pt x="15447" y="11631"/>
                  </a:cubicBezTo>
                  <a:lnTo>
                    <a:pt x="15341" y="11874"/>
                  </a:lnTo>
                  <a:lnTo>
                    <a:pt x="14336" y="11048"/>
                  </a:lnTo>
                  <a:cubicBezTo>
                    <a:pt x="14047" y="10808"/>
                    <a:pt x="13692" y="10683"/>
                    <a:pt x="13330" y="10683"/>
                  </a:cubicBezTo>
                  <a:cubicBezTo>
                    <a:pt x="13134" y="10683"/>
                    <a:pt x="12937" y="10720"/>
                    <a:pt x="12748" y="10794"/>
                  </a:cubicBezTo>
                  <a:lnTo>
                    <a:pt x="11297" y="11377"/>
                  </a:lnTo>
                  <a:cubicBezTo>
                    <a:pt x="11266" y="11313"/>
                    <a:pt x="11233" y="11250"/>
                    <a:pt x="11191" y="11196"/>
                  </a:cubicBezTo>
                  <a:cubicBezTo>
                    <a:pt x="11011" y="10953"/>
                    <a:pt x="10746" y="10794"/>
                    <a:pt x="10440" y="10752"/>
                  </a:cubicBezTo>
                  <a:cubicBezTo>
                    <a:pt x="10378" y="10741"/>
                    <a:pt x="10315" y="10735"/>
                    <a:pt x="10254" y="10735"/>
                  </a:cubicBezTo>
                  <a:cubicBezTo>
                    <a:pt x="10021" y="10735"/>
                    <a:pt x="9796" y="10813"/>
                    <a:pt x="9603" y="10963"/>
                  </a:cubicBezTo>
                  <a:cubicBezTo>
                    <a:pt x="9360" y="11144"/>
                    <a:pt x="9201" y="11398"/>
                    <a:pt x="9158" y="11704"/>
                  </a:cubicBezTo>
                  <a:cubicBezTo>
                    <a:pt x="9116" y="12001"/>
                    <a:pt x="9191" y="12297"/>
                    <a:pt x="9370" y="12541"/>
                  </a:cubicBezTo>
                  <a:cubicBezTo>
                    <a:pt x="9412" y="12605"/>
                    <a:pt x="9466" y="12647"/>
                    <a:pt x="9518" y="12690"/>
                  </a:cubicBezTo>
                  <a:lnTo>
                    <a:pt x="8534" y="13918"/>
                  </a:lnTo>
                  <a:cubicBezTo>
                    <a:pt x="8174" y="14372"/>
                    <a:pt x="8089" y="14986"/>
                    <a:pt x="8311" y="15516"/>
                  </a:cubicBezTo>
                  <a:lnTo>
                    <a:pt x="8873" y="16882"/>
                  </a:lnTo>
                  <a:cubicBezTo>
                    <a:pt x="8767" y="16882"/>
                    <a:pt x="8671" y="16892"/>
                    <a:pt x="8576" y="16913"/>
                  </a:cubicBezTo>
                  <a:lnTo>
                    <a:pt x="8544" y="16924"/>
                  </a:lnTo>
                  <a:lnTo>
                    <a:pt x="8534" y="16924"/>
                  </a:lnTo>
                  <a:cubicBezTo>
                    <a:pt x="8089" y="17009"/>
                    <a:pt x="7718" y="17189"/>
                    <a:pt x="7443" y="17464"/>
                  </a:cubicBezTo>
                  <a:lnTo>
                    <a:pt x="7391" y="17517"/>
                  </a:lnTo>
                  <a:cubicBezTo>
                    <a:pt x="7285" y="17633"/>
                    <a:pt x="7189" y="17771"/>
                    <a:pt x="7126" y="17908"/>
                  </a:cubicBezTo>
                  <a:cubicBezTo>
                    <a:pt x="7020" y="18131"/>
                    <a:pt x="6988" y="18353"/>
                    <a:pt x="7020" y="18576"/>
                  </a:cubicBezTo>
                  <a:cubicBezTo>
                    <a:pt x="7020" y="18607"/>
                    <a:pt x="7031" y="18650"/>
                    <a:pt x="7041" y="18692"/>
                  </a:cubicBezTo>
                  <a:cubicBezTo>
                    <a:pt x="7147" y="19115"/>
                    <a:pt x="7475" y="19402"/>
                    <a:pt x="7740" y="19592"/>
                  </a:cubicBezTo>
                  <a:cubicBezTo>
                    <a:pt x="7730" y="19602"/>
                    <a:pt x="7730" y="19613"/>
                    <a:pt x="7718" y="19624"/>
                  </a:cubicBezTo>
                  <a:lnTo>
                    <a:pt x="7718" y="19635"/>
                  </a:lnTo>
                  <a:cubicBezTo>
                    <a:pt x="7718" y="19635"/>
                    <a:pt x="7708" y="19645"/>
                    <a:pt x="7708" y="19656"/>
                  </a:cubicBezTo>
                  <a:lnTo>
                    <a:pt x="7697" y="19656"/>
                  </a:lnTo>
                  <a:lnTo>
                    <a:pt x="7697" y="19666"/>
                  </a:lnTo>
                  <a:cubicBezTo>
                    <a:pt x="7666" y="19635"/>
                    <a:pt x="7624" y="19613"/>
                    <a:pt x="7581" y="19592"/>
                  </a:cubicBezTo>
                  <a:cubicBezTo>
                    <a:pt x="7560" y="19581"/>
                    <a:pt x="7528" y="19571"/>
                    <a:pt x="7507" y="19560"/>
                  </a:cubicBezTo>
                  <a:cubicBezTo>
                    <a:pt x="7265" y="19466"/>
                    <a:pt x="7024" y="19441"/>
                    <a:pt x="6868" y="19441"/>
                  </a:cubicBezTo>
                  <a:cubicBezTo>
                    <a:pt x="6833" y="19441"/>
                    <a:pt x="6802" y="19442"/>
                    <a:pt x="6777" y="19444"/>
                  </a:cubicBezTo>
                  <a:lnTo>
                    <a:pt x="6744" y="19444"/>
                  </a:lnTo>
                  <a:cubicBezTo>
                    <a:pt x="6734" y="19444"/>
                    <a:pt x="6713" y="19444"/>
                    <a:pt x="6702" y="19454"/>
                  </a:cubicBezTo>
                  <a:cubicBezTo>
                    <a:pt x="6257" y="19497"/>
                    <a:pt x="5866" y="19793"/>
                    <a:pt x="5676" y="19962"/>
                  </a:cubicBezTo>
                  <a:cubicBezTo>
                    <a:pt x="5676" y="19962"/>
                    <a:pt x="5676" y="19973"/>
                    <a:pt x="5665" y="19973"/>
                  </a:cubicBezTo>
                  <a:lnTo>
                    <a:pt x="5654" y="19984"/>
                  </a:lnTo>
                  <a:lnTo>
                    <a:pt x="5643" y="19995"/>
                  </a:lnTo>
                  <a:lnTo>
                    <a:pt x="5580" y="20058"/>
                  </a:lnTo>
                  <a:cubicBezTo>
                    <a:pt x="5474" y="20164"/>
                    <a:pt x="5389" y="20270"/>
                    <a:pt x="5305" y="20386"/>
                  </a:cubicBezTo>
                  <a:cubicBezTo>
                    <a:pt x="5294" y="20407"/>
                    <a:pt x="5273" y="20428"/>
                    <a:pt x="5262" y="20439"/>
                  </a:cubicBezTo>
                  <a:cubicBezTo>
                    <a:pt x="5146" y="20630"/>
                    <a:pt x="5062" y="20820"/>
                    <a:pt x="5019" y="21000"/>
                  </a:cubicBezTo>
                  <a:cubicBezTo>
                    <a:pt x="4987" y="21117"/>
                    <a:pt x="4977" y="21244"/>
                    <a:pt x="4987" y="21381"/>
                  </a:cubicBezTo>
                  <a:cubicBezTo>
                    <a:pt x="4987" y="21413"/>
                    <a:pt x="4987" y="21434"/>
                    <a:pt x="4998" y="21456"/>
                  </a:cubicBezTo>
                  <a:cubicBezTo>
                    <a:pt x="5019" y="21762"/>
                    <a:pt x="5125" y="22037"/>
                    <a:pt x="5294" y="22249"/>
                  </a:cubicBezTo>
                  <a:cubicBezTo>
                    <a:pt x="5305" y="22270"/>
                    <a:pt x="5326" y="22292"/>
                    <a:pt x="5337" y="22303"/>
                  </a:cubicBezTo>
                  <a:cubicBezTo>
                    <a:pt x="5358" y="22334"/>
                    <a:pt x="5379" y="22355"/>
                    <a:pt x="5411" y="22376"/>
                  </a:cubicBezTo>
                  <a:cubicBezTo>
                    <a:pt x="5707" y="22662"/>
                    <a:pt x="6099" y="22736"/>
                    <a:pt x="6363" y="22757"/>
                  </a:cubicBezTo>
                  <a:cubicBezTo>
                    <a:pt x="6523" y="22779"/>
                    <a:pt x="6681" y="22779"/>
                    <a:pt x="6829" y="22790"/>
                  </a:cubicBezTo>
                  <a:cubicBezTo>
                    <a:pt x="6819" y="22863"/>
                    <a:pt x="6808" y="22948"/>
                    <a:pt x="6798" y="23033"/>
                  </a:cubicBezTo>
                  <a:lnTo>
                    <a:pt x="6798" y="23096"/>
                  </a:lnTo>
                  <a:cubicBezTo>
                    <a:pt x="6787" y="23192"/>
                    <a:pt x="6798" y="23277"/>
                    <a:pt x="6808" y="23361"/>
                  </a:cubicBezTo>
                  <a:cubicBezTo>
                    <a:pt x="6883" y="23795"/>
                    <a:pt x="7158" y="24081"/>
                    <a:pt x="7549" y="24155"/>
                  </a:cubicBezTo>
                  <a:cubicBezTo>
                    <a:pt x="7591" y="24208"/>
                    <a:pt x="7634" y="24261"/>
                    <a:pt x="7697" y="24303"/>
                  </a:cubicBezTo>
                  <a:cubicBezTo>
                    <a:pt x="7730" y="24335"/>
                    <a:pt x="8026" y="24610"/>
                    <a:pt x="8026" y="25002"/>
                  </a:cubicBezTo>
                  <a:cubicBezTo>
                    <a:pt x="8026" y="25097"/>
                    <a:pt x="8015" y="25161"/>
                    <a:pt x="7973" y="25246"/>
                  </a:cubicBezTo>
                  <a:cubicBezTo>
                    <a:pt x="7837" y="25205"/>
                    <a:pt x="7697" y="25186"/>
                    <a:pt x="7552" y="25186"/>
                  </a:cubicBezTo>
                  <a:cubicBezTo>
                    <a:pt x="7472" y="25186"/>
                    <a:pt x="7390" y="25192"/>
                    <a:pt x="7306" y="25203"/>
                  </a:cubicBezTo>
                  <a:cubicBezTo>
                    <a:pt x="6787" y="25277"/>
                    <a:pt x="6374" y="25584"/>
                    <a:pt x="6141" y="26071"/>
                  </a:cubicBezTo>
                  <a:lnTo>
                    <a:pt x="6109" y="26135"/>
                  </a:lnTo>
                  <a:cubicBezTo>
                    <a:pt x="6036" y="26135"/>
                    <a:pt x="5961" y="26156"/>
                    <a:pt x="5876" y="26166"/>
                  </a:cubicBezTo>
                  <a:cubicBezTo>
                    <a:pt x="5443" y="26262"/>
                    <a:pt x="5114" y="26495"/>
                    <a:pt x="4892" y="26823"/>
                  </a:cubicBezTo>
                  <a:cubicBezTo>
                    <a:pt x="4733" y="26823"/>
                    <a:pt x="4564" y="26855"/>
                    <a:pt x="4394" y="26940"/>
                  </a:cubicBezTo>
                  <a:lnTo>
                    <a:pt x="4204" y="27067"/>
                  </a:lnTo>
                  <a:cubicBezTo>
                    <a:pt x="4130" y="27056"/>
                    <a:pt x="4034" y="27045"/>
                    <a:pt x="3939" y="27045"/>
                  </a:cubicBezTo>
                  <a:cubicBezTo>
                    <a:pt x="3911" y="27044"/>
                    <a:pt x="3883" y="27044"/>
                    <a:pt x="3855" y="27044"/>
                  </a:cubicBezTo>
                  <a:cubicBezTo>
                    <a:pt x="3383" y="27044"/>
                    <a:pt x="2980" y="27212"/>
                    <a:pt x="2690" y="27521"/>
                  </a:cubicBezTo>
                  <a:cubicBezTo>
                    <a:pt x="2034" y="27585"/>
                    <a:pt x="1515" y="27649"/>
                    <a:pt x="1144" y="27712"/>
                  </a:cubicBezTo>
                  <a:cubicBezTo>
                    <a:pt x="900" y="27754"/>
                    <a:pt x="721" y="27797"/>
                    <a:pt x="573" y="27850"/>
                  </a:cubicBezTo>
                  <a:cubicBezTo>
                    <a:pt x="467" y="27892"/>
                    <a:pt x="382" y="27935"/>
                    <a:pt x="297" y="27987"/>
                  </a:cubicBezTo>
                  <a:cubicBezTo>
                    <a:pt x="107" y="28125"/>
                    <a:pt x="1" y="28337"/>
                    <a:pt x="1" y="28570"/>
                  </a:cubicBezTo>
                  <a:cubicBezTo>
                    <a:pt x="1" y="28707"/>
                    <a:pt x="43" y="29057"/>
                    <a:pt x="488" y="29248"/>
                  </a:cubicBezTo>
                  <a:cubicBezTo>
                    <a:pt x="604" y="29300"/>
                    <a:pt x="742" y="29342"/>
                    <a:pt x="933" y="29375"/>
                  </a:cubicBezTo>
                  <a:cubicBezTo>
                    <a:pt x="1239" y="29448"/>
                    <a:pt x="1663" y="29502"/>
                    <a:pt x="2234" y="29565"/>
                  </a:cubicBezTo>
                  <a:cubicBezTo>
                    <a:pt x="3314" y="29681"/>
                    <a:pt x="4860" y="29777"/>
                    <a:pt x="6829" y="29862"/>
                  </a:cubicBezTo>
                  <a:cubicBezTo>
                    <a:pt x="10842" y="30041"/>
                    <a:pt x="16178" y="30137"/>
                    <a:pt x="21863" y="30137"/>
                  </a:cubicBezTo>
                  <a:cubicBezTo>
                    <a:pt x="27537" y="30137"/>
                    <a:pt x="32884" y="30041"/>
                    <a:pt x="36896" y="29862"/>
                  </a:cubicBezTo>
                  <a:cubicBezTo>
                    <a:pt x="38855" y="29777"/>
                    <a:pt x="40401" y="29681"/>
                    <a:pt x="41481" y="29565"/>
                  </a:cubicBezTo>
                  <a:cubicBezTo>
                    <a:pt x="42053" y="29502"/>
                    <a:pt x="42486" y="29448"/>
                    <a:pt x="42794" y="29375"/>
                  </a:cubicBezTo>
                  <a:cubicBezTo>
                    <a:pt x="42973" y="29342"/>
                    <a:pt x="43121" y="29300"/>
                    <a:pt x="43227" y="29248"/>
                  </a:cubicBezTo>
                  <a:cubicBezTo>
                    <a:pt x="43683" y="29057"/>
                    <a:pt x="43725" y="28707"/>
                    <a:pt x="43725" y="28570"/>
                  </a:cubicBezTo>
                  <a:cubicBezTo>
                    <a:pt x="43725" y="28432"/>
                    <a:pt x="43683" y="28093"/>
                    <a:pt x="43270" y="27903"/>
                  </a:cubicBezTo>
                  <a:cubicBezTo>
                    <a:pt x="43164" y="27850"/>
                    <a:pt x="43037" y="27808"/>
                    <a:pt x="42867" y="27765"/>
                  </a:cubicBezTo>
                  <a:cubicBezTo>
                    <a:pt x="42603" y="27702"/>
                    <a:pt x="42232" y="27649"/>
                    <a:pt x="41735" y="27596"/>
                  </a:cubicBezTo>
                  <a:cubicBezTo>
                    <a:pt x="41227" y="27533"/>
                    <a:pt x="40602" y="27479"/>
                    <a:pt x="39861" y="27427"/>
                  </a:cubicBezTo>
                  <a:cubicBezTo>
                    <a:pt x="39882" y="27405"/>
                    <a:pt x="39914" y="27394"/>
                    <a:pt x="39935" y="27373"/>
                  </a:cubicBezTo>
                  <a:cubicBezTo>
                    <a:pt x="40051" y="27278"/>
                    <a:pt x="40136" y="27194"/>
                    <a:pt x="40221" y="27109"/>
                  </a:cubicBezTo>
                  <a:lnTo>
                    <a:pt x="40284" y="27045"/>
                  </a:lnTo>
                  <a:cubicBezTo>
                    <a:pt x="40411" y="26897"/>
                    <a:pt x="40517" y="26749"/>
                    <a:pt x="40592" y="26590"/>
                  </a:cubicBezTo>
                  <a:cubicBezTo>
                    <a:pt x="40676" y="26410"/>
                    <a:pt x="40729" y="26209"/>
                    <a:pt x="40729" y="26008"/>
                  </a:cubicBezTo>
                  <a:cubicBezTo>
                    <a:pt x="40740" y="25976"/>
                    <a:pt x="40740" y="25933"/>
                    <a:pt x="40729" y="25902"/>
                  </a:cubicBezTo>
                  <a:cubicBezTo>
                    <a:pt x="40729" y="25679"/>
                    <a:pt x="40665" y="25468"/>
                    <a:pt x="40559" y="25288"/>
                  </a:cubicBezTo>
                  <a:lnTo>
                    <a:pt x="40559" y="25277"/>
                  </a:lnTo>
                  <a:lnTo>
                    <a:pt x="40549" y="25277"/>
                  </a:lnTo>
                  <a:cubicBezTo>
                    <a:pt x="40538" y="25256"/>
                    <a:pt x="40517" y="25225"/>
                    <a:pt x="40507" y="25203"/>
                  </a:cubicBezTo>
                  <a:lnTo>
                    <a:pt x="40496" y="25192"/>
                  </a:lnTo>
                  <a:cubicBezTo>
                    <a:pt x="40359" y="24992"/>
                    <a:pt x="40147" y="24832"/>
                    <a:pt x="39903" y="24738"/>
                  </a:cubicBezTo>
                  <a:cubicBezTo>
                    <a:pt x="39966" y="24653"/>
                    <a:pt x="40030" y="24557"/>
                    <a:pt x="40094" y="24472"/>
                  </a:cubicBezTo>
                  <a:lnTo>
                    <a:pt x="40094" y="24462"/>
                  </a:lnTo>
                  <a:lnTo>
                    <a:pt x="40105" y="24462"/>
                  </a:lnTo>
                  <a:cubicBezTo>
                    <a:pt x="40136" y="24420"/>
                    <a:pt x="40157" y="24367"/>
                    <a:pt x="40189" y="24335"/>
                  </a:cubicBezTo>
                  <a:lnTo>
                    <a:pt x="40189" y="24324"/>
                  </a:lnTo>
                  <a:cubicBezTo>
                    <a:pt x="40486" y="23891"/>
                    <a:pt x="40719" y="23488"/>
                    <a:pt x="40909" y="23096"/>
                  </a:cubicBezTo>
                  <a:cubicBezTo>
                    <a:pt x="41036" y="22853"/>
                    <a:pt x="41121" y="22651"/>
                    <a:pt x="41195" y="22451"/>
                  </a:cubicBezTo>
                  <a:cubicBezTo>
                    <a:pt x="41206" y="22408"/>
                    <a:pt x="41227" y="22355"/>
                    <a:pt x="41237" y="22303"/>
                  </a:cubicBezTo>
                  <a:cubicBezTo>
                    <a:pt x="41343" y="21995"/>
                    <a:pt x="41385" y="21699"/>
                    <a:pt x="41396" y="21413"/>
                  </a:cubicBezTo>
                  <a:cubicBezTo>
                    <a:pt x="41396" y="21085"/>
                    <a:pt x="41333" y="20767"/>
                    <a:pt x="41216" y="20471"/>
                  </a:cubicBezTo>
                  <a:cubicBezTo>
                    <a:pt x="41195" y="20428"/>
                    <a:pt x="41173" y="20376"/>
                    <a:pt x="41152" y="20333"/>
                  </a:cubicBezTo>
                  <a:cubicBezTo>
                    <a:pt x="41004" y="20037"/>
                    <a:pt x="40792" y="19783"/>
                    <a:pt x="40528" y="19602"/>
                  </a:cubicBezTo>
                  <a:cubicBezTo>
                    <a:pt x="40528" y="19592"/>
                    <a:pt x="40528" y="19592"/>
                    <a:pt x="40517" y="19592"/>
                  </a:cubicBezTo>
                  <a:cubicBezTo>
                    <a:pt x="40486" y="19560"/>
                    <a:pt x="40443" y="19539"/>
                    <a:pt x="40401" y="19518"/>
                  </a:cubicBezTo>
                  <a:cubicBezTo>
                    <a:pt x="40401" y="19518"/>
                    <a:pt x="40401" y="19508"/>
                    <a:pt x="40390" y="19508"/>
                  </a:cubicBezTo>
                  <a:cubicBezTo>
                    <a:pt x="40091" y="19335"/>
                    <a:pt x="39737" y="19249"/>
                    <a:pt x="39360" y="19249"/>
                  </a:cubicBezTo>
                  <a:cubicBezTo>
                    <a:pt x="39138" y="19249"/>
                    <a:pt x="38907" y="19279"/>
                    <a:pt x="38675" y="19338"/>
                  </a:cubicBezTo>
                  <a:cubicBezTo>
                    <a:pt x="38421" y="19412"/>
                    <a:pt x="38178" y="19508"/>
                    <a:pt x="37945" y="19645"/>
                  </a:cubicBezTo>
                  <a:cubicBezTo>
                    <a:pt x="37934" y="19645"/>
                    <a:pt x="37934" y="19645"/>
                    <a:pt x="37924" y="19656"/>
                  </a:cubicBezTo>
                  <a:cubicBezTo>
                    <a:pt x="37891" y="19031"/>
                    <a:pt x="37860" y="18385"/>
                    <a:pt x="37828" y="17729"/>
                  </a:cubicBezTo>
                  <a:cubicBezTo>
                    <a:pt x="37945" y="17602"/>
                    <a:pt x="38008" y="17411"/>
                    <a:pt x="37976" y="17231"/>
                  </a:cubicBezTo>
                  <a:lnTo>
                    <a:pt x="37934" y="16903"/>
                  </a:lnTo>
                  <a:cubicBezTo>
                    <a:pt x="37924" y="16807"/>
                    <a:pt x="37881" y="16723"/>
                    <a:pt x="37828" y="16638"/>
                  </a:cubicBezTo>
                  <a:lnTo>
                    <a:pt x="37828" y="16586"/>
                  </a:lnTo>
                  <a:cubicBezTo>
                    <a:pt x="37902" y="16596"/>
                    <a:pt x="37966" y="16617"/>
                    <a:pt x="38029" y="16628"/>
                  </a:cubicBezTo>
                  <a:cubicBezTo>
                    <a:pt x="38040" y="16723"/>
                    <a:pt x="38061" y="16818"/>
                    <a:pt x="38103" y="16924"/>
                  </a:cubicBezTo>
                  <a:cubicBezTo>
                    <a:pt x="38178" y="17200"/>
                    <a:pt x="38432" y="17379"/>
                    <a:pt x="38707" y="17379"/>
                  </a:cubicBezTo>
                  <a:cubicBezTo>
                    <a:pt x="38992" y="17379"/>
                    <a:pt x="39236" y="17200"/>
                    <a:pt x="39321" y="16924"/>
                  </a:cubicBezTo>
                  <a:cubicBezTo>
                    <a:pt x="39352" y="16818"/>
                    <a:pt x="39374" y="16723"/>
                    <a:pt x="39395" y="16628"/>
                  </a:cubicBezTo>
                  <a:cubicBezTo>
                    <a:pt x="39490" y="16607"/>
                    <a:pt x="39585" y="16586"/>
                    <a:pt x="39691" y="16553"/>
                  </a:cubicBezTo>
                  <a:cubicBezTo>
                    <a:pt x="39966" y="16469"/>
                    <a:pt x="40147" y="16226"/>
                    <a:pt x="40147" y="15939"/>
                  </a:cubicBezTo>
                  <a:cubicBezTo>
                    <a:pt x="40147" y="15664"/>
                    <a:pt x="39966" y="15410"/>
                    <a:pt x="39691" y="15325"/>
                  </a:cubicBezTo>
                  <a:cubicBezTo>
                    <a:pt x="39585" y="15294"/>
                    <a:pt x="39490" y="15273"/>
                    <a:pt x="39395" y="15262"/>
                  </a:cubicBezTo>
                  <a:cubicBezTo>
                    <a:pt x="39374" y="15167"/>
                    <a:pt x="39352" y="15061"/>
                    <a:pt x="39321" y="14955"/>
                  </a:cubicBezTo>
                  <a:cubicBezTo>
                    <a:pt x="39236" y="14690"/>
                    <a:pt x="38992" y="14510"/>
                    <a:pt x="38707" y="14510"/>
                  </a:cubicBezTo>
                  <a:cubicBezTo>
                    <a:pt x="38432" y="14510"/>
                    <a:pt x="38178" y="14690"/>
                    <a:pt x="38103" y="14955"/>
                  </a:cubicBezTo>
                  <a:cubicBezTo>
                    <a:pt x="38061" y="15061"/>
                    <a:pt x="38040" y="15167"/>
                    <a:pt x="38029" y="15262"/>
                  </a:cubicBezTo>
                  <a:cubicBezTo>
                    <a:pt x="37976" y="15262"/>
                    <a:pt x="37913" y="15283"/>
                    <a:pt x="37860" y="15294"/>
                  </a:cubicBezTo>
                  <a:cubicBezTo>
                    <a:pt x="37860" y="14881"/>
                    <a:pt x="37870" y="14436"/>
                    <a:pt x="37891" y="13981"/>
                  </a:cubicBezTo>
                  <a:cubicBezTo>
                    <a:pt x="37891" y="13970"/>
                    <a:pt x="37902" y="13970"/>
                    <a:pt x="37902" y="13970"/>
                  </a:cubicBezTo>
                  <a:cubicBezTo>
                    <a:pt x="38209" y="13928"/>
                    <a:pt x="38442" y="13653"/>
                    <a:pt x="38442" y="13335"/>
                  </a:cubicBezTo>
                  <a:cubicBezTo>
                    <a:pt x="38442" y="13007"/>
                    <a:pt x="38411" y="12636"/>
                    <a:pt x="38357" y="12213"/>
                  </a:cubicBezTo>
                  <a:cubicBezTo>
                    <a:pt x="38622" y="12118"/>
                    <a:pt x="38855" y="11937"/>
                    <a:pt x="39025" y="11704"/>
                  </a:cubicBezTo>
                  <a:cubicBezTo>
                    <a:pt x="39247" y="11398"/>
                    <a:pt x="39331" y="11027"/>
                    <a:pt x="39279" y="10667"/>
                  </a:cubicBezTo>
                  <a:cubicBezTo>
                    <a:pt x="39194" y="10138"/>
                    <a:pt x="39088" y="9629"/>
                    <a:pt x="38971" y="9164"/>
                  </a:cubicBezTo>
                  <a:cubicBezTo>
                    <a:pt x="39088" y="8994"/>
                    <a:pt x="39131" y="8772"/>
                    <a:pt x="39056" y="8561"/>
                  </a:cubicBezTo>
                  <a:cubicBezTo>
                    <a:pt x="39046" y="8539"/>
                    <a:pt x="38855" y="7999"/>
                    <a:pt x="38548" y="7396"/>
                  </a:cubicBezTo>
                  <a:cubicBezTo>
                    <a:pt x="38093" y="6496"/>
                    <a:pt x="37637" y="5935"/>
                    <a:pt x="37150" y="5691"/>
                  </a:cubicBezTo>
                  <a:cubicBezTo>
                    <a:pt x="37129" y="5670"/>
                    <a:pt x="37108" y="5660"/>
                    <a:pt x="37077" y="5660"/>
                  </a:cubicBezTo>
                  <a:lnTo>
                    <a:pt x="36494" y="5427"/>
                  </a:lnTo>
                  <a:cubicBezTo>
                    <a:pt x="36515" y="5289"/>
                    <a:pt x="36547" y="5162"/>
                    <a:pt x="36579" y="5025"/>
                  </a:cubicBezTo>
                  <a:cubicBezTo>
                    <a:pt x="36590" y="5014"/>
                    <a:pt x="36600" y="4992"/>
                    <a:pt x="36611" y="4982"/>
                  </a:cubicBezTo>
                  <a:cubicBezTo>
                    <a:pt x="36696" y="4876"/>
                    <a:pt x="36780" y="4759"/>
                    <a:pt x="36865" y="4643"/>
                  </a:cubicBezTo>
                  <a:cubicBezTo>
                    <a:pt x="36960" y="4590"/>
                    <a:pt x="37044" y="4516"/>
                    <a:pt x="37119" y="4432"/>
                  </a:cubicBezTo>
                  <a:cubicBezTo>
                    <a:pt x="37362" y="4188"/>
                    <a:pt x="37468" y="3870"/>
                    <a:pt x="37426" y="3564"/>
                  </a:cubicBezTo>
                  <a:cubicBezTo>
                    <a:pt x="37585" y="3171"/>
                    <a:pt x="37807" y="2526"/>
                    <a:pt x="37574" y="1891"/>
                  </a:cubicBezTo>
                  <a:cubicBezTo>
                    <a:pt x="37479" y="1615"/>
                    <a:pt x="37288" y="1372"/>
                    <a:pt x="37044" y="1202"/>
                  </a:cubicBezTo>
                  <a:cubicBezTo>
                    <a:pt x="36971" y="1160"/>
                    <a:pt x="36896" y="1117"/>
                    <a:pt x="36823" y="1086"/>
                  </a:cubicBezTo>
                  <a:cubicBezTo>
                    <a:pt x="36642" y="630"/>
                    <a:pt x="36230" y="303"/>
                    <a:pt x="35753" y="239"/>
                  </a:cubicBezTo>
                  <a:cubicBezTo>
                    <a:pt x="35668" y="223"/>
                    <a:pt x="35586" y="218"/>
                    <a:pt x="35510" y="218"/>
                  </a:cubicBezTo>
                  <a:cubicBezTo>
                    <a:pt x="35433" y="218"/>
                    <a:pt x="35362" y="223"/>
                    <a:pt x="35298" y="228"/>
                  </a:cubicBezTo>
                  <a:cubicBezTo>
                    <a:pt x="35256" y="228"/>
                    <a:pt x="35199" y="233"/>
                    <a:pt x="35157" y="233"/>
                  </a:cubicBezTo>
                  <a:cubicBezTo>
                    <a:pt x="35136" y="233"/>
                    <a:pt x="35118" y="232"/>
                    <a:pt x="35107" y="228"/>
                  </a:cubicBezTo>
                  <a:cubicBezTo>
                    <a:pt x="35065" y="218"/>
                    <a:pt x="35012" y="197"/>
                    <a:pt x="34959" y="165"/>
                  </a:cubicBezTo>
                  <a:cubicBezTo>
                    <a:pt x="34781" y="100"/>
                    <a:pt x="34546" y="1"/>
                    <a:pt x="34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855;p68"/>
            <p:cNvSpPr/>
            <p:nvPr/>
          </p:nvSpPr>
          <p:spPr>
            <a:xfrm>
              <a:off x="4082450" y="4193200"/>
              <a:ext cx="147175" cy="185275"/>
            </a:xfrm>
            <a:custGeom>
              <a:avLst/>
              <a:gdLst/>
              <a:ahLst/>
              <a:cxnLst/>
              <a:rect l="l" t="t" r="r" b="b"/>
              <a:pathLst>
                <a:path w="5887" h="7411" extrusionOk="0">
                  <a:moveTo>
                    <a:pt x="3102" y="2974"/>
                  </a:moveTo>
                  <a:lnTo>
                    <a:pt x="2372" y="4107"/>
                  </a:lnTo>
                  <a:lnTo>
                    <a:pt x="2584" y="3440"/>
                  </a:lnTo>
                  <a:lnTo>
                    <a:pt x="3102" y="2974"/>
                  </a:lnTo>
                  <a:close/>
                  <a:moveTo>
                    <a:pt x="4722" y="0"/>
                  </a:moveTo>
                  <a:cubicBezTo>
                    <a:pt x="4676" y="0"/>
                    <a:pt x="4630" y="3"/>
                    <a:pt x="4584" y="9"/>
                  </a:cubicBezTo>
                  <a:cubicBezTo>
                    <a:pt x="4362" y="42"/>
                    <a:pt x="4161" y="147"/>
                    <a:pt x="3991" y="306"/>
                  </a:cubicBezTo>
                  <a:lnTo>
                    <a:pt x="2276" y="1873"/>
                  </a:lnTo>
                  <a:cubicBezTo>
                    <a:pt x="2192" y="1757"/>
                    <a:pt x="2086" y="1651"/>
                    <a:pt x="1949" y="1566"/>
                  </a:cubicBezTo>
                  <a:cubicBezTo>
                    <a:pt x="1748" y="1434"/>
                    <a:pt x="1513" y="1371"/>
                    <a:pt x="1277" y="1371"/>
                  </a:cubicBezTo>
                  <a:cubicBezTo>
                    <a:pt x="1190" y="1371"/>
                    <a:pt x="1103" y="1379"/>
                    <a:pt x="1017" y="1397"/>
                  </a:cubicBezTo>
                  <a:cubicBezTo>
                    <a:pt x="688" y="1470"/>
                    <a:pt x="413" y="1661"/>
                    <a:pt x="234" y="1947"/>
                  </a:cubicBezTo>
                  <a:cubicBezTo>
                    <a:pt x="64" y="2222"/>
                    <a:pt x="1" y="2550"/>
                    <a:pt x="74" y="2879"/>
                  </a:cubicBezTo>
                  <a:cubicBezTo>
                    <a:pt x="149" y="3196"/>
                    <a:pt x="339" y="3472"/>
                    <a:pt x="615" y="3651"/>
                  </a:cubicBezTo>
                  <a:cubicBezTo>
                    <a:pt x="721" y="3726"/>
                    <a:pt x="848" y="3757"/>
                    <a:pt x="985" y="3757"/>
                  </a:cubicBezTo>
                  <a:lnTo>
                    <a:pt x="1059" y="3757"/>
                  </a:lnTo>
                  <a:lnTo>
                    <a:pt x="328" y="6034"/>
                  </a:lnTo>
                  <a:cubicBezTo>
                    <a:pt x="255" y="6256"/>
                    <a:pt x="255" y="6489"/>
                    <a:pt x="318" y="6700"/>
                  </a:cubicBezTo>
                  <a:cubicBezTo>
                    <a:pt x="382" y="6933"/>
                    <a:pt x="530" y="7135"/>
                    <a:pt x="742" y="7262"/>
                  </a:cubicBezTo>
                  <a:cubicBezTo>
                    <a:pt x="900" y="7357"/>
                    <a:pt x="1080" y="7410"/>
                    <a:pt x="1271" y="7410"/>
                  </a:cubicBezTo>
                  <a:cubicBezTo>
                    <a:pt x="1641" y="7410"/>
                    <a:pt x="2001" y="7208"/>
                    <a:pt x="2213" y="6881"/>
                  </a:cubicBezTo>
                  <a:lnTo>
                    <a:pt x="5548" y="1661"/>
                  </a:lnTo>
                  <a:cubicBezTo>
                    <a:pt x="5887" y="1143"/>
                    <a:pt x="5760" y="465"/>
                    <a:pt x="5273" y="158"/>
                  </a:cubicBezTo>
                  <a:cubicBezTo>
                    <a:pt x="5109" y="54"/>
                    <a:pt x="4919" y="0"/>
                    <a:pt x="47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856;p68"/>
            <p:cNvSpPr/>
            <p:nvPr/>
          </p:nvSpPr>
          <p:spPr>
            <a:xfrm>
              <a:off x="3972350" y="4318100"/>
              <a:ext cx="94250" cy="79950"/>
            </a:xfrm>
            <a:custGeom>
              <a:avLst/>
              <a:gdLst/>
              <a:ahLst/>
              <a:cxnLst/>
              <a:rect l="l" t="t" r="r" b="b"/>
              <a:pathLst>
                <a:path w="3770" h="3198" extrusionOk="0">
                  <a:moveTo>
                    <a:pt x="1440" y="0"/>
                  </a:moveTo>
                  <a:cubicBezTo>
                    <a:pt x="1154" y="0"/>
                    <a:pt x="911" y="180"/>
                    <a:pt x="826" y="445"/>
                  </a:cubicBezTo>
                  <a:cubicBezTo>
                    <a:pt x="794" y="551"/>
                    <a:pt x="773" y="657"/>
                    <a:pt x="752" y="751"/>
                  </a:cubicBezTo>
                  <a:cubicBezTo>
                    <a:pt x="657" y="762"/>
                    <a:pt x="561" y="794"/>
                    <a:pt x="455" y="826"/>
                  </a:cubicBezTo>
                  <a:cubicBezTo>
                    <a:pt x="180" y="911"/>
                    <a:pt x="0" y="1154"/>
                    <a:pt x="0" y="1440"/>
                  </a:cubicBezTo>
                  <a:cubicBezTo>
                    <a:pt x="0" y="1715"/>
                    <a:pt x="180" y="1958"/>
                    <a:pt x="455" y="2043"/>
                  </a:cubicBezTo>
                  <a:cubicBezTo>
                    <a:pt x="561" y="2075"/>
                    <a:pt x="657" y="2107"/>
                    <a:pt x="752" y="2118"/>
                  </a:cubicBezTo>
                  <a:cubicBezTo>
                    <a:pt x="773" y="2212"/>
                    <a:pt x="794" y="2318"/>
                    <a:pt x="826" y="2424"/>
                  </a:cubicBezTo>
                  <a:cubicBezTo>
                    <a:pt x="911" y="2689"/>
                    <a:pt x="1154" y="2869"/>
                    <a:pt x="1440" y="2869"/>
                  </a:cubicBezTo>
                  <a:cubicBezTo>
                    <a:pt x="1620" y="2869"/>
                    <a:pt x="1789" y="2795"/>
                    <a:pt x="1906" y="2668"/>
                  </a:cubicBezTo>
                  <a:lnTo>
                    <a:pt x="2001" y="2699"/>
                  </a:lnTo>
                  <a:cubicBezTo>
                    <a:pt x="2012" y="2710"/>
                    <a:pt x="2022" y="2710"/>
                    <a:pt x="2043" y="2710"/>
                  </a:cubicBezTo>
                  <a:cubicBezTo>
                    <a:pt x="2043" y="2721"/>
                    <a:pt x="2043" y="2732"/>
                    <a:pt x="2054" y="2753"/>
                  </a:cubicBezTo>
                  <a:cubicBezTo>
                    <a:pt x="2139" y="3017"/>
                    <a:pt x="2382" y="3197"/>
                    <a:pt x="2657" y="3197"/>
                  </a:cubicBezTo>
                  <a:cubicBezTo>
                    <a:pt x="2944" y="3197"/>
                    <a:pt x="3187" y="3017"/>
                    <a:pt x="3271" y="2753"/>
                  </a:cubicBezTo>
                  <a:cubicBezTo>
                    <a:pt x="3271" y="2732"/>
                    <a:pt x="3282" y="2721"/>
                    <a:pt x="3282" y="2710"/>
                  </a:cubicBezTo>
                  <a:cubicBezTo>
                    <a:pt x="3293" y="2710"/>
                    <a:pt x="3304" y="2710"/>
                    <a:pt x="3314" y="2699"/>
                  </a:cubicBezTo>
                  <a:cubicBezTo>
                    <a:pt x="3589" y="2615"/>
                    <a:pt x="3769" y="2372"/>
                    <a:pt x="3769" y="2085"/>
                  </a:cubicBezTo>
                  <a:cubicBezTo>
                    <a:pt x="3769" y="1810"/>
                    <a:pt x="3589" y="1567"/>
                    <a:pt x="3314" y="1482"/>
                  </a:cubicBezTo>
                  <a:cubicBezTo>
                    <a:pt x="3304" y="1471"/>
                    <a:pt x="3293" y="1471"/>
                    <a:pt x="3282" y="1471"/>
                  </a:cubicBezTo>
                  <a:cubicBezTo>
                    <a:pt x="3282" y="1461"/>
                    <a:pt x="3271" y="1450"/>
                    <a:pt x="3271" y="1429"/>
                  </a:cubicBezTo>
                  <a:cubicBezTo>
                    <a:pt x="3187" y="1175"/>
                    <a:pt x="2954" y="995"/>
                    <a:pt x="2690" y="984"/>
                  </a:cubicBezTo>
                  <a:cubicBezTo>
                    <a:pt x="2615" y="911"/>
                    <a:pt x="2530" y="857"/>
                    <a:pt x="2424" y="826"/>
                  </a:cubicBezTo>
                  <a:cubicBezTo>
                    <a:pt x="2319" y="794"/>
                    <a:pt x="2213" y="773"/>
                    <a:pt x="2118" y="751"/>
                  </a:cubicBezTo>
                  <a:cubicBezTo>
                    <a:pt x="2107" y="657"/>
                    <a:pt x="2086" y="551"/>
                    <a:pt x="2054" y="445"/>
                  </a:cubicBezTo>
                  <a:cubicBezTo>
                    <a:pt x="1970" y="180"/>
                    <a:pt x="1716" y="0"/>
                    <a:pt x="1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857;p68"/>
            <p:cNvSpPr/>
            <p:nvPr/>
          </p:nvSpPr>
          <p:spPr>
            <a:xfrm>
              <a:off x="4426250" y="4142875"/>
              <a:ext cx="106175" cy="82075"/>
            </a:xfrm>
            <a:custGeom>
              <a:avLst/>
              <a:gdLst/>
              <a:ahLst/>
              <a:cxnLst/>
              <a:rect l="l" t="t" r="r" b="b"/>
              <a:pathLst>
                <a:path w="4247" h="3283" extrusionOk="0">
                  <a:moveTo>
                    <a:pt x="2807" y="1"/>
                  </a:moveTo>
                  <a:cubicBezTo>
                    <a:pt x="2531" y="1"/>
                    <a:pt x="2277" y="180"/>
                    <a:pt x="2203" y="445"/>
                  </a:cubicBezTo>
                  <a:cubicBezTo>
                    <a:pt x="2160" y="551"/>
                    <a:pt x="2139" y="657"/>
                    <a:pt x="2129" y="752"/>
                  </a:cubicBezTo>
                  <a:cubicBezTo>
                    <a:pt x="2033" y="763"/>
                    <a:pt x="1928" y="794"/>
                    <a:pt x="1822" y="826"/>
                  </a:cubicBezTo>
                  <a:cubicBezTo>
                    <a:pt x="1652" y="879"/>
                    <a:pt x="1515" y="1006"/>
                    <a:pt x="1441" y="1154"/>
                  </a:cubicBezTo>
                  <a:cubicBezTo>
                    <a:pt x="1346" y="1102"/>
                    <a:pt x="1229" y="1069"/>
                    <a:pt x="1113" y="1069"/>
                  </a:cubicBezTo>
                  <a:cubicBezTo>
                    <a:pt x="826" y="1069"/>
                    <a:pt x="583" y="1250"/>
                    <a:pt x="499" y="1514"/>
                  </a:cubicBezTo>
                  <a:cubicBezTo>
                    <a:pt x="499" y="1525"/>
                    <a:pt x="488" y="1535"/>
                    <a:pt x="488" y="1546"/>
                  </a:cubicBezTo>
                  <a:cubicBezTo>
                    <a:pt x="478" y="1556"/>
                    <a:pt x="467" y="1556"/>
                    <a:pt x="456" y="1556"/>
                  </a:cubicBezTo>
                  <a:cubicBezTo>
                    <a:pt x="181" y="1641"/>
                    <a:pt x="1" y="1895"/>
                    <a:pt x="1" y="2171"/>
                  </a:cubicBezTo>
                  <a:cubicBezTo>
                    <a:pt x="1" y="2457"/>
                    <a:pt x="181" y="2700"/>
                    <a:pt x="456" y="2785"/>
                  </a:cubicBezTo>
                  <a:cubicBezTo>
                    <a:pt x="467" y="2785"/>
                    <a:pt x="478" y="2796"/>
                    <a:pt x="488" y="2796"/>
                  </a:cubicBezTo>
                  <a:cubicBezTo>
                    <a:pt x="488" y="2806"/>
                    <a:pt x="499" y="2817"/>
                    <a:pt x="499" y="2827"/>
                  </a:cubicBezTo>
                  <a:cubicBezTo>
                    <a:pt x="583" y="3102"/>
                    <a:pt x="826" y="3283"/>
                    <a:pt x="1113" y="3283"/>
                  </a:cubicBezTo>
                  <a:cubicBezTo>
                    <a:pt x="1388" y="3283"/>
                    <a:pt x="1631" y="3102"/>
                    <a:pt x="1716" y="2827"/>
                  </a:cubicBezTo>
                  <a:cubicBezTo>
                    <a:pt x="1727" y="2817"/>
                    <a:pt x="1727" y="2806"/>
                    <a:pt x="1727" y="2796"/>
                  </a:cubicBezTo>
                  <a:cubicBezTo>
                    <a:pt x="1748" y="2796"/>
                    <a:pt x="1758" y="2785"/>
                    <a:pt x="1769" y="2785"/>
                  </a:cubicBezTo>
                  <a:cubicBezTo>
                    <a:pt x="1970" y="2721"/>
                    <a:pt x="2118" y="2563"/>
                    <a:pt x="2182" y="2372"/>
                  </a:cubicBezTo>
                  <a:cubicBezTo>
                    <a:pt x="2193" y="2393"/>
                    <a:pt x="2193" y="2403"/>
                    <a:pt x="2203" y="2425"/>
                  </a:cubicBezTo>
                  <a:cubicBezTo>
                    <a:pt x="2287" y="2690"/>
                    <a:pt x="2531" y="2869"/>
                    <a:pt x="2807" y="2869"/>
                  </a:cubicBezTo>
                  <a:cubicBezTo>
                    <a:pt x="3092" y="2869"/>
                    <a:pt x="3336" y="2690"/>
                    <a:pt x="3421" y="2425"/>
                  </a:cubicBezTo>
                  <a:cubicBezTo>
                    <a:pt x="3452" y="2319"/>
                    <a:pt x="3473" y="2213"/>
                    <a:pt x="3494" y="2118"/>
                  </a:cubicBezTo>
                  <a:cubicBezTo>
                    <a:pt x="3590" y="2097"/>
                    <a:pt x="3685" y="2076"/>
                    <a:pt x="3791" y="2043"/>
                  </a:cubicBezTo>
                  <a:cubicBezTo>
                    <a:pt x="4066" y="1959"/>
                    <a:pt x="4246" y="1716"/>
                    <a:pt x="4246" y="1429"/>
                  </a:cubicBezTo>
                  <a:cubicBezTo>
                    <a:pt x="4246" y="1154"/>
                    <a:pt x="4066" y="911"/>
                    <a:pt x="3791" y="826"/>
                  </a:cubicBezTo>
                  <a:cubicBezTo>
                    <a:pt x="3685" y="794"/>
                    <a:pt x="3590" y="763"/>
                    <a:pt x="3494" y="752"/>
                  </a:cubicBezTo>
                  <a:cubicBezTo>
                    <a:pt x="3473" y="657"/>
                    <a:pt x="3452" y="551"/>
                    <a:pt x="3421" y="445"/>
                  </a:cubicBezTo>
                  <a:cubicBezTo>
                    <a:pt x="3336" y="180"/>
                    <a:pt x="3092" y="1"/>
                    <a:pt x="28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858;p68"/>
            <p:cNvSpPr/>
            <p:nvPr/>
          </p:nvSpPr>
          <p:spPr>
            <a:xfrm>
              <a:off x="4030825" y="4208775"/>
              <a:ext cx="55350" cy="55350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1113" y="0"/>
                  </a:moveTo>
                  <a:cubicBezTo>
                    <a:pt x="827" y="0"/>
                    <a:pt x="583" y="191"/>
                    <a:pt x="499" y="456"/>
                  </a:cubicBezTo>
                  <a:cubicBezTo>
                    <a:pt x="499" y="466"/>
                    <a:pt x="488" y="477"/>
                    <a:pt x="488" y="487"/>
                  </a:cubicBezTo>
                  <a:cubicBezTo>
                    <a:pt x="478" y="498"/>
                    <a:pt x="467" y="498"/>
                    <a:pt x="456" y="498"/>
                  </a:cubicBezTo>
                  <a:cubicBezTo>
                    <a:pt x="181" y="583"/>
                    <a:pt x="1" y="837"/>
                    <a:pt x="1" y="1112"/>
                  </a:cubicBezTo>
                  <a:cubicBezTo>
                    <a:pt x="1" y="1388"/>
                    <a:pt x="181" y="1642"/>
                    <a:pt x="456" y="1726"/>
                  </a:cubicBezTo>
                  <a:cubicBezTo>
                    <a:pt x="467" y="1726"/>
                    <a:pt x="478" y="1726"/>
                    <a:pt x="488" y="1737"/>
                  </a:cubicBezTo>
                  <a:cubicBezTo>
                    <a:pt x="488" y="1748"/>
                    <a:pt x="499" y="1758"/>
                    <a:pt x="499" y="1769"/>
                  </a:cubicBezTo>
                  <a:cubicBezTo>
                    <a:pt x="583" y="2033"/>
                    <a:pt x="827" y="2213"/>
                    <a:pt x="1113" y="2213"/>
                  </a:cubicBezTo>
                  <a:cubicBezTo>
                    <a:pt x="1388" y="2213"/>
                    <a:pt x="1631" y="2033"/>
                    <a:pt x="1716" y="1769"/>
                  </a:cubicBezTo>
                  <a:cubicBezTo>
                    <a:pt x="1727" y="1758"/>
                    <a:pt x="1727" y="1748"/>
                    <a:pt x="1727" y="1737"/>
                  </a:cubicBezTo>
                  <a:cubicBezTo>
                    <a:pt x="1737" y="1726"/>
                    <a:pt x="1758" y="1726"/>
                    <a:pt x="1769" y="1726"/>
                  </a:cubicBezTo>
                  <a:cubicBezTo>
                    <a:pt x="2033" y="1642"/>
                    <a:pt x="2214" y="1388"/>
                    <a:pt x="2214" y="1112"/>
                  </a:cubicBezTo>
                  <a:cubicBezTo>
                    <a:pt x="2214" y="826"/>
                    <a:pt x="2033" y="583"/>
                    <a:pt x="1769" y="498"/>
                  </a:cubicBezTo>
                  <a:cubicBezTo>
                    <a:pt x="1758" y="498"/>
                    <a:pt x="1737" y="498"/>
                    <a:pt x="1727" y="487"/>
                  </a:cubicBezTo>
                  <a:cubicBezTo>
                    <a:pt x="1727" y="477"/>
                    <a:pt x="1727" y="466"/>
                    <a:pt x="1716" y="456"/>
                  </a:cubicBezTo>
                  <a:cubicBezTo>
                    <a:pt x="1631" y="191"/>
                    <a:pt x="1388" y="0"/>
                    <a:pt x="1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859;p68"/>
            <p:cNvSpPr/>
            <p:nvPr/>
          </p:nvSpPr>
          <p:spPr>
            <a:xfrm>
              <a:off x="4546700" y="4202950"/>
              <a:ext cx="50025" cy="50050"/>
            </a:xfrm>
            <a:custGeom>
              <a:avLst/>
              <a:gdLst/>
              <a:ahLst/>
              <a:cxnLst/>
              <a:rect l="l" t="t" r="r" b="b"/>
              <a:pathLst>
                <a:path w="2001" h="2002" extrusionOk="0">
                  <a:moveTo>
                    <a:pt x="1006" y="0"/>
                  </a:moveTo>
                  <a:cubicBezTo>
                    <a:pt x="741" y="0"/>
                    <a:pt x="508" y="160"/>
                    <a:pt x="413" y="403"/>
                  </a:cubicBezTo>
                  <a:cubicBezTo>
                    <a:pt x="170" y="498"/>
                    <a:pt x="0" y="742"/>
                    <a:pt x="0" y="1007"/>
                  </a:cubicBezTo>
                  <a:cubicBezTo>
                    <a:pt x="0" y="1261"/>
                    <a:pt x="170" y="1504"/>
                    <a:pt x="413" y="1600"/>
                  </a:cubicBezTo>
                  <a:cubicBezTo>
                    <a:pt x="508" y="1843"/>
                    <a:pt x="741" y="2002"/>
                    <a:pt x="1006" y="2002"/>
                  </a:cubicBezTo>
                  <a:cubicBezTo>
                    <a:pt x="1271" y="2002"/>
                    <a:pt x="1504" y="1843"/>
                    <a:pt x="1598" y="1600"/>
                  </a:cubicBezTo>
                  <a:cubicBezTo>
                    <a:pt x="1842" y="1504"/>
                    <a:pt x="2001" y="1261"/>
                    <a:pt x="2001" y="1007"/>
                  </a:cubicBezTo>
                  <a:cubicBezTo>
                    <a:pt x="2001" y="742"/>
                    <a:pt x="1842" y="498"/>
                    <a:pt x="1598" y="403"/>
                  </a:cubicBezTo>
                  <a:cubicBezTo>
                    <a:pt x="1504" y="160"/>
                    <a:pt x="1271" y="0"/>
                    <a:pt x="1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860;p68"/>
            <p:cNvSpPr/>
            <p:nvPr/>
          </p:nvSpPr>
          <p:spPr>
            <a:xfrm>
              <a:off x="3801375" y="4820175"/>
              <a:ext cx="1061375" cy="46875"/>
            </a:xfrm>
            <a:custGeom>
              <a:avLst/>
              <a:gdLst/>
              <a:ahLst/>
              <a:cxnLst/>
              <a:rect l="l" t="t" r="r" b="b"/>
              <a:pathLst>
                <a:path w="42455" h="1875" extrusionOk="0">
                  <a:moveTo>
                    <a:pt x="21227" y="0"/>
                  </a:moveTo>
                  <a:cubicBezTo>
                    <a:pt x="9507" y="0"/>
                    <a:pt x="0" y="424"/>
                    <a:pt x="0" y="943"/>
                  </a:cubicBezTo>
                  <a:cubicBezTo>
                    <a:pt x="0" y="1451"/>
                    <a:pt x="9507" y="1875"/>
                    <a:pt x="21227" y="1875"/>
                  </a:cubicBezTo>
                  <a:cubicBezTo>
                    <a:pt x="32947" y="1875"/>
                    <a:pt x="42454" y="1451"/>
                    <a:pt x="42454" y="943"/>
                  </a:cubicBezTo>
                  <a:cubicBezTo>
                    <a:pt x="42454" y="424"/>
                    <a:pt x="32947" y="0"/>
                    <a:pt x="21227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861;p68"/>
            <p:cNvSpPr/>
            <p:nvPr/>
          </p:nvSpPr>
          <p:spPr>
            <a:xfrm>
              <a:off x="4188325" y="4680750"/>
              <a:ext cx="478025" cy="152425"/>
            </a:xfrm>
            <a:custGeom>
              <a:avLst/>
              <a:gdLst/>
              <a:ahLst/>
              <a:cxnLst/>
              <a:rect l="l" t="t" r="r" b="b"/>
              <a:pathLst>
                <a:path w="19121" h="6097" extrusionOk="0">
                  <a:moveTo>
                    <a:pt x="8087" y="0"/>
                  </a:moveTo>
                  <a:cubicBezTo>
                    <a:pt x="6623" y="0"/>
                    <a:pt x="6130" y="1237"/>
                    <a:pt x="6130" y="1237"/>
                  </a:cubicBezTo>
                  <a:cubicBezTo>
                    <a:pt x="3504" y="1237"/>
                    <a:pt x="3621" y="3831"/>
                    <a:pt x="3621" y="3831"/>
                  </a:cubicBezTo>
                  <a:cubicBezTo>
                    <a:pt x="3592" y="3831"/>
                    <a:pt x="3562" y="3830"/>
                    <a:pt x="3533" y="3830"/>
                  </a:cubicBezTo>
                  <a:cubicBezTo>
                    <a:pt x="364" y="3830"/>
                    <a:pt x="0" y="6097"/>
                    <a:pt x="0" y="6097"/>
                  </a:cubicBezTo>
                  <a:lnTo>
                    <a:pt x="19121" y="6054"/>
                  </a:lnTo>
                  <a:cubicBezTo>
                    <a:pt x="18661" y="4710"/>
                    <a:pt x="17661" y="4389"/>
                    <a:pt x="16811" y="4389"/>
                  </a:cubicBezTo>
                  <a:cubicBezTo>
                    <a:pt x="16035" y="4389"/>
                    <a:pt x="15383" y="4657"/>
                    <a:pt x="15383" y="4657"/>
                  </a:cubicBezTo>
                  <a:cubicBezTo>
                    <a:pt x="15223" y="4013"/>
                    <a:pt x="14738" y="3853"/>
                    <a:pt x="14295" y="3853"/>
                  </a:cubicBezTo>
                  <a:cubicBezTo>
                    <a:pt x="13855" y="3853"/>
                    <a:pt x="13456" y="4010"/>
                    <a:pt x="13456" y="4010"/>
                  </a:cubicBezTo>
                  <a:cubicBezTo>
                    <a:pt x="13168" y="2436"/>
                    <a:pt x="11775" y="2199"/>
                    <a:pt x="10960" y="2199"/>
                  </a:cubicBezTo>
                  <a:cubicBezTo>
                    <a:pt x="10608" y="2199"/>
                    <a:pt x="10365" y="2243"/>
                    <a:pt x="10365" y="2243"/>
                  </a:cubicBezTo>
                  <a:cubicBezTo>
                    <a:pt x="10365" y="2243"/>
                    <a:pt x="10259" y="274"/>
                    <a:pt x="8491" y="30"/>
                  </a:cubicBezTo>
                  <a:cubicBezTo>
                    <a:pt x="8349" y="9"/>
                    <a:pt x="8214" y="0"/>
                    <a:pt x="8087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62;p68"/>
            <p:cNvSpPr/>
            <p:nvPr/>
          </p:nvSpPr>
          <p:spPr>
            <a:xfrm>
              <a:off x="3858000" y="4775150"/>
              <a:ext cx="201975" cy="64375"/>
            </a:xfrm>
            <a:custGeom>
              <a:avLst/>
              <a:gdLst/>
              <a:ahLst/>
              <a:cxnLst/>
              <a:rect l="l" t="t" r="r" b="b"/>
              <a:pathLst>
                <a:path w="8079" h="2575" extrusionOk="0">
                  <a:moveTo>
                    <a:pt x="4657" y="0"/>
                  </a:moveTo>
                  <a:cubicBezTo>
                    <a:pt x="4604" y="0"/>
                    <a:pt x="4548" y="4"/>
                    <a:pt x="4490" y="13"/>
                  </a:cubicBezTo>
                  <a:cubicBezTo>
                    <a:pt x="3749" y="118"/>
                    <a:pt x="3695" y="954"/>
                    <a:pt x="3695" y="954"/>
                  </a:cubicBezTo>
                  <a:cubicBezTo>
                    <a:pt x="3695" y="954"/>
                    <a:pt x="3588" y="934"/>
                    <a:pt x="3435" y="934"/>
                  </a:cubicBezTo>
                  <a:cubicBezTo>
                    <a:pt x="3090" y="934"/>
                    <a:pt x="2511" y="1036"/>
                    <a:pt x="2393" y="1695"/>
                  </a:cubicBezTo>
                  <a:cubicBezTo>
                    <a:pt x="2393" y="1695"/>
                    <a:pt x="2228" y="1631"/>
                    <a:pt x="2043" y="1631"/>
                  </a:cubicBezTo>
                  <a:cubicBezTo>
                    <a:pt x="1855" y="1631"/>
                    <a:pt x="1648" y="1698"/>
                    <a:pt x="1578" y="1971"/>
                  </a:cubicBezTo>
                  <a:cubicBezTo>
                    <a:pt x="1578" y="1971"/>
                    <a:pt x="1303" y="1858"/>
                    <a:pt x="976" y="1858"/>
                  </a:cubicBezTo>
                  <a:cubicBezTo>
                    <a:pt x="617" y="1858"/>
                    <a:pt x="194" y="1994"/>
                    <a:pt x="1" y="2564"/>
                  </a:cubicBezTo>
                  <a:lnTo>
                    <a:pt x="8078" y="2575"/>
                  </a:lnTo>
                  <a:cubicBezTo>
                    <a:pt x="8078" y="2575"/>
                    <a:pt x="7923" y="1621"/>
                    <a:pt x="6597" y="1621"/>
                  </a:cubicBezTo>
                  <a:cubicBezTo>
                    <a:pt x="6583" y="1621"/>
                    <a:pt x="6568" y="1622"/>
                    <a:pt x="6554" y="1622"/>
                  </a:cubicBezTo>
                  <a:cubicBezTo>
                    <a:pt x="6554" y="1622"/>
                    <a:pt x="6596" y="531"/>
                    <a:pt x="5485" y="531"/>
                  </a:cubicBezTo>
                  <a:cubicBezTo>
                    <a:pt x="5485" y="531"/>
                    <a:pt x="5278" y="0"/>
                    <a:pt x="4657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863;p68"/>
            <p:cNvSpPr/>
            <p:nvPr/>
          </p:nvSpPr>
          <p:spPr>
            <a:xfrm>
              <a:off x="4006475" y="4413175"/>
              <a:ext cx="120475" cy="92575"/>
            </a:xfrm>
            <a:custGeom>
              <a:avLst/>
              <a:gdLst/>
              <a:ahLst/>
              <a:cxnLst/>
              <a:rect l="l" t="t" r="r" b="b"/>
              <a:pathLst>
                <a:path w="4819" h="3703" extrusionOk="0">
                  <a:moveTo>
                    <a:pt x="4490" y="82"/>
                  </a:moveTo>
                  <a:cubicBezTo>
                    <a:pt x="4574" y="82"/>
                    <a:pt x="4649" y="114"/>
                    <a:pt x="4691" y="167"/>
                  </a:cubicBezTo>
                  <a:cubicBezTo>
                    <a:pt x="4776" y="284"/>
                    <a:pt x="4723" y="463"/>
                    <a:pt x="4585" y="559"/>
                  </a:cubicBezTo>
                  <a:lnTo>
                    <a:pt x="551" y="3545"/>
                  </a:lnTo>
                  <a:cubicBezTo>
                    <a:pt x="488" y="3597"/>
                    <a:pt x="414" y="3618"/>
                    <a:pt x="329" y="3618"/>
                  </a:cubicBezTo>
                  <a:cubicBezTo>
                    <a:pt x="255" y="3618"/>
                    <a:pt x="191" y="3587"/>
                    <a:pt x="160" y="3534"/>
                  </a:cubicBezTo>
                  <a:cubicBezTo>
                    <a:pt x="85" y="3439"/>
                    <a:pt x="107" y="3312"/>
                    <a:pt x="181" y="3206"/>
                  </a:cubicBezTo>
                  <a:lnTo>
                    <a:pt x="1812" y="1183"/>
                  </a:lnTo>
                  <a:cubicBezTo>
                    <a:pt x="1843" y="1131"/>
                    <a:pt x="1896" y="1088"/>
                    <a:pt x="1960" y="1067"/>
                  </a:cubicBezTo>
                  <a:lnTo>
                    <a:pt x="4374" y="103"/>
                  </a:lnTo>
                  <a:cubicBezTo>
                    <a:pt x="4416" y="93"/>
                    <a:pt x="4458" y="82"/>
                    <a:pt x="4490" y="82"/>
                  </a:cubicBezTo>
                  <a:close/>
                  <a:moveTo>
                    <a:pt x="4490" y="0"/>
                  </a:moveTo>
                  <a:cubicBezTo>
                    <a:pt x="4442" y="0"/>
                    <a:pt x="4392" y="10"/>
                    <a:pt x="4341" y="30"/>
                  </a:cubicBezTo>
                  <a:lnTo>
                    <a:pt x="1928" y="993"/>
                  </a:lnTo>
                  <a:cubicBezTo>
                    <a:pt x="1854" y="1025"/>
                    <a:pt x="1790" y="1067"/>
                    <a:pt x="1748" y="1131"/>
                  </a:cubicBezTo>
                  <a:lnTo>
                    <a:pt x="128" y="3152"/>
                  </a:lnTo>
                  <a:cubicBezTo>
                    <a:pt x="22" y="3291"/>
                    <a:pt x="1" y="3460"/>
                    <a:pt x="96" y="3576"/>
                  </a:cubicBezTo>
                  <a:cubicBezTo>
                    <a:pt x="149" y="3650"/>
                    <a:pt x="234" y="3693"/>
                    <a:pt x="329" y="3693"/>
                  </a:cubicBezTo>
                  <a:cubicBezTo>
                    <a:pt x="339" y="3703"/>
                    <a:pt x="339" y="3703"/>
                    <a:pt x="351" y="3703"/>
                  </a:cubicBezTo>
                  <a:cubicBezTo>
                    <a:pt x="435" y="3703"/>
                    <a:pt x="530" y="3672"/>
                    <a:pt x="605" y="3608"/>
                  </a:cubicBezTo>
                  <a:lnTo>
                    <a:pt x="4638" y="623"/>
                  </a:lnTo>
                  <a:cubicBezTo>
                    <a:pt x="4723" y="559"/>
                    <a:pt x="4776" y="474"/>
                    <a:pt x="4797" y="390"/>
                  </a:cubicBezTo>
                  <a:cubicBezTo>
                    <a:pt x="4818" y="294"/>
                    <a:pt x="4807" y="199"/>
                    <a:pt x="4755" y="125"/>
                  </a:cubicBezTo>
                  <a:cubicBezTo>
                    <a:pt x="4689" y="45"/>
                    <a:pt x="4594" y="0"/>
                    <a:pt x="4490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864;p68"/>
            <p:cNvSpPr/>
            <p:nvPr/>
          </p:nvSpPr>
          <p:spPr>
            <a:xfrm>
              <a:off x="4029775" y="4413850"/>
              <a:ext cx="25175" cy="27325"/>
            </a:xfrm>
            <a:custGeom>
              <a:avLst/>
              <a:gdLst/>
              <a:ahLst/>
              <a:cxnLst/>
              <a:rect l="l" t="t" r="r" b="b"/>
              <a:pathLst>
                <a:path w="1007" h="1093" extrusionOk="0">
                  <a:moveTo>
                    <a:pt x="523" y="1"/>
                  </a:moveTo>
                  <a:cubicBezTo>
                    <a:pt x="413" y="1"/>
                    <a:pt x="304" y="33"/>
                    <a:pt x="212" y="98"/>
                  </a:cubicBezTo>
                  <a:cubicBezTo>
                    <a:pt x="106" y="172"/>
                    <a:pt x="43" y="288"/>
                    <a:pt x="22" y="426"/>
                  </a:cubicBezTo>
                  <a:cubicBezTo>
                    <a:pt x="0" y="553"/>
                    <a:pt x="33" y="680"/>
                    <a:pt x="106" y="786"/>
                  </a:cubicBezTo>
                  <a:cubicBezTo>
                    <a:pt x="119" y="798"/>
                    <a:pt x="131" y="804"/>
                    <a:pt x="143" y="804"/>
                  </a:cubicBezTo>
                  <a:cubicBezTo>
                    <a:pt x="152" y="804"/>
                    <a:pt x="161" y="801"/>
                    <a:pt x="170" y="796"/>
                  </a:cubicBezTo>
                  <a:cubicBezTo>
                    <a:pt x="181" y="786"/>
                    <a:pt x="191" y="754"/>
                    <a:pt x="170" y="744"/>
                  </a:cubicBezTo>
                  <a:cubicBezTo>
                    <a:pt x="106" y="648"/>
                    <a:pt x="85" y="542"/>
                    <a:pt x="96" y="436"/>
                  </a:cubicBezTo>
                  <a:cubicBezTo>
                    <a:pt x="117" y="320"/>
                    <a:pt x="170" y="225"/>
                    <a:pt x="254" y="161"/>
                  </a:cubicBezTo>
                  <a:cubicBezTo>
                    <a:pt x="330" y="111"/>
                    <a:pt x="412" y="81"/>
                    <a:pt x="495" y="81"/>
                  </a:cubicBezTo>
                  <a:cubicBezTo>
                    <a:pt x="517" y="81"/>
                    <a:pt x="540" y="83"/>
                    <a:pt x="562" y="87"/>
                  </a:cubicBezTo>
                  <a:cubicBezTo>
                    <a:pt x="678" y="98"/>
                    <a:pt x="774" y="161"/>
                    <a:pt x="837" y="246"/>
                  </a:cubicBezTo>
                  <a:cubicBezTo>
                    <a:pt x="901" y="342"/>
                    <a:pt x="932" y="447"/>
                    <a:pt x="911" y="553"/>
                  </a:cubicBezTo>
                  <a:cubicBezTo>
                    <a:pt x="901" y="659"/>
                    <a:pt x="837" y="765"/>
                    <a:pt x="752" y="829"/>
                  </a:cubicBezTo>
                  <a:cubicBezTo>
                    <a:pt x="731" y="839"/>
                    <a:pt x="731" y="860"/>
                    <a:pt x="741" y="881"/>
                  </a:cubicBezTo>
                  <a:lnTo>
                    <a:pt x="890" y="1083"/>
                  </a:lnTo>
                  <a:cubicBezTo>
                    <a:pt x="901" y="1093"/>
                    <a:pt x="911" y="1093"/>
                    <a:pt x="922" y="1093"/>
                  </a:cubicBezTo>
                  <a:cubicBezTo>
                    <a:pt x="932" y="1093"/>
                    <a:pt x="932" y="1093"/>
                    <a:pt x="943" y="1083"/>
                  </a:cubicBezTo>
                  <a:cubicBezTo>
                    <a:pt x="964" y="1072"/>
                    <a:pt x="964" y="1050"/>
                    <a:pt x="953" y="1029"/>
                  </a:cubicBezTo>
                  <a:lnTo>
                    <a:pt x="826" y="860"/>
                  </a:lnTo>
                  <a:cubicBezTo>
                    <a:pt x="922" y="786"/>
                    <a:pt x="974" y="680"/>
                    <a:pt x="996" y="563"/>
                  </a:cubicBezTo>
                  <a:cubicBezTo>
                    <a:pt x="1007" y="436"/>
                    <a:pt x="974" y="309"/>
                    <a:pt x="901" y="203"/>
                  </a:cubicBezTo>
                  <a:cubicBezTo>
                    <a:pt x="826" y="98"/>
                    <a:pt x="710" y="24"/>
                    <a:pt x="572" y="3"/>
                  </a:cubicBezTo>
                  <a:cubicBezTo>
                    <a:pt x="556" y="1"/>
                    <a:pt x="540" y="1"/>
                    <a:pt x="52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865;p68"/>
            <p:cNvSpPr/>
            <p:nvPr/>
          </p:nvSpPr>
          <p:spPr>
            <a:xfrm>
              <a:off x="4004650" y="4412525"/>
              <a:ext cx="187400" cy="189050"/>
            </a:xfrm>
            <a:custGeom>
              <a:avLst/>
              <a:gdLst/>
              <a:ahLst/>
              <a:cxnLst/>
              <a:rect l="l" t="t" r="r" b="b"/>
              <a:pathLst>
                <a:path w="7496" h="7562" extrusionOk="0">
                  <a:moveTo>
                    <a:pt x="4561" y="1"/>
                  </a:moveTo>
                  <a:cubicBezTo>
                    <a:pt x="4445" y="1"/>
                    <a:pt x="4327" y="22"/>
                    <a:pt x="4214" y="66"/>
                  </a:cubicBezTo>
                  <a:lnTo>
                    <a:pt x="2615" y="712"/>
                  </a:lnTo>
                  <a:cubicBezTo>
                    <a:pt x="3091" y="1369"/>
                    <a:pt x="2424" y="1781"/>
                    <a:pt x="2424" y="1781"/>
                  </a:cubicBezTo>
                  <a:cubicBezTo>
                    <a:pt x="2424" y="1781"/>
                    <a:pt x="2201" y="1976"/>
                    <a:pt x="1917" y="1976"/>
                  </a:cubicBezTo>
                  <a:cubicBezTo>
                    <a:pt x="1737" y="1976"/>
                    <a:pt x="1533" y="1898"/>
                    <a:pt x="1344" y="1644"/>
                  </a:cubicBezTo>
                  <a:lnTo>
                    <a:pt x="264" y="2999"/>
                  </a:lnTo>
                  <a:cubicBezTo>
                    <a:pt x="53" y="3263"/>
                    <a:pt x="0" y="3634"/>
                    <a:pt x="127" y="3952"/>
                  </a:cubicBezTo>
                  <a:lnTo>
                    <a:pt x="932" y="5889"/>
                  </a:lnTo>
                  <a:lnTo>
                    <a:pt x="1906" y="5497"/>
                  </a:lnTo>
                  <a:lnTo>
                    <a:pt x="2064" y="5434"/>
                  </a:lnTo>
                  <a:lnTo>
                    <a:pt x="2001" y="5286"/>
                  </a:lnTo>
                  <a:lnTo>
                    <a:pt x="1641" y="4396"/>
                  </a:lnTo>
                  <a:lnTo>
                    <a:pt x="3991" y="7561"/>
                  </a:lnTo>
                  <a:lnTo>
                    <a:pt x="7496" y="4968"/>
                  </a:lnTo>
                  <a:lnTo>
                    <a:pt x="5145" y="1792"/>
                  </a:lnTo>
                  <a:lnTo>
                    <a:pt x="5897" y="2395"/>
                  </a:lnTo>
                  <a:lnTo>
                    <a:pt x="6024" y="2491"/>
                  </a:lnTo>
                  <a:lnTo>
                    <a:pt x="6119" y="2385"/>
                  </a:lnTo>
                  <a:lnTo>
                    <a:pt x="6786" y="1548"/>
                  </a:lnTo>
                  <a:lnTo>
                    <a:pt x="5166" y="214"/>
                  </a:lnTo>
                  <a:cubicBezTo>
                    <a:pt x="4993" y="76"/>
                    <a:pt x="4780" y="1"/>
                    <a:pt x="4561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866;p68"/>
            <p:cNvSpPr/>
            <p:nvPr/>
          </p:nvSpPr>
          <p:spPr>
            <a:xfrm>
              <a:off x="4091975" y="4519775"/>
              <a:ext cx="93975" cy="73325"/>
            </a:xfrm>
            <a:custGeom>
              <a:avLst/>
              <a:gdLst/>
              <a:ahLst/>
              <a:cxnLst/>
              <a:rect l="l" t="t" r="r" b="b"/>
              <a:pathLst>
                <a:path w="3759" h="2933" extrusionOk="0">
                  <a:moveTo>
                    <a:pt x="3505" y="1"/>
                  </a:moveTo>
                  <a:lnTo>
                    <a:pt x="1" y="2594"/>
                  </a:lnTo>
                  <a:lnTo>
                    <a:pt x="244" y="2933"/>
                  </a:lnTo>
                  <a:lnTo>
                    <a:pt x="3759" y="339"/>
                  </a:lnTo>
                  <a:lnTo>
                    <a:pt x="3505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867;p68"/>
            <p:cNvSpPr/>
            <p:nvPr/>
          </p:nvSpPr>
          <p:spPr>
            <a:xfrm>
              <a:off x="4078475" y="4501775"/>
              <a:ext cx="94000" cy="73325"/>
            </a:xfrm>
            <a:custGeom>
              <a:avLst/>
              <a:gdLst/>
              <a:ahLst/>
              <a:cxnLst/>
              <a:rect l="l" t="t" r="r" b="b"/>
              <a:pathLst>
                <a:path w="3760" h="2933" extrusionOk="0">
                  <a:moveTo>
                    <a:pt x="3505" y="1"/>
                  </a:moveTo>
                  <a:lnTo>
                    <a:pt x="0" y="2594"/>
                  </a:lnTo>
                  <a:lnTo>
                    <a:pt x="254" y="2933"/>
                  </a:lnTo>
                  <a:lnTo>
                    <a:pt x="3759" y="339"/>
                  </a:lnTo>
                  <a:lnTo>
                    <a:pt x="3505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868;p68"/>
            <p:cNvSpPr/>
            <p:nvPr/>
          </p:nvSpPr>
          <p:spPr>
            <a:xfrm>
              <a:off x="4064700" y="4482975"/>
              <a:ext cx="94000" cy="73350"/>
            </a:xfrm>
            <a:custGeom>
              <a:avLst/>
              <a:gdLst/>
              <a:ahLst/>
              <a:cxnLst/>
              <a:rect l="l" t="t" r="r" b="b"/>
              <a:pathLst>
                <a:path w="3760" h="2934" extrusionOk="0">
                  <a:moveTo>
                    <a:pt x="3506" y="1"/>
                  </a:moveTo>
                  <a:lnTo>
                    <a:pt x="1" y="2595"/>
                  </a:lnTo>
                  <a:lnTo>
                    <a:pt x="255" y="2934"/>
                  </a:lnTo>
                  <a:lnTo>
                    <a:pt x="3760" y="339"/>
                  </a:lnTo>
                  <a:lnTo>
                    <a:pt x="3506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869;p68"/>
            <p:cNvSpPr/>
            <p:nvPr/>
          </p:nvSpPr>
          <p:spPr>
            <a:xfrm>
              <a:off x="4208450" y="4541900"/>
              <a:ext cx="140025" cy="40375"/>
            </a:xfrm>
            <a:custGeom>
              <a:avLst/>
              <a:gdLst/>
              <a:ahLst/>
              <a:cxnLst/>
              <a:rect l="l" t="t" r="r" b="b"/>
              <a:pathLst>
                <a:path w="5601" h="1615" extrusionOk="0">
                  <a:moveTo>
                    <a:pt x="2880" y="79"/>
                  </a:moveTo>
                  <a:cubicBezTo>
                    <a:pt x="2922" y="79"/>
                    <a:pt x="2975" y="90"/>
                    <a:pt x="3017" y="111"/>
                  </a:cubicBezTo>
                  <a:lnTo>
                    <a:pt x="5336" y="1074"/>
                  </a:lnTo>
                  <a:cubicBezTo>
                    <a:pt x="5452" y="1127"/>
                    <a:pt x="5526" y="1222"/>
                    <a:pt x="5505" y="1328"/>
                  </a:cubicBezTo>
                  <a:cubicBezTo>
                    <a:pt x="5494" y="1391"/>
                    <a:pt x="5463" y="1455"/>
                    <a:pt x="5399" y="1487"/>
                  </a:cubicBezTo>
                  <a:cubicBezTo>
                    <a:pt x="5351" y="1519"/>
                    <a:pt x="5296" y="1533"/>
                    <a:pt x="5234" y="1533"/>
                  </a:cubicBezTo>
                  <a:cubicBezTo>
                    <a:pt x="5216" y="1533"/>
                    <a:pt x="5196" y="1532"/>
                    <a:pt x="5177" y="1529"/>
                  </a:cubicBezTo>
                  <a:lnTo>
                    <a:pt x="370" y="873"/>
                  </a:lnTo>
                  <a:cubicBezTo>
                    <a:pt x="201" y="852"/>
                    <a:pt x="85" y="725"/>
                    <a:pt x="106" y="598"/>
                  </a:cubicBezTo>
                  <a:cubicBezTo>
                    <a:pt x="116" y="492"/>
                    <a:pt x="212" y="407"/>
                    <a:pt x="339" y="396"/>
                  </a:cubicBezTo>
                  <a:lnTo>
                    <a:pt x="2837" y="90"/>
                  </a:lnTo>
                  <a:cubicBezTo>
                    <a:pt x="2847" y="90"/>
                    <a:pt x="2858" y="79"/>
                    <a:pt x="2880" y="79"/>
                  </a:cubicBezTo>
                  <a:close/>
                  <a:moveTo>
                    <a:pt x="2883" y="1"/>
                  </a:moveTo>
                  <a:cubicBezTo>
                    <a:pt x="2864" y="1"/>
                    <a:pt x="2845" y="2"/>
                    <a:pt x="2826" y="5"/>
                  </a:cubicBezTo>
                  <a:lnTo>
                    <a:pt x="328" y="311"/>
                  </a:lnTo>
                  <a:cubicBezTo>
                    <a:pt x="169" y="333"/>
                    <a:pt x="42" y="438"/>
                    <a:pt x="31" y="587"/>
                  </a:cubicBezTo>
                  <a:cubicBezTo>
                    <a:pt x="0" y="756"/>
                    <a:pt x="148" y="925"/>
                    <a:pt x="360" y="958"/>
                  </a:cubicBezTo>
                  <a:lnTo>
                    <a:pt x="5166" y="1614"/>
                  </a:lnTo>
                  <a:lnTo>
                    <a:pt x="5230" y="1614"/>
                  </a:lnTo>
                  <a:cubicBezTo>
                    <a:pt x="5304" y="1614"/>
                    <a:pt x="5378" y="1593"/>
                    <a:pt x="5442" y="1561"/>
                  </a:cubicBezTo>
                  <a:cubicBezTo>
                    <a:pt x="5526" y="1508"/>
                    <a:pt x="5579" y="1434"/>
                    <a:pt x="5590" y="1339"/>
                  </a:cubicBezTo>
                  <a:cubicBezTo>
                    <a:pt x="5600" y="1201"/>
                    <a:pt x="5515" y="1064"/>
                    <a:pt x="5367" y="1000"/>
                  </a:cubicBezTo>
                  <a:lnTo>
                    <a:pt x="3049" y="36"/>
                  </a:lnTo>
                  <a:cubicBezTo>
                    <a:pt x="2993" y="13"/>
                    <a:pt x="2938" y="1"/>
                    <a:pt x="288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870;p68"/>
            <p:cNvSpPr/>
            <p:nvPr/>
          </p:nvSpPr>
          <p:spPr>
            <a:xfrm>
              <a:off x="4272225" y="4514425"/>
              <a:ext cx="24100" cy="29725"/>
            </a:xfrm>
            <a:custGeom>
              <a:avLst/>
              <a:gdLst/>
              <a:ahLst/>
              <a:cxnLst/>
              <a:rect l="l" t="t" r="r" b="b"/>
              <a:pathLst>
                <a:path w="964" h="1189" extrusionOk="0">
                  <a:moveTo>
                    <a:pt x="492" y="1"/>
                  </a:moveTo>
                  <a:cubicBezTo>
                    <a:pt x="381" y="1"/>
                    <a:pt x="273" y="33"/>
                    <a:pt x="180" y="98"/>
                  </a:cubicBezTo>
                  <a:cubicBezTo>
                    <a:pt x="85" y="172"/>
                    <a:pt x="11" y="288"/>
                    <a:pt x="0" y="415"/>
                  </a:cubicBezTo>
                  <a:cubicBezTo>
                    <a:pt x="0" y="436"/>
                    <a:pt x="11" y="458"/>
                    <a:pt x="32" y="458"/>
                  </a:cubicBezTo>
                  <a:cubicBezTo>
                    <a:pt x="53" y="458"/>
                    <a:pt x="75" y="447"/>
                    <a:pt x="75" y="426"/>
                  </a:cubicBezTo>
                  <a:cubicBezTo>
                    <a:pt x="96" y="320"/>
                    <a:pt x="148" y="225"/>
                    <a:pt x="233" y="161"/>
                  </a:cubicBezTo>
                  <a:cubicBezTo>
                    <a:pt x="300" y="111"/>
                    <a:pt x="380" y="81"/>
                    <a:pt x="463" y="81"/>
                  </a:cubicBezTo>
                  <a:cubicBezTo>
                    <a:pt x="485" y="81"/>
                    <a:pt x="507" y="83"/>
                    <a:pt x="529" y="87"/>
                  </a:cubicBezTo>
                  <a:cubicBezTo>
                    <a:pt x="635" y="98"/>
                    <a:pt x="720" y="151"/>
                    <a:pt x="783" y="236"/>
                  </a:cubicBezTo>
                  <a:cubicBezTo>
                    <a:pt x="858" y="320"/>
                    <a:pt x="879" y="426"/>
                    <a:pt x="868" y="532"/>
                  </a:cubicBezTo>
                  <a:cubicBezTo>
                    <a:pt x="847" y="638"/>
                    <a:pt x="795" y="733"/>
                    <a:pt x="710" y="796"/>
                  </a:cubicBezTo>
                  <a:cubicBezTo>
                    <a:pt x="638" y="850"/>
                    <a:pt x="552" y="873"/>
                    <a:pt x="463" y="873"/>
                  </a:cubicBezTo>
                  <a:cubicBezTo>
                    <a:pt x="447" y="873"/>
                    <a:pt x="430" y="873"/>
                    <a:pt x="413" y="871"/>
                  </a:cubicBezTo>
                  <a:cubicBezTo>
                    <a:pt x="392" y="871"/>
                    <a:pt x="381" y="881"/>
                    <a:pt x="371" y="902"/>
                  </a:cubicBezTo>
                  <a:lnTo>
                    <a:pt x="339" y="1146"/>
                  </a:lnTo>
                  <a:cubicBezTo>
                    <a:pt x="339" y="1167"/>
                    <a:pt x="350" y="1178"/>
                    <a:pt x="371" y="1189"/>
                  </a:cubicBezTo>
                  <a:lnTo>
                    <a:pt x="381" y="1189"/>
                  </a:lnTo>
                  <a:cubicBezTo>
                    <a:pt x="402" y="1189"/>
                    <a:pt x="413" y="1167"/>
                    <a:pt x="424" y="1156"/>
                  </a:cubicBezTo>
                  <a:lnTo>
                    <a:pt x="445" y="956"/>
                  </a:lnTo>
                  <a:cubicBezTo>
                    <a:pt x="562" y="956"/>
                    <a:pt x="667" y="923"/>
                    <a:pt x="762" y="860"/>
                  </a:cubicBezTo>
                  <a:cubicBezTo>
                    <a:pt x="858" y="775"/>
                    <a:pt x="932" y="669"/>
                    <a:pt x="943" y="542"/>
                  </a:cubicBezTo>
                  <a:cubicBezTo>
                    <a:pt x="964" y="415"/>
                    <a:pt x="932" y="288"/>
                    <a:pt x="847" y="193"/>
                  </a:cubicBezTo>
                  <a:cubicBezTo>
                    <a:pt x="773" y="87"/>
                    <a:pt x="667" y="24"/>
                    <a:pt x="540" y="3"/>
                  </a:cubicBezTo>
                  <a:cubicBezTo>
                    <a:pt x="524" y="1"/>
                    <a:pt x="508" y="1"/>
                    <a:pt x="492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871;p68"/>
            <p:cNvSpPr/>
            <p:nvPr/>
          </p:nvSpPr>
          <p:spPr>
            <a:xfrm>
              <a:off x="4183800" y="4542550"/>
              <a:ext cx="174475" cy="161475"/>
            </a:xfrm>
            <a:custGeom>
              <a:avLst/>
              <a:gdLst/>
              <a:ahLst/>
              <a:cxnLst/>
              <a:rect l="l" t="t" r="r" b="b"/>
              <a:pathLst>
                <a:path w="6979" h="6459" extrusionOk="0">
                  <a:moveTo>
                    <a:pt x="3146" y="0"/>
                  </a:moveTo>
                  <a:lnTo>
                    <a:pt x="1494" y="212"/>
                  </a:lnTo>
                  <a:cubicBezTo>
                    <a:pt x="1155" y="243"/>
                    <a:pt x="880" y="466"/>
                    <a:pt x="753" y="772"/>
                  </a:cubicBezTo>
                  <a:lnTo>
                    <a:pt x="1" y="2657"/>
                  </a:lnTo>
                  <a:lnTo>
                    <a:pt x="933" y="3049"/>
                  </a:lnTo>
                  <a:lnTo>
                    <a:pt x="1092" y="3102"/>
                  </a:lnTo>
                  <a:lnTo>
                    <a:pt x="1144" y="2964"/>
                  </a:lnTo>
                  <a:lnTo>
                    <a:pt x="1504" y="2106"/>
                  </a:lnTo>
                  <a:lnTo>
                    <a:pt x="986" y="5886"/>
                  </a:lnTo>
                  <a:lnTo>
                    <a:pt x="5167" y="6458"/>
                  </a:lnTo>
                  <a:lnTo>
                    <a:pt x="5687" y="2678"/>
                  </a:lnTo>
                  <a:lnTo>
                    <a:pt x="5803" y="3600"/>
                  </a:lnTo>
                  <a:lnTo>
                    <a:pt x="5814" y="3748"/>
                  </a:lnTo>
                  <a:lnTo>
                    <a:pt x="5962" y="3737"/>
                  </a:lnTo>
                  <a:lnTo>
                    <a:pt x="6978" y="3610"/>
                  </a:lnTo>
                  <a:lnTo>
                    <a:pt x="6767" y="1598"/>
                  </a:lnTo>
                  <a:cubicBezTo>
                    <a:pt x="6724" y="1259"/>
                    <a:pt x="6512" y="984"/>
                    <a:pt x="6205" y="847"/>
                  </a:cubicBezTo>
                  <a:lnTo>
                    <a:pt x="4659" y="212"/>
                  </a:lnTo>
                  <a:cubicBezTo>
                    <a:pt x="4584" y="760"/>
                    <a:pt x="4185" y="839"/>
                    <a:pt x="3958" y="839"/>
                  </a:cubicBezTo>
                  <a:cubicBezTo>
                    <a:pt x="3866" y="839"/>
                    <a:pt x="3802" y="826"/>
                    <a:pt x="3802" y="826"/>
                  </a:cubicBezTo>
                  <a:cubicBezTo>
                    <a:pt x="3802" y="826"/>
                    <a:pt x="3040" y="783"/>
                    <a:pt x="3146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872;p68"/>
            <p:cNvSpPr/>
            <p:nvPr/>
          </p:nvSpPr>
          <p:spPr>
            <a:xfrm>
              <a:off x="4209750" y="4669575"/>
              <a:ext cx="106175" cy="24375"/>
            </a:xfrm>
            <a:custGeom>
              <a:avLst/>
              <a:gdLst/>
              <a:ahLst/>
              <a:cxnLst/>
              <a:rect l="l" t="t" r="r" b="b"/>
              <a:pathLst>
                <a:path w="4247" h="975" extrusionOk="0">
                  <a:moveTo>
                    <a:pt x="54" y="1"/>
                  </a:moveTo>
                  <a:lnTo>
                    <a:pt x="1" y="403"/>
                  </a:lnTo>
                  <a:lnTo>
                    <a:pt x="4183" y="975"/>
                  </a:lnTo>
                  <a:lnTo>
                    <a:pt x="4246" y="572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873;p68"/>
            <p:cNvSpPr/>
            <p:nvPr/>
          </p:nvSpPr>
          <p:spPr>
            <a:xfrm>
              <a:off x="4212675" y="4648125"/>
              <a:ext cx="106150" cy="24375"/>
            </a:xfrm>
            <a:custGeom>
              <a:avLst/>
              <a:gdLst/>
              <a:ahLst/>
              <a:cxnLst/>
              <a:rect l="l" t="t" r="r" b="b"/>
              <a:pathLst>
                <a:path w="4246" h="975" extrusionOk="0">
                  <a:moveTo>
                    <a:pt x="64" y="1"/>
                  </a:moveTo>
                  <a:lnTo>
                    <a:pt x="0" y="403"/>
                  </a:lnTo>
                  <a:lnTo>
                    <a:pt x="4182" y="975"/>
                  </a:lnTo>
                  <a:lnTo>
                    <a:pt x="4245" y="56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874;p68"/>
            <p:cNvSpPr/>
            <p:nvPr/>
          </p:nvSpPr>
          <p:spPr>
            <a:xfrm>
              <a:off x="4215850" y="4625650"/>
              <a:ext cx="105900" cy="24375"/>
            </a:xfrm>
            <a:custGeom>
              <a:avLst/>
              <a:gdLst/>
              <a:ahLst/>
              <a:cxnLst/>
              <a:rect l="l" t="t" r="r" b="b"/>
              <a:pathLst>
                <a:path w="4236" h="975" extrusionOk="0">
                  <a:moveTo>
                    <a:pt x="53" y="0"/>
                  </a:moveTo>
                  <a:lnTo>
                    <a:pt x="0" y="403"/>
                  </a:lnTo>
                  <a:lnTo>
                    <a:pt x="4182" y="974"/>
                  </a:lnTo>
                  <a:lnTo>
                    <a:pt x="4235" y="57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875;p68"/>
            <p:cNvSpPr/>
            <p:nvPr/>
          </p:nvSpPr>
          <p:spPr>
            <a:xfrm>
              <a:off x="4419375" y="4418325"/>
              <a:ext cx="143475" cy="64425"/>
            </a:xfrm>
            <a:custGeom>
              <a:avLst/>
              <a:gdLst/>
              <a:ahLst/>
              <a:cxnLst/>
              <a:rect l="l" t="t" r="r" b="b"/>
              <a:pathLst>
                <a:path w="5739" h="2577" extrusionOk="0">
                  <a:moveTo>
                    <a:pt x="415" y="77"/>
                  </a:moveTo>
                  <a:cubicBezTo>
                    <a:pt x="425" y="77"/>
                    <a:pt x="435" y="77"/>
                    <a:pt x="445" y="78"/>
                  </a:cubicBezTo>
                  <a:lnTo>
                    <a:pt x="3124" y="374"/>
                  </a:lnTo>
                  <a:cubicBezTo>
                    <a:pt x="3188" y="384"/>
                    <a:pt x="3251" y="406"/>
                    <a:pt x="3315" y="448"/>
                  </a:cubicBezTo>
                  <a:lnTo>
                    <a:pt x="5495" y="2026"/>
                  </a:lnTo>
                  <a:cubicBezTo>
                    <a:pt x="5612" y="2100"/>
                    <a:pt x="5654" y="2227"/>
                    <a:pt x="5612" y="2343"/>
                  </a:cubicBezTo>
                  <a:cubicBezTo>
                    <a:pt x="5574" y="2442"/>
                    <a:pt x="5470" y="2497"/>
                    <a:pt x="5357" y="2497"/>
                  </a:cubicBezTo>
                  <a:cubicBezTo>
                    <a:pt x="5312" y="2497"/>
                    <a:pt x="5265" y="2488"/>
                    <a:pt x="5220" y="2470"/>
                  </a:cubicBezTo>
                  <a:lnTo>
                    <a:pt x="350" y="596"/>
                  </a:lnTo>
                  <a:cubicBezTo>
                    <a:pt x="181" y="533"/>
                    <a:pt x="96" y="374"/>
                    <a:pt x="149" y="236"/>
                  </a:cubicBezTo>
                  <a:cubicBezTo>
                    <a:pt x="188" y="138"/>
                    <a:pt x="291" y="77"/>
                    <a:pt x="415" y="77"/>
                  </a:cubicBezTo>
                  <a:close/>
                  <a:moveTo>
                    <a:pt x="402" y="0"/>
                  </a:moveTo>
                  <a:cubicBezTo>
                    <a:pt x="246" y="0"/>
                    <a:pt x="122" y="81"/>
                    <a:pt x="75" y="205"/>
                  </a:cubicBezTo>
                  <a:cubicBezTo>
                    <a:pt x="0" y="384"/>
                    <a:pt x="117" y="596"/>
                    <a:pt x="318" y="671"/>
                  </a:cubicBezTo>
                  <a:lnTo>
                    <a:pt x="5188" y="2544"/>
                  </a:lnTo>
                  <a:cubicBezTo>
                    <a:pt x="5241" y="2565"/>
                    <a:pt x="5294" y="2576"/>
                    <a:pt x="5357" y="2576"/>
                  </a:cubicBezTo>
                  <a:cubicBezTo>
                    <a:pt x="5506" y="2576"/>
                    <a:pt x="5633" y="2502"/>
                    <a:pt x="5686" y="2365"/>
                  </a:cubicBezTo>
                  <a:cubicBezTo>
                    <a:pt x="5739" y="2227"/>
                    <a:pt x="5686" y="2057"/>
                    <a:pt x="5538" y="1962"/>
                  </a:cubicBezTo>
                  <a:lnTo>
                    <a:pt x="3357" y="384"/>
                  </a:lnTo>
                  <a:cubicBezTo>
                    <a:pt x="3293" y="332"/>
                    <a:pt x="3219" y="300"/>
                    <a:pt x="3134" y="300"/>
                  </a:cubicBezTo>
                  <a:lnTo>
                    <a:pt x="456" y="3"/>
                  </a:lnTo>
                  <a:cubicBezTo>
                    <a:pt x="438" y="1"/>
                    <a:pt x="419" y="0"/>
                    <a:pt x="402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876;p68"/>
            <p:cNvSpPr/>
            <p:nvPr/>
          </p:nvSpPr>
          <p:spPr>
            <a:xfrm>
              <a:off x="4494825" y="4397650"/>
              <a:ext cx="26475" cy="30575"/>
            </a:xfrm>
            <a:custGeom>
              <a:avLst/>
              <a:gdLst/>
              <a:ahLst/>
              <a:cxnLst/>
              <a:rect l="l" t="t" r="r" b="b"/>
              <a:pathLst>
                <a:path w="1059" h="1223" extrusionOk="0">
                  <a:moveTo>
                    <a:pt x="481" y="1"/>
                  </a:moveTo>
                  <a:cubicBezTo>
                    <a:pt x="275" y="1"/>
                    <a:pt x="81" y="127"/>
                    <a:pt x="0" y="322"/>
                  </a:cubicBezTo>
                  <a:cubicBezTo>
                    <a:pt x="0" y="343"/>
                    <a:pt x="10" y="375"/>
                    <a:pt x="31" y="375"/>
                  </a:cubicBezTo>
                  <a:cubicBezTo>
                    <a:pt x="34" y="378"/>
                    <a:pt x="39" y="379"/>
                    <a:pt x="44" y="379"/>
                  </a:cubicBezTo>
                  <a:cubicBezTo>
                    <a:pt x="57" y="379"/>
                    <a:pt x="74" y="370"/>
                    <a:pt x="74" y="354"/>
                  </a:cubicBezTo>
                  <a:cubicBezTo>
                    <a:pt x="139" y="183"/>
                    <a:pt x="304" y="81"/>
                    <a:pt x="477" y="81"/>
                  </a:cubicBezTo>
                  <a:cubicBezTo>
                    <a:pt x="530" y="81"/>
                    <a:pt x="584" y="91"/>
                    <a:pt x="635" y="110"/>
                  </a:cubicBezTo>
                  <a:cubicBezTo>
                    <a:pt x="857" y="195"/>
                    <a:pt x="963" y="439"/>
                    <a:pt x="878" y="661"/>
                  </a:cubicBezTo>
                  <a:cubicBezTo>
                    <a:pt x="813" y="834"/>
                    <a:pt x="651" y="943"/>
                    <a:pt x="478" y="943"/>
                  </a:cubicBezTo>
                  <a:cubicBezTo>
                    <a:pt x="428" y="943"/>
                    <a:pt x="377" y="934"/>
                    <a:pt x="328" y="915"/>
                  </a:cubicBezTo>
                  <a:cubicBezTo>
                    <a:pt x="323" y="910"/>
                    <a:pt x="318" y="907"/>
                    <a:pt x="312" y="907"/>
                  </a:cubicBezTo>
                  <a:cubicBezTo>
                    <a:pt x="307" y="907"/>
                    <a:pt x="302" y="910"/>
                    <a:pt x="297" y="915"/>
                  </a:cubicBezTo>
                  <a:cubicBezTo>
                    <a:pt x="286" y="915"/>
                    <a:pt x="275" y="926"/>
                    <a:pt x="275" y="936"/>
                  </a:cubicBezTo>
                  <a:lnTo>
                    <a:pt x="180" y="1169"/>
                  </a:lnTo>
                  <a:cubicBezTo>
                    <a:pt x="170" y="1190"/>
                    <a:pt x="180" y="1211"/>
                    <a:pt x="201" y="1222"/>
                  </a:cubicBezTo>
                  <a:lnTo>
                    <a:pt x="222" y="1222"/>
                  </a:lnTo>
                  <a:cubicBezTo>
                    <a:pt x="233" y="1222"/>
                    <a:pt x="254" y="1222"/>
                    <a:pt x="254" y="1201"/>
                  </a:cubicBezTo>
                  <a:lnTo>
                    <a:pt x="339" y="1000"/>
                  </a:lnTo>
                  <a:cubicBezTo>
                    <a:pt x="386" y="1014"/>
                    <a:pt x="433" y="1021"/>
                    <a:pt x="481" y="1021"/>
                  </a:cubicBezTo>
                  <a:cubicBezTo>
                    <a:pt x="681" y="1021"/>
                    <a:pt x="876" y="898"/>
                    <a:pt x="953" y="693"/>
                  </a:cubicBezTo>
                  <a:cubicBezTo>
                    <a:pt x="1059" y="428"/>
                    <a:pt x="921" y="132"/>
                    <a:pt x="667" y="37"/>
                  </a:cubicBezTo>
                  <a:cubicBezTo>
                    <a:pt x="605" y="12"/>
                    <a:pt x="543" y="1"/>
                    <a:pt x="48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877;p68"/>
            <p:cNvSpPr/>
            <p:nvPr/>
          </p:nvSpPr>
          <p:spPr>
            <a:xfrm>
              <a:off x="4350825" y="4518450"/>
              <a:ext cx="22000" cy="17750"/>
            </a:xfrm>
            <a:custGeom>
              <a:avLst/>
              <a:gdLst/>
              <a:ahLst/>
              <a:cxnLst/>
              <a:rect l="l" t="t" r="r" b="b"/>
              <a:pathLst>
                <a:path w="880" h="710" extrusionOk="0">
                  <a:moveTo>
                    <a:pt x="117" y="0"/>
                  </a:moveTo>
                  <a:lnTo>
                    <a:pt x="1" y="170"/>
                  </a:lnTo>
                  <a:lnTo>
                    <a:pt x="763" y="710"/>
                  </a:lnTo>
                  <a:lnTo>
                    <a:pt x="879" y="55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878;p68"/>
            <p:cNvSpPr/>
            <p:nvPr/>
          </p:nvSpPr>
          <p:spPr>
            <a:xfrm>
              <a:off x="4351625" y="4416975"/>
              <a:ext cx="214400" cy="183225"/>
            </a:xfrm>
            <a:custGeom>
              <a:avLst/>
              <a:gdLst/>
              <a:ahLst/>
              <a:cxnLst/>
              <a:rect l="l" t="t" r="r" b="b"/>
              <a:pathLst>
                <a:path w="8576" h="7329" extrusionOk="0">
                  <a:moveTo>
                    <a:pt x="3275" y="1"/>
                  </a:moveTo>
                  <a:cubicBezTo>
                    <a:pt x="2948" y="1"/>
                    <a:pt x="2641" y="156"/>
                    <a:pt x="2456" y="417"/>
                  </a:cubicBezTo>
                  <a:lnTo>
                    <a:pt x="54" y="3847"/>
                  </a:lnTo>
                  <a:cubicBezTo>
                    <a:pt x="0" y="3922"/>
                    <a:pt x="21" y="4017"/>
                    <a:pt x="85" y="4059"/>
                  </a:cubicBezTo>
                  <a:lnTo>
                    <a:pt x="858" y="4621"/>
                  </a:lnTo>
                  <a:cubicBezTo>
                    <a:pt x="886" y="4637"/>
                    <a:pt x="918" y="4645"/>
                    <a:pt x="948" y="4645"/>
                  </a:cubicBezTo>
                  <a:cubicBezTo>
                    <a:pt x="997" y="4645"/>
                    <a:pt x="1044" y="4624"/>
                    <a:pt x="1070" y="4578"/>
                  </a:cubicBezTo>
                  <a:lnTo>
                    <a:pt x="2912" y="1995"/>
                  </a:lnTo>
                  <a:lnTo>
                    <a:pt x="2912" y="1995"/>
                  </a:lnTo>
                  <a:lnTo>
                    <a:pt x="1578" y="5446"/>
                  </a:lnTo>
                  <a:cubicBezTo>
                    <a:pt x="1504" y="5647"/>
                    <a:pt x="1599" y="5880"/>
                    <a:pt x="1811" y="5965"/>
                  </a:cubicBezTo>
                  <a:lnTo>
                    <a:pt x="3547" y="6632"/>
                  </a:lnTo>
                  <a:lnTo>
                    <a:pt x="5294" y="7299"/>
                  </a:lnTo>
                  <a:cubicBezTo>
                    <a:pt x="5341" y="7319"/>
                    <a:pt x="5391" y="7328"/>
                    <a:pt x="5439" y="7328"/>
                  </a:cubicBezTo>
                  <a:cubicBezTo>
                    <a:pt x="5597" y="7328"/>
                    <a:pt x="5748" y="7230"/>
                    <a:pt x="5813" y="7077"/>
                  </a:cubicBezTo>
                  <a:lnTo>
                    <a:pt x="7136" y="3626"/>
                  </a:lnTo>
                  <a:lnTo>
                    <a:pt x="6766" y="6769"/>
                  </a:lnTo>
                  <a:cubicBezTo>
                    <a:pt x="6755" y="6854"/>
                    <a:pt x="6818" y="6929"/>
                    <a:pt x="6903" y="6939"/>
                  </a:cubicBezTo>
                  <a:lnTo>
                    <a:pt x="7846" y="7056"/>
                  </a:lnTo>
                  <a:cubicBezTo>
                    <a:pt x="7852" y="7056"/>
                    <a:pt x="7857" y="7057"/>
                    <a:pt x="7863" y="7057"/>
                  </a:cubicBezTo>
                  <a:cubicBezTo>
                    <a:pt x="7940" y="7057"/>
                    <a:pt x="8005" y="6996"/>
                    <a:pt x="8015" y="6918"/>
                  </a:cubicBezTo>
                  <a:lnTo>
                    <a:pt x="8533" y="2757"/>
                  </a:lnTo>
                  <a:cubicBezTo>
                    <a:pt x="8576" y="2408"/>
                    <a:pt x="8427" y="2059"/>
                    <a:pt x="8131" y="1847"/>
                  </a:cubicBezTo>
                  <a:lnTo>
                    <a:pt x="6681" y="798"/>
                  </a:lnTo>
                  <a:cubicBezTo>
                    <a:pt x="6518" y="1213"/>
                    <a:pt x="6234" y="1310"/>
                    <a:pt x="6003" y="1310"/>
                  </a:cubicBezTo>
                  <a:cubicBezTo>
                    <a:pt x="5797" y="1310"/>
                    <a:pt x="5632" y="1233"/>
                    <a:pt x="5632" y="1233"/>
                  </a:cubicBezTo>
                  <a:cubicBezTo>
                    <a:pt x="5632" y="1233"/>
                    <a:pt x="4849" y="989"/>
                    <a:pt x="5145" y="205"/>
                  </a:cubicBezTo>
                  <a:lnTo>
                    <a:pt x="3367" y="5"/>
                  </a:lnTo>
                  <a:cubicBezTo>
                    <a:pt x="3336" y="2"/>
                    <a:pt x="3305" y="1"/>
                    <a:pt x="3275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879;p68"/>
            <p:cNvSpPr/>
            <p:nvPr/>
          </p:nvSpPr>
          <p:spPr>
            <a:xfrm>
              <a:off x="4523925" y="4590700"/>
              <a:ext cx="23850" cy="7450"/>
            </a:xfrm>
            <a:custGeom>
              <a:avLst/>
              <a:gdLst/>
              <a:ahLst/>
              <a:cxnLst/>
              <a:rect l="l" t="t" r="r" b="b"/>
              <a:pathLst>
                <a:path w="954" h="298" extrusionOk="0">
                  <a:moveTo>
                    <a:pt x="22" y="1"/>
                  </a:moveTo>
                  <a:lnTo>
                    <a:pt x="1" y="191"/>
                  </a:lnTo>
                  <a:lnTo>
                    <a:pt x="932" y="297"/>
                  </a:lnTo>
                  <a:lnTo>
                    <a:pt x="954" y="10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880;p68"/>
            <p:cNvSpPr/>
            <p:nvPr/>
          </p:nvSpPr>
          <p:spPr>
            <a:xfrm>
              <a:off x="4394775" y="4566075"/>
              <a:ext cx="89200" cy="38675"/>
            </a:xfrm>
            <a:custGeom>
              <a:avLst/>
              <a:gdLst/>
              <a:ahLst/>
              <a:cxnLst/>
              <a:rect l="l" t="t" r="r" b="b"/>
              <a:pathLst>
                <a:path w="3568" h="1547" extrusionOk="0">
                  <a:moveTo>
                    <a:pt x="85" y="1"/>
                  </a:moveTo>
                  <a:lnTo>
                    <a:pt x="0" y="213"/>
                  </a:lnTo>
                  <a:lnTo>
                    <a:pt x="3483" y="1547"/>
                  </a:lnTo>
                  <a:lnTo>
                    <a:pt x="3568" y="1335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881;p68"/>
            <p:cNvSpPr/>
            <p:nvPr/>
          </p:nvSpPr>
          <p:spPr>
            <a:xfrm>
              <a:off x="4431550" y="4471725"/>
              <a:ext cx="69900" cy="86575"/>
            </a:xfrm>
            <a:custGeom>
              <a:avLst/>
              <a:gdLst/>
              <a:ahLst/>
              <a:cxnLst/>
              <a:rect l="l" t="t" r="r" b="b"/>
              <a:pathLst>
                <a:path w="2796" h="3463" extrusionOk="0">
                  <a:moveTo>
                    <a:pt x="1785" y="0"/>
                  </a:moveTo>
                  <a:cubicBezTo>
                    <a:pt x="1262" y="0"/>
                    <a:pt x="668" y="534"/>
                    <a:pt x="360" y="1330"/>
                  </a:cubicBezTo>
                  <a:cubicBezTo>
                    <a:pt x="0" y="2261"/>
                    <a:pt x="181" y="3193"/>
                    <a:pt x="753" y="3415"/>
                  </a:cubicBezTo>
                  <a:cubicBezTo>
                    <a:pt x="835" y="3447"/>
                    <a:pt x="921" y="3462"/>
                    <a:pt x="1010" y="3462"/>
                  </a:cubicBezTo>
                  <a:cubicBezTo>
                    <a:pt x="1533" y="3462"/>
                    <a:pt x="2127" y="2922"/>
                    <a:pt x="2435" y="2134"/>
                  </a:cubicBezTo>
                  <a:cubicBezTo>
                    <a:pt x="2795" y="1203"/>
                    <a:pt x="2616" y="271"/>
                    <a:pt x="2044" y="48"/>
                  </a:cubicBezTo>
                  <a:cubicBezTo>
                    <a:pt x="1961" y="16"/>
                    <a:pt x="1874" y="0"/>
                    <a:pt x="1785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882;p68"/>
            <p:cNvSpPr/>
            <p:nvPr/>
          </p:nvSpPr>
          <p:spPr>
            <a:xfrm>
              <a:off x="4475750" y="4419925"/>
              <a:ext cx="45275" cy="32000"/>
            </a:xfrm>
            <a:custGeom>
              <a:avLst/>
              <a:gdLst/>
              <a:ahLst/>
              <a:cxnLst/>
              <a:rect l="l" t="t" r="r" b="b"/>
              <a:pathLst>
                <a:path w="1811" h="1280" extrusionOk="0">
                  <a:moveTo>
                    <a:pt x="191" y="0"/>
                  </a:moveTo>
                  <a:cubicBezTo>
                    <a:pt x="154" y="0"/>
                    <a:pt x="115" y="21"/>
                    <a:pt x="107" y="56"/>
                  </a:cubicBezTo>
                  <a:cubicBezTo>
                    <a:pt x="1" y="320"/>
                    <a:pt x="1" y="553"/>
                    <a:pt x="96" y="755"/>
                  </a:cubicBezTo>
                  <a:cubicBezTo>
                    <a:pt x="255" y="1061"/>
                    <a:pt x="583" y="1178"/>
                    <a:pt x="636" y="1189"/>
                  </a:cubicBezTo>
                  <a:cubicBezTo>
                    <a:pt x="646" y="1200"/>
                    <a:pt x="657" y="1200"/>
                    <a:pt x="667" y="1210"/>
                  </a:cubicBezTo>
                  <a:cubicBezTo>
                    <a:pt x="734" y="1236"/>
                    <a:pt x="871" y="1279"/>
                    <a:pt x="1032" y="1279"/>
                  </a:cubicBezTo>
                  <a:cubicBezTo>
                    <a:pt x="1128" y="1279"/>
                    <a:pt x="1232" y="1264"/>
                    <a:pt x="1335" y="1221"/>
                  </a:cubicBezTo>
                  <a:cubicBezTo>
                    <a:pt x="1536" y="1136"/>
                    <a:pt x="1695" y="967"/>
                    <a:pt x="1790" y="702"/>
                  </a:cubicBezTo>
                  <a:cubicBezTo>
                    <a:pt x="1811" y="659"/>
                    <a:pt x="1790" y="617"/>
                    <a:pt x="1747" y="596"/>
                  </a:cubicBezTo>
                  <a:cubicBezTo>
                    <a:pt x="1736" y="590"/>
                    <a:pt x="1725" y="588"/>
                    <a:pt x="1713" y="588"/>
                  </a:cubicBezTo>
                  <a:cubicBezTo>
                    <a:pt x="1680" y="588"/>
                    <a:pt x="1647" y="609"/>
                    <a:pt x="1631" y="649"/>
                  </a:cubicBezTo>
                  <a:cubicBezTo>
                    <a:pt x="1547" y="861"/>
                    <a:pt x="1430" y="998"/>
                    <a:pt x="1271" y="1061"/>
                  </a:cubicBezTo>
                  <a:cubicBezTo>
                    <a:pt x="1191" y="1092"/>
                    <a:pt x="1110" y="1103"/>
                    <a:pt x="1035" y="1103"/>
                  </a:cubicBezTo>
                  <a:cubicBezTo>
                    <a:pt x="853" y="1103"/>
                    <a:pt x="707" y="1037"/>
                    <a:pt x="700" y="1030"/>
                  </a:cubicBezTo>
                  <a:lnTo>
                    <a:pt x="689" y="1030"/>
                  </a:lnTo>
                  <a:cubicBezTo>
                    <a:pt x="689" y="1030"/>
                    <a:pt x="382" y="934"/>
                    <a:pt x="255" y="670"/>
                  </a:cubicBezTo>
                  <a:cubicBezTo>
                    <a:pt x="180" y="522"/>
                    <a:pt x="180" y="331"/>
                    <a:pt x="265" y="120"/>
                  </a:cubicBezTo>
                  <a:cubicBezTo>
                    <a:pt x="276" y="77"/>
                    <a:pt x="255" y="24"/>
                    <a:pt x="213" y="3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883;p68"/>
            <p:cNvSpPr/>
            <p:nvPr/>
          </p:nvSpPr>
          <p:spPr>
            <a:xfrm>
              <a:off x="4229325" y="4296100"/>
              <a:ext cx="120200" cy="39200"/>
            </a:xfrm>
            <a:custGeom>
              <a:avLst/>
              <a:gdLst/>
              <a:ahLst/>
              <a:cxnLst/>
              <a:rect l="l" t="t" r="r" b="b"/>
              <a:pathLst>
                <a:path w="4808" h="1568" extrusionOk="0">
                  <a:moveTo>
                    <a:pt x="2483" y="82"/>
                  </a:moveTo>
                  <a:cubicBezTo>
                    <a:pt x="2517" y="82"/>
                    <a:pt x="2556" y="91"/>
                    <a:pt x="2595" y="107"/>
                  </a:cubicBezTo>
                  <a:lnTo>
                    <a:pt x="4575" y="1007"/>
                  </a:lnTo>
                  <a:cubicBezTo>
                    <a:pt x="4670" y="1050"/>
                    <a:pt x="4734" y="1155"/>
                    <a:pt x="4713" y="1261"/>
                  </a:cubicBezTo>
                  <a:cubicBezTo>
                    <a:pt x="4703" y="1387"/>
                    <a:pt x="4596" y="1486"/>
                    <a:pt x="4472" y="1486"/>
                  </a:cubicBezTo>
                  <a:cubicBezTo>
                    <a:pt x="4461" y="1486"/>
                    <a:pt x="4449" y="1485"/>
                    <a:pt x="4437" y="1483"/>
                  </a:cubicBezTo>
                  <a:lnTo>
                    <a:pt x="319" y="996"/>
                  </a:lnTo>
                  <a:cubicBezTo>
                    <a:pt x="192" y="986"/>
                    <a:pt x="86" y="859"/>
                    <a:pt x="107" y="721"/>
                  </a:cubicBezTo>
                  <a:cubicBezTo>
                    <a:pt x="118" y="605"/>
                    <a:pt x="203" y="520"/>
                    <a:pt x="308" y="499"/>
                  </a:cubicBezTo>
                  <a:lnTo>
                    <a:pt x="2447" y="86"/>
                  </a:lnTo>
                  <a:cubicBezTo>
                    <a:pt x="2458" y="83"/>
                    <a:pt x="2470" y="82"/>
                    <a:pt x="2483" y="82"/>
                  </a:cubicBezTo>
                  <a:close/>
                  <a:moveTo>
                    <a:pt x="2497" y="1"/>
                  </a:moveTo>
                  <a:cubicBezTo>
                    <a:pt x="2472" y="1"/>
                    <a:pt x="2448" y="5"/>
                    <a:pt x="2426" y="12"/>
                  </a:cubicBezTo>
                  <a:lnTo>
                    <a:pt x="297" y="425"/>
                  </a:lnTo>
                  <a:cubicBezTo>
                    <a:pt x="149" y="446"/>
                    <a:pt x="43" y="563"/>
                    <a:pt x="22" y="711"/>
                  </a:cubicBezTo>
                  <a:cubicBezTo>
                    <a:pt x="1" y="890"/>
                    <a:pt x="139" y="1060"/>
                    <a:pt x="319" y="1081"/>
                  </a:cubicBezTo>
                  <a:lnTo>
                    <a:pt x="4426" y="1568"/>
                  </a:lnTo>
                  <a:lnTo>
                    <a:pt x="4469" y="1568"/>
                  </a:lnTo>
                  <a:cubicBezTo>
                    <a:pt x="4628" y="1568"/>
                    <a:pt x="4776" y="1441"/>
                    <a:pt x="4797" y="1272"/>
                  </a:cubicBezTo>
                  <a:cubicBezTo>
                    <a:pt x="4807" y="1123"/>
                    <a:pt x="4734" y="986"/>
                    <a:pt x="4607" y="933"/>
                  </a:cubicBezTo>
                  <a:lnTo>
                    <a:pt x="2627" y="33"/>
                  </a:lnTo>
                  <a:cubicBezTo>
                    <a:pt x="2586" y="13"/>
                    <a:pt x="2541" y="1"/>
                    <a:pt x="2497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884;p68"/>
            <p:cNvSpPr/>
            <p:nvPr/>
          </p:nvSpPr>
          <p:spPr>
            <a:xfrm>
              <a:off x="4282275" y="4267450"/>
              <a:ext cx="24650" cy="30800"/>
            </a:xfrm>
            <a:custGeom>
              <a:avLst/>
              <a:gdLst/>
              <a:ahLst/>
              <a:cxnLst/>
              <a:rect l="l" t="t" r="r" b="b"/>
              <a:pathLst>
                <a:path w="986" h="1232" extrusionOk="0">
                  <a:moveTo>
                    <a:pt x="486" y="0"/>
                  </a:moveTo>
                  <a:cubicBezTo>
                    <a:pt x="244" y="0"/>
                    <a:pt x="41" y="191"/>
                    <a:pt x="11" y="438"/>
                  </a:cubicBezTo>
                  <a:cubicBezTo>
                    <a:pt x="0" y="459"/>
                    <a:pt x="22" y="481"/>
                    <a:pt x="43" y="481"/>
                  </a:cubicBezTo>
                  <a:cubicBezTo>
                    <a:pt x="46" y="482"/>
                    <a:pt x="50" y="483"/>
                    <a:pt x="54" y="483"/>
                  </a:cubicBezTo>
                  <a:cubicBezTo>
                    <a:pt x="71" y="483"/>
                    <a:pt x="85" y="466"/>
                    <a:pt x="85" y="448"/>
                  </a:cubicBezTo>
                  <a:cubicBezTo>
                    <a:pt x="105" y="244"/>
                    <a:pt x="285" y="85"/>
                    <a:pt x="479" y="85"/>
                  </a:cubicBezTo>
                  <a:cubicBezTo>
                    <a:pt x="496" y="85"/>
                    <a:pt x="513" y="86"/>
                    <a:pt x="530" y="88"/>
                  </a:cubicBezTo>
                  <a:cubicBezTo>
                    <a:pt x="647" y="99"/>
                    <a:pt x="741" y="152"/>
                    <a:pt x="805" y="237"/>
                  </a:cubicBezTo>
                  <a:cubicBezTo>
                    <a:pt x="868" y="321"/>
                    <a:pt x="901" y="438"/>
                    <a:pt x="890" y="544"/>
                  </a:cubicBezTo>
                  <a:cubicBezTo>
                    <a:pt x="861" y="748"/>
                    <a:pt x="688" y="908"/>
                    <a:pt x="488" y="908"/>
                  </a:cubicBezTo>
                  <a:cubicBezTo>
                    <a:pt x="470" y="908"/>
                    <a:pt x="453" y="907"/>
                    <a:pt x="435" y="904"/>
                  </a:cubicBezTo>
                  <a:cubicBezTo>
                    <a:pt x="414" y="904"/>
                    <a:pt x="393" y="914"/>
                    <a:pt x="393" y="935"/>
                  </a:cubicBezTo>
                  <a:lnTo>
                    <a:pt x="360" y="1189"/>
                  </a:lnTo>
                  <a:cubicBezTo>
                    <a:pt x="360" y="1211"/>
                    <a:pt x="381" y="1222"/>
                    <a:pt x="403" y="1232"/>
                  </a:cubicBezTo>
                  <a:cubicBezTo>
                    <a:pt x="424" y="1232"/>
                    <a:pt x="445" y="1211"/>
                    <a:pt x="445" y="1189"/>
                  </a:cubicBezTo>
                  <a:lnTo>
                    <a:pt x="466" y="989"/>
                  </a:lnTo>
                  <a:cubicBezTo>
                    <a:pt x="473" y="989"/>
                    <a:pt x="479" y="989"/>
                    <a:pt x="486" y="989"/>
                  </a:cubicBezTo>
                  <a:cubicBezTo>
                    <a:pt x="731" y="989"/>
                    <a:pt x="933" y="802"/>
                    <a:pt x="964" y="554"/>
                  </a:cubicBezTo>
                  <a:cubicBezTo>
                    <a:pt x="985" y="427"/>
                    <a:pt x="943" y="290"/>
                    <a:pt x="868" y="194"/>
                  </a:cubicBezTo>
                  <a:cubicBezTo>
                    <a:pt x="784" y="88"/>
                    <a:pt x="668" y="25"/>
                    <a:pt x="541" y="4"/>
                  </a:cubicBezTo>
                  <a:cubicBezTo>
                    <a:pt x="522" y="2"/>
                    <a:pt x="504" y="0"/>
                    <a:pt x="486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885;p68"/>
            <p:cNvSpPr/>
            <p:nvPr/>
          </p:nvSpPr>
          <p:spPr>
            <a:xfrm>
              <a:off x="4186200" y="4297975"/>
              <a:ext cx="178675" cy="204600"/>
            </a:xfrm>
            <a:custGeom>
              <a:avLst/>
              <a:gdLst/>
              <a:ahLst/>
              <a:cxnLst/>
              <a:rect l="l" t="t" r="r" b="b"/>
              <a:pathLst>
                <a:path w="7147" h="8184" extrusionOk="0">
                  <a:moveTo>
                    <a:pt x="3389" y="1"/>
                  </a:moveTo>
                  <a:lnTo>
                    <a:pt x="2636" y="106"/>
                  </a:lnTo>
                  <a:cubicBezTo>
                    <a:pt x="1768" y="223"/>
                    <a:pt x="1070" y="869"/>
                    <a:pt x="900" y="1726"/>
                  </a:cubicBezTo>
                  <a:cubicBezTo>
                    <a:pt x="636" y="3028"/>
                    <a:pt x="255" y="4807"/>
                    <a:pt x="1" y="5273"/>
                  </a:cubicBezTo>
                  <a:lnTo>
                    <a:pt x="1081" y="5685"/>
                  </a:lnTo>
                  <a:cubicBezTo>
                    <a:pt x="1081" y="5685"/>
                    <a:pt x="1705" y="4024"/>
                    <a:pt x="1917" y="2530"/>
                  </a:cubicBezTo>
                  <a:lnTo>
                    <a:pt x="1917" y="2530"/>
                  </a:lnTo>
                  <a:cubicBezTo>
                    <a:pt x="1917" y="2531"/>
                    <a:pt x="2425" y="5431"/>
                    <a:pt x="954" y="7623"/>
                  </a:cubicBezTo>
                  <a:cubicBezTo>
                    <a:pt x="954" y="7623"/>
                    <a:pt x="2647" y="7623"/>
                    <a:pt x="3441" y="6776"/>
                  </a:cubicBezTo>
                  <a:cubicBezTo>
                    <a:pt x="4024" y="7782"/>
                    <a:pt x="5664" y="8184"/>
                    <a:pt x="5664" y="8184"/>
                  </a:cubicBezTo>
                  <a:cubicBezTo>
                    <a:pt x="4754" y="5697"/>
                    <a:pt x="5908" y="3008"/>
                    <a:pt x="5908" y="3007"/>
                  </a:cubicBezTo>
                  <a:lnTo>
                    <a:pt x="5908" y="3007"/>
                  </a:lnTo>
                  <a:cubicBezTo>
                    <a:pt x="5770" y="4500"/>
                    <a:pt x="5993" y="6268"/>
                    <a:pt x="5993" y="6268"/>
                  </a:cubicBezTo>
                  <a:lnTo>
                    <a:pt x="7146" y="6120"/>
                  </a:lnTo>
                  <a:cubicBezTo>
                    <a:pt x="7009" y="5601"/>
                    <a:pt x="7041" y="3780"/>
                    <a:pt x="7094" y="2457"/>
                  </a:cubicBezTo>
                  <a:cubicBezTo>
                    <a:pt x="7125" y="1589"/>
                    <a:pt x="6596" y="784"/>
                    <a:pt x="5781" y="477"/>
                  </a:cubicBezTo>
                  <a:lnTo>
                    <a:pt x="5071" y="201"/>
                  </a:lnTo>
                  <a:cubicBezTo>
                    <a:pt x="4807" y="604"/>
                    <a:pt x="4172" y="657"/>
                    <a:pt x="4172" y="657"/>
                  </a:cubicBezTo>
                  <a:cubicBezTo>
                    <a:pt x="4172" y="657"/>
                    <a:pt x="3547" y="455"/>
                    <a:pt x="3389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886;p68"/>
            <p:cNvSpPr/>
            <p:nvPr/>
          </p:nvSpPr>
          <p:spPr>
            <a:xfrm>
              <a:off x="4183025" y="4426600"/>
              <a:ext cx="33100" cy="19875"/>
            </a:xfrm>
            <a:custGeom>
              <a:avLst/>
              <a:gdLst/>
              <a:ahLst/>
              <a:cxnLst/>
              <a:rect l="l" t="t" r="r" b="b"/>
              <a:pathLst>
                <a:path w="1324" h="795" extrusionOk="0">
                  <a:moveTo>
                    <a:pt x="128" y="1"/>
                  </a:moveTo>
                  <a:lnTo>
                    <a:pt x="1" y="307"/>
                  </a:lnTo>
                  <a:lnTo>
                    <a:pt x="1165" y="794"/>
                  </a:lnTo>
                  <a:lnTo>
                    <a:pt x="1324" y="424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887;p68"/>
            <p:cNvSpPr/>
            <p:nvPr/>
          </p:nvSpPr>
          <p:spPr>
            <a:xfrm>
              <a:off x="4267450" y="4295850"/>
              <a:ext cx="23325" cy="31000"/>
            </a:xfrm>
            <a:custGeom>
              <a:avLst/>
              <a:gdLst/>
              <a:ahLst/>
              <a:cxnLst/>
              <a:rect l="l" t="t" r="r" b="b"/>
              <a:pathLst>
                <a:path w="933" h="1240" extrusionOk="0">
                  <a:moveTo>
                    <a:pt x="139" y="1"/>
                  </a:moveTo>
                  <a:lnTo>
                    <a:pt x="11" y="64"/>
                  </a:lnTo>
                  <a:cubicBezTo>
                    <a:pt x="0" y="573"/>
                    <a:pt x="572" y="1239"/>
                    <a:pt x="572" y="1239"/>
                  </a:cubicBezTo>
                  <a:lnTo>
                    <a:pt x="901" y="879"/>
                  </a:lnTo>
                  <a:lnTo>
                    <a:pt x="932" y="562"/>
                  </a:lnTo>
                  <a:cubicBezTo>
                    <a:pt x="424" y="498"/>
                    <a:pt x="139" y="1"/>
                    <a:pt x="139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888;p68"/>
            <p:cNvSpPr/>
            <p:nvPr/>
          </p:nvSpPr>
          <p:spPr>
            <a:xfrm>
              <a:off x="4333900" y="4447500"/>
              <a:ext cx="32850" cy="13550"/>
            </a:xfrm>
            <a:custGeom>
              <a:avLst/>
              <a:gdLst/>
              <a:ahLst/>
              <a:cxnLst/>
              <a:rect l="l" t="t" r="r" b="b"/>
              <a:pathLst>
                <a:path w="1314" h="542" extrusionOk="0">
                  <a:moveTo>
                    <a:pt x="1260" y="1"/>
                  </a:moveTo>
                  <a:lnTo>
                    <a:pt x="0" y="149"/>
                  </a:lnTo>
                  <a:lnTo>
                    <a:pt x="64" y="541"/>
                  </a:lnTo>
                  <a:lnTo>
                    <a:pt x="1313" y="340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889;p68"/>
            <p:cNvSpPr/>
            <p:nvPr/>
          </p:nvSpPr>
          <p:spPr>
            <a:xfrm>
              <a:off x="4289950" y="4300875"/>
              <a:ext cx="26500" cy="27550"/>
            </a:xfrm>
            <a:custGeom>
              <a:avLst/>
              <a:gdLst/>
              <a:ahLst/>
              <a:cxnLst/>
              <a:rect l="l" t="t" r="r" b="b"/>
              <a:pathLst>
                <a:path w="1060" h="1102" extrusionOk="0">
                  <a:moveTo>
                    <a:pt x="943" y="1"/>
                  </a:moveTo>
                  <a:cubicBezTo>
                    <a:pt x="943" y="1"/>
                    <a:pt x="604" y="367"/>
                    <a:pt x="139" y="367"/>
                  </a:cubicBezTo>
                  <a:cubicBezTo>
                    <a:pt x="104" y="367"/>
                    <a:pt x="68" y="365"/>
                    <a:pt x="32" y="361"/>
                  </a:cubicBezTo>
                  <a:lnTo>
                    <a:pt x="1" y="678"/>
                  </a:lnTo>
                  <a:lnTo>
                    <a:pt x="234" y="1102"/>
                  </a:lnTo>
                  <a:cubicBezTo>
                    <a:pt x="234" y="1102"/>
                    <a:pt x="943" y="594"/>
                    <a:pt x="1060" y="85"/>
                  </a:cubicBezTo>
                  <a:lnTo>
                    <a:pt x="943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890;p68"/>
            <p:cNvSpPr/>
            <p:nvPr/>
          </p:nvSpPr>
          <p:spPr>
            <a:xfrm>
              <a:off x="4284925" y="4337400"/>
              <a:ext cx="4775" cy="4800"/>
            </a:xfrm>
            <a:custGeom>
              <a:avLst/>
              <a:gdLst/>
              <a:ahLst/>
              <a:cxnLst/>
              <a:rect l="l" t="t" r="r" b="b"/>
              <a:pathLst>
                <a:path w="191" h="192" extrusionOk="0">
                  <a:moveTo>
                    <a:pt x="106" y="1"/>
                  </a:moveTo>
                  <a:cubicBezTo>
                    <a:pt x="54" y="1"/>
                    <a:pt x="11" y="33"/>
                    <a:pt x="11" y="85"/>
                  </a:cubicBezTo>
                  <a:cubicBezTo>
                    <a:pt x="0" y="139"/>
                    <a:pt x="32" y="181"/>
                    <a:pt x="85" y="191"/>
                  </a:cubicBezTo>
                  <a:cubicBezTo>
                    <a:pt x="138" y="191"/>
                    <a:pt x="181" y="160"/>
                    <a:pt x="191" y="107"/>
                  </a:cubicBezTo>
                  <a:cubicBezTo>
                    <a:pt x="191" y="54"/>
                    <a:pt x="159" y="12"/>
                    <a:pt x="106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891;p68"/>
            <p:cNvSpPr/>
            <p:nvPr/>
          </p:nvSpPr>
          <p:spPr>
            <a:xfrm>
              <a:off x="4283325" y="4351700"/>
              <a:ext cx="4800" cy="4775"/>
            </a:xfrm>
            <a:custGeom>
              <a:avLst/>
              <a:gdLst/>
              <a:ahLst/>
              <a:cxnLst/>
              <a:rect l="l" t="t" r="r" b="b"/>
              <a:pathLst>
                <a:path w="192" h="191" extrusionOk="0">
                  <a:moveTo>
                    <a:pt x="107" y="0"/>
                  </a:moveTo>
                  <a:cubicBezTo>
                    <a:pt x="54" y="0"/>
                    <a:pt x="12" y="33"/>
                    <a:pt x="1" y="85"/>
                  </a:cubicBezTo>
                  <a:cubicBezTo>
                    <a:pt x="1" y="138"/>
                    <a:pt x="33" y="181"/>
                    <a:pt x="85" y="191"/>
                  </a:cubicBezTo>
                  <a:cubicBezTo>
                    <a:pt x="139" y="191"/>
                    <a:pt x="181" y="160"/>
                    <a:pt x="181" y="106"/>
                  </a:cubicBezTo>
                  <a:cubicBezTo>
                    <a:pt x="191" y="54"/>
                    <a:pt x="160" y="11"/>
                    <a:pt x="107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892;p68"/>
            <p:cNvSpPr/>
            <p:nvPr/>
          </p:nvSpPr>
          <p:spPr>
            <a:xfrm>
              <a:off x="4281500" y="4366200"/>
              <a:ext cx="5025" cy="4575"/>
            </a:xfrm>
            <a:custGeom>
              <a:avLst/>
              <a:gdLst/>
              <a:ahLst/>
              <a:cxnLst/>
              <a:rect l="l" t="t" r="r" b="b"/>
              <a:pathLst>
                <a:path w="201" h="183" extrusionOk="0">
                  <a:moveTo>
                    <a:pt x="89" y="1"/>
                  </a:moveTo>
                  <a:cubicBezTo>
                    <a:pt x="50" y="1"/>
                    <a:pt x="10" y="31"/>
                    <a:pt x="10" y="77"/>
                  </a:cubicBezTo>
                  <a:cubicBezTo>
                    <a:pt x="0" y="130"/>
                    <a:pt x="42" y="172"/>
                    <a:pt x="85" y="183"/>
                  </a:cubicBezTo>
                  <a:cubicBezTo>
                    <a:pt x="137" y="183"/>
                    <a:pt x="180" y="151"/>
                    <a:pt x="191" y="98"/>
                  </a:cubicBezTo>
                  <a:cubicBezTo>
                    <a:pt x="201" y="56"/>
                    <a:pt x="158" y="3"/>
                    <a:pt x="106" y="3"/>
                  </a:cubicBezTo>
                  <a:cubicBezTo>
                    <a:pt x="100" y="2"/>
                    <a:pt x="95" y="1"/>
                    <a:pt x="89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893;p68"/>
            <p:cNvSpPr/>
            <p:nvPr/>
          </p:nvSpPr>
          <p:spPr>
            <a:xfrm>
              <a:off x="4279900" y="4380500"/>
              <a:ext cx="4800" cy="4625"/>
            </a:xfrm>
            <a:custGeom>
              <a:avLst/>
              <a:gdLst/>
              <a:ahLst/>
              <a:cxnLst/>
              <a:rect l="l" t="t" r="r" b="b"/>
              <a:pathLst>
                <a:path w="192" h="185" extrusionOk="0">
                  <a:moveTo>
                    <a:pt x="89" y="1"/>
                  </a:moveTo>
                  <a:cubicBezTo>
                    <a:pt x="44" y="1"/>
                    <a:pt x="10" y="39"/>
                    <a:pt x="0" y="76"/>
                  </a:cubicBezTo>
                  <a:cubicBezTo>
                    <a:pt x="0" y="130"/>
                    <a:pt x="32" y="182"/>
                    <a:pt x="85" y="182"/>
                  </a:cubicBezTo>
                  <a:cubicBezTo>
                    <a:pt x="91" y="183"/>
                    <a:pt x="96" y="184"/>
                    <a:pt x="102" y="184"/>
                  </a:cubicBezTo>
                  <a:cubicBezTo>
                    <a:pt x="146" y="184"/>
                    <a:pt x="181" y="145"/>
                    <a:pt x="191" y="98"/>
                  </a:cubicBezTo>
                  <a:cubicBezTo>
                    <a:pt x="191" y="55"/>
                    <a:pt x="159" y="3"/>
                    <a:pt x="106" y="3"/>
                  </a:cubicBezTo>
                  <a:cubicBezTo>
                    <a:pt x="101" y="2"/>
                    <a:pt x="95" y="1"/>
                    <a:pt x="89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894;p68"/>
            <p:cNvSpPr/>
            <p:nvPr/>
          </p:nvSpPr>
          <p:spPr>
            <a:xfrm>
              <a:off x="4278025" y="4394800"/>
              <a:ext cx="5075" cy="4600"/>
            </a:xfrm>
            <a:custGeom>
              <a:avLst/>
              <a:gdLst/>
              <a:ahLst/>
              <a:cxnLst/>
              <a:rect l="l" t="t" r="r" b="b"/>
              <a:pathLst>
                <a:path w="203" h="184" extrusionOk="0">
                  <a:moveTo>
                    <a:pt x="101" y="1"/>
                  </a:moveTo>
                  <a:cubicBezTo>
                    <a:pt x="56" y="1"/>
                    <a:pt x="21" y="40"/>
                    <a:pt x="12" y="87"/>
                  </a:cubicBezTo>
                  <a:cubicBezTo>
                    <a:pt x="1" y="129"/>
                    <a:pt x="43" y="182"/>
                    <a:pt x="97" y="182"/>
                  </a:cubicBezTo>
                  <a:cubicBezTo>
                    <a:pt x="101" y="183"/>
                    <a:pt x="106" y="184"/>
                    <a:pt x="111" y="184"/>
                  </a:cubicBezTo>
                  <a:cubicBezTo>
                    <a:pt x="150" y="184"/>
                    <a:pt x="192" y="146"/>
                    <a:pt x="192" y="108"/>
                  </a:cubicBezTo>
                  <a:cubicBezTo>
                    <a:pt x="203" y="55"/>
                    <a:pt x="160" y="13"/>
                    <a:pt x="118" y="2"/>
                  </a:cubicBezTo>
                  <a:cubicBezTo>
                    <a:pt x="112" y="1"/>
                    <a:pt x="106" y="1"/>
                    <a:pt x="101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895;p68"/>
            <p:cNvSpPr/>
            <p:nvPr/>
          </p:nvSpPr>
          <p:spPr>
            <a:xfrm>
              <a:off x="4276450" y="4409150"/>
              <a:ext cx="4775" cy="4550"/>
            </a:xfrm>
            <a:custGeom>
              <a:avLst/>
              <a:gdLst/>
              <a:ahLst/>
              <a:cxnLst/>
              <a:rect l="l" t="t" r="r" b="b"/>
              <a:pathLst>
                <a:path w="191" h="182" extrusionOk="0">
                  <a:moveTo>
                    <a:pt x="106" y="0"/>
                  </a:moveTo>
                  <a:cubicBezTo>
                    <a:pt x="54" y="0"/>
                    <a:pt x="11" y="31"/>
                    <a:pt x="11" y="85"/>
                  </a:cubicBezTo>
                  <a:cubicBezTo>
                    <a:pt x="0" y="137"/>
                    <a:pt x="33" y="180"/>
                    <a:pt x="85" y="180"/>
                  </a:cubicBezTo>
                  <a:cubicBezTo>
                    <a:pt x="92" y="181"/>
                    <a:pt x="99" y="182"/>
                    <a:pt x="106" y="182"/>
                  </a:cubicBezTo>
                  <a:cubicBezTo>
                    <a:pt x="149" y="182"/>
                    <a:pt x="182" y="152"/>
                    <a:pt x="191" y="106"/>
                  </a:cubicBezTo>
                  <a:cubicBezTo>
                    <a:pt x="191" y="53"/>
                    <a:pt x="160" y="10"/>
                    <a:pt x="10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96;p68"/>
            <p:cNvSpPr/>
            <p:nvPr/>
          </p:nvSpPr>
          <p:spPr>
            <a:xfrm>
              <a:off x="4274850" y="4423425"/>
              <a:ext cx="4800" cy="4800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107" y="1"/>
                  </a:moveTo>
                  <a:cubicBezTo>
                    <a:pt x="54" y="1"/>
                    <a:pt x="12" y="32"/>
                    <a:pt x="1" y="86"/>
                  </a:cubicBezTo>
                  <a:cubicBezTo>
                    <a:pt x="1" y="138"/>
                    <a:pt x="33" y="180"/>
                    <a:pt x="86" y="191"/>
                  </a:cubicBezTo>
                  <a:cubicBezTo>
                    <a:pt x="139" y="191"/>
                    <a:pt x="181" y="159"/>
                    <a:pt x="181" y="107"/>
                  </a:cubicBezTo>
                  <a:cubicBezTo>
                    <a:pt x="191" y="53"/>
                    <a:pt x="160" y="11"/>
                    <a:pt x="107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97;p68"/>
            <p:cNvSpPr/>
            <p:nvPr/>
          </p:nvSpPr>
          <p:spPr>
            <a:xfrm>
              <a:off x="4273025" y="4437925"/>
              <a:ext cx="5025" cy="4600"/>
            </a:xfrm>
            <a:custGeom>
              <a:avLst/>
              <a:gdLst/>
              <a:ahLst/>
              <a:cxnLst/>
              <a:rect l="l" t="t" r="r" b="b"/>
              <a:pathLst>
                <a:path w="201" h="184" extrusionOk="0">
                  <a:moveTo>
                    <a:pt x="90" y="1"/>
                  </a:moveTo>
                  <a:cubicBezTo>
                    <a:pt x="51" y="1"/>
                    <a:pt x="10" y="31"/>
                    <a:pt x="10" y="77"/>
                  </a:cubicBezTo>
                  <a:cubicBezTo>
                    <a:pt x="0" y="130"/>
                    <a:pt x="43" y="172"/>
                    <a:pt x="85" y="183"/>
                  </a:cubicBezTo>
                  <a:cubicBezTo>
                    <a:pt x="137" y="183"/>
                    <a:pt x="191" y="151"/>
                    <a:pt x="191" y="98"/>
                  </a:cubicBezTo>
                  <a:cubicBezTo>
                    <a:pt x="201" y="45"/>
                    <a:pt x="159" y="3"/>
                    <a:pt x="106" y="3"/>
                  </a:cubicBezTo>
                  <a:cubicBezTo>
                    <a:pt x="101" y="1"/>
                    <a:pt x="95" y="1"/>
                    <a:pt x="90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98;p68"/>
            <p:cNvSpPr/>
            <p:nvPr/>
          </p:nvSpPr>
          <p:spPr>
            <a:xfrm>
              <a:off x="4271425" y="4452225"/>
              <a:ext cx="4800" cy="4625"/>
            </a:xfrm>
            <a:custGeom>
              <a:avLst/>
              <a:gdLst/>
              <a:ahLst/>
              <a:cxnLst/>
              <a:rect l="l" t="t" r="r" b="b"/>
              <a:pathLst>
                <a:path w="192" h="185" extrusionOk="0">
                  <a:moveTo>
                    <a:pt x="91" y="1"/>
                  </a:moveTo>
                  <a:cubicBezTo>
                    <a:pt x="45" y="1"/>
                    <a:pt x="10" y="39"/>
                    <a:pt x="1" y="77"/>
                  </a:cubicBezTo>
                  <a:cubicBezTo>
                    <a:pt x="1" y="129"/>
                    <a:pt x="32" y="172"/>
                    <a:pt x="85" y="183"/>
                  </a:cubicBezTo>
                  <a:cubicBezTo>
                    <a:pt x="91" y="184"/>
                    <a:pt x="96" y="184"/>
                    <a:pt x="101" y="184"/>
                  </a:cubicBezTo>
                  <a:cubicBezTo>
                    <a:pt x="146" y="184"/>
                    <a:pt x="181" y="145"/>
                    <a:pt x="191" y="98"/>
                  </a:cubicBezTo>
                  <a:cubicBezTo>
                    <a:pt x="191" y="56"/>
                    <a:pt x="159" y="2"/>
                    <a:pt x="107" y="2"/>
                  </a:cubicBezTo>
                  <a:cubicBezTo>
                    <a:pt x="101" y="1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99;p68"/>
            <p:cNvSpPr/>
            <p:nvPr/>
          </p:nvSpPr>
          <p:spPr>
            <a:xfrm>
              <a:off x="4261900" y="4186550"/>
              <a:ext cx="218650" cy="192700"/>
            </a:xfrm>
            <a:custGeom>
              <a:avLst/>
              <a:gdLst/>
              <a:ahLst/>
              <a:cxnLst/>
              <a:rect l="l" t="t" r="r" b="b"/>
              <a:pathLst>
                <a:path w="8746" h="7708" extrusionOk="0">
                  <a:moveTo>
                    <a:pt x="1578" y="0"/>
                  </a:moveTo>
                  <a:cubicBezTo>
                    <a:pt x="1504" y="0"/>
                    <a:pt x="1419" y="0"/>
                    <a:pt x="1335" y="11"/>
                  </a:cubicBezTo>
                  <a:cubicBezTo>
                    <a:pt x="1229" y="11"/>
                    <a:pt x="1123" y="21"/>
                    <a:pt x="1006" y="32"/>
                  </a:cubicBezTo>
                  <a:lnTo>
                    <a:pt x="1" y="1790"/>
                  </a:lnTo>
                  <a:lnTo>
                    <a:pt x="318" y="1757"/>
                  </a:lnTo>
                  <a:lnTo>
                    <a:pt x="572" y="1757"/>
                  </a:lnTo>
                  <a:cubicBezTo>
                    <a:pt x="657" y="1757"/>
                    <a:pt x="752" y="1757"/>
                    <a:pt x="837" y="1769"/>
                  </a:cubicBezTo>
                  <a:cubicBezTo>
                    <a:pt x="921" y="1769"/>
                    <a:pt x="996" y="1779"/>
                    <a:pt x="1069" y="1790"/>
                  </a:cubicBezTo>
                  <a:cubicBezTo>
                    <a:pt x="1165" y="1800"/>
                    <a:pt x="1260" y="1811"/>
                    <a:pt x="1356" y="1832"/>
                  </a:cubicBezTo>
                  <a:cubicBezTo>
                    <a:pt x="1429" y="1842"/>
                    <a:pt x="1504" y="1853"/>
                    <a:pt x="1578" y="1874"/>
                  </a:cubicBezTo>
                  <a:cubicBezTo>
                    <a:pt x="2742" y="2128"/>
                    <a:pt x="3822" y="2806"/>
                    <a:pt x="4563" y="3748"/>
                  </a:cubicBezTo>
                  <a:cubicBezTo>
                    <a:pt x="5093" y="4425"/>
                    <a:pt x="5442" y="5230"/>
                    <a:pt x="5887" y="5971"/>
                  </a:cubicBezTo>
                  <a:cubicBezTo>
                    <a:pt x="6088" y="6300"/>
                    <a:pt x="6321" y="6617"/>
                    <a:pt x="6586" y="6903"/>
                  </a:cubicBezTo>
                  <a:cubicBezTo>
                    <a:pt x="6628" y="6956"/>
                    <a:pt x="6681" y="7009"/>
                    <a:pt x="6734" y="7062"/>
                  </a:cubicBezTo>
                  <a:lnTo>
                    <a:pt x="6924" y="7220"/>
                  </a:lnTo>
                  <a:cubicBezTo>
                    <a:pt x="6977" y="7263"/>
                    <a:pt x="7030" y="7316"/>
                    <a:pt x="7083" y="7358"/>
                  </a:cubicBezTo>
                  <a:cubicBezTo>
                    <a:pt x="7157" y="7401"/>
                    <a:pt x="7231" y="7453"/>
                    <a:pt x="7306" y="7496"/>
                  </a:cubicBezTo>
                  <a:cubicBezTo>
                    <a:pt x="7369" y="7538"/>
                    <a:pt x="7433" y="7570"/>
                    <a:pt x="7496" y="7602"/>
                  </a:cubicBezTo>
                  <a:cubicBezTo>
                    <a:pt x="7581" y="7644"/>
                    <a:pt x="7655" y="7676"/>
                    <a:pt x="7739" y="7707"/>
                  </a:cubicBezTo>
                  <a:lnTo>
                    <a:pt x="8745" y="5950"/>
                  </a:lnTo>
                  <a:cubicBezTo>
                    <a:pt x="8661" y="5919"/>
                    <a:pt x="8586" y="5886"/>
                    <a:pt x="8513" y="5844"/>
                  </a:cubicBezTo>
                  <a:lnTo>
                    <a:pt x="8322" y="5749"/>
                  </a:lnTo>
                  <a:cubicBezTo>
                    <a:pt x="8247" y="5707"/>
                    <a:pt x="8174" y="5654"/>
                    <a:pt x="8099" y="5601"/>
                  </a:cubicBezTo>
                  <a:cubicBezTo>
                    <a:pt x="8047" y="5559"/>
                    <a:pt x="7983" y="5516"/>
                    <a:pt x="7930" y="5474"/>
                  </a:cubicBezTo>
                  <a:cubicBezTo>
                    <a:pt x="7866" y="5421"/>
                    <a:pt x="7803" y="5368"/>
                    <a:pt x="7750" y="5305"/>
                  </a:cubicBezTo>
                  <a:cubicBezTo>
                    <a:pt x="7697" y="5251"/>
                    <a:pt x="7644" y="5209"/>
                    <a:pt x="7591" y="5145"/>
                  </a:cubicBezTo>
                  <a:cubicBezTo>
                    <a:pt x="7327" y="4870"/>
                    <a:pt x="7094" y="4542"/>
                    <a:pt x="6892" y="4214"/>
                  </a:cubicBezTo>
                  <a:cubicBezTo>
                    <a:pt x="6448" y="3473"/>
                    <a:pt x="6099" y="2668"/>
                    <a:pt x="5569" y="1990"/>
                  </a:cubicBezTo>
                  <a:cubicBezTo>
                    <a:pt x="4828" y="1049"/>
                    <a:pt x="3748" y="371"/>
                    <a:pt x="2584" y="117"/>
                  </a:cubicBezTo>
                  <a:cubicBezTo>
                    <a:pt x="2520" y="96"/>
                    <a:pt x="2446" y="85"/>
                    <a:pt x="2372" y="75"/>
                  </a:cubicBezTo>
                  <a:cubicBezTo>
                    <a:pt x="2276" y="53"/>
                    <a:pt x="2182" y="42"/>
                    <a:pt x="2086" y="32"/>
                  </a:cubicBezTo>
                  <a:cubicBezTo>
                    <a:pt x="2012" y="21"/>
                    <a:pt x="1927" y="11"/>
                    <a:pt x="1853" y="11"/>
                  </a:cubicBezTo>
                  <a:cubicBezTo>
                    <a:pt x="1768" y="0"/>
                    <a:pt x="1673" y="0"/>
                    <a:pt x="1578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00;p68"/>
            <p:cNvSpPr/>
            <p:nvPr/>
          </p:nvSpPr>
          <p:spPr>
            <a:xfrm>
              <a:off x="4269850" y="4186550"/>
              <a:ext cx="31500" cy="43950"/>
            </a:xfrm>
            <a:custGeom>
              <a:avLst/>
              <a:gdLst/>
              <a:ahLst/>
              <a:cxnLst/>
              <a:rect l="l" t="t" r="r" b="b"/>
              <a:pathLst>
                <a:path w="1260" h="1758" extrusionOk="0">
                  <a:moveTo>
                    <a:pt x="1260" y="0"/>
                  </a:moveTo>
                  <a:cubicBezTo>
                    <a:pt x="1186" y="0"/>
                    <a:pt x="1101" y="0"/>
                    <a:pt x="1017" y="11"/>
                  </a:cubicBezTo>
                  <a:lnTo>
                    <a:pt x="0" y="1757"/>
                  </a:lnTo>
                  <a:lnTo>
                    <a:pt x="254" y="1757"/>
                  </a:lnTo>
                  <a:cubicBezTo>
                    <a:pt x="582" y="1176"/>
                    <a:pt x="921" y="583"/>
                    <a:pt x="1260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01;p68"/>
            <p:cNvSpPr/>
            <p:nvPr/>
          </p:nvSpPr>
          <p:spPr>
            <a:xfrm>
              <a:off x="4282800" y="4186825"/>
              <a:ext cx="31250" cy="44475"/>
            </a:xfrm>
            <a:custGeom>
              <a:avLst/>
              <a:gdLst/>
              <a:ahLst/>
              <a:cxnLst/>
              <a:rect l="l" t="t" r="r" b="b"/>
              <a:pathLst>
                <a:path w="1250" h="1779" extrusionOk="0">
                  <a:moveTo>
                    <a:pt x="1017" y="0"/>
                  </a:moveTo>
                  <a:cubicBezTo>
                    <a:pt x="678" y="582"/>
                    <a:pt x="339" y="1175"/>
                    <a:pt x="1" y="1758"/>
                  </a:cubicBezTo>
                  <a:cubicBezTo>
                    <a:pt x="85" y="1758"/>
                    <a:pt x="160" y="1768"/>
                    <a:pt x="233" y="1779"/>
                  </a:cubicBezTo>
                  <a:cubicBezTo>
                    <a:pt x="572" y="1186"/>
                    <a:pt x="911" y="603"/>
                    <a:pt x="1250" y="21"/>
                  </a:cubicBezTo>
                  <a:cubicBezTo>
                    <a:pt x="1176" y="10"/>
                    <a:pt x="1091" y="0"/>
                    <a:pt x="1017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02;p68"/>
            <p:cNvSpPr/>
            <p:nvPr/>
          </p:nvSpPr>
          <p:spPr>
            <a:xfrm>
              <a:off x="4295775" y="4188400"/>
              <a:ext cx="30725" cy="45025"/>
            </a:xfrm>
            <a:custGeom>
              <a:avLst/>
              <a:gdLst/>
              <a:ahLst/>
              <a:cxnLst/>
              <a:rect l="l" t="t" r="r" b="b"/>
              <a:pathLst>
                <a:path w="1229" h="1801" extrusionOk="0">
                  <a:moveTo>
                    <a:pt x="1017" y="1"/>
                  </a:moveTo>
                  <a:cubicBezTo>
                    <a:pt x="678" y="582"/>
                    <a:pt x="340" y="1165"/>
                    <a:pt x="1" y="1758"/>
                  </a:cubicBezTo>
                  <a:cubicBezTo>
                    <a:pt x="74" y="1768"/>
                    <a:pt x="149" y="1779"/>
                    <a:pt x="223" y="1800"/>
                  </a:cubicBezTo>
                  <a:cubicBezTo>
                    <a:pt x="561" y="1208"/>
                    <a:pt x="900" y="625"/>
                    <a:pt x="1229" y="43"/>
                  </a:cubicBezTo>
                  <a:cubicBezTo>
                    <a:pt x="1165" y="22"/>
                    <a:pt x="1091" y="11"/>
                    <a:pt x="1017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03;p68"/>
            <p:cNvSpPr/>
            <p:nvPr/>
          </p:nvSpPr>
          <p:spPr>
            <a:xfrm>
              <a:off x="4426525" y="4315175"/>
              <a:ext cx="29150" cy="47925"/>
            </a:xfrm>
            <a:custGeom>
              <a:avLst/>
              <a:gdLst/>
              <a:ahLst/>
              <a:cxnLst/>
              <a:rect l="l" t="t" r="r" b="b"/>
              <a:pathLst>
                <a:path w="1166" h="1917" extrusionOk="0">
                  <a:moveTo>
                    <a:pt x="1006" y="0"/>
                  </a:moveTo>
                  <a:cubicBezTo>
                    <a:pt x="667" y="593"/>
                    <a:pt x="328" y="1176"/>
                    <a:pt x="1" y="1758"/>
                  </a:cubicBezTo>
                  <a:cubicBezTo>
                    <a:pt x="43" y="1811"/>
                    <a:pt x="96" y="1864"/>
                    <a:pt x="149" y="1917"/>
                  </a:cubicBezTo>
                  <a:cubicBezTo>
                    <a:pt x="488" y="1324"/>
                    <a:pt x="826" y="741"/>
                    <a:pt x="1165" y="160"/>
                  </a:cubicBezTo>
                  <a:cubicBezTo>
                    <a:pt x="1112" y="106"/>
                    <a:pt x="1059" y="64"/>
                    <a:pt x="1006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04;p68"/>
            <p:cNvSpPr/>
            <p:nvPr/>
          </p:nvSpPr>
          <p:spPr>
            <a:xfrm>
              <a:off x="4435000" y="4323375"/>
              <a:ext cx="29400" cy="47150"/>
            </a:xfrm>
            <a:custGeom>
              <a:avLst/>
              <a:gdLst/>
              <a:ahLst/>
              <a:cxnLst/>
              <a:rect l="l" t="t" r="r" b="b"/>
              <a:pathLst>
                <a:path w="1176" h="1886" extrusionOk="0">
                  <a:moveTo>
                    <a:pt x="1006" y="1"/>
                  </a:moveTo>
                  <a:cubicBezTo>
                    <a:pt x="667" y="583"/>
                    <a:pt x="328" y="1166"/>
                    <a:pt x="0" y="1747"/>
                  </a:cubicBezTo>
                  <a:cubicBezTo>
                    <a:pt x="53" y="1790"/>
                    <a:pt x="106" y="1843"/>
                    <a:pt x="159" y="1885"/>
                  </a:cubicBezTo>
                  <a:cubicBezTo>
                    <a:pt x="498" y="1293"/>
                    <a:pt x="836" y="710"/>
                    <a:pt x="1175" y="128"/>
                  </a:cubicBezTo>
                  <a:cubicBezTo>
                    <a:pt x="1123" y="86"/>
                    <a:pt x="1059" y="43"/>
                    <a:pt x="1006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05;p68"/>
            <p:cNvSpPr/>
            <p:nvPr/>
          </p:nvSpPr>
          <p:spPr>
            <a:xfrm>
              <a:off x="4444525" y="4330275"/>
              <a:ext cx="30200" cy="46325"/>
            </a:xfrm>
            <a:custGeom>
              <a:avLst/>
              <a:gdLst/>
              <a:ahLst/>
              <a:cxnLst/>
              <a:rect l="l" t="t" r="r" b="b"/>
              <a:pathLst>
                <a:path w="1208" h="1853" extrusionOk="0">
                  <a:moveTo>
                    <a:pt x="1017" y="0"/>
                  </a:moveTo>
                  <a:lnTo>
                    <a:pt x="1" y="1747"/>
                  </a:lnTo>
                  <a:cubicBezTo>
                    <a:pt x="64" y="1789"/>
                    <a:pt x="128" y="1821"/>
                    <a:pt x="191" y="1853"/>
                  </a:cubicBezTo>
                  <a:cubicBezTo>
                    <a:pt x="530" y="1271"/>
                    <a:pt x="869" y="678"/>
                    <a:pt x="1208" y="95"/>
                  </a:cubicBezTo>
                  <a:lnTo>
                    <a:pt x="1017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06;p68"/>
            <p:cNvSpPr/>
            <p:nvPr/>
          </p:nvSpPr>
          <p:spPr>
            <a:xfrm>
              <a:off x="4247875" y="4225150"/>
              <a:ext cx="19525" cy="2975"/>
            </a:xfrm>
            <a:custGeom>
              <a:avLst/>
              <a:gdLst/>
              <a:ahLst/>
              <a:cxnLst/>
              <a:rect l="l" t="t" r="r" b="b"/>
              <a:pathLst>
                <a:path w="781" h="119" extrusionOk="0">
                  <a:moveTo>
                    <a:pt x="739" y="1"/>
                  </a:moveTo>
                  <a:cubicBezTo>
                    <a:pt x="736" y="1"/>
                    <a:pt x="734" y="1"/>
                    <a:pt x="731" y="2"/>
                  </a:cubicBezTo>
                  <a:cubicBezTo>
                    <a:pt x="498" y="13"/>
                    <a:pt x="275" y="34"/>
                    <a:pt x="53" y="44"/>
                  </a:cubicBezTo>
                  <a:cubicBezTo>
                    <a:pt x="0" y="55"/>
                    <a:pt x="11" y="119"/>
                    <a:pt x="53" y="119"/>
                  </a:cubicBezTo>
                  <a:cubicBezTo>
                    <a:pt x="286" y="97"/>
                    <a:pt x="508" y="86"/>
                    <a:pt x="741" y="65"/>
                  </a:cubicBezTo>
                  <a:cubicBezTo>
                    <a:pt x="781" y="65"/>
                    <a:pt x="774" y="1"/>
                    <a:pt x="739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07;p68"/>
            <p:cNvSpPr/>
            <p:nvPr/>
          </p:nvSpPr>
          <p:spPr>
            <a:xfrm>
              <a:off x="4250875" y="4220125"/>
              <a:ext cx="19450" cy="3000"/>
            </a:xfrm>
            <a:custGeom>
              <a:avLst/>
              <a:gdLst/>
              <a:ahLst/>
              <a:cxnLst/>
              <a:rect l="l" t="t" r="r" b="b"/>
              <a:pathLst>
                <a:path w="778" h="120" extrusionOk="0">
                  <a:moveTo>
                    <a:pt x="735" y="1"/>
                  </a:moveTo>
                  <a:cubicBezTo>
                    <a:pt x="733" y="1"/>
                    <a:pt x="730" y="1"/>
                    <a:pt x="727" y="2"/>
                  </a:cubicBezTo>
                  <a:cubicBezTo>
                    <a:pt x="505" y="12"/>
                    <a:pt x="272" y="33"/>
                    <a:pt x="49" y="55"/>
                  </a:cubicBezTo>
                  <a:cubicBezTo>
                    <a:pt x="1" y="55"/>
                    <a:pt x="6" y="119"/>
                    <a:pt x="50" y="119"/>
                  </a:cubicBezTo>
                  <a:cubicBezTo>
                    <a:pt x="53" y="119"/>
                    <a:pt x="57" y="119"/>
                    <a:pt x="60" y="118"/>
                  </a:cubicBezTo>
                  <a:cubicBezTo>
                    <a:pt x="282" y="108"/>
                    <a:pt x="505" y="87"/>
                    <a:pt x="738" y="66"/>
                  </a:cubicBezTo>
                  <a:cubicBezTo>
                    <a:pt x="777" y="66"/>
                    <a:pt x="771" y="1"/>
                    <a:pt x="7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08;p68"/>
            <p:cNvSpPr/>
            <p:nvPr/>
          </p:nvSpPr>
          <p:spPr>
            <a:xfrm>
              <a:off x="4253975" y="4215100"/>
              <a:ext cx="19250" cy="3000"/>
            </a:xfrm>
            <a:custGeom>
              <a:avLst/>
              <a:gdLst/>
              <a:ahLst/>
              <a:cxnLst/>
              <a:rect l="l" t="t" r="r" b="b"/>
              <a:pathLst>
                <a:path w="770" h="120" extrusionOk="0">
                  <a:moveTo>
                    <a:pt x="728" y="0"/>
                  </a:moveTo>
                  <a:cubicBezTo>
                    <a:pt x="725" y="0"/>
                    <a:pt x="723" y="1"/>
                    <a:pt x="720" y="1"/>
                  </a:cubicBezTo>
                  <a:cubicBezTo>
                    <a:pt x="497" y="12"/>
                    <a:pt x="264" y="34"/>
                    <a:pt x="42" y="55"/>
                  </a:cubicBezTo>
                  <a:cubicBezTo>
                    <a:pt x="3" y="55"/>
                    <a:pt x="0" y="119"/>
                    <a:pt x="43" y="119"/>
                  </a:cubicBezTo>
                  <a:cubicBezTo>
                    <a:pt x="46" y="119"/>
                    <a:pt x="49" y="119"/>
                    <a:pt x="52" y="118"/>
                  </a:cubicBezTo>
                  <a:cubicBezTo>
                    <a:pt x="275" y="107"/>
                    <a:pt x="497" y="86"/>
                    <a:pt x="730" y="65"/>
                  </a:cubicBezTo>
                  <a:cubicBezTo>
                    <a:pt x="770" y="65"/>
                    <a:pt x="763" y="0"/>
                    <a:pt x="728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09;p68"/>
            <p:cNvSpPr/>
            <p:nvPr/>
          </p:nvSpPr>
          <p:spPr>
            <a:xfrm>
              <a:off x="4256925" y="4210100"/>
              <a:ext cx="19300" cy="2950"/>
            </a:xfrm>
            <a:custGeom>
              <a:avLst/>
              <a:gdLst/>
              <a:ahLst/>
              <a:cxnLst/>
              <a:rect l="l" t="t" r="r" b="b"/>
              <a:pathLst>
                <a:path w="772" h="118" extrusionOk="0">
                  <a:moveTo>
                    <a:pt x="718" y="1"/>
                  </a:moveTo>
                  <a:cubicBezTo>
                    <a:pt x="496" y="22"/>
                    <a:pt x="263" y="32"/>
                    <a:pt x="40" y="53"/>
                  </a:cubicBezTo>
                  <a:cubicBezTo>
                    <a:pt x="1" y="53"/>
                    <a:pt x="8" y="118"/>
                    <a:pt x="43" y="118"/>
                  </a:cubicBezTo>
                  <a:cubicBezTo>
                    <a:pt x="46" y="118"/>
                    <a:pt x="48" y="118"/>
                    <a:pt x="51" y="117"/>
                  </a:cubicBezTo>
                  <a:cubicBezTo>
                    <a:pt x="273" y="107"/>
                    <a:pt x="506" y="85"/>
                    <a:pt x="729" y="74"/>
                  </a:cubicBezTo>
                  <a:cubicBezTo>
                    <a:pt x="771" y="64"/>
                    <a:pt x="760" y="1"/>
                    <a:pt x="718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10;p68"/>
            <p:cNvSpPr/>
            <p:nvPr/>
          </p:nvSpPr>
          <p:spPr>
            <a:xfrm>
              <a:off x="4259775" y="4205075"/>
              <a:ext cx="19350" cy="3200"/>
            </a:xfrm>
            <a:custGeom>
              <a:avLst/>
              <a:gdLst/>
              <a:ahLst/>
              <a:cxnLst/>
              <a:rect l="l" t="t" r="r" b="b"/>
              <a:pathLst>
                <a:path w="774" h="128" extrusionOk="0">
                  <a:moveTo>
                    <a:pt x="721" y="0"/>
                  </a:moveTo>
                  <a:cubicBezTo>
                    <a:pt x="498" y="21"/>
                    <a:pt x="276" y="32"/>
                    <a:pt x="43" y="54"/>
                  </a:cubicBezTo>
                  <a:cubicBezTo>
                    <a:pt x="1" y="54"/>
                    <a:pt x="11" y="127"/>
                    <a:pt x="53" y="127"/>
                  </a:cubicBezTo>
                  <a:cubicBezTo>
                    <a:pt x="276" y="106"/>
                    <a:pt x="509" y="85"/>
                    <a:pt x="731" y="75"/>
                  </a:cubicBezTo>
                  <a:cubicBezTo>
                    <a:pt x="773" y="64"/>
                    <a:pt x="773" y="0"/>
                    <a:pt x="721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11;p68"/>
            <p:cNvSpPr/>
            <p:nvPr/>
          </p:nvSpPr>
          <p:spPr>
            <a:xfrm>
              <a:off x="4262675" y="4200050"/>
              <a:ext cx="19375" cy="3200"/>
            </a:xfrm>
            <a:custGeom>
              <a:avLst/>
              <a:gdLst/>
              <a:ahLst/>
              <a:cxnLst/>
              <a:rect l="l" t="t" r="r" b="b"/>
              <a:pathLst>
                <a:path w="775" h="128" extrusionOk="0">
                  <a:moveTo>
                    <a:pt x="721" y="0"/>
                  </a:moveTo>
                  <a:cubicBezTo>
                    <a:pt x="499" y="22"/>
                    <a:pt x="276" y="32"/>
                    <a:pt x="43" y="53"/>
                  </a:cubicBezTo>
                  <a:cubicBezTo>
                    <a:pt x="1" y="53"/>
                    <a:pt x="12" y="127"/>
                    <a:pt x="54" y="127"/>
                  </a:cubicBezTo>
                  <a:cubicBezTo>
                    <a:pt x="276" y="106"/>
                    <a:pt x="509" y="85"/>
                    <a:pt x="732" y="74"/>
                  </a:cubicBezTo>
                  <a:cubicBezTo>
                    <a:pt x="774" y="64"/>
                    <a:pt x="774" y="0"/>
                    <a:pt x="721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12;p68"/>
            <p:cNvSpPr/>
            <p:nvPr/>
          </p:nvSpPr>
          <p:spPr>
            <a:xfrm>
              <a:off x="4265600" y="4195000"/>
              <a:ext cx="19625" cy="3200"/>
            </a:xfrm>
            <a:custGeom>
              <a:avLst/>
              <a:gdLst/>
              <a:ahLst/>
              <a:cxnLst/>
              <a:rect l="l" t="t" r="r" b="b"/>
              <a:pathLst>
                <a:path w="785" h="128" extrusionOk="0">
                  <a:moveTo>
                    <a:pt x="731" y="1"/>
                  </a:moveTo>
                  <a:cubicBezTo>
                    <a:pt x="498" y="22"/>
                    <a:pt x="276" y="43"/>
                    <a:pt x="43" y="54"/>
                  </a:cubicBezTo>
                  <a:cubicBezTo>
                    <a:pt x="1" y="54"/>
                    <a:pt x="11" y="128"/>
                    <a:pt x="53" y="128"/>
                  </a:cubicBezTo>
                  <a:cubicBezTo>
                    <a:pt x="286" y="107"/>
                    <a:pt x="509" y="97"/>
                    <a:pt x="731" y="75"/>
                  </a:cubicBezTo>
                  <a:cubicBezTo>
                    <a:pt x="784" y="75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13;p68"/>
            <p:cNvSpPr/>
            <p:nvPr/>
          </p:nvSpPr>
          <p:spPr>
            <a:xfrm>
              <a:off x="4268500" y="4190000"/>
              <a:ext cx="19625" cy="3200"/>
            </a:xfrm>
            <a:custGeom>
              <a:avLst/>
              <a:gdLst/>
              <a:ahLst/>
              <a:cxnLst/>
              <a:rect l="l" t="t" r="r" b="b"/>
              <a:pathLst>
                <a:path w="785" h="128" extrusionOk="0">
                  <a:moveTo>
                    <a:pt x="732" y="0"/>
                  </a:moveTo>
                  <a:cubicBezTo>
                    <a:pt x="499" y="21"/>
                    <a:pt x="276" y="42"/>
                    <a:pt x="54" y="53"/>
                  </a:cubicBezTo>
                  <a:cubicBezTo>
                    <a:pt x="1" y="64"/>
                    <a:pt x="12" y="127"/>
                    <a:pt x="54" y="127"/>
                  </a:cubicBezTo>
                  <a:cubicBezTo>
                    <a:pt x="287" y="106"/>
                    <a:pt x="509" y="95"/>
                    <a:pt x="732" y="74"/>
                  </a:cubicBezTo>
                  <a:cubicBezTo>
                    <a:pt x="784" y="74"/>
                    <a:pt x="774" y="0"/>
                    <a:pt x="732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14;p68"/>
            <p:cNvSpPr/>
            <p:nvPr/>
          </p:nvSpPr>
          <p:spPr>
            <a:xfrm>
              <a:off x="4455250" y="4374100"/>
              <a:ext cx="18275" cy="8175"/>
            </a:xfrm>
            <a:custGeom>
              <a:avLst/>
              <a:gdLst/>
              <a:ahLst/>
              <a:cxnLst/>
              <a:rect l="l" t="t" r="r" b="b"/>
              <a:pathLst>
                <a:path w="731" h="327" extrusionOk="0">
                  <a:moveTo>
                    <a:pt x="42" y="0"/>
                  </a:moveTo>
                  <a:cubicBezTo>
                    <a:pt x="12" y="0"/>
                    <a:pt x="1" y="50"/>
                    <a:pt x="37" y="68"/>
                  </a:cubicBezTo>
                  <a:cubicBezTo>
                    <a:pt x="249" y="153"/>
                    <a:pt x="461" y="238"/>
                    <a:pt x="662" y="322"/>
                  </a:cubicBezTo>
                  <a:cubicBezTo>
                    <a:pt x="668" y="325"/>
                    <a:pt x="673" y="327"/>
                    <a:pt x="679" y="327"/>
                  </a:cubicBezTo>
                  <a:cubicBezTo>
                    <a:pt x="712" y="327"/>
                    <a:pt x="730" y="277"/>
                    <a:pt x="694" y="259"/>
                  </a:cubicBezTo>
                  <a:lnTo>
                    <a:pt x="59" y="5"/>
                  </a:lnTo>
                  <a:cubicBezTo>
                    <a:pt x="53" y="2"/>
                    <a:pt x="47" y="0"/>
                    <a:pt x="42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15;p68"/>
            <p:cNvSpPr/>
            <p:nvPr/>
          </p:nvSpPr>
          <p:spPr>
            <a:xfrm>
              <a:off x="4457575" y="4369950"/>
              <a:ext cx="18325" cy="8325"/>
            </a:xfrm>
            <a:custGeom>
              <a:avLst/>
              <a:gdLst/>
              <a:ahLst/>
              <a:cxnLst/>
              <a:rect l="l" t="t" r="r" b="b"/>
              <a:pathLst>
                <a:path w="733" h="333" extrusionOk="0">
                  <a:moveTo>
                    <a:pt x="51" y="0"/>
                  </a:moveTo>
                  <a:cubicBezTo>
                    <a:pt x="15" y="0"/>
                    <a:pt x="0" y="55"/>
                    <a:pt x="39" y="75"/>
                  </a:cubicBezTo>
                  <a:cubicBezTo>
                    <a:pt x="251" y="160"/>
                    <a:pt x="463" y="244"/>
                    <a:pt x="664" y="329"/>
                  </a:cubicBezTo>
                  <a:cubicBezTo>
                    <a:pt x="670" y="332"/>
                    <a:pt x="675" y="333"/>
                    <a:pt x="680" y="333"/>
                  </a:cubicBezTo>
                  <a:cubicBezTo>
                    <a:pt x="713" y="333"/>
                    <a:pt x="733" y="275"/>
                    <a:pt x="696" y="266"/>
                  </a:cubicBezTo>
                  <a:cubicBezTo>
                    <a:pt x="484" y="181"/>
                    <a:pt x="272" y="86"/>
                    <a:pt x="60" y="1"/>
                  </a:cubicBezTo>
                  <a:cubicBezTo>
                    <a:pt x="57" y="0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16;p68"/>
            <p:cNvSpPr/>
            <p:nvPr/>
          </p:nvSpPr>
          <p:spPr>
            <a:xfrm>
              <a:off x="4460000" y="4365900"/>
              <a:ext cx="18350" cy="8350"/>
            </a:xfrm>
            <a:custGeom>
              <a:avLst/>
              <a:gdLst/>
              <a:ahLst/>
              <a:cxnLst/>
              <a:rect l="l" t="t" r="r" b="b"/>
              <a:pathLst>
                <a:path w="734" h="334" extrusionOk="0">
                  <a:moveTo>
                    <a:pt x="45" y="0"/>
                  </a:moveTo>
                  <a:cubicBezTo>
                    <a:pt x="13" y="0"/>
                    <a:pt x="1" y="59"/>
                    <a:pt x="38" y="68"/>
                  </a:cubicBezTo>
                  <a:cubicBezTo>
                    <a:pt x="250" y="163"/>
                    <a:pt x="461" y="248"/>
                    <a:pt x="673" y="333"/>
                  </a:cubicBezTo>
                  <a:cubicBezTo>
                    <a:pt x="676" y="333"/>
                    <a:pt x="679" y="334"/>
                    <a:pt x="682" y="334"/>
                  </a:cubicBezTo>
                  <a:cubicBezTo>
                    <a:pt x="718" y="334"/>
                    <a:pt x="734" y="279"/>
                    <a:pt x="694" y="269"/>
                  </a:cubicBezTo>
                  <a:cubicBezTo>
                    <a:pt x="483" y="173"/>
                    <a:pt x="271" y="89"/>
                    <a:pt x="59" y="4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17;p68"/>
            <p:cNvSpPr/>
            <p:nvPr/>
          </p:nvSpPr>
          <p:spPr>
            <a:xfrm>
              <a:off x="4462375" y="4361925"/>
              <a:ext cx="18350" cy="8350"/>
            </a:xfrm>
            <a:custGeom>
              <a:avLst/>
              <a:gdLst/>
              <a:ahLst/>
              <a:cxnLst/>
              <a:rect l="l" t="t" r="r" b="b"/>
              <a:pathLst>
                <a:path w="734" h="334" extrusionOk="0">
                  <a:moveTo>
                    <a:pt x="44" y="1"/>
                  </a:moveTo>
                  <a:cubicBezTo>
                    <a:pt x="12" y="1"/>
                    <a:pt x="1" y="59"/>
                    <a:pt x="38" y="68"/>
                  </a:cubicBezTo>
                  <a:cubicBezTo>
                    <a:pt x="250" y="153"/>
                    <a:pt x="461" y="238"/>
                    <a:pt x="673" y="332"/>
                  </a:cubicBezTo>
                  <a:cubicBezTo>
                    <a:pt x="676" y="333"/>
                    <a:pt x="680" y="334"/>
                    <a:pt x="683" y="334"/>
                  </a:cubicBezTo>
                  <a:cubicBezTo>
                    <a:pt x="718" y="334"/>
                    <a:pt x="733" y="278"/>
                    <a:pt x="694" y="259"/>
                  </a:cubicBezTo>
                  <a:lnTo>
                    <a:pt x="59" y="5"/>
                  </a:lnTo>
                  <a:cubicBezTo>
                    <a:pt x="54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18;p68"/>
            <p:cNvSpPr/>
            <p:nvPr/>
          </p:nvSpPr>
          <p:spPr>
            <a:xfrm>
              <a:off x="4464800" y="4357950"/>
              <a:ext cx="18250" cy="8175"/>
            </a:xfrm>
            <a:custGeom>
              <a:avLst/>
              <a:gdLst/>
              <a:ahLst/>
              <a:cxnLst/>
              <a:rect l="l" t="t" r="r" b="b"/>
              <a:pathLst>
                <a:path w="730" h="327" extrusionOk="0">
                  <a:moveTo>
                    <a:pt x="41" y="0"/>
                  </a:moveTo>
                  <a:cubicBezTo>
                    <a:pt x="11" y="0"/>
                    <a:pt x="0" y="50"/>
                    <a:pt x="37" y="68"/>
                  </a:cubicBezTo>
                  <a:lnTo>
                    <a:pt x="672" y="322"/>
                  </a:lnTo>
                  <a:cubicBezTo>
                    <a:pt x="678" y="325"/>
                    <a:pt x="683" y="326"/>
                    <a:pt x="688" y="326"/>
                  </a:cubicBezTo>
                  <a:cubicBezTo>
                    <a:pt x="719" y="326"/>
                    <a:pt x="729" y="277"/>
                    <a:pt x="693" y="259"/>
                  </a:cubicBezTo>
                  <a:lnTo>
                    <a:pt x="58" y="4"/>
                  </a:lnTo>
                  <a:cubicBezTo>
                    <a:pt x="52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19;p68"/>
            <p:cNvSpPr/>
            <p:nvPr/>
          </p:nvSpPr>
          <p:spPr>
            <a:xfrm>
              <a:off x="4467100" y="4353775"/>
              <a:ext cx="18325" cy="8375"/>
            </a:xfrm>
            <a:custGeom>
              <a:avLst/>
              <a:gdLst/>
              <a:ahLst/>
              <a:cxnLst/>
              <a:rect l="l" t="t" r="r" b="b"/>
              <a:pathLst>
                <a:path w="733" h="335" extrusionOk="0">
                  <a:moveTo>
                    <a:pt x="63" y="1"/>
                  </a:moveTo>
                  <a:cubicBezTo>
                    <a:pt x="25" y="1"/>
                    <a:pt x="0" y="57"/>
                    <a:pt x="39" y="77"/>
                  </a:cubicBezTo>
                  <a:lnTo>
                    <a:pt x="675" y="331"/>
                  </a:lnTo>
                  <a:cubicBezTo>
                    <a:pt x="680" y="333"/>
                    <a:pt x="685" y="334"/>
                    <a:pt x="689" y="334"/>
                  </a:cubicBezTo>
                  <a:cubicBezTo>
                    <a:pt x="721" y="334"/>
                    <a:pt x="733" y="276"/>
                    <a:pt x="696" y="267"/>
                  </a:cubicBezTo>
                  <a:cubicBezTo>
                    <a:pt x="484" y="182"/>
                    <a:pt x="272" y="98"/>
                    <a:pt x="72" y="2"/>
                  </a:cubicBezTo>
                  <a:cubicBezTo>
                    <a:pt x="69" y="1"/>
                    <a:pt x="65" y="1"/>
                    <a:pt x="6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20;p68"/>
            <p:cNvSpPr/>
            <p:nvPr/>
          </p:nvSpPr>
          <p:spPr>
            <a:xfrm>
              <a:off x="4469550" y="4349750"/>
              <a:ext cx="18275" cy="8425"/>
            </a:xfrm>
            <a:custGeom>
              <a:avLst/>
              <a:gdLst/>
              <a:ahLst/>
              <a:cxnLst/>
              <a:rect l="l" t="t" r="r" b="b"/>
              <a:pathLst>
                <a:path w="731" h="337" extrusionOk="0">
                  <a:moveTo>
                    <a:pt x="53" y="1"/>
                  </a:moveTo>
                  <a:cubicBezTo>
                    <a:pt x="19" y="1"/>
                    <a:pt x="0" y="59"/>
                    <a:pt x="37" y="68"/>
                  </a:cubicBezTo>
                  <a:cubicBezTo>
                    <a:pt x="249" y="163"/>
                    <a:pt x="461" y="248"/>
                    <a:pt x="672" y="332"/>
                  </a:cubicBezTo>
                  <a:cubicBezTo>
                    <a:pt x="678" y="335"/>
                    <a:pt x="683" y="336"/>
                    <a:pt x="687" y="336"/>
                  </a:cubicBezTo>
                  <a:cubicBezTo>
                    <a:pt x="719" y="336"/>
                    <a:pt x="731" y="279"/>
                    <a:pt x="694" y="269"/>
                  </a:cubicBezTo>
                  <a:cubicBezTo>
                    <a:pt x="482" y="174"/>
                    <a:pt x="270" y="89"/>
                    <a:pt x="68" y="5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21;p68"/>
            <p:cNvSpPr/>
            <p:nvPr/>
          </p:nvSpPr>
          <p:spPr>
            <a:xfrm>
              <a:off x="4471900" y="4345775"/>
              <a:ext cx="18350" cy="8375"/>
            </a:xfrm>
            <a:custGeom>
              <a:avLst/>
              <a:gdLst/>
              <a:ahLst/>
              <a:cxnLst/>
              <a:rect l="l" t="t" r="r" b="b"/>
              <a:pathLst>
                <a:path w="734" h="335" extrusionOk="0">
                  <a:moveTo>
                    <a:pt x="55" y="1"/>
                  </a:moveTo>
                  <a:cubicBezTo>
                    <a:pt x="21" y="1"/>
                    <a:pt x="1" y="59"/>
                    <a:pt x="38" y="68"/>
                  </a:cubicBezTo>
                  <a:cubicBezTo>
                    <a:pt x="250" y="153"/>
                    <a:pt x="461" y="237"/>
                    <a:pt x="673" y="333"/>
                  </a:cubicBezTo>
                  <a:cubicBezTo>
                    <a:pt x="676" y="334"/>
                    <a:pt x="679" y="334"/>
                    <a:pt x="682" y="334"/>
                  </a:cubicBezTo>
                  <a:cubicBezTo>
                    <a:pt x="718" y="334"/>
                    <a:pt x="734" y="278"/>
                    <a:pt x="694" y="259"/>
                  </a:cubicBezTo>
                  <a:cubicBezTo>
                    <a:pt x="483" y="174"/>
                    <a:pt x="282" y="89"/>
                    <a:pt x="70" y="4"/>
                  </a:cubicBezTo>
                  <a:cubicBezTo>
                    <a:pt x="65" y="2"/>
                    <a:pt x="60" y="1"/>
                    <a:pt x="5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22;p68"/>
            <p:cNvSpPr/>
            <p:nvPr/>
          </p:nvSpPr>
          <p:spPr>
            <a:xfrm>
              <a:off x="4474575" y="4341800"/>
              <a:ext cx="18000" cy="8175"/>
            </a:xfrm>
            <a:custGeom>
              <a:avLst/>
              <a:gdLst/>
              <a:ahLst/>
              <a:cxnLst/>
              <a:rect l="l" t="t" r="r" b="b"/>
              <a:pathLst>
                <a:path w="720" h="327" extrusionOk="0">
                  <a:moveTo>
                    <a:pt x="42" y="1"/>
                  </a:moveTo>
                  <a:cubicBezTo>
                    <a:pt x="11" y="1"/>
                    <a:pt x="0" y="50"/>
                    <a:pt x="37" y="69"/>
                  </a:cubicBezTo>
                  <a:cubicBezTo>
                    <a:pt x="238" y="153"/>
                    <a:pt x="450" y="238"/>
                    <a:pt x="662" y="323"/>
                  </a:cubicBezTo>
                  <a:cubicBezTo>
                    <a:pt x="668" y="326"/>
                    <a:pt x="673" y="327"/>
                    <a:pt x="678" y="327"/>
                  </a:cubicBezTo>
                  <a:cubicBezTo>
                    <a:pt x="709" y="327"/>
                    <a:pt x="720" y="277"/>
                    <a:pt x="683" y="259"/>
                  </a:cubicBezTo>
                  <a:cubicBezTo>
                    <a:pt x="471" y="174"/>
                    <a:pt x="270" y="90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23;p68"/>
            <p:cNvSpPr/>
            <p:nvPr/>
          </p:nvSpPr>
          <p:spPr>
            <a:xfrm>
              <a:off x="4476900" y="4337650"/>
              <a:ext cx="18075" cy="8350"/>
            </a:xfrm>
            <a:custGeom>
              <a:avLst/>
              <a:gdLst/>
              <a:ahLst/>
              <a:cxnLst/>
              <a:rect l="l" t="t" r="r" b="b"/>
              <a:pathLst>
                <a:path w="723" h="334" extrusionOk="0">
                  <a:moveTo>
                    <a:pt x="51" y="0"/>
                  </a:moveTo>
                  <a:cubicBezTo>
                    <a:pt x="15" y="0"/>
                    <a:pt x="1" y="56"/>
                    <a:pt x="40" y="75"/>
                  </a:cubicBezTo>
                  <a:cubicBezTo>
                    <a:pt x="240" y="160"/>
                    <a:pt x="452" y="245"/>
                    <a:pt x="664" y="329"/>
                  </a:cubicBezTo>
                  <a:cubicBezTo>
                    <a:pt x="669" y="332"/>
                    <a:pt x="674" y="333"/>
                    <a:pt x="679" y="333"/>
                  </a:cubicBezTo>
                  <a:cubicBezTo>
                    <a:pt x="710" y="333"/>
                    <a:pt x="722" y="276"/>
                    <a:pt x="685" y="266"/>
                  </a:cubicBezTo>
                  <a:cubicBezTo>
                    <a:pt x="484" y="181"/>
                    <a:pt x="272" y="97"/>
                    <a:pt x="61" y="2"/>
                  </a:cubicBezTo>
                  <a:cubicBezTo>
                    <a:pt x="57" y="1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24;p68"/>
            <p:cNvSpPr/>
            <p:nvPr/>
          </p:nvSpPr>
          <p:spPr>
            <a:xfrm>
              <a:off x="4104150" y="4209250"/>
              <a:ext cx="107225" cy="153325"/>
            </a:xfrm>
            <a:custGeom>
              <a:avLst/>
              <a:gdLst/>
              <a:ahLst/>
              <a:cxnLst/>
              <a:rect l="l" t="t" r="r" b="b"/>
              <a:pathLst>
                <a:path w="4289" h="6133" extrusionOk="0">
                  <a:moveTo>
                    <a:pt x="3865" y="77"/>
                  </a:moveTo>
                  <a:cubicBezTo>
                    <a:pt x="3918" y="77"/>
                    <a:pt x="3970" y="98"/>
                    <a:pt x="4013" y="119"/>
                  </a:cubicBezTo>
                  <a:cubicBezTo>
                    <a:pt x="4172" y="214"/>
                    <a:pt x="4193" y="447"/>
                    <a:pt x="4076" y="628"/>
                  </a:cubicBezTo>
                  <a:lnTo>
                    <a:pt x="742" y="5858"/>
                  </a:lnTo>
                  <a:cubicBezTo>
                    <a:pt x="660" y="5984"/>
                    <a:pt x="526" y="6058"/>
                    <a:pt x="402" y="6058"/>
                  </a:cubicBezTo>
                  <a:cubicBezTo>
                    <a:pt x="350" y="6058"/>
                    <a:pt x="299" y="6044"/>
                    <a:pt x="255" y="6016"/>
                  </a:cubicBezTo>
                  <a:cubicBezTo>
                    <a:pt x="138" y="5931"/>
                    <a:pt x="96" y="5773"/>
                    <a:pt x="149" y="5614"/>
                  </a:cubicBezTo>
                  <a:lnTo>
                    <a:pt x="1123" y="2565"/>
                  </a:lnTo>
                  <a:cubicBezTo>
                    <a:pt x="1144" y="2480"/>
                    <a:pt x="1197" y="2416"/>
                    <a:pt x="1250" y="2364"/>
                  </a:cubicBezTo>
                  <a:lnTo>
                    <a:pt x="3610" y="193"/>
                  </a:lnTo>
                  <a:cubicBezTo>
                    <a:pt x="3685" y="119"/>
                    <a:pt x="3780" y="77"/>
                    <a:pt x="3865" y="77"/>
                  </a:cubicBezTo>
                  <a:close/>
                  <a:moveTo>
                    <a:pt x="3865" y="1"/>
                  </a:moveTo>
                  <a:cubicBezTo>
                    <a:pt x="3759" y="1"/>
                    <a:pt x="3649" y="46"/>
                    <a:pt x="3558" y="130"/>
                  </a:cubicBezTo>
                  <a:lnTo>
                    <a:pt x="1197" y="2300"/>
                  </a:lnTo>
                  <a:cubicBezTo>
                    <a:pt x="1133" y="2364"/>
                    <a:pt x="1081" y="2449"/>
                    <a:pt x="1048" y="2533"/>
                  </a:cubicBezTo>
                  <a:lnTo>
                    <a:pt x="64" y="5592"/>
                  </a:lnTo>
                  <a:cubicBezTo>
                    <a:pt x="1" y="5783"/>
                    <a:pt x="64" y="5985"/>
                    <a:pt x="212" y="6079"/>
                  </a:cubicBezTo>
                  <a:cubicBezTo>
                    <a:pt x="276" y="6112"/>
                    <a:pt x="340" y="6133"/>
                    <a:pt x="403" y="6133"/>
                  </a:cubicBezTo>
                  <a:cubicBezTo>
                    <a:pt x="551" y="6133"/>
                    <a:pt x="710" y="6048"/>
                    <a:pt x="805" y="5900"/>
                  </a:cubicBezTo>
                  <a:lnTo>
                    <a:pt x="4140" y="670"/>
                  </a:lnTo>
                  <a:cubicBezTo>
                    <a:pt x="4288" y="447"/>
                    <a:pt x="4246" y="172"/>
                    <a:pt x="4055" y="56"/>
                  </a:cubicBezTo>
                  <a:cubicBezTo>
                    <a:pt x="3998" y="19"/>
                    <a:pt x="3932" y="1"/>
                    <a:pt x="386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25;p68"/>
            <p:cNvSpPr/>
            <p:nvPr/>
          </p:nvSpPr>
          <p:spPr>
            <a:xfrm>
              <a:off x="4099125" y="4243400"/>
              <a:ext cx="34700" cy="27850"/>
            </a:xfrm>
            <a:custGeom>
              <a:avLst/>
              <a:gdLst/>
              <a:ahLst/>
              <a:cxnLst/>
              <a:rect l="l" t="t" r="r" b="b"/>
              <a:pathLst>
                <a:path w="1388" h="1114" extrusionOk="0">
                  <a:moveTo>
                    <a:pt x="608" y="1"/>
                  </a:moveTo>
                  <a:cubicBezTo>
                    <a:pt x="568" y="1"/>
                    <a:pt x="528" y="5"/>
                    <a:pt x="487" y="13"/>
                  </a:cubicBezTo>
                  <a:cubicBezTo>
                    <a:pt x="329" y="55"/>
                    <a:pt x="202" y="140"/>
                    <a:pt x="106" y="278"/>
                  </a:cubicBezTo>
                  <a:cubicBezTo>
                    <a:pt x="21" y="415"/>
                    <a:pt x="0" y="574"/>
                    <a:pt x="32" y="733"/>
                  </a:cubicBezTo>
                  <a:cubicBezTo>
                    <a:pt x="64" y="881"/>
                    <a:pt x="159" y="1019"/>
                    <a:pt x="297" y="1104"/>
                  </a:cubicBezTo>
                  <a:cubicBezTo>
                    <a:pt x="297" y="1114"/>
                    <a:pt x="308" y="1114"/>
                    <a:pt x="318" y="1114"/>
                  </a:cubicBezTo>
                  <a:cubicBezTo>
                    <a:pt x="329" y="1114"/>
                    <a:pt x="339" y="1104"/>
                    <a:pt x="350" y="1093"/>
                  </a:cubicBezTo>
                  <a:cubicBezTo>
                    <a:pt x="360" y="1072"/>
                    <a:pt x="350" y="1050"/>
                    <a:pt x="339" y="1040"/>
                  </a:cubicBezTo>
                  <a:cubicBezTo>
                    <a:pt x="223" y="966"/>
                    <a:pt x="138" y="850"/>
                    <a:pt x="106" y="712"/>
                  </a:cubicBezTo>
                  <a:cubicBezTo>
                    <a:pt x="75" y="574"/>
                    <a:pt x="106" y="436"/>
                    <a:pt x="181" y="320"/>
                  </a:cubicBezTo>
                  <a:cubicBezTo>
                    <a:pt x="254" y="203"/>
                    <a:pt x="371" y="119"/>
                    <a:pt x="498" y="98"/>
                  </a:cubicBezTo>
                  <a:cubicBezTo>
                    <a:pt x="539" y="88"/>
                    <a:pt x="580" y="84"/>
                    <a:pt x="621" y="84"/>
                  </a:cubicBezTo>
                  <a:cubicBezTo>
                    <a:pt x="716" y="84"/>
                    <a:pt x="808" y="109"/>
                    <a:pt x="889" y="161"/>
                  </a:cubicBezTo>
                  <a:cubicBezTo>
                    <a:pt x="1133" y="320"/>
                    <a:pt x="1207" y="638"/>
                    <a:pt x="1049" y="881"/>
                  </a:cubicBezTo>
                  <a:cubicBezTo>
                    <a:pt x="1038" y="902"/>
                    <a:pt x="1049" y="923"/>
                    <a:pt x="1070" y="934"/>
                  </a:cubicBezTo>
                  <a:lnTo>
                    <a:pt x="1324" y="1104"/>
                  </a:lnTo>
                  <a:cubicBezTo>
                    <a:pt x="1327" y="1106"/>
                    <a:pt x="1331" y="1108"/>
                    <a:pt x="1336" y="1108"/>
                  </a:cubicBezTo>
                  <a:cubicBezTo>
                    <a:pt x="1350" y="1108"/>
                    <a:pt x="1369" y="1098"/>
                    <a:pt x="1376" y="1083"/>
                  </a:cubicBezTo>
                  <a:cubicBezTo>
                    <a:pt x="1387" y="1072"/>
                    <a:pt x="1387" y="1040"/>
                    <a:pt x="1366" y="1029"/>
                  </a:cubicBezTo>
                  <a:lnTo>
                    <a:pt x="1144" y="892"/>
                  </a:lnTo>
                  <a:cubicBezTo>
                    <a:pt x="1292" y="617"/>
                    <a:pt x="1207" y="267"/>
                    <a:pt x="932" y="98"/>
                  </a:cubicBezTo>
                  <a:cubicBezTo>
                    <a:pt x="837" y="34"/>
                    <a:pt x="725" y="1"/>
                    <a:pt x="608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26;p68"/>
            <p:cNvSpPr/>
            <p:nvPr/>
          </p:nvSpPr>
          <p:spPr>
            <a:xfrm>
              <a:off x="4451125" y="4256425"/>
              <a:ext cx="119675" cy="36550"/>
            </a:xfrm>
            <a:custGeom>
              <a:avLst/>
              <a:gdLst/>
              <a:ahLst/>
              <a:cxnLst/>
              <a:rect l="l" t="t" r="r" b="b"/>
              <a:pathLst>
                <a:path w="4787" h="1462" extrusionOk="0">
                  <a:moveTo>
                    <a:pt x="2489" y="81"/>
                  </a:moveTo>
                  <a:cubicBezTo>
                    <a:pt x="2527" y="81"/>
                    <a:pt x="2564" y="90"/>
                    <a:pt x="2595" y="106"/>
                  </a:cubicBezTo>
                  <a:lnTo>
                    <a:pt x="4553" y="1006"/>
                  </a:lnTo>
                  <a:cubicBezTo>
                    <a:pt x="4649" y="1049"/>
                    <a:pt x="4701" y="1133"/>
                    <a:pt x="4691" y="1218"/>
                  </a:cubicBezTo>
                  <a:cubicBezTo>
                    <a:pt x="4674" y="1316"/>
                    <a:pt x="4581" y="1384"/>
                    <a:pt x="4469" y="1384"/>
                  </a:cubicBezTo>
                  <a:cubicBezTo>
                    <a:pt x="4449" y="1384"/>
                    <a:pt x="4427" y="1381"/>
                    <a:pt x="4405" y="1376"/>
                  </a:cubicBezTo>
                  <a:lnTo>
                    <a:pt x="318" y="667"/>
                  </a:lnTo>
                  <a:cubicBezTo>
                    <a:pt x="181" y="646"/>
                    <a:pt x="86" y="529"/>
                    <a:pt x="107" y="424"/>
                  </a:cubicBezTo>
                  <a:cubicBezTo>
                    <a:pt x="118" y="339"/>
                    <a:pt x="202" y="275"/>
                    <a:pt x="308" y="265"/>
                  </a:cubicBezTo>
                  <a:lnTo>
                    <a:pt x="2447" y="85"/>
                  </a:lnTo>
                  <a:cubicBezTo>
                    <a:pt x="2461" y="82"/>
                    <a:pt x="2475" y="81"/>
                    <a:pt x="2489" y="81"/>
                  </a:cubicBezTo>
                  <a:close/>
                  <a:moveTo>
                    <a:pt x="2436" y="0"/>
                  </a:moveTo>
                  <a:lnTo>
                    <a:pt x="297" y="180"/>
                  </a:lnTo>
                  <a:cubicBezTo>
                    <a:pt x="160" y="202"/>
                    <a:pt x="43" y="286"/>
                    <a:pt x="22" y="413"/>
                  </a:cubicBezTo>
                  <a:cubicBezTo>
                    <a:pt x="1" y="562"/>
                    <a:pt x="118" y="710"/>
                    <a:pt x="297" y="741"/>
                  </a:cubicBezTo>
                  <a:lnTo>
                    <a:pt x="4395" y="1461"/>
                  </a:lnTo>
                  <a:lnTo>
                    <a:pt x="4458" y="1461"/>
                  </a:lnTo>
                  <a:cubicBezTo>
                    <a:pt x="4607" y="1461"/>
                    <a:pt x="4744" y="1366"/>
                    <a:pt x="4765" y="1239"/>
                  </a:cubicBezTo>
                  <a:cubicBezTo>
                    <a:pt x="4786" y="1112"/>
                    <a:pt x="4712" y="995"/>
                    <a:pt x="4585" y="932"/>
                  </a:cubicBezTo>
                  <a:lnTo>
                    <a:pt x="2626" y="32"/>
                  </a:lnTo>
                  <a:cubicBezTo>
                    <a:pt x="2574" y="11"/>
                    <a:pt x="2510" y="0"/>
                    <a:pt x="2436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27;p68"/>
            <p:cNvSpPr/>
            <p:nvPr/>
          </p:nvSpPr>
          <p:spPr>
            <a:xfrm>
              <a:off x="4506725" y="4232925"/>
              <a:ext cx="20925" cy="25625"/>
            </a:xfrm>
            <a:custGeom>
              <a:avLst/>
              <a:gdLst/>
              <a:ahLst/>
              <a:cxnLst/>
              <a:rect l="l" t="t" r="r" b="b"/>
              <a:pathLst>
                <a:path w="837" h="1025" extrusionOk="0">
                  <a:moveTo>
                    <a:pt x="396" y="0"/>
                  </a:moveTo>
                  <a:cubicBezTo>
                    <a:pt x="315" y="0"/>
                    <a:pt x="233" y="24"/>
                    <a:pt x="170" y="72"/>
                  </a:cubicBezTo>
                  <a:cubicBezTo>
                    <a:pt x="75" y="135"/>
                    <a:pt x="21" y="231"/>
                    <a:pt x="0" y="347"/>
                  </a:cubicBezTo>
                  <a:cubicBezTo>
                    <a:pt x="0" y="368"/>
                    <a:pt x="11" y="390"/>
                    <a:pt x="32" y="390"/>
                  </a:cubicBezTo>
                  <a:cubicBezTo>
                    <a:pt x="53" y="390"/>
                    <a:pt x="75" y="379"/>
                    <a:pt x="75" y="358"/>
                  </a:cubicBezTo>
                  <a:cubicBezTo>
                    <a:pt x="96" y="273"/>
                    <a:pt x="138" y="189"/>
                    <a:pt x="212" y="135"/>
                  </a:cubicBezTo>
                  <a:cubicBezTo>
                    <a:pt x="273" y="101"/>
                    <a:pt x="342" y="80"/>
                    <a:pt x="417" y="80"/>
                  </a:cubicBezTo>
                  <a:cubicBezTo>
                    <a:pt x="433" y="80"/>
                    <a:pt x="449" y="81"/>
                    <a:pt x="466" y="83"/>
                  </a:cubicBezTo>
                  <a:cubicBezTo>
                    <a:pt x="551" y="104"/>
                    <a:pt x="625" y="146"/>
                    <a:pt x="678" y="220"/>
                  </a:cubicBezTo>
                  <a:cubicBezTo>
                    <a:pt x="731" y="295"/>
                    <a:pt x="752" y="379"/>
                    <a:pt x="741" y="474"/>
                  </a:cubicBezTo>
                  <a:cubicBezTo>
                    <a:pt x="720" y="559"/>
                    <a:pt x="668" y="633"/>
                    <a:pt x="604" y="686"/>
                  </a:cubicBezTo>
                  <a:cubicBezTo>
                    <a:pt x="549" y="726"/>
                    <a:pt x="482" y="747"/>
                    <a:pt x="417" y="747"/>
                  </a:cubicBezTo>
                  <a:cubicBezTo>
                    <a:pt x="394" y="747"/>
                    <a:pt x="372" y="745"/>
                    <a:pt x="350" y="739"/>
                  </a:cubicBezTo>
                  <a:cubicBezTo>
                    <a:pt x="329" y="739"/>
                    <a:pt x="308" y="749"/>
                    <a:pt x="308" y="782"/>
                  </a:cubicBezTo>
                  <a:lnTo>
                    <a:pt x="265" y="982"/>
                  </a:lnTo>
                  <a:cubicBezTo>
                    <a:pt x="265" y="1004"/>
                    <a:pt x="275" y="1015"/>
                    <a:pt x="297" y="1025"/>
                  </a:cubicBezTo>
                  <a:lnTo>
                    <a:pt x="308" y="1025"/>
                  </a:lnTo>
                  <a:cubicBezTo>
                    <a:pt x="329" y="1025"/>
                    <a:pt x="339" y="1015"/>
                    <a:pt x="350" y="993"/>
                  </a:cubicBezTo>
                  <a:lnTo>
                    <a:pt x="371" y="824"/>
                  </a:lnTo>
                  <a:cubicBezTo>
                    <a:pt x="386" y="826"/>
                    <a:pt x="401" y="826"/>
                    <a:pt x="416" y="826"/>
                  </a:cubicBezTo>
                  <a:cubicBezTo>
                    <a:pt x="496" y="826"/>
                    <a:pt x="575" y="803"/>
                    <a:pt x="646" y="749"/>
                  </a:cubicBezTo>
                  <a:cubicBezTo>
                    <a:pt x="731" y="686"/>
                    <a:pt x="795" y="591"/>
                    <a:pt x="816" y="485"/>
                  </a:cubicBezTo>
                  <a:cubicBezTo>
                    <a:pt x="837" y="379"/>
                    <a:pt x="805" y="262"/>
                    <a:pt x="741" y="178"/>
                  </a:cubicBezTo>
                  <a:cubicBezTo>
                    <a:pt x="678" y="83"/>
                    <a:pt x="583" y="30"/>
                    <a:pt x="477" y="8"/>
                  </a:cubicBezTo>
                  <a:cubicBezTo>
                    <a:pt x="450" y="3"/>
                    <a:pt x="423" y="0"/>
                    <a:pt x="396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28;p68"/>
            <p:cNvSpPr/>
            <p:nvPr/>
          </p:nvSpPr>
          <p:spPr>
            <a:xfrm>
              <a:off x="3988475" y="4333975"/>
              <a:ext cx="39725" cy="39975"/>
            </a:xfrm>
            <a:custGeom>
              <a:avLst/>
              <a:gdLst/>
              <a:ahLst/>
              <a:cxnLst/>
              <a:rect l="l" t="t" r="r" b="b"/>
              <a:pathLst>
                <a:path w="1589" h="1599" extrusionOk="0">
                  <a:moveTo>
                    <a:pt x="795" y="0"/>
                  </a:moveTo>
                  <a:cubicBezTo>
                    <a:pt x="753" y="138"/>
                    <a:pt x="732" y="265"/>
                    <a:pt x="711" y="403"/>
                  </a:cubicBezTo>
                  <a:lnTo>
                    <a:pt x="711" y="455"/>
                  </a:lnTo>
                  <a:cubicBezTo>
                    <a:pt x="700" y="593"/>
                    <a:pt x="594" y="699"/>
                    <a:pt x="456" y="720"/>
                  </a:cubicBezTo>
                  <a:lnTo>
                    <a:pt x="393" y="720"/>
                  </a:lnTo>
                  <a:cubicBezTo>
                    <a:pt x="266" y="742"/>
                    <a:pt x="128" y="763"/>
                    <a:pt x="1" y="805"/>
                  </a:cubicBezTo>
                  <a:cubicBezTo>
                    <a:pt x="128" y="836"/>
                    <a:pt x="266" y="858"/>
                    <a:pt x="393" y="879"/>
                  </a:cubicBezTo>
                  <a:lnTo>
                    <a:pt x="456" y="879"/>
                  </a:lnTo>
                  <a:cubicBezTo>
                    <a:pt x="584" y="900"/>
                    <a:pt x="700" y="1006"/>
                    <a:pt x="711" y="1144"/>
                  </a:cubicBezTo>
                  <a:lnTo>
                    <a:pt x="711" y="1196"/>
                  </a:lnTo>
                  <a:cubicBezTo>
                    <a:pt x="732" y="1334"/>
                    <a:pt x="753" y="1461"/>
                    <a:pt x="795" y="1599"/>
                  </a:cubicBezTo>
                  <a:cubicBezTo>
                    <a:pt x="838" y="1461"/>
                    <a:pt x="859" y="1334"/>
                    <a:pt x="869" y="1196"/>
                  </a:cubicBezTo>
                  <a:cubicBezTo>
                    <a:pt x="869" y="1175"/>
                    <a:pt x="880" y="1165"/>
                    <a:pt x="880" y="1144"/>
                  </a:cubicBezTo>
                  <a:cubicBezTo>
                    <a:pt x="890" y="1006"/>
                    <a:pt x="996" y="900"/>
                    <a:pt x="1134" y="879"/>
                  </a:cubicBezTo>
                  <a:lnTo>
                    <a:pt x="1187" y="879"/>
                  </a:lnTo>
                  <a:cubicBezTo>
                    <a:pt x="1325" y="858"/>
                    <a:pt x="1452" y="836"/>
                    <a:pt x="1589" y="805"/>
                  </a:cubicBezTo>
                  <a:cubicBezTo>
                    <a:pt x="1452" y="763"/>
                    <a:pt x="1325" y="742"/>
                    <a:pt x="1187" y="720"/>
                  </a:cubicBezTo>
                  <a:lnTo>
                    <a:pt x="1134" y="720"/>
                  </a:lnTo>
                  <a:cubicBezTo>
                    <a:pt x="996" y="699"/>
                    <a:pt x="890" y="593"/>
                    <a:pt x="880" y="455"/>
                  </a:cubicBezTo>
                  <a:cubicBezTo>
                    <a:pt x="880" y="445"/>
                    <a:pt x="869" y="424"/>
                    <a:pt x="869" y="403"/>
                  </a:cubicBezTo>
                  <a:cubicBezTo>
                    <a:pt x="859" y="265"/>
                    <a:pt x="838" y="138"/>
                    <a:pt x="795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29;p68"/>
            <p:cNvSpPr/>
            <p:nvPr/>
          </p:nvSpPr>
          <p:spPr>
            <a:xfrm>
              <a:off x="4476550" y="4158750"/>
              <a:ext cx="39725" cy="40000"/>
            </a:xfrm>
            <a:custGeom>
              <a:avLst/>
              <a:gdLst/>
              <a:ahLst/>
              <a:cxnLst/>
              <a:rect l="l" t="t" r="r" b="b"/>
              <a:pathLst>
                <a:path w="1589" h="1600" extrusionOk="0">
                  <a:moveTo>
                    <a:pt x="795" y="1"/>
                  </a:moveTo>
                  <a:cubicBezTo>
                    <a:pt x="752" y="138"/>
                    <a:pt x="731" y="265"/>
                    <a:pt x="720" y="403"/>
                  </a:cubicBezTo>
                  <a:cubicBezTo>
                    <a:pt x="720" y="424"/>
                    <a:pt x="720" y="434"/>
                    <a:pt x="710" y="456"/>
                  </a:cubicBezTo>
                  <a:cubicBezTo>
                    <a:pt x="699" y="594"/>
                    <a:pt x="593" y="700"/>
                    <a:pt x="456" y="710"/>
                  </a:cubicBezTo>
                  <a:cubicBezTo>
                    <a:pt x="435" y="721"/>
                    <a:pt x="424" y="721"/>
                    <a:pt x="403" y="721"/>
                  </a:cubicBezTo>
                  <a:cubicBezTo>
                    <a:pt x="265" y="731"/>
                    <a:pt x="138" y="763"/>
                    <a:pt x="0" y="794"/>
                  </a:cubicBezTo>
                  <a:cubicBezTo>
                    <a:pt x="138" y="837"/>
                    <a:pt x="265" y="858"/>
                    <a:pt x="403" y="879"/>
                  </a:cubicBezTo>
                  <a:lnTo>
                    <a:pt x="456" y="879"/>
                  </a:lnTo>
                  <a:cubicBezTo>
                    <a:pt x="593" y="900"/>
                    <a:pt x="699" y="1006"/>
                    <a:pt x="710" y="1144"/>
                  </a:cubicBezTo>
                  <a:cubicBezTo>
                    <a:pt x="710" y="1154"/>
                    <a:pt x="720" y="1176"/>
                    <a:pt x="720" y="1197"/>
                  </a:cubicBezTo>
                  <a:cubicBezTo>
                    <a:pt x="731" y="1335"/>
                    <a:pt x="752" y="1462"/>
                    <a:pt x="795" y="1599"/>
                  </a:cubicBezTo>
                  <a:cubicBezTo>
                    <a:pt x="837" y="1462"/>
                    <a:pt x="858" y="1335"/>
                    <a:pt x="879" y="1197"/>
                  </a:cubicBezTo>
                  <a:lnTo>
                    <a:pt x="879" y="1144"/>
                  </a:lnTo>
                  <a:cubicBezTo>
                    <a:pt x="890" y="1006"/>
                    <a:pt x="1006" y="900"/>
                    <a:pt x="1144" y="879"/>
                  </a:cubicBezTo>
                  <a:lnTo>
                    <a:pt x="1197" y="879"/>
                  </a:lnTo>
                  <a:cubicBezTo>
                    <a:pt x="1324" y="858"/>
                    <a:pt x="1461" y="837"/>
                    <a:pt x="1588" y="794"/>
                  </a:cubicBezTo>
                  <a:cubicBezTo>
                    <a:pt x="1461" y="763"/>
                    <a:pt x="1324" y="742"/>
                    <a:pt x="1197" y="721"/>
                  </a:cubicBezTo>
                  <a:lnTo>
                    <a:pt x="1133" y="721"/>
                  </a:lnTo>
                  <a:cubicBezTo>
                    <a:pt x="1006" y="700"/>
                    <a:pt x="890" y="594"/>
                    <a:pt x="879" y="456"/>
                  </a:cubicBezTo>
                  <a:lnTo>
                    <a:pt x="879" y="403"/>
                  </a:lnTo>
                  <a:cubicBezTo>
                    <a:pt x="858" y="265"/>
                    <a:pt x="837" y="138"/>
                    <a:pt x="795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30;p68"/>
            <p:cNvSpPr/>
            <p:nvPr/>
          </p:nvSpPr>
          <p:spPr>
            <a:xfrm>
              <a:off x="4733275" y="450812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95" y="1"/>
                  </a:moveTo>
                  <a:cubicBezTo>
                    <a:pt x="753" y="138"/>
                    <a:pt x="732" y="265"/>
                    <a:pt x="721" y="403"/>
                  </a:cubicBezTo>
                  <a:cubicBezTo>
                    <a:pt x="721" y="413"/>
                    <a:pt x="710" y="434"/>
                    <a:pt x="710" y="456"/>
                  </a:cubicBezTo>
                  <a:cubicBezTo>
                    <a:pt x="699" y="594"/>
                    <a:pt x="593" y="699"/>
                    <a:pt x="456" y="710"/>
                  </a:cubicBezTo>
                  <a:cubicBezTo>
                    <a:pt x="435" y="710"/>
                    <a:pt x="414" y="721"/>
                    <a:pt x="403" y="721"/>
                  </a:cubicBezTo>
                  <a:cubicBezTo>
                    <a:pt x="266" y="731"/>
                    <a:pt x="139" y="752"/>
                    <a:pt x="1" y="794"/>
                  </a:cubicBezTo>
                  <a:cubicBezTo>
                    <a:pt x="139" y="837"/>
                    <a:pt x="266" y="858"/>
                    <a:pt x="403" y="879"/>
                  </a:cubicBezTo>
                  <a:lnTo>
                    <a:pt x="456" y="879"/>
                  </a:lnTo>
                  <a:cubicBezTo>
                    <a:pt x="593" y="890"/>
                    <a:pt x="699" y="1006"/>
                    <a:pt x="710" y="1133"/>
                  </a:cubicBezTo>
                  <a:cubicBezTo>
                    <a:pt x="710" y="1154"/>
                    <a:pt x="721" y="1175"/>
                    <a:pt x="721" y="1197"/>
                  </a:cubicBezTo>
                  <a:cubicBezTo>
                    <a:pt x="732" y="1324"/>
                    <a:pt x="753" y="1462"/>
                    <a:pt x="795" y="1589"/>
                  </a:cubicBezTo>
                  <a:cubicBezTo>
                    <a:pt x="837" y="1462"/>
                    <a:pt x="859" y="1324"/>
                    <a:pt x="880" y="1197"/>
                  </a:cubicBezTo>
                  <a:lnTo>
                    <a:pt x="880" y="1133"/>
                  </a:lnTo>
                  <a:cubicBezTo>
                    <a:pt x="890" y="996"/>
                    <a:pt x="1007" y="890"/>
                    <a:pt x="1134" y="879"/>
                  </a:cubicBezTo>
                  <a:lnTo>
                    <a:pt x="1197" y="879"/>
                  </a:lnTo>
                  <a:cubicBezTo>
                    <a:pt x="1324" y="858"/>
                    <a:pt x="1462" y="837"/>
                    <a:pt x="1589" y="794"/>
                  </a:cubicBezTo>
                  <a:cubicBezTo>
                    <a:pt x="1462" y="752"/>
                    <a:pt x="1324" y="731"/>
                    <a:pt x="1197" y="721"/>
                  </a:cubicBezTo>
                  <a:cubicBezTo>
                    <a:pt x="1176" y="721"/>
                    <a:pt x="1155" y="710"/>
                    <a:pt x="1134" y="710"/>
                  </a:cubicBezTo>
                  <a:cubicBezTo>
                    <a:pt x="1007" y="699"/>
                    <a:pt x="890" y="594"/>
                    <a:pt x="880" y="456"/>
                  </a:cubicBezTo>
                  <a:lnTo>
                    <a:pt x="880" y="403"/>
                  </a:lnTo>
                  <a:cubicBezTo>
                    <a:pt x="859" y="265"/>
                    <a:pt x="837" y="138"/>
                    <a:pt x="795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31;p68"/>
            <p:cNvSpPr/>
            <p:nvPr/>
          </p:nvSpPr>
          <p:spPr>
            <a:xfrm>
              <a:off x="4027125" y="4358575"/>
              <a:ext cx="23325" cy="23600"/>
            </a:xfrm>
            <a:custGeom>
              <a:avLst/>
              <a:gdLst/>
              <a:ahLst/>
              <a:cxnLst/>
              <a:rect l="l" t="t" r="r" b="b"/>
              <a:pathLst>
                <a:path w="933" h="944" extrusionOk="0">
                  <a:moveTo>
                    <a:pt x="466" y="1"/>
                  </a:moveTo>
                  <a:cubicBezTo>
                    <a:pt x="445" y="85"/>
                    <a:pt x="435" y="160"/>
                    <a:pt x="424" y="234"/>
                  </a:cubicBezTo>
                  <a:lnTo>
                    <a:pt x="424" y="276"/>
                  </a:lnTo>
                  <a:cubicBezTo>
                    <a:pt x="414" y="350"/>
                    <a:pt x="350" y="414"/>
                    <a:pt x="266" y="424"/>
                  </a:cubicBezTo>
                  <a:lnTo>
                    <a:pt x="233" y="424"/>
                  </a:lnTo>
                  <a:cubicBezTo>
                    <a:pt x="160" y="435"/>
                    <a:pt x="85" y="445"/>
                    <a:pt x="0" y="466"/>
                  </a:cubicBezTo>
                  <a:cubicBezTo>
                    <a:pt x="85" y="499"/>
                    <a:pt x="160" y="509"/>
                    <a:pt x="233" y="520"/>
                  </a:cubicBezTo>
                  <a:lnTo>
                    <a:pt x="266" y="520"/>
                  </a:lnTo>
                  <a:cubicBezTo>
                    <a:pt x="350" y="530"/>
                    <a:pt x="414" y="593"/>
                    <a:pt x="424" y="668"/>
                  </a:cubicBezTo>
                  <a:lnTo>
                    <a:pt x="424" y="699"/>
                  </a:lnTo>
                  <a:cubicBezTo>
                    <a:pt x="435" y="784"/>
                    <a:pt x="445" y="859"/>
                    <a:pt x="466" y="943"/>
                  </a:cubicBezTo>
                  <a:cubicBezTo>
                    <a:pt x="499" y="859"/>
                    <a:pt x="509" y="784"/>
                    <a:pt x="520" y="699"/>
                  </a:cubicBezTo>
                  <a:lnTo>
                    <a:pt x="520" y="668"/>
                  </a:lnTo>
                  <a:cubicBezTo>
                    <a:pt x="530" y="593"/>
                    <a:pt x="593" y="530"/>
                    <a:pt x="668" y="520"/>
                  </a:cubicBezTo>
                  <a:lnTo>
                    <a:pt x="699" y="520"/>
                  </a:lnTo>
                  <a:cubicBezTo>
                    <a:pt x="784" y="509"/>
                    <a:pt x="858" y="499"/>
                    <a:pt x="932" y="466"/>
                  </a:cubicBezTo>
                  <a:cubicBezTo>
                    <a:pt x="858" y="445"/>
                    <a:pt x="784" y="435"/>
                    <a:pt x="699" y="424"/>
                  </a:cubicBezTo>
                  <a:lnTo>
                    <a:pt x="668" y="424"/>
                  </a:lnTo>
                  <a:cubicBezTo>
                    <a:pt x="593" y="414"/>
                    <a:pt x="530" y="350"/>
                    <a:pt x="520" y="276"/>
                  </a:cubicBezTo>
                  <a:lnTo>
                    <a:pt x="520" y="234"/>
                  </a:lnTo>
                  <a:cubicBezTo>
                    <a:pt x="509" y="160"/>
                    <a:pt x="499" y="85"/>
                    <a:pt x="466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32;p68"/>
            <p:cNvSpPr/>
            <p:nvPr/>
          </p:nvSpPr>
          <p:spPr>
            <a:xfrm>
              <a:off x="4046975" y="4224925"/>
              <a:ext cx="23325" cy="23325"/>
            </a:xfrm>
            <a:custGeom>
              <a:avLst/>
              <a:gdLst/>
              <a:ahLst/>
              <a:cxnLst/>
              <a:rect l="l" t="t" r="r" b="b"/>
              <a:pathLst>
                <a:path w="933" h="933" extrusionOk="0">
                  <a:moveTo>
                    <a:pt x="467" y="1"/>
                  </a:moveTo>
                  <a:cubicBezTo>
                    <a:pt x="435" y="74"/>
                    <a:pt x="424" y="159"/>
                    <a:pt x="413" y="234"/>
                  </a:cubicBezTo>
                  <a:lnTo>
                    <a:pt x="413" y="265"/>
                  </a:lnTo>
                  <a:cubicBezTo>
                    <a:pt x="403" y="350"/>
                    <a:pt x="340" y="413"/>
                    <a:pt x="265" y="413"/>
                  </a:cubicBezTo>
                  <a:cubicBezTo>
                    <a:pt x="255" y="413"/>
                    <a:pt x="244" y="413"/>
                    <a:pt x="234" y="424"/>
                  </a:cubicBezTo>
                  <a:cubicBezTo>
                    <a:pt x="149" y="424"/>
                    <a:pt x="75" y="445"/>
                    <a:pt x="1" y="466"/>
                  </a:cubicBezTo>
                  <a:cubicBezTo>
                    <a:pt x="75" y="488"/>
                    <a:pt x="149" y="498"/>
                    <a:pt x="234" y="509"/>
                  </a:cubicBezTo>
                  <a:cubicBezTo>
                    <a:pt x="244" y="509"/>
                    <a:pt x="255" y="509"/>
                    <a:pt x="265" y="519"/>
                  </a:cubicBezTo>
                  <a:cubicBezTo>
                    <a:pt x="340" y="519"/>
                    <a:pt x="403" y="582"/>
                    <a:pt x="413" y="667"/>
                  </a:cubicBezTo>
                  <a:lnTo>
                    <a:pt x="413" y="699"/>
                  </a:lnTo>
                  <a:cubicBezTo>
                    <a:pt x="424" y="773"/>
                    <a:pt x="435" y="858"/>
                    <a:pt x="467" y="932"/>
                  </a:cubicBezTo>
                  <a:cubicBezTo>
                    <a:pt x="488" y="858"/>
                    <a:pt x="498" y="773"/>
                    <a:pt x="509" y="699"/>
                  </a:cubicBezTo>
                  <a:lnTo>
                    <a:pt x="509" y="667"/>
                  </a:lnTo>
                  <a:cubicBezTo>
                    <a:pt x="519" y="582"/>
                    <a:pt x="583" y="519"/>
                    <a:pt x="668" y="519"/>
                  </a:cubicBezTo>
                  <a:cubicBezTo>
                    <a:pt x="679" y="509"/>
                    <a:pt x="689" y="509"/>
                    <a:pt x="700" y="509"/>
                  </a:cubicBezTo>
                  <a:cubicBezTo>
                    <a:pt x="773" y="498"/>
                    <a:pt x="848" y="488"/>
                    <a:pt x="933" y="466"/>
                  </a:cubicBezTo>
                  <a:cubicBezTo>
                    <a:pt x="848" y="445"/>
                    <a:pt x="773" y="424"/>
                    <a:pt x="700" y="424"/>
                  </a:cubicBezTo>
                  <a:cubicBezTo>
                    <a:pt x="689" y="413"/>
                    <a:pt x="679" y="413"/>
                    <a:pt x="668" y="413"/>
                  </a:cubicBezTo>
                  <a:cubicBezTo>
                    <a:pt x="583" y="413"/>
                    <a:pt x="519" y="350"/>
                    <a:pt x="509" y="265"/>
                  </a:cubicBezTo>
                  <a:lnTo>
                    <a:pt x="509" y="234"/>
                  </a:lnTo>
                  <a:cubicBezTo>
                    <a:pt x="498" y="159"/>
                    <a:pt x="488" y="74"/>
                    <a:pt x="467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33;p68"/>
            <p:cNvSpPr/>
            <p:nvPr/>
          </p:nvSpPr>
          <p:spPr>
            <a:xfrm>
              <a:off x="4562825" y="4218825"/>
              <a:ext cx="18025" cy="18300"/>
            </a:xfrm>
            <a:custGeom>
              <a:avLst/>
              <a:gdLst/>
              <a:ahLst/>
              <a:cxnLst/>
              <a:rect l="l" t="t" r="r" b="b"/>
              <a:pathLst>
                <a:path w="721" h="732" extrusionOk="0">
                  <a:moveTo>
                    <a:pt x="361" y="1"/>
                  </a:moveTo>
                  <a:cubicBezTo>
                    <a:pt x="339" y="64"/>
                    <a:pt x="329" y="128"/>
                    <a:pt x="318" y="181"/>
                  </a:cubicBezTo>
                  <a:lnTo>
                    <a:pt x="318" y="212"/>
                  </a:lnTo>
                  <a:cubicBezTo>
                    <a:pt x="318" y="276"/>
                    <a:pt x="266" y="318"/>
                    <a:pt x="202" y="329"/>
                  </a:cubicBezTo>
                  <a:lnTo>
                    <a:pt x="181" y="329"/>
                  </a:lnTo>
                  <a:cubicBezTo>
                    <a:pt x="117" y="339"/>
                    <a:pt x="54" y="350"/>
                    <a:pt x="1" y="372"/>
                  </a:cubicBezTo>
                  <a:cubicBezTo>
                    <a:pt x="54" y="382"/>
                    <a:pt x="117" y="393"/>
                    <a:pt x="181" y="403"/>
                  </a:cubicBezTo>
                  <a:lnTo>
                    <a:pt x="202" y="403"/>
                  </a:lnTo>
                  <a:cubicBezTo>
                    <a:pt x="266" y="414"/>
                    <a:pt x="318" y="456"/>
                    <a:pt x="318" y="520"/>
                  </a:cubicBezTo>
                  <a:lnTo>
                    <a:pt x="318" y="551"/>
                  </a:lnTo>
                  <a:cubicBezTo>
                    <a:pt x="329" y="605"/>
                    <a:pt x="339" y="668"/>
                    <a:pt x="361" y="732"/>
                  </a:cubicBezTo>
                  <a:cubicBezTo>
                    <a:pt x="382" y="668"/>
                    <a:pt x="393" y="605"/>
                    <a:pt x="393" y="551"/>
                  </a:cubicBezTo>
                  <a:lnTo>
                    <a:pt x="393" y="520"/>
                  </a:lnTo>
                  <a:cubicBezTo>
                    <a:pt x="403" y="456"/>
                    <a:pt x="456" y="414"/>
                    <a:pt x="509" y="403"/>
                  </a:cubicBezTo>
                  <a:lnTo>
                    <a:pt x="541" y="403"/>
                  </a:lnTo>
                  <a:cubicBezTo>
                    <a:pt x="604" y="393"/>
                    <a:pt x="657" y="382"/>
                    <a:pt x="720" y="372"/>
                  </a:cubicBezTo>
                  <a:cubicBezTo>
                    <a:pt x="657" y="350"/>
                    <a:pt x="604" y="339"/>
                    <a:pt x="541" y="329"/>
                  </a:cubicBezTo>
                  <a:lnTo>
                    <a:pt x="509" y="329"/>
                  </a:lnTo>
                  <a:cubicBezTo>
                    <a:pt x="456" y="318"/>
                    <a:pt x="403" y="276"/>
                    <a:pt x="393" y="212"/>
                  </a:cubicBezTo>
                  <a:lnTo>
                    <a:pt x="393" y="181"/>
                  </a:lnTo>
                  <a:cubicBezTo>
                    <a:pt x="393" y="128"/>
                    <a:pt x="382" y="64"/>
                    <a:pt x="361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34;p68"/>
            <p:cNvSpPr/>
            <p:nvPr/>
          </p:nvSpPr>
          <p:spPr>
            <a:xfrm>
              <a:off x="4442400" y="4185475"/>
              <a:ext cx="23325" cy="23325"/>
            </a:xfrm>
            <a:custGeom>
              <a:avLst/>
              <a:gdLst/>
              <a:ahLst/>
              <a:cxnLst/>
              <a:rect l="l" t="t" r="r" b="b"/>
              <a:pathLst>
                <a:path w="933" h="933" extrusionOk="0">
                  <a:moveTo>
                    <a:pt x="467" y="1"/>
                  </a:moveTo>
                  <a:cubicBezTo>
                    <a:pt x="435" y="75"/>
                    <a:pt x="424" y="160"/>
                    <a:pt x="413" y="234"/>
                  </a:cubicBezTo>
                  <a:lnTo>
                    <a:pt x="413" y="266"/>
                  </a:lnTo>
                  <a:cubicBezTo>
                    <a:pt x="403" y="351"/>
                    <a:pt x="340" y="414"/>
                    <a:pt x="265" y="424"/>
                  </a:cubicBezTo>
                  <a:lnTo>
                    <a:pt x="234" y="424"/>
                  </a:lnTo>
                  <a:cubicBezTo>
                    <a:pt x="149" y="435"/>
                    <a:pt x="75" y="445"/>
                    <a:pt x="1" y="467"/>
                  </a:cubicBezTo>
                  <a:cubicBezTo>
                    <a:pt x="75" y="488"/>
                    <a:pt x="149" y="509"/>
                    <a:pt x="234" y="520"/>
                  </a:cubicBezTo>
                  <a:lnTo>
                    <a:pt x="265" y="520"/>
                  </a:lnTo>
                  <a:cubicBezTo>
                    <a:pt x="340" y="530"/>
                    <a:pt x="403" y="594"/>
                    <a:pt x="413" y="668"/>
                  </a:cubicBezTo>
                  <a:lnTo>
                    <a:pt x="413" y="699"/>
                  </a:lnTo>
                  <a:cubicBezTo>
                    <a:pt x="424" y="784"/>
                    <a:pt x="435" y="859"/>
                    <a:pt x="467" y="932"/>
                  </a:cubicBezTo>
                  <a:cubicBezTo>
                    <a:pt x="488" y="859"/>
                    <a:pt x="498" y="784"/>
                    <a:pt x="509" y="699"/>
                  </a:cubicBezTo>
                  <a:lnTo>
                    <a:pt x="509" y="668"/>
                  </a:lnTo>
                  <a:cubicBezTo>
                    <a:pt x="519" y="594"/>
                    <a:pt x="583" y="530"/>
                    <a:pt x="667" y="520"/>
                  </a:cubicBezTo>
                  <a:lnTo>
                    <a:pt x="700" y="520"/>
                  </a:lnTo>
                  <a:cubicBezTo>
                    <a:pt x="773" y="509"/>
                    <a:pt x="848" y="488"/>
                    <a:pt x="933" y="467"/>
                  </a:cubicBezTo>
                  <a:cubicBezTo>
                    <a:pt x="848" y="445"/>
                    <a:pt x="773" y="435"/>
                    <a:pt x="700" y="424"/>
                  </a:cubicBezTo>
                  <a:lnTo>
                    <a:pt x="667" y="424"/>
                  </a:lnTo>
                  <a:cubicBezTo>
                    <a:pt x="583" y="414"/>
                    <a:pt x="519" y="351"/>
                    <a:pt x="509" y="266"/>
                  </a:cubicBezTo>
                  <a:lnTo>
                    <a:pt x="509" y="234"/>
                  </a:lnTo>
                  <a:cubicBezTo>
                    <a:pt x="498" y="160"/>
                    <a:pt x="488" y="75"/>
                    <a:pt x="467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35;p68"/>
            <p:cNvSpPr/>
            <p:nvPr/>
          </p:nvSpPr>
          <p:spPr>
            <a:xfrm>
              <a:off x="3976300" y="4567150"/>
              <a:ext cx="66475" cy="105625"/>
            </a:xfrm>
            <a:custGeom>
              <a:avLst/>
              <a:gdLst/>
              <a:ahLst/>
              <a:cxnLst/>
              <a:rect l="l" t="t" r="r" b="b"/>
              <a:pathLst>
                <a:path w="2659" h="4225" extrusionOk="0">
                  <a:moveTo>
                    <a:pt x="1356" y="0"/>
                  </a:moveTo>
                  <a:cubicBezTo>
                    <a:pt x="1261" y="11"/>
                    <a:pt x="1155" y="21"/>
                    <a:pt x="1059" y="43"/>
                  </a:cubicBezTo>
                  <a:lnTo>
                    <a:pt x="1017" y="43"/>
                  </a:lnTo>
                  <a:cubicBezTo>
                    <a:pt x="732" y="96"/>
                    <a:pt x="456" y="212"/>
                    <a:pt x="255" y="413"/>
                  </a:cubicBezTo>
                  <a:cubicBezTo>
                    <a:pt x="255" y="424"/>
                    <a:pt x="245" y="435"/>
                    <a:pt x="234" y="435"/>
                  </a:cubicBezTo>
                  <a:cubicBezTo>
                    <a:pt x="170" y="508"/>
                    <a:pt x="107" y="593"/>
                    <a:pt x="64" y="678"/>
                  </a:cubicBezTo>
                  <a:cubicBezTo>
                    <a:pt x="22" y="784"/>
                    <a:pt x="1" y="889"/>
                    <a:pt x="12" y="974"/>
                  </a:cubicBezTo>
                  <a:cubicBezTo>
                    <a:pt x="22" y="995"/>
                    <a:pt x="22" y="1006"/>
                    <a:pt x="22" y="1028"/>
                  </a:cubicBezTo>
                  <a:cubicBezTo>
                    <a:pt x="97" y="1292"/>
                    <a:pt x="382" y="1493"/>
                    <a:pt x="605" y="1652"/>
                  </a:cubicBezTo>
                  <a:cubicBezTo>
                    <a:pt x="763" y="1769"/>
                    <a:pt x="827" y="1853"/>
                    <a:pt x="805" y="2033"/>
                  </a:cubicBezTo>
                  <a:lnTo>
                    <a:pt x="805" y="2075"/>
                  </a:lnTo>
                  <a:cubicBezTo>
                    <a:pt x="795" y="2086"/>
                    <a:pt x="795" y="2086"/>
                    <a:pt x="795" y="2096"/>
                  </a:cubicBezTo>
                  <a:cubicBezTo>
                    <a:pt x="774" y="2223"/>
                    <a:pt x="711" y="2340"/>
                    <a:pt x="636" y="2446"/>
                  </a:cubicBezTo>
                  <a:cubicBezTo>
                    <a:pt x="636" y="2456"/>
                    <a:pt x="626" y="2467"/>
                    <a:pt x="626" y="2478"/>
                  </a:cubicBezTo>
                  <a:cubicBezTo>
                    <a:pt x="605" y="2510"/>
                    <a:pt x="584" y="2541"/>
                    <a:pt x="572" y="2562"/>
                  </a:cubicBezTo>
                  <a:cubicBezTo>
                    <a:pt x="488" y="2710"/>
                    <a:pt x="445" y="2837"/>
                    <a:pt x="445" y="2976"/>
                  </a:cubicBezTo>
                  <a:lnTo>
                    <a:pt x="445" y="3007"/>
                  </a:lnTo>
                  <a:cubicBezTo>
                    <a:pt x="456" y="3113"/>
                    <a:pt x="488" y="3219"/>
                    <a:pt x="562" y="3336"/>
                  </a:cubicBezTo>
                  <a:cubicBezTo>
                    <a:pt x="721" y="3600"/>
                    <a:pt x="1134" y="3663"/>
                    <a:pt x="1398" y="3780"/>
                  </a:cubicBezTo>
                  <a:cubicBezTo>
                    <a:pt x="1600" y="3865"/>
                    <a:pt x="1864" y="3992"/>
                    <a:pt x="2002" y="4182"/>
                  </a:cubicBezTo>
                  <a:cubicBezTo>
                    <a:pt x="2012" y="4193"/>
                    <a:pt x="2023" y="4214"/>
                    <a:pt x="2033" y="4225"/>
                  </a:cubicBezTo>
                  <a:cubicBezTo>
                    <a:pt x="2033" y="4204"/>
                    <a:pt x="2033" y="4193"/>
                    <a:pt x="2045" y="4182"/>
                  </a:cubicBezTo>
                  <a:cubicBezTo>
                    <a:pt x="2045" y="4108"/>
                    <a:pt x="2055" y="4066"/>
                    <a:pt x="2066" y="4002"/>
                  </a:cubicBezTo>
                  <a:cubicBezTo>
                    <a:pt x="2193" y="3579"/>
                    <a:pt x="2595" y="3251"/>
                    <a:pt x="2637" y="2795"/>
                  </a:cubicBezTo>
                  <a:cubicBezTo>
                    <a:pt x="2659" y="2647"/>
                    <a:pt x="2637" y="2510"/>
                    <a:pt x="2553" y="2393"/>
                  </a:cubicBezTo>
                  <a:cubicBezTo>
                    <a:pt x="2542" y="2383"/>
                    <a:pt x="2542" y="2372"/>
                    <a:pt x="2532" y="2362"/>
                  </a:cubicBezTo>
                  <a:lnTo>
                    <a:pt x="2499" y="2329"/>
                  </a:lnTo>
                  <a:cubicBezTo>
                    <a:pt x="2436" y="2245"/>
                    <a:pt x="2341" y="2192"/>
                    <a:pt x="2266" y="2129"/>
                  </a:cubicBezTo>
                  <a:cubicBezTo>
                    <a:pt x="2256" y="2129"/>
                    <a:pt x="2245" y="2118"/>
                    <a:pt x="2235" y="2107"/>
                  </a:cubicBezTo>
                  <a:cubicBezTo>
                    <a:pt x="2193" y="2075"/>
                    <a:pt x="2150" y="2033"/>
                    <a:pt x="2118" y="1991"/>
                  </a:cubicBezTo>
                  <a:cubicBezTo>
                    <a:pt x="2023" y="1875"/>
                    <a:pt x="2023" y="1747"/>
                    <a:pt x="2097" y="1609"/>
                  </a:cubicBezTo>
                  <a:cubicBezTo>
                    <a:pt x="2224" y="1376"/>
                    <a:pt x="2415" y="1155"/>
                    <a:pt x="2426" y="868"/>
                  </a:cubicBezTo>
                  <a:lnTo>
                    <a:pt x="2426" y="805"/>
                  </a:lnTo>
                  <a:lnTo>
                    <a:pt x="2426" y="720"/>
                  </a:lnTo>
                  <a:cubicBezTo>
                    <a:pt x="2393" y="424"/>
                    <a:pt x="2224" y="223"/>
                    <a:pt x="1991" y="106"/>
                  </a:cubicBezTo>
                  <a:cubicBezTo>
                    <a:pt x="1981" y="106"/>
                    <a:pt x="1970" y="96"/>
                    <a:pt x="1960" y="96"/>
                  </a:cubicBezTo>
                  <a:cubicBezTo>
                    <a:pt x="1812" y="32"/>
                    <a:pt x="1642" y="0"/>
                    <a:pt x="1462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36;p68"/>
            <p:cNvSpPr/>
            <p:nvPr/>
          </p:nvSpPr>
          <p:spPr>
            <a:xfrm>
              <a:off x="3976575" y="4567150"/>
              <a:ext cx="63550" cy="176975"/>
            </a:xfrm>
            <a:custGeom>
              <a:avLst/>
              <a:gdLst/>
              <a:ahLst/>
              <a:cxnLst/>
              <a:rect l="l" t="t" r="r" b="b"/>
              <a:pathLst>
                <a:path w="2542" h="7079" extrusionOk="0">
                  <a:moveTo>
                    <a:pt x="1345" y="0"/>
                  </a:moveTo>
                  <a:cubicBezTo>
                    <a:pt x="1303" y="148"/>
                    <a:pt x="1239" y="286"/>
                    <a:pt x="1154" y="413"/>
                  </a:cubicBezTo>
                  <a:cubicBezTo>
                    <a:pt x="1123" y="297"/>
                    <a:pt x="1091" y="170"/>
                    <a:pt x="1048" y="54"/>
                  </a:cubicBezTo>
                  <a:lnTo>
                    <a:pt x="1048" y="43"/>
                  </a:lnTo>
                  <a:lnTo>
                    <a:pt x="1006" y="43"/>
                  </a:lnTo>
                  <a:cubicBezTo>
                    <a:pt x="1102" y="350"/>
                    <a:pt x="1197" y="668"/>
                    <a:pt x="1281" y="974"/>
                  </a:cubicBezTo>
                  <a:cubicBezTo>
                    <a:pt x="975" y="847"/>
                    <a:pt x="678" y="689"/>
                    <a:pt x="403" y="508"/>
                  </a:cubicBezTo>
                  <a:lnTo>
                    <a:pt x="244" y="413"/>
                  </a:lnTo>
                  <a:cubicBezTo>
                    <a:pt x="244" y="424"/>
                    <a:pt x="234" y="435"/>
                    <a:pt x="223" y="435"/>
                  </a:cubicBezTo>
                  <a:cubicBezTo>
                    <a:pt x="477" y="614"/>
                    <a:pt x="752" y="762"/>
                    <a:pt x="1027" y="900"/>
                  </a:cubicBezTo>
                  <a:cubicBezTo>
                    <a:pt x="1112" y="943"/>
                    <a:pt x="1208" y="985"/>
                    <a:pt x="1292" y="1028"/>
                  </a:cubicBezTo>
                  <a:cubicBezTo>
                    <a:pt x="1314" y="1101"/>
                    <a:pt x="1335" y="1176"/>
                    <a:pt x="1356" y="1260"/>
                  </a:cubicBezTo>
                  <a:cubicBezTo>
                    <a:pt x="1398" y="1419"/>
                    <a:pt x="1441" y="1588"/>
                    <a:pt x="1483" y="1747"/>
                  </a:cubicBezTo>
                  <a:cubicBezTo>
                    <a:pt x="1048" y="1609"/>
                    <a:pt x="636" y="1409"/>
                    <a:pt x="255" y="1155"/>
                  </a:cubicBezTo>
                  <a:cubicBezTo>
                    <a:pt x="170" y="1101"/>
                    <a:pt x="86" y="1038"/>
                    <a:pt x="1" y="974"/>
                  </a:cubicBezTo>
                  <a:lnTo>
                    <a:pt x="1" y="974"/>
                  </a:lnTo>
                  <a:cubicBezTo>
                    <a:pt x="11" y="995"/>
                    <a:pt x="11" y="1006"/>
                    <a:pt x="11" y="1028"/>
                  </a:cubicBezTo>
                  <a:cubicBezTo>
                    <a:pt x="361" y="1282"/>
                    <a:pt x="731" y="1493"/>
                    <a:pt x="1123" y="1663"/>
                  </a:cubicBezTo>
                  <a:cubicBezTo>
                    <a:pt x="1250" y="1705"/>
                    <a:pt x="1366" y="1747"/>
                    <a:pt x="1493" y="1790"/>
                  </a:cubicBezTo>
                  <a:cubicBezTo>
                    <a:pt x="1547" y="2002"/>
                    <a:pt x="1599" y="2213"/>
                    <a:pt x="1641" y="2425"/>
                  </a:cubicBezTo>
                  <a:cubicBezTo>
                    <a:pt x="1366" y="2319"/>
                    <a:pt x="1102" y="2192"/>
                    <a:pt x="837" y="2054"/>
                  </a:cubicBezTo>
                  <a:cubicBezTo>
                    <a:pt x="827" y="2054"/>
                    <a:pt x="816" y="2044"/>
                    <a:pt x="794" y="2033"/>
                  </a:cubicBezTo>
                  <a:lnTo>
                    <a:pt x="794" y="2075"/>
                  </a:lnTo>
                  <a:cubicBezTo>
                    <a:pt x="996" y="2181"/>
                    <a:pt x="1208" y="2277"/>
                    <a:pt x="1419" y="2372"/>
                  </a:cubicBezTo>
                  <a:cubicBezTo>
                    <a:pt x="1504" y="2404"/>
                    <a:pt x="1578" y="2435"/>
                    <a:pt x="1652" y="2467"/>
                  </a:cubicBezTo>
                  <a:cubicBezTo>
                    <a:pt x="1674" y="2520"/>
                    <a:pt x="1684" y="2583"/>
                    <a:pt x="1695" y="2647"/>
                  </a:cubicBezTo>
                  <a:cubicBezTo>
                    <a:pt x="1716" y="2743"/>
                    <a:pt x="1737" y="2837"/>
                    <a:pt x="1758" y="2943"/>
                  </a:cubicBezTo>
                  <a:cubicBezTo>
                    <a:pt x="1419" y="2849"/>
                    <a:pt x="1081" y="2710"/>
                    <a:pt x="773" y="2531"/>
                  </a:cubicBezTo>
                  <a:cubicBezTo>
                    <a:pt x="721" y="2510"/>
                    <a:pt x="678" y="2478"/>
                    <a:pt x="625" y="2446"/>
                  </a:cubicBezTo>
                  <a:cubicBezTo>
                    <a:pt x="625" y="2456"/>
                    <a:pt x="615" y="2467"/>
                    <a:pt x="615" y="2478"/>
                  </a:cubicBezTo>
                  <a:cubicBezTo>
                    <a:pt x="879" y="2647"/>
                    <a:pt x="1176" y="2785"/>
                    <a:pt x="1472" y="2891"/>
                  </a:cubicBezTo>
                  <a:cubicBezTo>
                    <a:pt x="1568" y="2922"/>
                    <a:pt x="1674" y="2954"/>
                    <a:pt x="1768" y="2986"/>
                  </a:cubicBezTo>
                  <a:cubicBezTo>
                    <a:pt x="1801" y="3155"/>
                    <a:pt x="1843" y="3324"/>
                    <a:pt x="1874" y="3505"/>
                  </a:cubicBezTo>
                  <a:cubicBezTo>
                    <a:pt x="1472" y="3399"/>
                    <a:pt x="1081" y="3261"/>
                    <a:pt x="700" y="3092"/>
                  </a:cubicBezTo>
                  <a:cubicBezTo>
                    <a:pt x="615" y="3060"/>
                    <a:pt x="519" y="3018"/>
                    <a:pt x="434" y="2976"/>
                  </a:cubicBezTo>
                  <a:lnTo>
                    <a:pt x="434" y="3007"/>
                  </a:lnTo>
                  <a:cubicBezTo>
                    <a:pt x="794" y="3187"/>
                    <a:pt x="1154" y="3324"/>
                    <a:pt x="1535" y="3441"/>
                  </a:cubicBezTo>
                  <a:cubicBezTo>
                    <a:pt x="1652" y="3484"/>
                    <a:pt x="1768" y="3515"/>
                    <a:pt x="1874" y="3536"/>
                  </a:cubicBezTo>
                  <a:lnTo>
                    <a:pt x="1970" y="4044"/>
                  </a:lnTo>
                  <a:cubicBezTo>
                    <a:pt x="1980" y="4098"/>
                    <a:pt x="1991" y="4140"/>
                    <a:pt x="1991" y="4182"/>
                  </a:cubicBezTo>
                  <a:cubicBezTo>
                    <a:pt x="2065" y="4606"/>
                    <a:pt x="2128" y="5040"/>
                    <a:pt x="2182" y="5463"/>
                  </a:cubicBezTo>
                  <a:cubicBezTo>
                    <a:pt x="2245" y="5940"/>
                    <a:pt x="2288" y="6416"/>
                    <a:pt x="2330" y="6882"/>
                  </a:cubicBezTo>
                  <a:cubicBezTo>
                    <a:pt x="2330" y="6945"/>
                    <a:pt x="2340" y="7009"/>
                    <a:pt x="2340" y="7062"/>
                  </a:cubicBezTo>
                  <a:cubicBezTo>
                    <a:pt x="2346" y="7073"/>
                    <a:pt x="2356" y="7078"/>
                    <a:pt x="2365" y="7078"/>
                  </a:cubicBezTo>
                  <a:cubicBezTo>
                    <a:pt x="2375" y="7078"/>
                    <a:pt x="2382" y="7073"/>
                    <a:pt x="2382" y="7062"/>
                  </a:cubicBezTo>
                  <a:cubicBezTo>
                    <a:pt x="2340" y="6585"/>
                    <a:pt x="2298" y="6109"/>
                    <a:pt x="2234" y="5643"/>
                  </a:cubicBezTo>
                  <a:cubicBezTo>
                    <a:pt x="2182" y="5167"/>
                    <a:pt x="2118" y="4701"/>
                    <a:pt x="2034" y="4225"/>
                  </a:cubicBezTo>
                  <a:lnTo>
                    <a:pt x="2034" y="4182"/>
                  </a:lnTo>
                  <a:cubicBezTo>
                    <a:pt x="1980" y="3886"/>
                    <a:pt x="1928" y="3590"/>
                    <a:pt x="1864" y="3303"/>
                  </a:cubicBezTo>
                  <a:cubicBezTo>
                    <a:pt x="2107" y="3060"/>
                    <a:pt x="2319" y="2785"/>
                    <a:pt x="2488" y="2478"/>
                  </a:cubicBezTo>
                  <a:cubicBezTo>
                    <a:pt x="2510" y="2456"/>
                    <a:pt x="2521" y="2425"/>
                    <a:pt x="2542" y="2393"/>
                  </a:cubicBezTo>
                  <a:cubicBezTo>
                    <a:pt x="2531" y="2383"/>
                    <a:pt x="2531" y="2372"/>
                    <a:pt x="2521" y="2362"/>
                  </a:cubicBezTo>
                  <a:cubicBezTo>
                    <a:pt x="2382" y="2616"/>
                    <a:pt x="2224" y="2849"/>
                    <a:pt x="2034" y="3070"/>
                  </a:cubicBezTo>
                  <a:cubicBezTo>
                    <a:pt x="1980" y="3134"/>
                    <a:pt x="1917" y="3197"/>
                    <a:pt x="1864" y="3261"/>
                  </a:cubicBezTo>
                  <a:lnTo>
                    <a:pt x="1768" y="2816"/>
                  </a:lnTo>
                  <a:cubicBezTo>
                    <a:pt x="1768" y="2806"/>
                    <a:pt x="1758" y="2785"/>
                    <a:pt x="1758" y="2764"/>
                  </a:cubicBezTo>
                  <a:cubicBezTo>
                    <a:pt x="1938" y="2573"/>
                    <a:pt x="2107" y="2362"/>
                    <a:pt x="2245" y="2150"/>
                  </a:cubicBezTo>
                  <a:cubicBezTo>
                    <a:pt x="2245" y="2139"/>
                    <a:pt x="2245" y="2139"/>
                    <a:pt x="2255" y="2129"/>
                  </a:cubicBezTo>
                  <a:cubicBezTo>
                    <a:pt x="2245" y="2129"/>
                    <a:pt x="2234" y="2118"/>
                    <a:pt x="2224" y="2107"/>
                  </a:cubicBezTo>
                  <a:cubicBezTo>
                    <a:pt x="2086" y="2329"/>
                    <a:pt x="1928" y="2531"/>
                    <a:pt x="1747" y="2721"/>
                  </a:cubicBezTo>
                  <a:cubicBezTo>
                    <a:pt x="1705" y="2499"/>
                    <a:pt x="1652" y="2266"/>
                    <a:pt x="1599" y="2044"/>
                  </a:cubicBezTo>
                  <a:cubicBezTo>
                    <a:pt x="1928" y="1715"/>
                    <a:pt x="2192" y="1324"/>
                    <a:pt x="2382" y="889"/>
                  </a:cubicBezTo>
                  <a:cubicBezTo>
                    <a:pt x="2393" y="868"/>
                    <a:pt x="2404" y="837"/>
                    <a:pt x="2415" y="805"/>
                  </a:cubicBezTo>
                  <a:lnTo>
                    <a:pt x="2415" y="720"/>
                  </a:lnTo>
                  <a:cubicBezTo>
                    <a:pt x="2277" y="1091"/>
                    <a:pt x="2076" y="1440"/>
                    <a:pt x="1822" y="1736"/>
                  </a:cubicBezTo>
                  <a:cubicBezTo>
                    <a:pt x="1747" y="1832"/>
                    <a:pt x="1674" y="1917"/>
                    <a:pt x="1589" y="2002"/>
                  </a:cubicBezTo>
                  <a:cubicBezTo>
                    <a:pt x="1535" y="1811"/>
                    <a:pt x="1493" y="1620"/>
                    <a:pt x="1441" y="1430"/>
                  </a:cubicBezTo>
                  <a:cubicBezTo>
                    <a:pt x="1430" y="1398"/>
                    <a:pt x="1419" y="1366"/>
                    <a:pt x="1419" y="1334"/>
                  </a:cubicBezTo>
                  <a:cubicBezTo>
                    <a:pt x="1652" y="1038"/>
                    <a:pt x="1801" y="689"/>
                    <a:pt x="1906" y="329"/>
                  </a:cubicBezTo>
                  <a:cubicBezTo>
                    <a:pt x="1938" y="254"/>
                    <a:pt x="1959" y="181"/>
                    <a:pt x="1980" y="106"/>
                  </a:cubicBezTo>
                  <a:cubicBezTo>
                    <a:pt x="1970" y="106"/>
                    <a:pt x="1959" y="96"/>
                    <a:pt x="1949" y="96"/>
                  </a:cubicBezTo>
                  <a:cubicBezTo>
                    <a:pt x="1843" y="424"/>
                    <a:pt x="1747" y="752"/>
                    <a:pt x="1568" y="1049"/>
                  </a:cubicBezTo>
                  <a:cubicBezTo>
                    <a:pt x="1514" y="1133"/>
                    <a:pt x="1462" y="1218"/>
                    <a:pt x="1408" y="1292"/>
                  </a:cubicBezTo>
                  <a:cubicBezTo>
                    <a:pt x="1335" y="1017"/>
                    <a:pt x="1250" y="741"/>
                    <a:pt x="1176" y="466"/>
                  </a:cubicBezTo>
                  <a:lnTo>
                    <a:pt x="1176" y="456"/>
                  </a:lnTo>
                  <a:cubicBezTo>
                    <a:pt x="1260" y="318"/>
                    <a:pt x="1335" y="159"/>
                    <a:pt x="1387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37;p68"/>
            <p:cNvSpPr/>
            <p:nvPr/>
          </p:nvSpPr>
          <p:spPr>
            <a:xfrm>
              <a:off x="3926025" y="4631475"/>
              <a:ext cx="87100" cy="86325"/>
            </a:xfrm>
            <a:custGeom>
              <a:avLst/>
              <a:gdLst/>
              <a:ahLst/>
              <a:cxnLst/>
              <a:rect l="l" t="t" r="r" b="b"/>
              <a:pathLst>
                <a:path w="3484" h="3453" extrusionOk="0">
                  <a:moveTo>
                    <a:pt x="1165" y="0"/>
                  </a:moveTo>
                  <a:cubicBezTo>
                    <a:pt x="1165" y="10"/>
                    <a:pt x="1155" y="10"/>
                    <a:pt x="1155" y="10"/>
                  </a:cubicBezTo>
                  <a:cubicBezTo>
                    <a:pt x="922" y="32"/>
                    <a:pt x="668" y="201"/>
                    <a:pt x="487" y="360"/>
                  </a:cubicBezTo>
                  <a:cubicBezTo>
                    <a:pt x="477" y="370"/>
                    <a:pt x="466" y="370"/>
                    <a:pt x="466" y="381"/>
                  </a:cubicBezTo>
                  <a:cubicBezTo>
                    <a:pt x="445" y="403"/>
                    <a:pt x="435" y="413"/>
                    <a:pt x="414" y="424"/>
                  </a:cubicBezTo>
                  <a:cubicBezTo>
                    <a:pt x="339" y="497"/>
                    <a:pt x="265" y="582"/>
                    <a:pt x="202" y="678"/>
                  </a:cubicBezTo>
                  <a:cubicBezTo>
                    <a:pt x="191" y="688"/>
                    <a:pt x="191" y="709"/>
                    <a:pt x="181" y="720"/>
                  </a:cubicBezTo>
                  <a:cubicBezTo>
                    <a:pt x="106" y="826"/>
                    <a:pt x="43" y="942"/>
                    <a:pt x="21" y="1059"/>
                  </a:cubicBezTo>
                  <a:cubicBezTo>
                    <a:pt x="11" y="1122"/>
                    <a:pt x="0" y="1196"/>
                    <a:pt x="0" y="1281"/>
                  </a:cubicBezTo>
                  <a:cubicBezTo>
                    <a:pt x="11" y="1292"/>
                    <a:pt x="11" y="1302"/>
                    <a:pt x="11" y="1313"/>
                  </a:cubicBezTo>
                  <a:cubicBezTo>
                    <a:pt x="21" y="1482"/>
                    <a:pt x="75" y="1652"/>
                    <a:pt x="170" y="1779"/>
                  </a:cubicBezTo>
                  <a:cubicBezTo>
                    <a:pt x="181" y="1779"/>
                    <a:pt x="191" y="1789"/>
                    <a:pt x="191" y="1800"/>
                  </a:cubicBezTo>
                  <a:lnTo>
                    <a:pt x="223" y="1831"/>
                  </a:lnTo>
                  <a:cubicBezTo>
                    <a:pt x="381" y="1980"/>
                    <a:pt x="593" y="2022"/>
                    <a:pt x="805" y="2043"/>
                  </a:cubicBezTo>
                  <a:cubicBezTo>
                    <a:pt x="974" y="2064"/>
                    <a:pt x="1144" y="2064"/>
                    <a:pt x="1303" y="2075"/>
                  </a:cubicBezTo>
                  <a:cubicBezTo>
                    <a:pt x="1398" y="2075"/>
                    <a:pt x="1482" y="2085"/>
                    <a:pt x="1567" y="2107"/>
                  </a:cubicBezTo>
                  <a:cubicBezTo>
                    <a:pt x="1588" y="2107"/>
                    <a:pt x="1609" y="2118"/>
                    <a:pt x="1631" y="2128"/>
                  </a:cubicBezTo>
                  <a:cubicBezTo>
                    <a:pt x="1684" y="2149"/>
                    <a:pt x="1737" y="2191"/>
                    <a:pt x="1790" y="2255"/>
                  </a:cubicBezTo>
                  <a:cubicBezTo>
                    <a:pt x="1853" y="2340"/>
                    <a:pt x="1875" y="2445"/>
                    <a:pt x="1875" y="2541"/>
                  </a:cubicBezTo>
                  <a:lnTo>
                    <a:pt x="1875" y="2572"/>
                  </a:lnTo>
                  <a:cubicBezTo>
                    <a:pt x="1864" y="2721"/>
                    <a:pt x="1821" y="2869"/>
                    <a:pt x="1811" y="3007"/>
                  </a:cubicBezTo>
                  <a:lnTo>
                    <a:pt x="1811" y="3049"/>
                  </a:lnTo>
                  <a:cubicBezTo>
                    <a:pt x="1811" y="3092"/>
                    <a:pt x="1811" y="3134"/>
                    <a:pt x="1821" y="3176"/>
                  </a:cubicBezTo>
                  <a:cubicBezTo>
                    <a:pt x="1853" y="3367"/>
                    <a:pt x="1938" y="3441"/>
                    <a:pt x="2129" y="3452"/>
                  </a:cubicBezTo>
                  <a:cubicBezTo>
                    <a:pt x="2143" y="3452"/>
                    <a:pt x="2157" y="3453"/>
                    <a:pt x="2172" y="3453"/>
                  </a:cubicBezTo>
                  <a:cubicBezTo>
                    <a:pt x="2323" y="3453"/>
                    <a:pt x="2460" y="3406"/>
                    <a:pt x="2605" y="3367"/>
                  </a:cubicBezTo>
                  <a:cubicBezTo>
                    <a:pt x="2751" y="3329"/>
                    <a:pt x="2924" y="3298"/>
                    <a:pt x="3091" y="3298"/>
                  </a:cubicBezTo>
                  <a:cubicBezTo>
                    <a:pt x="3203" y="3298"/>
                    <a:pt x="3312" y="3312"/>
                    <a:pt x="3409" y="3346"/>
                  </a:cubicBezTo>
                  <a:cubicBezTo>
                    <a:pt x="3420" y="3356"/>
                    <a:pt x="3441" y="3356"/>
                    <a:pt x="3452" y="3367"/>
                  </a:cubicBezTo>
                  <a:lnTo>
                    <a:pt x="3452" y="3346"/>
                  </a:lnTo>
                  <a:lnTo>
                    <a:pt x="3452" y="3219"/>
                  </a:lnTo>
                  <a:cubicBezTo>
                    <a:pt x="3484" y="2859"/>
                    <a:pt x="3463" y="2456"/>
                    <a:pt x="3399" y="2107"/>
                  </a:cubicBezTo>
                  <a:cubicBezTo>
                    <a:pt x="3378" y="1991"/>
                    <a:pt x="3346" y="1874"/>
                    <a:pt x="3282" y="1779"/>
                  </a:cubicBezTo>
                  <a:cubicBezTo>
                    <a:pt x="3272" y="1758"/>
                    <a:pt x="3261" y="1737"/>
                    <a:pt x="3251" y="1726"/>
                  </a:cubicBezTo>
                  <a:cubicBezTo>
                    <a:pt x="3209" y="1652"/>
                    <a:pt x="3155" y="1598"/>
                    <a:pt x="3092" y="1546"/>
                  </a:cubicBezTo>
                  <a:cubicBezTo>
                    <a:pt x="3028" y="1504"/>
                    <a:pt x="2976" y="1471"/>
                    <a:pt x="2912" y="1450"/>
                  </a:cubicBezTo>
                  <a:cubicBezTo>
                    <a:pt x="2901" y="1440"/>
                    <a:pt x="2891" y="1440"/>
                    <a:pt x="2880" y="1440"/>
                  </a:cubicBezTo>
                  <a:cubicBezTo>
                    <a:pt x="2785" y="1408"/>
                    <a:pt x="2689" y="1387"/>
                    <a:pt x="2583" y="1355"/>
                  </a:cubicBezTo>
                  <a:cubicBezTo>
                    <a:pt x="2552" y="1355"/>
                    <a:pt x="2520" y="1344"/>
                    <a:pt x="2489" y="1334"/>
                  </a:cubicBezTo>
                  <a:cubicBezTo>
                    <a:pt x="2478" y="1334"/>
                    <a:pt x="2467" y="1323"/>
                    <a:pt x="2456" y="1323"/>
                  </a:cubicBezTo>
                  <a:cubicBezTo>
                    <a:pt x="2340" y="1292"/>
                    <a:pt x="2235" y="1239"/>
                    <a:pt x="2160" y="1154"/>
                  </a:cubicBezTo>
                  <a:cubicBezTo>
                    <a:pt x="2150" y="1133"/>
                    <a:pt x="2139" y="1122"/>
                    <a:pt x="2129" y="1111"/>
                  </a:cubicBezTo>
                  <a:cubicBezTo>
                    <a:pt x="2118" y="1090"/>
                    <a:pt x="2108" y="1069"/>
                    <a:pt x="2096" y="1059"/>
                  </a:cubicBezTo>
                  <a:cubicBezTo>
                    <a:pt x="2044" y="963"/>
                    <a:pt x="2012" y="847"/>
                    <a:pt x="2023" y="730"/>
                  </a:cubicBezTo>
                  <a:cubicBezTo>
                    <a:pt x="2023" y="551"/>
                    <a:pt x="1959" y="328"/>
                    <a:pt x="1821" y="191"/>
                  </a:cubicBezTo>
                  <a:cubicBezTo>
                    <a:pt x="1779" y="148"/>
                    <a:pt x="1737" y="116"/>
                    <a:pt x="1673" y="95"/>
                  </a:cubicBezTo>
                  <a:cubicBezTo>
                    <a:pt x="1663" y="85"/>
                    <a:pt x="1652" y="85"/>
                    <a:pt x="1642" y="74"/>
                  </a:cubicBezTo>
                  <a:cubicBezTo>
                    <a:pt x="1493" y="21"/>
                    <a:pt x="1324" y="0"/>
                    <a:pt x="1186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38;p68"/>
            <p:cNvSpPr/>
            <p:nvPr/>
          </p:nvSpPr>
          <p:spPr>
            <a:xfrm>
              <a:off x="3926025" y="4631475"/>
              <a:ext cx="103700" cy="106900"/>
            </a:xfrm>
            <a:custGeom>
              <a:avLst/>
              <a:gdLst/>
              <a:ahLst/>
              <a:cxnLst/>
              <a:rect l="l" t="t" r="r" b="b"/>
              <a:pathLst>
                <a:path w="4148" h="4276" extrusionOk="0">
                  <a:moveTo>
                    <a:pt x="1165" y="0"/>
                  </a:moveTo>
                  <a:cubicBezTo>
                    <a:pt x="1165" y="10"/>
                    <a:pt x="1155" y="10"/>
                    <a:pt x="1155" y="10"/>
                  </a:cubicBezTo>
                  <a:lnTo>
                    <a:pt x="1155" y="624"/>
                  </a:lnTo>
                  <a:cubicBezTo>
                    <a:pt x="1144" y="709"/>
                    <a:pt x="1144" y="794"/>
                    <a:pt x="1133" y="868"/>
                  </a:cubicBezTo>
                  <a:cubicBezTo>
                    <a:pt x="922" y="688"/>
                    <a:pt x="710" y="519"/>
                    <a:pt x="487" y="360"/>
                  </a:cubicBezTo>
                  <a:cubicBezTo>
                    <a:pt x="477" y="370"/>
                    <a:pt x="466" y="370"/>
                    <a:pt x="466" y="381"/>
                  </a:cubicBezTo>
                  <a:cubicBezTo>
                    <a:pt x="562" y="455"/>
                    <a:pt x="668" y="530"/>
                    <a:pt x="763" y="614"/>
                  </a:cubicBezTo>
                  <a:cubicBezTo>
                    <a:pt x="572" y="635"/>
                    <a:pt x="392" y="667"/>
                    <a:pt x="202" y="678"/>
                  </a:cubicBezTo>
                  <a:cubicBezTo>
                    <a:pt x="191" y="688"/>
                    <a:pt x="191" y="709"/>
                    <a:pt x="181" y="720"/>
                  </a:cubicBezTo>
                  <a:cubicBezTo>
                    <a:pt x="381" y="699"/>
                    <a:pt x="593" y="678"/>
                    <a:pt x="795" y="635"/>
                  </a:cubicBezTo>
                  <a:cubicBezTo>
                    <a:pt x="911" y="730"/>
                    <a:pt x="1017" y="815"/>
                    <a:pt x="1133" y="911"/>
                  </a:cubicBezTo>
                  <a:cubicBezTo>
                    <a:pt x="1207" y="974"/>
                    <a:pt x="1271" y="1038"/>
                    <a:pt x="1345" y="1090"/>
                  </a:cubicBezTo>
                  <a:cubicBezTo>
                    <a:pt x="901" y="1186"/>
                    <a:pt x="456" y="1250"/>
                    <a:pt x="0" y="1281"/>
                  </a:cubicBezTo>
                  <a:cubicBezTo>
                    <a:pt x="11" y="1292"/>
                    <a:pt x="11" y="1302"/>
                    <a:pt x="11" y="1313"/>
                  </a:cubicBezTo>
                  <a:cubicBezTo>
                    <a:pt x="329" y="1292"/>
                    <a:pt x="646" y="1250"/>
                    <a:pt x="953" y="1196"/>
                  </a:cubicBezTo>
                  <a:cubicBezTo>
                    <a:pt x="1091" y="1175"/>
                    <a:pt x="1239" y="1154"/>
                    <a:pt x="1377" y="1122"/>
                  </a:cubicBezTo>
                  <a:cubicBezTo>
                    <a:pt x="1515" y="1250"/>
                    <a:pt x="1652" y="1377"/>
                    <a:pt x="1790" y="1514"/>
                  </a:cubicBezTo>
                  <a:cubicBezTo>
                    <a:pt x="1515" y="1588"/>
                    <a:pt x="1228" y="1652"/>
                    <a:pt x="932" y="1694"/>
                  </a:cubicBezTo>
                  <a:cubicBezTo>
                    <a:pt x="689" y="1737"/>
                    <a:pt x="445" y="1779"/>
                    <a:pt x="191" y="1800"/>
                  </a:cubicBezTo>
                  <a:lnTo>
                    <a:pt x="223" y="1831"/>
                  </a:lnTo>
                  <a:cubicBezTo>
                    <a:pt x="297" y="1821"/>
                    <a:pt x="371" y="1821"/>
                    <a:pt x="435" y="1810"/>
                  </a:cubicBezTo>
                  <a:cubicBezTo>
                    <a:pt x="731" y="1768"/>
                    <a:pt x="1028" y="1726"/>
                    <a:pt x="1324" y="1662"/>
                  </a:cubicBezTo>
                  <a:cubicBezTo>
                    <a:pt x="1493" y="1620"/>
                    <a:pt x="1663" y="1588"/>
                    <a:pt x="1821" y="1535"/>
                  </a:cubicBezTo>
                  <a:cubicBezTo>
                    <a:pt x="1853" y="1577"/>
                    <a:pt x="1896" y="1609"/>
                    <a:pt x="1927" y="1641"/>
                  </a:cubicBezTo>
                  <a:cubicBezTo>
                    <a:pt x="2023" y="1737"/>
                    <a:pt x="2118" y="1831"/>
                    <a:pt x="2213" y="1937"/>
                  </a:cubicBezTo>
                  <a:cubicBezTo>
                    <a:pt x="2002" y="2001"/>
                    <a:pt x="1779" y="2054"/>
                    <a:pt x="1567" y="2107"/>
                  </a:cubicBezTo>
                  <a:cubicBezTo>
                    <a:pt x="1588" y="2107"/>
                    <a:pt x="1609" y="2118"/>
                    <a:pt x="1631" y="2128"/>
                  </a:cubicBezTo>
                  <a:cubicBezTo>
                    <a:pt x="1726" y="2107"/>
                    <a:pt x="1821" y="2075"/>
                    <a:pt x="1906" y="2054"/>
                  </a:cubicBezTo>
                  <a:cubicBezTo>
                    <a:pt x="2023" y="2022"/>
                    <a:pt x="2129" y="2001"/>
                    <a:pt x="2235" y="1958"/>
                  </a:cubicBezTo>
                  <a:cubicBezTo>
                    <a:pt x="2351" y="2075"/>
                    <a:pt x="2456" y="2202"/>
                    <a:pt x="2562" y="2318"/>
                  </a:cubicBezTo>
                  <a:cubicBezTo>
                    <a:pt x="2340" y="2414"/>
                    <a:pt x="2108" y="2488"/>
                    <a:pt x="1875" y="2541"/>
                  </a:cubicBezTo>
                  <a:lnTo>
                    <a:pt x="1875" y="2572"/>
                  </a:lnTo>
                  <a:cubicBezTo>
                    <a:pt x="2033" y="2541"/>
                    <a:pt x="2192" y="2499"/>
                    <a:pt x="2340" y="2445"/>
                  </a:cubicBezTo>
                  <a:lnTo>
                    <a:pt x="2595" y="2351"/>
                  </a:lnTo>
                  <a:cubicBezTo>
                    <a:pt x="2616" y="2382"/>
                    <a:pt x="2647" y="2414"/>
                    <a:pt x="2668" y="2445"/>
                  </a:cubicBezTo>
                  <a:cubicBezTo>
                    <a:pt x="2689" y="2467"/>
                    <a:pt x="2711" y="2499"/>
                    <a:pt x="2743" y="2520"/>
                  </a:cubicBezTo>
                  <a:cubicBezTo>
                    <a:pt x="2743" y="2530"/>
                    <a:pt x="2743" y="2530"/>
                    <a:pt x="2753" y="2541"/>
                  </a:cubicBezTo>
                  <a:cubicBezTo>
                    <a:pt x="2816" y="2615"/>
                    <a:pt x="2891" y="2700"/>
                    <a:pt x="2954" y="2774"/>
                  </a:cubicBezTo>
                  <a:cubicBezTo>
                    <a:pt x="2583" y="2890"/>
                    <a:pt x="2202" y="2975"/>
                    <a:pt x="1811" y="3007"/>
                  </a:cubicBezTo>
                  <a:lnTo>
                    <a:pt x="1811" y="3049"/>
                  </a:lnTo>
                  <a:cubicBezTo>
                    <a:pt x="2086" y="3017"/>
                    <a:pt x="2362" y="2975"/>
                    <a:pt x="2637" y="2901"/>
                  </a:cubicBezTo>
                  <a:cubicBezTo>
                    <a:pt x="2753" y="2880"/>
                    <a:pt x="2859" y="2838"/>
                    <a:pt x="2976" y="2805"/>
                  </a:cubicBezTo>
                  <a:cubicBezTo>
                    <a:pt x="3113" y="2965"/>
                    <a:pt x="3240" y="3123"/>
                    <a:pt x="3367" y="3282"/>
                  </a:cubicBezTo>
                  <a:cubicBezTo>
                    <a:pt x="3378" y="3303"/>
                    <a:pt x="3399" y="3325"/>
                    <a:pt x="3409" y="3346"/>
                  </a:cubicBezTo>
                  <a:cubicBezTo>
                    <a:pt x="3621" y="3610"/>
                    <a:pt x="3823" y="3885"/>
                    <a:pt x="4023" y="4161"/>
                  </a:cubicBezTo>
                  <a:cubicBezTo>
                    <a:pt x="4056" y="4193"/>
                    <a:pt x="4087" y="4235"/>
                    <a:pt x="4108" y="4266"/>
                  </a:cubicBezTo>
                  <a:cubicBezTo>
                    <a:pt x="4111" y="4273"/>
                    <a:pt x="4117" y="4275"/>
                    <a:pt x="4122" y="4275"/>
                  </a:cubicBezTo>
                  <a:cubicBezTo>
                    <a:pt x="4135" y="4275"/>
                    <a:pt x="4147" y="4263"/>
                    <a:pt x="4140" y="4256"/>
                  </a:cubicBezTo>
                  <a:cubicBezTo>
                    <a:pt x="3917" y="3960"/>
                    <a:pt x="3706" y="3663"/>
                    <a:pt x="3473" y="3377"/>
                  </a:cubicBezTo>
                  <a:cubicBezTo>
                    <a:pt x="3473" y="3367"/>
                    <a:pt x="3463" y="3356"/>
                    <a:pt x="3452" y="3346"/>
                  </a:cubicBezTo>
                  <a:cubicBezTo>
                    <a:pt x="3346" y="3208"/>
                    <a:pt x="3240" y="3070"/>
                    <a:pt x="3134" y="2943"/>
                  </a:cubicBezTo>
                  <a:cubicBezTo>
                    <a:pt x="3209" y="2583"/>
                    <a:pt x="3251" y="2224"/>
                    <a:pt x="3282" y="1864"/>
                  </a:cubicBezTo>
                  <a:lnTo>
                    <a:pt x="3282" y="1779"/>
                  </a:lnTo>
                  <a:cubicBezTo>
                    <a:pt x="3272" y="1758"/>
                    <a:pt x="3261" y="1737"/>
                    <a:pt x="3251" y="1726"/>
                  </a:cubicBezTo>
                  <a:cubicBezTo>
                    <a:pt x="3240" y="2033"/>
                    <a:pt x="3209" y="2329"/>
                    <a:pt x="3155" y="2636"/>
                  </a:cubicBezTo>
                  <a:cubicBezTo>
                    <a:pt x="3145" y="2721"/>
                    <a:pt x="3124" y="2816"/>
                    <a:pt x="3103" y="2911"/>
                  </a:cubicBezTo>
                  <a:cubicBezTo>
                    <a:pt x="2997" y="2774"/>
                    <a:pt x="2891" y="2647"/>
                    <a:pt x="2785" y="2520"/>
                  </a:cubicBezTo>
                  <a:cubicBezTo>
                    <a:pt x="2785" y="2520"/>
                    <a:pt x="2774" y="2520"/>
                    <a:pt x="2774" y="2509"/>
                  </a:cubicBezTo>
                  <a:cubicBezTo>
                    <a:pt x="2838" y="2191"/>
                    <a:pt x="2880" y="1874"/>
                    <a:pt x="2901" y="1546"/>
                  </a:cubicBezTo>
                  <a:cubicBezTo>
                    <a:pt x="2912" y="1514"/>
                    <a:pt x="2912" y="1482"/>
                    <a:pt x="2912" y="1450"/>
                  </a:cubicBezTo>
                  <a:cubicBezTo>
                    <a:pt x="2901" y="1440"/>
                    <a:pt x="2891" y="1440"/>
                    <a:pt x="2880" y="1440"/>
                  </a:cubicBezTo>
                  <a:cubicBezTo>
                    <a:pt x="2859" y="1704"/>
                    <a:pt x="2838" y="1980"/>
                    <a:pt x="2795" y="2245"/>
                  </a:cubicBezTo>
                  <a:cubicBezTo>
                    <a:pt x="2774" y="2318"/>
                    <a:pt x="2764" y="2403"/>
                    <a:pt x="2743" y="2478"/>
                  </a:cubicBezTo>
                  <a:cubicBezTo>
                    <a:pt x="2637" y="2351"/>
                    <a:pt x="2531" y="2224"/>
                    <a:pt x="2414" y="2107"/>
                  </a:cubicBezTo>
                  <a:cubicBezTo>
                    <a:pt x="2414" y="2107"/>
                    <a:pt x="2414" y="2096"/>
                    <a:pt x="2425" y="2096"/>
                  </a:cubicBezTo>
                  <a:cubicBezTo>
                    <a:pt x="2456" y="1842"/>
                    <a:pt x="2478" y="1588"/>
                    <a:pt x="2489" y="1334"/>
                  </a:cubicBezTo>
                  <a:cubicBezTo>
                    <a:pt x="2478" y="1334"/>
                    <a:pt x="2467" y="1323"/>
                    <a:pt x="2456" y="1323"/>
                  </a:cubicBezTo>
                  <a:cubicBezTo>
                    <a:pt x="2446" y="1577"/>
                    <a:pt x="2414" y="1821"/>
                    <a:pt x="2393" y="2075"/>
                  </a:cubicBezTo>
                  <a:cubicBezTo>
                    <a:pt x="2277" y="1948"/>
                    <a:pt x="2160" y="1831"/>
                    <a:pt x="2044" y="1715"/>
                  </a:cubicBezTo>
                  <a:lnTo>
                    <a:pt x="2033" y="1704"/>
                  </a:lnTo>
                  <a:cubicBezTo>
                    <a:pt x="2086" y="1504"/>
                    <a:pt x="2118" y="1313"/>
                    <a:pt x="2129" y="1111"/>
                  </a:cubicBezTo>
                  <a:cubicBezTo>
                    <a:pt x="2118" y="1090"/>
                    <a:pt x="2108" y="1069"/>
                    <a:pt x="2096" y="1059"/>
                  </a:cubicBezTo>
                  <a:cubicBezTo>
                    <a:pt x="2086" y="1186"/>
                    <a:pt x="2075" y="1323"/>
                    <a:pt x="2054" y="1450"/>
                  </a:cubicBezTo>
                  <a:cubicBezTo>
                    <a:pt x="2044" y="1525"/>
                    <a:pt x="2023" y="1598"/>
                    <a:pt x="2012" y="1673"/>
                  </a:cubicBezTo>
                  <a:cubicBezTo>
                    <a:pt x="1885" y="1556"/>
                    <a:pt x="1769" y="1429"/>
                    <a:pt x="1642" y="1313"/>
                  </a:cubicBezTo>
                  <a:cubicBezTo>
                    <a:pt x="1715" y="921"/>
                    <a:pt x="1726" y="519"/>
                    <a:pt x="1684" y="127"/>
                  </a:cubicBezTo>
                  <a:cubicBezTo>
                    <a:pt x="1684" y="116"/>
                    <a:pt x="1673" y="106"/>
                    <a:pt x="1673" y="95"/>
                  </a:cubicBezTo>
                  <a:cubicBezTo>
                    <a:pt x="1663" y="85"/>
                    <a:pt x="1652" y="85"/>
                    <a:pt x="1642" y="74"/>
                  </a:cubicBezTo>
                  <a:lnTo>
                    <a:pt x="1642" y="74"/>
                  </a:lnTo>
                  <a:cubicBezTo>
                    <a:pt x="1673" y="370"/>
                    <a:pt x="1684" y="678"/>
                    <a:pt x="1652" y="974"/>
                  </a:cubicBezTo>
                  <a:cubicBezTo>
                    <a:pt x="1642" y="1080"/>
                    <a:pt x="1631" y="1186"/>
                    <a:pt x="1609" y="1292"/>
                  </a:cubicBezTo>
                  <a:cubicBezTo>
                    <a:pt x="1493" y="1175"/>
                    <a:pt x="1377" y="1069"/>
                    <a:pt x="1250" y="974"/>
                  </a:cubicBezTo>
                  <a:cubicBezTo>
                    <a:pt x="1228" y="942"/>
                    <a:pt x="1197" y="921"/>
                    <a:pt x="1165" y="900"/>
                  </a:cubicBezTo>
                  <a:lnTo>
                    <a:pt x="1165" y="890"/>
                  </a:lnTo>
                  <a:cubicBezTo>
                    <a:pt x="1197" y="593"/>
                    <a:pt x="1197" y="297"/>
                    <a:pt x="118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39;p68"/>
            <p:cNvSpPr/>
            <p:nvPr/>
          </p:nvSpPr>
          <p:spPr>
            <a:xfrm>
              <a:off x="4041175" y="4630400"/>
              <a:ext cx="75700" cy="80750"/>
            </a:xfrm>
            <a:custGeom>
              <a:avLst/>
              <a:gdLst/>
              <a:ahLst/>
              <a:cxnLst/>
              <a:rect l="l" t="t" r="r" b="b"/>
              <a:pathLst>
                <a:path w="3028" h="3230" extrusionOk="0">
                  <a:moveTo>
                    <a:pt x="1588" y="1"/>
                  </a:moveTo>
                  <a:cubicBezTo>
                    <a:pt x="1525" y="11"/>
                    <a:pt x="1461" y="11"/>
                    <a:pt x="1398" y="22"/>
                  </a:cubicBezTo>
                  <a:cubicBezTo>
                    <a:pt x="1387" y="22"/>
                    <a:pt x="1376" y="22"/>
                    <a:pt x="1365" y="32"/>
                  </a:cubicBezTo>
                  <a:cubicBezTo>
                    <a:pt x="1238" y="53"/>
                    <a:pt x="1132" y="107"/>
                    <a:pt x="1027" y="191"/>
                  </a:cubicBezTo>
                  <a:lnTo>
                    <a:pt x="1005" y="213"/>
                  </a:lnTo>
                  <a:lnTo>
                    <a:pt x="995" y="223"/>
                  </a:lnTo>
                  <a:cubicBezTo>
                    <a:pt x="878" y="329"/>
                    <a:pt x="805" y="456"/>
                    <a:pt x="805" y="625"/>
                  </a:cubicBezTo>
                  <a:cubicBezTo>
                    <a:pt x="805" y="773"/>
                    <a:pt x="847" y="943"/>
                    <a:pt x="868" y="1091"/>
                  </a:cubicBezTo>
                  <a:cubicBezTo>
                    <a:pt x="900" y="1229"/>
                    <a:pt x="921" y="1387"/>
                    <a:pt x="826" y="1504"/>
                  </a:cubicBezTo>
                  <a:lnTo>
                    <a:pt x="794" y="1536"/>
                  </a:lnTo>
                  <a:lnTo>
                    <a:pt x="762" y="1568"/>
                  </a:lnTo>
                  <a:cubicBezTo>
                    <a:pt x="688" y="1620"/>
                    <a:pt x="603" y="1674"/>
                    <a:pt x="518" y="1705"/>
                  </a:cubicBezTo>
                  <a:cubicBezTo>
                    <a:pt x="508" y="1716"/>
                    <a:pt x="497" y="1716"/>
                    <a:pt x="487" y="1726"/>
                  </a:cubicBezTo>
                  <a:cubicBezTo>
                    <a:pt x="391" y="1769"/>
                    <a:pt x="285" y="1822"/>
                    <a:pt x="201" y="1885"/>
                  </a:cubicBezTo>
                  <a:lnTo>
                    <a:pt x="191" y="1896"/>
                  </a:lnTo>
                  <a:cubicBezTo>
                    <a:pt x="180" y="1896"/>
                    <a:pt x="180" y="1907"/>
                    <a:pt x="169" y="1907"/>
                  </a:cubicBezTo>
                  <a:cubicBezTo>
                    <a:pt x="85" y="1980"/>
                    <a:pt x="0" y="2076"/>
                    <a:pt x="0" y="2203"/>
                  </a:cubicBezTo>
                  <a:cubicBezTo>
                    <a:pt x="0" y="2372"/>
                    <a:pt x="64" y="2521"/>
                    <a:pt x="127" y="2669"/>
                  </a:cubicBezTo>
                  <a:cubicBezTo>
                    <a:pt x="191" y="2838"/>
                    <a:pt x="285" y="3008"/>
                    <a:pt x="318" y="3187"/>
                  </a:cubicBezTo>
                  <a:lnTo>
                    <a:pt x="318" y="3230"/>
                  </a:lnTo>
                  <a:lnTo>
                    <a:pt x="339" y="3230"/>
                  </a:lnTo>
                  <a:cubicBezTo>
                    <a:pt x="413" y="3208"/>
                    <a:pt x="476" y="3198"/>
                    <a:pt x="551" y="3187"/>
                  </a:cubicBezTo>
                  <a:cubicBezTo>
                    <a:pt x="720" y="3177"/>
                    <a:pt x="900" y="3166"/>
                    <a:pt x="1069" y="3145"/>
                  </a:cubicBezTo>
                  <a:cubicBezTo>
                    <a:pt x="1228" y="3124"/>
                    <a:pt x="1440" y="3113"/>
                    <a:pt x="1525" y="2954"/>
                  </a:cubicBezTo>
                  <a:cubicBezTo>
                    <a:pt x="1567" y="2870"/>
                    <a:pt x="1567" y="2764"/>
                    <a:pt x="1567" y="2669"/>
                  </a:cubicBezTo>
                  <a:lnTo>
                    <a:pt x="1567" y="2626"/>
                  </a:lnTo>
                  <a:cubicBezTo>
                    <a:pt x="1556" y="2531"/>
                    <a:pt x="1535" y="2425"/>
                    <a:pt x="1546" y="2330"/>
                  </a:cubicBezTo>
                  <a:lnTo>
                    <a:pt x="1546" y="2298"/>
                  </a:lnTo>
                  <a:cubicBezTo>
                    <a:pt x="1556" y="2182"/>
                    <a:pt x="1598" y="2086"/>
                    <a:pt x="1725" y="2012"/>
                  </a:cubicBezTo>
                  <a:cubicBezTo>
                    <a:pt x="1746" y="2001"/>
                    <a:pt x="1768" y="1991"/>
                    <a:pt x="1779" y="1980"/>
                  </a:cubicBezTo>
                  <a:cubicBezTo>
                    <a:pt x="1821" y="1959"/>
                    <a:pt x="1852" y="1949"/>
                    <a:pt x="1895" y="1928"/>
                  </a:cubicBezTo>
                  <a:cubicBezTo>
                    <a:pt x="2043" y="1874"/>
                    <a:pt x="2212" y="1853"/>
                    <a:pt x="2350" y="1811"/>
                  </a:cubicBezTo>
                  <a:cubicBezTo>
                    <a:pt x="2530" y="1769"/>
                    <a:pt x="2753" y="1726"/>
                    <a:pt x="2901" y="1589"/>
                  </a:cubicBezTo>
                  <a:cubicBezTo>
                    <a:pt x="2943" y="1547"/>
                    <a:pt x="2975" y="1493"/>
                    <a:pt x="2996" y="1441"/>
                  </a:cubicBezTo>
                  <a:cubicBezTo>
                    <a:pt x="2996" y="1430"/>
                    <a:pt x="3007" y="1420"/>
                    <a:pt x="3007" y="1409"/>
                  </a:cubicBezTo>
                  <a:cubicBezTo>
                    <a:pt x="3028" y="1293"/>
                    <a:pt x="2996" y="1165"/>
                    <a:pt x="2943" y="1049"/>
                  </a:cubicBezTo>
                  <a:cubicBezTo>
                    <a:pt x="2932" y="1038"/>
                    <a:pt x="2932" y="1027"/>
                    <a:pt x="2922" y="1017"/>
                  </a:cubicBezTo>
                  <a:cubicBezTo>
                    <a:pt x="2869" y="890"/>
                    <a:pt x="2784" y="784"/>
                    <a:pt x="2731" y="700"/>
                  </a:cubicBezTo>
                  <a:cubicBezTo>
                    <a:pt x="2710" y="667"/>
                    <a:pt x="2689" y="646"/>
                    <a:pt x="2678" y="615"/>
                  </a:cubicBezTo>
                  <a:cubicBezTo>
                    <a:pt x="2668" y="604"/>
                    <a:pt x="2657" y="604"/>
                    <a:pt x="2647" y="594"/>
                  </a:cubicBezTo>
                  <a:cubicBezTo>
                    <a:pt x="2572" y="488"/>
                    <a:pt x="2477" y="392"/>
                    <a:pt x="2372" y="307"/>
                  </a:cubicBezTo>
                  <a:cubicBezTo>
                    <a:pt x="2372" y="297"/>
                    <a:pt x="2361" y="297"/>
                    <a:pt x="2350" y="286"/>
                  </a:cubicBezTo>
                  <a:cubicBezTo>
                    <a:pt x="2297" y="244"/>
                    <a:pt x="2244" y="213"/>
                    <a:pt x="2191" y="180"/>
                  </a:cubicBezTo>
                  <a:cubicBezTo>
                    <a:pt x="2181" y="170"/>
                    <a:pt x="2170" y="170"/>
                    <a:pt x="2160" y="159"/>
                  </a:cubicBezTo>
                  <a:cubicBezTo>
                    <a:pt x="2054" y="107"/>
                    <a:pt x="1948" y="64"/>
                    <a:pt x="1831" y="32"/>
                  </a:cubicBezTo>
                  <a:cubicBezTo>
                    <a:pt x="1821" y="32"/>
                    <a:pt x="1810" y="32"/>
                    <a:pt x="1800" y="22"/>
                  </a:cubicBezTo>
                  <a:cubicBezTo>
                    <a:pt x="1736" y="11"/>
                    <a:pt x="1662" y="1"/>
                    <a:pt x="1588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40;p68"/>
            <p:cNvSpPr/>
            <p:nvPr/>
          </p:nvSpPr>
          <p:spPr>
            <a:xfrm>
              <a:off x="4040625" y="4630950"/>
              <a:ext cx="75725" cy="110675"/>
            </a:xfrm>
            <a:custGeom>
              <a:avLst/>
              <a:gdLst/>
              <a:ahLst/>
              <a:cxnLst/>
              <a:rect l="l" t="t" r="r" b="b"/>
              <a:pathLst>
                <a:path w="3029" h="4427" extrusionOk="0">
                  <a:moveTo>
                    <a:pt x="1420" y="0"/>
                  </a:moveTo>
                  <a:cubicBezTo>
                    <a:pt x="1409" y="0"/>
                    <a:pt x="1398" y="0"/>
                    <a:pt x="1387" y="10"/>
                  </a:cubicBezTo>
                  <a:cubicBezTo>
                    <a:pt x="1356" y="339"/>
                    <a:pt x="1345" y="667"/>
                    <a:pt x="1366" y="995"/>
                  </a:cubicBezTo>
                  <a:cubicBezTo>
                    <a:pt x="1377" y="1122"/>
                    <a:pt x="1387" y="1238"/>
                    <a:pt x="1398" y="1355"/>
                  </a:cubicBezTo>
                  <a:lnTo>
                    <a:pt x="1398" y="1365"/>
                  </a:lnTo>
                  <a:lnTo>
                    <a:pt x="1303" y="1492"/>
                  </a:lnTo>
                  <a:cubicBezTo>
                    <a:pt x="1271" y="1525"/>
                    <a:pt x="1250" y="1556"/>
                    <a:pt x="1229" y="1588"/>
                  </a:cubicBezTo>
                  <a:cubicBezTo>
                    <a:pt x="1218" y="1588"/>
                    <a:pt x="1218" y="1598"/>
                    <a:pt x="1218" y="1598"/>
                  </a:cubicBezTo>
                  <a:cubicBezTo>
                    <a:pt x="1197" y="1630"/>
                    <a:pt x="1176" y="1662"/>
                    <a:pt x="1154" y="1683"/>
                  </a:cubicBezTo>
                  <a:cubicBezTo>
                    <a:pt x="1081" y="1217"/>
                    <a:pt x="1049" y="730"/>
                    <a:pt x="1049" y="254"/>
                  </a:cubicBezTo>
                  <a:lnTo>
                    <a:pt x="1049" y="169"/>
                  </a:lnTo>
                  <a:lnTo>
                    <a:pt x="1027" y="191"/>
                  </a:lnTo>
                  <a:lnTo>
                    <a:pt x="1017" y="201"/>
                  </a:lnTo>
                  <a:cubicBezTo>
                    <a:pt x="1006" y="572"/>
                    <a:pt x="1027" y="942"/>
                    <a:pt x="1070" y="1302"/>
                  </a:cubicBezTo>
                  <a:cubicBezTo>
                    <a:pt x="1081" y="1450"/>
                    <a:pt x="1102" y="1588"/>
                    <a:pt x="1123" y="1725"/>
                  </a:cubicBezTo>
                  <a:cubicBezTo>
                    <a:pt x="1049" y="1831"/>
                    <a:pt x="975" y="1937"/>
                    <a:pt x="911" y="2054"/>
                  </a:cubicBezTo>
                  <a:cubicBezTo>
                    <a:pt x="869" y="1874"/>
                    <a:pt x="837" y="1694"/>
                    <a:pt x="816" y="1514"/>
                  </a:cubicBezTo>
                  <a:lnTo>
                    <a:pt x="784" y="1546"/>
                  </a:lnTo>
                  <a:cubicBezTo>
                    <a:pt x="805" y="1725"/>
                    <a:pt x="837" y="1906"/>
                    <a:pt x="879" y="2085"/>
                  </a:cubicBezTo>
                  <a:cubicBezTo>
                    <a:pt x="827" y="2170"/>
                    <a:pt x="773" y="2255"/>
                    <a:pt x="731" y="2339"/>
                  </a:cubicBezTo>
                  <a:cubicBezTo>
                    <a:pt x="710" y="2372"/>
                    <a:pt x="700" y="2403"/>
                    <a:pt x="678" y="2435"/>
                  </a:cubicBezTo>
                  <a:cubicBezTo>
                    <a:pt x="625" y="2181"/>
                    <a:pt x="583" y="1937"/>
                    <a:pt x="540" y="1683"/>
                  </a:cubicBezTo>
                  <a:cubicBezTo>
                    <a:pt x="530" y="1694"/>
                    <a:pt x="519" y="1694"/>
                    <a:pt x="509" y="1704"/>
                  </a:cubicBezTo>
                  <a:cubicBezTo>
                    <a:pt x="530" y="1863"/>
                    <a:pt x="562" y="2033"/>
                    <a:pt x="594" y="2191"/>
                  </a:cubicBezTo>
                  <a:cubicBezTo>
                    <a:pt x="615" y="2287"/>
                    <a:pt x="636" y="2382"/>
                    <a:pt x="657" y="2466"/>
                  </a:cubicBezTo>
                  <a:lnTo>
                    <a:pt x="657" y="2477"/>
                  </a:lnTo>
                  <a:cubicBezTo>
                    <a:pt x="583" y="2604"/>
                    <a:pt x="519" y="2732"/>
                    <a:pt x="467" y="2859"/>
                  </a:cubicBezTo>
                  <a:cubicBezTo>
                    <a:pt x="361" y="2530"/>
                    <a:pt x="286" y="2202"/>
                    <a:pt x="223" y="1863"/>
                  </a:cubicBezTo>
                  <a:lnTo>
                    <a:pt x="213" y="1874"/>
                  </a:lnTo>
                  <a:cubicBezTo>
                    <a:pt x="202" y="1874"/>
                    <a:pt x="202" y="1885"/>
                    <a:pt x="191" y="1885"/>
                  </a:cubicBezTo>
                  <a:cubicBezTo>
                    <a:pt x="234" y="2128"/>
                    <a:pt x="286" y="2361"/>
                    <a:pt x="350" y="2583"/>
                  </a:cubicBezTo>
                  <a:cubicBezTo>
                    <a:pt x="382" y="2699"/>
                    <a:pt x="413" y="2805"/>
                    <a:pt x="446" y="2911"/>
                  </a:cubicBezTo>
                  <a:cubicBezTo>
                    <a:pt x="403" y="2996"/>
                    <a:pt x="371" y="3080"/>
                    <a:pt x="340" y="3165"/>
                  </a:cubicBezTo>
                  <a:cubicBezTo>
                    <a:pt x="318" y="3208"/>
                    <a:pt x="307" y="3240"/>
                    <a:pt x="297" y="3282"/>
                  </a:cubicBezTo>
                  <a:cubicBezTo>
                    <a:pt x="180" y="3600"/>
                    <a:pt x="86" y="3938"/>
                    <a:pt x="22" y="4277"/>
                  </a:cubicBezTo>
                  <a:cubicBezTo>
                    <a:pt x="22" y="4320"/>
                    <a:pt x="11" y="4362"/>
                    <a:pt x="1" y="4404"/>
                  </a:cubicBezTo>
                  <a:cubicBezTo>
                    <a:pt x="1" y="4417"/>
                    <a:pt x="13" y="4426"/>
                    <a:pt x="24" y="4426"/>
                  </a:cubicBezTo>
                  <a:cubicBezTo>
                    <a:pt x="32" y="4426"/>
                    <a:pt x="39" y="4423"/>
                    <a:pt x="43" y="4414"/>
                  </a:cubicBezTo>
                  <a:cubicBezTo>
                    <a:pt x="96" y="4065"/>
                    <a:pt x="180" y="3737"/>
                    <a:pt x="286" y="3409"/>
                  </a:cubicBezTo>
                  <a:cubicBezTo>
                    <a:pt x="307" y="3335"/>
                    <a:pt x="329" y="3271"/>
                    <a:pt x="361" y="3208"/>
                  </a:cubicBezTo>
                  <a:cubicBezTo>
                    <a:pt x="424" y="3049"/>
                    <a:pt x="488" y="2890"/>
                    <a:pt x="562" y="2732"/>
                  </a:cubicBezTo>
                  <a:cubicBezTo>
                    <a:pt x="911" y="2732"/>
                    <a:pt x="1250" y="2699"/>
                    <a:pt x="1589" y="2647"/>
                  </a:cubicBezTo>
                  <a:lnTo>
                    <a:pt x="1589" y="2604"/>
                  </a:lnTo>
                  <a:cubicBezTo>
                    <a:pt x="1345" y="2647"/>
                    <a:pt x="1112" y="2678"/>
                    <a:pt x="869" y="2689"/>
                  </a:cubicBezTo>
                  <a:cubicBezTo>
                    <a:pt x="773" y="2689"/>
                    <a:pt x="678" y="2699"/>
                    <a:pt x="583" y="2699"/>
                  </a:cubicBezTo>
                  <a:cubicBezTo>
                    <a:pt x="625" y="2615"/>
                    <a:pt x="657" y="2541"/>
                    <a:pt x="700" y="2456"/>
                  </a:cubicBezTo>
                  <a:cubicBezTo>
                    <a:pt x="731" y="2414"/>
                    <a:pt x="752" y="2382"/>
                    <a:pt x="773" y="2339"/>
                  </a:cubicBezTo>
                  <a:cubicBezTo>
                    <a:pt x="840" y="2342"/>
                    <a:pt x="907" y="2344"/>
                    <a:pt x="974" y="2344"/>
                  </a:cubicBezTo>
                  <a:cubicBezTo>
                    <a:pt x="1172" y="2344"/>
                    <a:pt x="1370" y="2331"/>
                    <a:pt x="1568" y="2308"/>
                  </a:cubicBezTo>
                  <a:lnTo>
                    <a:pt x="1568" y="2276"/>
                  </a:lnTo>
                  <a:cubicBezTo>
                    <a:pt x="1387" y="2297"/>
                    <a:pt x="1208" y="2308"/>
                    <a:pt x="1027" y="2308"/>
                  </a:cubicBezTo>
                  <a:lnTo>
                    <a:pt x="794" y="2308"/>
                  </a:lnTo>
                  <a:cubicBezTo>
                    <a:pt x="869" y="2181"/>
                    <a:pt x="943" y="2064"/>
                    <a:pt x="1017" y="1948"/>
                  </a:cubicBezTo>
                  <a:cubicBezTo>
                    <a:pt x="1179" y="1961"/>
                    <a:pt x="1342" y="1970"/>
                    <a:pt x="1502" y="1970"/>
                  </a:cubicBezTo>
                  <a:cubicBezTo>
                    <a:pt x="1603" y="1970"/>
                    <a:pt x="1703" y="1966"/>
                    <a:pt x="1801" y="1958"/>
                  </a:cubicBezTo>
                  <a:cubicBezTo>
                    <a:pt x="1843" y="1937"/>
                    <a:pt x="1874" y="1927"/>
                    <a:pt x="1917" y="1906"/>
                  </a:cubicBezTo>
                  <a:lnTo>
                    <a:pt x="1917" y="1906"/>
                  </a:lnTo>
                  <a:cubicBezTo>
                    <a:pt x="1769" y="1921"/>
                    <a:pt x="1622" y="1931"/>
                    <a:pt x="1470" y="1931"/>
                  </a:cubicBezTo>
                  <a:cubicBezTo>
                    <a:pt x="1415" y="1931"/>
                    <a:pt x="1359" y="1930"/>
                    <a:pt x="1303" y="1927"/>
                  </a:cubicBezTo>
                  <a:cubicBezTo>
                    <a:pt x="1218" y="1927"/>
                    <a:pt x="1123" y="1927"/>
                    <a:pt x="1038" y="1916"/>
                  </a:cubicBezTo>
                  <a:cubicBezTo>
                    <a:pt x="1102" y="1810"/>
                    <a:pt x="1176" y="1715"/>
                    <a:pt x="1250" y="1619"/>
                  </a:cubicBezTo>
                  <a:cubicBezTo>
                    <a:pt x="1306" y="1621"/>
                    <a:pt x="1362" y="1622"/>
                    <a:pt x="1418" y="1622"/>
                  </a:cubicBezTo>
                  <a:cubicBezTo>
                    <a:pt x="1680" y="1622"/>
                    <a:pt x="1941" y="1602"/>
                    <a:pt x="2203" y="1567"/>
                  </a:cubicBezTo>
                  <a:cubicBezTo>
                    <a:pt x="2478" y="1535"/>
                    <a:pt x="2753" y="1482"/>
                    <a:pt x="3018" y="1419"/>
                  </a:cubicBezTo>
                  <a:cubicBezTo>
                    <a:pt x="3018" y="1408"/>
                    <a:pt x="3029" y="1398"/>
                    <a:pt x="3029" y="1387"/>
                  </a:cubicBezTo>
                  <a:lnTo>
                    <a:pt x="3029" y="1387"/>
                  </a:lnTo>
                  <a:lnTo>
                    <a:pt x="2742" y="1450"/>
                  </a:lnTo>
                  <a:cubicBezTo>
                    <a:pt x="2425" y="1514"/>
                    <a:pt x="2107" y="1556"/>
                    <a:pt x="1790" y="1577"/>
                  </a:cubicBezTo>
                  <a:cubicBezTo>
                    <a:pt x="1620" y="1588"/>
                    <a:pt x="1441" y="1588"/>
                    <a:pt x="1271" y="1588"/>
                  </a:cubicBezTo>
                  <a:cubicBezTo>
                    <a:pt x="1377" y="1440"/>
                    <a:pt x="1493" y="1302"/>
                    <a:pt x="1610" y="1165"/>
                  </a:cubicBezTo>
                  <a:cubicBezTo>
                    <a:pt x="2065" y="1165"/>
                    <a:pt x="2521" y="1122"/>
                    <a:pt x="2965" y="1027"/>
                  </a:cubicBezTo>
                  <a:cubicBezTo>
                    <a:pt x="2954" y="1016"/>
                    <a:pt x="2954" y="1005"/>
                    <a:pt x="2944" y="995"/>
                  </a:cubicBezTo>
                  <a:cubicBezTo>
                    <a:pt x="2637" y="1059"/>
                    <a:pt x="2330" y="1101"/>
                    <a:pt x="2012" y="1122"/>
                  </a:cubicBezTo>
                  <a:cubicBezTo>
                    <a:pt x="1885" y="1122"/>
                    <a:pt x="1758" y="1132"/>
                    <a:pt x="1641" y="1132"/>
                  </a:cubicBezTo>
                  <a:cubicBezTo>
                    <a:pt x="1726" y="1027"/>
                    <a:pt x="1822" y="921"/>
                    <a:pt x="1907" y="815"/>
                  </a:cubicBezTo>
                  <a:lnTo>
                    <a:pt x="1980" y="741"/>
                  </a:lnTo>
                  <a:cubicBezTo>
                    <a:pt x="2224" y="709"/>
                    <a:pt x="2457" y="656"/>
                    <a:pt x="2700" y="593"/>
                  </a:cubicBezTo>
                  <a:cubicBezTo>
                    <a:pt x="2690" y="582"/>
                    <a:pt x="2679" y="582"/>
                    <a:pt x="2669" y="572"/>
                  </a:cubicBezTo>
                  <a:cubicBezTo>
                    <a:pt x="2457" y="624"/>
                    <a:pt x="2234" y="667"/>
                    <a:pt x="2012" y="699"/>
                  </a:cubicBezTo>
                  <a:lnTo>
                    <a:pt x="2394" y="285"/>
                  </a:lnTo>
                  <a:cubicBezTo>
                    <a:pt x="2394" y="275"/>
                    <a:pt x="2383" y="275"/>
                    <a:pt x="2372" y="264"/>
                  </a:cubicBezTo>
                  <a:cubicBezTo>
                    <a:pt x="2309" y="328"/>
                    <a:pt x="2255" y="391"/>
                    <a:pt x="2192" y="455"/>
                  </a:cubicBezTo>
                  <a:cubicBezTo>
                    <a:pt x="2192" y="360"/>
                    <a:pt x="2203" y="254"/>
                    <a:pt x="2213" y="158"/>
                  </a:cubicBezTo>
                  <a:cubicBezTo>
                    <a:pt x="2203" y="148"/>
                    <a:pt x="2192" y="148"/>
                    <a:pt x="2182" y="137"/>
                  </a:cubicBezTo>
                  <a:cubicBezTo>
                    <a:pt x="2171" y="254"/>
                    <a:pt x="2161" y="370"/>
                    <a:pt x="2161" y="497"/>
                  </a:cubicBezTo>
                  <a:cubicBezTo>
                    <a:pt x="2086" y="561"/>
                    <a:pt x="2023" y="635"/>
                    <a:pt x="1959" y="709"/>
                  </a:cubicBezTo>
                  <a:cubicBezTo>
                    <a:pt x="1907" y="772"/>
                    <a:pt x="1853" y="826"/>
                    <a:pt x="1811" y="878"/>
                  </a:cubicBezTo>
                  <a:cubicBezTo>
                    <a:pt x="1801" y="593"/>
                    <a:pt x="1822" y="297"/>
                    <a:pt x="1853" y="10"/>
                  </a:cubicBezTo>
                  <a:cubicBezTo>
                    <a:pt x="1843" y="10"/>
                    <a:pt x="1832" y="10"/>
                    <a:pt x="1822" y="0"/>
                  </a:cubicBezTo>
                  <a:cubicBezTo>
                    <a:pt x="1801" y="212"/>
                    <a:pt x="1779" y="413"/>
                    <a:pt x="1779" y="614"/>
                  </a:cubicBezTo>
                  <a:cubicBezTo>
                    <a:pt x="1768" y="720"/>
                    <a:pt x="1768" y="815"/>
                    <a:pt x="1768" y="911"/>
                  </a:cubicBezTo>
                  <a:lnTo>
                    <a:pt x="1768" y="921"/>
                  </a:lnTo>
                  <a:cubicBezTo>
                    <a:pt x="1652" y="1048"/>
                    <a:pt x="1547" y="1186"/>
                    <a:pt x="1430" y="1323"/>
                  </a:cubicBezTo>
                  <a:cubicBezTo>
                    <a:pt x="1387" y="921"/>
                    <a:pt x="1377" y="508"/>
                    <a:pt x="1409" y="95"/>
                  </a:cubicBezTo>
                  <a:cubicBezTo>
                    <a:pt x="1420" y="64"/>
                    <a:pt x="1420" y="31"/>
                    <a:pt x="142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41;p68"/>
            <p:cNvSpPr/>
            <p:nvPr/>
          </p:nvSpPr>
          <p:spPr>
            <a:xfrm>
              <a:off x="3987950" y="4724625"/>
              <a:ext cx="85000" cy="126550"/>
            </a:xfrm>
            <a:custGeom>
              <a:avLst/>
              <a:gdLst/>
              <a:ahLst/>
              <a:cxnLst/>
              <a:rect l="l" t="t" r="r" b="b"/>
              <a:pathLst>
                <a:path w="3400" h="5062" extrusionOk="0">
                  <a:moveTo>
                    <a:pt x="1" y="1"/>
                  </a:moveTo>
                  <a:cubicBezTo>
                    <a:pt x="1" y="1"/>
                    <a:pt x="562" y="456"/>
                    <a:pt x="562" y="1197"/>
                  </a:cubicBezTo>
                  <a:cubicBezTo>
                    <a:pt x="562" y="1949"/>
                    <a:pt x="1" y="2034"/>
                    <a:pt x="1" y="2944"/>
                  </a:cubicBezTo>
                  <a:cubicBezTo>
                    <a:pt x="1" y="3855"/>
                    <a:pt x="848" y="5061"/>
                    <a:pt x="848" y="5061"/>
                  </a:cubicBezTo>
                  <a:lnTo>
                    <a:pt x="2542" y="5061"/>
                  </a:lnTo>
                  <a:cubicBezTo>
                    <a:pt x="2542" y="5061"/>
                    <a:pt x="3399" y="3855"/>
                    <a:pt x="3399" y="2944"/>
                  </a:cubicBezTo>
                  <a:cubicBezTo>
                    <a:pt x="3399" y="2034"/>
                    <a:pt x="2828" y="1949"/>
                    <a:pt x="2828" y="1197"/>
                  </a:cubicBezTo>
                  <a:cubicBezTo>
                    <a:pt x="2828" y="456"/>
                    <a:pt x="3399" y="1"/>
                    <a:pt x="3399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42;p68"/>
            <p:cNvSpPr/>
            <p:nvPr/>
          </p:nvSpPr>
          <p:spPr>
            <a:xfrm>
              <a:off x="4630575" y="4708700"/>
              <a:ext cx="67800" cy="144325"/>
            </a:xfrm>
            <a:custGeom>
              <a:avLst/>
              <a:gdLst/>
              <a:ahLst/>
              <a:cxnLst/>
              <a:rect l="l" t="t" r="r" b="b"/>
              <a:pathLst>
                <a:path w="2712" h="5773" extrusionOk="0">
                  <a:moveTo>
                    <a:pt x="1113" y="1"/>
                  </a:moveTo>
                  <a:cubicBezTo>
                    <a:pt x="1095" y="1"/>
                    <a:pt x="1077" y="1"/>
                    <a:pt x="1060" y="3"/>
                  </a:cubicBezTo>
                  <a:lnTo>
                    <a:pt x="1049" y="3"/>
                  </a:lnTo>
                  <a:cubicBezTo>
                    <a:pt x="1038" y="3"/>
                    <a:pt x="1017" y="13"/>
                    <a:pt x="996" y="13"/>
                  </a:cubicBezTo>
                  <a:cubicBezTo>
                    <a:pt x="732" y="55"/>
                    <a:pt x="509" y="225"/>
                    <a:pt x="351" y="447"/>
                  </a:cubicBezTo>
                  <a:cubicBezTo>
                    <a:pt x="266" y="553"/>
                    <a:pt x="202" y="669"/>
                    <a:pt x="160" y="796"/>
                  </a:cubicBezTo>
                  <a:lnTo>
                    <a:pt x="128" y="860"/>
                  </a:lnTo>
                  <a:cubicBezTo>
                    <a:pt x="33" y="1125"/>
                    <a:pt x="1" y="1410"/>
                    <a:pt x="12" y="1686"/>
                  </a:cubicBezTo>
                  <a:cubicBezTo>
                    <a:pt x="22" y="1845"/>
                    <a:pt x="43" y="2003"/>
                    <a:pt x="86" y="2151"/>
                  </a:cubicBezTo>
                  <a:cubicBezTo>
                    <a:pt x="97" y="2184"/>
                    <a:pt x="97" y="2226"/>
                    <a:pt x="107" y="2257"/>
                  </a:cubicBezTo>
                  <a:cubicBezTo>
                    <a:pt x="170" y="2490"/>
                    <a:pt x="255" y="2723"/>
                    <a:pt x="361" y="2946"/>
                  </a:cubicBezTo>
                  <a:cubicBezTo>
                    <a:pt x="435" y="3125"/>
                    <a:pt x="520" y="3306"/>
                    <a:pt x="615" y="3475"/>
                  </a:cubicBezTo>
                  <a:cubicBezTo>
                    <a:pt x="636" y="3518"/>
                    <a:pt x="668" y="3560"/>
                    <a:pt x="689" y="3602"/>
                  </a:cubicBezTo>
                  <a:cubicBezTo>
                    <a:pt x="880" y="3930"/>
                    <a:pt x="1102" y="4248"/>
                    <a:pt x="1346" y="4534"/>
                  </a:cubicBezTo>
                  <a:cubicBezTo>
                    <a:pt x="1377" y="4586"/>
                    <a:pt x="1419" y="4629"/>
                    <a:pt x="1462" y="4682"/>
                  </a:cubicBezTo>
                  <a:cubicBezTo>
                    <a:pt x="1504" y="4724"/>
                    <a:pt x="1536" y="4756"/>
                    <a:pt x="1568" y="4798"/>
                  </a:cubicBezTo>
                  <a:cubicBezTo>
                    <a:pt x="1875" y="5148"/>
                    <a:pt x="2224" y="5497"/>
                    <a:pt x="2605" y="5720"/>
                  </a:cubicBezTo>
                  <a:cubicBezTo>
                    <a:pt x="2648" y="5741"/>
                    <a:pt x="2680" y="5751"/>
                    <a:pt x="2711" y="5772"/>
                  </a:cubicBezTo>
                  <a:cubicBezTo>
                    <a:pt x="2701" y="5762"/>
                    <a:pt x="2701" y="5741"/>
                    <a:pt x="2701" y="5730"/>
                  </a:cubicBezTo>
                  <a:cubicBezTo>
                    <a:pt x="2595" y="5444"/>
                    <a:pt x="2532" y="5106"/>
                    <a:pt x="2489" y="4819"/>
                  </a:cubicBezTo>
                  <a:cubicBezTo>
                    <a:pt x="2426" y="4428"/>
                    <a:pt x="2405" y="4036"/>
                    <a:pt x="2393" y="3645"/>
                  </a:cubicBezTo>
                  <a:cubicBezTo>
                    <a:pt x="2383" y="3602"/>
                    <a:pt x="2383" y="3560"/>
                    <a:pt x="2383" y="3518"/>
                  </a:cubicBezTo>
                  <a:cubicBezTo>
                    <a:pt x="2372" y="3073"/>
                    <a:pt x="2372" y="2638"/>
                    <a:pt x="2330" y="2194"/>
                  </a:cubicBezTo>
                  <a:lnTo>
                    <a:pt x="2330" y="2088"/>
                  </a:lnTo>
                  <a:cubicBezTo>
                    <a:pt x="2299" y="1813"/>
                    <a:pt x="2266" y="1527"/>
                    <a:pt x="2203" y="1252"/>
                  </a:cubicBezTo>
                  <a:cubicBezTo>
                    <a:pt x="2182" y="1125"/>
                    <a:pt x="2139" y="998"/>
                    <a:pt x="2097" y="871"/>
                  </a:cubicBezTo>
                  <a:cubicBezTo>
                    <a:pt x="2087" y="850"/>
                    <a:pt x="2087" y="817"/>
                    <a:pt x="2076" y="796"/>
                  </a:cubicBezTo>
                  <a:cubicBezTo>
                    <a:pt x="2012" y="659"/>
                    <a:pt x="1949" y="521"/>
                    <a:pt x="1854" y="405"/>
                  </a:cubicBezTo>
                  <a:cubicBezTo>
                    <a:pt x="1758" y="288"/>
                    <a:pt x="1652" y="182"/>
                    <a:pt x="1515" y="109"/>
                  </a:cubicBezTo>
                  <a:cubicBezTo>
                    <a:pt x="1504" y="98"/>
                    <a:pt x="1483" y="98"/>
                    <a:pt x="1462" y="87"/>
                  </a:cubicBezTo>
                  <a:cubicBezTo>
                    <a:pt x="1351" y="32"/>
                    <a:pt x="1233" y="1"/>
                    <a:pt x="1113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43;p68"/>
            <p:cNvSpPr/>
            <p:nvPr/>
          </p:nvSpPr>
          <p:spPr>
            <a:xfrm>
              <a:off x="4632700" y="4708750"/>
              <a:ext cx="65675" cy="144275"/>
            </a:xfrm>
            <a:custGeom>
              <a:avLst/>
              <a:gdLst/>
              <a:ahLst/>
              <a:cxnLst/>
              <a:rect l="l" t="t" r="r" b="b"/>
              <a:pathLst>
                <a:path w="2627" h="5771" extrusionOk="0">
                  <a:moveTo>
                    <a:pt x="964" y="1"/>
                  </a:moveTo>
                  <a:cubicBezTo>
                    <a:pt x="953" y="1"/>
                    <a:pt x="932" y="11"/>
                    <a:pt x="911" y="11"/>
                  </a:cubicBezTo>
                  <a:cubicBezTo>
                    <a:pt x="869" y="191"/>
                    <a:pt x="837" y="382"/>
                    <a:pt x="816" y="561"/>
                  </a:cubicBezTo>
                  <a:cubicBezTo>
                    <a:pt x="795" y="710"/>
                    <a:pt x="784" y="848"/>
                    <a:pt x="784" y="985"/>
                  </a:cubicBezTo>
                  <a:lnTo>
                    <a:pt x="784" y="1006"/>
                  </a:lnTo>
                  <a:cubicBezTo>
                    <a:pt x="774" y="1218"/>
                    <a:pt x="784" y="1429"/>
                    <a:pt x="795" y="1631"/>
                  </a:cubicBezTo>
                  <a:cubicBezTo>
                    <a:pt x="530" y="1377"/>
                    <a:pt x="276" y="1102"/>
                    <a:pt x="75" y="794"/>
                  </a:cubicBezTo>
                  <a:lnTo>
                    <a:pt x="43" y="858"/>
                  </a:lnTo>
                  <a:cubicBezTo>
                    <a:pt x="191" y="1070"/>
                    <a:pt x="360" y="1271"/>
                    <a:pt x="530" y="1462"/>
                  </a:cubicBezTo>
                  <a:cubicBezTo>
                    <a:pt x="626" y="1557"/>
                    <a:pt x="710" y="1641"/>
                    <a:pt x="805" y="1726"/>
                  </a:cubicBezTo>
                  <a:cubicBezTo>
                    <a:pt x="816" y="1789"/>
                    <a:pt x="816" y="1853"/>
                    <a:pt x="826" y="1916"/>
                  </a:cubicBezTo>
                  <a:cubicBezTo>
                    <a:pt x="869" y="2266"/>
                    <a:pt x="953" y="2605"/>
                    <a:pt x="1059" y="2944"/>
                  </a:cubicBezTo>
                  <a:cubicBezTo>
                    <a:pt x="668" y="2721"/>
                    <a:pt x="318" y="2457"/>
                    <a:pt x="1" y="2149"/>
                  </a:cubicBezTo>
                  <a:lnTo>
                    <a:pt x="1" y="2149"/>
                  </a:lnTo>
                  <a:cubicBezTo>
                    <a:pt x="12" y="2182"/>
                    <a:pt x="12" y="2224"/>
                    <a:pt x="22" y="2255"/>
                  </a:cubicBezTo>
                  <a:cubicBezTo>
                    <a:pt x="244" y="2467"/>
                    <a:pt x="477" y="2647"/>
                    <a:pt x="731" y="2817"/>
                  </a:cubicBezTo>
                  <a:lnTo>
                    <a:pt x="1080" y="3039"/>
                  </a:lnTo>
                  <a:cubicBezTo>
                    <a:pt x="1113" y="3113"/>
                    <a:pt x="1134" y="3187"/>
                    <a:pt x="1155" y="3261"/>
                  </a:cubicBezTo>
                  <a:cubicBezTo>
                    <a:pt x="1261" y="3526"/>
                    <a:pt x="1367" y="3791"/>
                    <a:pt x="1494" y="4045"/>
                  </a:cubicBezTo>
                  <a:cubicBezTo>
                    <a:pt x="1155" y="3886"/>
                    <a:pt x="826" y="3695"/>
                    <a:pt x="530" y="3473"/>
                  </a:cubicBezTo>
                  <a:lnTo>
                    <a:pt x="530" y="3473"/>
                  </a:lnTo>
                  <a:cubicBezTo>
                    <a:pt x="551" y="3516"/>
                    <a:pt x="583" y="3558"/>
                    <a:pt x="604" y="3600"/>
                  </a:cubicBezTo>
                  <a:cubicBezTo>
                    <a:pt x="890" y="3812"/>
                    <a:pt x="1207" y="3981"/>
                    <a:pt x="1536" y="4130"/>
                  </a:cubicBezTo>
                  <a:cubicBezTo>
                    <a:pt x="1610" y="4278"/>
                    <a:pt x="1684" y="4415"/>
                    <a:pt x="1758" y="4553"/>
                  </a:cubicBezTo>
                  <a:lnTo>
                    <a:pt x="2012" y="4966"/>
                  </a:lnTo>
                  <a:cubicBezTo>
                    <a:pt x="1800" y="4881"/>
                    <a:pt x="1589" y="4786"/>
                    <a:pt x="1377" y="4680"/>
                  </a:cubicBezTo>
                  <a:lnTo>
                    <a:pt x="1377" y="4680"/>
                  </a:lnTo>
                  <a:cubicBezTo>
                    <a:pt x="1419" y="4722"/>
                    <a:pt x="1451" y="4754"/>
                    <a:pt x="1483" y="4796"/>
                  </a:cubicBezTo>
                  <a:cubicBezTo>
                    <a:pt x="1673" y="4892"/>
                    <a:pt x="1864" y="4977"/>
                    <a:pt x="2065" y="5050"/>
                  </a:cubicBezTo>
                  <a:cubicBezTo>
                    <a:pt x="2214" y="5283"/>
                    <a:pt x="2362" y="5495"/>
                    <a:pt x="2520" y="5718"/>
                  </a:cubicBezTo>
                  <a:cubicBezTo>
                    <a:pt x="2563" y="5739"/>
                    <a:pt x="2595" y="5749"/>
                    <a:pt x="2626" y="5770"/>
                  </a:cubicBezTo>
                  <a:cubicBezTo>
                    <a:pt x="2616" y="5760"/>
                    <a:pt x="2616" y="5739"/>
                    <a:pt x="2616" y="5728"/>
                  </a:cubicBezTo>
                  <a:cubicBezTo>
                    <a:pt x="2362" y="5389"/>
                    <a:pt x="2118" y="5040"/>
                    <a:pt x="1906" y="4680"/>
                  </a:cubicBezTo>
                  <a:cubicBezTo>
                    <a:pt x="1864" y="4617"/>
                    <a:pt x="1833" y="4553"/>
                    <a:pt x="1800" y="4490"/>
                  </a:cubicBezTo>
                  <a:cubicBezTo>
                    <a:pt x="1981" y="4214"/>
                    <a:pt x="2150" y="3928"/>
                    <a:pt x="2308" y="3643"/>
                  </a:cubicBezTo>
                  <a:cubicBezTo>
                    <a:pt x="2298" y="3600"/>
                    <a:pt x="2298" y="3558"/>
                    <a:pt x="2298" y="3516"/>
                  </a:cubicBezTo>
                  <a:cubicBezTo>
                    <a:pt x="2214" y="3674"/>
                    <a:pt x="2129" y="3833"/>
                    <a:pt x="2044" y="3981"/>
                  </a:cubicBezTo>
                  <a:cubicBezTo>
                    <a:pt x="1949" y="4140"/>
                    <a:pt x="1854" y="4288"/>
                    <a:pt x="1758" y="4426"/>
                  </a:cubicBezTo>
                  <a:cubicBezTo>
                    <a:pt x="1705" y="4320"/>
                    <a:pt x="1642" y="4214"/>
                    <a:pt x="1589" y="4097"/>
                  </a:cubicBezTo>
                  <a:cubicBezTo>
                    <a:pt x="1589" y="4097"/>
                    <a:pt x="1589" y="4087"/>
                    <a:pt x="1578" y="4087"/>
                  </a:cubicBezTo>
                  <a:cubicBezTo>
                    <a:pt x="1494" y="3918"/>
                    <a:pt x="1419" y="3737"/>
                    <a:pt x="1346" y="3568"/>
                  </a:cubicBezTo>
                  <a:lnTo>
                    <a:pt x="1346" y="3558"/>
                  </a:lnTo>
                  <a:cubicBezTo>
                    <a:pt x="1673" y="3123"/>
                    <a:pt x="1970" y="2669"/>
                    <a:pt x="2245" y="2192"/>
                  </a:cubicBezTo>
                  <a:lnTo>
                    <a:pt x="2245" y="2086"/>
                  </a:lnTo>
                  <a:cubicBezTo>
                    <a:pt x="2054" y="2414"/>
                    <a:pt x="1854" y="2732"/>
                    <a:pt x="1642" y="3039"/>
                  </a:cubicBezTo>
                  <a:cubicBezTo>
                    <a:pt x="1536" y="3198"/>
                    <a:pt x="1430" y="3356"/>
                    <a:pt x="1313" y="3505"/>
                  </a:cubicBezTo>
                  <a:lnTo>
                    <a:pt x="1282" y="3410"/>
                  </a:lnTo>
                  <a:cubicBezTo>
                    <a:pt x="1155" y="3081"/>
                    <a:pt x="1049" y="2742"/>
                    <a:pt x="975" y="2393"/>
                  </a:cubicBezTo>
                  <a:cubicBezTo>
                    <a:pt x="1356" y="1906"/>
                    <a:pt x="1705" y="1398"/>
                    <a:pt x="2012" y="869"/>
                  </a:cubicBezTo>
                  <a:cubicBezTo>
                    <a:pt x="2002" y="848"/>
                    <a:pt x="2002" y="815"/>
                    <a:pt x="1991" y="794"/>
                  </a:cubicBezTo>
                  <a:cubicBezTo>
                    <a:pt x="1779" y="1154"/>
                    <a:pt x="1557" y="1493"/>
                    <a:pt x="1324" y="1832"/>
                  </a:cubicBezTo>
                  <a:cubicBezTo>
                    <a:pt x="1207" y="2001"/>
                    <a:pt x="1080" y="2160"/>
                    <a:pt x="953" y="2319"/>
                  </a:cubicBezTo>
                  <a:cubicBezTo>
                    <a:pt x="943" y="2245"/>
                    <a:pt x="932" y="2171"/>
                    <a:pt x="911" y="2086"/>
                  </a:cubicBezTo>
                  <a:cubicBezTo>
                    <a:pt x="859" y="1726"/>
                    <a:pt x="826" y="1366"/>
                    <a:pt x="847" y="1006"/>
                  </a:cubicBezTo>
                  <a:cubicBezTo>
                    <a:pt x="1059" y="721"/>
                    <a:pt x="1250" y="424"/>
                    <a:pt x="1430" y="107"/>
                  </a:cubicBezTo>
                  <a:cubicBezTo>
                    <a:pt x="1419" y="96"/>
                    <a:pt x="1398" y="96"/>
                    <a:pt x="1377" y="85"/>
                  </a:cubicBezTo>
                  <a:cubicBezTo>
                    <a:pt x="1218" y="361"/>
                    <a:pt x="1038" y="636"/>
                    <a:pt x="847" y="900"/>
                  </a:cubicBezTo>
                  <a:cubicBezTo>
                    <a:pt x="847" y="848"/>
                    <a:pt x="847" y="805"/>
                    <a:pt x="859" y="752"/>
                  </a:cubicBezTo>
                  <a:cubicBezTo>
                    <a:pt x="880" y="498"/>
                    <a:pt x="911" y="255"/>
                    <a:pt x="975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44;p68"/>
            <p:cNvSpPr/>
            <p:nvPr/>
          </p:nvSpPr>
          <p:spPr>
            <a:xfrm>
              <a:off x="4697800" y="4760725"/>
              <a:ext cx="90025" cy="90175"/>
            </a:xfrm>
            <a:custGeom>
              <a:avLst/>
              <a:gdLst/>
              <a:ahLst/>
              <a:cxnLst/>
              <a:rect l="l" t="t" r="r" b="b"/>
              <a:pathLst>
                <a:path w="3601" h="3607" extrusionOk="0">
                  <a:moveTo>
                    <a:pt x="2756" y="0"/>
                  </a:moveTo>
                  <a:cubicBezTo>
                    <a:pt x="2713" y="0"/>
                    <a:pt x="2670" y="3"/>
                    <a:pt x="2627" y="7"/>
                  </a:cubicBezTo>
                  <a:lnTo>
                    <a:pt x="2563" y="7"/>
                  </a:lnTo>
                  <a:cubicBezTo>
                    <a:pt x="2351" y="39"/>
                    <a:pt x="2129" y="113"/>
                    <a:pt x="1939" y="230"/>
                  </a:cubicBezTo>
                  <a:cubicBezTo>
                    <a:pt x="1833" y="282"/>
                    <a:pt x="1727" y="357"/>
                    <a:pt x="1631" y="441"/>
                  </a:cubicBezTo>
                  <a:cubicBezTo>
                    <a:pt x="1610" y="463"/>
                    <a:pt x="1589" y="473"/>
                    <a:pt x="1568" y="494"/>
                  </a:cubicBezTo>
                  <a:cubicBezTo>
                    <a:pt x="1420" y="621"/>
                    <a:pt x="1293" y="769"/>
                    <a:pt x="1166" y="917"/>
                  </a:cubicBezTo>
                  <a:cubicBezTo>
                    <a:pt x="1071" y="1044"/>
                    <a:pt x="975" y="1161"/>
                    <a:pt x="890" y="1298"/>
                  </a:cubicBezTo>
                  <a:cubicBezTo>
                    <a:pt x="859" y="1331"/>
                    <a:pt x="838" y="1362"/>
                    <a:pt x="817" y="1394"/>
                  </a:cubicBezTo>
                  <a:cubicBezTo>
                    <a:pt x="657" y="1648"/>
                    <a:pt x="509" y="1913"/>
                    <a:pt x="393" y="2188"/>
                  </a:cubicBezTo>
                  <a:cubicBezTo>
                    <a:pt x="372" y="2241"/>
                    <a:pt x="351" y="2284"/>
                    <a:pt x="330" y="2336"/>
                  </a:cubicBezTo>
                  <a:cubicBezTo>
                    <a:pt x="319" y="2368"/>
                    <a:pt x="297" y="2411"/>
                    <a:pt x="287" y="2442"/>
                  </a:cubicBezTo>
                  <a:cubicBezTo>
                    <a:pt x="149" y="2792"/>
                    <a:pt x="22" y="3173"/>
                    <a:pt x="12" y="3522"/>
                  </a:cubicBezTo>
                  <a:cubicBezTo>
                    <a:pt x="1" y="3554"/>
                    <a:pt x="1" y="3575"/>
                    <a:pt x="1" y="3606"/>
                  </a:cubicBezTo>
                  <a:cubicBezTo>
                    <a:pt x="12" y="3606"/>
                    <a:pt x="22" y="3596"/>
                    <a:pt x="33" y="3585"/>
                  </a:cubicBezTo>
                  <a:cubicBezTo>
                    <a:pt x="203" y="3416"/>
                    <a:pt x="414" y="3246"/>
                    <a:pt x="594" y="3109"/>
                  </a:cubicBezTo>
                  <a:cubicBezTo>
                    <a:pt x="859" y="2929"/>
                    <a:pt x="1123" y="2771"/>
                    <a:pt x="1409" y="2611"/>
                  </a:cubicBezTo>
                  <a:cubicBezTo>
                    <a:pt x="1431" y="2601"/>
                    <a:pt x="1462" y="2580"/>
                    <a:pt x="1494" y="2569"/>
                  </a:cubicBezTo>
                  <a:cubicBezTo>
                    <a:pt x="1801" y="2400"/>
                    <a:pt x="2108" y="2241"/>
                    <a:pt x="2415" y="2061"/>
                  </a:cubicBezTo>
                  <a:cubicBezTo>
                    <a:pt x="2436" y="2040"/>
                    <a:pt x="2457" y="2029"/>
                    <a:pt x="2489" y="2008"/>
                  </a:cubicBezTo>
                  <a:cubicBezTo>
                    <a:pt x="2680" y="1891"/>
                    <a:pt x="2859" y="1764"/>
                    <a:pt x="3040" y="1627"/>
                  </a:cubicBezTo>
                  <a:cubicBezTo>
                    <a:pt x="3114" y="1564"/>
                    <a:pt x="3198" y="1489"/>
                    <a:pt x="3273" y="1415"/>
                  </a:cubicBezTo>
                  <a:cubicBezTo>
                    <a:pt x="3283" y="1394"/>
                    <a:pt x="3304" y="1383"/>
                    <a:pt x="3315" y="1362"/>
                  </a:cubicBezTo>
                  <a:cubicBezTo>
                    <a:pt x="3389" y="1277"/>
                    <a:pt x="3463" y="1182"/>
                    <a:pt x="3516" y="1066"/>
                  </a:cubicBezTo>
                  <a:cubicBezTo>
                    <a:pt x="3569" y="960"/>
                    <a:pt x="3601" y="844"/>
                    <a:pt x="3601" y="727"/>
                  </a:cubicBezTo>
                  <a:lnTo>
                    <a:pt x="3601" y="674"/>
                  </a:lnTo>
                  <a:cubicBezTo>
                    <a:pt x="3601" y="568"/>
                    <a:pt x="3569" y="452"/>
                    <a:pt x="3516" y="357"/>
                  </a:cubicBezTo>
                  <a:cubicBezTo>
                    <a:pt x="3506" y="346"/>
                    <a:pt x="3495" y="335"/>
                    <a:pt x="3484" y="314"/>
                  </a:cubicBezTo>
                  <a:cubicBezTo>
                    <a:pt x="3357" y="145"/>
                    <a:pt x="3156" y="49"/>
                    <a:pt x="2944" y="18"/>
                  </a:cubicBezTo>
                  <a:cubicBezTo>
                    <a:pt x="2882" y="5"/>
                    <a:pt x="2819" y="0"/>
                    <a:pt x="275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45;p68"/>
            <p:cNvSpPr/>
            <p:nvPr/>
          </p:nvSpPr>
          <p:spPr>
            <a:xfrm>
              <a:off x="4697800" y="4760875"/>
              <a:ext cx="90025" cy="90025"/>
            </a:xfrm>
            <a:custGeom>
              <a:avLst/>
              <a:gdLst/>
              <a:ahLst/>
              <a:cxnLst/>
              <a:rect l="l" t="t" r="r" b="b"/>
              <a:pathLst>
                <a:path w="3601" h="3601" extrusionOk="0">
                  <a:moveTo>
                    <a:pt x="2563" y="1"/>
                  </a:moveTo>
                  <a:cubicBezTo>
                    <a:pt x="2468" y="181"/>
                    <a:pt x="2383" y="372"/>
                    <a:pt x="2320" y="562"/>
                  </a:cubicBezTo>
                  <a:cubicBezTo>
                    <a:pt x="2288" y="657"/>
                    <a:pt x="2256" y="763"/>
                    <a:pt x="2224" y="859"/>
                  </a:cubicBezTo>
                  <a:cubicBezTo>
                    <a:pt x="2182" y="880"/>
                    <a:pt x="2140" y="911"/>
                    <a:pt x="2097" y="944"/>
                  </a:cubicBezTo>
                  <a:cubicBezTo>
                    <a:pt x="1864" y="1102"/>
                    <a:pt x="1653" y="1271"/>
                    <a:pt x="1441" y="1473"/>
                  </a:cubicBezTo>
                  <a:cubicBezTo>
                    <a:pt x="1462" y="1123"/>
                    <a:pt x="1525" y="774"/>
                    <a:pt x="1631" y="435"/>
                  </a:cubicBezTo>
                  <a:lnTo>
                    <a:pt x="1631" y="435"/>
                  </a:lnTo>
                  <a:cubicBezTo>
                    <a:pt x="1610" y="457"/>
                    <a:pt x="1589" y="467"/>
                    <a:pt x="1568" y="488"/>
                  </a:cubicBezTo>
                  <a:cubicBezTo>
                    <a:pt x="1504" y="721"/>
                    <a:pt x="1452" y="954"/>
                    <a:pt x="1420" y="1198"/>
                  </a:cubicBezTo>
                  <a:cubicBezTo>
                    <a:pt x="1409" y="1303"/>
                    <a:pt x="1398" y="1409"/>
                    <a:pt x="1398" y="1525"/>
                  </a:cubicBezTo>
                  <a:cubicBezTo>
                    <a:pt x="1346" y="1568"/>
                    <a:pt x="1304" y="1610"/>
                    <a:pt x="1261" y="1663"/>
                  </a:cubicBezTo>
                  <a:cubicBezTo>
                    <a:pt x="1102" y="1822"/>
                    <a:pt x="965" y="2002"/>
                    <a:pt x="827" y="2182"/>
                  </a:cubicBezTo>
                  <a:cubicBezTo>
                    <a:pt x="817" y="1875"/>
                    <a:pt x="838" y="1579"/>
                    <a:pt x="890" y="1292"/>
                  </a:cubicBezTo>
                  <a:lnTo>
                    <a:pt x="890" y="1292"/>
                  </a:lnTo>
                  <a:cubicBezTo>
                    <a:pt x="859" y="1325"/>
                    <a:pt x="838" y="1356"/>
                    <a:pt x="817" y="1388"/>
                  </a:cubicBezTo>
                  <a:cubicBezTo>
                    <a:pt x="774" y="1663"/>
                    <a:pt x="763" y="1949"/>
                    <a:pt x="774" y="2235"/>
                  </a:cubicBezTo>
                  <a:cubicBezTo>
                    <a:pt x="700" y="2341"/>
                    <a:pt x="626" y="2447"/>
                    <a:pt x="562" y="2553"/>
                  </a:cubicBezTo>
                  <a:cubicBezTo>
                    <a:pt x="488" y="2659"/>
                    <a:pt x="424" y="2765"/>
                    <a:pt x="351" y="2881"/>
                  </a:cubicBezTo>
                  <a:cubicBezTo>
                    <a:pt x="340" y="2690"/>
                    <a:pt x="330" y="2510"/>
                    <a:pt x="330" y="2330"/>
                  </a:cubicBezTo>
                  <a:cubicBezTo>
                    <a:pt x="319" y="2362"/>
                    <a:pt x="297" y="2405"/>
                    <a:pt x="287" y="2436"/>
                  </a:cubicBezTo>
                  <a:cubicBezTo>
                    <a:pt x="287" y="2605"/>
                    <a:pt x="297" y="2775"/>
                    <a:pt x="308" y="2944"/>
                  </a:cubicBezTo>
                  <a:lnTo>
                    <a:pt x="308" y="2955"/>
                  </a:lnTo>
                  <a:cubicBezTo>
                    <a:pt x="203" y="3135"/>
                    <a:pt x="107" y="3325"/>
                    <a:pt x="12" y="3516"/>
                  </a:cubicBezTo>
                  <a:cubicBezTo>
                    <a:pt x="1" y="3548"/>
                    <a:pt x="1" y="3569"/>
                    <a:pt x="1" y="3600"/>
                  </a:cubicBezTo>
                  <a:cubicBezTo>
                    <a:pt x="12" y="3600"/>
                    <a:pt x="22" y="3590"/>
                    <a:pt x="33" y="3579"/>
                  </a:cubicBezTo>
                  <a:cubicBezTo>
                    <a:pt x="181" y="3273"/>
                    <a:pt x="340" y="2976"/>
                    <a:pt x="520" y="2701"/>
                  </a:cubicBezTo>
                  <a:cubicBezTo>
                    <a:pt x="551" y="2648"/>
                    <a:pt x="584" y="2605"/>
                    <a:pt x="615" y="2553"/>
                  </a:cubicBezTo>
                  <a:cubicBezTo>
                    <a:pt x="880" y="2584"/>
                    <a:pt x="1144" y="2605"/>
                    <a:pt x="1409" y="2605"/>
                  </a:cubicBezTo>
                  <a:cubicBezTo>
                    <a:pt x="1431" y="2595"/>
                    <a:pt x="1462" y="2574"/>
                    <a:pt x="1494" y="2563"/>
                  </a:cubicBezTo>
                  <a:cubicBezTo>
                    <a:pt x="1346" y="2563"/>
                    <a:pt x="1208" y="2553"/>
                    <a:pt x="1060" y="2542"/>
                  </a:cubicBezTo>
                  <a:cubicBezTo>
                    <a:pt x="922" y="2542"/>
                    <a:pt x="784" y="2521"/>
                    <a:pt x="647" y="2510"/>
                  </a:cubicBezTo>
                  <a:cubicBezTo>
                    <a:pt x="700" y="2426"/>
                    <a:pt x="763" y="2341"/>
                    <a:pt x="817" y="2266"/>
                  </a:cubicBezTo>
                  <a:cubicBezTo>
                    <a:pt x="827" y="2266"/>
                    <a:pt x="827" y="2256"/>
                    <a:pt x="827" y="2256"/>
                  </a:cubicBezTo>
                  <a:cubicBezTo>
                    <a:pt x="911" y="2129"/>
                    <a:pt x="1007" y="2012"/>
                    <a:pt x="1113" y="1896"/>
                  </a:cubicBezTo>
                  <a:lnTo>
                    <a:pt x="1113" y="1907"/>
                  </a:lnTo>
                  <a:cubicBezTo>
                    <a:pt x="1547" y="1970"/>
                    <a:pt x="1981" y="2023"/>
                    <a:pt x="2415" y="2055"/>
                  </a:cubicBezTo>
                  <a:cubicBezTo>
                    <a:pt x="2436" y="2034"/>
                    <a:pt x="2457" y="2023"/>
                    <a:pt x="2489" y="2002"/>
                  </a:cubicBezTo>
                  <a:cubicBezTo>
                    <a:pt x="2182" y="1991"/>
                    <a:pt x="1885" y="1960"/>
                    <a:pt x="1589" y="1928"/>
                  </a:cubicBezTo>
                  <a:cubicBezTo>
                    <a:pt x="1441" y="1907"/>
                    <a:pt x="1293" y="1885"/>
                    <a:pt x="1144" y="1854"/>
                  </a:cubicBezTo>
                  <a:cubicBezTo>
                    <a:pt x="1166" y="1843"/>
                    <a:pt x="1177" y="1822"/>
                    <a:pt x="1198" y="1801"/>
                  </a:cubicBezTo>
                  <a:cubicBezTo>
                    <a:pt x="1388" y="1589"/>
                    <a:pt x="1589" y="1398"/>
                    <a:pt x="1812" y="1219"/>
                  </a:cubicBezTo>
                  <a:cubicBezTo>
                    <a:pt x="2299" y="1314"/>
                    <a:pt x="2786" y="1377"/>
                    <a:pt x="3273" y="1409"/>
                  </a:cubicBezTo>
                  <a:cubicBezTo>
                    <a:pt x="3283" y="1388"/>
                    <a:pt x="3304" y="1377"/>
                    <a:pt x="3315" y="1356"/>
                  </a:cubicBezTo>
                  <a:cubicBezTo>
                    <a:pt x="2986" y="1346"/>
                    <a:pt x="2659" y="1314"/>
                    <a:pt x="2330" y="1261"/>
                  </a:cubicBezTo>
                  <a:cubicBezTo>
                    <a:pt x="2172" y="1240"/>
                    <a:pt x="2012" y="1208"/>
                    <a:pt x="1854" y="1176"/>
                  </a:cubicBezTo>
                  <a:cubicBezTo>
                    <a:pt x="1907" y="1134"/>
                    <a:pt x="1960" y="1102"/>
                    <a:pt x="2012" y="1060"/>
                  </a:cubicBezTo>
                  <a:cubicBezTo>
                    <a:pt x="2245" y="890"/>
                    <a:pt x="2489" y="742"/>
                    <a:pt x="2754" y="626"/>
                  </a:cubicBezTo>
                  <a:cubicBezTo>
                    <a:pt x="3029" y="668"/>
                    <a:pt x="3315" y="700"/>
                    <a:pt x="3601" y="721"/>
                  </a:cubicBezTo>
                  <a:lnTo>
                    <a:pt x="3601" y="668"/>
                  </a:lnTo>
                  <a:cubicBezTo>
                    <a:pt x="3346" y="657"/>
                    <a:pt x="3082" y="626"/>
                    <a:pt x="2828" y="584"/>
                  </a:cubicBezTo>
                  <a:cubicBezTo>
                    <a:pt x="2870" y="573"/>
                    <a:pt x="2902" y="551"/>
                    <a:pt x="2934" y="541"/>
                  </a:cubicBezTo>
                  <a:cubicBezTo>
                    <a:pt x="3125" y="467"/>
                    <a:pt x="3315" y="403"/>
                    <a:pt x="3516" y="351"/>
                  </a:cubicBezTo>
                  <a:cubicBezTo>
                    <a:pt x="3506" y="340"/>
                    <a:pt x="3495" y="329"/>
                    <a:pt x="3484" y="308"/>
                  </a:cubicBezTo>
                  <a:cubicBezTo>
                    <a:pt x="3336" y="351"/>
                    <a:pt x="3198" y="393"/>
                    <a:pt x="3050" y="446"/>
                  </a:cubicBezTo>
                  <a:cubicBezTo>
                    <a:pt x="2944" y="478"/>
                    <a:pt x="2849" y="530"/>
                    <a:pt x="2743" y="573"/>
                  </a:cubicBezTo>
                  <a:cubicBezTo>
                    <a:pt x="2743" y="573"/>
                    <a:pt x="2732" y="573"/>
                    <a:pt x="2732" y="584"/>
                  </a:cubicBezTo>
                  <a:cubicBezTo>
                    <a:pt x="2584" y="647"/>
                    <a:pt x="2436" y="732"/>
                    <a:pt x="2288" y="816"/>
                  </a:cubicBezTo>
                  <a:cubicBezTo>
                    <a:pt x="2372" y="530"/>
                    <a:pt x="2478" y="255"/>
                    <a:pt x="2627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46;p68"/>
            <p:cNvSpPr/>
            <p:nvPr/>
          </p:nvSpPr>
          <p:spPr>
            <a:xfrm>
              <a:off x="4685375" y="4626700"/>
              <a:ext cx="118850" cy="225775"/>
            </a:xfrm>
            <a:custGeom>
              <a:avLst/>
              <a:gdLst/>
              <a:ahLst/>
              <a:cxnLst/>
              <a:rect l="l" t="t" r="r" b="b"/>
              <a:pathLst>
                <a:path w="4754" h="9031" extrusionOk="0">
                  <a:moveTo>
                    <a:pt x="3363" y="0"/>
                  </a:moveTo>
                  <a:cubicBezTo>
                    <a:pt x="3188" y="0"/>
                    <a:pt x="3013" y="27"/>
                    <a:pt x="2848" y="74"/>
                  </a:cubicBezTo>
                  <a:cubicBezTo>
                    <a:pt x="2637" y="128"/>
                    <a:pt x="2446" y="212"/>
                    <a:pt x="2255" y="318"/>
                  </a:cubicBezTo>
                  <a:cubicBezTo>
                    <a:pt x="2224" y="328"/>
                    <a:pt x="2192" y="350"/>
                    <a:pt x="2161" y="371"/>
                  </a:cubicBezTo>
                  <a:cubicBezTo>
                    <a:pt x="1779" y="604"/>
                    <a:pt x="1451" y="921"/>
                    <a:pt x="1197" y="1281"/>
                  </a:cubicBezTo>
                  <a:cubicBezTo>
                    <a:pt x="1048" y="1483"/>
                    <a:pt x="921" y="1705"/>
                    <a:pt x="816" y="1928"/>
                  </a:cubicBezTo>
                  <a:cubicBezTo>
                    <a:pt x="794" y="1980"/>
                    <a:pt x="763" y="2033"/>
                    <a:pt x="742" y="2086"/>
                  </a:cubicBezTo>
                  <a:cubicBezTo>
                    <a:pt x="583" y="2446"/>
                    <a:pt x="467" y="2817"/>
                    <a:pt x="361" y="3187"/>
                  </a:cubicBezTo>
                  <a:cubicBezTo>
                    <a:pt x="286" y="3483"/>
                    <a:pt x="213" y="3791"/>
                    <a:pt x="159" y="4097"/>
                  </a:cubicBezTo>
                  <a:cubicBezTo>
                    <a:pt x="149" y="4172"/>
                    <a:pt x="138" y="4257"/>
                    <a:pt x="128" y="4330"/>
                  </a:cubicBezTo>
                  <a:cubicBezTo>
                    <a:pt x="43" y="4923"/>
                    <a:pt x="1" y="5537"/>
                    <a:pt x="11" y="6141"/>
                  </a:cubicBezTo>
                  <a:cubicBezTo>
                    <a:pt x="11" y="6236"/>
                    <a:pt x="11" y="6342"/>
                    <a:pt x="22" y="6448"/>
                  </a:cubicBezTo>
                  <a:cubicBezTo>
                    <a:pt x="22" y="6522"/>
                    <a:pt x="22" y="6607"/>
                    <a:pt x="32" y="6692"/>
                  </a:cubicBezTo>
                  <a:cubicBezTo>
                    <a:pt x="64" y="7422"/>
                    <a:pt x="149" y="8216"/>
                    <a:pt x="413" y="8862"/>
                  </a:cubicBezTo>
                  <a:cubicBezTo>
                    <a:pt x="434" y="8925"/>
                    <a:pt x="456" y="8978"/>
                    <a:pt x="477" y="9031"/>
                  </a:cubicBezTo>
                  <a:cubicBezTo>
                    <a:pt x="488" y="9010"/>
                    <a:pt x="498" y="8989"/>
                    <a:pt x="498" y="8967"/>
                  </a:cubicBezTo>
                  <a:cubicBezTo>
                    <a:pt x="667" y="8513"/>
                    <a:pt x="921" y="8026"/>
                    <a:pt x="1144" y="7633"/>
                  </a:cubicBezTo>
                  <a:cubicBezTo>
                    <a:pt x="1462" y="7083"/>
                    <a:pt x="1822" y="6575"/>
                    <a:pt x="2203" y="6067"/>
                  </a:cubicBezTo>
                  <a:cubicBezTo>
                    <a:pt x="2234" y="6014"/>
                    <a:pt x="2277" y="5961"/>
                    <a:pt x="2319" y="5918"/>
                  </a:cubicBezTo>
                  <a:cubicBezTo>
                    <a:pt x="2742" y="5347"/>
                    <a:pt x="3177" y="4796"/>
                    <a:pt x="3568" y="4214"/>
                  </a:cubicBezTo>
                  <a:cubicBezTo>
                    <a:pt x="3600" y="4172"/>
                    <a:pt x="3632" y="4130"/>
                    <a:pt x="3664" y="4076"/>
                  </a:cubicBezTo>
                  <a:cubicBezTo>
                    <a:pt x="3918" y="3706"/>
                    <a:pt x="4140" y="3325"/>
                    <a:pt x="4341" y="2923"/>
                  </a:cubicBezTo>
                  <a:cubicBezTo>
                    <a:pt x="4436" y="2732"/>
                    <a:pt x="4521" y="2542"/>
                    <a:pt x="4596" y="2340"/>
                  </a:cubicBezTo>
                  <a:cubicBezTo>
                    <a:pt x="4606" y="2309"/>
                    <a:pt x="4627" y="2266"/>
                    <a:pt x="4638" y="2224"/>
                  </a:cubicBezTo>
                  <a:cubicBezTo>
                    <a:pt x="4712" y="1991"/>
                    <a:pt x="4754" y="1758"/>
                    <a:pt x="4754" y="1514"/>
                  </a:cubicBezTo>
                  <a:cubicBezTo>
                    <a:pt x="4754" y="1281"/>
                    <a:pt x="4712" y="1038"/>
                    <a:pt x="4627" y="826"/>
                  </a:cubicBezTo>
                  <a:cubicBezTo>
                    <a:pt x="4617" y="794"/>
                    <a:pt x="4606" y="763"/>
                    <a:pt x="4585" y="731"/>
                  </a:cubicBezTo>
                  <a:cubicBezTo>
                    <a:pt x="4490" y="530"/>
                    <a:pt x="4352" y="361"/>
                    <a:pt x="4161" y="234"/>
                  </a:cubicBezTo>
                  <a:lnTo>
                    <a:pt x="4161" y="223"/>
                  </a:lnTo>
                  <a:cubicBezTo>
                    <a:pt x="4130" y="212"/>
                    <a:pt x="4109" y="191"/>
                    <a:pt x="4076" y="180"/>
                  </a:cubicBezTo>
                  <a:cubicBezTo>
                    <a:pt x="3864" y="55"/>
                    <a:pt x="3614" y="0"/>
                    <a:pt x="3363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47;p68"/>
            <p:cNvSpPr/>
            <p:nvPr/>
          </p:nvSpPr>
          <p:spPr>
            <a:xfrm>
              <a:off x="4685900" y="4631200"/>
              <a:ext cx="115425" cy="221275"/>
            </a:xfrm>
            <a:custGeom>
              <a:avLst/>
              <a:gdLst/>
              <a:ahLst/>
              <a:cxnLst/>
              <a:rect l="l" t="t" r="r" b="b"/>
              <a:pathLst>
                <a:path w="4617" h="8851" extrusionOk="0">
                  <a:moveTo>
                    <a:pt x="4055" y="0"/>
                  </a:moveTo>
                  <a:cubicBezTo>
                    <a:pt x="3822" y="181"/>
                    <a:pt x="3601" y="381"/>
                    <a:pt x="3389" y="593"/>
                  </a:cubicBezTo>
                  <a:cubicBezTo>
                    <a:pt x="3230" y="752"/>
                    <a:pt x="3071" y="911"/>
                    <a:pt x="2923" y="1080"/>
                  </a:cubicBezTo>
                  <a:cubicBezTo>
                    <a:pt x="2923" y="1091"/>
                    <a:pt x="2912" y="1101"/>
                    <a:pt x="2912" y="1101"/>
                  </a:cubicBezTo>
                  <a:cubicBezTo>
                    <a:pt x="2690" y="1355"/>
                    <a:pt x="2488" y="1631"/>
                    <a:pt x="2298" y="1906"/>
                  </a:cubicBezTo>
                  <a:cubicBezTo>
                    <a:pt x="2213" y="1324"/>
                    <a:pt x="2192" y="720"/>
                    <a:pt x="2234" y="138"/>
                  </a:cubicBezTo>
                  <a:lnTo>
                    <a:pt x="2234" y="138"/>
                  </a:lnTo>
                  <a:cubicBezTo>
                    <a:pt x="2203" y="148"/>
                    <a:pt x="2171" y="170"/>
                    <a:pt x="2140" y="191"/>
                  </a:cubicBezTo>
                  <a:cubicBezTo>
                    <a:pt x="2107" y="604"/>
                    <a:pt x="2107" y="1017"/>
                    <a:pt x="2150" y="1430"/>
                  </a:cubicBezTo>
                  <a:cubicBezTo>
                    <a:pt x="2161" y="1631"/>
                    <a:pt x="2192" y="1832"/>
                    <a:pt x="2224" y="2023"/>
                  </a:cubicBezTo>
                  <a:lnTo>
                    <a:pt x="2065" y="2277"/>
                  </a:lnTo>
                  <a:cubicBezTo>
                    <a:pt x="1769" y="2764"/>
                    <a:pt x="1525" y="3272"/>
                    <a:pt x="1314" y="3790"/>
                  </a:cubicBezTo>
                  <a:cubicBezTo>
                    <a:pt x="1060" y="3134"/>
                    <a:pt x="879" y="2446"/>
                    <a:pt x="795" y="1748"/>
                  </a:cubicBezTo>
                  <a:cubicBezTo>
                    <a:pt x="773" y="1800"/>
                    <a:pt x="742" y="1853"/>
                    <a:pt x="721" y="1906"/>
                  </a:cubicBezTo>
                  <a:cubicBezTo>
                    <a:pt x="784" y="2383"/>
                    <a:pt x="900" y="2849"/>
                    <a:pt x="1038" y="3303"/>
                  </a:cubicBezTo>
                  <a:cubicBezTo>
                    <a:pt x="1102" y="3515"/>
                    <a:pt x="1187" y="3717"/>
                    <a:pt x="1260" y="3928"/>
                  </a:cubicBezTo>
                  <a:cubicBezTo>
                    <a:pt x="1218" y="4044"/>
                    <a:pt x="1176" y="4161"/>
                    <a:pt x="1133" y="4288"/>
                  </a:cubicBezTo>
                  <a:cubicBezTo>
                    <a:pt x="985" y="4712"/>
                    <a:pt x="869" y="5146"/>
                    <a:pt x="773" y="5580"/>
                  </a:cubicBezTo>
                  <a:cubicBezTo>
                    <a:pt x="498" y="5051"/>
                    <a:pt x="286" y="4489"/>
                    <a:pt x="138" y="3917"/>
                  </a:cubicBezTo>
                  <a:cubicBezTo>
                    <a:pt x="128" y="3992"/>
                    <a:pt x="117" y="4077"/>
                    <a:pt x="107" y="4150"/>
                  </a:cubicBezTo>
                  <a:cubicBezTo>
                    <a:pt x="265" y="4701"/>
                    <a:pt x="477" y="5230"/>
                    <a:pt x="731" y="5738"/>
                  </a:cubicBezTo>
                  <a:cubicBezTo>
                    <a:pt x="679" y="5982"/>
                    <a:pt x="636" y="6236"/>
                    <a:pt x="594" y="6490"/>
                  </a:cubicBezTo>
                  <a:cubicBezTo>
                    <a:pt x="551" y="6734"/>
                    <a:pt x="519" y="6988"/>
                    <a:pt x="498" y="7242"/>
                  </a:cubicBezTo>
                  <a:cubicBezTo>
                    <a:pt x="319" y="6924"/>
                    <a:pt x="149" y="6596"/>
                    <a:pt x="1" y="6268"/>
                  </a:cubicBezTo>
                  <a:lnTo>
                    <a:pt x="1" y="6268"/>
                  </a:lnTo>
                  <a:cubicBezTo>
                    <a:pt x="1" y="6342"/>
                    <a:pt x="1" y="6427"/>
                    <a:pt x="11" y="6512"/>
                  </a:cubicBezTo>
                  <a:cubicBezTo>
                    <a:pt x="149" y="6818"/>
                    <a:pt x="308" y="7115"/>
                    <a:pt x="477" y="7411"/>
                  </a:cubicBezTo>
                  <a:cubicBezTo>
                    <a:pt x="435" y="7835"/>
                    <a:pt x="403" y="8258"/>
                    <a:pt x="392" y="8682"/>
                  </a:cubicBezTo>
                  <a:cubicBezTo>
                    <a:pt x="413" y="8745"/>
                    <a:pt x="435" y="8798"/>
                    <a:pt x="456" y="8851"/>
                  </a:cubicBezTo>
                  <a:cubicBezTo>
                    <a:pt x="467" y="8830"/>
                    <a:pt x="477" y="8809"/>
                    <a:pt x="477" y="8787"/>
                  </a:cubicBezTo>
                  <a:cubicBezTo>
                    <a:pt x="498" y="8121"/>
                    <a:pt x="551" y="7443"/>
                    <a:pt x="646" y="6776"/>
                  </a:cubicBezTo>
                  <a:cubicBezTo>
                    <a:pt x="668" y="6670"/>
                    <a:pt x="679" y="6554"/>
                    <a:pt x="700" y="6437"/>
                  </a:cubicBezTo>
                  <a:cubicBezTo>
                    <a:pt x="1197" y="6279"/>
                    <a:pt x="1695" y="6098"/>
                    <a:pt x="2182" y="5887"/>
                  </a:cubicBezTo>
                  <a:cubicBezTo>
                    <a:pt x="2213" y="5834"/>
                    <a:pt x="2256" y="5781"/>
                    <a:pt x="2298" y="5738"/>
                  </a:cubicBezTo>
                  <a:lnTo>
                    <a:pt x="2298" y="5738"/>
                  </a:lnTo>
                  <a:cubicBezTo>
                    <a:pt x="2034" y="5844"/>
                    <a:pt x="1769" y="5961"/>
                    <a:pt x="1504" y="6056"/>
                  </a:cubicBezTo>
                  <a:cubicBezTo>
                    <a:pt x="1239" y="6152"/>
                    <a:pt x="985" y="6247"/>
                    <a:pt x="721" y="6331"/>
                  </a:cubicBezTo>
                  <a:cubicBezTo>
                    <a:pt x="752" y="6141"/>
                    <a:pt x="784" y="5940"/>
                    <a:pt x="827" y="5749"/>
                  </a:cubicBezTo>
                  <a:cubicBezTo>
                    <a:pt x="837" y="5738"/>
                    <a:pt x="837" y="5738"/>
                    <a:pt x="837" y="5717"/>
                  </a:cubicBezTo>
                  <a:cubicBezTo>
                    <a:pt x="900" y="5432"/>
                    <a:pt x="975" y="5135"/>
                    <a:pt x="1060" y="4849"/>
                  </a:cubicBezTo>
                  <a:lnTo>
                    <a:pt x="1070" y="4849"/>
                  </a:lnTo>
                  <a:cubicBezTo>
                    <a:pt x="1907" y="4616"/>
                    <a:pt x="2743" y="4352"/>
                    <a:pt x="3547" y="4034"/>
                  </a:cubicBezTo>
                  <a:cubicBezTo>
                    <a:pt x="3579" y="3992"/>
                    <a:pt x="3611" y="3950"/>
                    <a:pt x="3643" y="3896"/>
                  </a:cubicBezTo>
                  <a:lnTo>
                    <a:pt x="3643" y="3896"/>
                  </a:lnTo>
                  <a:cubicBezTo>
                    <a:pt x="3081" y="4119"/>
                    <a:pt x="2521" y="4310"/>
                    <a:pt x="1949" y="4489"/>
                  </a:cubicBezTo>
                  <a:cubicBezTo>
                    <a:pt x="1663" y="4585"/>
                    <a:pt x="1377" y="4659"/>
                    <a:pt x="1091" y="4743"/>
                  </a:cubicBezTo>
                  <a:cubicBezTo>
                    <a:pt x="1102" y="4691"/>
                    <a:pt x="1112" y="4637"/>
                    <a:pt x="1133" y="4585"/>
                  </a:cubicBezTo>
                  <a:cubicBezTo>
                    <a:pt x="1303" y="4055"/>
                    <a:pt x="1514" y="3526"/>
                    <a:pt x="1758" y="3028"/>
                  </a:cubicBezTo>
                  <a:lnTo>
                    <a:pt x="1769" y="3028"/>
                  </a:lnTo>
                  <a:cubicBezTo>
                    <a:pt x="2721" y="2806"/>
                    <a:pt x="3664" y="2520"/>
                    <a:pt x="4575" y="2160"/>
                  </a:cubicBezTo>
                  <a:cubicBezTo>
                    <a:pt x="4585" y="2129"/>
                    <a:pt x="4606" y="2086"/>
                    <a:pt x="4617" y="2044"/>
                  </a:cubicBezTo>
                  <a:lnTo>
                    <a:pt x="4617" y="2044"/>
                  </a:lnTo>
                  <a:cubicBezTo>
                    <a:pt x="4003" y="2287"/>
                    <a:pt x="3378" y="2489"/>
                    <a:pt x="2754" y="2668"/>
                  </a:cubicBezTo>
                  <a:cubicBezTo>
                    <a:pt x="2446" y="2764"/>
                    <a:pt x="2129" y="2838"/>
                    <a:pt x="1822" y="2912"/>
                  </a:cubicBezTo>
                  <a:cubicBezTo>
                    <a:pt x="1874" y="2806"/>
                    <a:pt x="1938" y="2689"/>
                    <a:pt x="1991" y="2583"/>
                  </a:cubicBezTo>
                  <a:cubicBezTo>
                    <a:pt x="2277" y="2075"/>
                    <a:pt x="2605" y="1599"/>
                    <a:pt x="2986" y="1165"/>
                  </a:cubicBezTo>
                  <a:cubicBezTo>
                    <a:pt x="3537" y="1017"/>
                    <a:pt x="4077" y="847"/>
                    <a:pt x="4606" y="646"/>
                  </a:cubicBezTo>
                  <a:cubicBezTo>
                    <a:pt x="4596" y="614"/>
                    <a:pt x="4585" y="583"/>
                    <a:pt x="4564" y="551"/>
                  </a:cubicBezTo>
                  <a:cubicBezTo>
                    <a:pt x="4088" y="741"/>
                    <a:pt x="3590" y="901"/>
                    <a:pt x="3092" y="1038"/>
                  </a:cubicBezTo>
                  <a:cubicBezTo>
                    <a:pt x="3145" y="974"/>
                    <a:pt x="3198" y="922"/>
                    <a:pt x="3251" y="868"/>
                  </a:cubicBezTo>
                  <a:cubicBezTo>
                    <a:pt x="3526" y="572"/>
                    <a:pt x="3822" y="297"/>
                    <a:pt x="4140" y="54"/>
                  </a:cubicBezTo>
                  <a:lnTo>
                    <a:pt x="4140" y="43"/>
                  </a:lnTo>
                  <a:cubicBezTo>
                    <a:pt x="4109" y="32"/>
                    <a:pt x="4088" y="11"/>
                    <a:pt x="405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48;p68"/>
            <p:cNvSpPr/>
            <p:nvPr/>
          </p:nvSpPr>
          <p:spPr>
            <a:xfrm>
              <a:off x="4662350" y="4824150"/>
              <a:ext cx="67525" cy="27100"/>
            </a:xfrm>
            <a:custGeom>
              <a:avLst/>
              <a:gdLst/>
              <a:ahLst/>
              <a:cxnLst/>
              <a:rect l="l" t="t" r="r" b="b"/>
              <a:pathLst>
                <a:path w="2701" h="1084" extrusionOk="0">
                  <a:moveTo>
                    <a:pt x="2616" y="1"/>
                  </a:moveTo>
                  <a:lnTo>
                    <a:pt x="1832" y="22"/>
                  </a:lnTo>
                  <a:cubicBezTo>
                    <a:pt x="1271" y="434"/>
                    <a:pt x="414" y="413"/>
                    <a:pt x="75" y="699"/>
                  </a:cubicBezTo>
                  <a:cubicBezTo>
                    <a:pt x="21" y="742"/>
                    <a:pt x="0" y="805"/>
                    <a:pt x="11" y="869"/>
                  </a:cubicBezTo>
                  <a:cubicBezTo>
                    <a:pt x="21" y="953"/>
                    <a:pt x="85" y="1038"/>
                    <a:pt x="191" y="1048"/>
                  </a:cubicBezTo>
                  <a:cubicBezTo>
                    <a:pt x="498" y="1074"/>
                    <a:pt x="782" y="1083"/>
                    <a:pt x="1040" y="1083"/>
                  </a:cubicBezTo>
                  <a:cubicBezTo>
                    <a:pt x="1973" y="1083"/>
                    <a:pt x="2552" y="953"/>
                    <a:pt x="2552" y="953"/>
                  </a:cubicBezTo>
                  <a:cubicBezTo>
                    <a:pt x="2552" y="953"/>
                    <a:pt x="2584" y="869"/>
                    <a:pt x="2616" y="731"/>
                  </a:cubicBezTo>
                  <a:cubicBezTo>
                    <a:pt x="2658" y="540"/>
                    <a:pt x="2700" y="244"/>
                    <a:pt x="2616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49;p68"/>
            <p:cNvSpPr/>
            <p:nvPr/>
          </p:nvSpPr>
          <p:spPr>
            <a:xfrm>
              <a:off x="4662625" y="4842400"/>
              <a:ext cx="65125" cy="8850"/>
            </a:xfrm>
            <a:custGeom>
              <a:avLst/>
              <a:gdLst/>
              <a:ahLst/>
              <a:cxnLst/>
              <a:rect l="l" t="t" r="r" b="b"/>
              <a:pathLst>
                <a:path w="2605" h="354" extrusionOk="0">
                  <a:moveTo>
                    <a:pt x="2605" y="1"/>
                  </a:moveTo>
                  <a:lnTo>
                    <a:pt x="2605" y="1"/>
                  </a:lnTo>
                  <a:cubicBezTo>
                    <a:pt x="2000" y="113"/>
                    <a:pt x="1386" y="167"/>
                    <a:pt x="772" y="167"/>
                  </a:cubicBezTo>
                  <a:cubicBezTo>
                    <a:pt x="514" y="167"/>
                    <a:pt x="257" y="157"/>
                    <a:pt x="0" y="139"/>
                  </a:cubicBezTo>
                  <a:lnTo>
                    <a:pt x="0" y="139"/>
                  </a:lnTo>
                  <a:cubicBezTo>
                    <a:pt x="10" y="223"/>
                    <a:pt x="74" y="308"/>
                    <a:pt x="180" y="318"/>
                  </a:cubicBezTo>
                  <a:cubicBezTo>
                    <a:pt x="487" y="344"/>
                    <a:pt x="771" y="353"/>
                    <a:pt x="1029" y="353"/>
                  </a:cubicBezTo>
                  <a:cubicBezTo>
                    <a:pt x="1962" y="353"/>
                    <a:pt x="2541" y="223"/>
                    <a:pt x="2541" y="223"/>
                  </a:cubicBezTo>
                  <a:cubicBezTo>
                    <a:pt x="2541" y="223"/>
                    <a:pt x="2573" y="139"/>
                    <a:pt x="260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50;p68"/>
            <p:cNvSpPr/>
            <p:nvPr/>
          </p:nvSpPr>
          <p:spPr>
            <a:xfrm>
              <a:off x="4690400" y="4831025"/>
              <a:ext cx="4800" cy="4975"/>
            </a:xfrm>
            <a:custGeom>
              <a:avLst/>
              <a:gdLst/>
              <a:ahLst/>
              <a:cxnLst/>
              <a:rect l="l" t="t" r="r" b="b"/>
              <a:pathLst>
                <a:path w="192" h="199" extrusionOk="0">
                  <a:moveTo>
                    <a:pt x="33" y="1"/>
                  </a:moveTo>
                  <a:cubicBezTo>
                    <a:pt x="22" y="11"/>
                    <a:pt x="12" y="11"/>
                    <a:pt x="12" y="22"/>
                  </a:cubicBezTo>
                  <a:cubicBezTo>
                    <a:pt x="0" y="32"/>
                    <a:pt x="0" y="43"/>
                    <a:pt x="12" y="53"/>
                  </a:cubicBezTo>
                  <a:cubicBezTo>
                    <a:pt x="12" y="64"/>
                    <a:pt x="22" y="75"/>
                    <a:pt x="22" y="75"/>
                  </a:cubicBezTo>
                  <a:lnTo>
                    <a:pt x="85" y="138"/>
                  </a:lnTo>
                  <a:cubicBezTo>
                    <a:pt x="96" y="149"/>
                    <a:pt x="106" y="159"/>
                    <a:pt x="106" y="180"/>
                  </a:cubicBezTo>
                  <a:cubicBezTo>
                    <a:pt x="113" y="193"/>
                    <a:pt x="126" y="198"/>
                    <a:pt x="141" y="198"/>
                  </a:cubicBezTo>
                  <a:cubicBezTo>
                    <a:pt x="151" y="198"/>
                    <a:pt x="161" y="196"/>
                    <a:pt x="170" y="191"/>
                  </a:cubicBezTo>
                  <a:cubicBezTo>
                    <a:pt x="181" y="180"/>
                    <a:pt x="191" y="159"/>
                    <a:pt x="181" y="138"/>
                  </a:cubicBezTo>
                  <a:cubicBezTo>
                    <a:pt x="160" y="86"/>
                    <a:pt x="117" y="43"/>
                    <a:pt x="64" y="11"/>
                  </a:cubicBezTo>
                  <a:cubicBezTo>
                    <a:pt x="64" y="1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51;p68"/>
            <p:cNvSpPr/>
            <p:nvPr/>
          </p:nvSpPr>
          <p:spPr>
            <a:xfrm>
              <a:off x="4695700" y="4829275"/>
              <a:ext cx="4775" cy="4950"/>
            </a:xfrm>
            <a:custGeom>
              <a:avLst/>
              <a:gdLst/>
              <a:ahLst/>
              <a:cxnLst/>
              <a:rect l="l" t="t" r="r" b="b"/>
              <a:pathLst>
                <a:path w="191" h="198" extrusionOk="0">
                  <a:moveTo>
                    <a:pt x="43" y="0"/>
                  </a:moveTo>
                  <a:cubicBezTo>
                    <a:pt x="30" y="0"/>
                    <a:pt x="17" y="5"/>
                    <a:pt x="11" y="17"/>
                  </a:cubicBezTo>
                  <a:cubicBezTo>
                    <a:pt x="0" y="39"/>
                    <a:pt x="0" y="60"/>
                    <a:pt x="21" y="71"/>
                  </a:cubicBezTo>
                  <a:cubicBezTo>
                    <a:pt x="32" y="81"/>
                    <a:pt x="43" y="102"/>
                    <a:pt x="54" y="113"/>
                  </a:cubicBezTo>
                  <a:lnTo>
                    <a:pt x="117" y="177"/>
                  </a:lnTo>
                  <a:cubicBezTo>
                    <a:pt x="117" y="187"/>
                    <a:pt x="127" y="198"/>
                    <a:pt x="138" y="198"/>
                  </a:cubicBezTo>
                  <a:cubicBezTo>
                    <a:pt x="148" y="198"/>
                    <a:pt x="159" y="198"/>
                    <a:pt x="170" y="187"/>
                  </a:cubicBezTo>
                  <a:cubicBezTo>
                    <a:pt x="181" y="177"/>
                    <a:pt x="191" y="177"/>
                    <a:pt x="191" y="156"/>
                  </a:cubicBezTo>
                  <a:cubicBezTo>
                    <a:pt x="191" y="145"/>
                    <a:pt x="181" y="134"/>
                    <a:pt x="181" y="134"/>
                  </a:cubicBezTo>
                  <a:cubicBezTo>
                    <a:pt x="148" y="81"/>
                    <a:pt x="117" y="39"/>
                    <a:pt x="64" y="7"/>
                  </a:cubicBezTo>
                  <a:cubicBezTo>
                    <a:pt x="60" y="3"/>
                    <a:pt x="51" y="0"/>
                    <a:pt x="43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52;p68"/>
            <p:cNvSpPr/>
            <p:nvPr/>
          </p:nvSpPr>
          <p:spPr>
            <a:xfrm>
              <a:off x="4700975" y="4826525"/>
              <a:ext cx="4275" cy="4525"/>
            </a:xfrm>
            <a:custGeom>
              <a:avLst/>
              <a:gdLst/>
              <a:ahLst/>
              <a:cxnLst/>
              <a:rect l="l" t="t" r="r" b="b"/>
              <a:pathLst>
                <a:path w="171" h="181" extrusionOk="0">
                  <a:moveTo>
                    <a:pt x="33" y="0"/>
                  </a:moveTo>
                  <a:cubicBezTo>
                    <a:pt x="22" y="11"/>
                    <a:pt x="12" y="11"/>
                    <a:pt x="12" y="22"/>
                  </a:cubicBezTo>
                  <a:cubicBezTo>
                    <a:pt x="1" y="33"/>
                    <a:pt x="1" y="43"/>
                    <a:pt x="1" y="54"/>
                  </a:cubicBezTo>
                  <a:cubicBezTo>
                    <a:pt x="12" y="64"/>
                    <a:pt x="12" y="75"/>
                    <a:pt x="22" y="85"/>
                  </a:cubicBezTo>
                  <a:cubicBezTo>
                    <a:pt x="43" y="96"/>
                    <a:pt x="54" y="106"/>
                    <a:pt x="65" y="127"/>
                  </a:cubicBezTo>
                  <a:lnTo>
                    <a:pt x="97" y="160"/>
                  </a:lnTo>
                  <a:cubicBezTo>
                    <a:pt x="97" y="170"/>
                    <a:pt x="107" y="181"/>
                    <a:pt x="118" y="181"/>
                  </a:cubicBezTo>
                  <a:lnTo>
                    <a:pt x="149" y="181"/>
                  </a:lnTo>
                  <a:cubicBezTo>
                    <a:pt x="160" y="170"/>
                    <a:pt x="160" y="160"/>
                    <a:pt x="170" y="149"/>
                  </a:cubicBezTo>
                  <a:cubicBezTo>
                    <a:pt x="170" y="139"/>
                    <a:pt x="170" y="127"/>
                    <a:pt x="160" y="117"/>
                  </a:cubicBezTo>
                  <a:cubicBezTo>
                    <a:pt x="139" y="75"/>
                    <a:pt x="107" y="43"/>
                    <a:pt x="65" y="11"/>
                  </a:cubicBezTo>
                  <a:cubicBezTo>
                    <a:pt x="54" y="0"/>
                    <a:pt x="43" y="0"/>
                    <a:pt x="33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53;p68"/>
            <p:cNvSpPr/>
            <p:nvPr/>
          </p:nvSpPr>
          <p:spPr>
            <a:xfrm>
              <a:off x="4555950" y="4824150"/>
              <a:ext cx="67525" cy="27100"/>
            </a:xfrm>
            <a:custGeom>
              <a:avLst/>
              <a:gdLst/>
              <a:ahLst/>
              <a:cxnLst/>
              <a:rect l="l" t="t" r="r" b="b"/>
              <a:pathLst>
                <a:path w="2701" h="1084" extrusionOk="0">
                  <a:moveTo>
                    <a:pt x="2616" y="1"/>
                  </a:moveTo>
                  <a:lnTo>
                    <a:pt x="1832" y="22"/>
                  </a:lnTo>
                  <a:cubicBezTo>
                    <a:pt x="1271" y="434"/>
                    <a:pt x="414" y="413"/>
                    <a:pt x="75" y="699"/>
                  </a:cubicBezTo>
                  <a:cubicBezTo>
                    <a:pt x="21" y="742"/>
                    <a:pt x="0" y="805"/>
                    <a:pt x="11" y="869"/>
                  </a:cubicBezTo>
                  <a:cubicBezTo>
                    <a:pt x="21" y="953"/>
                    <a:pt x="85" y="1038"/>
                    <a:pt x="191" y="1048"/>
                  </a:cubicBezTo>
                  <a:cubicBezTo>
                    <a:pt x="498" y="1074"/>
                    <a:pt x="782" y="1083"/>
                    <a:pt x="1040" y="1083"/>
                  </a:cubicBezTo>
                  <a:cubicBezTo>
                    <a:pt x="1973" y="1083"/>
                    <a:pt x="2552" y="953"/>
                    <a:pt x="2552" y="953"/>
                  </a:cubicBezTo>
                  <a:cubicBezTo>
                    <a:pt x="2552" y="953"/>
                    <a:pt x="2584" y="869"/>
                    <a:pt x="2616" y="731"/>
                  </a:cubicBezTo>
                  <a:cubicBezTo>
                    <a:pt x="2658" y="540"/>
                    <a:pt x="2700" y="244"/>
                    <a:pt x="2616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54;p68"/>
            <p:cNvSpPr/>
            <p:nvPr/>
          </p:nvSpPr>
          <p:spPr>
            <a:xfrm>
              <a:off x="4556225" y="4842400"/>
              <a:ext cx="65125" cy="8850"/>
            </a:xfrm>
            <a:custGeom>
              <a:avLst/>
              <a:gdLst/>
              <a:ahLst/>
              <a:cxnLst/>
              <a:rect l="l" t="t" r="r" b="b"/>
              <a:pathLst>
                <a:path w="2605" h="354" extrusionOk="0">
                  <a:moveTo>
                    <a:pt x="2605" y="1"/>
                  </a:moveTo>
                  <a:lnTo>
                    <a:pt x="2605" y="1"/>
                  </a:lnTo>
                  <a:cubicBezTo>
                    <a:pt x="2000" y="113"/>
                    <a:pt x="1386" y="167"/>
                    <a:pt x="772" y="167"/>
                  </a:cubicBezTo>
                  <a:cubicBezTo>
                    <a:pt x="514" y="167"/>
                    <a:pt x="257" y="157"/>
                    <a:pt x="0" y="139"/>
                  </a:cubicBezTo>
                  <a:lnTo>
                    <a:pt x="0" y="139"/>
                  </a:lnTo>
                  <a:cubicBezTo>
                    <a:pt x="10" y="223"/>
                    <a:pt x="74" y="308"/>
                    <a:pt x="180" y="318"/>
                  </a:cubicBezTo>
                  <a:cubicBezTo>
                    <a:pt x="487" y="344"/>
                    <a:pt x="771" y="353"/>
                    <a:pt x="1029" y="353"/>
                  </a:cubicBezTo>
                  <a:cubicBezTo>
                    <a:pt x="1962" y="353"/>
                    <a:pt x="2541" y="223"/>
                    <a:pt x="2541" y="223"/>
                  </a:cubicBezTo>
                  <a:cubicBezTo>
                    <a:pt x="2541" y="223"/>
                    <a:pt x="2573" y="139"/>
                    <a:pt x="260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55;p68"/>
            <p:cNvSpPr/>
            <p:nvPr/>
          </p:nvSpPr>
          <p:spPr>
            <a:xfrm>
              <a:off x="4584000" y="4831025"/>
              <a:ext cx="4800" cy="4975"/>
            </a:xfrm>
            <a:custGeom>
              <a:avLst/>
              <a:gdLst/>
              <a:ahLst/>
              <a:cxnLst/>
              <a:rect l="l" t="t" r="r" b="b"/>
              <a:pathLst>
                <a:path w="192" h="199" extrusionOk="0">
                  <a:moveTo>
                    <a:pt x="33" y="1"/>
                  </a:moveTo>
                  <a:cubicBezTo>
                    <a:pt x="22" y="11"/>
                    <a:pt x="12" y="11"/>
                    <a:pt x="12" y="22"/>
                  </a:cubicBezTo>
                  <a:cubicBezTo>
                    <a:pt x="1" y="32"/>
                    <a:pt x="1" y="43"/>
                    <a:pt x="12" y="53"/>
                  </a:cubicBezTo>
                  <a:cubicBezTo>
                    <a:pt x="12" y="64"/>
                    <a:pt x="12" y="75"/>
                    <a:pt x="22" y="75"/>
                  </a:cubicBezTo>
                  <a:lnTo>
                    <a:pt x="85" y="138"/>
                  </a:lnTo>
                  <a:cubicBezTo>
                    <a:pt x="96" y="149"/>
                    <a:pt x="96" y="159"/>
                    <a:pt x="106" y="180"/>
                  </a:cubicBezTo>
                  <a:cubicBezTo>
                    <a:pt x="113" y="193"/>
                    <a:pt x="126" y="198"/>
                    <a:pt x="141" y="198"/>
                  </a:cubicBezTo>
                  <a:cubicBezTo>
                    <a:pt x="151" y="198"/>
                    <a:pt x="161" y="196"/>
                    <a:pt x="170" y="191"/>
                  </a:cubicBezTo>
                  <a:cubicBezTo>
                    <a:pt x="181" y="180"/>
                    <a:pt x="191" y="159"/>
                    <a:pt x="181" y="138"/>
                  </a:cubicBezTo>
                  <a:cubicBezTo>
                    <a:pt x="149" y="86"/>
                    <a:pt x="117" y="43"/>
                    <a:pt x="64" y="11"/>
                  </a:cubicBezTo>
                  <a:cubicBezTo>
                    <a:pt x="64" y="1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56;p68"/>
            <p:cNvSpPr/>
            <p:nvPr/>
          </p:nvSpPr>
          <p:spPr>
            <a:xfrm>
              <a:off x="4589300" y="4829275"/>
              <a:ext cx="4775" cy="4950"/>
            </a:xfrm>
            <a:custGeom>
              <a:avLst/>
              <a:gdLst/>
              <a:ahLst/>
              <a:cxnLst/>
              <a:rect l="l" t="t" r="r" b="b"/>
              <a:pathLst>
                <a:path w="191" h="198" extrusionOk="0">
                  <a:moveTo>
                    <a:pt x="43" y="0"/>
                  </a:moveTo>
                  <a:cubicBezTo>
                    <a:pt x="31" y="0"/>
                    <a:pt x="17" y="5"/>
                    <a:pt x="11" y="17"/>
                  </a:cubicBezTo>
                  <a:cubicBezTo>
                    <a:pt x="0" y="39"/>
                    <a:pt x="0" y="60"/>
                    <a:pt x="21" y="71"/>
                  </a:cubicBezTo>
                  <a:cubicBezTo>
                    <a:pt x="32" y="81"/>
                    <a:pt x="43" y="102"/>
                    <a:pt x="54" y="113"/>
                  </a:cubicBezTo>
                  <a:lnTo>
                    <a:pt x="117" y="177"/>
                  </a:lnTo>
                  <a:cubicBezTo>
                    <a:pt x="117" y="187"/>
                    <a:pt x="127" y="198"/>
                    <a:pt x="138" y="198"/>
                  </a:cubicBezTo>
                  <a:cubicBezTo>
                    <a:pt x="148" y="198"/>
                    <a:pt x="159" y="198"/>
                    <a:pt x="170" y="187"/>
                  </a:cubicBezTo>
                  <a:cubicBezTo>
                    <a:pt x="181" y="177"/>
                    <a:pt x="191" y="177"/>
                    <a:pt x="191" y="156"/>
                  </a:cubicBezTo>
                  <a:cubicBezTo>
                    <a:pt x="191" y="145"/>
                    <a:pt x="181" y="134"/>
                    <a:pt x="181" y="134"/>
                  </a:cubicBezTo>
                  <a:cubicBezTo>
                    <a:pt x="148" y="81"/>
                    <a:pt x="106" y="39"/>
                    <a:pt x="64" y="7"/>
                  </a:cubicBezTo>
                  <a:cubicBezTo>
                    <a:pt x="60" y="3"/>
                    <a:pt x="51" y="0"/>
                    <a:pt x="43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57;p68"/>
            <p:cNvSpPr/>
            <p:nvPr/>
          </p:nvSpPr>
          <p:spPr>
            <a:xfrm>
              <a:off x="4594600" y="4826525"/>
              <a:ext cx="4250" cy="4525"/>
            </a:xfrm>
            <a:custGeom>
              <a:avLst/>
              <a:gdLst/>
              <a:ahLst/>
              <a:cxnLst/>
              <a:rect l="l" t="t" r="r" b="b"/>
              <a:pathLst>
                <a:path w="170" h="181" extrusionOk="0">
                  <a:moveTo>
                    <a:pt x="32" y="0"/>
                  </a:moveTo>
                  <a:cubicBezTo>
                    <a:pt x="21" y="11"/>
                    <a:pt x="11" y="11"/>
                    <a:pt x="11" y="22"/>
                  </a:cubicBezTo>
                  <a:cubicBezTo>
                    <a:pt x="0" y="33"/>
                    <a:pt x="0" y="43"/>
                    <a:pt x="0" y="54"/>
                  </a:cubicBezTo>
                  <a:cubicBezTo>
                    <a:pt x="11" y="64"/>
                    <a:pt x="11" y="75"/>
                    <a:pt x="21" y="85"/>
                  </a:cubicBezTo>
                  <a:cubicBezTo>
                    <a:pt x="42" y="96"/>
                    <a:pt x="53" y="106"/>
                    <a:pt x="64" y="127"/>
                  </a:cubicBezTo>
                  <a:lnTo>
                    <a:pt x="96" y="160"/>
                  </a:lnTo>
                  <a:cubicBezTo>
                    <a:pt x="96" y="170"/>
                    <a:pt x="106" y="181"/>
                    <a:pt x="117" y="181"/>
                  </a:cubicBezTo>
                  <a:lnTo>
                    <a:pt x="148" y="181"/>
                  </a:lnTo>
                  <a:cubicBezTo>
                    <a:pt x="159" y="170"/>
                    <a:pt x="159" y="160"/>
                    <a:pt x="169" y="149"/>
                  </a:cubicBezTo>
                  <a:cubicBezTo>
                    <a:pt x="169" y="139"/>
                    <a:pt x="169" y="127"/>
                    <a:pt x="159" y="117"/>
                  </a:cubicBezTo>
                  <a:cubicBezTo>
                    <a:pt x="138" y="75"/>
                    <a:pt x="106" y="43"/>
                    <a:pt x="64" y="11"/>
                  </a:cubicBezTo>
                  <a:cubicBezTo>
                    <a:pt x="53" y="0"/>
                    <a:pt x="42" y="0"/>
                    <a:pt x="32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958;p68"/>
            <p:cNvSpPr/>
            <p:nvPr/>
          </p:nvSpPr>
          <p:spPr>
            <a:xfrm>
              <a:off x="4580300" y="4482725"/>
              <a:ext cx="147175" cy="345875"/>
            </a:xfrm>
            <a:custGeom>
              <a:avLst/>
              <a:gdLst/>
              <a:ahLst/>
              <a:cxnLst/>
              <a:rect l="l" t="t" r="r" b="b"/>
              <a:pathLst>
                <a:path w="5887" h="13835" extrusionOk="0">
                  <a:moveTo>
                    <a:pt x="5262" y="0"/>
                  </a:moveTo>
                  <a:lnTo>
                    <a:pt x="614" y="74"/>
                  </a:lnTo>
                  <a:cubicBezTo>
                    <a:pt x="614" y="74"/>
                    <a:pt x="0" y="5019"/>
                    <a:pt x="858" y="13679"/>
                  </a:cubicBezTo>
                  <a:cubicBezTo>
                    <a:pt x="1030" y="13784"/>
                    <a:pt x="1134" y="13835"/>
                    <a:pt x="1235" y="13835"/>
                  </a:cubicBezTo>
                  <a:cubicBezTo>
                    <a:pt x="1346" y="13835"/>
                    <a:pt x="1453" y="13774"/>
                    <a:pt x="1642" y="13658"/>
                  </a:cubicBezTo>
                  <a:cubicBezTo>
                    <a:pt x="1642" y="13658"/>
                    <a:pt x="2329" y="8597"/>
                    <a:pt x="2075" y="7094"/>
                  </a:cubicBezTo>
                  <a:cubicBezTo>
                    <a:pt x="2192" y="5506"/>
                    <a:pt x="2595" y="3875"/>
                    <a:pt x="2753" y="2287"/>
                  </a:cubicBezTo>
                  <a:cubicBezTo>
                    <a:pt x="2838" y="2287"/>
                    <a:pt x="4034" y="8661"/>
                    <a:pt x="5114" y="13679"/>
                  </a:cubicBezTo>
                  <a:cubicBezTo>
                    <a:pt x="5280" y="13784"/>
                    <a:pt x="5382" y="13835"/>
                    <a:pt x="5481" y="13835"/>
                  </a:cubicBezTo>
                  <a:cubicBezTo>
                    <a:pt x="5591" y="13835"/>
                    <a:pt x="5698" y="13774"/>
                    <a:pt x="5887" y="13658"/>
                  </a:cubicBezTo>
                  <a:cubicBezTo>
                    <a:pt x="5887" y="13658"/>
                    <a:pt x="5802" y="8417"/>
                    <a:pt x="5241" y="6956"/>
                  </a:cubicBezTo>
                  <a:cubicBezTo>
                    <a:pt x="5124" y="5061"/>
                    <a:pt x="5336" y="2753"/>
                    <a:pt x="5262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959;p68"/>
            <p:cNvSpPr/>
            <p:nvPr/>
          </p:nvSpPr>
          <p:spPr>
            <a:xfrm>
              <a:off x="4589575" y="4482725"/>
              <a:ext cx="128375" cy="151150"/>
            </a:xfrm>
            <a:custGeom>
              <a:avLst/>
              <a:gdLst/>
              <a:ahLst/>
              <a:cxnLst/>
              <a:rect l="l" t="t" r="r" b="b"/>
              <a:pathLst>
                <a:path w="5135" h="6046" extrusionOk="0">
                  <a:moveTo>
                    <a:pt x="4891" y="0"/>
                  </a:moveTo>
                  <a:lnTo>
                    <a:pt x="243" y="74"/>
                  </a:lnTo>
                  <a:cubicBezTo>
                    <a:pt x="243" y="74"/>
                    <a:pt x="0" y="2139"/>
                    <a:pt x="43" y="5908"/>
                  </a:cubicBezTo>
                  <a:cubicBezTo>
                    <a:pt x="709" y="5982"/>
                    <a:pt x="1377" y="6035"/>
                    <a:pt x="2054" y="6045"/>
                  </a:cubicBezTo>
                  <a:cubicBezTo>
                    <a:pt x="2149" y="4796"/>
                    <a:pt x="2255" y="3515"/>
                    <a:pt x="2382" y="2287"/>
                  </a:cubicBezTo>
                  <a:cubicBezTo>
                    <a:pt x="2424" y="2287"/>
                    <a:pt x="2742" y="3854"/>
                    <a:pt x="3176" y="6035"/>
                  </a:cubicBezTo>
                  <a:cubicBezTo>
                    <a:pt x="3250" y="6024"/>
                    <a:pt x="3335" y="6024"/>
                    <a:pt x="3409" y="6024"/>
                  </a:cubicBezTo>
                  <a:cubicBezTo>
                    <a:pt x="3991" y="5982"/>
                    <a:pt x="4563" y="5897"/>
                    <a:pt x="5135" y="5802"/>
                  </a:cubicBezTo>
                  <a:cubicBezTo>
                    <a:pt x="5040" y="4150"/>
                    <a:pt x="4955" y="2224"/>
                    <a:pt x="489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960;p68"/>
            <p:cNvSpPr/>
            <p:nvPr/>
          </p:nvSpPr>
          <p:spPr>
            <a:xfrm>
              <a:off x="4593275" y="4273875"/>
              <a:ext cx="121500" cy="223400"/>
            </a:xfrm>
            <a:custGeom>
              <a:avLst/>
              <a:gdLst/>
              <a:ahLst/>
              <a:cxnLst/>
              <a:rect l="l" t="t" r="r" b="b"/>
              <a:pathLst>
                <a:path w="4860" h="8936" extrusionOk="0">
                  <a:moveTo>
                    <a:pt x="2436" y="1"/>
                  </a:moveTo>
                  <a:lnTo>
                    <a:pt x="1334" y="287"/>
                  </a:lnTo>
                  <a:cubicBezTo>
                    <a:pt x="1334" y="287"/>
                    <a:pt x="1281" y="562"/>
                    <a:pt x="1196" y="1049"/>
                  </a:cubicBezTo>
                  <a:cubicBezTo>
                    <a:pt x="1196" y="1070"/>
                    <a:pt x="1186" y="1102"/>
                    <a:pt x="1186" y="1123"/>
                  </a:cubicBezTo>
                  <a:cubicBezTo>
                    <a:pt x="1133" y="1430"/>
                    <a:pt x="1069" y="1790"/>
                    <a:pt x="996" y="2203"/>
                  </a:cubicBezTo>
                  <a:cubicBezTo>
                    <a:pt x="985" y="2235"/>
                    <a:pt x="985" y="2266"/>
                    <a:pt x="974" y="2288"/>
                  </a:cubicBezTo>
                  <a:cubicBezTo>
                    <a:pt x="921" y="2595"/>
                    <a:pt x="869" y="2923"/>
                    <a:pt x="815" y="3262"/>
                  </a:cubicBezTo>
                  <a:cubicBezTo>
                    <a:pt x="805" y="3294"/>
                    <a:pt x="805" y="3325"/>
                    <a:pt x="794" y="3346"/>
                  </a:cubicBezTo>
                  <a:cubicBezTo>
                    <a:pt x="742" y="3685"/>
                    <a:pt x="678" y="4045"/>
                    <a:pt x="625" y="4416"/>
                  </a:cubicBezTo>
                  <a:cubicBezTo>
                    <a:pt x="615" y="4437"/>
                    <a:pt x="615" y="4468"/>
                    <a:pt x="604" y="4501"/>
                  </a:cubicBezTo>
                  <a:cubicBezTo>
                    <a:pt x="582" y="4670"/>
                    <a:pt x="551" y="4839"/>
                    <a:pt x="519" y="5009"/>
                  </a:cubicBezTo>
                  <a:cubicBezTo>
                    <a:pt x="519" y="5040"/>
                    <a:pt x="509" y="5061"/>
                    <a:pt x="509" y="5094"/>
                  </a:cubicBezTo>
                  <a:cubicBezTo>
                    <a:pt x="455" y="5432"/>
                    <a:pt x="403" y="5781"/>
                    <a:pt x="339" y="6141"/>
                  </a:cubicBezTo>
                  <a:cubicBezTo>
                    <a:pt x="339" y="6162"/>
                    <a:pt x="339" y="6195"/>
                    <a:pt x="328" y="6216"/>
                  </a:cubicBezTo>
                  <a:cubicBezTo>
                    <a:pt x="297" y="6406"/>
                    <a:pt x="276" y="6597"/>
                    <a:pt x="244" y="6787"/>
                  </a:cubicBezTo>
                  <a:cubicBezTo>
                    <a:pt x="244" y="6809"/>
                    <a:pt x="233" y="6840"/>
                    <a:pt x="233" y="6861"/>
                  </a:cubicBezTo>
                  <a:cubicBezTo>
                    <a:pt x="149" y="7391"/>
                    <a:pt x="74" y="7920"/>
                    <a:pt x="0" y="8428"/>
                  </a:cubicBezTo>
                  <a:cubicBezTo>
                    <a:pt x="1420" y="8822"/>
                    <a:pt x="2508" y="8936"/>
                    <a:pt x="3291" y="8936"/>
                  </a:cubicBezTo>
                  <a:cubicBezTo>
                    <a:pt x="4359" y="8936"/>
                    <a:pt x="4860" y="8724"/>
                    <a:pt x="4860" y="8724"/>
                  </a:cubicBezTo>
                  <a:lnTo>
                    <a:pt x="4860" y="7772"/>
                  </a:lnTo>
                  <a:lnTo>
                    <a:pt x="4860" y="7687"/>
                  </a:lnTo>
                  <a:cubicBezTo>
                    <a:pt x="4860" y="7242"/>
                    <a:pt x="4860" y="6809"/>
                    <a:pt x="4849" y="6385"/>
                  </a:cubicBezTo>
                  <a:lnTo>
                    <a:pt x="4849" y="6300"/>
                  </a:lnTo>
                  <a:cubicBezTo>
                    <a:pt x="4849" y="6162"/>
                    <a:pt x="4838" y="6025"/>
                    <a:pt x="4838" y="5887"/>
                  </a:cubicBezTo>
                  <a:lnTo>
                    <a:pt x="4838" y="5802"/>
                  </a:lnTo>
                  <a:cubicBezTo>
                    <a:pt x="4817" y="5157"/>
                    <a:pt x="4796" y="4553"/>
                    <a:pt x="4775" y="3981"/>
                  </a:cubicBezTo>
                  <a:cubicBezTo>
                    <a:pt x="4775" y="3960"/>
                    <a:pt x="4775" y="3929"/>
                    <a:pt x="4765" y="3897"/>
                  </a:cubicBezTo>
                  <a:cubicBezTo>
                    <a:pt x="4765" y="3749"/>
                    <a:pt x="4754" y="3600"/>
                    <a:pt x="4743" y="3452"/>
                  </a:cubicBezTo>
                  <a:lnTo>
                    <a:pt x="4743" y="3367"/>
                  </a:lnTo>
                  <a:cubicBezTo>
                    <a:pt x="4711" y="2701"/>
                    <a:pt x="4669" y="2108"/>
                    <a:pt x="4638" y="1642"/>
                  </a:cubicBezTo>
                  <a:lnTo>
                    <a:pt x="4638" y="1568"/>
                  </a:lnTo>
                  <a:cubicBezTo>
                    <a:pt x="4616" y="1346"/>
                    <a:pt x="4605" y="1165"/>
                    <a:pt x="4595" y="1007"/>
                  </a:cubicBezTo>
                  <a:cubicBezTo>
                    <a:pt x="4595" y="986"/>
                    <a:pt x="4584" y="954"/>
                    <a:pt x="4584" y="932"/>
                  </a:cubicBezTo>
                  <a:lnTo>
                    <a:pt x="4553" y="488"/>
                  </a:lnTo>
                  <a:lnTo>
                    <a:pt x="3494" y="64"/>
                  </a:lnTo>
                  <a:lnTo>
                    <a:pt x="2436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961;p68"/>
            <p:cNvSpPr/>
            <p:nvPr/>
          </p:nvSpPr>
          <p:spPr>
            <a:xfrm>
              <a:off x="4624500" y="4299575"/>
              <a:ext cx="69625" cy="128900"/>
            </a:xfrm>
            <a:custGeom>
              <a:avLst/>
              <a:gdLst/>
              <a:ahLst/>
              <a:cxnLst/>
              <a:rect l="l" t="t" r="r" b="b"/>
              <a:pathLst>
                <a:path w="2785" h="5156" extrusionOk="0">
                  <a:moveTo>
                    <a:pt x="2128" y="0"/>
                  </a:moveTo>
                  <a:lnTo>
                    <a:pt x="1" y="2689"/>
                  </a:lnTo>
                  <a:lnTo>
                    <a:pt x="1229" y="2678"/>
                  </a:lnTo>
                  <a:lnTo>
                    <a:pt x="1229" y="2678"/>
                  </a:lnTo>
                  <a:lnTo>
                    <a:pt x="213" y="5156"/>
                  </a:lnTo>
                  <a:lnTo>
                    <a:pt x="213" y="5156"/>
                  </a:lnTo>
                  <a:lnTo>
                    <a:pt x="2785" y="2012"/>
                  </a:lnTo>
                  <a:lnTo>
                    <a:pt x="1493" y="2012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962;p68"/>
            <p:cNvSpPr/>
            <p:nvPr/>
          </p:nvSpPr>
          <p:spPr>
            <a:xfrm>
              <a:off x="4547750" y="4296650"/>
              <a:ext cx="66200" cy="219975"/>
            </a:xfrm>
            <a:custGeom>
              <a:avLst/>
              <a:gdLst/>
              <a:ahLst/>
              <a:cxnLst/>
              <a:rect l="l" t="t" r="r" b="b"/>
              <a:pathLst>
                <a:path w="2648" h="8799" extrusionOk="0">
                  <a:moveTo>
                    <a:pt x="2563" y="0"/>
                  </a:moveTo>
                  <a:cubicBezTo>
                    <a:pt x="2563" y="0"/>
                    <a:pt x="509" y="2129"/>
                    <a:pt x="1" y="8745"/>
                  </a:cubicBezTo>
                  <a:lnTo>
                    <a:pt x="773" y="8798"/>
                  </a:lnTo>
                  <a:cubicBezTo>
                    <a:pt x="773" y="8798"/>
                    <a:pt x="1175" y="4754"/>
                    <a:pt x="2647" y="2372"/>
                  </a:cubicBezTo>
                  <a:lnTo>
                    <a:pt x="2563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963;p68"/>
            <p:cNvSpPr/>
            <p:nvPr/>
          </p:nvSpPr>
          <p:spPr>
            <a:xfrm>
              <a:off x="4545625" y="4506850"/>
              <a:ext cx="26500" cy="40700"/>
            </a:xfrm>
            <a:custGeom>
              <a:avLst/>
              <a:gdLst/>
              <a:ahLst/>
              <a:cxnLst/>
              <a:rect l="l" t="t" r="r" b="b"/>
              <a:pathLst>
                <a:path w="1060" h="1628" extrusionOk="0">
                  <a:moveTo>
                    <a:pt x="501" y="0"/>
                  </a:moveTo>
                  <a:cubicBezTo>
                    <a:pt x="382" y="0"/>
                    <a:pt x="267" y="29"/>
                    <a:pt x="191" y="125"/>
                  </a:cubicBezTo>
                  <a:cubicBezTo>
                    <a:pt x="86" y="252"/>
                    <a:pt x="43" y="433"/>
                    <a:pt x="32" y="581"/>
                  </a:cubicBezTo>
                  <a:cubicBezTo>
                    <a:pt x="1" y="899"/>
                    <a:pt x="107" y="1237"/>
                    <a:pt x="329" y="1470"/>
                  </a:cubicBezTo>
                  <a:cubicBezTo>
                    <a:pt x="340" y="1481"/>
                    <a:pt x="361" y="1481"/>
                    <a:pt x="371" y="1481"/>
                  </a:cubicBezTo>
                  <a:cubicBezTo>
                    <a:pt x="403" y="1534"/>
                    <a:pt x="456" y="1586"/>
                    <a:pt x="519" y="1608"/>
                  </a:cubicBezTo>
                  <a:cubicBezTo>
                    <a:pt x="525" y="1611"/>
                    <a:pt x="531" y="1612"/>
                    <a:pt x="536" y="1612"/>
                  </a:cubicBezTo>
                  <a:cubicBezTo>
                    <a:pt x="551" y="1612"/>
                    <a:pt x="564" y="1602"/>
                    <a:pt x="573" y="1586"/>
                  </a:cubicBezTo>
                  <a:cubicBezTo>
                    <a:pt x="583" y="1597"/>
                    <a:pt x="594" y="1608"/>
                    <a:pt x="604" y="1608"/>
                  </a:cubicBezTo>
                  <a:cubicBezTo>
                    <a:pt x="623" y="1622"/>
                    <a:pt x="644" y="1628"/>
                    <a:pt x="665" y="1628"/>
                  </a:cubicBezTo>
                  <a:cubicBezTo>
                    <a:pt x="690" y="1628"/>
                    <a:pt x="714" y="1619"/>
                    <a:pt x="731" y="1608"/>
                  </a:cubicBezTo>
                  <a:cubicBezTo>
                    <a:pt x="747" y="1612"/>
                    <a:pt x="761" y="1614"/>
                    <a:pt x="774" y="1614"/>
                  </a:cubicBezTo>
                  <a:cubicBezTo>
                    <a:pt x="797" y="1614"/>
                    <a:pt x="817" y="1607"/>
                    <a:pt x="837" y="1586"/>
                  </a:cubicBezTo>
                  <a:cubicBezTo>
                    <a:pt x="900" y="1523"/>
                    <a:pt x="869" y="1438"/>
                    <a:pt x="848" y="1375"/>
                  </a:cubicBezTo>
                  <a:cubicBezTo>
                    <a:pt x="816" y="1280"/>
                    <a:pt x="794" y="1184"/>
                    <a:pt x="773" y="1089"/>
                  </a:cubicBezTo>
                  <a:cubicBezTo>
                    <a:pt x="763" y="951"/>
                    <a:pt x="763" y="793"/>
                    <a:pt x="794" y="655"/>
                  </a:cubicBezTo>
                  <a:cubicBezTo>
                    <a:pt x="794" y="676"/>
                    <a:pt x="805" y="697"/>
                    <a:pt x="816" y="718"/>
                  </a:cubicBezTo>
                  <a:cubicBezTo>
                    <a:pt x="837" y="793"/>
                    <a:pt x="848" y="866"/>
                    <a:pt x="879" y="930"/>
                  </a:cubicBezTo>
                  <a:cubicBezTo>
                    <a:pt x="894" y="969"/>
                    <a:pt x="927" y="996"/>
                    <a:pt x="963" y="996"/>
                  </a:cubicBezTo>
                  <a:cubicBezTo>
                    <a:pt x="977" y="996"/>
                    <a:pt x="992" y="992"/>
                    <a:pt x="1006" y="983"/>
                  </a:cubicBezTo>
                  <a:cubicBezTo>
                    <a:pt x="1060" y="951"/>
                    <a:pt x="1049" y="877"/>
                    <a:pt x="1049" y="824"/>
                  </a:cubicBezTo>
                  <a:cubicBezTo>
                    <a:pt x="1038" y="539"/>
                    <a:pt x="943" y="263"/>
                    <a:pt x="763" y="31"/>
                  </a:cubicBezTo>
                  <a:cubicBezTo>
                    <a:pt x="753" y="20"/>
                    <a:pt x="742" y="15"/>
                    <a:pt x="731" y="15"/>
                  </a:cubicBezTo>
                  <a:cubicBezTo>
                    <a:pt x="721" y="15"/>
                    <a:pt x="710" y="20"/>
                    <a:pt x="700" y="31"/>
                  </a:cubicBezTo>
                  <a:lnTo>
                    <a:pt x="689" y="20"/>
                  </a:lnTo>
                  <a:cubicBezTo>
                    <a:pt x="629" y="9"/>
                    <a:pt x="565" y="0"/>
                    <a:pt x="50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964;p68"/>
            <p:cNvSpPr/>
            <p:nvPr/>
          </p:nvSpPr>
          <p:spPr>
            <a:xfrm>
              <a:off x="4559400" y="4527450"/>
              <a:ext cx="4775" cy="19350"/>
            </a:xfrm>
            <a:custGeom>
              <a:avLst/>
              <a:gdLst/>
              <a:ahLst/>
              <a:cxnLst/>
              <a:rect l="l" t="t" r="r" b="b"/>
              <a:pathLst>
                <a:path w="191" h="774" extrusionOk="0">
                  <a:moveTo>
                    <a:pt x="22" y="0"/>
                  </a:moveTo>
                  <a:cubicBezTo>
                    <a:pt x="11" y="0"/>
                    <a:pt x="0" y="11"/>
                    <a:pt x="0" y="11"/>
                  </a:cubicBezTo>
                  <a:cubicBezTo>
                    <a:pt x="0" y="275"/>
                    <a:pt x="43" y="529"/>
                    <a:pt x="159" y="762"/>
                  </a:cubicBezTo>
                  <a:lnTo>
                    <a:pt x="170" y="773"/>
                  </a:lnTo>
                  <a:lnTo>
                    <a:pt x="180" y="773"/>
                  </a:lnTo>
                  <a:cubicBezTo>
                    <a:pt x="191" y="762"/>
                    <a:pt x="191" y="752"/>
                    <a:pt x="180" y="741"/>
                  </a:cubicBezTo>
                  <a:cubicBezTo>
                    <a:pt x="74" y="519"/>
                    <a:pt x="32" y="265"/>
                    <a:pt x="32" y="11"/>
                  </a:cubicBezTo>
                  <a:cubicBezTo>
                    <a:pt x="43" y="1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965;p68"/>
            <p:cNvSpPr/>
            <p:nvPr/>
          </p:nvSpPr>
          <p:spPr>
            <a:xfrm>
              <a:off x="4555425" y="4527725"/>
              <a:ext cx="4525" cy="18025"/>
            </a:xfrm>
            <a:custGeom>
              <a:avLst/>
              <a:gdLst/>
              <a:ahLst/>
              <a:cxnLst/>
              <a:rect l="l" t="t" r="r" b="b"/>
              <a:pathLst>
                <a:path w="181" h="721" extrusionOk="0">
                  <a:moveTo>
                    <a:pt x="42" y="0"/>
                  </a:moveTo>
                  <a:cubicBezTo>
                    <a:pt x="32" y="0"/>
                    <a:pt x="21" y="10"/>
                    <a:pt x="21" y="10"/>
                  </a:cubicBezTo>
                  <a:cubicBezTo>
                    <a:pt x="0" y="254"/>
                    <a:pt x="42" y="497"/>
                    <a:pt x="148" y="709"/>
                  </a:cubicBezTo>
                  <a:cubicBezTo>
                    <a:pt x="148" y="720"/>
                    <a:pt x="159" y="720"/>
                    <a:pt x="159" y="720"/>
                  </a:cubicBezTo>
                  <a:lnTo>
                    <a:pt x="170" y="720"/>
                  </a:lnTo>
                  <a:cubicBezTo>
                    <a:pt x="170" y="709"/>
                    <a:pt x="181" y="709"/>
                    <a:pt x="170" y="699"/>
                  </a:cubicBezTo>
                  <a:cubicBezTo>
                    <a:pt x="75" y="487"/>
                    <a:pt x="32" y="254"/>
                    <a:pt x="53" y="21"/>
                  </a:cubicBezTo>
                  <a:cubicBezTo>
                    <a:pt x="53" y="1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966;p68"/>
            <p:cNvSpPr/>
            <p:nvPr/>
          </p:nvSpPr>
          <p:spPr>
            <a:xfrm>
              <a:off x="4550925" y="4527975"/>
              <a:ext cx="3975" cy="14850"/>
            </a:xfrm>
            <a:custGeom>
              <a:avLst/>
              <a:gdLst/>
              <a:ahLst/>
              <a:cxnLst/>
              <a:rect l="l" t="t" r="r" b="b"/>
              <a:pathLst>
                <a:path w="159" h="594" extrusionOk="0">
                  <a:moveTo>
                    <a:pt x="22" y="0"/>
                  </a:moveTo>
                  <a:cubicBezTo>
                    <a:pt x="11" y="0"/>
                    <a:pt x="1" y="11"/>
                    <a:pt x="1" y="21"/>
                  </a:cubicBezTo>
                  <a:cubicBezTo>
                    <a:pt x="11" y="212"/>
                    <a:pt x="43" y="403"/>
                    <a:pt x="117" y="583"/>
                  </a:cubicBezTo>
                  <a:cubicBezTo>
                    <a:pt x="128" y="583"/>
                    <a:pt x="128" y="593"/>
                    <a:pt x="138" y="593"/>
                  </a:cubicBezTo>
                  <a:cubicBezTo>
                    <a:pt x="149" y="583"/>
                    <a:pt x="159" y="572"/>
                    <a:pt x="149" y="572"/>
                  </a:cubicBezTo>
                  <a:cubicBezTo>
                    <a:pt x="74" y="392"/>
                    <a:pt x="43" y="212"/>
                    <a:pt x="32" y="21"/>
                  </a:cubicBezTo>
                  <a:cubicBezTo>
                    <a:pt x="32" y="11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967;p68"/>
            <p:cNvSpPr/>
            <p:nvPr/>
          </p:nvSpPr>
          <p:spPr>
            <a:xfrm>
              <a:off x="4577125" y="4281050"/>
              <a:ext cx="49525" cy="80200"/>
            </a:xfrm>
            <a:custGeom>
              <a:avLst/>
              <a:gdLst/>
              <a:ahLst/>
              <a:cxnLst/>
              <a:rect l="l" t="t" r="r" b="b"/>
              <a:pathLst>
                <a:path w="1981" h="3208" extrusionOk="0">
                  <a:moveTo>
                    <a:pt x="1980" y="0"/>
                  </a:moveTo>
                  <a:lnTo>
                    <a:pt x="1980" y="0"/>
                  </a:lnTo>
                  <a:cubicBezTo>
                    <a:pt x="1080" y="318"/>
                    <a:pt x="0" y="2414"/>
                    <a:pt x="0" y="2414"/>
                  </a:cubicBezTo>
                  <a:lnTo>
                    <a:pt x="1409" y="3207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968;p68"/>
            <p:cNvSpPr/>
            <p:nvPr/>
          </p:nvSpPr>
          <p:spPr>
            <a:xfrm>
              <a:off x="4629275" y="4395625"/>
              <a:ext cx="101125" cy="72225"/>
            </a:xfrm>
            <a:custGeom>
              <a:avLst/>
              <a:gdLst/>
              <a:ahLst/>
              <a:cxnLst/>
              <a:rect l="l" t="t" r="r" b="b"/>
              <a:pathLst>
                <a:path w="4045" h="2889" extrusionOk="0">
                  <a:moveTo>
                    <a:pt x="3674" y="1"/>
                  </a:moveTo>
                  <a:lnTo>
                    <a:pt x="0" y="191"/>
                  </a:lnTo>
                  <a:lnTo>
                    <a:pt x="0" y="2807"/>
                  </a:lnTo>
                  <a:cubicBezTo>
                    <a:pt x="480" y="2866"/>
                    <a:pt x="978" y="2889"/>
                    <a:pt x="1455" y="2889"/>
                  </a:cubicBezTo>
                  <a:cubicBezTo>
                    <a:pt x="2842" y="2889"/>
                    <a:pt x="4045" y="2701"/>
                    <a:pt x="4045" y="2701"/>
                  </a:cubicBezTo>
                  <a:cubicBezTo>
                    <a:pt x="4034" y="1546"/>
                    <a:pt x="3674" y="1"/>
                    <a:pt x="3674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969;p68"/>
            <p:cNvSpPr/>
            <p:nvPr/>
          </p:nvSpPr>
          <p:spPr>
            <a:xfrm>
              <a:off x="4621575" y="4303525"/>
              <a:ext cx="131600" cy="121250"/>
            </a:xfrm>
            <a:custGeom>
              <a:avLst/>
              <a:gdLst/>
              <a:ahLst/>
              <a:cxnLst/>
              <a:rect l="l" t="t" r="r" b="b"/>
              <a:pathLst>
                <a:path w="5264" h="4850" extrusionOk="0">
                  <a:moveTo>
                    <a:pt x="3960" y="1"/>
                  </a:moveTo>
                  <a:lnTo>
                    <a:pt x="3590" y="2341"/>
                  </a:lnTo>
                  <a:cubicBezTo>
                    <a:pt x="3781" y="2764"/>
                    <a:pt x="3939" y="3219"/>
                    <a:pt x="4066" y="3706"/>
                  </a:cubicBezTo>
                  <a:cubicBezTo>
                    <a:pt x="2847" y="3931"/>
                    <a:pt x="1865" y="3988"/>
                    <a:pt x="1184" y="3988"/>
                  </a:cubicBezTo>
                  <a:cubicBezTo>
                    <a:pt x="488" y="3988"/>
                    <a:pt x="107" y="3929"/>
                    <a:pt x="107" y="3929"/>
                  </a:cubicBezTo>
                  <a:lnTo>
                    <a:pt x="1" y="4701"/>
                  </a:lnTo>
                  <a:cubicBezTo>
                    <a:pt x="737" y="4796"/>
                    <a:pt x="1565" y="4849"/>
                    <a:pt x="2367" y="4849"/>
                  </a:cubicBezTo>
                  <a:cubicBezTo>
                    <a:pt x="3169" y="4849"/>
                    <a:pt x="3945" y="4796"/>
                    <a:pt x="4574" y="4680"/>
                  </a:cubicBezTo>
                  <a:cubicBezTo>
                    <a:pt x="4988" y="4606"/>
                    <a:pt x="5263" y="4214"/>
                    <a:pt x="5200" y="3802"/>
                  </a:cubicBezTo>
                  <a:cubicBezTo>
                    <a:pt x="4765" y="1070"/>
                    <a:pt x="3960" y="1"/>
                    <a:pt x="396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970;p68"/>
            <p:cNvSpPr/>
            <p:nvPr/>
          </p:nvSpPr>
          <p:spPr>
            <a:xfrm>
              <a:off x="4588225" y="4397200"/>
              <a:ext cx="41600" cy="25850"/>
            </a:xfrm>
            <a:custGeom>
              <a:avLst/>
              <a:gdLst/>
              <a:ahLst/>
              <a:cxnLst/>
              <a:rect l="l" t="t" r="r" b="b"/>
              <a:pathLst>
                <a:path w="1664" h="1034" extrusionOk="0">
                  <a:moveTo>
                    <a:pt x="768" y="1"/>
                  </a:moveTo>
                  <a:cubicBezTo>
                    <a:pt x="725" y="1"/>
                    <a:pt x="681" y="6"/>
                    <a:pt x="657" y="44"/>
                  </a:cubicBezTo>
                  <a:cubicBezTo>
                    <a:pt x="626" y="97"/>
                    <a:pt x="657" y="150"/>
                    <a:pt x="711" y="182"/>
                  </a:cubicBezTo>
                  <a:cubicBezTo>
                    <a:pt x="774" y="203"/>
                    <a:pt x="848" y="224"/>
                    <a:pt x="922" y="245"/>
                  </a:cubicBezTo>
                  <a:cubicBezTo>
                    <a:pt x="944" y="245"/>
                    <a:pt x="965" y="255"/>
                    <a:pt x="986" y="266"/>
                  </a:cubicBezTo>
                  <a:cubicBezTo>
                    <a:pt x="901" y="279"/>
                    <a:pt x="809" y="288"/>
                    <a:pt x="718" y="288"/>
                  </a:cubicBezTo>
                  <a:cubicBezTo>
                    <a:pt x="661" y="288"/>
                    <a:pt x="605" y="285"/>
                    <a:pt x="551" y="277"/>
                  </a:cubicBezTo>
                  <a:cubicBezTo>
                    <a:pt x="457" y="266"/>
                    <a:pt x="361" y="234"/>
                    <a:pt x="266" y="203"/>
                  </a:cubicBezTo>
                  <a:cubicBezTo>
                    <a:pt x="230" y="191"/>
                    <a:pt x="188" y="176"/>
                    <a:pt x="147" y="176"/>
                  </a:cubicBezTo>
                  <a:cubicBezTo>
                    <a:pt x="114" y="176"/>
                    <a:pt x="82" y="185"/>
                    <a:pt x="54" y="213"/>
                  </a:cubicBezTo>
                  <a:cubicBezTo>
                    <a:pt x="22" y="245"/>
                    <a:pt x="22" y="288"/>
                    <a:pt x="33" y="319"/>
                  </a:cubicBezTo>
                  <a:cubicBezTo>
                    <a:pt x="12" y="361"/>
                    <a:pt x="1" y="404"/>
                    <a:pt x="33" y="446"/>
                  </a:cubicBezTo>
                  <a:cubicBezTo>
                    <a:pt x="33" y="467"/>
                    <a:pt x="43" y="478"/>
                    <a:pt x="54" y="488"/>
                  </a:cubicBezTo>
                  <a:cubicBezTo>
                    <a:pt x="33" y="488"/>
                    <a:pt x="22" y="509"/>
                    <a:pt x="33" y="531"/>
                  </a:cubicBezTo>
                  <a:cubicBezTo>
                    <a:pt x="54" y="594"/>
                    <a:pt x="107" y="648"/>
                    <a:pt x="160" y="679"/>
                  </a:cubicBezTo>
                  <a:cubicBezTo>
                    <a:pt x="160" y="700"/>
                    <a:pt x="160" y="711"/>
                    <a:pt x="170" y="721"/>
                  </a:cubicBezTo>
                  <a:cubicBezTo>
                    <a:pt x="378" y="920"/>
                    <a:pt x="670" y="1034"/>
                    <a:pt x="956" y="1034"/>
                  </a:cubicBezTo>
                  <a:cubicBezTo>
                    <a:pt x="991" y="1034"/>
                    <a:pt x="1025" y="1032"/>
                    <a:pt x="1060" y="1029"/>
                  </a:cubicBezTo>
                  <a:cubicBezTo>
                    <a:pt x="1208" y="1008"/>
                    <a:pt x="1388" y="965"/>
                    <a:pt x="1515" y="869"/>
                  </a:cubicBezTo>
                  <a:cubicBezTo>
                    <a:pt x="1664" y="742"/>
                    <a:pt x="1652" y="542"/>
                    <a:pt x="1621" y="361"/>
                  </a:cubicBezTo>
                  <a:cubicBezTo>
                    <a:pt x="1621" y="361"/>
                    <a:pt x="1621" y="351"/>
                    <a:pt x="1610" y="351"/>
                  </a:cubicBezTo>
                  <a:cubicBezTo>
                    <a:pt x="1631" y="340"/>
                    <a:pt x="1631" y="309"/>
                    <a:pt x="1610" y="298"/>
                  </a:cubicBezTo>
                  <a:cubicBezTo>
                    <a:pt x="1388" y="118"/>
                    <a:pt x="1102" y="12"/>
                    <a:pt x="817" y="1"/>
                  </a:cubicBezTo>
                  <a:cubicBezTo>
                    <a:pt x="802" y="1"/>
                    <a:pt x="785" y="1"/>
                    <a:pt x="768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971;p68"/>
            <p:cNvSpPr/>
            <p:nvPr/>
          </p:nvSpPr>
          <p:spPr>
            <a:xfrm>
              <a:off x="4589300" y="4405050"/>
              <a:ext cx="19350" cy="4675"/>
            </a:xfrm>
            <a:custGeom>
              <a:avLst/>
              <a:gdLst/>
              <a:ahLst/>
              <a:cxnLst/>
              <a:rect l="l" t="t" r="r" b="b"/>
              <a:pathLst>
                <a:path w="774" h="187" extrusionOk="0">
                  <a:moveTo>
                    <a:pt x="22" y="0"/>
                  </a:moveTo>
                  <a:cubicBezTo>
                    <a:pt x="16" y="0"/>
                    <a:pt x="11" y="5"/>
                    <a:pt x="11" y="5"/>
                  </a:cubicBezTo>
                  <a:lnTo>
                    <a:pt x="0" y="16"/>
                  </a:lnTo>
                  <a:cubicBezTo>
                    <a:pt x="0" y="26"/>
                    <a:pt x="11" y="26"/>
                    <a:pt x="11" y="37"/>
                  </a:cubicBezTo>
                  <a:cubicBezTo>
                    <a:pt x="225" y="134"/>
                    <a:pt x="466" y="187"/>
                    <a:pt x="700" y="187"/>
                  </a:cubicBezTo>
                  <a:cubicBezTo>
                    <a:pt x="721" y="187"/>
                    <a:pt x="742" y="186"/>
                    <a:pt x="763" y="185"/>
                  </a:cubicBezTo>
                  <a:cubicBezTo>
                    <a:pt x="774" y="185"/>
                    <a:pt x="774" y="174"/>
                    <a:pt x="774" y="164"/>
                  </a:cubicBezTo>
                  <a:cubicBezTo>
                    <a:pt x="774" y="153"/>
                    <a:pt x="763" y="153"/>
                    <a:pt x="763" y="153"/>
                  </a:cubicBezTo>
                  <a:cubicBezTo>
                    <a:pt x="741" y="154"/>
                    <a:pt x="719" y="155"/>
                    <a:pt x="697" y="155"/>
                  </a:cubicBezTo>
                  <a:cubicBezTo>
                    <a:pt x="465" y="155"/>
                    <a:pt x="235" y="102"/>
                    <a:pt x="32" y="5"/>
                  </a:cubicBezTo>
                  <a:cubicBezTo>
                    <a:pt x="29" y="2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972;p68"/>
            <p:cNvSpPr/>
            <p:nvPr/>
          </p:nvSpPr>
          <p:spPr>
            <a:xfrm>
              <a:off x="4590350" y="4409400"/>
              <a:ext cx="18025" cy="3850"/>
            </a:xfrm>
            <a:custGeom>
              <a:avLst/>
              <a:gdLst/>
              <a:ahLst/>
              <a:cxnLst/>
              <a:rect l="l" t="t" r="r" b="b"/>
              <a:pathLst>
                <a:path w="721" h="154" extrusionOk="0">
                  <a:moveTo>
                    <a:pt x="22" y="0"/>
                  </a:moveTo>
                  <a:cubicBezTo>
                    <a:pt x="22" y="0"/>
                    <a:pt x="12" y="0"/>
                    <a:pt x="1" y="11"/>
                  </a:cubicBezTo>
                  <a:cubicBezTo>
                    <a:pt x="1" y="21"/>
                    <a:pt x="1" y="21"/>
                    <a:pt x="12" y="33"/>
                  </a:cubicBezTo>
                  <a:cubicBezTo>
                    <a:pt x="188" y="111"/>
                    <a:pt x="385" y="154"/>
                    <a:pt x="587" y="154"/>
                  </a:cubicBezTo>
                  <a:cubicBezTo>
                    <a:pt x="628" y="154"/>
                    <a:pt x="669" y="152"/>
                    <a:pt x="710" y="149"/>
                  </a:cubicBezTo>
                  <a:cubicBezTo>
                    <a:pt x="710" y="149"/>
                    <a:pt x="721" y="149"/>
                    <a:pt x="721" y="138"/>
                  </a:cubicBezTo>
                  <a:cubicBezTo>
                    <a:pt x="721" y="127"/>
                    <a:pt x="710" y="117"/>
                    <a:pt x="699" y="117"/>
                  </a:cubicBezTo>
                  <a:cubicBezTo>
                    <a:pt x="660" y="121"/>
                    <a:pt x="621" y="123"/>
                    <a:pt x="581" y="123"/>
                  </a:cubicBezTo>
                  <a:cubicBezTo>
                    <a:pt x="388" y="123"/>
                    <a:pt x="198" y="80"/>
                    <a:pt x="22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973;p68"/>
            <p:cNvSpPr/>
            <p:nvPr/>
          </p:nvSpPr>
          <p:spPr>
            <a:xfrm>
              <a:off x="4593275" y="4414425"/>
              <a:ext cx="14850" cy="3750"/>
            </a:xfrm>
            <a:custGeom>
              <a:avLst/>
              <a:gdLst/>
              <a:ahLst/>
              <a:cxnLst/>
              <a:rect l="l" t="t" r="r" b="b"/>
              <a:pathLst>
                <a:path w="594" h="150" extrusionOk="0">
                  <a:moveTo>
                    <a:pt x="22" y="1"/>
                  </a:moveTo>
                  <a:cubicBezTo>
                    <a:pt x="22" y="1"/>
                    <a:pt x="11" y="1"/>
                    <a:pt x="0" y="11"/>
                  </a:cubicBezTo>
                  <a:cubicBezTo>
                    <a:pt x="0" y="22"/>
                    <a:pt x="11" y="32"/>
                    <a:pt x="11" y="32"/>
                  </a:cubicBezTo>
                  <a:cubicBezTo>
                    <a:pt x="191" y="107"/>
                    <a:pt x="382" y="149"/>
                    <a:pt x="572" y="149"/>
                  </a:cubicBezTo>
                  <a:cubicBezTo>
                    <a:pt x="582" y="149"/>
                    <a:pt x="593" y="149"/>
                    <a:pt x="593" y="138"/>
                  </a:cubicBezTo>
                  <a:cubicBezTo>
                    <a:pt x="593" y="128"/>
                    <a:pt x="582" y="117"/>
                    <a:pt x="572" y="117"/>
                  </a:cubicBezTo>
                  <a:cubicBezTo>
                    <a:pt x="382" y="117"/>
                    <a:pt x="201" y="75"/>
                    <a:pt x="22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974;p68"/>
            <p:cNvSpPr/>
            <p:nvPr/>
          </p:nvSpPr>
          <p:spPr>
            <a:xfrm>
              <a:off x="4707075" y="4285800"/>
              <a:ext cx="39725" cy="81550"/>
            </a:xfrm>
            <a:custGeom>
              <a:avLst/>
              <a:gdLst/>
              <a:ahLst/>
              <a:cxnLst/>
              <a:rect l="l" t="t" r="r" b="b"/>
              <a:pathLst>
                <a:path w="1589" h="3262" extrusionOk="0">
                  <a:moveTo>
                    <a:pt x="1" y="1"/>
                  </a:moveTo>
                  <a:lnTo>
                    <a:pt x="159" y="3261"/>
                  </a:lnTo>
                  <a:lnTo>
                    <a:pt x="1589" y="2530"/>
                  </a:lnTo>
                  <a:cubicBezTo>
                    <a:pt x="1589" y="2530"/>
                    <a:pt x="848" y="445"/>
                    <a:pt x="1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975;p68"/>
            <p:cNvSpPr/>
            <p:nvPr/>
          </p:nvSpPr>
          <p:spPr>
            <a:xfrm>
              <a:off x="4603050" y="4394075"/>
              <a:ext cx="118075" cy="173625"/>
            </a:xfrm>
            <a:custGeom>
              <a:avLst/>
              <a:gdLst/>
              <a:ahLst/>
              <a:cxnLst/>
              <a:rect l="l" t="t" r="r" b="b"/>
              <a:pathLst>
                <a:path w="4723" h="6945" extrusionOk="0">
                  <a:moveTo>
                    <a:pt x="3430" y="0"/>
                  </a:moveTo>
                  <a:cubicBezTo>
                    <a:pt x="2723" y="0"/>
                    <a:pt x="1824" y="55"/>
                    <a:pt x="986" y="264"/>
                  </a:cubicBezTo>
                  <a:cubicBezTo>
                    <a:pt x="986" y="264"/>
                    <a:pt x="224" y="3737"/>
                    <a:pt x="1" y="6744"/>
                  </a:cubicBezTo>
                  <a:lnTo>
                    <a:pt x="1558" y="6934"/>
                  </a:lnTo>
                  <a:cubicBezTo>
                    <a:pt x="1558" y="6934"/>
                    <a:pt x="1970" y="2731"/>
                    <a:pt x="2732" y="1079"/>
                  </a:cubicBezTo>
                  <a:lnTo>
                    <a:pt x="2732" y="1079"/>
                  </a:lnTo>
                  <a:cubicBezTo>
                    <a:pt x="2732" y="1080"/>
                    <a:pt x="2722" y="4669"/>
                    <a:pt x="3019" y="6944"/>
                  </a:cubicBezTo>
                  <a:lnTo>
                    <a:pt x="4480" y="6638"/>
                  </a:lnTo>
                  <a:cubicBezTo>
                    <a:pt x="4480" y="6638"/>
                    <a:pt x="4511" y="2255"/>
                    <a:pt x="4723" y="63"/>
                  </a:cubicBezTo>
                  <a:cubicBezTo>
                    <a:pt x="4723" y="63"/>
                    <a:pt x="4187" y="0"/>
                    <a:pt x="3430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976;p68"/>
            <p:cNvSpPr/>
            <p:nvPr/>
          </p:nvSpPr>
          <p:spPr>
            <a:xfrm>
              <a:off x="4708400" y="4398275"/>
              <a:ext cx="9300" cy="155400"/>
            </a:xfrm>
            <a:custGeom>
              <a:avLst/>
              <a:gdLst/>
              <a:ahLst/>
              <a:cxnLst/>
              <a:rect l="l" t="t" r="r" b="b"/>
              <a:pathLst>
                <a:path w="372" h="6216" extrusionOk="0">
                  <a:moveTo>
                    <a:pt x="350" y="1"/>
                  </a:moveTo>
                  <a:cubicBezTo>
                    <a:pt x="329" y="1"/>
                    <a:pt x="318" y="12"/>
                    <a:pt x="318" y="33"/>
                  </a:cubicBezTo>
                  <a:cubicBezTo>
                    <a:pt x="308" y="75"/>
                    <a:pt x="0" y="4278"/>
                    <a:pt x="85" y="6183"/>
                  </a:cubicBezTo>
                  <a:cubicBezTo>
                    <a:pt x="85" y="6205"/>
                    <a:pt x="96" y="6216"/>
                    <a:pt x="117" y="6216"/>
                  </a:cubicBezTo>
                  <a:cubicBezTo>
                    <a:pt x="127" y="6216"/>
                    <a:pt x="149" y="6205"/>
                    <a:pt x="149" y="6183"/>
                  </a:cubicBezTo>
                  <a:cubicBezTo>
                    <a:pt x="54" y="4278"/>
                    <a:pt x="371" y="75"/>
                    <a:pt x="371" y="33"/>
                  </a:cubicBezTo>
                  <a:cubicBezTo>
                    <a:pt x="371" y="22"/>
                    <a:pt x="360" y="1"/>
                    <a:pt x="350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977;p68"/>
            <p:cNvSpPr/>
            <p:nvPr/>
          </p:nvSpPr>
          <p:spPr>
            <a:xfrm>
              <a:off x="4605175" y="4401350"/>
              <a:ext cx="26500" cy="157350"/>
            </a:xfrm>
            <a:custGeom>
              <a:avLst/>
              <a:gdLst/>
              <a:ahLst/>
              <a:cxnLst/>
              <a:rect l="l" t="t" r="r" b="b"/>
              <a:pathLst>
                <a:path w="1060" h="6294" extrusionOk="0">
                  <a:moveTo>
                    <a:pt x="1017" y="1"/>
                  </a:moveTo>
                  <a:cubicBezTo>
                    <a:pt x="1007" y="1"/>
                    <a:pt x="996" y="10"/>
                    <a:pt x="996" y="26"/>
                  </a:cubicBezTo>
                  <a:cubicBezTo>
                    <a:pt x="562" y="1656"/>
                    <a:pt x="11" y="6209"/>
                    <a:pt x="0" y="6262"/>
                  </a:cubicBezTo>
                  <a:cubicBezTo>
                    <a:pt x="0" y="6272"/>
                    <a:pt x="11" y="6283"/>
                    <a:pt x="33" y="6293"/>
                  </a:cubicBezTo>
                  <a:cubicBezTo>
                    <a:pt x="43" y="6293"/>
                    <a:pt x="64" y="6283"/>
                    <a:pt x="64" y="6262"/>
                  </a:cubicBezTo>
                  <a:cubicBezTo>
                    <a:pt x="64" y="6220"/>
                    <a:pt x="626" y="1667"/>
                    <a:pt x="1049" y="37"/>
                  </a:cubicBezTo>
                  <a:cubicBezTo>
                    <a:pt x="1059" y="26"/>
                    <a:pt x="1049" y="5"/>
                    <a:pt x="1028" y="5"/>
                  </a:cubicBezTo>
                  <a:cubicBezTo>
                    <a:pt x="1025" y="2"/>
                    <a:pt x="1021" y="1"/>
                    <a:pt x="1017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978;p68"/>
            <p:cNvSpPr/>
            <p:nvPr/>
          </p:nvSpPr>
          <p:spPr>
            <a:xfrm>
              <a:off x="4670550" y="4394850"/>
              <a:ext cx="4275" cy="24100"/>
            </a:xfrm>
            <a:custGeom>
              <a:avLst/>
              <a:gdLst/>
              <a:ahLst/>
              <a:cxnLst/>
              <a:rect l="l" t="t" r="r" b="b"/>
              <a:pathLst>
                <a:path w="171" h="964" extrusionOk="0">
                  <a:moveTo>
                    <a:pt x="149" y="0"/>
                  </a:moveTo>
                  <a:cubicBezTo>
                    <a:pt x="128" y="0"/>
                    <a:pt x="117" y="11"/>
                    <a:pt x="107" y="32"/>
                  </a:cubicBezTo>
                  <a:cubicBezTo>
                    <a:pt x="64" y="509"/>
                    <a:pt x="11" y="921"/>
                    <a:pt x="11" y="932"/>
                  </a:cubicBezTo>
                  <a:cubicBezTo>
                    <a:pt x="1" y="942"/>
                    <a:pt x="22" y="963"/>
                    <a:pt x="32" y="963"/>
                  </a:cubicBezTo>
                  <a:cubicBezTo>
                    <a:pt x="53" y="963"/>
                    <a:pt x="64" y="953"/>
                    <a:pt x="64" y="942"/>
                  </a:cubicBezTo>
                  <a:cubicBezTo>
                    <a:pt x="64" y="932"/>
                    <a:pt x="117" y="519"/>
                    <a:pt x="170" y="43"/>
                  </a:cubicBezTo>
                  <a:cubicBezTo>
                    <a:pt x="170" y="22"/>
                    <a:pt x="159" y="11"/>
                    <a:pt x="149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979;p68"/>
            <p:cNvSpPr/>
            <p:nvPr/>
          </p:nvSpPr>
          <p:spPr>
            <a:xfrm>
              <a:off x="4675850" y="4554450"/>
              <a:ext cx="43150" cy="15900"/>
            </a:xfrm>
            <a:custGeom>
              <a:avLst/>
              <a:gdLst/>
              <a:ahLst/>
              <a:cxnLst/>
              <a:rect l="l" t="t" r="r" b="b"/>
              <a:pathLst>
                <a:path w="1726" h="636" extrusionOk="0">
                  <a:moveTo>
                    <a:pt x="1684" y="0"/>
                  </a:moveTo>
                  <a:lnTo>
                    <a:pt x="1" y="339"/>
                  </a:lnTo>
                  <a:lnTo>
                    <a:pt x="74" y="635"/>
                  </a:lnTo>
                  <a:lnTo>
                    <a:pt x="1726" y="318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980;p68"/>
            <p:cNvSpPr/>
            <p:nvPr/>
          </p:nvSpPr>
          <p:spPr>
            <a:xfrm>
              <a:off x="4600950" y="4559200"/>
              <a:ext cx="43425" cy="13250"/>
            </a:xfrm>
            <a:custGeom>
              <a:avLst/>
              <a:gdLst/>
              <a:ahLst/>
              <a:cxnLst/>
              <a:rect l="l" t="t" r="r" b="b"/>
              <a:pathLst>
                <a:path w="1737" h="530" extrusionOk="0">
                  <a:moveTo>
                    <a:pt x="32" y="1"/>
                  </a:moveTo>
                  <a:lnTo>
                    <a:pt x="0" y="308"/>
                  </a:lnTo>
                  <a:lnTo>
                    <a:pt x="1673" y="530"/>
                  </a:lnTo>
                  <a:lnTo>
                    <a:pt x="1736" y="21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981;p68"/>
            <p:cNvSpPr/>
            <p:nvPr/>
          </p:nvSpPr>
          <p:spPr>
            <a:xfrm>
              <a:off x="4619475" y="4155200"/>
              <a:ext cx="94250" cy="95700"/>
            </a:xfrm>
            <a:custGeom>
              <a:avLst/>
              <a:gdLst/>
              <a:ahLst/>
              <a:cxnLst/>
              <a:rect l="l" t="t" r="r" b="b"/>
              <a:pathLst>
                <a:path w="3770" h="3828" extrusionOk="0">
                  <a:moveTo>
                    <a:pt x="1668" y="1"/>
                  </a:moveTo>
                  <a:cubicBezTo>
                    <a:pt x="1470" y="1"/>
                    <a:pt x="1278" y="31"/>
                    <a:pt x="1112" y="89"/>
                  </a:cubicBezTo>
                  <a:cubicBezTo>
                    <a:pt x="392" y="333"/>
                    <a:pt x="0" y="1148"/>
                    <a:pt x="371" y="1837"/>
                  </a:cubicBezTo>
                  <a:cubicBezTo>
                    <a:pt x="752" y="2536"/>
                    <a:pt x="1599" y="2800"/>
                    <a:pt x="1969" y="3499"/>
                  </a:cubicBezTo>
                  <a:cubicBezTo>
                    <a:pt x="2054" y="3647"/>
                    <a:pt x="2150" y="3827"/>
                    <a:pt x="2350" y="3827"/>
                  </a:cubicBezTo>
                  <a:cubicBezTo>
                    <a:pt x="2356" y="3827"/>
                    <a:pt x="2362" y="3828"/>
                    <a:pt x="2368" y="3828"/>
                  </a:cubicBezTo>
                  <a:cubicBezTo>
                    <a:pt x="2538" y="3828"/>
                    <a:pt x="2650" y="3685"/>
                    <a:pt x="2753" y="3562"/>
                  </a:cubicBezTo>
                  <a:cubicBezTo>
                    <a:pt x="3039" y="3202"/>
                    <a:pt x="3261" y="2800"/>
                    <a:pt x="3441" y="2376"/>
                  </a:cubicBezTo>
                  <a:cubicBezTo>
                    <a:pt x="3600" y="1974"/>
                    <a:pt x="3769" y="1508"/>
                    <a:pt x="3611" y="1074"/>
                  </a:cubicBezTo>
                  <a:cubicBezTo>
                    <a:pt x="3514" y="802"/>
                    <a:pt x="3247" y="592"/>
                    <a:pt x="2966" y="592"/>
                  </a:cubicBezTo>
                  <a:cubicBezTo>
                    <a:pt x="2941" y="592"/>
                    <a:pt x="2916" y="594"/>
                    <a:pt x="2891" y="598"/>
                  </a:cubicBezTo>
                  <a:cubicBezTo>
                    <a:pt x="2665" y="184"/>
                    <a:pt x="2152" y="1"/>
                    <a:pt x="166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982;p68"/>
            <p:cNvSpPr/>
            <p:nvPr/>
          </p:nvSpPr>
          <p:spPr>
            <a:xfrm>
              <a:off x="4623175" y="4169000"/>
              <a:ext cx="70950" cy="114500"/>
            </a:xfrm>
            <a:custGeom>
              <a:avLst/>
              <a:gdLst/>
              <a:ahLst/>
              <a:cxnLst/>
              <a:rect l="l" t="t" r="r" b="b"/>
              <a:pathLst>
                <a:path w="2838" h="4580" extrusionOk="0">
                  <a:moveTo>
                    <a:pt x="1498" y="1"/>
                  </a:moveTo>
                  <a:cubicBezTo>
                    <a:pt x="969" y="1"/>
                    <a:pt x="455" y="225"/>
                    <a:pt x="360" y="586"/>
                  </a:cubicBezTo>
                  <a:cubicBezTo>
                    <a:pt x="0" y="2015"/>
                    <a:pt x="170" y="2608"/>
                    <a:pt x="551" y="2979"/>
                  </a:cubicBezTo>
                  <a:cubicBezTo>
                    <a:pt x="985" y="3402"/>
                    <a:pt x="1292" y="3370"/>
                    <a:pt x="1240" y="4196"/>
                  </a:cubicBezTo>
                  <a:cubicBezTo>
                    <a:pt x="1320" y="4438"/>
                    <a:pt x="1555" y="4580"/>
                    <a:pt x="1791" y="4580"/>
                  </a:cubicBezTo>
                  <a:cubicBezTo>
                    <a:pt x="1989" y="4580"/>
                    <a:pt x="2187" y="4481"/>
                    <a:pt x="2298" y="4259"/>
                  </a:cubicBezTo>
                  <a:cubicBezTo>
                    <a:pt x="2362" y="3169"/>
                    <a:pt x="2785" y="2365"/>
                    <a:pt x="2785" y="2365"/>
                  </a:cubicBezTo>
                  <a:cubicBezTo>
                    <a:pt x="2785" y="2365"/>
                    <a:pt x="2838" y="988"/>
                    <a:pt x="2668" y="617"/>
                  </a:cubicBezTo>
                  <a:cubicBezTo>
                    <a:pt x="2467" y="185"/>
                    <a:pt x="1976" y="1"/>
                    <a:pt x="1498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983;p68"/>
            <p:cNvSpPr/>
            <p:nvPr/>
          </p:nvSpPr>
          <p:spPr>
            <a:xfrm>
              <a:off x="4611275" y="4145475"/>
              <a:ext cx="86550" cy="73900"/>
            </a:xfrm>
            <a:custGeom>
              <a:avLst/>
              <a:gdLst/>
              <a:ahLst/>
              <a:cxnLst/>
              <a:rect l="l" t="t" r="r" b="b"/>
              <a:pathLst>
                <a:path w="3462" h="2956" extrusionOk="0">
                  <a:moveTo>
                    <a:pt x="1220" y="0"/>
                  </a:moveTo>
                  <a:cubicBezTo>
                    <a:pt x="1202" y="0"/>
                    <a:pt x="1184" y="1"/>
                    <a:pt x="1165" y="2"/>
                  </a:cubicBezTo>
                  <a:cubicBezTo>
                    <a:pt x="911" y="24"/>
                    <a:pt x="667" y="140"/>
                    <a:pt x="476" y="320"/>
                  </a:cubicBezTo>
                  <a:cubicBezTo>
                    <a:pt x="53" y="733"/>
                    <a:pt x="0" y="1431"/>
                    <a:pt x="466" y="1855"/>
                  </a:cubicBezTo>
                  <a:cubicBezTo>
                    <a:pt x="592" y="1971"/>
                    <a:pt x="771" y="2026"/>
                    <a:pt x="947" y="2026"/>
                  </a:cubicBezTo>
                  <a:cubicBezTo>
                    <a:pt x="963" y="2026"/>
                    <a:pt x="979" y="2025"/>
                    <a:pt x="996" y="2024"/>
                  </a:cubicBezTo>
                  <a:cubicBezTo>
                    <a:pt x="1186" y="2014"/>
                    <a:pt x="1377" y="1951"/>
                    <a:pt x="1546" y="1876"/>
                  </a:cubicBezTo>
                  <a:cubicBezTo>
                    <a:pt x="1726" y="1812"/>
                    <a:pt x="1895" y="1739"/>
                    <a:pt x="2075" y="1739"/>
                  </a:cubicBezTo>
                  <a:cubicBezTo>
                    <a:pt x="2224" y="1739"/>
                    <a:pt x="2361" y="1791"/>
                    <a:pt x="2509" y="1812"/>
                  </a:cubicBezTo>
                  <a:cubicBezTo>
                    <a:pt x="2554" y="1823"/>
                    <a:pt x="2604" y="1829"/>
                    <a:pt x="2655" y="1829"/>
                  </a:cubicBezTo>
                  <a:cubicBezTo>
                    <a:pt x="2763" y="1829"/>
                    <a:pt x="2875" y="1803"/>
                    <a:pt x="2954" y="1739"/>
                  </a:cubicBezTo>
                  <a:lnTo>
                    <a:pt x="2954" y="1739"/>
                  </a:lnTo>
                  <a:cubicBezTo>
                    <a:pt x="2954" y="1739"/>
                    <a:pt x="2859" y="2681"/>
                    <a:pt x="3208" y="2956"/>
                  </a:cubicBezTo>
                  <a:lnTo>
                    <a:pt x="3462" y="2786"/>
                  </a:lnTo>
                  <a:cubicBezTo>
                    <a:pt x="3462" y="2786"/>
                    <a:pt x="3452" y="2236"/>
                    <a:pt x="3462" y="1791"/>
                  </a:cubicBezTo>
                  <a:cubicBezTo>
                    <a:pt x="3462" y="1516"/>
                    <a:pt x="3367" y="1294"/>
                    <a:pt x="3134" y="1135"/>
                  </a:cubicBezTo>
                  <a:cubicBezTo>
                    <a:pt x="3229" y="1029"/>
                    <a:pt x="3250" y="849"/>
                    <a:pt x="3198" y="711"/>
                  </a:cubicBezTo>
                  <a:cubicBezTo>
                    <a:pt x="3113" y="457"/>
                    <a:pt x="2890" y="267"/>
                    <a:pt x="2626" y="235"/>
                  </a:cubicBezTo>
                  <a:cubicBezTo>
                    <a:pt x="2572" y="226"/>
                    <a:pt x="2517" y="223"/>
                    <a:pt x="2462" y="223"/>
                  </a:cubicBezTo>
                  <a:cubicBezTo>
                    <a:pt x="2352" y="223"/>
                    <a:pt x="2241" y="235"/>
                    <a:pt x="2129" y="235"/>
                  </a:cubicBezTo>
                  <a:cubicBezTo>
                    <a:pt x="2044" y="235"/>
                    <a:pt x="1959" y="228"/>
                    <a:pt x="1874" y="203"/>
                  </a:cubicBezTo>
                  <a:cubicBezTo>
                    <a:pt x="1657" y="124"/>
                    <a:pt x="1459" y="0"/>
                    <a:pt x="1220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984;p68"/>
            <p:cNvSpPr/>
            <p:nvPr/>
          </p:nvSpPr>
          <p:spPr>
            <a:xfrm>
              <a:off x="4656525" y="4213775"/>
              <a:ext cx="5600" cy="5350"/>
            </a:xfrm>
            <a:custGeom>
              <a:avLst/>
              <a:gdLst/>
              <a:ahLst/>
              <a:cxnLst/>
              <a:rect l="l" t="t" r="r" b="b"/>
              <a:pathLst>
                <a:path w="224" h="214" extrusionOk="0">
                  <a:moveTo>
                    <a:pt x="101" y="0"/>
                  </a:moveTo>
                  <a:cubicBezTo>
                    <a:pt x="46" y="0"/>
                    <a:pt x="10" y="49"/>
                    <a:pt x="0" y="97"/>
                  </a:cubicBezTo>
                  <a:cubicBezTo>
                    <a:pt x="0" y="160"/>
                    <a:pt x="43" y="214"/>
                    <a:pt x="106" y="214"/>
                  </a:cubicBezTo>
                  <a:cubicBezTo>
                    <a:pt x="160" y="214"/>
                    <a:pt x="212" y="171"/>
                    <a:pt x="223" y="118"/>
                  </a:cubicBezTo>
                  <a:cubicBezTo>
                    <a:pt x="223" y="54"/>
                    <a:pt x="181" y="2"/>
                    <a:pt x="117" y="2"/>
                  </a:cubicBezTo>
                  <a:cubicBezTo>
                    <a:pt x="112" y="1"/>
                    <a:pt x="106" y="0"/>
                    <a:pt x="10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985;p68"/>
            <p:cNvSpPr/>
            <p:nvPr/>
          </p:nvSpPr>
          <p:spPr>
            <a:xfrm>
              <a:off x="4657325" y="4214600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43" y="0"/>
                  </a:moveTo>
                  <a:cubicBezTo>
                    <a:pt x="22" y="0"/>
                    <a:pt x="1" y="21"/>
                    <a:pt x="1" y="43"/>
                  </a:cubicBezTo>
                  <a:cubicBezTo>
                    <a:pt x="1" y="64"/>
                    <a:pt x="22" y="75"/>
                    <a:pt x="43" y="85"/>
                  </a:cubicBezTo>
                  <a:cubicBezTo>
                    <a:pt x="64" y="85"/>
                    <a:pt x="85" y="64"/>
                    <a:pt x="85" y="43"/>
                  </a:cubicBezTo>
                  <a:cubicBezTo>
                    <a:pt x="85" y="21"/>
                    <a:pt x="64" y="0"/>
                    <a:pt x="43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986;p68"/>
            <p:cNvSpPr/>
            <p:nvPr/>
          </p:nvSpPr>
          <p:spPr>
            <a:xfrm>
              <a:off x="4635625" y="4212450"/>
              <a:ext cx="5575" cy="537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03" y="0"/>
                  </a:moveTo>
                  <a:cubicBezTo>
                    <a:pt x="55" y="0"/>
                    <a:pt x="10" y="48"/>
                    <a:pt x="0" y="97"/>
                  </a:cubicBezTo>
                  <a:cubicBezTo>
                    <a:pt x="0" y="161"/>
                    <a:pt x="43" y="213"/>
                    <a:pt x="106" y="213"/>
                  </a:cubicBezTo>
                  <a:cubicBezTo>
                    <a:pt x="112" y="214"/>
                    <a:pt x="117" y="215"/>
                    <a:pt x="123" y="215"/>
                  </a:cubicBezTo>
                  <a:cubicBezTo>
                    <a:pt x="177" y="215"/>
                    <a:pt x="213" y="166"/>
                    <a:pt x="222" y="118"/>
                  </a:cubicBezTo>
                  <a:cubicBezTo>
                    <a:pt x="222" y="55"/>
                    <a:pt x="180" y="2"/>
                    <a:pt x="116" y="2"/>
                  </a:cubicBezTo>
                  <a:cubicBezTo>
                    <a:pt x="112" y="1"/>
                    <a:pt x="108" y="0"/>
                    <a:pt x="103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987;p68"/>
            <p:cNvSpPr/>
            <p:nvPr/>
          </p:nvSpPr>
          <p:spPr>
            <a:xfrm>
              <a:off x="4636400" y="421327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43" y="1"/>
                  </a:moveTo>
                  <a:cubicBezTo>
                    <a:pt x="22" y="1"/>
                    <a:pt x="1" y="22"/>
                    <a:pt x="1" y="43"/>
                  </a:cubicBezTo>
                  <a:cubicBezTo>
                    <a:pt x="1" y="64"/>
                    <a:pt x="22" y="85"/>
                    <a:pt x="43" y="85"/>
                  </a:cubicBezTo>
                  <a:cubicBezTo>
                    <a:pt x="64" y="85"/>
                    <a:pt x="85" y="64"/>
                    <a:pt x="85" y="43"/>
                  </a:cubicBezTo>
                  <a:cubicBezTo>
                    <a:pt x="85" y="22"/>
                    <a:pt x="64" y="1"/>
                    <a:pt x="4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988;p68"/>
            <p:cNvSpPr/>
            <p:nvPr/>
          </p:nvSpPr>
          <p:spPr>
            <a:xfrm>
              <a:off x="4631650" y="4202825"/>
              <a:ext cx="12475" cy="4825"/>
            </a:xfrm>
            <a:custGeom>
              <a:avLst/>
              <a:gdLst/>
              <a:ahLst/>
              <a:cxnLst/>
              <a:rect l="l" t="t" r="r" b="b"/>
              <a:pathLst>
                <a:path w="499" h="193" extrusionOk="0">
                  <a:moveTo>
                    <a:pt x="259" y="1"/>
                  </a:moveTo>
                  <a:cubicBezTo>
                    <a:pt x="180" y="1"/>
                    <a:pt x="101" y="27"/>
                    <a:pt x="32" y="80"/>
                  </a:cubicBezTo>
                  <a:cubicBezTo>
                    <a:pt x="11" y="90"/>
                    <a:pt x="0" y="132"/>
                    <a:pt x="21" y="165"/>
                  </a:cubicBezTo>
                  <a:cubicBezTo>
                    <a:pt x="33" y="182"/>
                    <a:pt x="48" y="190"/>
                    <a:pt x="63" y="190"/>
                  </a:cubicBezTo>
                  <a:cubicBezTo>
                    <a:pt x="75" y="190"/>
                    <a:pt x="86" y="184"/>
                    <a:pt x="96" y="175"/>
                  </a:cubicBezTo>
                  <a:cubicBezTo>
                    <a:pt x="136" y="142"/>
                    <a:pt x="189" y="129"/>
                    <a:pt x="240" y="129"/>
                  </a:cubicBezTo>
                  <a:cubicBezTo>
                    <a:pt x="256" y="129"/>
                    <a:pt x="272" y="130"/>
                    <a:pt x="286" y="132"/>
                  </a:cubicBezTo>
                  <a:cubicBezTo>
                    <a:pt x="318" y="132"/>
                    <a:pt x="350" y="144"/>
                    <a:pt x="381" y="165"/>
                  </a:cubicBezTo>
                  <a:cubicBezTo>
                    <a:pt x="397" y="172"/>
                    <a:pt x="420" y="193"/>
                    <a:pt x="444" y="193"/>
                  </a:cubicBezTo>
                  <a:cubicBezTo>
                    <a:pt x="451" y="193"/>
                    <a:pt x="459" y="191"/>
                    <a:pt x="466" y="186"/>
                  </a:cubicBezTo>
                  <a:lnTo>
                    <a:pt x="477" y="175"/>
                  </a:lnTo>
                  <a:cubicBezTo>
                    <a:pt x="498" y="144"/>
                    <a:pt x="498" y="101"/>
                    <a:pt x="477" y="80"/>
                  </a:cubicBezTo>
                  <a:cubicBezTo>
                    <a:pt x="414" y="27"/>
                    <a:pt x="337" y="1"/>
                    <a:pt x="259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989;p68"/>
            <p:cNvSpPr/>
            <p:nvPr/>
          </p:nvSpPr>
          <p:spPr>
            <a:xfrm>
              <a:off x="4653350" y="4204225"/>
              <a:ext cx="14050" cy="5475"/>
            </a:xfrm>
            <a:custGeom>
              <a:avLst/>
              <a:gdLst/>
              <a:ahLst/>
              <a:cxnLst/>
              <a:rect l="l" t="t" r="r" b="b"/>
              <a:pathLst>
                <a:path w="562" h="219" extrusionOk="0">
                  <a:moveTo>
                    <a:pt x="249" y="1"/>
                  </a:moveTo>
                  <a:cubicBezTo>
                    <a:pt x="174" y="1"/>
                    <a:pt x="100" y="19"/>
                    <a:pt x="33" y="55"/>
                  </a:cubicBezTo>
                  <a:cubicBezTo>
                    <a:pt x="0" y="66"/>
                    <a:pt x="0" y="109"/>
                    <a:pt x="11" y="140"/>
                  </a:cubicBezTo>
                  <a:lnTo>
                    <a:pt x="33" y="161"/>
                  </a:lnTo>
                  <a:cubicBezTo>
                    <a:pt x="42" y="168"/>
                    <a:pt x="52" y="170"/>
                    <a:pt x="62" y="170"/>
                  </a:cubicBezTo>
                  <a:cubicBezTo>
                    <a:pt x="84" y="170"/>
                    <a:pt x="106" y="158"/>
                    <a:pt x="127" y="151"/>
                  </a:cubicBezTo>
                  <a:cubicBezTo>
                    <a:pt x="170" y="130"/>
                    <a:pt x="202" y="130"/>
                    <a:pt x="244" y="130"/>
                  </a:cubicBezTo>
                  <a:cubicBezTo>
                    <a:pt x="318" y="130"/>
                    <a:pt x="392" y="151"/>
                    <a:pt x="445" y="204"/>
                  </a:cubicBezTo>
                  <a:cubicBezTo>
                    <a:pt x="459" y="213"/>
                    <a:pt x="476" y="218"/>
                    <a:pt x="492" y="218"/>
                  </a:cubicBezTo>
                  <a:cubicBezTo>
                    <a:pt x="511" y="218"/>
                    <a:pt x="529" y="211"/>
                    <a:pt x="541" y="193"/>
                  </a:cubicBezTo>
                  <a:cubicBezTo>
                    <a:pt x="562" y="172"/>
                    <a:pt x="562" y="130"/>
                    <a:pt x="530" y="109"/>
                  </a:cubicBezTo>
                  <a:cubicBezTo>
                    <a:pt x="451" y="35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990;p68"/>
            <p:cNvSpPr/>
            <p:nvPr/>
          </p:nvSpPr>
          <p:spPr>
            <a:xfrm>
              <a:off x="4641450" y="4225700"/>
              <a:ext cx="14025" cy="5350"/>
            </a:xfrm>
            <a:custGeom>
              <a:avLst/>
              <a:gdLst/>
              <a:ahLst/>
              <a:cxnLst/>
              <a:rect l="l" t="t" r="r" b="b"/>
              <a:pathLst>
                <a:path w="561" h="214" extrusionOk="0">
                  <a:moveTo>
                    <a:pt x="498" y="0"/>
                  </a:moveTo>
                  <a:cubicBezTo>
                    <a:pt x="479" y="0"/>
                    <a:pt x="458" y="9"/>
                    <a:pt x="445" y="22"/>
                  </a:cubicBezTo>
                  <a:cubicBezTo>
                    <a:pt x="417" y="58"/>
                    <a:pt x="331" y="103"/>
                    <a:pt x="236" y="103"/>
                  </a:cubicBezTo>
                  <a:cubicBezTo>
                    <a:pt x="189" y="103"/>
                    <a:pt x="140" y="92"/>
                    <a:pt x="95" y="64"/>
                  </a:cubicBezTo>
                  <a:cubicBezTo>
                    <a:pt x="88" y="57"/>
                    <a:pt x="78" y="54"/>
                    <a:pt x="67" y="54"/>
                  </a:cubicBezTo>
                  <a:cubicBezTo>
                    <a:pt x="48" y="54"/>
                    <a:pt x="28" y="65"/>
                    <a:pt x="22" y="86"/>
                  </a:cubicBezTo>
                  <a:cubicBezTo>
                    <a:pt x="0" y="107"/>
                    <a:pt x="10" y="139"/>
                    <a:pt x="43" y="160"/>
                  </a:cubicBezTo>
                  <a:cubicBezTo>
                    <a:pt x="95" y="191"/>
                    <a:pt x="159" y="213"/>
                    <a:pt x="212" y="213"/>
                  </a:cubicBezTo>
                  <a:cubicBezTo>
                    <a:pt x="223" y="214"/>
                    <a:pt x="233" y="214"/>
                    <a:pt x="243" y="214"/>
                  </a:cubicBezTo>
                  <a:cubicBezTo>
                    <a:pt x="368" y="214"/>
                    <a:pt x="481" y="155"/>
                    <a:pt x="540" y="97"/>
                  </a:cubicBezTo>
                  <a:cubicBezTo>
                    <a:pt x="561" y="64"/>
                    <a:pt x="551" y="33"/>
                    <a:pt x="530" y="12"/>
                  </a:cubicBezTo>
                  <a:cubicBezTo>
                    <a:pt x="522" y="4"/>
                    <a:pt x="510" y="0"/>
                    <a:pt x="498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991;p68"/>
            <p:cNvSpPr/>
            <p:nvPr/>
          </p:nvSpPr>
          <p:spPr>
            <a:xfrm>
              <a:off x="4643025" y="4219275"/>
              <a:ext cx="4800" cy="3550"/>
            </a:xfrm>
            <a:custGeom>
              <a:avLst/>
              <a:gdLst/>
              <a:ahLst/>
              <a:cxnLst/>
              <a:rect l="l" t="t" r="r" b="b"/>
              <a:pathLst>
                <a:path w="192" h="142" extrusionOk="0">
                  <a:moveTo>
                    <a:pt x="98" y="0"/>
                  </a:moveTo>
                  <a:cubicBezTo>
                    <a:pt x="90" y="0"/>
                    <a:pt x="82" y="1"/>
                    <a:pt x="75" y="4"/>
                  </a:cubicBezTo>
                  <a:cubicBezTo>
                    <a:pt x="43" y="4"/>
                    <a:pt x="1" y="36"/>
                    <a:pt x="22" y="131"/>
                  </a:cubicBezTo>
                  <a:cubicBezTo>
                    <a:pt x="32" y="142"/>
                    <a:pt x="32" y="142"/>
                    <a:pt x="43" y="142"/>
                  </a:cubicBezTo>
                  <a:cubicBezTo>
                    <a:pt x="53" y="142"/>
                    <a:pt x="53" y="131"/>
                    <a:pt x="53" y="121"/>
                  </a:cubicBezTo>
                  <a:cubicBezTo>
                    <a:pt x="43" y="67"/>
                    <a:pt x="53" y="36"/>
                    <a:pt x="75" y="25"/>
                  </a:cubicBezTo>
                  <a:cubicBezTo>
                    <a:pt x="107" y="25"/>
                    <a:pt x="128" y="36"/>
                    <a:pt x="159" y="57"/>
                  </a:cubicBezTo>
                  <a:cubicBezTo>
                    <a:pt x="170" y="57"/>
                    <a:pt x="180" y="57"/>
                    <a:pt x="180" y="46"/>
                  </a:cubicBezTo>
                  <a:cubicBezTo>
                    <a:pt x="191" y="46"/>
                    <a:pt x="191" y="36"/>
                    <a:pt x="180" y="36"/>
                  </a:cubicBezTo>
                  <a:cubicBezTo>
                    <a:pt x="149" y="12"/>
                    <a:pt x="123" y="0"/>
                    <a:pt x="98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992;p68"/>
            <p:cNvSpPr/>
            <p:nvPr/>
          </p:nvSpPr>
          <p:spPr>
            <a:xfrm>
              <a:off x="4685900" y="4214525"/>
              <a:ext cx="20400" cy="18525"/>
            </a:xfrm>
            <a:custGeom>
              <a:avLst/>
              <a:gdLst/>
              <a:ahLst/>
              <a:cxnLst/>
              <a:rect l="l" t="t" r="r" b="b"/>
              <a:pathLst>
                <a:path w="816" h="741" extrusionOk="0">
                  <a:moveTo>
                    <a:pt x="490" y="0"/>
                  </a:moveTo>
                  <a:cubicBezTo>
                    <a:pt x="382" y="0"/>
                    <a:pt x="263" y="52"/>
                    <a:pt x="170" y="151"/>
                  </a:cubicBezTo>
                  <a:cubicBezTo>
                    <a:pt x="22" y="311"/>
                    <a:pt x="1" y="544"/>
                    <a:pt x="128" y="671"/>
                  </a:cubicBezTo>
                  <a:cubicBezTo>
                    <a:pt x="179" y="718"/>
                    <a:pt x="248" y="740"/>
                    <a:pt x="322" y="740"/>
                  </a:cubicBezTo>
                  <a:cubicBezTo>
                    <a:pt x="431" y="740"/>
                    <a:pt x="552" y="691"/>
                    <a:pt x="646" y="596"/>
                  </a:cubicBezTo>
                  <a:cubicBezTo>
                    <a:pt x="795" y="427"/>
                    <a:pt x="816" y="194"/>
                    <a:pt x="689" y="78"/>
                  </a:cubicBezTo>
                  <a:cubicBezTo>
                    <a:pt x="636" y="25"/>
                    <a:pt x="566" y="0"/>
                    <a:pt x="49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993;p68"/>
            <p:cNvSpPr/>
            <p:nvPr/>
          </p:nvSpPr>
          <p:spPr>
            <a:xfrm>
              <a:off x="4691450" y="4217550"/>
              <a:ext cx="11675" cy="11625"/>
            </a:xfrm>
            <a:custGeom>
              <a:avLst/>
              <a:gdLst/>
              <a:ahLst/>
              <a:cxnLst/>
              <a:rect l="l" t="t" r="r" b="b"/>
              <a:pathLst>
                <a:path w="467" h="465" extrusionOk="0">
                  <a:moveTo>
                    <a:pt x="246" y="1"/>
                  </a:moveTo>
                  <a:cubicBezTo>
                    <a:pt x="213" y="1"/>
                    <a:pt x="180" y="7"/>
                    <a:pt x="149" y="20"/>
                  </a:cubicBezTo>
                  <a:cubicBezTo>
                    <a:pt x="107" y="42"/>
                    <a:pt x="86" y="63"/>
                    <a:pt x="64" y="84"/>
                  </a:cubicBezTo>
                  <a:cubicBezTo>
                    <a:pt x="33" y="115"/>
                    <a:pt x="22" y="158"/>
                    <a:pt x="33" y="200"/>
                  </a:cubicBezTo>
                  <a:cubicBezTo>
                    <a:pt x="43" y="232"/>
                    <a:pt x="75" y="253"/>
                    <a:pt x="97" y="274"/>
                  </a:cubicBezTo>
                  <a:cubicBezTo>
                    <a:pt x="107" y="285"/>
                    <a:pt x="118" y="296"/>
                    <a:pt x="128" y="317"/>
                  </a:cubicBezTo>
                  <a:cubicBezTo>
                    <a:pt x="139" y="338"/>
                    <a:pt x="139" y="369"/>
                    <a:pt x="118" y="390"/>
                  </a:cubicBezTo>
                  <a:cubicBezTo>
                    <a:pt x="105" y="403"/>
                    <a:pt x="89" y="408"/>
                    <a:pt x="73" y="408"/>
                  </a:cubicBezTo>
                  <a:cubicBezTo>
                    <a:pt x="62" y="408"/>
                    <a:pt x="52" y="406"/>
                    <a:pt x="43" y="401"/>
                  </a:cubicBezTo>
                  <a:cubicBezTo>
                    <a:pt x="40" y="398"/>
                    <a:pt x="36" y="397"/>
                    <a:pt x="32" y="397"/>
                  </a:cubicBezTo>
                  <a:cubicBezTo>
                    <a:pt x="21" y="397"/>
                    <a:pt x="9" y="404"/>
                    <a:pt x="1" y="412"/>
                  </a:cubicBezTo>
                  <a:cubicBezTo>
                    <a:pt x="1" y="423"/>
                    <a:pt x="1" y="444"/>
                    <a:pt x="12" y="444"/>
                  </a:cubicBezTo>
                  <a:cubicBezTo>
                    <a:pt x="33" y="454"/>
                    <a:pt x="43" y="465"/>
                    <a:pt x="64" y="465"/>
                  </a:cubicBezTo>
                  <a:cubicBezTo>
                    <a:pt x="97" y="465"/>
                    <a:pt x="128" y="454"/>
                    <a:pt x="160" y="433"/>
                  </a:cubicBezTo>
                  <a:cubicBezTo>
                    <a:pt x="191" y="390"/>
                    <a:pt x="202" y="338"/>
                    <a:pt x="181" y="285"/>
                  </a:cubicBezTo>
                  <a:cubicBezTo>
                    <a:pt x="170" y="263"/>
                    <a:pt x="149" y="242"/>
                    <a:pt x="128" y="232"/>
                  </a:cubicBezTo>
                  <a:cubicBezTo>
                    <a:pt x="107" y="211"/>
                    <a:pt x="97" y="200"/>
                    <a:pt x="86" y="179"/>
                  </a:cubicBezTo>
                  <a:cubicBezTo>
                    <a:pt x="86" y="158"/>
                    <a:pt x="86" y="136"/>
                    <a:pt x="107" y="115"/>
                  </a:cubicBezTo>
                  <a:lnTo>
                    <a:pt x="128" y="94"/>
                  </a:lnTo>
                  <a:cubicBezTo>
                    <a:pt x="160" y="105"/>
                    <a:pt x="191" y="115"/>
                    <a:pt x="202" y="126"/>
                  </a:cubicBezTo>
                  <a:cubicBezTo>
                    <a:pt x="224" y="158"/>
                    <a:pt x="234" y="190"/>
                    <a:pt x="224" y="211"/>
                  </a:cubicBezTo>
                  <a:cubicBezTo>
                    <a:pt x="224" y="232"/>
                    <a:pt x="234" y="242"/>
                    <a:pt x="245" y="253"/>
                  </a:cubicBezTo>
                  <a:lnTo>
                    <a:pt x="255" y="253"/>
                  </a:lnTo>
                  <a:cubicBezTo>
                    <a:pt x="266" y="253"/>
                    <a:pt x="276" y="242"/>
                    <a:pt x="276" y="232"/>
                  </a:cubicBezTo>
                  <a:cubicBezTo>
                    <a:pt x="287" y="179"/>
                    <a:pt x="276" y="136"/>
                    <a:pt x="255" y="94"/>
                  </a:cubicBezTo>
                  <a:cubicBezTo>
                    <a:pt x="245" y="84"/>
                    <a:pt x="224" y="73"/>
                    <a:pt x="213" y="63"/>
                  </a:cubicBezTo>
                  <a:cubicBezTo>
                    <a:pt x="224" y="60"/>
                    <a:pt x="236" y="58"/>
                    <a:pt x="249" y="58"/>
                  </a:cubicBezTo>
                  <a:cubicBezTo>
                    <a:pt x="282" y="58"/>
                    <a:pt x="317" y="68"/>
                    <a:pt x="340" y="84"/>
                  </a:cubicBezTo>
                  <a:cubicBezTo>
                    <a:pt x="382" y="105"/>
                    <a:pt x="414" y="169"/>
                    <a:pt x="382" y="221"/>
                  </a:cubicBezTo>
                  <a:cubicBezTo>
                    <a:pt x="382" y="232"/>
                    <a:pt x="382" y="253"/>
                    <a:pt x="393" y="253"/>
                  </a:cubicBezTo>
                  <a:cubicBezTo>
                    <a:pt x="399" y="256"/>
                    <a:pt x="404" y="257"/>
                    <a:pt x="409" y="257"/>
                  </a:cubicBezTo>
                  <a:cubicBezTo>
                    <a:pt x="420" y="257"/>
                    <a:pt x="428" y="250"/>
                    <a:pt x="435" y="242"/>
                  </a:cubicBezTo>
                  <a:cubicBezTo>
                    <a:pt x="467" y="179"/>
                    <a:pt x="446" y="73"/>
                    <a:pt x="372" y="30"/>
                  </a:cubicBezTo>
                  <a:cubicBezTo>
                    <a:pt x="335" y="12"/>
                    <a:pt x="291" y="1"/>
                    <a:pt x="24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994;p68"/>
            <p:cNvSpPr/>
            <p:nvPr/>
          </p:nvSpPr>
          <p:spPr>
            <a:xfrm>
              <a:off x="4253425" y="4614775"/>
              <a:ext cx="284300" cy="235875"/>
            </a:xfrm>
            <a:custGeom>
              <a:avLst/>
              <a:gdLst/>
              <a:ahLst/>
              <a:cxnLst/>
              <a:rect l="l" t="t" r="r" b="b"/>
              <a:pathLst>
                <a:path w="11372" h="9435" extrusionOk="0">
                  <a:moveTo>
                    <a:pt x="1" y="1"/>
                  </a:moveTo>
                  <a:lnTo>
                    <a:pt x="1" y="9434"/>
                  </a:lnTo>
                  <a:lnTo>
                    <a:pt x="11371" y="9434"/>
                  </a:lnTo>
                  <a:lnTo>
                    <a:pt x="11371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995;p68"/>
            <p:cNvSpPr/>
            <p:nvPr/>
          </p:nvSpPr>
          <p:spPr>
            <a:xfrm>
              <a:off x="4371725" y="4614775"/>
              <a:ext cx="166000" cy="235875"/>
            </a:xfrm>
            <a:custGeom>
              <a:avLst/>
              <a:gdLst/>
              <a:ahLst/>
              <a:cxnLst/>
              <a:rect l="l" t="t" r="r" b="b"/>
              <a:pathLst>
                <a:path w="6640" h="9435" extrusionOk="0">
                  <a:moveTo>
                    <a:pt x="1" y="1"/>
                  </a:moveTo>
                  <a:cubicBezTo>
                    <a:pt x="1" y="12"/>
                    <a:pt x="1" y="22"/>
                    <a:pt x="12" y="33"/>
                  </a:cubicBezTo>
                  <a:lnTo>
                    <a:pt x="3304" y="3506"/>
                  </a:lnTo>
                  <a:lnTo>
                    <a:pt x="3304" y="6162"/>
                  </a:lnTo>
                  <a:lnTo>
                    <a:pt x="12" y="9402"/>
                  </a:lnTo>
                  <a:cubicBezTo>
                    <a:pt x="1" y="9413"/>
                    <a:pt x="1" y="9423"/>
                    <a:pt x="1" y="9434"/>
                  </a:cubicBezTo>
                  <a:lnTo>
                    <a:pt x="96" y="9434"/>
                  </a:lnTo>
                  <a:lnTo>
                    <a:pt x="3336" y="6226"/>
                  </a:lnTo>
                  <a:lnTo>
                    <a:pt x="6586" y="9434"/>
                  </a:lnTo>
                  <a:lnTo>
                    <a:pt x="6639" y="9434"/>
                  </a:lnTo>
                  <a:lnTo>
                    <a:pt x="6639" y="9381"/>
                  </a:lnTo>
                  <a:lnTo>
                    <a:pt x="3378" y="6162"/>
                  </a:lnTo>
                  <a:lnTo>
                    <a:pt x="3378" y="3506"/>
                  </a:lnTo>
                  <a:lnTo>
                    <a:pt x="6639" y="64"/>
                  </a:lnTo>
                  <a:lnTo>
                    <a:pt x="6639" y="1"/>
                  </a:lnTo>
                  <a:lnTo>
                    <a:pt x="6586" y="1"/>
                  </a:lnTo>
                  <a:lnTo>
                    <a:pt x="3336" y="343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996;p68"/>
            <p:cNvSpPr/>
            <p:nvPr/>
          </p:nvSpPr>
          <p:spPr>
            <a:xfrm>
              <a:off x="4372800" y="4614775"/>
              <a:ext cx="200650" cy="68850"/>
            </a:xfrm>
            <a:custGeom>
              <a:avLst/>
              <a:gdLst/>
              <a:ahLst/>
              <a:cxnLst/>
              <a:rect l="l" t="t" r="r" b="b"/>
              <a:pathLst>
                <a:path w="8026" h="2754" extrusionOk="0">
                  <a:moveTo>
                    <a:pt x="0" y="1"/>
                  </a:moveTo>
                  <a:lnTo>
                    <a:pt x="1430" y="2753"/>
                  </a:lnTo>
                  <a:lnTo>
                    <a:pt x="8025" y="2753"/>
                  </a:lnTo>
                  <a:lnTo>
                    <a:pt x="6596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997;p68"/>
            <p:cNvSpPr/>
            <p:nvPr/>
          </p:nvSpPr>
          <p:spPr>
            <a:xfrm>
              <a:off x="4132200" y="4614775"/>
              <a:ext cx="240625" cy="235875"/>
            </a:xfrm>
            <a:custGeom>
              <a:avLst/>
              <a:gdLst/>
              <a:ahLst/>
              <a:cxnLst/>
              <a:rect l="l" t="t" r="r" b="b"/>
              <a:pathLst>
                <a:path w="9625" h="9435" extrusionOk="0">
                  <a:moveTo>
                    <a:pt x="1" y="1"/>
                  </a:moveTo>
                  <a:lnTo>
                    <a:pt x="1" y="9434"/>
                  </a:lnTo>
                  <a:lnTo>
                    <a:pt x="9624" y="9434"/>
                  </a:lnTo>
                  <a:lnTo>
                    <a:pt x="962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998;p68"/>
            <p:cNvSpPr/>
            <p:nvPr/>
          </p:nvSpPr>
          <p:spPr>
            <a:xfrm>
              <a:off x="4157100" y="4784450"/>
              <a:ext cx="195600" cy="6100"/>
            </a:xfrm>
            <a:custGeom>
              <a:avLst/>
              <a:gdLst/>
              <a:ahLst/>
              <a:cxnLst/>
              <a:rect l="l" t="t" r="r" b="b"/>
              <a:pathLst>
                <a:path w="7824" h="244" extrusionOk="0">
                  <a:moveTo>
                    <a:pt x="0" y="1"/>
                  </a:moveTo>
                  <a:lnTo>
                    <a:pt x="0" y="244"/>
                  </a:lnTo>
                  <a:lnTo>
                    <a:pt x="7823" y="244"/>
                  </a:lnTo>
                  <a:lnTo>
                    <a:pt x="7823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999;p68"/>
            <p:cNvSpPr/>
            <p:nvPr/>
          </p:nvSpPr>
          <p:spPr>
            <a:xfrm>
              <a:off x="4157100" y="4710875"/>
              <a:ext cx="195600" cy="6100"/>
            </a:xfrm>
            <a:custGeom>
              <a:avLst/>
              <a:gdLst/>
              <a:ahLst/>
              <a:cxnLst/>
              <a:rect l="l" t="t" r="r" b="b"/>
              <a:pathLst>
                <a:path w="7824" h="244" extrusionOk="0">
                  <a:moveTo>
                    <a:pt x="0" y="0"/>
                  </a:moveTo>
                  <a:lnTo>
                    <a:pt x="0" y="243"/>
                  </a:lnTo>
                  <a:lnTo>
                    <a:pt x="7823" y="243"/>
                  </a:lnTo>
                  <a:lnTo>
                    <a:pt x="7823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00;p68"/>
            <p:cNvSpPr/>
            <p:nvPr/>
          </p:nvSpPr>
          <p:spPr>
            <a:xfrm>
              <a:off x="4084050" y="4614775"/>
              <a:ext cx="288775" cy="68850"/>
            </a:xfrm>
            <a:custGeom>
              <a:avLst/>
              <a:gdLst/>
              <a:ahLst/>
              <a:cxnLst/>
              <a:rect l="l" t="t" r="r" b="b"/>
              <a:pathLst>
                <a:path w="11551" h="2754" extrusionOk="0">
                  <a:moveTo>
                    <a:pt x="1927" y="1"/>
                  </a:moveTo>
                  <a:lnTo>
                    <a:pt x="0" y="2753"/>
                  </a:lnTo>
                  <a:lnTo>
                    <a:pt x="9623" y="2753"/>
                  </a:lnTo>
                  <a:lnTo>
                    <a:pt x="11550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"/>
            <a:ext cx="9144000" cy="6602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7196" y="83072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en-US" kern="12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825" y="779460"/>
            <a:ext cx="337366" cy="5309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24635" y="102889"/>
            <a:ext cx="3429000" cy="484748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8793" y="830724"/>
            <a:ext cx="3429000" cy="438581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algn="just" defTabSz="685783">
              <a:buClrTx/>
            </a:pPr>
            <a:r>
              <a:rPr lang="en-US" sz="2400" b="1" kern="1200" dirty="0">
                <a:solidFill>
                  <a:srgbClr val="F265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" y="1480054"/>
            <a:ext cx="9144000" cy="283923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marL="342892" indent="-342892" defTabSz="685783">
              <a:buClrTx/>
              <a:buFont typeface="Courier New" panose="02070309020205020404" pitchFamily="49" charset="0"/>
              <a:buChar char="o"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Gain an overview about the topic </a:t>
            </a:r>
            <a:r>
              <a:rPr lang="en-US" sz="3600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a better community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892" indent="-342892" defTabSz="685783">
              <a:buClrTx/>
              <a:buFont typeface="Courier New" panose="02070309020205020404" pitchFamily="49" charset="0"/>
              <a:buChar char="o"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Vocabulary/ </a:t>
            </a:r>
            <a:r>
              <a:rPr lang="en-US" sz="36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adj</a:t>
            </a: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talk about voluntary </a:t>
            </a: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</a:t>
            </a:r>
          </a:p>
          <a:p>
            <a:pPr marL="342892" indent="-342892" defTabSz="685783">
              <a:buClrTx/>
              <a:buFont typeface="Courier New" panose="02070309020205020404" pitchFamily="49" charset="0"/>
              <a:buChar char="o"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Using past simple/ continuous with when/ While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2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47"/>
          <p:cNvSpPr/>
          <p:nvPr/>
        </p:nvSpPr>
        <p:spPr>
          <a:xfrm>
            <a:off x="-298075" y="585979"/>
            <a:ext cx="9630750" cy="1810175"/>
          </a:xfrm>
          <a:custGeom>
            <a:avLst/>
            <a:gdLst/>
            <a:ahLst/>
            <a:cxnLst/>
            <a:rect l="l" t="t" r="r" b="b"/>
            <a:pathLst>
              <a:path w="385230" h="72407" extrusionOk="0">
                <a:moveTo>
                  <a:pt x="0" y="1859"/>
                </a:moveTo>
                <a:cubicBezTo>
                  <a:pt x="0" y="11079"/>
                  <a:pt x="11499" y="19317"/>
                  <a:pt x="20673" y="20234"/>
                </a:cubicBezTo>
                <a:cubicBezTo>
                  <a:pt x="30799" y="21246"/>
                  <a:pt x="46564" y="17147"/>
                  <a:pt x="48236" y="7109"/>
                </a:cubicBezTo>
                <a:cubicBezTo>
                  <a:pt x="48690" y="4386"/>
                  <a:pt x="46261" y="-655"/>
                  <a:pt x="43642" y="218"/>
                </a:cubicBezTo>
                <a:cubicBezTo>
                  <a:pt x="39726" y="1523"/>
                  <a:pt x="37592" y="6623"/>
                  <a:pt x="37080" y="10718"/>
                </a:cubicBezTo>
                <a:cubicBezTo>
                  <a:pt x="36102" y="18547"/>
                  <a:pt x="45783" y="26070"/>
                  <a:pt x="53486" y="27781"/>
                </a:cubicBezTo>
                <a:cubicBezTo>
                  <a:pt x="62274" y="29732"/>
                  <a:pt x="72035" y="28825"/>
                  <a:pt x="80393" y="25484"/>
                </a:cubicBezTo>
                <a:cubicBezTo>
                  <a:pt x="86183" y="23169"/>
                  <a:pt x="89582" y="16788"/>
                  <a:pt x="95159" y="14000"/>
                </a:cubicBezTo>
                <a:cubicBezTo>
                  <a:pt x="105586" y="8789"/>
                  <a:pt x="116659" y="2261"/>
                  <a:pt x="128301" y="2843"/>
                </a:cubicBezTo>
                <a:cubicBezTo>
                  <a:pt x="143511" y="3603"/>
                  <a:pt x="153694" y="19660"/>
                  <a:pt x="166364" y="28109"/>
                </a:cubicBezTo>
                <a:cubicBezTo>
                  <a:pt x="180519" y="37548"/>
                  <a:pt x="199660" y="39175"/>
                  <a:pt x="216569" y="37297"/>
                </a:cubicBezTo>
                <a:cubicBezTo>
                  <a:pt x="224263" y="36442"/>
                  <a:pt x="230799" y="31195"/>
                  <a:pt x="237898" y="28109"/>
                </a:cubicBezTo>
                <a:cubicBezTo>
                  <a:pt x="250769" y="22513"/>
                  <a:pt x="264146" y="18118"/>
                  <a:pt x="276945" y="12359"/>
                </a:cubicBezTo>
                <a:cubicBezTo>
                  <a:pt x="282592" y="9818"/>
                  <a:pt x="288711" y="8482"/>
                  <a:pt x="294665" y="6781"/>
                </a:cubicBezTo>
                <a:cubicBezTo>
                  <a:pt x="296935" y="6132"/>
                  <a:pt x="299363" y="4264"/>
                  <a:pt x="301556" y="5140"/>
                </a:cubicBezTo>
                <a:cubicBezTo>
                  <a:pt x="313119" y="9762"/>
                  <a:pt x="315546" y="26071"/>
                  <a:pt x="324853" y="34344"/>
                </a:cubicBezTo>
                <a:cubicBezTo>
                  <a:pt x="333543" y="42069"/>
                  <a:pt x="351413" y="45191"/>
                  <a:pt x="359635" y="36969"/>
                </a:cubicBezTo>
                <a:cubicBezTo>
                  <a:pt x="363304" y="33300"/>
                  <a:pt x="359635" y="20563"/>
                  <a:pt x="354713" y="22203"/>
                </a:cubicBezTo>
                <a:cubicBezTo>
                  <a:pt x="345056" y="25420"/>
                  <a:pt x="344281" y="44053"/>
                  <a:pt x="350119" y="52391"/>
                </a:cubicBezTo>
                <a:cubicBezTo>
                  <a:pt x="357845" y="63427"/>
                  <a:pt x="380970" y="59626"/>
                  <a:pt x="385230" y="72407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078" name="Google Shape;1078;p47"/>
          <p:cNvGrpSpPr/>
          <p:nvPr/>
        </p:nvGrpSpPr>
        <p:grpSpPr>
          <a:xfrm flipH="1">
            <a:off x="4135183" y="-4543"/>
            <a:ext cx="1654359" cy="1686321"/>
            <a:chOff x="1856136" y="1549944"/>
            <a:chExt cx="306652" cy="312583"/>
          </a:xfrm>
        </p:grpSpPr>
        <p:sp>
          <p:nvSpPr>
            <p:cNvPr id="1079" name="Google Shape;1079;p4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4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4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4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4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4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085;p4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086;p4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4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4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4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90" name="Google Shape;1090;p47"/>
          <p:cNvGrpSpPr/>
          <p:nvPr/>
        </p:nvGrpSpPr>
        <p:grpSpPr>
          <a:xfrm>
            <a:off x="6765509" y="383796"/>
            <a:ext cx="1293091" cy="1318036"/>
            <a:chOff x="1856136" y="1549944"/>
            <a:chExt cx="306652" cy="312583"/>
          </a:xfrm>
        </p:grpSpPr>
        <p:sp>
          <p:nvSpPr>
            <p:cNvPr id="1091" name="Google Shape;1091;p4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4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093;p4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094;p4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095;p4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4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4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098;p4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099;p4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100;p4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101;p4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21818" y="1714104"/>
            <a:ext cx="8927294" cy="3323977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marL="457142" indent="-457142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Do exercises in the </a:t>
            </a:r>
            <a:r>
              <a:rPr lang="en-US" sz="2800" dirty="0" smtClean="0"/>
              <a:t>workbook</a:t>
            </a:r>
          </a:p>
          <a:p>
            <a:pPr marL="457142" indent="-457142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/>
              <a:t>Write </a:t>
            </a:r>
            <a:r>
              <a:rPr lang="en-US" sz="2800" dirty="0"/>
              <a:t>a </a:t>
            </a:r>
            <a:r>
              <a:rPr lang="en-US" sz="2800" dirty="0" smtClean="0"/>
              <a:t>paragraph (about 100 words) about </a:t>
            </a:r>
            <a:r>
              <a:rPr lang="en-US" sz="2800" dirty="0"/>
              <a:t>activities you did (or) want to do to make your community </a:t>
            </a:r>
            <a:r>
              <a:rPr lang="en-US" sz="2800" dirty="0" smtClean="0"/>
              <a:t>a better one.</a:t>
            </a:r>
            <a:endParaRPr lang="en-US" sz="2800" dirty="0"/>
          </a:p>
          <a:p>
            <a:pPr marL="457142" indent="-457142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/>
              <a:t>Prepare for the next lesson Language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66690" y="265068"/>
            <a:ext cx="3383926" cy="58477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/>
            <a:r>
              <a:rPr lang="en-US" sz="3200" b="1" dirty="0">
                <a:solidFill>
                  <a:srgbClr val="55A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6"/>
          <p:cNvSpPr/>
          <p:nvPr/>
        </p:nvSpPr>
        <p:spPr>
          <a:xfrm>
            <a:off x="8439961" y="251128"/>
            <a:ext cx="926975" cy="1529725"/>
          </a:xfrm>
          <a:custGeom>
            <a:avLst/>
            <a:gdLst/>
            <a:ahLst/>
            <a:cxnLst/>
            <a:rect l="l" t="t" r="r" b="b"/>
            <a:pathLst>
              <a:path w="37079" h="61189" extrusionOk="0">
                <a:moveTo>
                  <a:pt x="37079" y="4422"/>
                </a:moveTo>
                <a:cubicBezTo>
                  <a:pt x="35299" y="2642"/>
                  <a:pt x="33322" y="607"/>
                  <a:pt x="30845" y="156"/>
                </a:cubicBezTo>
                <a:cubicBezTo>
                  <a:pt x="27413" y="-469"/>
                  <a:pt x="24266" y="3809"/>
                  <a:pt x="22969" y="7047"/>
                </a:cubicBezTo>
                <a:cubicBezTo>
                  <a:pt x="21064" y="11803"/>
                  <a:pt x="19546" y="16759"/>
                  <a:pt x="18704" y="21813"/>
                </a:cubicBezTo>
                <a:cubicBezTo>
                  <a:pt x="18084" y="25533"/>
                  <a:pt x="18924" y="31241"/>
                  <a:pt x="15422" y="32641"/>
                </a:cubicBezTo>
                <a:cubicBezTo>
                  <a:pt x="13622" y="33360"/>
                  <a:pt x="10841" y="32663"/>
                  <a:pt x="9844" y="31001"/>
                </a:cubicBezTo>
                <a:cubicBezTo>
                  <a:pt x="8686" y="29069"/>
                  <a:pt x="10959" y="24475"/>
                  <a:pt x="13125" y="25094"/>
                </a:cubicBezTo>
                <a:cubicBezTo>
                  <a:pt x="18298" y="26574"/>
                  <a:pt x="21649" y="34312"/>
                  <a:pt x="20344" y="39532"/>
                </a:cubicBezTo>
                <a:cubicBezTo>
                  <a:pt x="18997" y="44923"/>
                  <a:pt x="11412" y="46146"/>
                  <a:pt x="6891" y="49376"/>
                </a:cubicBezTo>
                <a:cubicBezTo>
                  <a:pt x="3182" y="52026"/>
                  <a:pt x="0" y="56630"/>
                  <a:pt x="0" y="6118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2344" name="Google Shape;2344;p66"/>
          <p:cNvSpPr/>
          <p:nvPr/>
        </p:nvSpPr>
        <p:spPr>
          <a:xfrm>
            <a:off x="3895300" y="-15600"/>
            <a:ext cx="3839150" cy="979025"/>
          </a:xfrm>
          <a:custGeom>
            <a:avLst/>
            <a:gdLst/>
            <a:ahLst/>
            <a:cxnLst/>
            <a:rect l="l" t="t" r="r" b="b"/>
            <a:pathLst>
              <a:path w="153566" h="39161" extrusionOk="0">
                <a:moveTo>
                  <a:pt x="0" y="0"/>
                </a:moveTo>
                <a:cubicBezTo>
                  <a:pt x="16101" y="1788"/>
                  <a:pt x="29233" y="15124"/>
                  <a:pt x="40688" y="26579"/>
                </a:cubicBezTo>
                <a:cubicBezTo>
                  <a:pt x="50105" y="35996"/>
                  <a:pt x="65568" y="40603"/>
                  <a:pt x="78752" y="38720"/>
                </a:cubicBezTo>
                <a:cubicBezTo>
                  <a:pt x="81997" y="38256"/>
                  <a:pt x="85985" y="37300"/>
                  <a:pt x="87612" y="34454"/>
                </a:cubicBezTo>
                <a:cubicBezTo>
                  <a:pt x="89784" y="30655"/>
                  <a:pt x="89711" y="24970"/>
                  <a:pt x="87283" y="21329"/>
                </a:cubicBezTo>
                <a:cubicBezTo>
                  <a:pt x="85156" y="18139"/>
                  <a:pt x="78294" y="17762"/>
                  <a:pt x="75799" y="20673"/>
                </a:cubicBezTo>
                <a:cubicBezTo>
                  <a:pt x="73165" y="23746"/>
                  <a:pt x="73554" y="29447"/>
                  <a:pt x="75799" y="32814"/>
                </a:cubicBezTo>
                <a:cubicBezTo>
                  <a:pt x="82475" y="42826"/>
                  <a:pt x="100323" y="35464"/>
                  <a:pt x="111893" y="32157"/>
                </a:cubicBezTo>
                <a:cubicBezTo>
                  <a:pt x="125251" y="28339"/>
                  <a:pt x="141142" y="26596"/>
                  <a:pt x="153566" y="3281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2345" name="Google Shape;2345;p66"/>
          <p:cNvSpPr txBox="1">
            <a:spLocks noGrp="1"/>
          </p:cNvSpPr>
          <p:nvPr>
            <p:ph type="ctrTitle"/>
          </p:nvPr>
        </p:nvSpPr>
        <p:spPr>
          <a:xfrm>
            <a:off x="412903" y="597413"/>
            <a:ext cx="4340731" cy="11328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r>
              <a:rPr lang="en" sz="3600" dirty="0"/>
              <a:t>Thanks for your </a:t>
            </a:r>
            <a:r>
              <a:rPr lang="en" sz="3600" dirty="0" smtClean="0"/>
              <a:t>attendance!</a:t>
            </a:r>
            <a:endParaRPr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4738" y="3841794"/>
            <a:ext cx="4686600" cy="906600"/>
          </a:xfrm>
          <a:solidFill>
            <a:srgbClr val="FEF2EA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48" name="Google Shape;2348;p66"/>
          <p:cNvSpPr txBox="1"/>
          <p:nvPr/>
        </p:nvSpPr>
        <p:spPr>
          <a:xfrm>
            <a:off x="720000" y="4230888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/>
          <a:p>
            <a:pPr>
              <a:spcBef>
                <a:spcPts val="300"/>
              </a:spcBef>
            </a:pPr>
            <a:r>
              <a:rPr lang="en" sz="1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Please keep this slide for attribution</a:t>
            </a:r>
            <a:endParaRPr sz="1000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349" name="Google Shape;2349;p66"/>
          <p:cNvGrpSpPr/>
          <p:nvPr/>
        </p:nvGrpSpPr>
        <p:grpSpPr>
          <a:xfrm>
            <a:off x="6601000" y="2567168"/>
            <a:ext cx="2443322" cy="2277415"/>
            <a:chOff x="4012050" y="1961850"/>
            <a:chExt cx="482250" cy="496650"/>
          </a:xfrm>
        </p:grpSpPr>
        <p:sp>
          <p:nvSpPr>
            <p:cNvPr id="2350" name="Google Shape;2350;p66"/>
            <p:cNvSpPr/>
            <p:nvPr/>
          </p:nvSpPr>
          <p:spPr>
            <a:xfrm>
              <a:off x="4012050" y="1961850"/>
              <a:ext cx="482250" cy="496650"/>
            </a:xfrm>
            <a:custGeom>
              <a:avLst/>
              <a:gdLst/>
              <a:ahLst/>
              <a:cxnLst/>
              <a:rect l="l" t="t" r="r" b="b"/>
              <a:pathLst>
                <a:path w="19290" h="19866" extrusionOk="0">
                  <a:moveTo>
                    <a:pt x="5760" y="13810"/>
                  </a:moveTo>
                  <a:cubicBezTo>
                    <a:pt x="5823" y="13958"/>
                    <a:pt x="5887" y="14096"/>
                    <a:pt x="5939" y="14212"/>
                  </a:cubicBezTo>
                  <a:cubicBezTo>
                    <a:pt x="5939" y="14445"/>
                    <a:pt x="5950" y="14699"/>
                    <a:pt x="5993" y="14953"/>
                  </a:cubicBezTo>
                  <a:cubicBezTo>
                    <a:pt x="6035" y="15239"/>
                    <a:pt x="6151" y="15620"/>
                    <a:pt x="6278" y="15991"/>
                  </a:cubicBezTo>
                  <a:cubicBezTo>
                    <a:pt x="6162" y="15916"/>
                    <a:pt x="6035" y="15874"/>
                    <a:pt x="5897" y="15853"/>
                  </a:cubicBezTo>
                  <a:cubicBezTo>
                    <a:pt x="5830" y="15842"/>
                    <a:pt x="5762" y="15836"/>
                    <a:pt x="5695" y="15836"/>
                  </a:cubicBezTo>
                  <a:cubicBezTo>
                    <a:pt x="5385" y="15836"/>
                    <a:pt x="5090" y="15957"/>
                    <a:pt x="4881" y="16192"/>
                  </a:cubicBezTo>
                  <a:cubicBezTo>
                    <a:pt x="4859" y="16213"/>
                    <a:pt x="4849" y="16234"/>
                    <a:pt x="4828" y="16245"/>
                  </a:cubicBezTo>
                  <a:cubicBezTo>
                    <a:pt x="4796" y="16255"/>
                    <a:pt x="4754" y="16276"/>
                    <a:pt x="4711" y="16298"/>
                  </a:cubicBezTo>
                  <a:cubicBezTo>
                    <a:pt x="4944" y="15620"/>
                    <a:pt x="5177" y="14985"/>
                    <a:pt x="5294" y="14699"/>
                  </a:cubicBezTo>
                  <a:lnTo>
                    <a:pt x="5379" y="14509"/>
                  </a:lnTo>
                  <a:cubicBezTo>
                    <a:pt x="5421" y="14455"/>
                    <a:pt x="5452" y="14392"/>
                    <a:pt x="5485" y="14328"/>
                  </a:cubicBezTo>
                  <a:cubicBezTo>
                    <a:pt x="5569" y="14180"/>
                    <a:pt x="5664" y="14001"/>
                    <a:pt x="5760" y="13810"/>
                  </a:cubicBezTo>
                  <a:close/>
                  <a:moveTo>
                    <a:pt x="13637" y="17102"/>
                  </a:moveTo>
                  <a:cubicBezTo>
                    <a:pt x="13637" y="17123"/>
                    <a:pt x="13647" y="17134"/>
                    <a:pt x="13647" y="17156"/>
                  </a:cubicBezTo>
                  <a:cubicBezTo>
                    <a:pt x="13637" y="17145"/>
                    <a:pt x="13637" y="17134"/>
                    <a:pt x="13625" y="17113"/>
                  </a:cubicBezTo>
                  <a:lnTo>
                    <a:pt x="13637" y="17102"/>
                  </a:lnTo>
                  <a:close/>
                  <a:moveTo>
                    <a:pt x="10111" y="16954"/>
                  </a:moveTo>
                  <a:lnTo>
                    <a:pt x="10111" y="17325"/>
                  </a:lnTo>
                  <a:cubicBezTo>
                    <a:pt x="10058" y="17261"/>
                    <a:pt x="9995" y="17187"/>
                    <a:pt x="9952" y="17113"/>
                  </a:cubicBezTo>
                  <a:lnTo>
                    <a:pt x="10111" y="16954"/>
                  </a:lnTo>
                  <a:close/>
                  <a:moveTo>
                    <a:pt x="11487" y="16996"/>
                  </a:moveTo>
                  <a:lnTo>
                    <a:pt x="11710" y="17208"/>
                  </a:lnTo>
                  <a:cubicBezTo>
                    <a:pt x="11635" y="17293"/>
                    <a:pt x="11561" y="17378"/>
                    <a:pt x="11487" y="17441"/>
                  </a:cubicBezTo>
                  <a:lnTo>
                    <a:pt x="11487" y="16996"/>
                  </a:lnTo>
                  <a:close/>
                  <a:moveTo>
                    <a:pt x="6029" y="0"/>
                  </a:moveTo>
                  <a:cubicBezTo>
                    <a:pt x="5713" y="0"/>
                    <a:pt x="5387" y="106"/>
                    <a:pt x="5061" y="311"/>
                  </a:cubicBezTo>
                  <a:cubicBezTo>
                    <a:pt x="4828" y="449"/>
                    <a:pt x="4659" y="619"/>
                    <a:pt x="4574" y="692"/>
                  </a:cubicBezTo>
                  <a:cubicBezTo>
                    <a:pt x="4457" y="788"/>
                    <a:pt x="4245" y="979"/>
                    <a:pt x="4118" y="1275"/>
                  </a:cubicBezTo>
                  <a:cubicBezTo>
                    <a:pt x="4066" y="1381"/>
                    <a:pt x="3960" y="1624"/>
                    <a:pt x="3981" y="1953"/>
                  </a:cubicBezTo>
                  <a:cubicBezTo>
                    <a:pt x="4002" y="2153"/>
                    <a:pt x="4076" y="2386"/>
                    <a:pt x="4161" y="2588"/>
                  </a:cubicBezTo>
                  <a:cubicBezTo>
                    <a:pt x="4161" y="2725"/>
                    <a:pt x="4193" y="2863"/>
                    <a:pt x="4245" y="2990"/>
                  </a:cubicBezTo>
                  <a:cubicBezTo>
                    <a:pt x="4309" y="3127"/>
                    <a:pt x="4383" y="3244"/>
                    <a:pt x="4457" y="3329"/>
                  </a:cubicBezTo>
                  <a:cubicBezTo>
                    <a:pt x="4203" y="3414"/>
                    <a:pt x="4002" y="3520"/>
                    <a:pt x="3854" y="3614"/>
                  </a:cubicBezTo>
                  <a:cubicBezTo>
                    <a:pt x="3526" y="3826"/>
                    <a:pt x="3293" y="4091"/>
                    <a:pt x="3198" y="4334"/>
                  </a:cubicBezTo>
                  <a:cubicBezTo>
                    <a:pt x="3166" y="4430"/>
                    <a:pt x="3123" y="4546"/>
                    <a:pt x="3123" y="5468"/>
                  </a:cubicBezTo>
                  <a:cubicBezTo>
                    <a:pt x="3134" y="6028"/>
                    <a:pt x="3155" y="6600"/>
                    <a:pt x="3198" y="7034"/>
                  </a:cubicBezTo>
                  <a:cubicBezTo>
                    <a:pt x="3208" y="7246"/>
                    <a:pt x="3229" y="7458"/>
                    <a:pt x="3250" y="7670"/>
                  </a:cubicBezTo>
                  <a:lnTo>
                    <a:pt x="3250" y="7680"/>
                  </a:lnTo>
                  <a:lnTo>
                    <a:pt x="3261" y="7743"/>
                  </a:lnTo>
                  <a:cubicBezTo>
                    <a:pt x="3261" y="7754"/>
                    <a:pt x="3261" y="7776"/>
                    <a:pt x="3271" y="7797"/>
                  </a:cubicBezTo>
                  <a:lnTo>
                    <a:pt x="3271" y="7860"/>
                  </a:lnTo>
                  <a:lnTo>
                    <a:pt x="3282" y="7934"/>
                  </a:lnTo>
                  <a:lnTo>
                    <a:pt x="3282" y="7945"/>
                  </a:lnTo>
                  <a:cubicBezTo>
                    <a:pt x="3346" y="8474"/>
                    <a:pt x="3431" y="8950"/>
                    <a:pt x="3515" y="9268"/>
                  </a:cubicBezTo>
                  <a:lnTo>
                    <a:pt x="3473" y="9395"/>
                  </a:lnTo>
                  <a:cubicBezTo>
                    <a:pt x="3462" y="9448"/>
                    <a:pt x="3452" y="9501"/>
                    <a:pt x="3452" y="9554"/>
                  </a:cubicBezTo>
                  <a:cubicBezTo>
                    <a:pt x="3250" y="10538"/>
                    <a:pt x="3102" y="12507"/>
                    <a:pt x="3113" y="13693"/>
                  </a:cubicBezTo>
                  <a:cubicBezTo>
                    <a:pt x="3113" y="13714"/>
                    <a:pt x="3102" y="13725"/>
                    <a:pt x="3092" y="13736"/>
                  </a:cubicBezTo>
                  <a:cubicBezTo>
                    <a:pt x="2880" y="14191"/>
                    <a:pt x="2763" y="14721"/>
                    <a:pt x="2700" y="15525"/>
                  </a:cubicBezTo>
                  <a:cubicBezTo>
                    <a:pt x="2657" y="16128"/>
                    <a:pt x="2552" y="16848"/>
                    <a:pt x="2478" y="17314"/>
                  </a:cubicBezTo>
                  <a:cubicBezTo>
                    <a:pt x="2382" y="17410"/>
                    <a:pt x="2308" y="17537"/>
                    <a:pt x="2287" y="17674"/>
                  </a:cubicBezTo>
                  <a:cubicBezTo>
                    <a:pt x="2276" y="17695"/>
                    <a:pt x="2276" y="17716"/>
                    <a:pt x="2276" y="17737"/>
                  </a:cubicBezTo>
                  <a:cubicBezTo>
                    <a:pt x="1810" y="17780"/>
                    <a:pt x="1440" y="17822"/>
                    <a:pt x="1154" y="17865"/>
                  </a:cubicBezTo>
                  <a:cubicBezTo>
                    <a:pt x="921" y="17907"/>
                    <a:pt x="742" y="17939"/>
                    <a:pt x="603" y="17981"/>
                  </a:cubicBezTo>
                  <a:cubicBezTo>
                    <a:pt x="498" y="18013"/>
                    <a:pt x="413" y="18055"/>
                    <a:pt x="339" y="18097"/>
                  </a:cubicBezTo>
                  <a:cubicBezTo>
                    <a:pt x="128" y="18235"/>
                    <a:pt x="0" y="18457"/>
                    <a:pt x="0" y="18690"/>
                  </a:cubicBezTo>
                  <a:cubicBezTo>
                    <a:pt x="0" y="18944"/>
                    <a:pt x="138" y="19167"/>
                    <a:pt x="360" y="19304"/>
                  </a:cubicBezTo>
                  <a:cubicBezTo>
                    <a:pt x="445" y="19347"/>
                    <a:pt x="530" y="19379"/>
                    <a:pt x="646" y="19410"/>
                  </a:cubicBezTo>
                  <a:cubicBezTo>
                    <a:pt x="794" y="19464"/>
                    <a:pt x="996" y="19495"/>
                    <a:pt x="1260" y="19537"/>
                  </a:cubicBezTo>
                  <a:cubicBezTo>
                    <a:pt x="1737" y="19601"/>
                    <a:pt x="2393" y="19664"/>
                    <a:pt x="3240" y="19707"/>
                  </a:cubicBezTo>
                  <a:cubicBezTo>
                    <a:pt x="4955" y="19813"/>
                    <a:pt x="7231" y="19866"/>
                    <a:pt x="9645" y="19866"/>
                  </a:cubicBezTo>
                  <a:cubicBezTo>
                    <a:pt x="12070" y="19866"/>
                    <a:pt x="14335" y="19813"/>
                    <a:pt x="16050" y="19707"/>
                  </a:cubicBezTo>
                  <a:cubicBezTo>
                    <a:pt x="16897" y="19664"/>
                    <a:pt x="17564" y="19601"/>
                    <a:pt x="18030" y="19537"/>
                  </a:cubicBezTo>
                  <a:cubicBezTo>
                    <a:pt x="18295" y="19495"/>
                    <a:pt x="18496" y="19464"/>
                    <a:pt x="18644" y="19410"/>
                  </a:cubicBezTo>
                  <a:cubicBezTo>
                    <a:pt x="18761" y="19379"/>
                    <a:pt x="18855" y="19347"/>
                    <a:pt x="18930" y="19304"/>
                  </a:cubicBezTo>
                  <a:cubicBezTo>
                    <a:pt x="19163" y="19167"/>
                    <a:pt x="19290" y="18944"/>
                    <a:pt x="19290" y="18690"/>
                  </a:cubicBezTo>
                  <a:cubicBezTo>
                    <a:pt x="19290" y="18436"/>
                    <a:pt x="19152" y="18203"/>
                    <a:pt x="18909" y="18076"/>
                  </a:cubicBezTo>
                  <a:cubicBezTo>
                    <a:pt x="18824" y="18034"/>
                    <a:pt x="18739" y="17992"/>
                    <a:pt x="18612" y="17960"/>
                  </a:cubicBezTo>
                  <a:cubicBezTo>
                    <a:pt x="18496" y="17928"/>
                    <a:pt x="18337" y="17897"/>
                    <a:pt x="18147" y="17865"/>
                  </a:cubicBezTo>
                  <a:cubicBezTo>
                    <a:pt x="18147" y="17854"/>
                    <a:pt x="18147" y="17843"/>
                    <a:pt x="18157" y="17833"/>
                  </a:cubicBezTo>
                  <a:cubicBezTo>
                    <a:pt x="18210" y="17632"/>
                    <a:pt x="18168" y="17420"/>
                    <a:pt x="18051" y="17250"/>
                  </a:cubicBezTo>
                  <a:cubicBezTo>
                    <a:pt x="17935" y="17029"/>
                    <a:pt x="17744" y="16848"/>
                    <a:pt x="17522" y="16742"/>
                  </a:cubicBezTo>
                  <a:cubicBezTo>
                    <a:pt x="17554" y="16626"/>
                    <a:pt x="17554" y="16499"/>
                    <a:pt x="17511" y="16382"/>
                  </a:cubicBezTo>
                  <a:lnTo>
                    <a:pt x="17490" y="16309"/>
                  </a:lnTo>
                  <a:cubicBezTo>
                    <a:pt x="17554" y="15959"/>
                    <a:pt x="17585" y="15599"/>
                    <a:pt x="17585" y="15239"/>
                  </a:cubicBezTo>
                  <a:cubicBezTo>
                    <a:pt x="17585" y="13958"/>
                    <a:pt x="17162" y="12773"/>
                    <a:pt x="16453" y="12010"/>
                  </a:cubicBezTo>
                  <a:cubicBezTo>
                    <a:pt x="16474" y="11936"/>
                    <a:pt x="16484" y="11862"/>
                    <a:pt x="16484" y="11777"/>
                  </a:cubicBezTo>
                  <a:cubicBezTo>
                    <a:pt x="16484" y="11639"/>
                    <a:pt x="16453" y="11512"/>
                    <a:pt x="16389" y="11385"/>
                  </a:cubicBezTo>
                  <a:cubicBezTo>
                    <a:pt x="16336" y="11248"/>
                    <a:pt x="16230" y="11079"/>
                    <a:pt x="16018" y="10941"/>
                  </a:cubicBezTo>
                  <a:cubicBezTo>
                    <a:pt x="15933" y="10888"/>
                    <a:pt x="15839" y="10846"/>
                    <a:pt x="15733" y="10803"/>
                  </a:cubicBezTo>
                  <a:cubicBezTo>
                    <a:pt x="15669" y="10750"/>
                    <a:pt x="15595" y="10708"/>
                    <a:pt x="15510" y="10687"/>
                  </a:cubicBezTo>
                  <a:cubicBezTo>
                    <a:pt x="15479" y="10676"/>
                    <a:pt x="14811" y="10507"/>
                    <a:pt x="14145" y="10348"/>
                  </a:cubicBezTo>
                  <a:lnTo>
                    <a:pt x="14155" y="9840"/>
                  </a:lnTo>
                  <a:cubicBezTo>
                    <a:pt x="14155" y="9818"/>
                    <a:pt x="14155" y="9628"/>
                    <a:pt x="14145" y="9395"/>
                  </a:cubicBezTo>
                  <a:cubicBezTo>
                    <a:pt x="14218" y="9131"/>
                    <a:pt x="14208" y="8855"/>
                    <a:pt x="14124" y="8622"/>
                  </a:cubicBezTo>
                  <a:cubicBezTo>
                    <a:pt x="14378" y="8442"/>
                    <a:pt x="14568" y="8178"/>
                    <a:pt x="14653" y="7881"/>
                  </a:cubicBezTo>
                  <a:cubicBezTo>
                    <a:pt x="14705" y="7849"/>
                    <a:pt x="14748" y="7807"/>
                    <a:pt x="14790" y="7776"/>
                  </a:cubicBezTo>
                  <a:cubicBezTo>
                    <a:pt x="15098" y="7510"/>
                    <a:pt x="15203" y="7098"/>
                    <a:pt x="15119" y="6547"/>
                  </a:cubicBezTo>
                  <a:cubicBezTo>
                    <a:pt x="15076" y="6314"/>
                    <a:pt x="15013" y="6113"/>
                    <a:pt x="14992" y="6028"/>
                  </a:cubicBezTo>
                  <a:cubicBezTo>
                    <a:pt x="14896" y="5647"/>
                    <a:pt x="14705" y="5372"/>
                    <a:pt x="14441" y="5224"/>
                  </a:cubicBezTo>
                  <a:cubicBezTo>
                    <a:pt x="14399" y="5213"/>
                    <a:pt x="14367" y="5192"/>
                    <a:pt x="14335" y="5181"/>
                  </a:cubicBezTo>
                  <a:cubicBezTo>
                    <a:pt x="14251" y="5097"/>
                    <a:pt x="14166" y="5033"/>
                    <a:pt x="14060" y="4981"/>
                  </a:cubicBezTo>
                  <a:cubicBezTo>
                    <a:pt x="13810" y="4847"/>
                    <a:pt x="13504" y="4780"/>
                    <a:pt x="13163" y="4780"/>
                  </a:cubicBezTo>
                  <a:cubicBezTo>
                    <a:pt x="12882" y="4780"/>
                    <a:pt x="12576" y="4826"/>
                    <a:pt x="12260" y="4917"/>
                  </a:cubicBezTo>
                  <a:cubicBezTo>
                    <a:pt x="11710" y="5086"/>
                    <a:pt x="11318" y="5414"/>
                    <a:pt x="11085" y="5891"/>
                  </a:cubicBezTo>
                  <a:cubicBezTo>
                    <a:pt x="10884" y="6303"/>
                    <a:pt x="10863" y="6759"/>
                    <a:pt x="10852" y="7066"/>
                  </a:cubicBezTo>
                  <a:lnTo>
                    <a:pt x="10852" y="7077"/>
                  </a:lnTo>
                  <a:lnTo>
                    <a:pt x="10852" y="7129"/>
                  </a:lnTo>
                  <a:cubicBezTo>
                    <a:pt x="10863" y="7256"/>
                    <a:pt x="10873" y="7383"/>
                    <a:pt x="10905" y="7500"/>
                  </a:cubicBezTo>
                  <a:cubicBezTo>
                    <a:pt x="10873" y="7532"/>
                    <a:pt x="10852" y="7564"/>
                    <a:pt x="10831" y="7595"/>
                  </a:cubicBezTo>
                  <a:cubicBezTo>
                    <a:pt x="10757" y="7500"/>
                    <a:pt x="10672" y="7426"/>
                    <a:pt x="10566" y="7362"/>
                  </a:cubicBezTo>
                  <a:cubicBezTo>
                    <a:pt x="10416" y="7265"/>
                    <a:pt x="10243" y="7220"/>
                    <a:pt x="10067" y="7220"/>
                  </a:cubicBezTo>
                  <a:cubicBezTo>
                    <a:pt x="10032" y="7220"/>
                    <a:pt x="9997" y="7221"/>
                    <a:pt x="9962" y="7225"/>
                  </a:cubicBezTo>
                  <a:cubicBezTo>
                    <a:pt x="9920" y="7193"/>
                    <a:pt x="9857" y="7161"/>
                    <a:pt x="9804" y="7140"/>
                  </a:cubicBezTo>
                  <a:cubicBezTo>
                    <a:pt x="9793" y="7129"/>
                    <a:pt x="8840" y="6780"/>
                    <a:pt x="8163" y="6494"/>
                  </a:cubicBezTo>
                  <a:cubicBezTo>
                    <a:pt x="8047" y="6071"/>
                    <a:pt x="7866" y="5531"/>
                    <a:pt x="7771" y="5287"/>
                  </a:cubicBezTo>
                  <a:cubicBezTo>
                    <a:pt x="7411" y="4282"/>
                    <a:pt x="7284" y="4080"/>
                    <a:pt x="7221" y="3996"/>
                  </a:cubicBezTo>
                  <a:cubicBezTo>
                    <a:pt x="7400" y="3795"/>
                    <a:pt x="7517" y="3562"/>
                    <a:pt x="7570" y="3287"/>
                  </a:cubicBezTo>
                  <a:cubicBezTo>
                    <a:pt x="7612" y="3127"/>
                    <a:pt x="7654" y="2958"/>
                    <a:pt x="7697" y="2831"/>
                  </a:cubicBezTo>
                  <a:cubicBezTo>
                    <a:pt x="7814" y="2715"/>
                    <a:pt x="7898" y="2556"/>
                    <a:pt x="7930" y="2376"/>
                  </a:cubicBezTo>
                  <a:cubicBezTo>
                    <a:pt x="8120" y="2059"/>
                    <a:pt x="8174" y="1688"/>
                    <a:pt x="8078" y="1349"/>
                  </a:cubicBezTo>
                  <a:cubicBezTo>
                    <a:pt x="7993" y="1063"/>
                    <a:pt x="7814" y="819"/>
                    <a:pt x="7538" y="598"/>
                  </a:cubicBezTo>
                  <a:cubicBezTo>
                    <a:pt x="7273" y="396"/>
                    <a:pt x="6935" y="227"/>
                    <a:pt x="6490" y="78"/>
                  </a:cubicBezTo>
                  <a:cubicBezTo>
                    <a:pt x="6340" y="26"/>
                    <a:pt x="6186" y="0"/>
                    <a:pt x="60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1" name="Google Shape;2351;p66"/>
            <p:cNvSpPr/>
            <p:nvPr/>
          </p:nvSpPr>
          <p:spPr>
            <a:xfrm>
              <a:off x="4028175" y="2415850"/>
              <a:ext cx="450250" cy="26775"/>
            </a:xfrm>
            <a:custGeom>
              <a:avLst/>
              <a:gdLst/>
              <a:ahLst/>
              <a:cxnLst/>
              <a:rect l="l" t="t" r="r" b="b"/>
              <a:pathLst>
                <a:path w="18010" h="1071" extrusionOk="0">
                  <a:moveTo>
                    <a:pt x="9000" y="1"/>
                  </a:moveTo>
                  <a:cubicBezTo>
                    <a:pt x="4024" y="1"/>
                    <a:pt x="1" y="234"/>
                    <a:pt x="1" y="530"/>
                  </a:cubicBezTo>
                  <a:cubicBezTo>
                    <a:pt x="1" y="827"/>
                    <a:pt x="4024" y="1071"/>
                    <a:pt x="9000" y="1071"/>
                  </a:cubicBezTo>
                  <a:cubicBezTo>
                    <a:pt x="13976" y="1071"/>
                    <a:pt x="18010" y="827"/>
                    <a:pt x="18010" y="530"/>
                  </a:cubicBezTo>
                  <a:cubicBezTo>
                    <a:pt x="18010" y="234"/>
                    <a:pt x="13976" y="1"/>
                    <a:pt x="9000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2" name="Google Shape;2352;p66"/>
            <p:cNvSpPr/>
            <p:nvPr/>
          </p:nvSpPr>
          <p:spPr>
            <a:xfrm>
              <a:off x="4106000" y="2373625"/>
              <a:ext cx="114625" cy="43850"/>
            </a:xfrm>
            <a:custGeom>
              <a:avLst/>
              <a:gdLst/>
              <a:ahLst/>
              <a:cxnLst/>
              <a:rect l="l" t="t" r="r" b="b"/>
              <a:pathLst>
                <a:path w="4585" h="1754" extrusionOk="0">
                  <a:moveTo>
                    <a:pt x="1947" y="0"/>
                  </a:moveTo>
                  <a:cubicBezTo>
                    <a:pt x="1591" y="0"/>
                    <a:pt x="1472" y="356"/>
                    <a:pt x="1472" y="356"/>
                  </a:cubicBezTo>
                  <a:cubicBezTo>
                    <a:pt x="837" y="356"/>
                    <a:pt x="869" y="1097"/>
                    <a:pt x="869" y="1097"/>
                  </a:cubicBezTo>
                  <a:cubicBezTo>
                    <a:pt x="863" y="1097"/>
                    <a:pt x="857" y="1097"/>
                    <a:pt x="851" y="1097"/>
                  </a:cubicBezTo>
                  <a:cubicBezTo>
                    <a:pt x="84" y="1097"/>
                    <a:pt x="0" y="1753"/>
                    <a:pt x="0" y="1753"/>
                  </a:cubicBezTo>
                  <a:lnTo>
                    <a:pt x="4585" y="1732"/>
                  </a:lnTo>
                  <a:cubicBezTo>
                    <a:pt x="4475" y="1354"/>
                    <a:pt x="4237" y="1262"/>
                    <a:pt x="4033" y="1262"/>
                  </a:cubicBezTo>
                  <a:cubicBezTo>
                    <a:pt x="3844" y="1262"/>
                    <a:pt x="3685" y="1341"/>
                    <a:pt x="3685" y="1341"/>
                  </a:cubicBezTo>
                  <a:cubicBezTo>
                    <a:pt x="3647" y="1153"/>
                    <a:pt x="3531" y="1107"/>
                    <a:pt x="3425" y="1107"/>
                  </a:cubicBezTo>
                  <a:cubicBezTo>
                    <a:pt x="3323" y="1107"/>
                    <a:pt x="3230" y="1150"/>
                    <a:pt x="3230" y="1150"/>
                  </a:cubicBezTo>
                  <a:cubicBezTo>
                    <a:pt x="3156" y="698"/>
                    <a:pt x="2822" y="630"/>
                    <a:pt x="2628" y="630"/>
                  </a:cubicBezTo>
                  <a:cubicBezTo>
                    <a:pt x="2546" y="630"/>
                    <a:pt x="2489" y="642"/>
                    <a:pt x="2489" y="642"/>
                  </a:cubicBezTo>
                  <a:cubicBezTo>
                    <a:pt x="2489" y="642"/>
                    <a:pt x="2457" y="81"/>
                    <a:pt x="2033" y="7"/>
                  </a:cubicBezTo>
                  <a:cubicBezTo>
                    <a:pt x="2003" y="2"/>
                    <a:pt x="1974" y="0"/>
                    <a:pt x="1947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3" name="Google Shape;2353;p66"/>
            <p:cNvSpPr/>
            <p:nvPr/>
          </p:nvSpPr>
          <p:spPr>
            <a:xfrm>
              <a:off x="4243575" y="2155700"/>
              <a:ext cx="16775" cy="10325"/>
            </a:xfrm>
            <a:custGeom>
              <a:avLst/>
              <a:gdLst/>
              <a:ahLst/>
              <a:cxnLst/>
              <a:rect l="l" t="t" r="r" b="b"/>
              <a:pathLst>
                <a:path w="671" h="413" extrusionOk="0">
                  <a:moveTo>
                    <a:pt x="172" y="0"/>
                  </a:moveTo>
                  <a:cubicBezTo>
                    <a:pt x="172" y="0"/>
                    <a:pt x="0" y="244"/>
                    <a:pt x="121" y="244"/>
                  </a:cubicBezTo>
                  <a:cubicBezTo>
                    <a:pt x="124" y="244"/>
                    <a:pt x="127" y="244"/>
                    <a:pt x="130" y="243"/>
                  </a:cubicBezTo>
                  <a:cubicBezTo>
                    <a:pt x="134" y="243"/>
                    <a:pt x="137" y="243"/>
                    <a:pt x="141" y="243"/>
                  </a:cubicBezTo>
                  <a:cubicBezTo>
                    <a:pt x="273" y="243"/>
                    <a:pt x="363" y="413"/>
                    <a:pt x="363" y="413"/>
                  </a:cubicBezTo>
                  <a:lnTo>
                    <a:pt x="670" y="222"/>
                  </a:lnTo>
                  <a:cubicBezTo>
                    <a:pt x="670" y="222"/>
                    <a:pt x="405" y="22"/>
                    <a:pt x="172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4" name="Google Shape;2354;p66"/>
            <p:cNvSpPr/>
            <p:nvPr/>
          </p:nvSpPr>
          <p:spPr>
            <a:xfrm>
              <a:off x="4318025" y="2256275"/>
              <a:ext cx="117775" cy="172850"/>
            </a:xfrm>
            <a:custGeom>
              <a:avLst/>
              <a:gdLst/>
              <a:ahLst/>
              <a:cxnLst/>
              <a:rect l="l" t="t" r="r" b="b"/>
              <a:pathLst>
                <a:path w="4711" h="6914" extrusionOk="0">
                  <a:moveTo>
                    <a:pt x="2350" y="318"/>
                  </a:moveTo>
                  <a:cubicBezTo>
                    <a:pt x="3536" y="318"/>
                    <a:pt x="4489" y="1726"/>
                    <a:pt x="4489" y="3462"/>
                  </a:cubicBezTo>
                  <a:cubicBezTo>
                    <a:pt x="4489" y="5198"/>
                    <a:pt x="3536" y="6607"/>
                    <a:pt x="2350" y="6607"/>
                  </a:cubicBezTo>
                  <a:cubicBezTo>
                    <a:pt x="1175" y="6607"/>
                    <a:pt x="222" y="5198"/>
                    <a:pt x="222" y="3462"/>
                  </a:cubicBezTo>
                  <a:cubicBezTo>
                    <a:pt x="222" y="1726"/>
                    <a:pt x="1175" y="318"/>
                    <a:pt x="2350" y="318"/>
                  </a:cubicBezTo>
                  <a:close/>
                  <a:moveTo>
                    <a:pt x="2350" y="0"/>
                  </a:moveTo>
                  <a:cubicBezTo>
                    <a:pt x="1059" y="0"/>
                    <a:pt x="0" y="1556"/>
                    <a:pt x="0" y="3462"/>
                  </a:cubicBezTo>
                  <a:cubicBezTo>
                    <a:pt x="0" y="5368"/>
                    <a:pt x="1059" y="6913"/>
                    <a:pt x="2350" y="6913"/>
                  </a:cubicBezTo>
                  <a:cubicBezTo>
                    <a:pt x="3652" y="6913"/>
                    <a:pt x="4711" y="5368"/>
                    <a:pt x="4711" y="3462"/>
                  </a:cubicBezTo>
                  <a:cubicBezTo>
                    <a:pt x="4711" y="1556"/>
                    <a:pt x="3652" y="0"/>
                    <a:pt x="2350" y="0"/>
                  </a:cubicBezTo>
                  <a:close/>
                </a:path>
              </a:pathLst>
            </a:custGeom>
            <a:solidFill>
              <a:srgbClr val="6B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5" name="Google Shape;2355;p66"/>
            <p:cNvSpPr/>
            <p:nvPr/>
          </p:nvSpPr>
          <p:spPr>
            <a:xfrm>
              <a:off x="4315100" y="2256275"/>
              <a:ext cx="117800" cy="172850"/>
            </a:xfrm>
            <a:custGeom>
              <a:avLst/>
              <a:gdLst/>
              <a:ahLst/>
              <a:cxnLst/>
              <a:rect l="l" t="t" r="r" b="b"/>
              <a:pathLst>
                <a:path w="4712" h="6914" extrusionOk="0">
                  <a:moveTo>
                    <a:pt x="2361" y="318"/>
                  </a:moveTo>
                  <a:cubicBezTo>
                    <a:pt x="3536" y="318"/>
                    <a:pt x="4489" y="1726"/>
                    <a:pt x="4489" y="3462"/>
                  </a:cubicBezTo>
                  <a:cubicBezTo>
                    <a:pt x="4489" y="5198"/>
                    <a:pt x="3536" y="6607"/>
                    <a:pt x="2361" y="6607"/>
                  </a:cubicBezTo>
                  <a:cubicBezTo>
                    <a:pt x="1176" y="6607"/>
                    <a:pt x="223" y="5198"/>
                    <a:pt x="223" y="3462"/>
                  </a:cubicBezTo>
                  <a:cubicBezTo>
                    <a:pt x="223" y="1726"/>
                    <a:pt x="1176" y="318"/>
                    <a:pt x="2361" y="318"/>
                  </a:cubicBezTo>
                  <a:close/>
                  <a:moveTo>
                    <a:pt x="2361" y="0"/>
                  </a:moveTo>
                  <a:cubicBezTo>
                    <a:pt x="1059" y="0"/>
                    <a:pt x="0" y="1556"/>
                    <a:pt x="0" y="3462"/>
                  </a:cubicBezTo>
                  <a:cubicBezTo>
                    <a:pt x="0" y="5368"/>
                    <a:pt x="1059" y="6913"/>
                    <a:pt x="2361" y="6913"/>
                  </a:cubicBezTo>
                  <a:cubicBezTo>
                    <a:pt x="3653" y="6913"/>
                    <a:pt x="4712" y="5368"/>
                    <a:pt x="4712" y="3462"/>
                  </a:cubicBezTo>
                  <a:cubicBezTo>
                    <a:pt x="4712" y="1556"/>
                    <a:pt x="3653" y="0"/>
                    <a:pt x="2361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6" name="Google Shape;2356;p66"/>
            <p:cNvSpPr/>
            <p:nvPr/>
          </p:nvSpPr>
          <p:spPr>
            <a:xfrm>
              <a:off x="4372800" y="2259175"/>
              <a:ext cx="2400" cy="168100"/>
            </a:xfrm>
            <a:custGeom>
              <a:avLst/>
              <a:gdLst/>
              <a:ahLst/>
              <a:cxnLst/>
              <a:rect l="l" t="t" r="r" b="b"/>
              <a:pathLst>
                <a:path w="96" h="6724" extrusionOk="0">
                  <a:moveTo>
                    <a:pt x="53" y="0"/>
                  </a:moveTo>
                  <a:cubicBezTo>
                    <a:pt x="21" y="0"/>
                    <a:pt x="0" y="22"/>
                    <a:pt x="0" y="43"/>
                  </a:cubicBezTo>
                  <a:lnTo>
                    <a:pt x="0" y="6670"/>
                  </a:lnTo>
                  <a:cubicBezTo>
                    <a:pt x="0" y="6702"/>
                    <a:pt x="21" y="6724"/>
                    <a:pt x="53" y="6724"/>
                  </a:cubicBezTo>
                  <a:cubicBezTo>
                    <a:pt x="75" y="6724"/>
                    <a:pt x="96" y="6702"/>
                    <a:pt x="96" y="6670"/>
                  </a:cubicBezTo>
                  <a:lnTo>
                    <a:pt x="96" y="43"/>
                  </a:lnTo>
                  <a:cubicBezTo>
                    <a:pt x="96" y="22"/>
                    <a:pt x="75" y="0"/>
                    <a:pt x="53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7" name="Google Shape;2357;p66"/>
            <p:cNvSpPr/>
            <p:nvPr/>
          </p:nvSpPr>
          <p:spPr>
            <a:xfrm>
              <a:off x="4315900" y="2343625"/>
              <a:ext cx="115675" cy="2375"/>
            </a:xfrm>
            <a:custGeom>
              <a:avLst/>
              <a:gdLst/>
              <a:ahLst/>
              <a:cxnLst/>
              <a:rect l="l" t="t" r="r" b="b"/>
              <a:pathLst>
                <a:path w="4627" h="95" extrusionOk="0">
                  <a:moveTo>
                    <a:pt x="53" y="0"/>
                  </a:moveTo>
                  <a:cubicBezTo>
                    <a:pt x="22" y="0"/>
                    <a:pt x="0" y="21"/>
                    <a:pt x="0" y="42"/>
                  </a:cubicBezTo>
                  <a:cubicBezTo>
                    <a:pt x="0" y="74"/>
                    <a:pt x="22" y="95"/>
                    <a:pt x="53" y="95"/>
                  </a:cubicBezTo>
                  <a:lnTo>
                    <a:pt x="4574" y="95"/>
                  </a:lnTo>
                  <a:cubicBezTo>
                    <a:pt x="4605" y="95"/>
                    <a:pt x="4626" y="74"/>
                    <a:pt x="4626" y="42"/>
                  </a:cubicBezTo>
                  <a:cubicBezTo>
                    <a:pt x="4626" y="21"/>
                    <a:pt x="4605" y="0"/>
                    <a:pt x="4574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8" name="Google Shape;2358;p66"/>
            <p:cNvSpPr/>
            <p:nvPr/>
          </p:nvSpPr>
          <p:spPr>
            <a:xfrm>
              <a:off x="4325425" y="2296350"/>
              <a:ext cx="96375" cy="96250"/>
            </a:xfrm>
            <a:custGeom>
              <a:avLst/>
              <a:gdLst/>
              <a:ahLst/>
              <a:cxnLst/>
              <a:rect l="l" t="t" r="r" b="b"/>
              <a:pathLst>
                <a:path w="3855" h="3850" extrusionOk="0">
                  <a:moveTo>
                    <a:pt x="48" y="1"/>
                  </a:moveTo>
                  <a:cubicBezTo>
                    <a:pt x="35" y="1"/>
                    <a:pt x="21" y="6"/>
                    <a:pt x="11" y="17"/>
                  </a:cubicBezTo>
                  <a:cubicBezTo>
                    <a:pt x="0" y="38"/>
                    <a:pt x="0" y="70"/>
                    <a:pt x="11" y="91"/>
                  </a:cubicBezTo>
                  <a:lnTo>
                    <a:pt x="3758" y="3839"/>
                  </a:lnTo>
                  <a:cubicBezTo>
                    <a:pt x="3769" y="3849"/>
                    <a:pt x="3780" y="3849"/>
                    <a:pt x="3801" y="3849"/>
                  </a:cubicBezTo>
                  <a:cubicBezTo>
                    <a:pt x="3812" y="3849"/>
                    <a:pt x="3822" y="3849"/>
                    <a:pt x="3833" y="3839"/>
                  </a:cubicBezTo>
                  <a:cubicBezTo>
                    <a:pt x="3854" y="3818"/>
                    <a:pt x="3854" y="3786"/>
                    <a:pt x="3833" y="3765"/>
                  </a:cubicBezTo>
                  <a:lnTo>
                    <a:pt x="85" y="17"/>
                  </a:lnTo>
                  <a:cubicBezTo>
                    <a:pt x="75" y="6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9" name="Google Shape;2359;p66"/>
            <p:cNvSpPr/>
            <p:nvPr/>
          </p:nvSpPr>
          <p:spPr>
            <a:xfrm>
              <a:off x="4325425" y="2296350"/>
              <a:ext cx="96375" cy="96250"/>
            </a:xfrm>
            <a:custGeom>
              <a:avLst/>
              <a:gdLst/>
              <a:ahLst/>
              <a:cxnLst/>
              <a:rect l="l" t="t" r="r" b="b"/>
              <a:pathLst>
                <a:path w="3855" h="3850" extrusionOk="0">
                  <a:moveTo>
                    <a:pt x="3796" y="1"/>
                  </a:moveTo>
                  <a:cubicBezTo>
                    <a:pt x="3782" y="1"/>
                    <a:pt x="3769" y="6"/>
                    <a:pt x="3758" y="17"/>
                  </a:cubicBezTo>
                  <a:lnTo>
                    <a:pt x="11" y="3765"/>
                  </a:lnTo>
                  <a:cubicBezTo>
                    <a:pt x="0" y="3786"/>
                    <a:pt x="0" y="3818"/>
                    <a:pt x="11" y="3839"/>
                  </a:cubicBezTo>
                  <a:cubicBezTo>
                    <a:pt x="22" y="3849"/>
                    <a:pt x="43" y="3849"/>
                    <a:pt x="53" y="3849"/>
                  </a:cubicBezTo>
                  <a:cubicBezTo>
                    <a:pt x="64" y="3849"/>
                    <a:pt x="74" y="3849"/>
                    <a:pt x="85" y="3839"/>
                  </a:cubicBezTo>
                  <a:lnTo>
                    <a:pt x="3833" y="91"/>
                  </a:lnTo>
                  <a:cubicBezTo>
                    <a:pt x="3854" y="70"/>
                    <a:pt x="3854" y="38"/>
                    <a:pt x="3833" y="17"/>
                  </a:cubicBezTo>
                  <a:cubicBezTo>
                    <a:pt x="3822" y="6"/>
                    <a:pt x="3809" y="1"/>
                    <a:pt x="3796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0" name="Google Shape;2360;p66"/>
            <p:cNvSpPr/>
            <p:nvPr/>
          </p:nvSpPr>
          <p:spPr>
            <a:xfrm>
              <a:off x="4366975" y="2332500"/>
              <a:ext cx="14050" cy="20675"/>
            </a:xfrm>
            <a:custGeom>
              <a:avLst/>
              <a:gdLst/>
              <a:ahLst/>
              <a:cxnLst/>
              <a:rect l="l" t="t" r="r" b="b"/>
              <a:pathLst>
                <a:path w="562" h="827" extrusionOk="0">
                  <a:moveTo>
                    <a:pt x="286" y="0"/>
                  </a:moveTo>
                  <a:cubicBezTo>
                    <a:pt x="127" y="0"/>
                    <a:pt x="0" y="180"/>
                    <a:pt x="0" y="413"/>
                  </a:cubicBezTo>
                  <a:cubicBezTo>
                    <a:pt x="0" y="646"/>
                    <a:pt x="127" y="826"/>
                    <a:pt x="286" y="826"/>
                  </a:cubicBezTo>
                  <a:cubicBezTo>
                    <a:pt x="435" y="826"/>
                    <a:pt x="562" y="646"/>
                    <a:pt x="562" y="413"/>
                  </a:cubicBezTo>
                  <a:cubicBezTo>
                    <a:pt x="562" y="180"/>
                    <a:pt x="435" y="0"/>
                    <a:pt x="286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1" name="Google Shape;2361;p66"/>
            <p:cNvSpPr/>
            <p:nvPr/>
          </p:nvSpPr>
          <p:spPr>
            <a:xfrm>
              <a:off x="4369625" y="2336450"/>
              <a:ext cx="8750" cy="12750"/>
            </a:xfrm>
            <a:custGeom>
              <a:avLst/>
              <a:gdLst/>
              <a:ahLst/>
              <a:cxnLst/>
              <a:rect l="l" t="t" r="r" b="b"/>
              <a:pathLst>
                <a:path w="350" h="510" extrusionOk="0">
                  <a:moveTo>
                    <a:pt x="180" y="1"/>
                  </a:moveTo>
                  <a:cubicBezTo>
                    <a:pt x="75" y="1"/>
                    <a:pt x="0" y="118"/>
                    <a:pt x="0" y="255"/>
                  </a:cubicBezTo>
                  <a:cubicBezTo>
                    <a:pt x="0" y="393"/>
                    <a:pt x="75" y="509"/>
                    <a:pt x="180" y="509"/>
                  </a:cubicBezTo>
                  <a:cubicBezTo>
                    <a:pt x="275" y="509"/>
                    <a:pt x="350" y="393"/>
                    <a:pt x="350" y="255"/>
                  </a:cubicBezTo>
                  <a:cubicBezTo>
                    <a:pt x="350" y="118"/>
                    <a:pt x="275" y="1"/>
                    <a:pt x="180" y="1"/>
                  </a:cubicBezTo>
                  <a:close/>
                </a:path>
              </a:pathLst>
            </a:custGeom>
            <a:solidFill>
              <a:srgbClr val="6B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2" name="Google Shape;2362;p66"/>
            <p:cNvSpPr/>
            <p:nvPr/>
          </p:nvSpPr>
          <p:spPr>
            <a:xfrm>
              <a:off x="4274850" y="2252825"/>
              <a:ext cx="129725" cy="44750"/>
            </a:xfrm>
            <a:custGeom>
              <a:avLst/>
              <a:gdLst/>
              <a:ahLst/>
              <a:cxnLst/>
              <a:rect l="l" t="t" r="r" b="b"/>
              <a:pathLst>
                <a:path w="5189" h="1790" extrusionOk="0">
                  <a:moveTo>
                    <a:pt x="5189" y="0"/>
                  </a:moveTo>
                  <a:lnTo>
                    <a:pt x="1" y="138"/>
                  </a:lnTo>
                  <a:lnTo>
                    <a:pt x="393" y="1790"/>
                  </a:lnTo>
                  <a:lnTo>
                    <a:pt x="4807" y="1790"/>
                  </a:lnTo>
                  <a:lnTo>
                    <a:pt x="5189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3" name="Google Shape;2363;p66"/>
            <p:cNvSpPr/>
            <p:nvPr/>
          </p:nvSpPr>
          <p:spPr>
            <a:xfrm>
              <a:off x="4355850" y="2260750"/>
              <a:ext cx="47150" cy="13550"/>
            </a:xfrm>
            <a:custGeom>
              <a:avLst/>
              <a:gdLst/>
              <a:ahLst/>
              <a:cxnLst/>
              <a:rect l="l" t="t" r="r" b="b"/>
              <a:pathLst>
                <a:path w="1886" h="542" extrusionOk="0">
                  <a:moveTo>
                    <a:pt x="33" y="1"/>
                  </a:moveTo>
                  <a:lnTo>
                    <a:pt x="1" y="160"/>
                  </a:lnTo>
                  <a:cubicBezTo>
                    <a:pt x="1049" y="276"/>
                    <a:pt x="1546" y="351"/>
                    <a:pt x="1769" y="541"/>
                  </a:cubicBezTo>
                  <a:lnTo>
                    <a:pt x="1800" y="382"/>
                  </a:lnTo>
                  <a:cubicBezTo>
                    <a:pt x="1800" y="382"/>
                    <a:pt x="837" y="139"/>
                    <a:pt x="1854" y="139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rgbClr val="819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4" name="Google Shape;2364;p66"/>
            <p:cNvSpPr/>
            <p:nvPr/>
          </p:nvSpPr>
          <p:spPr>
            <a:xfrm>
              <a:off x="4275400" y="2252050"/>
              <a:ext cx="132875" cy="8725"/>
            </a:xfrm>
            <a:custGeom>
              <a:avLst/>
              <a:gdLst/>
              <a:ahLst/>
              <a:cxnLst/>
              <a:rect l="l" t="t" r="r" b="b"/>
              <a:pathLst>
                <a:path w="5315" h="349" extrusionOk="0">
                  <a:moveTo>
                    <a:pt x="191" y="0"/>
                  </a:moveTo>
                  <a:cubicBezTo>
                    <a:pt x="85" y="0"/>
                    <a:pt x="0" y="95"/>
                    <a:pt x="21" y="201"/>
                  </a:cubicBezTo>
                  <a:cubicBezTo>
                    <a:pt x="32" y="285"/>
                    <a:pt x="106" y="349"/>
                    <a:pt x="191" y="349"/>
                  </a:cubicBezTo>
                  <a:lnTo>
                    <a:pt x="5135" y="349"/>
                  </a:lnTo>
                  <a:cubicBezTo>
                    <a:pt x="5230" y="349"/>
                    <a:pt x="5315" y="275"/>
                    <a:pt x="5315" y="169"/>
                  </a:cubicBezTo>
                  <a:cubicBezTo>
                    <a:pt x="5315" y="74"/>
                    <a:pt x="5230" y="0"/>
                    <a:pt x="5135" y="0"/>
                  </a:cubicBezTo>
                  <a:close/>
                </a:path>
              </a:pathLst>
            </a:custGeom>
            <a:solidFill>
              <a:srgbClr val="C4A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5" name="Google Shape;2365;p66"/>
            <p:cNvSpPr/>
            <p:nvPr/>
          </p:nvSpPr>
          <p:spPr>
            <a:xfrm>
              <a:off x="4211625" y="2173700"/>
              <a:ext cx="82600" cy="106150"/>
            </a:xfrm>
            <a:custGeom>
              <a:avLst/>
              <a:gdLst/>
              <a:ahLst/>
              <a:cxnLst/>
              <a:rect l="l" t="t" r="r" b="b"/>
              <a:pathLst>
                <a:path w="3304" h="4246" extrusionOk="0">
                  <a:moveTo>
                    <a:pt x="0" y="0"/>
                  </a:moveTo>
                  <a:lnTo>
                    <a:pt x="921" y="4245"/>
                  </a:lnTo>
                  <a:lnTo>
                    <a:pt x="3303" y="4245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6" name="Google Shape;2366;p66"/>
            <p:cNvSpPr/>
            <p:nvPr/>
          </p:nvSpPr>
          <p:spPr>
            <a:xfrm>
              <a:off x="4216375" y="2185600"/>
              <a:ext cx="70150" cy="70700"/>
            </a:xfrm>
            <a:custGeom>
              <a:avLst/>
              <a:gdLst/>
              <a:ahLst/>
              <a:cxnLst/>
              <a:rect l="l" t="t" r="r" b="b"/>
              <a:pathLst>
                <a:path w="2806" h="2828" extrusionOk="0">
                  <a:moveTo>
                    <a:pt x="1" y="0"/>
                  </a:moveTo>
                  <a:lnTo>
                    <a:pt x="488" y="2827"/>
                  </a:lnTo>
                  <a:lnTo>
                    <a:pt x="2806" y="2689"/>
                  </a:lnTo>
                  <a:lnTo>
                    <a:pt x="2457" y="868"/>
                  </a:lnTo>
                  <a:cubicBezTo>
                    <a:pt x="2193" y="1606"/>
                    <a:pt x="1608" y="2020"/>
                    <a:pt x="1158" y="2020"/>
                  </a:cubicBezTo>
                  <a:cubicBezTo>
                    <a:pt x="903" y="2020"/>
                    <a:pt x="692" y="1888"/>
                    <a:pt x="604" y="1609"/>
                  </a:cubicBezTo>
                  <a:cubicBezTo>
                    <a:pt x="361" y="83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7" name="Google Shape;2367;p66"/>
            <p:cNvSpPr/>
            <p:nvPr/>
          </p:nvSpPr>
          <p:spPr>
            <a:xfrm>
              <a:off x="4241775" y="2158325"/>
              <a:ext cx="59050" cy="141900"/>
            </a:xfrm>
            <a:custGeom>
              <a:avLst/>
              <a:gdLst/>
              <a:ahLst/>
              <a:cxnLst/>
              <a:rect l="l" t="t" r="r" b="b"/>
              <a:pathLst>
                <a:path w="2362" h="5676" extrusionOk="0">
                  <a:moveTo>
                    <a:pt x="889" y="1"/>
                  </a:moveTo>
                  <a:cubicBezTo>
                    <a:pt x="862" y="1"/>
                    <a:pt x="834" y="4"/>
                    <a:pt x="806" y="11"/>
                  </a:cubicBezTo>
                  <a:lnTo>
                    <a:pt x="86" y="192"/>
                  </a:lnTo>
                  <a:cubicBezTo>
                    <a:pt x="32" y="213"/>
                    <a:pt x="1" y="265"/>
                    <a:pt x="22" y="319"/>
                  </a:cubicBezTo>
                  <a:cubicBezTo>
                    <a:pt x="31" y="364"/>
                    <a:pt x="72" y="395"/>
                    <a:pt x="117" y="395"/>
                  </a:cubicBezTo>
                  <a:cubicBezTo>
                    <a:pt x="124" y="395"/>
                    <a:pt x="131" y="394"/>
                    <a:pt x="138" y="392"/>
                  </a:cubicBezTo>
                  <a:lnTo>
                    <a:pt x="858" y="202"/>
                  </a:lnTo>
                  <a:cubicBezTo>
                    <a:pt x="879" y="202"/>
                    <a:pt x="911" y="202"/>
                    <a:pt x="943" y="223"/>
                  </a:cubicBezTo>
                  <a:cubicBezTo>
                    <a:pt x="964" y="234"/>
                    <a:pt x="985" y="255"/>
                    <a:pt x="985" y="287"/>
                  </a:cubicBezTo>
                  <a:lnTo>
                    <a:pt x="2161" y="5601"/>
                  </a:lnTo>
                  <a:cubicBezTo>
                    <a:pt x="2171" y="5644"/>
                    <a:pt x="2213" y="5676"/>
                    <a:pt x="2256" y="5676"/>
                  </a:cubicBezTo>
                  <a:lnTo>
                    <a:pt x="2277" y="5676"/>
                  </a:lnTo>
                  <a:cubicBezTo>
                    <a:pt x="2330" y="5665"/>
                    <a:pt x="2361" y="5612"/>
                    <a:pt x="2351" y="5549"/>
                  </a:cubicBezTo>
                  <a:lnTo>
                    <a:pt x="1187" y="244"/>
                  </a:lnTo>
                  <a:cubicBezTo>
                    <a:pt x="1166" y="160"/>
                    <a:pt x="1123" y="96"/>
                    <a:pt x="1049" y="44"/>
                  </a:cubicBezTo>
                  <a:cubicBezTo>
                    <a:pt x="999" y="15"/>
                    <a:pt x="945" y="1"/>
                    <a:pt x="889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8" name="Google Shape;2368;p66"/>
            <p:cNvSpPr/>
            <p:nvPr/>
          </p:nvSpPr>
          <p:spPr>
            <a:xfrm>
              <a:off x="4365375" y="2306325"/>
              <a:ext cx="31000" cy="83625"/>
            </a:xfrm>
            <a:custGeom>
              <a:avLst/>
              <a:gdLst/>
              <a:ahLst/>
              <a:cxnLst/>
              <a:rect l="l" t="t" r="r" b="b"/>
              <a:pathLst>
                <a:path w="1240" h="3345" extrusionOk="0">
                  <a:moveTo>
                    <a:pt x="450" y="1"/>
                  </a:moveTo>
                  <a:cubicBezTo>
                    <a:pt x="421" y="1"/>
                    <a:pt x="391" y="4"/>
                    <a:pt x="361" y="10"/>
                  </a:cubicBezTo>
                  <a:cubicBezTo>
                    <a:pt x="160" y="52"/>
                    <a:pt x="1" y="232"/>
                    <a:pt x="1" y="444"/>
                  </a:cubicBezTo>
                  <a:cubicBezTo>
                    <a:pt x="1" y="761"/>
                    <a:pt x="85" y="1132"/>
                    <a:pt x="287" y="1683"/>
                  </a:cubicBezTo>
                  <a:cubicBezTo>
                    <a:pt x="583" y="2466"/>
                    <a:pt x="784" y="3344"/>
                    <a:pt x="784" y="3344"/>
                  </a:cubicBezTo>
                  <a:lnTo>
                    <a:pt x="1240" y="3344"/>
                  </a:lnTo>
                  <a:cubicBezTo>
                    <a:pt x="1070" y="2657"/>
                    <a:pt x="954" y="1185"/>
                    <a:pt x="890" y="422"/>
                  </a:cubicBezTo>
                  <a:cubicBezTo>
                    <a:pt x="881" y="178"/>
                    <a:pt x="680" y="1"/>
                    <a:pt x="45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66"/>
            <p:cNvSpPr/>
            <p:nvPr/>
          </p:nvSpPr>
          <p:spPr>
            <a:xfrm>
              <a:off x="4283075" y="2147225"/>
              <a:ext cx="46600" cy="42450"/>
            </a:xfrm>
            <a:custGeom>
              <a:avLst/>
              <a:gdLst/>
              <a:ahLst/>
              <a:cxnLst/>
              <a:rect l="l" t="t" r="r" b="b"/>
              <a:pathLst>
                <a:path w="1864" h="1698" extrusionOk="0">
                  <a:moveTo>
                    <a:pt x="1102" y="1"/>
                  </a:moveTo>
                  <a:lnTo>
                    <a:pt x="784" y="307"/>
                  </a:lnTo>
                  <a:cubicBezTo>
                    <a:pt x="1" y="911"/>
                    <a:pt x="106" y="1493"/>
                    <a:pt x="530" y="1662"/>
                  </a:cubicBezTo>
                  <a:cubicBezTo>
                    <a:pt x="589" y="1687"/>
                    <a:pt x="656" y="1698"/>
                    <a:pt x="730" y="1698"/>
                  </a:cubicBezTo>
                  <a:cubicBezTo>
                    <a:pt x="1188" y="1698"/>
                    <a:pt x="1864" y="1281"/>
                    <a:pt x="1864" y="1281"/>
                  </a:cubicBezTo>
                  <a:lnTo>
                    <a:pt x="1779" y="466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0" name="Google Shape;2370;p66"/>
            <p:cNvSpPr/>
            <p:nvPr/>
          </p:nvSpPr>
          <p:spPr>
            <a:xfrm>
              <a:off x="4299200" y="2097275"/>
              <a:ext cx="79450" cy="68125"/>
            </a:xfrm>
            <a:custGeom>
              <a:avLst/>
              <a:gdLst/>
              <a:ahLst/>
              <a:cxnLst/>
              <a:rect l="l" t="t" r="r" b="b"/>
              <a:pathLst>
                <a:path w="3178" h="2725" extrusionOk="0">
                  <a:moveTo>
                    <a:pt x="1682" y="0"/>
                  </a:moveTo>
                  <a:cubicBezTo>
                    <a:pt x="1475" y="0"/>
                    <a:pt x="1234" y="34"/>
                    <a:pt x="965" y="114"/>
                  </a:cubicBezTo>
                  <a:cubicBezTo>
                    <a:pt x="107" y="378"/>
                    <a:pt x="1" y="1088"/>
                    <a:pt x="12" y="1712"/>
                  </a:cubicBezTo>
                  <a:cubicBezTo>
                    <a:pt x="12" y="2337"/>
                    <a:pt x="678" y="2644"/>
                    <a:pt x="1092" y="2718"/>
                  </a:cubicBezTo>
                  <a:cubicBezTo>
                    <a:pt x="1114" y="2722"/>
                    <a:pt x="1134" y="2724"/>
                    <a:pt x="1152" y="2724"/>
                  </a:cubicBezTo>
                  <a:cubicBezTo>
                    <a:pt x="1477" y="2724"/>
                    <a:pt x="1144" y="2126"/>
                    <a:pt x="1144" y="2126"/>
                  </a:cubicBezTo>
                  <a:lnTo>
                    <a:pt x="2278" y="2126"/>
                  </a:lnTo>
                  <a:cubicBezTo>
                    <a:pt x="2278" y="2126"/>
                    <a:pt x="2279" y="2126"/>
                    <a:pt x="2282" y="2126"/>
                  </a:cubicBezTo>
                  <a:cubicBezTo>
                    <a:pt x="2321" y="2126"/>
                    <a:pt x="2605" y="2117"/>
                    <a:pt x="2881" y="1872"/>
                  </a:cubicBezTo>
                  <a:cubicBezTo>
                    <a:pt x="3177" y="1617"/>
                    <a:pt x="2881" y="792"/>
                    <a:pt x="2881" y="792"/>
                  </a:cubicBezTo>
                  <a:cubicBezTo>
                    <a:pt x="2797" y="403"/>
                    <a:pt x="2626" y="349"/>
                    <a:pt x="2536" y="349"/>
                  </a:cubicBezTo>
                  <a:cubicBezTo>
                    <a:pt x="2501" y="349"/>
                    <a:pt x="2478" y="357"/>
                    <a:pt x="2478" y="357"/>
                  </a:cubicBezTo>
                  <a:cubicBezTo>
                    <a:pt x="2420" y="161"/>
                    <a:pt x="2133" y="0"/>
                    <a:pt x="168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1" name="Google Shape;2371;p66"/>
            <p:cNvSpPr/>
            <p:nvPr/>
          </p:nvSpPr>
          <p:spPr>
            <a:xfrm>
              <a:off x="4352150" y="2119950"/>
              <a:ext cx="19150" cy="29950"/>
            </a:xfrm>
            <a:custGeom>
              <a:avLst/>
              <a:gdLst/>
              <a:ahLst/>
              <a:cxnLst/>
              <a:rect l="l" t="t" r="r" b="b"/>
              <a:pathLst>
                <a:path w="766" h="1198" extrusionOk="0">
                  <a:moveTo>
                    <a:pt x="0" y="1"/>
                  </a:moveTo>
                  <a:lnTo>
                    <a:pt x="0" y="1"/>
                  </a:lnTo>
                  <a:cubicBezTo>
                    <a:pt x="72" y="16"/>
                    <a:pt x="141" y="32"/>
                    <a:pt x="205" y="51"/>
                  </a:cubicBezTo>
                  <a:lnTo>
                    <a:pt x="205" y="51"/>
                  </a:lnTo>
                  <a:lnTo>
                    <a:pt x="202" y="12"/>
                  </a:lnTo>
                  <a:lnTo>
                    <a:pt x="0" y="1"/>
                  </a:lnTo>
                  <a:close/>
                  <a:moveTo>
                    <a:pt x="205" y="51"/>
                  </a:moveTo>
                  <a:lnTo>
                    <a:pt x="308" y="1197"/>
                  </a:lnTo>
                  <a:cubicBezTo>
                    <a:pt x="308" y="1197"/>
                    <a:pt x="668" y="1049"/>
                    <a:pt x="720" y="647"/>
                  </a:cubicBezTo>
                  <a:cubicBezTo>
                    <a:pt x="765" y="308"/>
                    <a:pt x="547" y="150"/>
                    <a:pt x="205" y="51"/>
                  </a:cubicBezTo>
                  <a:close/>
                </a:path>
              </a:pathLst>
            </a:custGeom>
            <a:solidFill>
              <a:srgbClr val="E0C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2" name="Google Shape;2372;p66"/>
            <p:cNvSpPr/>
            <p:nvPr/>
          </p:nvSpPr>
          <p:spPr>
            <a:xfrm>
              <a:off x="4285200" y="2125350"/>
              <a:ext cx="59425" cy="64325"/>
            </a:xfrm>
            <a:custGeom>
              <a:avLst/>
              <a:gdLst/>
              <a:ahLst/>
              <a:cxnLst/>
              <a:rect l="l" t="t" r="r" b="b"/>
              <a:pathLst>
                <a:path w="2377" h="2573" extrusionOk="0">
                  <a:moveTo>
                    <a:pt x="2252" y="1"/>
                  </a:moveTo>
                  <a:cubicBezTo>
                    <a:pt x="2245" y="1"/>
                    <a:pt x="2236" y="3"/>
                    <a:pt x="2224" y="7"/>
                  </a:cubicBezTo>
                  <a:cubicBezTo>
                    <a:pt x="1803" y="157"/>
                    <a:pt x="1411" y="883"/>
                    <a:pt x="994" y="883"/>
                  </a:cubicBezTo>
                  <a:cubicBezTo>
                    <a:pt x="970" y="883"/>
                    <a:pt x="946" y="881"/>
                    <a:pt x="921" y="876"/>
                  </a:cubicBezTo>
                  <a:cubicBezTo>
                    <a:pt x="624" y="812"/>
                    <a:pt x="572" y="537"/>
                    <a:pt x="572" y="537"/>
                  </a:cubicBezTo>
                  <a:lnTo>
                    <a:pt x="572" y="589"/>
                  </a:lnTo>
                  <a:cubicBezTo>
                    <a:pt x="572" y="801"/>
                    <a:pt x="646" y="970"/>
                    <a:pt x="763" y="1119"/>
                  </a:cubicBezTo>
                  <a:lnTo>
                    <a:pt x="699" y="1172"/>
                  </a:lnTo>
                  <a:cubicBezTo>
                    <a:pt x="815" y="1341"/>
                    <a:pt x="942" y="1415"/>
                    <a:pt x="942" y="1415"/>
                  </a:cubicBezTo>
                  <a:lnTo>
                    <a:pt x="1080" y="1500"/>
                  </a:lnTo>
                  <a:cubicBezTo>
                    <a:pt x="1080" y="1500"/>
                    <a:pt x="552" y="2049"/>
                    <a:pt x="334" y="2049"/>
                  </a:cubicBezTo>
                  <a:cubicBezTo>
                    <a:pt x="283" y="2049"/>
                    <a:pt x="249" y="2019"/>
                    <a:pt x="243" y="1944"/>
                  </a:cubicBezTo>
                  <a:cubicBezTo>
                    <a:pt x="243" y="1828"/>
                    <a:pt x="233" y="1744"/>
                    <a:pt x="222" y="1690"/>
                  </a:cubicBezTo>
                  <a:lnTo>
                    <a:pt x="222" y="1690"/>
                  </a:lnTo>
                  <a:cubicBezTo>
                    <a:pt x="0" y="2093"/>
                    <a:pt x="148" y="2421"/>
                    <a:pt x="445" y="2537"/>
                  </a:cubicBezTo>
                  <a:cubicBezTo>
                    <a:pt x="504" y="2562"/>
                    <a:pt x="571" y="2573"/>
                    <a:pt x="645" y="2573"/>
                  </a:cubicBezTo>
                  <a:cubicBezTo>
                    <a:pt x="1103" y="2573"/>
                    <a:pt x="1779" y="2156"/>
                    <a:pt x="1779" y="2156"/>
                  </a:cubicBezTo>
                  <a:lnTo>
                    <a:pt x="1725" y="1606"/>
                  </a:lnTo>
                  <a:cubicBezTo>
                    <a:pt x="2022" y="1584"/>
                    <a:pt x="1704" y="1003"/>
                    <a:pt x="1704" y="1003"/>
                  </a:cubicBezTo>
                  <a:lnTo>
                    <a:pt x="1916" y="1003"/>
                  </a:lnTo>
                  <a:cubicBezTo>
                    <a:pt x="1806" y="662"/>
                    <a:pt x="2377" y="1"/>
                    <a:pt x="2252" y="1"/>
                  </a:cubicBezTo>
                  <a:close/>
                </a:path>
              </a:pathLst>
            </a:custGeom>
            <a:solidFill>
              <a:srgbClr val="E0C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3" name="Google Shape;2373;p66"/>
            <p:cNvSpPr/>
            <p:nvPr/>
          </p:nvSpPr>
          <p:spPr>
            <a:xfrm>
              <a:off x="4295650" y="2149875"/>
              <a:ext cx="27675" cy="15425"/>
            </a:xfrm>
            <a:custGeom>
              <a:avLst/>
              <a:gdLst/>
              <a:ahLst/>
              <a:cxnLst/>
              <a:rect l="l" t="t" r="r" b="b"/>
              <a:pathLst>
                <a:path w="1107" h="617" extrusionOk="0">
                  <a:moveTo>
                    <a:pt x="260" y="0"/>
                  </a:moveTo>
                  <a:lnTo>
                    <a:pt x="260" y="0"/>
                  </a:lnTo>
                  <a:cubicBezTo>
                    <a:pt x="1" y="494"/>
                    <a:pt x="480" y="617"/>
                    <a:pt x="827" y="617"/>
                  </a:cubicBezTo>
                  <a:cubicBezTo>
                    <a:pt x="949" y="617"/>
                    <a:pt x="1055" y="602"/>
                    <a:pt x="1107" y="582"/>
                  </a:cubicBezTo>
                  <a:cubicBezTo>
                    <a:pt x="472" y="424"/>
                    <a:pt x="260" y="1"/>
                    <a:pt x="260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4" name="Google Shape;2374;p66"/>
            <p:cNvSpPr/>
            <p:nvPr/>
          </p:nvSpPr>
          <p:spPr>
            <a:xfrm>
              <a:off x="4392375" y="2304550"/>
              <a:ext cx="29950" cy="84075"/>
            </a:xfrm>
            <a:custGeom>
              <a:avLst/>
              <a:gdLst/>
              <a:ahLst/>
              <a:cxnLst/>
              <a:rect l="l" t="t" r="r" b="b"/>
              <a:pathLst>
                <a:path w="1198" h="3363" extrusionOk="0">
                  <a:moveTo>
                    <a:pt x="434" y="0"/>
                  </a:moveTo>
                  <a:cubicBezTo>
                    <a:pt x="410" y="0"/>
                    <a:pt x="385" y="2"/>
                    <a:pt x="361" y="6"/>
                  </a:cubicBezTo>
                  <a:cubicBezTo>
                    <a:pt x="149" y="49"/>
                    <a:pt x="1" y="229"/>
                    <a:pt x="1" y="441"/>
                  </a:cubicBezTo>
                  <a:cubicBezTo>
                    <a:pt x="1" y="758"/>
                    <a:pt x="75" y="1129"/>
                    <a:pt x="287" y="1690"/>
                  </a:cubicBezTo>
                  <a:cubicBezTo>
                    <a:pt x="583" y="2474"/>
                    <a:pt x="826" y="3352"/>
                    <a:pt x="826" y="3352"/>
                  </a:cubicBezTo>
                  <a:lnTo>
                    <a:pt x="1197" y="3363"/>
                  </a:lnTo>
                  <a:cubicBezTo>
                    <a:pt x="1038" y="2664"/>
                    <a:pt x="943" y="1192"/>
                    <a:pt x="890" y="420"/>
                  </a:cubicBezTo>
                  <a:cubicBezTo>
                    <a:pt x="871" y="180"/>
                    <a:pt x="669" y="0"/>
                    <a:pt x="434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5" name="Google Shape;2375;p66"/>
            <p:cNvSpPr/>
            <p:nvPr/>
          </p:nvSpPr>
          <p:spPr>
            <a:xfrm>
              <a:off x="4407475" y="2385150"/>
              <a:ext cx="42100" cy="16975"/>
            </a:xfrm>
            <a:custGeom>
              <a:avLst/>
              <a:gdLst/>
              <a:ahLst/>
              <a:cxnLst/>
              <a:rect l="l" t="t" r="r" b="b"/>
              <a:pathLst>
                <a:path w="1684" h="679" extrusionOk="0">
                  <a:moveTo>
                    <a:pt x="625" y="64"/>
                  </a:move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6"/>
                    <a:pt x="626" y="66"/>
                    <a:pt x="626" y="66"/>
                  </a:cubicBezTo>
                  <a:cubicBezTo>
                    <a:pt x="626" y="66"/>
                    <a:pt x="626" y="65"/>
                    <a:pt x="625" y="64"/>
                  </a:cubicBezTo>
                  <a:close/>
                  <a:moveTo>
                    <a:pt x="551" y="1"/>
                  </a:moveTo>
                  <a:lnTo>
                    <a:pt x="170" y="86"/>
                  </a:lnTo>
                  <a:cubicBezTo>
                    <a:pt x="170" y="86"/>
                    <a:pt x="0" y="605"/>
                    <a:pt x="74" y="678"/>
                  </a:cubicBezTo>
                  <a:lnTo>
                    <a:pt x="1683" y="678"/>
                  </a:lnTo>
                  <a:cubicBezTo>
                    <a:pt x="1641" y="467"/>
                    <a:pt x="1377" y="308"/>
                    <a:pt x="1101" y="287"/>
                  </a:cubicBezTo>
                  <a:cubicBezTo>
                    <a:pt x="742" y="266"/>
                    <a:pt x="615" y="192"/>
                    <a:pt x="625" y="65"/>
                  </a:cubicBezTo>
                  <a:lnTo>
                    <a:pt x="625" y="65"/>
                  </a:lnTo>
                  <a:cubicBezTo>
                    <a:pt x="616" y="59"/>
                    <a:pt x="569" y="19"/>
                    <a:pt x="551" y="1"/>
                  </a:cubicBezTo>
                  <a:close/>
                </a:path>
              </a:pathLst>
            </a:custGeom>
            <a:solidFill>
              <a:srgbClr val="68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6" name="Google Shape;2376;p66"/>
            <p:cNvSpPr/>
            <p:nvPr/>
          </p:nvSpPr>
          <p:spPr>
            <a:xfrm>
              <a:off x="4410375" y="2384625"/>
              <a:ext cx="14325" cy="2675"/>
            </a:xfrm>
            <a:custGeom>
              <a:avLst/>
              <a:gdLst/>
              <a:ahLst/>
              <a:cxnLst/>
              <a:rect l="l" t="t" r="r" b="b"/>
              <a:pathLst>
                <a:path w="573" h="107" extrusionOk="0">
                  <a:moveTo>
                    <a:pt x="33" y="1"/>
                  </a:moveTo>
                  <a:cubicBezTo>
                    <a:pt x="33" y="1"/>
                    <a:pt x="0" y="33"/>
                    <a:pt x="54" y="107"/>
                  </a:cubicBezTo>
                  <a:lnTo>
                    <a:pt x="487" y="96"/>
                  </a:lnTo>
                  <a:cubicBezTo>
                    <a:pt x="572" y="85"/>
                    <a:pt x="541" y="1"/>
                    <a:pt x="541" y="1"/>
                  </a:cubicBezTo>
                  <a:close/>
                </a:path>
              </a:pathLst>
            </a:custGeom>
            <a:solidFill>
              <a:srgbClr val="68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7" name="Google Shape;2377;p66"/>
            <p:cNvSpPr/>
            <p:nvPr/>
          </p:nvSpPr>
          <p:spPr>
            <a:xfrm>
              <a:off x="4408525" y="2402100"/>
              <a:ext cx="42375" cy="1600"/>
            </a:xfrm>
            <a:custGeom>
              <a:avLst/>
              <a:gdLst/>
              <a:ahLst/>
              <a:cxnLst/>
              <a:rect l="l" t="t" r="r" b="b"/>
              <a:pathLst>
                <a:path w="1695" h="64" extrusionOk="0">
                  <a:moveTo>
                    <a:pt x="32" y="0"/>
                  </a:moveTo>
                  <a:cubicBezTo>
                    <a:pt x="1" y="43"/>
                    <a:pt x="11" y="64"/>
                    <a:pt x="11" y="64"/>
                  </a:cubicBezTo>
                  <a:lnTo>
                    <a:pt x="1674" y="64"/>
                  </a:lnTo>
                  <a:cubicBezTo>
                    <a:pt x="1674" y="64"/>
                    <a:pt x="1695" y="0"/>
                    <a:pt x="1641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8" name="Google Shape;2378;p66"/>
            <p:cNvSpPr/>
            <p:nvPr/>
          </p:nvSpPr>
          <p:spPr>
            <a:xfrm>
              <a:off x="4405875" y="2387275"/>
              <a:ext cx="20925" cy="14850"/>
            </a:xfrm>
            <a:custGeom>
              <a:avLst/>
              <a:gdLst/>
              <a:ahLst/>
              <a:cxnLst/>
              <a:rect l="l" t="t" r="r" b="b"/>
              <a:pathLst>
                <a:path w="837" h="594" extrusionOk="0">
                  <a:moveTo>
                    <a:pt x="234" y="1"/>
                  </a:moveTo>
                  <a:cubicBezTo>
                    <a:pt x="1" y="329"/>
                    <a:pt x="138" y="593"/>
                    <a:pt x="138" y="593"/>
                  </a:cubicBezTo>
                  <a:lnTo>
                    <a:pt x="837" y="593"/>
                  </a:lnTo>
                  <a:cubicBezTo>
                    <a:pt x="837" y="593"/>
                    <a:pt x="361" y="593"/>
                    <a:pt x="276" y="499"/>
                  </a:cubicBezTo>
                  <a:cubicBezTo>
                    <a:pt x="180" y="403"/>
                    <a:pt x="244" y="255"/>
                    <a:pt x="308" y="139"/>
                  </a:cubicBezTo>
                  <a:cubicBezTo>
                    <a:pt x="371" y="22"/>
                    <a:pt x="446" y="1"/>
                    <a:pt x="446" y="1"/>
                  </a:cubicBezTo>
                  <a:close/>
                </a:path>
              </a:pathLst>
            </a:custGeom>
            <a:solidFill>
              <a:srgbClr val="5129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9" name="Google Shape;2379;p66"/>
            <p:cNvSpPr/>
            <p:nvPr/>
          </p:nvSpPr>
          <p:spPr>
            <a:xfrm>
              <a:off x="4387350" y="2244625"/>
              <a:ext cx="19875" cy="8600"/>
            </a:xfrm>
            <a:custGeom>
              <a:avLst/>
              <a:gdLst/>
              <a:ahLst/>
              <a:cxnLst/>
              <a:rect l="l" t="t" r="r" b="b"/>
              <a:pathLst>
                <a:path w="795" h="344" extrusionOk="0">
                  <a:moveTo>
                    <a:pt x="180" y="1"/>
                  </a:moveTo>
                  <a:cubicBezTo>
                    <a:pt x="180" y="1"/>
                    <a:pt x="1" y="117"/>
                    <a:pt x="180" y="265"/>
                  </a:cubicBezTo>
                  <a:cubicBezTo>
                    <a:pt x="266" y="327"/>
                    <a:pt x="367" y="344"/>
                    <a:pt x="451" y="344"/>
                  </a:cubicBezTo>
                  <a:cubicBezTo>
                    <a:pt x="556" y="344"/>
                    <a:pt x="636" y="318"/>
                    <a:pt x="636" y="318"/>
                  </a:cubicBezTo>
                  <a:cubicBezTo>
                    <a:pt x="664" y="329"/>
                    <a:pt x="689" y="332"/>
                    <a:pt x="709" y="332"/>
                  </a:cubicBezTo>
                  <a:cubicBezTo>
                    <a:pt x="750" y="332"/>
                    <a:pt x="773" y="318"/>
                    <a:pt x="773" y="318"/>
                  </a:cubicBezTo>
                  <a:cubicBezTo>
                    <a:pt x="794" y="212"/>
                    <a:pt x="540" y="74"/>
                    <a:pt x="18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0" name="Google Shape;2380;p66"/>
            <p:cNvSpPr/>
            <p:nvPr/>
          </p:nvSpPr>
          <p:spPr>
            <a:xfrm>
              <a:off x="4324100" y="2231125"/>
              <a:ext cx="71475" cy="21500"/>
            </a:xfrm>
            <a:custGeom>
              <a:avLst/>
              <a:gdLst/>
              <a:ahLst/>
              <a:cxnLst/>
              <a:rect l="l" t="t" r="r" b="b"/>
              <a:pathLst>
                <a:path w="2859" h="860" extrusionOk="0">
                  <a:moveTo>
                    <a:pt x="233" y="0"/>
                  </a:moveTo>
                  <a:cubicBezTo>
                    <a:pt x="233" y="0"/>
                    <a:pt x="0" y="625"/>
                    <a:pt x="254" y="741"/>
                  </a:cubicBezTo>
                  <a:cubicBezTo>
                    <a:pt x="489" y="847"/>
                    <a:pt x="1877" y="859"/>
                    <a:pt x="2516" y="859"/>
                  </a:cubicBezTo>
                  <a:cubicBezTo>
                    <a:pt x="2712" y="859"/>
                    <a:pt x="2837" y="858"/>
                    <a:pt x="2837" y="858"/>
                  </a:cubicBezTo>
                  <a:lnTo>
                    <a:pt x="2859" y="541"/>
                  </a:lnTo>
                  <a:cubicBezTo>
                    <a:pt x="2859" y="541"/>
                    <a:pt x="1091" y="64"/>
                    <a:pt x="445" y="11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D6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1" name="Google Shape;2381;p66"/>
            <p:cNvSpPr/>
            <p:nvPr/>
          </p:nvSpPr>
          <p:spPr>
            <a:xfrm>
              <a:off x="4275925" y="2170000"/>
              <a:ext cx="74400" cy="115675"/>
            </a:xfrm>
            <a:custGeom>
              <a:avLst/>
              <a:gdLst/>
              <a:ahLst/>
              <a:cxnLst/>
              <a:rect l="l" t="t" r="r" b="b"/>
              <a:pathLst>
                <a:path w="2976" h="4627" extrusionOk="0">
                  <a:moveTo>
                    <a:pt x="1842" y="0"/>
                  </a:moveTo>
                  <a:lnTo>
                    <a:pt x="847" y="497"/>
                  </a:lnTo>
                  <a:cubicBezTo>
                    <a:pt x="360" y="1175"/>
                    <a:pt x="0" y="3864"/>
                    <a:pt x="43" y="4626"/>
                  </a:cubicBezTo>
                  <a:lnTo>
                    <a:pt x="2901" y="4626"/>
                  </a:lnTo>
                  <a:lnTo>
                    <a:pt x="2954" y="1503"/>
                  </a:lnTo>
                  <a:cubicBezTo>
                    <a:pt x="2954" y="1503"/>
                    <a:pt x="2976" y="572"/>
                    <a:pt x="2764" y="328"/>
                  </a:cubicBezTo>
                  <a:cubicBezTo>
                    <a:pt x="2552" y="95"/>
                    <a:pt x="1842" y="0"/>
                    <a:pt x="1842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2" name="Google Shape;2382;p66"/>
            <p:cNvSpPr/>
            <p:nvPr/>
          </p:nvSpPr>
          <p:spPr>
            <a:xfrm>
              <a:off x="4278575" y="2253350"/>
              <a:ext cx="550" cy="1625"/>
            </a:xfrm>
            <a:custGeom>
              <a:avLst/>
              <a:gdLst/>
              <a:ahLst/>
              <a:cxnLst/>
              <a:rect l="l" t="t" r="r" b="b"/>
              <a:pathLst>
                <a:path w="22" h="65" extrusionOk="0">
                  <a:moveTo>
                    <a:pt x="11" y="1"/>
                  </a:moveTo>
                  <a:cubicBezTo>
                    <a:pt x="11" y="22"/>
                    <a:pt x="11" y="43"/>
                    <a:pt x="0" y="64"/>
                  </a:cubicBezTo>
                  <a:lnTo>
                    <a:pt x="11" y="64"/>
                  </a:lnTo>
                  <a:cubicBezTo>
                    <a:pt x="21" y="43"/>
                    <a:pt x="21" y="22"/>
                    <a:pt x="21" y="1"/>
                  </a:cubicBezTo>
                  <a:close/>
                </a:path>
              </a:pathLst>
            </a:custGeom>
            <a:solidFill>
              <a:srgbClr val="B5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3" name="Google Shape;2383;p66"/>
            <p:cNvSpPr/>
            <p:nvPr/>
          </p:nvSpPr>
          <p:spPr>
            <a:xfrm>
              <a:off x="4278850" y="2248325"/>
              <a:ext cx="1075" cy="5050"/>
            </a:xfrm>
            <a:custGeom>
              <a:avLst/>
              <a:gdLst/>
              <a:ahLst/>
              <a:cxnLst/>
              <a:rect l="l" t="t" r="r" b="b"/>
              <a:pathLst>
                <a:path w="43" h="202" extrusionOk="0">
                  <a:moveTo>
                    <a:pt x="42" y="1"/>
                  </a:moveTo>
                  <a:lnTo>
                    <a:pt x="42" y="1"/>
                  </a:lnTo>
                  <a:cubicBezTo>
                    <a:pt x="21" y="74"/>
                    <a:pt x="10" y="138"/>
                    <a:pt x="0" y="202"/>
                  </a:cubicBezTo>
                  <a:lnTo>
                    <a:pt x="10" y="202"/>
                  </a:lnTo>
                  <a:cubicBezTo>
                    <a:pt x="21" y="138"/>
                    <a:pt x="31" y="74"/>
                    <a:pt x="42" y="1"/>
                  </a:cubicBezTo>
                  <a:close/>
                </a:path>
              </a:pathLst>
            </a:custGeom>
            <a:solidFill>
              <a:srgbClr val="AE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4" name="Google Shape;2384;p66"/>
            <p:cNvSpPr/>
            <p:nvPr/>
          </p:nvSpPr>
          <p:spPr>
            <a:xfrm>
              <a:off x="4278850" y="2194875"/>
              <a:ext cx="29375" cy="60100"/>
            </a:xfrm>
            <a:custGeom>
              <a:avLst/>
              <a:gdLst/>
              <a:ahLst/>
              <a:cxnLst/>
              <a:rect l="l" t="t" r="r" b="b"/>
              <a:pathLst>
                <a:path w="1175" h="2404" extrusionOk="0">
                  <a:moveTo>
                    <a:pt x="551" y="0"/>
                  </a:moveTo>
                  <a:cubicBezTo>
                    <a:pt x="297" y="1186"/>
                    <a:pt x="127" y="1747"/>
                    <a:pt x="42" y="2139"/>
                  </a:cubicBezTo>
                  <a:cubicBezTo>
                    <a:pt x="31" y="2212"/>
                    <a:pt x="21" y="2276"/>
                    <a:pt x="10" y="2340"/>
                  </a:cubicBezTo>
                  <a:cubicBezTo>
                    <a:pt x="10" y="2361"/>
                    <a:pt x="10" y="2382"/>
                    <a:pt x="0" y="2403"/>
                  </a:cubicBezTo>
                  <a:lnTo>
                    <a:pt x="1175" y="2372"/>
                  </a:lnTo>
                  <a:cubicBezTo>
                    <a:pt x="1005" y="2234"/>
                    <a:pt x="836" y="2075"/>
                    <a:pt x="826" y="2043"/>
                  </a:cubicBezTo>
                  <a:cubicBezTo>
                    <a:pt x="826" y="2033"/>
                    <a:pt x="847" y="1927"/>
                    <a:pt x="878" y="1779"/>
                  </a:cubicBezTo>
                  <a:lnTo>
                    <a:pt x="582" y="1556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5" name="Google Shape;2385;p66"/>
            <p:cNvSpPr/>
            <p:nvPr/>
          </p:nvSpPr>
          <p:spPr>
            <a:xfrm>
              <a:off x="4310600" y="2194875"/>
              <a:ext cx="25" cy="3450"/>
            </a:xfrm>
            <a:custGeom>
              <a:avLst/>
              <a:gdLst/>
              <a:ahLst/>
              <a:cxnLst/>
              <a:rect l="l" t="t" r="r" b="b"/>
              <a:pathLst>
                <a:path w="1" h="138" extrusionOk="0">
                  <a:moveTo>
                    <a:pt x="1" y="0"/>
                  </a:moveTo>
                  <a:lnTo>
                    <a:pt x="1" y="137"/>
                  </a:lnTo>
                  <a:lnTo>
                    <a:pt x="1" y="127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6" name="Google Shape;2386;p66"/>
            <p:cNvSpPr/>
            <p:nvPr/>
          </p:nvSpPr>
          <p:spPr>
            <a:xfrm>
              <a:off x="4348975" y="2252575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0" y="0"/>
                  </a:moveTo>
                  <a:lnTo>
                    <a:pt x="0" y="21"/>
                  </a:lnTo>
                  <a:lnTo>
                    <a:pt x="11" y="21"/>
                  </a:lnTo>
                  <a:cubicBezTo>
                    <a:pt x="11" y="21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C56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7" name="Google Shape;2387;p66"/>
            <p:cNvSpPr/>
            <p:nvPr/>
          </p:nvSpPr>
          <p:spPr>
            <a:xfrm>
              <a:off x="4300800" y="2198300"/>
              <a:ext cx="48200" cy="55600"/>
            </a:xfrm>
            <a:custGeom>
              <a:avLst/>
              <a:gdLst/>
              <a:ahLst/>
              <a:cxnLst/>
              <a:rect l="l" t="t" r="r" b="b"/>
              <a:pathLst>
                <a:path w="1928" h="2224" extrusionOk="0">
                  <a:moveTo>
                    <a:pt x="393" y="0"/>
                  </a:moveTo>
                  <a:cubicBezTo>
                    <a:pt x="360" y="117"/>
                    <a:pt x="106" y="1144"/>
                    <a:pt x="0" y="1642"/>
                  </a:cubicBezTo>
                  <a:lnTo>
                    <a:pt x="774" y="2224"/>
                  </a:lnTo>
                  <a:lnTo>
                    <a:pt x="1927" y="2192"/>
                  </a:lnTo>
                  <a:lnTo>
                    <a:pt x="1927" y="2171"/>
                  </a:lnTo>
                  <a:cubicBezTo>
                    <a:pt x="1896" y="2075"/>
                    <a:pt x="1843" y="1970"/>
                    <a:pt x="1758" y="1854"/>
                  </a:cubicBezTo>
                  <a:cubicBezTo>
                    <a:pt x="1345" y="1261"/>
                    <a:pt x="393" y="1313"/>
                    <a:pt x="393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8" name="Google Shape;2388;p66"/>
            <p:cNvSpPr/>
            <p:nvPr/>
          </p:nvSpPr>
          <p:spPr>
            <a:xfrm>
              <a:off x="4299475" y="2239325"/>
              <a:ext cx="20675" cy="14850"/>
            </a:xfrm>
            <a:custGeom>
              <a:avLst/>
              <a:gdLst/>
              <a:ahLst/>
              <a:cxnLst/>
              <a:rect l="l" t="t" r="r" b="b"/>
              <a:pathLst>
                <a:path w="827" h="594" extrusionOk="0">
                  <a:moveTo>
                    <a:pt x="53" y="1"/>
                  </a:moveTo>
                  <a:cubicBezTo>
                    <a:pt x="22" y="149"/>
                    <a:pt x="1" y="255"/>
                    <a:pt x="1" y="265"/>
                  </a:cubicBezTo>
                  <a:cubicBezTo>
                    <a:pt x="11" y="297"/>
                    <a:pt x="180" y="456"/>
                    <a:pt x="350" y="594"/>
                  </a:cubicBezTo>
                  <a:lnTo>
                    <a:pt x="827" y="583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94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9" name="Google Shape;2389;p66"/>
            <p:cNvSpPr/>
            <p:nvPr/>
          </p:nvSpPr>
          <p:spPr>
            <a:xfrm>
              <a:off x="4267450" y="2168950"/>
              <a:ext cx="67475" cy="81000"/>
            </a:xfrm>
            <a:custGeom>
              <a:avLst/>
              <a:gdLst/>
              <a:ahLst/>
              <a:cxnLst/>
              <a:rect l="l" t="t" r="r" b="b"/>
              <a:pathLst>
                <a:path w="2699" h="3240" extrusionOk="0">
                  <a:moveTo>
                    <a:pt x="2029" y="1"/>
                  </a:moveTo>
                  <a:cubicBezTo>
                    <a:pt x="1604" y="1"/>
                    <a:pt x="1339" y="236"/>
                    <a:pt x="1134" y="370"/>
                  </a:cubicBezTo>
                  <a:cubicBezTo>
                    <a:pt x="986" y="466"/>
                    <a:pt x="0" y="2858"/>
                    <a:pt x="181" y="3049"/>
                  </a:cubicBezTo>
                  <a:cubicBezTo>
                    <a:pt x="273" y="3147"/>
                    <a:pt x="481" y="3240"/>
                    <a:pt x="674" y="3240"/>
                  </a:cubicBezTo>
                  <a:cubicBezTo>
                    <a:pt x="856" y="3240"/>
                    <a:pt x="1024" y="3158"/>
                    <a:pt x="1070" y="2922"/>
                  </a:cubicBezTo>
                  <a:cubicBezTo>
                    <a:pt x="1165" y="2435"/>
                    <a:pt x="1546" y="953"/>
                    <a:pt x="1758" y="508"/>
                  </a:cubicBezTo>
                  <a:cubicBezTo>
                    <a:pt x="1854" y="302"/>
                    <a:pt x="2045" y="245"/>
                    <a:pt x="2226" y="245"/>
                  </a:cubicBezTo>
                  <a:cubicBezTo>
                    <a:pt x="2444" y="245"/>
                    <a:pt x="2647" y="327"/>
                    <a:pt x="2647" y="327"/>
                  </a:cubicBezTo>
                  <a:cubicBezTo>
                    <a:pt x="2699" y="114"/>
                    <a:pt x="2584" y="93"/>
                    <a:pt x="2538" y="93"/>
                  </a:cubicBezTo>
                  <a:cubicBezTo>
                    <a:pt x="2527" y="93"/>
                    <a:pt x="2520" y="95"/>
                    <a:pt x="2520" y="95"/>
                  </a:cubicBezTo>
                  <a:cubicBezTo>
                    <a:pt x="2336" y="28"/>
                    <a:pt x="2173" y="1"/>
                    <a:pt x="2029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0" name="Google Shape;2390;p66"/>
            <p:cNvSpPr/>
            <p:nvPr/>
          </p:nvSpPr>
          <p:spPr>
            <a:xfrm>
              <a:off x="4291200" y="2167875"/>
              <a:ext cx="61500" cy="35800"/>
            </a:xfrm>
            <a:custGeom>
              <a:avLst/>
              <a:gdLst/>
              <a:ahLst/>
              <a:cxnLst/>
              <a:rect l="l" t="t" r="r" b="b"/>
              <a:pathLst>
                <a:path w="2460" h="1432" extrusionOk="0">
                  <a:moveTo>
                    <a:pt x="1423" y="0"/>
                  </a:moveTo>
                  <a:cubicBezTo>
                    <a:pt x="1419" y="0"/>
                    <a:pt x="1415" y="0"/>
                    <a:pt x="1412" y="0"/>
                  </a:cubicBezTo>
                  <a:cubicBezTo>
                    <a:pt x="925" y="22"/>
                    <a:pt x="374" y="149"/>
                    <a:pt x="184" y="413"/>
                  </a:cubicBezTo>
                  <a:cubicBezTo>
                    <a:pt x="0" y="654"/>
                    <a:pt x="669" y="1431"/>
                    <a:pt x="1566" y="1431"/>
                  </a:cubicBezTo>
                  <a:cubicBezTo>
                    <a:pt x="1654" y="1431"/>
                    <a:pt x="1744" y="1424"/>
                    <a:pt x="1835" y="1408"/>
                  </a:cubicBezTo>
                  <a:cubicBezTo>
                    <a:pt x="2438" y="1313"/>
                    <a:pt x="2459" y="699"/>
                    <a:pt x="2301" y="497"/>
                  </a:cubicBezTo>
                  <a:cubicBezTo>
                    <a:pt x="2145" y="310"/>
                    <a:pt x="1641" y="0"/>
                    <a:pt x="1423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1" name="Google Shape;2391;p66"/>
            <p:cNvSpPr/>
            <p:nvPr/>
          </p:nvSpPr>
          <p:spPr>
            <a:xfrm>
              <a:off x="4311650" y="2168925"/>
              <a:ext cx="32175" cy="18625"/>
            </a:xfrm>
            <a:custGeom>
              <a:avLst/>
              <a:gdLst/>
              <a:ahLst/>
              <a:cxnLst/>
              <a:rect l="l" t="t" r="r" b="b"/>
              <a:pathLst>
                <a:path w="1287" h="745" extrusionOk="0">
                  <a:moveTo>
                    <a:pt x="540" y="1"/>
                  </a:moveTo>
                  <a:lnTo>
                    <a:pt x="159" y="138"/>
                  </a:lnTo>
                  <a:cubicBezTo>
                    <a:pt x="1" y="318"/>
                    <a:pt x="329" y="710"/>
                    <a:pt x="625" y="742"/>
                  </a:cubicBezTo>
                  <a:cubicBezTo>
                    <a:pt x="641" y="743"/>
                    <a:pt x="657" y="744"/>
                    <a:pt x="673" y="744"/>
                  </a:cubicBezTo>
                  <a:cubicBezTo>
                    <a:pt x="952" y="744"/>
                    <a:pt x="1287" y="500"/>
                    <a:pt x="1187" y="339"/>
                  </a:cubicBezTo>
                  <a:cubicBezTo>
                    <a:pt x="1081" y="180"/>
                    <a:pt x="540" y="1"/>
                    <a:pt x="540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2" name="Google Shape;2392;p66"/>
            <p:cNvSpPr/>
            <p:nvPr/>
          </p:nvSpPr>
          <p:spPr>
            <a:xfrm>
              <a:off x="4324100" y="2158875"/>
              <a:ext cx="16425" cy="23850"/>
            </a:xfrm>
            <a:custGeom>
              <a:avLst/>
              <a:gdLst/>
              <a:ahLst/>
              <a:cxnLst/>
              <a:rect l="l" t="t" r="r" b="b"/>
              <a:pathLst>
                <a:path w="657" h="954" extrusionOk="0">
                  <a:moveTo>
                    <a:pt x="138" y="0"/>
                  </a:moveTo>
                  <a:lnTo>
                    <a:pt x="21" y="709"/>
                  </a:lnTo>
                  <a:cubicBezTo>
                    <a:pt x="0" y="815"/>
                    <a:pt x="75" y="921"/>
                    <a:pt x="181" y="942"/>
                  </a:cubicBezTo>
                  <a:cubicBezTo>
                    <a:pt x="223" y="953"/>
                    <a:pt x="265" y="953"/>
                    <a:pt x="308" y="953"/>
                  </a:cubicBezTo>
                  <a:cubicBezTo>
                    <a:pt x="413" y="953"/>
                    <a:pt x="498" y="879"/>
                    <a:pt x="508" y="773"/>
                  </a:cubicBezTo>
                  <a:cubicBezTo>
                    <a:pt x="551" y="403"/>
                    <a:pt x="656" y="191"/>
                    <a:pt x="656" y="19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3" name="Google Shape;2393;p66"/>
            <p:cNvSpPr/>
            <p:nvPr/>
          </p:nvSpPr>
          <p:spPr>
            <a:xfrm>
              <a:off x="4326475" y="2159400"/>
              <a:ext cx="14050" cy="14575"/>
            </a:xfrm>
            <a:custGeom>
              <a:avLst/>
              <a:gdLst/>
              <a:ahLst/>
              <a:cxnLst/>
              <a:rect l="l" t="t" r="r" b="b"/>
              <a:pathLst>
                <a:path w="562" h="583" extrusionOk="0">
                  <a:moveTo>
                    <a:pt x="1" y="1"/>
                  </a:moveTo>
                  <a:lnTo>
                    <a:pt x="32" y="64"/>
                  </a:lnTo>
                  <a:cubicBezTo>
                    <a:pt x="64" y="392"/>
                    <a:pt x="445" y="582"/>
                    <a:pt x="445" y="582"/>
                  </a:cubicBezTo>
                  <a:lnTo>
                    <a:pt x="561" y="1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4" name="Google Shape;2394;p66"/>
            <p:cNvSpPr/>
            <p:nvPr/>
          </p:nvSpPr>
          <p:spPr>
            <a:xfrm>
              <a:off x="4313825" y="2119950"/>
              <a:ext cx="55275" cy="48500"/>
            </a:xfrm>
            <a:custGeom>
              <a:avLst/>
              <a:gdLst/>
              <a:ahLst/>
              <a:cxnLst/>
              <a:rect l="l" t="t" r="r" b="b"/>
              <a:pathLst>
                <a:path w="2211" h="1940" extrusionOk="0">
                  <a:moveTo>
                    <a:pt x="1533" y="1"/>
                  </a:moveTo>
                  <a:cubicBezTo>
                    <a:pt x="994" y="54"/>
                    <a:pt x="559" y="466"/>
                    <a:pt x="475" y="996"/>
                  </a:cubicBezTo>
                  <a:lnTo>
                    <a:pt x="464" y="1092"/>
                  </a:lnTo>
                  <a:lnTo>
                    <a:pt x="401" y="943"/>
                  </a:lnTo>
                  <a:cubicBezTo>
                    <a:pt x="292" y="742"/>
                    <a:pt x="202" y="669"/>
                    <a:pt x="138" y="669"/>
                  </a:cubicBezTo>
                  <a:cubicBezTo>
                    <a:pt x="34" y="669"/>
                    <a:pt x="0" y="862"/>
                    <a:pt x="72" y="1007"/>
                  </a:cubicBezTo>
                  <a:cubicBezTo>
                    <a:pt x="199" y="1240"/>
                    <a:pt x="359" y="1250"/>
                    <a:pt x="359" y="1250"/>
                  </a:cubicBezTo>
                  <a:lnTo>
                    <a:pt x="570" y="1706"/>
                  </a:lnTo>
                  <a:lnTo>
                    <a:pt x="813" y="1843"/>
                  </a:lnTo>
                  <a:cubicBezTo>
                    <a:pt x="933" y="1908"/>
                    <a:pt x="1065" y="1940"/>
                    <a:pt x="1196" y="1940"/>
                  </a:cubicBezTo>
                  <a:cubicBezTo>
                    <a:pt x="1343" y="1940"/>
                    <a:pt x="1490" y="1900"/>
                    <a:pt x="1618" y="1822"/>
                  </a:cubicBezTo>
                  <a:cubicBezTo>
                    <a:pt x="1830" y="1695"/>
                    <a:pt x="1978" y="1473"/>
                    <a:pt x="1999" y="1229"/>
                  </a:cubicBezTo>
                  <a:cubicBezTo>
                    <a:pt x="2041" y="922"/>
                    <a:pt x="2126" y="572"/>
                    <a:pt x="2126" y="572"/>
                  </a:cubicBezTo>
                  <a:cubicBezTo>
                    <a:pt x="2211" y="181"/>
                    <a:pt x="2116" y="85"/>
                    <a:pt x="1735" y="12"/>
                  </a:cubicBezTo>
                  <a:cubicBezTo>
                    <a:pt x="1671" y="1"/>
                    <a:pt x="1608" y="1"/>
                    <a:pt x="1533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5" name="Google Shape;2395;p66"/>
            <p:cNvSpPr/>
            <p:nvPr/>
          </p:nvSpPr>
          <p:spPr>
            <a:xfrm>
              <a:off x="4332525" y="2139000"/>
              <a:ext cx="1925" cy="1200"/>
            </a:xfrm>
            <a:custGeom>
              <a:avLst/>
              <a:gdLst/>
              <a:ahLst/>
              <a:cxnLst/>
              <a:rect l="l" t="t" r="r" b="b"/>
              <a:pathLst>
                <a:path w="77" h="48" extrusionOk="0">
                  <a:moveTo>
                    <a:pt x="76" y="1"/>
                  </a:moveTo>
                  <a:lnTo>
                    <a:pt x="76" y="1"/>
                  </a:lnTo>
                  <a:cubicBezTo>
                    <a:pt x="76" y="1"/>
                    <a:pt x="13" y="22"/>
                    <a:pt x="2" y="43"/>
                  </a:cubicBezTo>
                  <a:cubicBezTo>
                    <a:pt x="0" y="46"/>
                    <a:pt x="1" y="48"/>
                    <a:pt x="3" y="48"/>
                  </a:cubicBezTo>
                  <a:cubicBezTo>
                    <a:pt x="14" y="48"/>
                    <a:pt x="76" y="1"/>
                    <a:pt x="7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6" name="Google Shape;2396;p66"/>
            <p:cNvSpPr/>
            <p:nvPr/>
          </p:nvSpPr>
          <p:spPr>
            <a:xfrm>
              <a:off x="4331775" y="2141650"/>
              <a:ext cx="2675" cy="1100"/>
            </a:xfrm>
            <a:custGeom>
              <a:avLst/>
              <a:gdLst/>
              <a:ahLst/>
              <a:cxnLst/>
              <a:rect l="l" t="t" r="r" b="b"/>
              <a:pathLst>
                <a:path w="107" h="44" extrusionOk="0">
                  <a:moveTo>
                    <a:pt x="106" y="1"/>
                  </a:moveTo>
                  <a:cubicBezTo>
                    <a:pt x="53" y="1"/>
                    <a:pt x="1" y="43"/>
                    <a:pt x="32" y="43"/>
                  </a:cubicBezTo>
                  <a:cubicBezTo>
                    <a:pt x="64" y="43"/>
                    <a:pt x="106" y="1"/>
                    <a:pt x="10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7" name="Google Shape;2397;p66"/>
            <p:cNvSpPr/>
            <p:nvPr/>
          </p:nvSpPr>
          <p:spPr>
            <a:xfrm>
              <a:off x="4360025" y="2140575"/>
              <a:ext cx="2525" cy="1750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10" y="0"/>
                  </a:moveTo>
                  <a:cubicBezTo>
                    <a:pt x="0" y="0"/>
                    <a:pt x="39" y="46"/>
                    <a:pt x="77" y="65"/>
                  </a:cubicBezTo>
                  <a:cubicBezTo>
                    <a:pt x="84" y="68"/>
                    <a:pt x="88" y="70"/>
                    <a:pt x="90" y="70"/>
                  </a:cubicBezTo>
                  <a:cubicBezTo>
                    <a:pt x="100" y="70"/>
                    <a:pt x="50" y="28"/>
                    <a:pt x="14" y="1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8" name="Google Shape;2398;p66"/>
            <p:cNvSpPr/>
            <p:nvPr/>
          </p:nvSpPr>
          <p:spPr>
            <a:xfrm>
              <a:off x="4359050" y="2142550"/>
              <a:ext cx="1475" cy="1250"/>
            </a:xfrm>
            <a:custGeom>
              <a:avLst/>
              <a:gdLst/>
              <a:ahLst/>
              <a:cxnLst/>
              <a:rect l="l" t="t" r="r" b="b"/>
              <a:pathLst>
                <a:path w="59" h="50" extrusionOk="0">
                  <a:moveTo>
                    <a:pt x="9" y="0"/>
                  </a:moveTo>
                  <a:cubicBezTo>
                    <a:pt x="1" y="0"/>
                    <a:pt x="4" y="23"/>
                    <a:pt x="21" y="39"/>
                  </a:cubicBezTo>
                  <a:cubicBezTo>
                    <a:pt x="31" y="46"/>
                    <a:pt x="41" y="50"/>
                    <a:pt x="47" y="50"/>
                  </a:cubicBezTo>
                  <a:cubicBezTo>
                    <a:pt x="59" y="50"/>
                    <a:pt x="56" y="35"/>
                    <a:pt x="21" y="7"/>
                  </a:cubicBezTo>
                  <a:cubicBezTo>
                    <a:pt x="16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9" name="Google Shape;2399;p66"/>
            <p:cNvSpPr/>
            <p:nvPr/>
          </p:nvSpPr>
          <p:spPr>
            <a:xfrm>
              <a:off x="4354800" y="2139250"/>
              <a:ext cx="2675" cy="5125"/>
            </a:xfrm>
            <a:custGeom>
              <a:avLst/>
              <a:gdLst/>
              <a:ahLst/>
              <a:cxnLst/>
              <a:rect l="l" t="t" r="r" b="b"/>
              <a:pathLst>
                <a:path w="107" h="205" extrusionOk="0">
                  <a:moveTo>
                    <a:pt x="58" y="0"/>
                  </a:moveTo>
                  <a:cubicBezTo>
                    <a:pt x="37" y="0"/>
                    <a:pt x="10" y="49"/>
                    <a:pt x="0" y="97"/>
                  </a:cubicBezTo>
                  <a:cubicBezTo>
                    <a:pt x="0" y="150"/>
                    <a:pt x="11" y="203"/>
                    <a:pt x="43" y="203"/>
                  </a:cubicBezTo>
                  <a:cubicBezTo>
                    <a:pt x="44" y="204"/>
                    <a:pt x="46" y="204"/>
                    <a:pt x="48" y="204"/>
                  </a:cubicBezTo>
                  <a:cubicBezTo>
                    <a:pt x="67" y="204"/>
                    <a:pt x="86" y="156"/>
                    <a:pt x="96" y="108"/>
                  </a:cubicBezTo>
                  <a:cubicBezTo>
                    <a:pt x="106" y="54"/>
                    <a:pt x="85" y="2"/>
                    <a:pt x="64" y="2"/>
                  </a:cubicBezTo>
                  <a:cubicBezTo>
                    <a:pt x="62" y="1"/>
                    <a:pt x="60" y="0"/>
                    <a:pt x="58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0" name="Google Shape;2400;p66"/>
            <p:cNvSpPr/>
            <p:nvPr/>
          </p:nvSpPr>
          <p:spPr>
            <a:xfrm>
              <a:off x="4337600" y="2137650"/>
              <a:ext cx="2675" cy="5125"/>
            </a:xfrm>
            <a:custGeom>
              <a:avLst/>
              <a:gdLst/>
              <a:ahLst/>
              <a:cxnLst/>
              <a:rect l="l" t="t" r="r" b="b"/>
              <a:pathLst>
                <a:path w="107" h="205" extrusionOk="0">
                  <a:moveTo>
                    <a:pt x="64" y="1"/>
                  </a:moveTo>
                  <a:cubicBezTo>
                    <a:pt x="38" y="1"/>
                    <a:pt x="20" y="41"/>
                    <a:pt x="11" y="97"/>
                  </a:cubicBezTo>
                  <a:cubicBezTo>
                    <a:pt x="0" y="151"/>
                    <a:pt x="22" y="203"/>
                    <a:pt x="43" y="203"/>
                  </a:cubicBezTo>
                  <a:cubicBezTo>
                    <a:pt x="45" y="204"/>
                    <a:pt x="47" y="205"/>
                    <a:pt x="49" y="205"/>
                  </a:cubicBezTo>
                  <a:cubicBezTo>
                    <a:pt x="69" y="205"/>
                    <a:pt x="96" y="156"/>
                    <a:pt x="106" y="108"/>
                  </a:cubicBezTo>
                  <a:cubicBezTo>
                    <a:pt x="106" y="55"/>
                    <a:pt x="95" y="2"/>
                    <a:pt x="74" y="2"/>
                  </a:cubicBezTo>
                  <a:cubicBezTo>
                    <a:pt x="71" y="1"/>
                    <a:pt x="68" y="1"/>
                    <a:pt x="64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1" name="Google Shape;2401;p66"/>
            <p:cNvSpPr/>
            <p:nvPr/>
          </p:nvSpPr>
          <p:spPr>
            <a:xfrm>
              <a:off x="4337850" y="2151725"/>
              <a:ext cx="13525" cy="7400"/>
            </a:xfrm>
            <a:custGeom>
              <a:avLst/>
              <a:gdLst/>
              <a:ahLst/>
              <a:cxnLst/>
              <a:rect l="l" t="t" r="r" b="b"/>
              <a:pathLst>
                <a:path w="541" h="296" extrusionOk="0">
                  <a:moveTo>
                    <a:pt x="43" y="0"/>
                  </a:moveTo>
                  <a:cubicBezTo>
                    <a:pt x="43" y="0"/>
                    <a:pt x="1" y="223"/>
                    <a:pt x="234" y="286"/>
                  </a:cubicBezTo>
                  <a:cubicBezTo>
                    <a:pt x="260" y="292"/>
                    <a:pt x="285" y="295"/>
                    <a:pt x="308" y="295"/>
                  </a:cubicBezTo>
                  <a:cubicBezTo>
                    <a:pt x="483" y="295"/>
                    <a:pt x="541" y="138"/>
                    <a:pt x="541" y="138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2" name="Google Shape;2402;p66"/>
            <p:cNvSpPr/>
            <p:nvPr/>
          </p:nvSpPr>
          <p:spPr>
            <a:xfrm>
              <a:off x="4347150" y="2144575"/>
              <a:ext cx="3175" cy="5350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52" y="1"/>
                  </a:moveTo>
                  <a:lnTo>
                    <a:pt x="21" y="74"/>
                  </a:lnTo>
                  <a:cubicBezTo>
                    <a:pt x="1" y="144"/>
                    <a:pt x="46" y="213"/>
                    <a:pt x="113" y="213"/>
                  </a:cubicBezTo>
                  <a:cubicBezTo>
                    <a:pt x="117" y="213"/>
                    <a:pt x="122" y="213"/>
                    <a:pt x="127" y="212"/>
                  </a:cubicBezTo>
                  <a:cubicBezTo>
                    <a:pt x="127" y="212"/>
                    <a:pt x="63" y="43"/>
                    <a:pt x="52" y="11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3" name="Google Shape;2403;p66"/>
            <p:cNvSpPr/>
            <p:nvPr/>
          </p:nvSpPr>
          <p:spPr>
            <a:xfrm>
              <a:off x="4316850" y="2140025"/>
              <a:ext cx="5150" cy="8825"/>
            </a:xfrm>
            <a:custGeom>
              <a:avLst/>
              <a:gdLst/>
              <a:ahLst/>
              <a:cxnLst/>
              <a:rect l="l" t="t" r="r" b="b"/>
              <a:pathLst>
                <a:path w="206" h="353" extrusionOk="0">
                  <a:moveTo>
                    <a:pt x="60" y="1"/>
                  </a:moveTo>
                  <a:cubicBezTo>
                    <a:pt x="25" y="1"/>
                    <a:pt x="0" y="25"/>
                    <a:pt x="5" y="56"/>
                  </a:cubicBezTo>
                  <a:cubicBezTo>
                    <a:pt x="5" y="119"/>
                    <a:pt x="111" y="299"/>
                    <a:pt x="205" y="352"/>
                  </a:cubicBezTo>
                  <a:lnTo>
                    <a:pt x="205" y="183"/>
                  </a:lnTo>
                  <a:cubicBezTo>
                    <a:pt x="175" y="47"/>
                    <a:pt x="108" y="1"/>
                    <a:pt x="60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4" name="Google Shape;2404;p66"/>
            <p:cNvSpPr/>
            <p:nvPr/>
          </p:nvSpPr>
          <p:spPr>
            <a:xfrm>
              <a:off x="4330975" y="2244625"/>
              <a:ext cx="19875" cy="8600"/>
            </a:xfrm>
            <a:custGeom>
              <a:avLst/>
              <a:gdLst/>
              <a:ahLst/>
              <a:cxnLst/>
              <a:rect l="l" t="t" r="r" b="b"/>
              <a:pathLst>
                <a:path w="795" h="344" extrusionOk="0">
                  <a:moveTo>
                    <a:pt x="181" y="1"/>
                  </a:moveTo>
                  <a:cubicBezTo>
                    <a:pt x="181" y="1"/>
                    <a:pt x="0" y="117"/>
                    <a:pt x="181" y="265"/>
                  </a:cubicBezTo>
                  <a:cubicBezTo>
                    <a:pt x="266" y="327"/>
                    <a:pt x="367" y="344"/>
                    <a:pt x="451" y="344"/>
                  </a:cubicBezTo>
                  <a:cubicBezTo>
                    <a:pt x="555" y="344"/>
                    <a:pt x="636" y="318"/>
                    <a:pt x="636" y="318"/>
                  </a:cubicBezTo>
                  <a:cubicBezTo>
                    <a:pt x="667" y="329"/>
                    <a:pt x="693" y="332"/>
                    <a:pt x="714" y="332"/>
                  </a:cubicBezTo>
                  <a:cubicBezTo>
                    <a:pt x="755" y="332"/>
                    <a:pt x="774" y="318"/>
                    <a:pt x="774" y="318"/>
                  </a:cubicBezTo>
                  <a:cubicBezTo>
                    <a:pt x="795" y="212"/>
                    <a:pt x="551" y="74"/>
                    <a:pt x="18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5" name="Google Shape;2405;p66"/>
            <p:cNvSpPr/>
            <p:nvPr/>
          </p:nvSpPr>
          <p:spPr>
            <a:xfrm>
              <a:off x="4267725" y="2231125"/>
              <a:ext cx="71475" cy="21500"/>
            </a:xfrm>
            <a:custGeom>
              <a:avLst/>
              <a:gdLst/>
              <a:ahLst/>
              <a:cxnLst/>
              <a:rect l="l" t="t" r="r" b="b"/>
              <a:pathLst>
                <a:path w="2859" h="860" extrusionOk="0">
                  <a:moveTo>
                    <a:pt x="233" y="0"/>
                  </a:moveTo>
                  <a:lnTo>
                    <a:pt x="233" y="0"/>
                  </a:lnTo>
                  <a:cubicBezTo>
                    <a:pt x="233" y="0"/>
                    <a:pt x="1" y="625"/>
                    <a:pt x="255" y="741"/>
                  </a:cubicBezTo>
                  <a:cubicBezTo>
                    <a:pt x="489" y="847"/>
                    <a:pt x="1878" y="859"/>
                    <a:pt x="2516" y="859"/>
                  </a:cubicBezTo>
                  <a:cubicBezTo>
                    <a:pt x="2712" y="859"/>
                    <a:pt x="2838" y="858"/>
                    <a:pt x="2838" y="858"/>
                  </a:cubicBezTo>
                  <a:lnTo>
                    <a:pt x="2859" y="541"/>
                  </a:lnTo>
                  <a:cubicBezTo>
                    <a:pt x="2859" y="541"/>
                    <a:pt x="1102" y="64"/>
                    <a:pt x="445" y="11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6" name="Google Shape;2406;p66"/>
            <p:cNvSpPr/>
            <p:nvPr/>
          </p:nvSpPr>
          <p:spPr>
            <a:xfrm>
              <a:off x="4308575" y="2264225"/>
              <a:ext cx="126175" cy="121600"/>
            </a:xfrm>
            <a:custGeom>
              <a:avLst/>
              <a:gdLst/>
              <a:ahLst/>
              <a:cxnLst/>
              <a:rect l="l" t="t" r="r" b="b"/>
              <a:pathLst>
                <a:path w="5047" h="4864" extrusionOk="0">
                  <a:moveTo>
                    <a:pt x="1701" y="0"/>
                  </a:moveTo>
                  <a:lnTo>
                    <a:pt x="590" y="85"/>
                  </a:lnTo>
                  <a:cubicBezTo>
                    <a:pt x="590" y="85"/>
                    <a:pt x="1" y="1106"/>
                    <a:pt x="4" y="1106"/>
                  </a:cubicBezTo>
                  <a:cubicBezTo>
                    <a:pt x="4" y="1106"/>
                    <a:pt x="5" y="1104"/>
                    <a:pt x="7" y="1101"/>
                  </a:cubicBezTo>
                  <a:cubicBezTo>
                    <a:pt x="13" y="1093"/>
                    <a:pt x="32" y="1090"/>
                    <a:pt x="61" y="1090"/>
                  </a:cubicBezTo>
                  <a:cubicBezTo>
                    <a:pt x="354" y="1090"/>
                    <a:pt x="1701" y="1440"/>
                    <a:pt x="1701" y="1440"/>
                  </a:cubicBezTo>
                  <a:cubicBezTo>
                    <a:pt x="1807" y="1937"/>
                    <a:pt x="2400" y="4859"/>
                    <a:pt x="2400" y="4859"/>
                  </a:cubicBezTo>
                  <a:cubicBezTo>
                    <a:pt x="2457" y="4862"/>
                    <a:pt x="2518" y="4864"/>
                    <a:pt x="2580" y="4864"/>
                  </a:cubicBezTo>
                  <a:cubicBezTo>
                    <a:pt x="3566" y="4864"/>
                    <a:pt x="5046" y="4489"/>
                    <a:pt x="5046" y="4489"/>
                  </a:cubicBezTo>
                  <a:cubicBezTo>
                    <a:pt x="5046" y="4489"/>
                    <a:pt x="3914" y="1005"/>
                    <a:pt x="3808" y="624"/>
                  </a:cubicBezTo>
                  <a:cubicBezTo>
                    <a:pt x="3702" y="254"/>
                    <a:pt x="3268" y="169"/>
                    <a:pt x="1807" y="10"/>
                  </a:cubicBezTo>
                  <a:cubicBezTo>
                    <a:pt x="1776" y="10"/>
                    <a:pt x="1733" y="10"/>
                    <a:pt x="170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7" name="Google Shape;2407;p66"/>
            <p:cNvSpPr/>
            <p:nvPr/>
          </p:nvSpPr>
          <p:spPr>
            <a:xfrm>
              <a:off x="4328075" y="2264225"/>
              <a:ext cx="106425" cy="121600"/>
            </a:xfrm>
            <a:custGeom>
              <a:avLst/>
              <a:gdLst/>
              <a:ahLst/>
              <a:cxnLst/>
              <a:rect l="l" t="t" r="r" b="b"/>
              <a:pathLst>
                <a:path w="4257" h="4864" extrusionOk="0">
                  <a:moveTo>
                    <a:pt x="921" y="0"/>
                  </a:moveTo>
                  <a:lnTo>
                    <a:pt x="286" y="53"/>
                  </a:lnTo>
                  <a:lnTo>
                    <a:pt x="127" y="275"/>
                  </a:lnTo>
                  <a:cubicBezTo>
                    <a:pt x="127" y="275"/>
                    <a:pt x="0" y="1080"/>
                    <a:pt x="10" y="1186"/>
                  </a:cubicBezTo>
                  <a:cubicBezTo>
                    <a:pt x="10" y="1186"/>
                    <a:pt x="22" y="1207"/>
                    <a:pt x="22" y="1217"/>
                  </a:cubicBezTo>
                  <a:cubicBezTo>
                    <a:pt x="466" y="1323"/>
                    <a:pt x="921" y="1440"/>
                    <a:pt x="921" y="1440"/>
                  </a:cubicBezTo>
                  <a:cubicBezTo>
                    <a:pt x="1027" y="1937"/>
                    <a:pt x="1620" y="4859"/>
                    <a:pt x="1620" y="4859"/>
                  </a:cubicBezTo>
                  <a:cubicBezTo>
                    <a:pt x="1678" y="4862"/>
                    <a:pt x="1739" y="4864"/>
                    <a:pt x="1802" y="4864"/>
                  </a:cubicBezTo>
                  <a:cubicBezTo>
                    <a:pt x="2775" y="4864"/>
                    <a:pt x="4217" y="4498"/>
                    <a:pt x="4256" y="4489"/>
                  </a:cubicBezTo>
                  <a:lnTo>
                    <a:pt x="4256" y="4478"/>
                  </a:lnTo>
                  <a:lnTo>
                    <a:pt x="4224" y="4362"/>
                  </a:lnTo>
                  <a:cubicBezTo>
                    <a:pt x="4224" y="4362"/>
                    <a:pt x="3504" y="4558"/>
                    <a:pt x="2829" y="4558"/>
                  </a:cubicBezTo>
                  <a:cubicBezTo>
                    <a:pt x="2768" y="4558"/>
                    <a:pt x="2707" y="4556"/>
                    <a:pt x="2647" y="4552"/>
                  </a:cubicBezTo>
                  <a:cubicBezTo>
                    <a:pt x="1937" y="4520"/>
                    <a:pt x="1737" y="3218"/>
                    <a:pt x="1662" y="2001"/>
                  </a:cubicBezTo>
                  <a:cubicBezTo>
                    <a:pt x="1588" y="826"/>
                    <a:pt x="1196" y="889"/>
                    <a:pt x="1514" y="137"/>
                  </a:cubicBezTo>
                  <a:cubicBezTo>
                    <a:pt x="1514" y="116"/>
                    <a:pt x="1525" y="95"/>
                    <a:pt x="1535" y="74"/>
                  </a:cubicBezTo>
                  <a:cubicBezTo>
                    <a:pt x="1377" y="53"/>
                    <a:pt x="1207" y="31"/>
                    <a:pt x="1027" y="10"/>
                  </a:cubicBezTo>
                  <a:cubicBezTo>
                    <a:pt x="996" y="10"/>
                    <a:pt x="953" y="10"/>
                    <a:pt x="921" y="0"/>
                  </a:cubicBezTo>
                  <a:close/>
                </a:path>
              </a:pathLst>
            </a:custGeom>
            <a:solidFill>
              <a:srgbClr val="648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8" name="Google Shape;2408;p66"/>
            <p:cNvSpPr/>
            <p:nvPr/>
          </p:nvSpPr>
          <p:spPr>
            <a:xfrm>
              <a:off x="4308575" y="2265525"/>
              <a:ext cx="26650" cy="29150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1066" y="1"/>
                  </a:moveTo>
                  <a:lnTo>
                    <a:pt x="590" y="33"/>
                  </a:lnTo>
                  <a:cubicBezTo>
                    <a:pt x="590" y="33"/>
                    <a:pt x="1" y="1054"/>
                    <a:pt x="4" y="1054"/>
                  </a:cubicBezTo>
                  <a:cubicBezTo>
                    <a:pt x="4" y="1054"/>
                    <a:pt x="5" y="1052"/>
                    <a:pt x="7" y="1049"/>
                  </a:cubicBezTo>
                  <a:cubicBezTo>
                    <a:pt x="13" y="1043"/>
                    <a:pt x="30" y="1041"/>
                    <a:pt x="56" y="1041"/>
                  </a:cubicBezTo>
                  <a:cubicBezTo>
                    <a:pt x="174" y="1041"/>
                    <a:pt x="480" y="1096"/>
                    <a:pt x="802" y="1165"/>
                  </a:cubicBezTo>
                  <a:cubicBezTo>
                    <a:pt x="802" y="1155"/>
                    <a:pt x="790" y="1134"/>
                    <a:pt x="790" y="1134"/>
                  </a:cubicBezTo>
                  <a:cubicBezTo>
                    <a:pt x="780" y="1028"/>
                    <a:pt x="907" y="223"/>
                    <a:pt x="907" y="223"/>
                  </a:cubicBezTo>
                  <a:lnTo>
                    <a:pt x="1066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9" name="Google Shape;2409;p66"/>
            <p:cNvSpPr/>
            <p:nvPr/>
          </p:nvSpPr>
          <p:spPr>
            <a:xfrm>
              <a:off x="4379950" y="2385150"/>
              <a:ext cx="42100" cy="16975"/>
            </a:xfrm>
            <a:custGeom>
              <a:avLst/>
              <a:gdLst/>
              <a:ahLst/>
              <a:cxnLst/>
              <a:rect l="l" t="t" r="r" b="b"/>
              <a:pathLst>
                <a:path w="1684" h="679" extrusionOk="0">
                  <a:moveTo>
                    <a:pt x="625" y="64"/>
                  </a:move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6"/>
                    <a:pt x="626" y="66"/>
                    <a:pt x="626" y="66"/>
                  </a:cubicBezTo>
                  <a:cubicBezTo>
                    <a:pt x="626" y="66"/>
                    <a:pt x="626" y="65"/>
                    <a:pt x="625" y="64"/>
                  </a:cubicBezTo>
                  <a:close/>
                  <a:moveTo>
                    <a:pt x="561" y="1"/>
                  </a:moveTo>
                  <a:lnTo>
                    <a:pt x="170" y="86"/>
                  </a:lnTo>
                  <a:cubicBezTo>
                    <a:pt x="170" y="86"/>
                    <a:pt x="0" y="605"/>
                    <a:pt x="74" y="678"/>
                  </a:cubicBezTo>
                  <a:lnTo>
                    <a:pt x="1683" y="678"/>
                  </a:lnTo>
                  <a:cubicBezTo>
                    <a:pt x="1652" y="467"/>
                    <a:pt x="1377" y="308"/>
                    <a:pt x="1101" y="287"/>
                  </a:cubicBezTo>
                  <a:cubicBezTo>
                    <a:pt x="752" y="266"/>
                    <a:pt x="625" y="192"/>
                    <a:pt x="625" y="65"/>
                  </a:cubicBezTo>
                  <a:lnTo>
                    <a:pt x="625" y="65"/>
                  </a:lnTo>
                  <a:cubicBezTo>
                    <a:pt x="616" y="59"/>
                    <a:pt x="570" y="19"/>
                    <a:pt x="561" y="1"/>
                  </a:cubicBezTo>
                  <a:close/>
                </a:path>
              </a:pathLst>
            </a:custGeom>
            <a:solidFill>
              <a:srgbClr val="7A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0" name="Google Shape;2410;p66"/>
            <p:cNvSpPr/>
            <p:nvPr/>
          </p:nvSpPr>
          <p:spPr>
            <a:xfrm>
              <a:off x="4382850" y="2384625"/>
              <a:ext cx="14600" cy="2675"/>
            </a:xfrm>
            <a:custGeom>
              <a:avLst/>
              <a:gdLst/>
              <a:ahLst/>
              <a:cxnLst/>
              <a:rect l="l" t="t" r="r" b="b"/>
              <a:pathLst>
                <a:path w="584" h="107" extrusionOk="0">
                  <a:moveTo>
                    <a:pt x="33" y="1"/>
                  </a:moveTo>
                  <a:cubicBezTo>
                    <a:pt x="33" y="1"/>
                    <a:pt x="0" y="33"/>
                    <a:pt x="64" y="107"/>
                  </a:cubicBezTo>
                  <a:lnTo>
                    <a:pt x="498" y="96"/>
                  </a:lnTo>
                  <a:cubicBezTo>
                    <a:pt x="583" y="85"/>
                    <a:pt x="551" y="1"/>
                    <a:pt x="551" y="1"/>
                  </a:cubicBezTo>
                  <a:close/>
                </a:path>
              </a:pathLst>
            </a:custGeom>
            <a:solidFill>
              <a:srgbClr val="7A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1" name="Google Shape;2411;p66"/>
            <p:cNvSpPr/>
            <p:nvPr/>
          </p:nvSpPr>
          <p:spPr>
            <a:xfrm>
              <a:off x="4381250" y="2402100"/>
              <a:ext cx="42125" cy="1600"/>
            </a:xfrm>
            <a:custGeom>
              <a:avLst/>
              <a:gdLst/>
              <a:ahLst/>
              <a:cxnLst/>
              <a:rect l="l" t="t" r="r" b="b"/>
              <a:pathLst>
                <a:path w="1685" h="64" extrusionOk="0">
                  <a:moveTo>
                    <a:pt x="22" y="0"/>
                  </a:moveTo>
                  <a:cubicBezTo>
                    <a:pt x="1" y="43"/>
                    <a:pt x="12" y="64"/>
                    <a:pt x="12" y="64"/>
                  </a:cubicBezTo>
                  <a:lnTo>
                    <a:pt x="1674" y="64"/>
                  </a:lnTo>
                  <a:cubicBezTo>
                    <a:pt x="1674" y="64"/>
                    <a:pt x="1685" y="0"/>
                    <a:pt x="1631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2" name="Google Shape;2412;p66"/>
            <p:cNvSpPr/>
            <p:nvPr/>
          </p:nvSpPr>
          <p:spPr>
            <a:xfrm>
              <a:off x="4378350" y="2387275"/>
              <a:ext cx="21200" cy="14850"/>
            </a:xfrm>
            <a:custGeom>
              <a:avLst/>
              <a:gdLst/>
              <a:ahLst/>
              <a:cxnLst/>
              <a:rect l="l" t="t" r="r" b="b"/>
              <a:pathLst>
                <a:path w="848" h="594" extrusionOk="0">
                  <a:moveTo>
                    <a:pt x="234" y="1"/>
                  </a:moveTo>
                  <a:cubicBezTo>
                    <a:pt x="1" y="329"/>
                    <a:pt x="138" y="593"/>
                    <a:pt x="138" y="593"/>
                  </a:cubicBezTo>
                  <a:lnTo>
                    <a:pt x="848" y="593"/>
                  </a:lnTo>
                  <a:cubicBezTo>
                    <a:pt x="848" y="593"/>
                    <a:pt x="371" y="593"/>
                    <a:pt x="276" y="499"/>
                  </a:cubicBezTo>
                  <a:cubicBezTo>
                    <a:pt x="191" y="403"/>
                    <a:pt x="244" y="255"/>
                    <a:pt x="307" y="139"/>
                  </a:cubicBezTo>
                  <a:cubicBezTo>
                    <a:pt x="371" y="22"/>
                    <a:pt x="446" y="1"/>
                    <a:pt x="446" y="1"/>
                  </a:cubicBezTo>
                  <a:close/>
                </a:path>
              </a:pathLst>
            </a:custGeom>
            <a:solidFill>
              <a:srgbClr val="4F2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3" name="Google Shape;2413;p66"/>
            <p:cNvSpPr/>
            <p:nvPr/>
          </p:nvSpPr>
          <p:spPr>
            <a:xfrm>
              <a:off x="4402700" y="2393900"/>
              <a:ext cx="14850" cy="5050"/>
            </a:xfrm>
            <a:custGeom>
              <a:avLst/>
              <a:gdLst/>
              <a:ahLst/>
              <a:cxnLst/>
              <a:rect l="l" t="t" r="r" b="b"/>
              <a:pathLst>
                <a:path w="594" h="202" extrusionOk="0">
                  <a:moveTo>
                    <a:pt x="255" y="1"/>
                  </a:moveTo>
                  <a:cubicBezTo>
                    <a:pt x="234" y="1"/>
                    <a:pt x="223" y="1"/>
                    <a:pt x="202" y="11"/>
                  </a:cubicBezTo>
                  <a:cubicBezTo>
                    <a:pt x="1" y="32"/>
                    <a:pt x="403" y="201"/>
                    <a:pt x="540" y="201"/>
                  </a:cubicBezTo>
                  <a:cubicBezTo>
                    <a:pt x="562" y="201"/>
                    <a:pt x="583" y="201"/>
                    <a:pt x="583" y="180"/>
                  </a:cubicBezTo>
                  <a:cubicBezTo>
                    <a:pt x="594" y="128"/>
                    <a:pt x="446" y="1"/>
                    <a:pt x="255" y="1"/>
                  </a:cubicBezTo>
                  <a:close/>
                </a:path>
              </a:pathLst>
            </a:custGeom>
            <a:solidFill>
              <a:srgbClr val="A26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4" name="Google Shape;2414;p66"/>
            <p:cNvSpPr/>
            <p:nvPr/>
          </p:nvSpPr>
          <p:spPr>
            <a:xfrm>
              <a:off x="4432600" y="2394150"/>
              <a:ext cx="12725" cy="4550"/>
            </a:xfrm>
            <a:custGeom>
              <a:avLst/>
              <a:gdLst/>
              <a:ahLst/>
              <a:cxnLst/>
              <a:rect l="l" t="t" r="r" b="b"/>
              <a:pathLst>
                <a:path w="509" h="182" extrusionOk="0">
                  <a:moveTo>
                    <a:pt x="191" y="1"/>
                  </a:moveTo>
                  <a:cubicBezTo>
                    <a:pt x="1" y="1"/>
                    <a:pt x="403" y="181"/>
                    <a:pt x="499" y="181"/>
                  </a:cubicBezTo>
                  <a:cubicBezTo>
                    <a:pt x="509" y="181"/>
                    <a:pt x="509" y="181"/>
                    <a:pt x="509" y="170"/>
                  </a:cubicBezTo>
                  <a:cubicBezTo>
                    <a:pt x="478" y="107"/>
                    <a:pt x="403" y="1"/>
                    <a:pt x="202" y="1"/>
                  </a:cubicBezTo>
                  <a:close/>
                </a:path>
              </a:pathLst>
            </a:custGeom>
            <a:solidFill>
              <a:srgbClr val="925A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5" name="Google Shape;2415;p66"/>
            <p:cNvSpPr/>
            <p:nvPr/>
          </p:nvSpPr>
          <p:spPr>
            <a:xfrm>
              <a:off x="4342625" y="2289950"/>
              <a:ext cx="45550" cy="121450"/>
            </a:xfrm>
            <a:custGeom>
              <a:avLst/>
              <a:gdLst/>
              <a:ahLst/>
              <a:cxnLst/>
              <a:rect l="l" t="t" r="r" b="b"/>
              <a:pathLst>
                <a:path w="1822" h="4858" extrusionOk="0">
                  <a:moveTo>
                    <a:pt x="91" y="0"/>
                  </a:moveTo>
                  <a:cubicBezTo>
                    <a:pt x="82" y="0"/>
                    <a:pt x="72" y="3"/>
                    <a:pt x="64" y="9"/>
                  </a:cubicBezTo>
                  <a:cubicBezTo>
                    <a:pt x="21" y="19"/>
                    <a:pt x="0" y="61"/>
                    <a:pt x="11" y="103"/>
                  </a:cubicBezTo>
                  <a:lnTo>
                    <a:pt x="1673" y="4804"/>
                  </a:lnTo>
                  <a:cubicBezTo>
                    <a:pt x="1684" y="4836"/>
                    <a:pt x="1715" y="4857"/>
                    <a:pt x="1736" y="4857"/>
                  </a:cubicBezTo>
                  <a:lnTo>
                    <a:pt x="1769" y="4857"/>
                  </a:lnTo>
                  <a:cubicBezTo>
                    <a:pt x="1811" y="4836"/>
                    <a:pt x="1821" y="4794"/>
                    <a:pt x="1811" y="4762"/>
                  </a:cubicBezTo>
                  <a:lnTo>
                    <a:pt x="159" y="51"/>
                  </a:lnTo>
                  <a:cubicBezTo>
                    <a:pt x="144" y="20"/>
                    <a:pt x="117" y="0"/>
                    <a:pt x="91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6" name="Google Shape;2416;p66"/>
            <p:cNvSpPr/>
            <p:nvPr/>
          </p:nvSpPr>
          <p:spPr>
            <a:xfrm>
              <a:off x="4228550" y="2252825"/>
              <a:ext cx="129725" cy="44750"/>
            </a:xfrm>
            <a:custGeom>
              <a:avLst/>
              <a:gdLst/>
              <a:ahLst/>
              <a:cxnLst/>
              <a:rect l="l" t="t" r="r" b="b"/>
              <a:pathLst>
                <a:path w="5189" h="1790" extrusionOk="0">
                  <a:moveTo>
                    <a:pt x="5188" y="0"/>
                  </a:moveTo>
                  <a:lnTo>
                    <a:pt x="1" y="138"/>
                  </a:lnTo>
                  <a:lnTo>
                    <a:pt x="403" y="1790"/>
                  </a:lnTo>
                  <a:lnTo>
                    <a:pt x="4807" y="1790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7" name="Google Shape;2417;p66"/>
            <p:cNvSpPr/>
            <p:nvPr/>
          </p:nvSpPr>
          <p:spPr>
            <a:xfrm>
              <a:off x="4228550" y="2256275"/>
              <a:ext cx="116200" cy="41300"/>
            </a:xfrm>
            <a:custGeom>
              <a:avLst/>
              <a:gdLst/>
              <a:ahLst/>
              <a:cxnLst/>
              <a:rect l="l" t="t" r="r" b="b"/>
              <a:pathLst>
                <a:path w="4648" h="1652" extrusionOk="0">
                  <a:moveTo>
                    <a:pt x="1" y="0"/>
                  </a:moveTo>
                  <a:lnTo>
                    <a:pt x="403" y="1652"/>
                  </a:lnTo>
                  <a:lnTo>
                    <a:pt x="975" y="1652"/>
                  </a:lnTo>
                  <a:cubicBezTo>
                    <a:pt x="975" y="1652"/>
                    <a:pt x="1260" y="360"/>
                    <a:pt x="4606" y="159"/>
                  </a:cubicBezTo>
                  <a:lnTo>
                    <a:pt x="4648" y="0"/>
                  </a:lnTo>
                  <a:close/>
                </a:path>
              </a:pathLst>
            </a:custGeom>
            <a:solidFill>
              <a:srgbClr val="819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8" name="Google Shape;2418;p66"/>
            <p:cNvSpPr/>
            <p:nvPr/>
          </p:nvSpPr>
          <p:spPr>
            <a:xfrm>
              <a:off x="4229075" y="2252050"/>
              <a:ext cx="132900" cy="8725"/>
            </a:xfrm>
            <a:custGeom>
              <a:avLst/>
              <a:gdLst/>
              <a:ahLst/>
              <a:cxnLst/>
              <a:rect l="l" t="t" r="r" b="b"/>
              <a:pathLst>
                <a:path w="5316" h="349" extrusionOk="0">
                  <a:moveTo>
                    <a:pt x="191" y="0"/>
                  </a:moveTo>
                  <a:cubicBezTo>
                    <a:pt x="85" y="0"/>
                    <a:pt x="1" y="95"/>
                    <a:pt x="22" y="201"/>
                  </a:cubicBezTo>
                  <a:cubicBezTo>
                    <a:pt x="32" y="285"/>
                    <a:pt x="107" y="349"/>
                    <a:pt x="191" y="349"/>
                  </a:cubicBezTo>
                  <a:lnTo>
                    <a:pt x="5135" y="349"/>
                  </a:lnTo>
                  <a:cubicBezTo>
                    <a:pt x="5241" y="349"/>
                    <a:pt x="5315" y="275"/>
                    <a:pt x="5315" y="169"/>
                  </a:cubicBezTo>
                  <a:cubicBezTo>
                    <a:pt x="5315" y="74"/>
                    <a:pt x="5241" y="0"/>
                    <a:pt x="5135" y="0"/>
                  </a:cubicBezTo>
                  <a:close/>
                </a:path>
              </a:pathLst>
            </a:custGeom>
            <a:solidFill>
              <a:srgbClr val="D3B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9" name="Google Shape;2419;p66"/>
            <p:cNvSpPr/>
            <p:nvPr/>
          </p:nvSpPr>
          <p:spPr>
            <a:xfrm>
              <a:off x="4182225" y="2158325"/>
              <a:ext cx="59050" cy="141900"/>
            </a:xfrm>
            <a:custGeom>
              <a:avLst/>
              <a:gdLst/>
              <a:ahLst/>
              <a:cxnLst/>
              <a:rect l="l" t="t" r="r" b="b"/>
              <a:pathLst>
                <a:path w="2362" h="5676" extrusionOk="0">
                  <a:moveTo>
                    <a:pt x="878" y="1"/>
                  </a:moveTo>
                  <a:cubicBezTo>
                    <a:pt x="851" y="1"/>
                    <a:pt x="823" y="4"/>
                    <a:pt x="795" y="11"/>
                  </a:cubicBezTo>
                  <a:lnTo>
                    <a:pt x="85" y="192"/>
                  </a:lnTo>
                  <a:cubicBezTo>
                    <a:pt x="33" y="213"/>
                    <a:pt x="0" y="265"/>
                    <a:pt x="11" y="319"/>
                  </a:cubicBezTo>
                  <a:cubicBezTo>
                    <a:pt x="20" y="364"/>
                    <a:pt x="62" y="395"/>
                    <a:pt x="114" y="395"/>
                  </a:cubicBezTo>
                  <a:cubicBezTo>
                    <a:pt x="122" y="395"/>
                    <a:pt x="130" y="394"/>
                    <a:pt x="139" y="392"/>
                  </a:cubicBezTo>
                  <a:lnTo>
                    <a:pt x="847" y="202"/>
                  </a:lnTo>
                  <a:cubicBezTo>
                    <a:pt x="880" y="202"/>
                    <a:pt x="911" y="202"/>
                    <a:pt x="932" y="223"/>
                  </a:cubicBezTo>
                  <a:cubicBezTo>
                    <a:pt x="964" y="234"/>
                    <a:pt x="974" y="265"/>
                    <a:pt x="985" y="287"/>
                  </a:cubicBezTo>
                  <a:lnTo>
                    <a:pt x="2150" y="5601"/>
                  </a:lnTo>
                  <a:cubicBezTo>
                    <a:pt x="2160" y="5644"/>
                    <a:pt x="2203" y="5676"/>
                    <a:pt x="2256" y="5676"/>
                  </a:cubicBezTo>
                  <a:lnTo>
                    <a:pt x="2277" y="5676"/>
                  </a:lnTo>
                  <a:cubicBezTo>
                    <a:pt x="2330" y="5665"/>
                    <a:pt x="2362" y="5612"/>
                    <a:pt x="2351" y="5549"/>
                  </a:cubicBezTo>
                  <a:lnTo>
                    <a:pt x="1176" y="244"/>
                  </a:lnTo>
                  <a:cubicBezTo>
                    <a:pt x="1165" y="160"/>
                    <a:pt x="1113" y="96"/>
                    <a:pt x="1038" y="44"/>
                  </a:cubicBezTo>
                  <a:cubicBezTo>
                    <a:pt x="989" y="15"/>
                    <a:pt x="934" y="1"/>
                    <a:pt x="878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0" name="Google Shape;2420;p66"/>
            <p:cNvSpPr/>
            <p:nvPr/>
          </p:nvSpPr>
          <p:spPr>
            <a:xfrm>
              <a:off x="4226150" y="2256275"/>
              <a:ext cx="117550" cy="172850"/>
            </a:xfrm>
            <a:custGeom>
              <a:avLst/>
              <a:gdLst/>
              <a:ahLst/>
              <a:cxnLst/>
              <a:rect l="l" t="t" r="r" b="b"/>
              <a:pathLst>
                <a:path w="4702" h="6914" extrusionOk="0">
                  <a:moveTo>
                    <a:pt x="2351" y="318"/>
                  </a:moveTo>
                  <a:cubicBezTo>
                    <a:pt x="3537" y="318"/>
                    <a:pt x="4490" y="1726"/>
                    <a:pt x="4490" y="3462"/>
                  </a:cubicBezTo>
                  <a:cubicBezTo>
                    <a:pt x="4490" y="5198"/>
                    <a:pt x="3537" y="6607"/>
                    <a:pt x="2351" y="6607"/>
                  </a:cubicBezTo>
                  <a:cubicBezTo>
                    <a:pt x="1176" y="6607"/>
                    <a:pt x="213" y="5198"/>
                    <a:pt x="213" y="3462"/>
                  </a:cubicBezTo>
                  <a:cubicBezTo>
                    <a:pt x="213" y="1726"/>
                    <a:pt x="1176" y="318"/>
                    <a:pt x="2351" y="318"/>
                  </a:cubicBezTo>
                  <a:close/>
                  <a:moveTo>
                    <a:pt x="2351" y="0"/>
                  </a:moveTo>
                  <a:cubicBezTo>
                    <a:pt x="1049" y="0"/>
                    <a:pt x="1" y="1556"/>
                    <a:pt x="1" y="3462"/>
                  </a:cubicBezTo>
                  <a:cubicBezTo>
                    <a:pt x="1" y="5368"/>
                    <a:pt x="1049" y="6913"/>
                    <a:pt x="2351" y="6913"/>
                  </a:cubicBezTo>
                  <a:cubicBezTo>
                    <a:pt x="3654" y="6913"/>
                    <a:pt x="4702" y="5368"/>
                    <a:pt x="4702" y="3462"/>
                  </a:cubicBezTo>
                  <a:cubicBezTo>
                    <a:pt x="4702" y="1556"/>
                    <a:pt x="3654" y="0"/>
                    <a:pt x="2351" y="0"/>
                  </a:cubicBezTo>
                  <a:close/>
                </a:path>
              </a:pathLst>
            </a:custGeom>
            <a:solidFill>
              <a:srgbClr val="6B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1" name="Google Shape;2421;p66"/>
            <p:cNvSpPr/>
            <p:nvPr/>
          </p:nvSpPr>
          <p:spPr>
            <a:xfrm>
              <a:off x="4223250" y="2256275"/>
              <a:ext cx="117800" cy="172850"/>
            </a:xfrm>
            <a:custGeom>
              <a:avLst/>
              <a:gdLst/>
              <a:ahLst/>
              <a:cxnLst/>
              <a:rect l="l" t="t" r="r" b="b"/>
              <a:pathLst>
                <a:path w="4712" h="6914" extrusionOk="0">
                  <a:moveTo>
                    <a:pt x="2351" y="318"/>
                  </a:moveTo>
                  <a:cubicBezTo>
                    <a:pt x="3537" y="318"/>
                    <a:pt x="4490" y="1726"/>
                    <a:pt x="4490" y="3462"/>
                  </a:cubicBezTo>
                  <a:cubicBezTo>
                    <a:pt x="4490" y="5198"/>
                    <a:pt x="3537" y="6607"/>
                    <a:pt x="2351" y="6607"/>
                  </a:cubicBezTo>
                  <a:cubicBezTo>
                    <a:pt x="1176" y="6607"/>
                    <a:pt x="213" y="5198"/>
                    <a:pt x="213" y="3462"/>
                  </a:cubicBezTo>
                  <a:cubicBezTo>
                    <a:pt x="213" y="1726"/>
                    <a:pt x="1176" y="318"/>
                    <a:pt x="2351" y="318"/>
                  </a:cubicBezTo>
                  <a:close/>
                  <a:moveTo>
                    <a:pt x="2351" y="0"/>
                  </a:moveTo>
                  <a:cubicBezTo>
                    <a:pt x="1049" y="0"/>
                    <a:pt x="1" y="1556"/>
                    <a:pt x="1" y="3462"/>
                  </a:cubicBezTo>
                  <a:cubicBezTo>
                    <a:pt x="1" y="5368"/>
                    <a:pt x="1049" y="6913"/>
                    <a:pt x="2351" y="6913"/>
                  </a:cubicBezTo>
                  <a:cubicBezTo>
                    <a:pt x="3653" y="6913"/>
                    <a:pt x="4712" y="5368"/>
                    <a:pt x="4712" y="3462"/>
                  </a:cubicBezTo>
                  <a:cubicBezTo>
                    <a:pt x="4712" y="1556"/>
                    <a:pt x="3653" y="0"/>
                    <a:pt x="2351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2" name="Google Shape;2422;p66"/>
            <p:cNvSpPr/>
            <p:nvPr/>
          </p:nvSpPr>
          <p:spPr>
            <a:xfrm>
              <a:off x="4280675" y="2259175"/>
              <a:ext cx="2675" cy="168100"/>
            </a:xfrm>
            <a:custGeom>
              <a:avLst/>
              <a:gdLst/>
              <a:ahLst/>
              <a:cxnLst/>
              <a:rect l="l" t="t" r="r" b="b"/>
              <a:pathLst>
                <a:path w="107" h="6724" extrusionOk="0">
                  <a:moveTo>
                    <a:pt x="54" y="0"/>
                  </a:moveTo>
                  <a:cubicBezTo>
                    <a:pt x="33" y="0"/>
                    <a:pt x="1" y="22"/>
                    <a:pt x="1" y="43"/>
                  </a:cubicBezTo>
                  <a:lnTo>
                    <a:pt x="1" y="6670"/>
                  </a:lnTo>
                  <a:cubicBezTo>
                    <a:pt x="1" y="6702"/>
                    <a:pt x="33" y="6724"/>
                    <a:pt x="54" y="6724"/>
                  </a:cubicBezTo>
                  <a:cubicBezTo>
                    <a:pt x="86" y="6724"/>
                    <a:pt x="107" y="6702"/>
                    <a:pt x="107" y="6670"/>
                  </a:cubicBezTo>
                  <a:lnTo>
                    <a:pt x="107" y="43"/>
                  </a:lnTo>
                  <a:cubicBezTo>
                    <a:pt x="107" y="22"/>
                    <a:pt x="86" y="0"/>
                    <a:pt x="54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3" name="Google Shape;2423;p66"/>
            <p:cNvSpPr/>
            <p:nvPr/>
          </p:nvSpPr>
          <p:spPr>
            <a:xfrm>
              <a:off x="4224050" y="2343625"/>
              <a:ext cx="115700" cy="2375"/>
            </a:xfrm>
            <a:custGeom>
              <a:avLst/>
              <a:gdLst/>
              <a:ahLst/>
              <a:cxnLst/>
              <a:rect l="l" t="t" r="r" b="b"/>
              <a:pathLst>
                <a:path w="4628" h="95" extrusionOk="0">
                  <a:moveTo>
                    <a:pt x="54" y="0"/>
                  </a:moveTo>
                  <a:cubicBezTo>
                    <a:pt x="21" y="0"/>
                    <a:pt x="0" y="21"/>
                    <a:pt x="0" y="42"/>
                  </a:cubicBezTo>
                  <a:cubicBezTo>
                    <a:pt x="0" y="74"/>
                    <a:pt x="21" y="95"/>
                    <a:pt x="54" y="95"/>
                  </a:cubicBezTo>
                  <a:lnTo>
                    <a:pt x="4574" y="95"/>
                  </a:lnTo>
                  <a:cubicBezTo>
                    <a:pt x="4606" y="95"/>
                    <a:pt x="4627" y="74"/>
                    <a:pt x="4627" y="42"/>
                  </a:cubicBezTo>
                  <a:cubicBezTo>
                    <a:pt x="4627" y="21"/>
                    <a:pt x="4606" y="0"/>
                    <a:pt x="4574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4" name="Google Shape;2424;p66"/>
            <p:cNvSpPr/>
            <p:nvPr/>
          </p:nvSpPr>
          <p:spPr>
            <a:xfrm>
              <a:off x="4233325" y="2296350"/>
              <a:ext cx="96350" cy="96250"/>
            </a:xfrm>
            <a:custGeom>
              <a:avLst/>
              <a:gdLst/>
              <a:ahLst/>
              <a:cxnLst/>
              <a:rect l="l" t="t" r="r" b="b"/>
              <a:pathLst>
                <a:path w="3854" h="3850" extrusionOk="0">
                  <a:moveTo>
                    <a:pt x="58" y="1"/>
                  </a:moveTo>
                  <a:cubicBezTo>
                    <a:pt x="45" y="1"/>
                    <a:pt x="32" y="6"/>
                    <a:pt x="21" y="17"/>
                  </a:cubicBezTo>
                  <a:cubicBezTo>
                    <a:pt x="0" y="38"/>
                    <a:pt x="0" y="70"/>
                    <a:pt x="21" y="91"/>
                  </a:cubicBezTo>
                  <a:lnTo>
                    <a:pt x="3769" y="3839"/>
                  </a:lnTo>
                  <a:cubicBezTo>
                    <a:pt x="3779" y="3849"/>
                    <a:pt x="3790" y="3849"/>
                    <a:pt x="3800" y="3849"/>
                  </a:cubicBezTo>
                  <a:cubicBezTo>
                    <a:pt x="3822" y="3849"/>
                    <a:pt x="3833" y="3849"/>
                    <a:pt x="3843" y="3839"/>
                  </a:cubicBezTo>
                  <a:cubicBezTo>
                    <a:pt x="3854" y="3818"/>
                    <a:pt x="3854" y="3786"/>
                    <a:pt x="3843" y="3765"/>
                  </a:cubicBezTo>
                  <a:lnTo>
                    <a:pt x="95" y="17"/>
                  </a:lnTo>
                  <a:cubicBezTo>
                    <a:pt x="84" y="6"/>
                    <a:pt x="71" y="1"/>
                    <a:pt x="58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5" name="Google Shape;2425;p66"/>
            <p:cNvSpPr/>
            <p:nvPr/>
          </p:nvSpPr>
          <p:spPr>
            <a:xfrm>
              <a:off x="4233325" y="2296350"/>
              <a:ext cx="96350" cy="96250"/>
            </a:xfrm>
            <a:custGeom>
              <a:avLst/>
              <a:gdLst/>
              <a:ahLst/>
              <a:cxnLst/>
              <a:rect l="l" t="t" r="r" b="b"/>
              <a:pathLst>
                <a:path w="3854" h="3850" extrusionOk="0">
                  <a:moveTo>
                    <a:pt x="3806" y="1"/>
                  </a:moveTo>
                  <a:cubicBezTo>
                    <a:pt x="3793" y="1"/>
                    <a:pt x="3780" y="6"/>
                    <a:pt x="3769" y="17"/>
                  </a:cubicBezTo>
                  <a:lnTo>
                    <a:pt x="21" y="3765"/>
                  </a:lnTo>
                  <a:cubicBezTo>
                    <a:pt x="0" y="3786"/>
                    <a:pt x="0" y="3818"/>
                    <a:pt x="21" y="3839"/>
                  </a:cubicBezTo>
                  <a:cubicBezTo>
                    <a:pt x="32" y="3849"/>
                    <a:pt x="43" y="3849"/>
                    <a:pt x="53" y="3849"/>
                  </a:cubicBezTo>
                  <a:cubicBezTo>
                    <a:pt x="74" y="3849"/>
                    <a:pt x="85" y="3849"/>
                    <a:pt x="95" y="3839"/>
                  </a:cubicBezTo>
                  <a:lnTo>
                    <a:pt x="3843" y="91"/>
                  </a:lnTo>
                  <a:cubicBezTo>
                    <a:pt x="3854" y="70"/>
                    <a:pt x="3854" y="38"/>
                    <a:pt x="3843" y="17"/>
                  </a:cubicBezTo>
                  <a:cubicBezTo>
                    <a:pt x="3832" y="6"/>
                    <a:pt x="3819" y="1"/>
                    <a:pt x="3806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6" name="Google Shape;2426;p66"/>
            <p:cNvSpPr/>
            <p:nvPr/>
          </p:nvSpPr>
          <p:spPr>
            <a:xfrm>
              <a:off x="4275125" y="2332500"/>
              <a:ext cx="14050" cy="20675"/>
            </a:xfrm>
            <a:custGeom>
              <a:avLst/>
              <a:gdLst/>
              <a:ahLst/>
              <a:cxnLst/>
              <a:rect l="l" t="t" r="r" b="b"/>
              <a:pathLst>
                <a:path w="562" h="827" extrusionOk="0">
                  <a:moveTo>
                    <a:pt x="276" y="0"/>
                  </a:moveTo>
                  <a:cubicBezTo>
                    <a:pt x="117" y="0"/>
                    <a:pt x="1" y="180"/>
                    <a:pt x="1" y="413"/>
                  </a:cubicBezTo>
                  <a:cubicBezTo>
                    <a:pt x="1" y="646"/>
                    <a:pt x="117" y="826"/>
                    <a:pt x="276" y="826"/>
                  </a:cubicBezTo>
                  <a:cubicBezTo>
                    <a:pt x="435" y="826"/>
                    <a:pt x="562" y="646"/>
                    <a:pt x="562" y="413"/>
                  </a:cubicBezTo>
                  <a:cubicBezTo>
                    <a:pt x="562" y="180"/>
                    <a:pt x="435" y="0"/>
                    <a:pt x="276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7" name="Google Shape;2427;p66"/>
            <p:cNvSpPr/>
            <p:nvPr/>
          </p:nvSpPr>
          <p:spPr>
            <a:xfrm>
              <a:off x="4277775" y="2336450"/>
              <a:ext cx="8750" cy="12750"/>
            </a:xfrm>
            <a:custGeom>
              <a:avLst/>
              <a:gdLst/>
              <a:ahLst/>
              <a:cxnLst/>
              <a:rect l="l" t="t" r="r" b="b"/>
              <a:pathLst>
                <a:path w="350" h="510" extrusionOk="0">
                  <a:moveTo>
                    <a:pt x="170" y="1"/>
                  </a:moveTo>
                  <a:cubicBezTo>
                    <a:pt x="74" y="1"/>
                    <a:pt x="1" y="118"/>
                    <a:pt x="1" y="255"/>
                  </a:cubicBezTo>
                  <a:cubicBezTo>
                    <a:pt x="1" y="393"/>
                    <a:pt x="74" y="509"/>
                    <a:pt x="170" y="509"/>
                  </a:cubicBezTo>
                  <a:cubicBezTo>
                    <a:pt x="265" y="509"/>
                    <a:pt x="350" y="393"/>
                    <a:pt x="350" y="255"/>
                  </a:cubicBezTo>
                  <a:cubicBezTo>
                    <a:pt x="350" y="118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6B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8" name="Google Shape;2428;p66"/>
            <p:cNvSpPr/>
            <p:nvPr/>
          </p:nvSpPr>
          <p:spPr>
            <a:xfrm>
              <a:off x="4371475" y="2403675"/>
              <a:ext cx="58250" cy="9575"/>
            </a:xfrm>
            <a:custGeom>
              <a:avLst/>
              <a:gdLst/>
              <a:ahLst/>
              <a:cxnLst/>
              <a:rect l="l" t="t" r="r" b="b"/>
              <a:pathLst>
                <a:path w="2330" h="383" extrusionOk="0">
                  <a:moveTo>
                    <a:pt x="1" y="1"/>
                  </a:moveTo>
                  <a:lnTo>
                    <a:pt x="1" y="382"/>
                  </a:lnTo>
                  <a:lnTo>
                    <a:pt x="2330" y="382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9" name="Google Shape;2429;p66"/>
            <p:cNvSpPr/>
            <p:nvPr/>
          </p:nvSpPr>
          <p:spPr>
            <a:xfrm>
              <a:off x="4105475" y="2181825"/>
              <a:ext cx="63000" cy="141750"/>
            </a:xfrm>
            <a:custGeom>
              <a:avLst/>
              <a:gdLst/>
              <a:ahLst/>
              <a:cxnLst/>
              <a:rect l="l" t="t" r="r" b="b"/>
              <a:pathLst>
                <a:path w="2520" h="5670" extrusionOk="0">
                  <a:moveTo>
                    <a:pt x="1918" y="0"/>
                  </a:moveTo>
                  <a:cubicBezTo>
                    <a:pt x="1458" y="0"/>
                    <a:pt x="466" y="459"/>
                    <a:pt x="466" y="459"/>
                  </a:cubicBezTo>
                  <a:cubicBezTo>
                    <a:pt x="223" y="946"/>
                    <a:pt x="0" y="3497"/>
                    <a:pt x="21" y="4969"/>
                  </a:cubicBezTo>
                  <a:cubicBezTo>
                    <a:pt x="21" y="5360"/>
                    <a:pt x="64" y="5519"/>
                    <a:pt x="403" y="5635"/>
                  </a:cubicBezTo>
                  <a:cubicBezTo>
                    <a:pt x="471" y="5659"/>
                    <a:pt x="536" y="5670"/>
                    <a:pt x="598" y="5670"/>
                  </a:cubicBezTo>
                  <a:cubicBezTo>
                    <a:pt x="845" y="5670"/>
                    <a:pt x="1043" y="5495"/>
                    <a:pt x="1186" y="5233"/>
                  </a:cubicBezTo>
                  <a:cubicBezTo>
                    <a:pt x="1578" y="4492"/>
                    <a:pt x="2224" y="3232"/>
                    <a:pt x="2340" y="2502"/>
                  </a:cubicBezTo>
                  <a:cubicBezTo>
                    <a:pt x="2520" y="1433"/>
                    <a:pt x="2404" y="162"/>
                    <a:pt x="2065" y="24"/>
                  </a:cubicBezTo>
                  <a:cubicBezTo>
                    <a:pt x="2027" y="7"/>
                    <a:pt x="1977" y="0"/>
                    <a:pt x="1918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0" name="Google Shape;2430;p66"/>
            <p:cNvSpPr/>
            <p:nvPr/>
          </p:nvSpPr>
          <p:spPr>
            <a:xfrm>
              <a:off x="4087475" y="2304025"/>
              <a:ext cx="45025" cy="107375"/>
            </a:xfrm>
            <a:custGeom>
              <a:avLst/>
              <a:gdLst/>
              <a:ahLst/>
              <a:cxnLst/>
              <a:rect l="l" t="t" r="r" b="b"/>
              <a:pathLst>
                <a:path w="1801" h="4295" extrusionOk="0">
                  <a:moveTo>
                    <a:pt x="1167" y="1"/>
                  </a:moveTo>
                  <a:cubicBezTo>
                    <a:pt x="951" y="1"/>
                    <a:pt x="753" y="123"/>
                    <a:pt x="657" y="324"/>
                  </a:cubicBezTo>
                  <a:cubicBezTo>
                    <a:pt x="487" y="684"/>
                    <a:pt x="381" y="1139"/>
                    <a:pt x="329" y="1891"/>
                  </a:cubicBezTo>
                  <a:cubicBezTo>
                    <a:pt x="244" y="2928"/>
                    <a:pt x="0" y="4294"/>
                    <a:pt x="0" y="4294"/>
                  </a:cubicBezTo>
                  <a:lnTo>
                    <a:pt x="520" y="4294"/>
                  </a:lnTo>
                  <a:cubicBezTo>
                    <a:pt x="699" y="3415"/>
                    <a:pt x="1334" y="1669"/>
                    <a:pt x="1684" y="768"/>
                  </a:cubicBezTo>
                  <a:cubicBezTo>
                    <a:pt x="1800" y="451"/>
                    <a:pt x="1621" y="102"/>
                    <a:pt x="1303" y="17"/>
                  </a:cubicBezTo>
                  <a:cubicBezTo>
                    <a:pt x="1257" y="6"/>
                    <a:pt x="1212" y="1"/>
                    <a:pt x="1167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1" name="Google Shape;2431;p66"/>
            <p:cNvSpPr/>
            <p:nvPr/>
          </p:nvSpPr>
          <p:spPr>
            <a:xfrm>
              <a:off x="4139100" y="2164950"/>
              <a:ext cx="68300" cy="160275"/>
            </a:xfrm>
            <a:custGeom>
              <a:avLst/>
              <a:gdLst/>
              <a:ahLst/>
              <a:cxnLst/>
              <a:rect l="l" t="t" r="r" b="b"/>
              <a:pathLst>
                <a:path w="2732" h="6411" extrusionOk="0">
                  <a:moveTo>
                    <a:pt x="1623" y="0"/>
                  </a:moveTo>
                  <a:cubicBezTo>
                    <a:pt x="1622" y="0"/>
                    <a:pt x="1621" y="0"/>
                    <a:pt x="1620" y="0"/>
                  </a:cubicBezTo>
                  <a:cubicBezTo>
                    <a:pt x="1249" y="11"/>
                    <a:pt x="21" y="1684"/>
                    <a:pt x="21" y="1684"/>
                  </a:cubicBezTo>
                  <a:cubicBezTo>
                    <a:pt x="0" y="2235"/>
                    <a:pt x="879" y="4627"/>
                    <a:pt x="1525" y="5961"/>
                  </a:cubicBezTo>
                  <a:cubicBezTo>
                    <a:pt x="1678" y="6276"/>
                    <a:pt x="1770" y="6411"/>
                    <a:pt x="2051" y="6411"/>
                  </a:cubicBezTo>
                  <a:cubicBezTo>
                    <a:pt x="2082" y="6411"/>
                    <a:pt x="2114" y="6409"/>
                    <a:pt x="2149" y="6406"/>
                  </a:cubicBezTo>
                  <a:cubicBezTo>
                    <a:pt x="2509" y="6364"/>
                    <a:pt x="2668" y="6077"/>
                    <a:pt x="2689" y="5696"/>
                  </a:cubicBezTo>
                  <a:cubicBezTo>
                    <a:pt x="2732" y="4870"/>
                    <a:pt x="2668" y="3378"/>
                    <a:pt x="2467" y="2668"/>
                  </a:cubicBezTo>
                  <a:cubicBezTo>
                    <a:pt x="2171" y="1624"/>
                    <a:pt x="1992" y="0"/>
                    <a:pt x="1623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2" name="Google Shape;2432;p66"/>
            <p:cNvSpPr/>
            <p:nvPr/>
          </p:nvSpPr>
          <p:spPr>
            <a:xfrm>
              <a:off x="4114475" y="2189825"/>
              <a:ext cx="79950" cy="13250"/>
            </a:xfrm>
            <a:custGeom>
              <a:avLst/>
              <a:gdLst/>
              <a:ahLst/>
              <a:cxnLst/>
              <a:rect l="l" t="t" r="r" b="b"/>
              <a:pathLst>
                <a:path w="3198" h="530" extrusionOk="0">
                  <a:moveTo>
                    <a:pt x="127" y="1"/>
                  </a:moveTo>
                  <a:lnTo>
                    <a:pt x="0" y="456"/>
                  </a:lnTo>
                  <a:cubicBezTo>
                    <a:pt x="1122" y="530"/>
                    <a:pt x="3197" y="530"/>
                    <a:pt x="3197" y="530"/>
                  </a:cubicBezTo>
                  <a:lnTo>
                    <a:pt x="3103" y="12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3" name="Google Shape;2433;p66"/>
            <p:cNvSpPr/>
            <p:nvPr/>
          </p:nvSpPr>
          <p:spPr>
            <a:xfrm>
              <a:off x="4177725" y="2306300"/>
              <a:ext cx="38675" cy="105100"/>
            </a:xfrm>
            <a:custGeom>
              <a:avLst/>
              <a:gdLst/>
              <a:ahLst/>
              <a:cxnLst/>
              <a:rect l="l" t="t" r="r" b="b"/>
              <a:pathLst>
                <a:path w="1547" h="4204" extrusionOk="0">
                  <a:moveTo>
                    <a:pt x="561" y="1"/>
                  </a:moveTo>
                  <a:cubicBezTo>
                    <a:pt x="526" y="1"/>
                    <a:pt x="491" y="4"/>
                    <a:pt x="456" y="11"/>
                  </a:cubicBezTo>
                  <a:cubicBezTo>
                    <a:pt x="202" y="63"/>
                    <a:pt x="1" y="296"/>
                    <a:pt x="1" y="561"/>
                  </a:cubicBezTo>
                  <a:cubicBezTo>
                    <a:pt x="1" y="953"/>
                    <a:pt x="107" y="1419"/>
                    <a:pt x="371" y="2117"/>
                  </a:cubicBezTo>
                  <a:cubicBezTo>
                    <a:pt x="731" y="3102"/>
                    <a:pt x="985" y="4203"/>
                    <a:pt x="985" y="4203"/>
                  </a:cubicBezTo>
                  <a:lnTo>
                    <a:pt x="1547" y="4203"/>
                  </a:lnTo>
                  <a:cubicBezTo>
                    <a:pt x="1345" y="3324"/>
                    <a:pt x="1197" y="1493"/>
                    <a:pt x="1123" y="519"/>
                  </a:cubicBezTo>
                  <a:cubicBezTo>
                    <a:pt x="1104" y="226"/>
                    <a:pt x="849" y="1"/>
                    <a:pt x="56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4" name="Google Shape;2434;p66"/>
            <p:cNvSpPr/>
            <p:nvPr/>
          </p:nvSpPr>
          <p:spPr>
            <a:xfrm>
              <a:off x="4195975" y="2427325"/>
              <a:ext cx="56675" cy="3375"/>
            </a:xfrm>
            <a:custGeom>
              <a:avLst/>
              <a:gdLst/>
              <a:ahLst/>
              <a:cxnLst/>
              <a:rect l="l" t="t" r="r" b="b"/>
              <a:pathLst>
                <a:path w="2267" h="135" extrusionOk="0">
                  <a:moveTo>
                    <a:pt x="647" y="1"/>
                  </a:moveTo>
                  <a:cubicBezTo>
                    <a:pt x="333" y="1"/>
                    <a:pt x="89" y="8"/>
                    <a:pt x="65" y="29"/>
                  </a:cubicBezTo>
                  <a:cubicBezTo>
                    <a:pt x="1" y="71"/>
                    <a:pt x="33" y="135"/>
                    <a:pt x="33" y="135"/>
                  </a:cubicBezTo>
                  <a:lnTo>
                    <a:pt x="2214" y="135"/>
                  </a:lnTo>
                  <a:cubicBezTo>
                    <a:pt x="2214" y="135"/>
                    <a:pt x="2267" y="71"/>
                    <a:pt x="2182" y="29"/>
                  </a:cubicBezTo>
                  <a:cubicBezTo>
                    <a:pt x="2182" y="29"/>
                    <a:pt x="1274" y="1"/>
                    <a:pt x="647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5" name="Google Shape;2435;p66"/>
            <p:cNvSpPr/>
            <p:nvPr/>
          </p:nvSpPr>
          <p:spPr>
            <a:xfrm>
              <a:off x="4209500" y="2401325"/>
              <a:ext cx="7675" cy="4775"/>
            </a:xfrm>
            <a:custGeom>
              <a:avLst/>
              <a:gdLst/>
              <a:ahLst/>
              <a:cxnLst/>
              <a:rect l="l" t="t" r="r" b="b"/>
              <a:pathLst>
                <a:path w="307" h="191" extrusionOk="0">
                  <a:moveTo>
                    <a:pt x="212" y="0"/>
                  </a:moveTo>
                  <a:cubicBezTo>
                    <a:pt x="212" y="0"/>
                    <a:pt x="74" y="0"/>
                    <a:pt x="32" y="31"/>
                  </a:cubicBezTo>
                  <a:cubicBezTo>
                    <a:pt x="0" y="64"/>
                    <a:pt x="180" y="191"/>
                    <a:pt x="180" y="191"/>
                  </a:cubicBezTo>
                  <a:lnTo>
                    <a:pt x="307" y="148"/>
                  </a:lnTo>
                  <a:cubicBezTo>
                    <a:pt x="307" y="148"/>
                    <a:pt x="254" y="42"/>
                    <a:pt x="212" y="0"/>
                  </a:cubicBezTo>
                  <a:close/>
                </a:path>
              </a:pathLst>
            </a:custGeom>
            <a:solidFill>
              <a:srgbClr val="B78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6" name="Google Shape;2436;p66"/>
            <p:cNvSpPr/>
            <p:nvPr/>
          </p:nvSpPr>
          <p:spPr>
            <a:xfrm>
              <a:off x="4197050" y="2401325"/>
              <a:ext cx="33650" cy="19925"/>
            </a:xfrm>
            <a:custGeom>
              <a:avLst/>
              <a:gdLst/>
              <a:ahLst/>
              <a:cxnLst/>
              <a:rect l="l" t="t" r="r" b="b"/>
              <a:pathLst>
                <a:path w="1346" h="797" extrusionOk="0">
                  <a:moveTo>
                    <a:pt x="520" y="0"/>
                  </a:moveTo>
                  <a:cubicBezTo>
                    <a:pt x="520" y="0"/>
                    <a:pt x="138" y="21"/>
                    <a:pt x="43" y="85"/>
                  </a:cubicBezTo>
                  <a:cubicBezTo>
                    <a:pt x="0" y="402"/>
                    <a:pt x="0" y="593"/>
                    <a:pt x="43" y="656"/>
                  </a:cubicBezTo>
                  <a:lnTo>
                    <a:pt x="826" y="794"/>
                  </a:lnTo>
                  <a:cubicBezTo>
                    <a:pt x="843" y="796"/>
                    <a:pt x="859" y="797"/>
                    <a:pt x="874" y="797"/>
                  </a:cubicBezTo>
                  <a:cubicBezTo>
                    <a:pt x="950" y="797"/>
                    <a:pt x="1019" y="774"/>
                    <a:pt x="1080" y="730"/>
                  </a:cubicBezTo>
                  <a:cubicBezTo>
                    <a:pt x="1091" y="720"/>
                    <a:pt x="1101" y="709"/>
                    <a:pt x="1123" y="699"/>
                  </a:cubicBezTo>
                  <a:lnTo>
                    <a:pt x="1123" y="688"/>
                  </a:lnTo>
                  <a:cubicBezTo>
                    <a:pt x="1207" y="624"/>
                    <a:pt x="1303" y="540"/>
                    <a:pt x="1334" y="487"/>
                  </a:cubicBezTo>
                  <a:cubicBezTo>
                    <a:pt x="1334" y="476"/>
                    <a:pt x="1345" y="476"/>
                    <a:pt x="1345" y="476"/>
                  </a:cubicBezTo>
                  <a:lnTo>
                    <a:pt x="1303" y="445"/>
                  </a:lnTo>
                  <a:lnTo>
                    <a:pt x="784" y="106"/>
                  </a:lnTo>
                  <a:lnTo>
                    <a:pt x="710" y="158"/>
                  </a:lnTo>
                  <a:cubicBezTo>
                    <a:pt x="710" y="158"/>
                    <a:pt x="636" y="64"/>
                    <a:pt x="520" y="0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7" name="Google Shape;2437;p66"/>
            <p:cNvSpPr/>
            <p:nvPr/>
          </p:nvSpPr>
          <p:spPr>
            <a:xfrm>
              <a:off x="4196275" y="2409775"/>
              <a:ext cx="33000" cy="13800"/>
            </a:xfrm>
            <a:custGeom>
              <a:avLst/>
              <a:gdLst/>
              <a:ahLst/>
              <a:cxnLst/>
              <a:rect l="l" t="t" r="r" b="b"/>
              <a:pathLst>
                <a:path w="1320" h="552" extrusionOk="0">
                  <a:moveTo>
                    <a:pt x="53" y="1"/>
                  </a:moveTo>
                  <a:cubicBezTo>
                    <a:pt x="0" y="202"/>
                    <a:pt x="74" y="318"/>
                    <a:pt x="74" y="318"/>
                  </a:cubicBezTo>
                  <a:cubicBezTo>
                    <a:pt x="74" y="318"/>
                    <a:pt x="370" y="467"/>
                    <a:pt x="445" y="498"/>
                  </a:cubicBezTo>
                  <a:cubicBezTo>
                    <a:pt x="508" y="530"/>
                    <a:pt x="794" y="551"/>
                    <a:pt x="1016" y="551"/>
                  </a:cubicBezTo>
                  <a:cubicBezTo>
                    <a:pt x="1213" y="542"/>
                    <a:pt x="1319" y="277"/>
                    <a:pt x="1264" y="277"/>
                  </a:cubicBezTo>
                  <a:cubicBezTo>
                    <a:pt x="1254" y="277"/>
                    <a:pt x="1239" y="286"/>
                    <a:pt x="1217" y="307"/>
                  </a:cubicBezTo>
                  <a:cubicBezTo>
                    <a:pt x="1153" y="367"/>
                    <a:pt x="1066" y="384"/>
                    <a:pt x="970" y="384"/>
                  </a:cubicBezTo>
                  <a:cubicBezTo>
                    <a:pt x="859" y="384"/>
                    <a:pt x="737" y="361"/>
                    <a:pt x="624" y="350"/>
                  </a:cubicBezTo>
                  <a:cubicBezTo>
                    <a:pt x="412" y="318"/>
                    <a:pt x="53" y="223"/>
                    <a:pt x="53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8" name="Google Shape;2438;p66"/>
            <p:cNvSpPr/>
            <p:nvPr/>
          </p:nvSpPr>
          <p:spPr>
            <a:xfrm>
              <a:off x="4195725" y="2413500"/>
              <a:ext cx="56150" cy="14825"/>
            </a:xfrm>
            <a:custGeom>
              <a:avLst/>
              <a:gdLst/>
              <a:ahLst/>
              <a:cxnLst/>
              <a:rect l="l" t="t" r="r" b="b"/>
              <a:pathLst>
                <a:path w="2246" h="593" extrusionOk="0">
                  <a:moveTo>
                    <a:pt x="1387" y="0"/>
                  </a:moveTo>
                  <a:cubicBezTo>
                    <a:pt x="1345" y="74"/>
                    <a:pt x="1218" y="169"/>
                    <a:pt x="1133" y="243"/>
                  </a:cubicBezTo>
                  <a:cubicBezTo>
                    <a:pt x="1072" y="287"/>
                    <a:pt x="1003" y="310"/>
                    <a:pt x="927" y="310"/>
                  </a:cubicBezTo>
                  <a:cubicBezTo>
                    <a:pt x="912" y="310"/>
                    <a:pt x="896" y="309"/>
                    <a:pt x="879" y="307"/>
                  </a:cubicBezTo>
                  <a:lnTo>
                    <a:pt x="96" y="169"/>
                  </a:lnTo>
                  <a:cubicBezTo>
                    <a:pt x="1" y="297"/>
                    <a:pt x="64" y="593"/>
                    <a:pt x="64" y="593"/>
                  </a:cubicBezTo>
                  <a:lnTo>
                    <a:pt x="2203" y="593"/>
                  </a:lnTo>
                  <a:cubicBezTo>
                    <a:pt x="2245" y="360"/>
                    <a:pt x="2086" y="233"/>
                    <a:pt x="1864" y="212"/>
                  </a:cubicBezTo>
                  <a:cubicBezTo>
                    <a:pt x="1652" y="180"/>
                    <a:pt x="1641" y="127"/>
                    <a:pt x="1525" y="64"/>
                  </a:cubicBezTo>
                  <a:cubicBezTo>
                    <a:pt x="1472" y="31"/>
                    <a:pt x="1419" y="10"/>
                    <a:pt x="1387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9" name="Google Shape;2439;p66"/>
            <p:cNvSpPr/>
            <p:nvPr/>
          </p:nvSpPr>
          <p:spPr>
            <a:xfrm>
              <a:off x="4234625" y="2417725"/>
              <a:ext cx="14325" cy="6900"/>
            </a:xfrm>
            <a:custGeom>
              <a:avLst/>
              <a:gdLst/>
              <a:ahLst/>
              <a:cxnLst/>
              <a:rect l="l" t="t" r="r" b="b"/>
              <a:pathLst>
                <a:path w="573" h="276" extrusionOk="0">
                  <a:moveTo>
                    <a:pt x="43" y="0"/>
                  </a:moveTo>
                  <a:cubicBezTo>
                    <a:pt x="1" y="11"/>
                    <a:pt x="96" y="128"/>
                    <a:pt x="287" y="191"/>
                  </a:cubicBezTo>
                  <a:cubicBezTo>
                    <a:pt x="403" y="233"/>
                    <a:pt x="499" y="276"/>
                    <a:pt x="541" y="276"/>
                  </a:cubicBezTo>
                  <a:cubicBezTo>
                    <a:pt x="572" y="276"/>
                    <a:pt x="572" y="255"/>
                    <a:pt x="551" y="212"/>
                  </a:cubicBezTo>
                  <a:cubicBezTo>
                    <a:pt x="467" y="74"/>
                    <a:pt x="372" y="106"/>
                    <a:pt x="245" y="74"/>
                  </a:cubicBezTo>
                  <a:cubicBezTo>
                    <a:pt x="139" y="43"/>
                    <a:pt x="96" y="0"/>
                    <a:pt x="54" y="0"/>
                  </a:cubicBezTo>
                  <a:close/>
                </a:path>
              </a:pathLst>
            </a:custGeom>
            <a:solidFill>
              <a:srgbClr val="97A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0" name="Google Shape;2440;p66"/>
            <p:cNvSpPr/>
            <p:nvPr/>
          </p:nvSpPr>
          <p:spPr>
            <a:xfrm>
              <a:off x="4194400" y="2417725"/>
              <a:ext cx="40250" cy="10600"/>
            </a:xfrm>
            <a:custGeom>
              <a:avLst/>
              <a:gdLst/>
              <a:ahLst/>
              <a:cxnLst/>
              <a:rect l="l" t="t" r="r" b="b"/>
              <a:pathLst>
                <a:path w="1610" h="424" extrusionOk="0">
                  <a:moveTo>
                    <a:pt x="149" y="0"/>
                  </a:moveTo>
                  <a:cubicBezTo>
                    <a:pt x="0" y="255"/>
                    <a:pt x="117" y="424"/>
                    <a:pt x="117" y="424"/>
                  </a:cubicBezTo>
                  <a:lnTo>
                    <a:pt x="1610" y="424"/>
                  </a:lnTo>
                  <a:cubicBezTo>
                    <a:pt x="1610" y="424"/>
                    <a:pt x="1102" y="360"/>
                    <a:pt x="784" y="349"/>
                  </a:cubicBezTo>
                  <a:cubicBezTo>
                    <a:pt x="492" y="330"/>
                    <a:pt x="432" y="123"/>
                    <a:pt x="804" y="123"/>
                  </a:cubicBezTo>
                  <a:cubicBezTo>
                    <a:pt x="837" y="123"/>
                    <a:pt x="872" y="124"/>
                    <a:pt x="911" y="12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1" name="Google Shape;2441;p66"/>
            <p:cNvSpPr/>
            <p:nvPr/>
          </p:nvSpPr>
          <p:spPr>
            <a:xfrm>
              <a:off x="4178800" y="2131600"/>
              <a:ext cx="72800" cy="32850"/>
            </a:xfrm>
            <a:custGeom>
              <a:avLst/>
              <a:gdLst/>
              <a:ahLst/>
              <a:cxnLst/>
              <a:rect l="l" t="t" r="r" b="b"/>
              <a:pathLst>
                <a:path w="2912" h="1314" extrusionOk="0">
                  <a:moveTo>
                    <a:pt x="360" y="0"/>
                  </a:moveTo>
                  <a:cubicBezTo>
                    <a:pt x="360" y="0"/>
                    <a:pt x="0" y="541"/>
                    <a:pt x="339" y="847"/>
                  </a:cubicBezTo>
                  <a:cubicBezTo>
                    <a:pt x="678" y="1165"/>
                    <a:pt x="2784" y="1313"/>
                    <a:pt x="2784" y="1313"/>
                  </a:cubicBezTo>
                  <a:lnTo>
                    <a:pt x="2911" y="943"/>
                  </a:lnTo>
                  <a:cubicBezTo>
                    <a:pt x="2911" y="943"/>
                    <a:pt x="974" y="223"/>
                    <a:pt x="624" y="11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2" name="Google Shape;2442;p66"/>
            <p:cNvSpPr/>
            <p:nvPr/>
          </p:nvSpPr>
          <p:spPr>
            <a:xfrm>
              <a:off x="4146225" y="2059600"/>
              <a:ext cx="56850" cy="88550"/>
            </a:xfrm>
            <a:custGeom>
              <a:avLst/>
              <a:gdLst/>
              <a:ahLst/>
              <a:cxnLst/>
              <a:rect l="l" t="t" r="r" b="b"/>
              <a:pathLst>
                <a:path w="2274" h="3542" extrusionOk="0">
                  <a:moveTo>
                    <a:pt x="107" y="1"/>
                  </a:moveTo>
                  <a:cubicBezTo>
                    <a:pt x="107" y="1"/>
                    <a:pt x="1" y="64"/>
                    <a:pt x="75" y="372"/>
                  </a:cubicBezTo>
                  <a:cubicBezTo>
                    <a:pt x="160" y="689"/>
                    <a:pt x="1271" y="3251"/>
                    <a:pt x="1557" y="3431"/>
                  </a:cubicBezTo>
                  <a:cubicBezTo>
                    <a:pt x="1672" y="3501"/>
                    <a:pt x="1805" y="3542"/>
                    <a:pt x="1925" y="3542"/>
                  </a:cubicBezTo>
                  <a:cubicBezTo>
                    <a:pt x="2116" y="3542"/>
                    <a:pt x="2273" y="3437"/>
                    <a:pt x="2266" y="3177"/>
                  </a:cubicBezTo>
                  <a:cubicBezTo>
                    <a:pt x="2256" y="2764"/>
                    <a:pt x="1483" y="647"/>
                    <a:pt x="1346" y="478"/>
                  </a:cubicBezTo>
                  <a:cubicBezTo>
                    <a:pt x="1059" y="128"/>
                    <a:pt x="107" y="1"/>
                    <a:pt x="107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3" name="Google Shape;2443;p66"/>
            <p:cNvSpPr/>
            <p:nvPr/>
          </p:nvSpPr>
          <p:spPr>
            <a:xfrm>
              <a:off x="4179850" y="2104875"/>
              <a:ext cx="17500" cy="51100"/>
            </a:xfrm>
            <a:custGeom>
              <a:avLst/>
              <a:gdLst/>
              <a:ahLst/>
              <a:cxnLst/>
              <a:rect l="l" t="t" r="r" b="b"/>
              <a:pathLst>
                <a:path w="700" h="204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9" y="1208"/>
                    <a:pt x="138" y="1377"/>
                  </a:cubicBezTo>
                  <a:lnTo>
                    <a:pt x="180" y="1716"/>
                  </a:lnTo>
                  <a:cubicBezTo>
                    <a:pt x="223" y="1800"/>
                    <a:pt x="276" y="1864"/>
                    <a:pt x="361" y="1916"/>
                  </a:cubicBezTo>
                  <a:cubicBezTo>
                    <a:pt x="413" y="1959"/>
                    <a:pt x="561" y="2022"/>
                    <a:pt x="699" y="2043"/>
                  </a:cubicBezTo>
                  <a:lnTo>
                    <a:pt x="361" y="11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4" name="Google Shape;2444;p66"/>
            <p:cNvSpPr/>
            <p:nvPr/>
          </p:nvSpPr>
          <p:spPr>
            <a:xfrm>
              <a:off x="4102300" y="2063600"/>
              <a:ext cx="89750" cy="128650"/>
            </a:xfrm>
            <a:custGeom>
              <a:avLst/>
              <a:gdLst/>
              <a:ahLst/>
              <a:cxnLst/>
              <a:rect l="l" t="t" r="r" b="b"/>
              <a:pathLst>
                <a:path w="3590" h="5146" extrusionOk="0">
                  <a:moveTo>
                    <a:pt x="1520" y="1"/>
                  </a:moveTo>
                  <a:cubicBezTo>
                    <a:pt x="1340" y="1"/>
                    <a:pt x="1207" y="10"/>
                    <a:pt x="1207" y="10"/>
                  </a:cubicBezTo>
                  <a:lnTo>
                    <a:pt x="350" y="667"/>
                  </a:lnTo>
                  <a:cubicBezTo>
                    <a:pt x="0" y="1525"/>
                    <a:pt x="308" y="4320"/>
                    <a:pt x="551" y="5145"/>
                  </a:cubicBezTo>
                  <a:lnTo>
                    <a:pt x="3590" y="5061"/>
                  </a:lnTo>
                  <a:lnTo>
                    <a:pt x="2901" y="1165"/>
                  </a:lnTo>
                  <a:cubicBezTo>
                    <a:pt x="2901" y="1165"/>
                    <a:pt x="2689" y="349"/>
                    <a:pt x="2393" y="148"/>
                  </a:cubicBezTo>
                  <a:cubicBezTo>
                    <a:pt x="2211" y="25"/>
                    <a:pt x="1806" y="1"/>
                    <a:pt x="152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5" name="Google Shape;2445;p66"/>
            <p:cNvSpPr/>
            <p:nvPr/>
          </p:nvSpPr>
          <p:spPr>
            <a:xfrm>
              <a:off x="4136625" y="2059600"/>
              <a:ext cx="36100" cy="19700"/>
            </a:xfrm>
            <a:custGeom>
              <a:avLst/>
              <a:gdLst/>
              <a:ahLst/>
              <a:cxnLst/>
              <a:rect l="l" t="t" r="r" b="b"/>
              <a:pathLst>
                <a:path w="1444" h="788" extrusionOk="0">
                  <a:moveTo>
                    <a:pt x="491" y="1"/>
                  </a:moveTo>
                  <a:lnTo>
                    <a:pt x="25" y="234"/>
                  </a:lnTo>
                  <a:lnTo>
                    <a:pt x="120" y="255"/>
                  </a:lnTo>
                  <a:cubicBezTo>
                    <a:pt x="1" y="484"/>
                    <a:pt x="406" y="788"/>
                    <a:pt x="727" y="788"/>
                  </a:cubicBezTo>
                  <a:cubicBezTo>
                    <a:pt x="748" y="788"/>
                    <a:pt x="767" y="787"/>
                    <a:pt x="787" y="784"/>
                  </a:cubicBezTo>
                  <a:cubicBezTo>
                    <a:pt x="1105" y="742"/>
                    <a:pt x="1443" y="351"/>
                    <a:pt x="1285" y="202"/>
                  </a:cubicBezTo>
                  <a:cubicBezTo>
                    <a:pt x="1126" y="54"/>
                    <a:pt x="491" y="1"/>
                    <a:pt x="491" y="1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66"/>
            <p:cNvSpPr/>
            <p:nvPr/>
          </p:nvSpPr>
          <p:spPr>
            <a:xfrm>
              <a:off x="4109450" y="2095075"/>
              <a:ext cx="82600" cy="96900"/>
            </a:xfrm>
            <a:custGeom>
              <a:avLst/>
              <a:gdLst/>
              <a:ahLst/>
              <a:cxnLst/>
              <a:rect l="l" t="t" r="r" b="b"/>
              <a:pathLst>
                <a:path w="3304" h="3876" extrusionOk="0">
                  <a:moveTo>
                    <a:pt x="0" y="0"/>
                  </a:moveTo>
                  <a:lnTo>
                    <a:pt x="0" y="0"/>
                  </a:lnTo>
                  <a:cubicBezTo>
                    <a:pt x="43" y="1207"/>
                    <a:pt x="11" y="1843"/>
                    <a:pt x="0" y="2277"/>
                  </a:cubicBezTo>
                  <a:cubicBezTo>
                    <a:pt x="64" y="2955"/>
                    <a:pt x="170" y="3569"/>
                    <a:pt x="265" y="3875"/>
                  </a:cubicBezTo>
                  <a:lnTo>
                    <a:pt x="3304" y="3791"/>
                  </a:lnTo>
                  <a:lnTo>
                    <a:pt x="3123" y="2774"/>
                  </a:lnTo>
                  <a:lnTo>
                    <a:pt x="455" y="1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66"/>
            <p:cNvSpPr/>
            <p:nvPr/>
          </p:nvSpPr>
          <p:spPr>
            <a:xfrm>
              <a:off x="4129025" y="2090050"/>
              <a:ext cx="825" cy="4000"/>
            </a:xfrm>
            <a:custGeom>
              <a:avLst/>
              <a:gdLst/>
              <a:ahLst/>
              <a:cxnLst/>
              <a:rect l="l" t="t" r="r" b="b"/>
              <a:pathLst>
                <a:path w="33" h="160" extrusionOk="0">
                  <a:moveTo>
                    <a:pt x="1" y="1"/>
                  </a:moveTo>
                  <a:lnTo>
                    <a:pt x="32" y="159"/>
                  </a:lnTo>
                  <a:lnTo>
                    <a:pt x="32" y="1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6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8" name="Google Shape;2448;p66"/>
            <p:cNvSpPr/>
            <p:nvPr/>
          </p:nvSpPr>
          <p:spPr>
            <a:xfrm>
              <a:off x="4129825" y="2094025"/>
              <a:ext cx="58000" cy="71475"/>
            </a:xfrm>
            <a:custGeom>
              <a:avLst/>
              <a:gdLst/>
              <a:ahLst/>
              <a:cxnLst/>
              <a:rect l="l" t="t" r="r" b="b"/>
              <a:pathLst>
                <a:path w="2320" h="2859" extrusionOk="0">
                  <a:moveTo>
                    <a:pt x="0" y="0"/>
                  </a:moveTo>
                  <a:cubicBezTo>
                    <a:pt x="0" y="233"/>
                    <a:pt x="11" y="2118"/>
                    <a:pt x="43" y="2171"/>
                  </a:cubicBezTo>
                  <a:cubicBezTo>
                    <a:pt x="75" y="2213"/>
                    <a:pt x="816" y="2583"/>
                    <a:pt x="858" y="2594"/>
                  </a:cubicBezTo>
                  <a:cubicBezTo>
                    <a:pt x="890" y="2605"/>
                    <a:pt x="1896" y="2785"/>
                    <a:pt x="2319" y="2859"/>
                  </a:cubicBezTo>
                  <a:lnTo>
                    <a:pt x="2308" y="2816"/>
                  </a:lnTo>
                  <a:lnTo>
                    <a:pt x="2235" y="2425"/>
                  </a:lnTo>
                  <a:cubicBezTo>
                    <a:pt x="2012" y="2425"/>
                    <a:pt x="1684" y="2044"/>
                    <a:pt x="1282" y="1694"/>
                  </a:cubicBezTo>
                  <a:cubicBezTo>
                    <a:pt x="678" y="1176"/>
                    <a:pt x="318" y="1430"/>
                    <a:pt x="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9" name="Google Shape;2449;p66"/>
            <p:cNvSpPr/>
            <p:nvPr/>
          </p:nvSpPr>
          <p:spPr>
            <a:xfrm>
              <a:off x="4105225" y="2057475"/>
              <a:ext cx="43150" cy="102375"/>
            </a:xfrm>
            <a:custGeom>
              <a:avLst/>
              <a:gdLst/>
              <a:ahLst/>
              <a:cxnLst/>
              <a:rect l="l" t="t" r="r" b="b"/>
              <a:pathLst>
                <a:path w="1726" h="4095" extrusionOk="0">
                  <a:moveTo>
                    <a:pt x="1571" y="1"/>
                  </a:moveTo>
                  <a:cubicBezTo>
                    <a:pt x="1528" y="1"/>
                    <a:pt x="1492" y="22"/>
                    <a:pt x="1492" y="22"/>
                  </a:cubicBezTo>
                  <a:cubicBezTo>
                    <a:pt x="624" y="54"/>
                    <a:pt x="137" y="552"/>
                    <a:pt x="74" y="732"/>
                  </a:cubicBezTo>
                  <a:cubicBezTo>
                    <a:pt x="0" y="912"/>
                    <a:pt x="42" y="3918"/>
                    <a:pt x="307" y="4045"/>
                  </a:cubicBezTo>
                  <a:cubicBezTo>
                    <a:pt x="377" y="4076"/>
                    <a:pt x="477" y="4095"/>
                    <a:pt x="585" y="4095"/>
                  </a:cubicBezTo>
                  <a:cubicBezTo>
                    <a:pt x="886" y="4095"/>
                    <a:pt x="1245" y="3953"/>
                    <a:pt x="1175" y="3548"/>
                  </a:cubicBezTo>
                  <a:cubicBezTo>
                    <a:pt x="1069" y="2998"/>
                    <a:pt x="847" y="1314"/>
                    <a:pt x="878" y="763"/>
                  </a:cubicBezTo>
                  <a:cubicBezTo>
                    <a:pt x="909" y="222"/>
                    <a:pt x="1669" y="213"/>
                    <a:pt x="1722" y="213"/>
                  </a:cubicBezTo>
                  <a:cubicBezTo>
                    <a:pt x="1724" y="213"/>
                    <a:pt x="1725" y="213"/>
                    <a:pt x="1725" y="213"/>
                  </a:cubicBezTo>
                  <a:cubicBezTo>
                    <a:pt x="1701" y="38"/>
                    <a:pt x="1629" y="1"/>
                    <a:pt x="1571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66"/>
            <p:cNvSpPr/>
            <p:nvPr/>
          </p:nvSpPr>
          <p:spPr>
            <a:xfrm>
              <a:off x="4125325" y="1977900"/>
              <a:ext cx="92400" cy="59500"/>
            </a:xfrm>
            <a:custGeom>
              <a:avLst/>
              <a:gdLst/>
              <a:ahLst/>
              <a:cxnLst/>
              <a:rect l="l" t="t" r="r" b="b"/>
              <a:pathLst>
                <a:path w="3696" h="2380" extrusionOk="0">
                  <a:moveTo>
                    <a:pt x="1508" y="1"/>
                  </a:moveTo>
                  <a:cubicBezTo>
                    <a:pt x="955" y="1"/>
                    <a:pt x="467" y="537"/>
                    <a:pt x="467" y="537"/>
                  </a:cubicBezTo>
                  <a:cubicBezTo>
                    <a:pt x="467" y="537"/>
                    <a:pt x="1" y="845"/>
                    <a:pt x="149" y="1321"/>
                  </a:cubicBezTo>
                  <a:cubicBezTo>
                    <a:pt x="223" y="1586"/>
                    <a:pt x="350" y="2189"/>
                    <a:pt x="350" y="2189"/>
                  </a:cubicBezTo>
                  <a:lnTo>
                    <a:pt x="1081" y="2380"/>
                  </a:lnTo>
                  <a:lnTo>
                    <a:pt x="2700" y="1596"/>
                  </a:lnTo>
                  <a:cubicBezTo>
                    <a:pt x="2700" y="1596"/>
                    <a:pt x="3695" y="686"/>
                    <a:pt x="1758" y="40"/>
                  </a:cubicBezTo>
                  <a:cubicBezTo>
                    <a:pt x="1674" y="13"/>
                    <a:pt x="1590" y="1"/>
                    <a:pt x="150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66"/>
            <p:cNvSpPr/>
            <p:nvPr/>
          </p:nvSpPr>
          <p:spPr>
            <a:xfrm>
              <a:off x="4127175" y="2000600"/>
              <a:ext cx="24650" cy="34975"/>
            </a:xfrm>
            <a:custGeom>
              <a:avLst/>
              <a:gdLst/>
              <a:ahLst/>
              <a:cxnLst/>
              <a:rect l="l" t="t" r="r" b="b"/>
              <a:pathLst>
                <a:path w="986" h="1399" extrusionOk="0">
                  <a:moveTo>
                    <a:pt x="96" y="0"/>
                  </a:moveTo>
                  <a:cubicBezTo>
                    <a:pt x="96" y="0"/>
                    <a:pt x="0" y="138"/>
                    <a:pt x="22" y="360"/>
                  </a:cubicBezTo>
                  <a:cubicBezTo>
                    <a:pt x="33" y="593"/>
                    <a:pt x="276" y="1101"/>
                    <a:pt x="287" y="1101"/>
                  </a:cubicBezTo>
                  <a:cubicBezTo>
                    <a:pt x="287" y="1101"/>
                    <a:pt x="287" y="1101"/>
                    <a:pt x="288" y="1101"/>
                  </a:cubicBezTo>
                  <a:cubicBezTo>
                    <a:pt x="316" y="1101"/>
                    <a:pt x="554" y="1398"/>
                    <a:pt x="582" y="1398"/>
                  </a:cubicBezTo>
                  <a:cubicBezTo>
                    <a:pt x="582" y="1398"/>
                    <a:pt x="583" y="1398"/>
                    <a:pt x="583" y="1398"/>
                  </a:cubicBezTo>
                  <a:cubicBezTo>
                    <a:pt x="604" y="1398"/>
                    <a:pt x="805" y="1355"/>
                    <a:pt x="816" y="1313"/>
                  </a:cubicBezTo>
                  <a:cubicBezTo>
                    <a:pt x="816" y="1271"/>
                    <a:pt x="985" y="318"/>
                    <a:pt x="985" y="318"/>
                  </a:cubicBezTo>
                  <a:lnTo>
                    <a:pt x="985" y="318"/>
                  </a:lnTo>
                  <a:cubicBezTo>
                    <a:pt x="857" y="384"/>
                    <a:pt x="744" y="411"/>
                    <a:pt x="645" y="411"/>
                  </a:cubicBezTo>
                  <a:cubicBezTo>
                    <a:pt x="258" y="411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262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66"/>
            <p:cNvSpPr/>
            <p:nvPr/>
          </p:nvSpPr>
          <p:spPr>
            <a:xfrm>
              <a:off x="4138825" y="2046650"/>
              <a:ext cx="19600" cy="26775"/>
            </a:xfrm>
            <a:custGeom>
              <a:avLst/>
              <a:gdLst/>
              <a:ahLst/>
              <a:cxnLst/>
              <a:rect l="l" t="t" r="r" b="b"/>
              <a:pathLst>
                <a:path w="784" h="1071" extrusionOk="0">
                  <a:moveTo>
                    <a:pt x="233" y="0"/>
                  </a:moveTo>
                  <a:lnTo>
                    <a:pt x="32" y="773"/>
                  </a:lnTo>
                  <a:cubicBezTo>
                    <a:pt x="0" y="890"/>
                    <a:pt x="75" y="1017"/>
                    <a:pt x="191" y="1048"/>
                  </a:cubicBezTo>
                  <a:cubicBezTo>
                    <a:pt x="244" y="1059"/>
                    <a:pt x="286" y="1069"/>
                    <a:pt x="329" y="1069"/>
                  </a:cubicBezTo>
                  <a:cubicBezTo>
                    <a:pt x="336" y="1070"/>
                    <a:pt x="344" y="1070"/>
                    <a:pt x="351" y="1070"/>
                  </a:cubicBezTo>
                  <a:cubicBezTo>
                    <a:pt x="457" y="1070"/>
                    <a:pt x="543" y="999"/>
                    <a:pt x="572" y="900"/>
                  </a:cubicBezTo>
                  <a:cubicBezTo>
                    <a:pt x="657" y="487"/>
                    <a:pt x="784" y="255"/>
                    <a:pt x="784" y="255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66"/>
            <p:cNvSpPr/>
            <p:nvPr/>
          </p:nvSpPr>
          <p:spPr>
            <a:xfrm>
              <a:off x="4143325" y="2046900"/>
              <a:ext cx="15100" cy="17250"/>
            </a:xfrm>
            <a:custGeom>
              <a:avLst/>
              <a:gdLst/>
              <a:ahLst/>
              <a:cxnLst/>
              <a:rect l="l" t="t" r="r" b="b"/>
              <a:pathLst>
                <a:path w="604" h="690" extrusionOk="0">
                  <a:moveTo>
                    <a:pt x="1" y="1"/>
                  </a:moveTo>
                  <a:lnTo>
                    <a:pt x="32" y="75"/>
                  </a:lnTo>
                  <a:cubicBezTo>
                    <a:pt x="43" y="445"/>
                    <a:pt x="434" y="689"/>
                    <a:pt x="434" y="689"/>
                  </a:cubicBezTo>
                  <a:lnTo>
                    <a:pt x="604" y="2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66"/>
            <p:cNvSpPr/>
            <p:nvPr/>
          </p:nvSpPr>
          <p:spPr>
            <a:xfrm>
              <a:off x="4130975" y="2005775"/>
              <a:ext cx="62925" cy="52950"/>
            </a:xfrm>
            <a:custGeom>
              <a:avLst/>
              <a:gdLst/>
              <a:ahLst/>
              <a:cxnLst/>
              <a:rect l="l" t="t" r="r" b="b"/>
              <a:pathLst>
                <a:path w="2517" h="2118" extrusionOk="0">
                  <a:moveTo>
                    <a:pt x="1786" y="0"/>
                  </a:moveTo>
                  <a:cubicBezTo>
                    <a:pt x="1341" y="0"/>
                    <a:pt x="706" y="227"/>
                    <a:pt x="706" y="227"/>
                  </a:cubicBezTo>
                  <a:lnTo>
                    <a:pt x="495" y="1106"/>
                  </a:lnTo>
                  <a:lnTo>
                    <a:pt x="441" y="937"/>
                  </a:lnTo>
                  <a:cubicBezTo>
                    <a:pt x="332" y="693"/>
                    <a:pt x="233" y="606"/>
                    <a:pt x="160" y="606"/>
                  </a:cubicBezTo>
                  <a:cubicBezTo>
                    <a:pt x="50" y="606"/>
                    <a:pt x="1" y="809"/>
                    <a:pt x="71" y="968"/>
                  </a:cubicBezTo>
                  <a:cubicBezTo>
                    <a:pt x="187" y="1243"/>
                    <a:pt x="357" y="1276"/>
                    <a:pt x="357" y="1276"/>
                  </a:cubicBezTo>
                  <a:lnTo>
                    <a:pt x="558" y="1805"/>
                  </a:lnTo>
                  <a:lnTo>
                    <a:pt x="812" y="1974"/>
                  </a:lnTo>
                  <a:cubicBezTo>
                    <a:pt x="966" y="2069"/>
                    <a:pt x="1140" y="2117"/>
                    <a:pt x="1314" y="2117"/>
                  </a:cubicBezTo>
                  <a:cubicBezTo>
                    <a:pt x="1450" y="2117"/>
                    <a:pt x="1586" y="2088"/>
                    <a:pt x="1712" y="2027"/>
                  </a:cubicBezTo>
                  <a:cubicBezTo>
                    <a:pt x="1956" y="1900"/>
                    <a:pt x="2135" y="1678"/>
                    <a:pt x="2189" y="1403"/>
                  </a:cubicBezTo>
                  <a:cubicBezTo>
                    <a:pt x="2262" y="1064"/>
                    <a:pt x="2389" y="693"/>
                    <a:pt x="2389" y="693"/>
                  </a:cubicBezTo>
                  <a:cubicBezTo>
                    <a:pt x="2516" y="269"/>
                    <a:pt x="2421" y="142"/>
                    <a:pt x="2008" y="26"/>
                  </a:cubicBezTo>
                  <a:cubicBezTo>
                    <a:pt x="1944" y="8"/>
                    <a:pt x="1868" y="0"/>
                    <a:pt x="1786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66"/>
            <p:cNvSpPr/>
            <p:nvPr/>
          </p:nvSpPr>
          <p:spPr>
            <a:xfrm>
              <a:off x="4148625" y="1999625"/>
              <a:ext cx="46175" cy="22425"/>
            </a:xfrm>
            <a:custGeom>
              <a:avLst/>
              <a:gdLst/>
              <a:ahLst/>
              <a:cxnLst/>
              <a:rect l="l" t="t" r="r" b="b"/>
              <a:pathLst>
                <a:path w="1847" h="897" extrusionOk="0">
                  <a:moveTo>
                    <a:pt x="721" y="1"/>
                  </a:moveTo>
                  <a:cubicBezTo>
                    <a:pt x="594" y="1"/>
                    <a:pt x="479" y="17"/>
                    <a:pt x="392" y="50"/>
                  </a:cubicBezTo>
                  <a:cubicBezTo>
                    <a:pt x="0" y="188"/>
                    <a:pt x="0" y="473"/>
                    <a:pt x="0" y="473"/>
                  </a:cubicBezTo>
                  <a:cubicBezTo>
                    <a:pt x="33" y="464"/>
                    <a:pt x="69" y="459"/>
                    <a:pt x="110" y="459"/>
                  </a:cubicBezTo>
                  <a:cubicBezTo>
                    <a:pt x="518" y="459"/>
                    <a:pt x="1297" y="896"/>
                    <a:pt x="1651" y="896"/>
                  </a:cubicBezTo>
                  <a:cubicBezTo>
                    <a:pt x="1775" y="896"/>
                    <a:pt x="1847" y="842"/>
                    <a:pt x="1831" y="696"/>
                  </a:cubicBezTo>
                  <a:cubicBezTo>
                    <a:pt x="1782" y="216"/>
                    <a:pt x="1175" y="1"/>
                    <a:pt x="721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66"/>
            <p:cNvSpPr/>
            <p:nvPr/>
          </p:nvSpPr>
          <p:spPr>
            <a:xfrm>
              <a:off x="4176150" y="2027325"/>
              <a:ext cx="3200" cy="5875"/>
            </a:xfrm>
            <a:custGeom>
              <a:avLst/>
              <a:gdLst/>
              <a:ahLst/>
              <a:cxnLst/>
              <a:rect l="l" t="t" r="r" b="b"/>
              <a:pathLst>
                <a:path w="128" h="235" extrusionOk="0">
                  <a:moveTo>
                    <a:pt x="95" y="0"/>
                  </a:moveTo>
                  <a:cubicBezTo>
                    <a:pt x="64" y="0"/>
                    <a:pt x="32" y="43"/>
                    <a:pt x="22" y="106"/>
                  </a:cubicBezTo>
                  <a:cubicBezTo>
                    <a:pt x="0" y="170"/>
                    <a:pt x="22" y="223"/>
                    <a:pt x="43" y="233"/>
                  </a:cubicBezTo>
                  <a:cubicBezTo>
                    <a:pt x="46" y="234"/>
                    <a:pt x="48" y="235"/>
                    <a:pt x="51" y="235"/>
                  </a:cubicBezTo>
                  <a:cubicBezTo>
                    <a:pt x="80" y="235"/>
                    <a:pt x="107" y="185"/>
                    <a:pt x="116" y="127"/>
                  </a:cubicBezTo>
                  <a:cubicBezTo>
                    <a:pt x="127" y="64"/>
                    <a:pt x="116" y="11"/>
                    <a:pt x="95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66"/>
            <p:cNvSpPr/>
            <p:nvPr/>
          </p:nvSpPr>
          <p:spPr>
            <a:xfrm>
              <a:off x="4157625" y="2024100"/>
              <a:ext cx="2925" cy="5675"/>
            </a:xfrm>
            <a:custGeom>
              <a:avLst/>
              <a:gdLst/>
              <a:ahLst/>
              <a:cxnLst/>
              <a:rect l="l" t="t" r="r" b="b"/>
              <a:pathLst>
                <a:path w="117" h="227" extrusionOk="0">
                  <a:moveTo>
                    <a:pt x="75" y="1"/>
                  </a:moveTo>
                  <a:cubicBezTo>
                    <a:pt x="47" y="1"/>
                    <a:pt x="20" y="41"/>
                    <a:pt x="10" y="98"/>
                  </a:cubicBezTo>
                  <a:cubicBezTo>
                    <a:pt x="0" y="161"/>
                    <a:pt x="10" y="225"/>
                    <a:pt x="32" y="225"/>
                  </a:cubicBezTo>
                  <a:cubicBezTo>
                    <a:pt x="34" y="226"/>
                    <a:pt x="37" y="226"/>
                    <a:pt x="40" y="226"/>
                  </a:cubicBezTo>
                  <a:cubicBezTo>
                    <a:pt x="69" y="226"/>
                    <a:pt x="96" y="177"/>
                    <a:pt x="106" y="119"/>
                  </a:cubicBezTo>
                  <a:cubicBezTo>
                    <a:pt x="116" y="56"/>
                    <a:pt x="106" y="2"/>
                    <a:pt x="85" y="2"/>
                  </a:cubicBezTo>
                  <a:cubicBezTo>
                    <a:pt x="82" y="1"/>
                    <a:pt x="79" y="1"/>
                    <a:pt x="75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66"/>
            <p:cNvSpPr/>
            <p:nvPr/>
          </p:nvSpPr>
          <p:spPr>
            <a:xfrm>
              <a:off x="4150750" y="2037375"/>
              <a:ext cx="20375" cy="11575"/>
            </a:xfrm>
            <a:custGeom>
              <a:avLst/>
              <a:gdLst/>
              <a:ahLst/>
              <a:cxnLst/>
              <a:rect l="l" t="t" r="r" b="b"/>
              <a:pathLst>
                <a:path w="815" h="463" extrusionOk="0">
                  <a:moveTo>
                    <a:pt x="85" y="1"/>
                  </a:moveTo>
                  <a:lnTo>
                    <a:pt x="85" y="1"/>
                  </a:lnTo>
                  <a:cubicBezTo>
                    <a:pt x="85" y="1"/>
                    <a:pt x="0" y="318"/>
                    <a:pt x="339" y="435"/>
                  </a:cubicBezTo>
                  <a:cubicBezTo>
                    <a:pt x="396" y="455"/>
                    <a:pt x="448" y="463"/>
                    <a:pt x="494" y="463"/>
                  </a:cubicBezTo>
                  <a:cubicBezTo>
                    <a:pt x="720" y="463"/>
                    <a:pt x="815" y="266"/>
                    <a:pt x="815" y="266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9" name="Google Shape;2459;p66"/>
            <p:cNvSpPr/>
            <p:nvPr/>
          </p:nvSpPr>
          <p:spPr>
            <a:xfrm>
              <a:off x="4167400" y="2032600"/>
              <a:ext cx="3200" cy="6125"/>
            </a:xfrm>
            <a:custGeom>
              <a:avLst/>
              <a:gdLst/>
              <a:ahLst/>
              <a:cxnLst/>
              <a:rect l="l" t="t" r="r" b="b"/>
              <a:pathLst>
                <a:path w="128" h="245" extrusionOk="0">
                  <a:moveTo>
                    <a:pt x="64" y="1"/>
                  </a:moveTo>
                  <a:lnTo>
                    <a:pt x="33" y="86"/>
                  </a:lnTo>
                  <a:cubicBezTo>
                    <a:pt x="1" y="160"/>
                    <a:pt x="54" y="245"/>
                    <a:pt x="128" y="245"/>
                  </a:cubicBezTo>
                  <a:cubicBezTo>
                    <a:pt x="128" y="245"/>
                    <a:pt x="75" y="54"/>
                    <a:pt x="75" y="12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0" name="Google Shape;2460;p66"/>
            <p:cNvSpPr/>
            <p:nvPr/>
          </p:nvSpPr>
          <p:spPr>
            <a:xfrm>
              <a:off x="4134325" y="2024775"/>
              <a:ext cx="5325" cy="9975"/>
            </a:xfrm>
            <a:custGeom>
              <a:avLst/>
              <a:gdLst/>
              <a:ahLst/>
              <a:cxnLst/>
              <a:rect l="l" t="t" r="r" b="b"/>
              <a:pathLst>
                <a:path w="213" h="399" extrusionOk="0">
                  <a:moveTo>
                    <a:pt x="61" y="1"/>
                  </a:moveTo>
                  <a:cubicBezTo>
                    <a:pt x="27" y="1"/>
                    <a:pt x="1" y="21"/>
                    <a:pt x="1" y="50"/>
                  </a:cubicBezTo>
                  <a:cubicBezTo>
                    <a:pt x="1" y="134"/>
                    <a:pt x="96" y="335"/>
                    <a:pt x="201" y="399"/>
                  </a:cubicBezTo>
                  <a:lnTo>
                    <a:pt x="212" y="219"/>
                  </a:lnTo>
                  <a:cubicBezTo>
                    <a:pt x="192" y="55"/>
                    <a:pt x="116" y="1"/>
                    <a:pt x="61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66"/>
            <p:cNvSpPr/>
            <p:nvPr/>
          </p:nvSpPr>
          <p:spPr>
            <a:xfrm>
              <a:off x="4196275" y="2154300"/>
              <a:ext cx="9225" cy="4275"/>
            </a:xfrm>
            <a:custGeom>
              <a:avLst/>
              <a:gdLst/>
              <a:ahLst/>
              <a:cxnLst/>
              <a:rect l="l" t="t" r="r" b="b"/>
              <a:pathLst>
                <a:path w="369" h="171" extrusionOk="0">
                  <a:moveTo>
                    <a:pt x="46" y="1"/>
                  </a:moveTo>
                  <a:cubicBezTo>
                    <a:pt x="38" y="1"/>
                    <a:pt x="29" y="1"/>
                    <a:pt x="21" y="3"/>
                  </a:cubicBezTo>
                  <a:lnTo>
                    <a:pt x="0" y="130"/>
                  </a:lnTo>
                  <a:cubicBezTo>
                    <a:pt x="0" y="130"/>
                    <a:pt x="116" y="141"/>
                    <a:pt x="222" y="162"/>
                  </a:cubicBezTo>
                  <a:cubicBezTo>
                    <a:pt x="243" y="168"/>
                    <a:pt x="261" y="171"/>
                    <a:pt x="277" y="171"/>
                  </a:cubicBezTo>
                  <a:cubicBezTo>
                    <a:pt x="344" y="171"/>
                    <a:pt x="369" y="128"/>
                    <a:pt x="318" y="120"/>
                  </a:cubicBezTo>
                  <a:cubicBezTo>
                    <a:pt x="259" y="110"/>
                    <a:pt x="146" y="1"/>
                    <a:pt x="46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66"/>
            <p:cNvSpPr/>
            <p:nvPr/>
          </p:nvSpPr>
          <p:spPr>
            <a:xfrm>
              <a:off x="4181700" y="2152525"/>
              <a:ext cx="20400" cy="15475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265" y="0"/>
                  </a:moveTo>
                  <a:cubicBezTo>
                    <a:pt x="244" y="0"/>
                    <a:pt x="223" y="10"/>
                    <a:pt x="202" y="32"/>
                  </a:cubicBezTo>
                  <a:lnTo>
                    <a:pt x="32" y="222"/>
                  </a:lnTo>
                  <a:cubicBezTo>
                    <a:pt x="0" y="254"/>
                    <a:pt x="0" y="307"/>
                    <a:pt x="32" y="339"/>
                  </a:cubicBezTo>
                  <a:lnTo>
                    <a:pt x="329" y="593"/>
                  </a:lnTo>
                  <a:cubicBezTo>
                    <a:pt x="344" y="609"/>
                    <a:pt x="371" y="618"/>
                    <a:pt x="393" y="618"/>
                  </a:cubicBezTo>
                  <a:cubicBezTo>
                    <a:pt x="401" y="618"/>
                    <a:pt x="408" y="617"/>
                    <a:pt x="414" y="614"/>
                  </a:cubicBezTo>
                  <a:lnTo>
                    <a:pt x="583" y="540"/>
                  </a:lnTo>
                  <a:cubicBezTo>
                    <a:pt x="589" y="537"/>
                    <a:pt x="596" y="536"/>
                    <a:pt x="604" y="536"/>
                  </a:cubicBezTo>
                  <a:cubicBezTo>
                    <a:pt x="622" y="536"/>
                    <a:pt x="645" y="543"/>
                    <a:pt x="668" y="551"/>
                  </a:cubicBezTo>
                  <a:lnTo>
                    <a:pt x="668" y="561"/>
                  </a:lnTo>
                  <a:cubicBezTo>
                    <a:pt x="683" y="572"/>
                    <a:pt x="702" y="577"/>
                    <a:pt x="720" y="577"/>
                  </a:cubicBezTo>
                  <a:cubicBezTo>
                    <a:pt x="739" y="577"/>
                    <a:pt x="757" y="572"/>
                    <a:pt x="774" y="561"/>
                  </a:cubicBezTo>
                  <a:cubicBezTo>
                    <a:pt x="805" y="540"/>
                    <a:pt x="816" y="497"/>
                    <a:pt x="795" y="466"/>
                  </a:cubicBezTo>
                  <a:lnTo>
                    <a:pt x="604" y="74"/>
                  </a:lnTo>
                  <a:cubicBezTo>
                    <a:pt x="593" y="53"/>
                    <a:pt x="572" y="32"/>
                    <a:pt x="541" y="32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66"/>
            <p:cNvSpPr/>
            <p:nvPr/>
          </p:nvSpPr>
          <p:spPr>
            <a:xfrm>
              <a:off x="4108650" y="2141400"/>
              <a:ext cx="78900" cy="23625"/>
            </a:xfrm>
            <a:custGeom>
              <a:avLst/>
              <a:gdLst/>
              <a:ahLst/>
              <a:cxnLst/>
              <a:rect l="l" t="t" r="r" b="b"/>
              <a:pathLst>
                <a:path w="3156" h="945" extrusionOk="0">
                  <a:moveTo>
                    <a:pt x="21" y="1"/>
                  </a:moveTo>
                  <a:cubicBezTo>
                    <a:pt x="21" y="1"/>
                    <a:pt x="0" y="551"/>
                    <a:pt x="308" y="763"/>
                  </a:cubicBezTo>
                  <a:cubicBezTo>
                    <a:pt x="551" y="925"/>
                    <a:pt x="2034" y="944"/>
                    <a:pt x="2712" y="944"/>
                  </a:cubicBezTo>
                  <a:cubicBezTo>
                    <a:pt x="2918" y="944"/>
                    <a:pt x="3049" y="942"/>
                    <a:pt x="3049" y="942"/>
                  </a:cubicBezTo>
                  <a:lnTo>
                    <a:pt x="3155" y="403"/>
                  </a:lnTo>
                  <a:cubicBezTo>
                    <a:pt x="3155" y="403"/>
                    <a:pt x="1165" y="32"/>
                    <a:pt x="435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66"/>
            <p:cNvSpPr/>
            <p:nvPr/>
          </p:nvSpPr>
          <p:spPr>
            <a:xfrm>
              <a:off x="4157100" y="2236675"/>
              <a:ext cx="27675" cy="86525"/>
            </a:xfrm>
            <a:custGeom>
              <a:avLst/>
              <a:gdLst/>
              <a:ahLst/>
              <a:cxnLst/>
              <a:rect l="l" t="t" r="r" b="b"/>
              <a:pathLst>
                <a:path w="1107" h="3461" extrusionOk="0">
                  <a:moveTo>
                    <a:pt x="391" y="1"/>
                  </a:moveTo>
                  <a:lnTo>
                    <a:pt x="0" y="1197"/>
                  </a:lnTo>
                  <a:cubicBezTo>
                    <a:pt x="349" y="2171"/>
                    <a:pt x="953" y="3452"/>
                    <a:pt x="953" y="3452"/>
                  </a:cubicBezTo>
                  <a:cubicBezTo>
                    <a:pt x="953" y="3452"/>
                    <a:pt x="968" y="3460"/>
                    <a:pt x="985" y="3460"/>
                  </a:cubicBezTo>
                  <a:cubicBezTo>
                    <a:pt x="1037" y="3460"/>
                    <a:pt x="1106" y="3389"/>
                    <a:pt x="836" y="2817"/>
                  </a:cubicBezTo>
                  <a:cubicBezTo>
                    <a:pt x="476" y="2055"/>
                    <a:pt x="391" y="1"/>
                    <a:pt x="391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66"/>
            <p:cNvSpPr/>
            <p:nvPr/>
          </p:nvSpPr>
          <p:spPr>
            <a:xfrm>
              <a:off x="4175100" y="2307100"/>
              <a:ext cx="20650" cy="78625"/>
            </a:xfrm>
            <a:custGeom>
              <a:avLst/>
              <a:gdLst/>
              <a:ahLst/>
              <a:cxnLst/>
              <a:rect l="l" t="t" r="r" b="b"/>
              <a:pathLst>
                <a:path w="826" h="3145" extrusionOk="0">
                  <a:moveTo>
                    <a:pt x="116" y="0"/>
                  </a:moveTo>
                  <a:cubicBezTo>
                    <a:pt x="116" y="0"/>
                    <a:pt x="0" y="381"/>
                    <a:pt x="106" y="1048"/>
                  </a:cubicBezTo>
                  <a:cubicBezTo>
                    <a:pt x="201" y="1715"/>
                    <a:pt x="826" y="3144"/>
                    <a:pt x="826" y="3144"/>
                  </a:cubicBezTo>
                  <a:cubicBezTo>
                    <a:pt x="645" y="2509"/>
                    <a:pt x="307" y="624"/>
                    <a:pt x="307" y="62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66"/>
            <p:cNvSpPr/>
            <p:nvPr/>
          </p:nvSpPr>
          <p:spPr>
            <a:xfrm>
              <a:off x="4166350" y="2195400"/>
              <a:ext cx="9300" cy="43150"/>
            </a:xfrm>
            <a:custGeom>
              <a:avLst/>
              <a:gdLst/>
              <a:ahLst/>
              <a:cxnLst/>
              <a:rect l="l" t="t" r="r" b="b"/>
              <a:pathLst>
                <a:path w="372" h="1726" extrusionOk="0">
                  <a:moveTo>
                    <a:pt x="329" y="53"/>
                  </a:moveTo>
                  <a:lnTo>
                    <a:pt x="329" y="1228"/>
                  </a:lnTo>
                  <a:lnTo>
                    <a:pt x="54" y="1588"/>
                  </a:lnTo>
                  <a:lnTo>
                    <a:pt x="43" y="74"/>
                  </a:lnTo>
                  <a:lnTo>
                    <a:pt x="329" y="53"/>
                  </a:lnTo>
                  <a:close/>
                  <a:moveTo>
                    <a:pt x="371" y="0"/>
                  </a:moveTo>
                  <a:lnTo>
                    <a:pt x="0" y="22"/>
                  </a:lnTo>
                  <a:lnTo>
                    <a:pt x="0" y="1726"/>
                  </a:lnTo>
                  <a:lnTo>
                    <a:pt x="371" y="125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7" name="Google Shape;2467;p66"/>
            <p:cNvSpPr/>
            <p:nvPr/>
          </p:nvSpPr>
          <p:spPr>
            <a:xfrm>
              <a:off x="4180900" y="2316350"/>
              <a:ext cx="14850" cy="11400"/>
            </a:xfrm>
            <a:custGeom>
              <a:avLst/>
              <a:gdLst/>
              <a:ahLst/>
              <a:cxnLst/>
              <a:rect l="l" t="t" r="r" b="b"/>
              <a:pathLst>
                <a:path w="594" h="456" extrusionOk="0">
                  <a:moveTo>
                    <a:pt x="1" y="0"/>
                  </a:moveTo>
                  <a:lnTo>
                    <a:pt x="1" y="456"/>
                  </a:lnTo>
                  <a:lnTo>
                    <a:pt x="594" y="350"/>
                  </a:lnTo>
                  <a:cubicBezTo>
                    <a:pt x="75" y="25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8" name="Google Shape;2468;p66"/>
            <p:cNvSpPr/>
            <p:nvPr/>
          </p:nvSpPr>
          <p:spPr>
            <a:xfrm>
              <a:off x="4114475" y="2316350"/>
              <a:ext cx="18300" cy="6900"/>
            </a:xfrm>
            <a:custGeom>
              <a:avLst/>
              <a:gdLst/>
              <a:ahLst/>
              <a:cxnLst/>
              <a:rect l="l" t="t" r="r" b="b"/>
              <a:pathLst>
                <a:path w="732" h="27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5" y="28"/>
                    <a:pt x="75" y="57"/>
                  </a:cubicBezTo>
                  <a:lnTo>
                    <a:pt x="75" y="57"/>
                  </a:lnTo>
                  <a:cubicBezTo>
                    <a:pt x="28" y="24"/>
                    <a:pt x="0" y="0"/>
                    <a:pt x="0" y="0"/>
                  </a:cubicBezTo>
                  <a:close/>
                  <a:moveTo>
                    <a:pt x="731" y="0"/>
                  </a:moveTo>
                  <a:cubicBezTo>
                    <a:pt x="565" y="89"/>
                    <a:pt x="429" y="118"/>
                    <a:pt x="320" y="118"/>
                  </a:cubicBezTo>
                  <a:cubicBezTo>
                    <a:pt x="209" y="118"/>
                    <a:pt x="128" y="87"/>
                    <a:pt x="75" y="57"/>
                  </a:cubicBezTo>
                  <a:lnTo>
                    <a:pt x="75" y="57"/>
                  </a:lnTo>
                  <a:cubicBezTo>
                    <a:pt x="181" y="131"/>
                    <a:pt x="385" y="254"/>
                    <a:pt x="604" y="275"/>
                  </a:cubicBezTo>
                  <a:lnTo>
                    <a:pt x="731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9" name="Google Shape;2469;p66"/>
            <p:cNvSpPr/>
            <p:nvPr/>
          </p:nvSpPr>
          <p:spPr>
            <a:xfrm>
              <a:off x="4250675" y="2161475"/>
              <a:ext cx="10975" cy="4850"/>
            </a:xfrm>
            <a:custGeom>
              <a:avLst/>
              <a:gdLst/>
              <a:ahLst/>
              <a:cxnLst/>
              <a:rect l="l" t="t" r="r" b="b"/>
              <a:pathLst>
                <a:path w="439" h="194" extrusionOk="0">
                  <a:moveTo>
                    <a:pt x="261" y="1"/>
                  </a:moveTo>
                  <a:cubicBezTo>
                    <a:pt x="153" y="1"/>
                    <a:pt x="0" y="53"/>
                    <a:pt x="68" y="139"/>
                  </a:cubicBezTo>
                  <a:cubicBezTo>
                    <a:pt x="98" y="177"/>
                    <a:pt x="150" y="193"/>
                    <a:pt x="207" y="193"/>
                  </a:cubicBezTo>
                  <a:cubicBezTo>
                    <a:pt x="295" y="193"/>
                    <a:pt x="394" y="155"/>
                    <a:pt x="439" y="97"/>
                  </a:cubicBezTo>
                  <a:lnTo>
                    <a:pt x="417" y="97"/>
                  </a:lnTo>
                  <a:cubicBezTo>
                    <a:pt x="417" y="97"/>
                    <a:pt x="407" y="2"/>
                    <a:pt x="290" y="2"/>
                  </a:cubicBezTo>
                  <a:cubicBezTo>
                    <a:pt x="281" y="1"/>
                    <a:pt x="271" y="1"/>
                    <a:pt x="26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0" name="Google Shape;2470;p66"/>
            <p:cNvSpPr/>
            <p:nvPr/>
          </p:nvSpPr>
          <p:spPr>
            <a:xfrm>
              <a:off x="4083775" y="2404375"/>
              <a:ext cx="25425" cy="16550"/>
            </a:xfrm>
            <a:custGeom>
              <a:avLst/>
              <a:gdLst/>
              <a:ahLst/>
              <a:cxnLst/>
              <a:rect l="l" t="t" r="r" b="b"/>
              <a:pathLst>
                <a:path w="1017" h="662" extrusionOk="0">
                  <a:moveTo>
                    <a:pt x="561" y="1"/>
                  </a:moveTo>
                  <a:cubicBezTo>
                    <a:pt x="414" y="1"/>
                    <a:pt x="237" y="18"/>
                    <a:pt x="138" y="90"/>
                  </a:cubicBezTo>
                  <a:lnTo>
                    <a:pt x="106" y="185"/>
                  </a:lnTo>
                  <a:lnTo>
                    <a:pt x="96" y="90"/>
                  </a:lnTo>
                  <a:lnTo>
                    <a:pt x="42" y="90"/>
                  </a:lnTo>
                  <a:cubicBezTo>
                    <a:pt x="0" y="365"/>
                    <a:pt x="42" y="640"/>
                    <a:pt x="42" y="640"/>
                  </a:cubicBezTo>
                  <a:lnTo>
                    <a:pt x="233" y="662"/>
                  </a:lnTo>
                  <a:cubicBezTo>
                    <a:pt x="233" y="662"/>
                    <a:pt x="381" y="492"/>
                    <a:pt x="604" y="450"/>
                  </a:cubicBezTo>
                  <a:cubicBezTo>
                    <a:pt x="655" y="442"/>
                    <a:pt x="705" y="439"/>
                    <a:pt x="751" y="439"/>
                  </a:cubicBezTo>
                  <a:cubicBezTo>
                    <a:pt x="904" y="439"/>
                    <a:pt x="1016" y="471"/>
                    <a:pt x="1016" y="471"/>
                  </a:cubicBezTo>
                  <a:lnTo>
                    <a:pt x="805" y="15"/>
                  </a:lnTo>
                  <a:cubicBezTo>
                    <a:pt x="805" y="15"/>
                    <a:pt x="695" y="1"/>
                    <a:pt x="561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1" name="Google Shape;2471;p66"/>
            <p:cNvSpPr/>
            <p:nvPr/>
          </p:nvSpPr>
          <p:spPr>
            <a:xfrm>
              <a:off x="4083500" y="2408200"/>
              <a:ext cx="22800" cy="14850"/>
            </a:xfrm>
            <a:custGeom>
              <a:avLst/>
              <a:gdLst/>
              <a:ahLst/>
              <a:cxnLst/>
              <a:rect l="l" t="t" r="r" b="b"/>
              <a:pathLst>
                <a:path w="912" h="594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297"/>
                    <a:pt x="53" y="487"/>
                    <a:pt x="53" y="487"/>
                  </a:cubicBezTo>
                  <a:lnTo>
                    <a:pt x="308" y="593"/>
                  </a:lnTo>
                  <a:cubicBezTo>
                    <a:pt x="308" y="593"/>
                    <a:pt x="911" y="297"/>
                    <a:pt x="773" y="276"/>
                  </a:cubicBezTo>
                  <a:cubicBezTo>
                    <a:pt x="753" y="271"/>
                    <a:pt x="729" y="269"/>
                    <a:pt x="703" y="269"/>
                  </a:cubicBezTo>
                  <a:cubicBezTo>
                    <a:pt x="555" y="269"/>
                    <a:pt x="334" y="341"/>
                    <a:pt x="244" y="413"/>
                  </a:cubicBezTo>
                  <a:cubicBezTo>
                    <a:pt x="226" y="427"/>
                    <a:pt x="208" y="434"/>
                    <a:pt x="191" y="434"/>
                  </a:cubicBezTo>
                  <a:cubicBezTo>
                    <a:pt x="108" y="434"/>
                    <a:pt x="43" y="272"/>
                    <a:pt x="43" y="0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2" name="Google Shape;2472;p66"/>
            <p:cNvSpPr/>
            <p:nvPr/>
          </p:nvSpPr>
          <p:spPr>
            <a:xfrm>
              <a:off x="4081125" y="2430325"/>
              <a:ext cx="39200" cy="3025"/>
            </a:xfrm>
            <a:custGeom>
              <a:avLst/>
              <a:gdLst/>
              <a:ahLst/>
              <a:cxnLst/>
              <a:rect l="l" t="t" r="r" b="b"/>
              <a:pathLst>
                <a:path w="1568" h="121" extrusionOk="0">
                  <a:moveTo>
                    <a:pt x="1120" y="1"/>
                  </a:moveTo>
                  <a:cubicBezTo>
                    <a:pt x="684" y="1"/>
                    <a:pt x="54" y="15"/>
                    <a:pt x="54" y="15"/>
                  </a:cubicBezTo>
                  <a:cubicBezTo>
                    <a:pt x="0" y="47"/>
                    <a:pt x="21" y="111"/>
                    <a:pt x="21" y="111"/>
                  </a:cubicBezTo>
                  <a:lnTo>
                    <a:pt x="1557" y="121"/>
                  </a:lnTo>
                  <a:cubicBezTo>
                    <a:pt x="1557" y="121"/>
                    <a:pt x="1567" y="57"/>
                    <a:pt x="1525" y="15"/>
                  </a:cubicBezTo>
                  <a:cubicBezTo>
                    <a:pt x="1507" y="4"/>
                    <a:pt x="1338" y="1"/>
                    <a:pt x="1120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3" name="Google Shape;2473;p66"/>
            <p:cNvSpPr/>
            <p:nvPr/>
          </p:nvSpPr>
          <p:spPr>
            <a:xfrm>
              <a:off x="4082450" y="2415050"/>
              <a:ext cx="36800" cy="15925"/>
            </a:xfrm>
            <a:custGeom>
              <a:avLst/>
              <a:gdLst/>
              <a:ahLst/>
              <a:cxnLst/>
              <a:rect l="l" t="t" r="r" b="b"/>
              <a:pathLst>
                <a:path w="1472" h="637" extrusionOk="0">
                  <a:moveTo>
                    <a:pt x="790" y="1"/>
                  </a:moveTo>
                  <a:cubicBezTo>
                    <a:pt x="777" y="1"/>
                    <a:pt x="765" y="1"/>
                    <a:pt x="752" y="2"/>
                  </a:cubicBezTo>
                  <a:cubicBezTo>
                    <a:pt x="477" y="2"/>
                    <a:pt x="286" y="235"/>
                    <a:pt x="286" y="235"/>
                  </a:cubicBezTo>
                  <a:lnTo>
                    <a:pt x="95" y="213"/>
                  </a:lnTo>
                  <a:lnTo>
                    <a:pt x="1" y="637"/>
                  </a:lnTo>
                  <a:lnTo>
                    <a:pt x="1472" y="626"/>
                  </a:lnTo>
                  <a:cubicBezTo>
                    <a:pt x="1371" y="120"/>
                    <a:pt x="1067" y="1"/>
                    <a:pt x="790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4" name="Google Shape;2474;p66"/>
            <p:cNvSpPr/>
            <p:nvPr/>
          </p:nvSpPr>
          <p:spPr>
            <a:xfrm>
              <a:off x="4082175" y="2420375"/>
              <a:ext cx="31525" cy="10850"/>
            </a:xfrm>
            <a:custGeom>
              <a:avLst/>
              <a:gdLst/>
              <a:ahLst/>
              <a:cxnLst/>
              <a:rect l="l" t="t" r="r" b="b"/>
              <a:pathLst>
                <a:path w="1261" h="434" extrusionOk="0">
                  <a:moveTo>
                    <a:pt x="106" y="0"/>
                  </a:moveTo>
                  <a:cubicBezTo>
                    <a:pt x="1" y="180"/>
                    <a:pt x="12" y="424"/>
                    <a:pt x="12" y="424"/>
                  </a:cubicBezTo>
                  <a:lnTo>
                    <a:pt x="245" y="434"/>
                  </a:lnTo>
                  <a:lnTo>
                    <a:pt x="1261" y="424"/>
                  </a:lnTo>
                  <a:cubicBezTo>
                    <a:pt x="1261" y="424"/>
                    <a:pt x="975" y="403"/>
                    <a:pt x="763" y="403"/>
                  </a:cubicBezTo>
                  <a:cubicBezTo>
                    <a:pt x="647" y="403"/>
                    <a:pt x="488" y="392"/>
                    <a:pt x="372" y="349"/>
                  </a:cubicBezTo>
                  <a:cubicBezTo>
                    <a:pt x="255" y="297"/>
                    <a:pt x="202" y="149"/>
                    <a:pt x="287" y="43"/>
                  </a:cubicBezTo>
                  <a:cubicBezTo>
                    <a:pt x="287" y="32"/>
                    <a:pt x="297" y="32"/>
                    <a:pt x="297" y="22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5" name="Google Shape;2475;p66"/>
            <p:cNvSpPr/>
            <p:nvPr/>
          </p:nvSpPr>
          <p:spPr>
            <a:xfrm>
              <a:off x="4102300" y="2416675"/>
              <a:ext cx="13000" cy="8750"/>
            </a:xfrm>
            <a:custGeom>
              <a:avLst/>
              <a:gdLst/>
              <a:ahLst/>
              <a:cxnLst/>
              <a:rect l="l" t="t" r="r" b="b"/>
              <a:pathLst>
                <a:path w="520" h="350" extrusionOk="0">
                  <a:moveTo>
                    <a:pt x="117" y="0"/>
                  </a:moveTo>
                  <a:cubicBezTo>
                    <a:pt x="0" y="0"/>
                    <a:pt x="43" y="95"/>
                    <a:pt x="148" y="180"/>
                  </a:cubicBezTo>
                  <a:cubicBezTo>
                    <a:pt x="233" y="243"/>
                    <a:pt x="392" y="349"/>
                    <a:pt x="466" y="349"/>
                  </a:cubicBezTo>
                  <a:cubicBezTo>
                    <a:pt x="498" y="349"/>
                    <a:pt x="519" y="328"/>
                    <a:pt x="508" y="297"/>
                  </a:cubicBezTo>
                  <a:cubicBezTo>
                    <a:pt x="487" y="191"/>
                    <a:pt x="392" y="42"/>
                    <a:pt x="148" y="0"/>
                  </a:cubicBezTo>
                  <a:close/>
                </a:path>
              </a:pathLst>
            </a:custGeom>
            <a:solidFill>
              <a:srgbClr val="97A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76" name="Google Shape;2476;p66"/>
          <p:cNvGrpSpPr/>
          <p:nvPr/>
        </p:nvGrpSpPr>
        <p:grpSpPr>
          <a:xfrm flipH="1">
            <a:off x="7327983" y="325953"/>
            <a:ext cx="1096006" cy="1117170"/>
            <a:chOff x="1856136" y="1549944"/>
            <a:chExt cx="306652" cy="312583"/>
          </a:xfrm>
        </p:grpSpPr>
        <p:sp>
          <p:nvSpPr>
            <p:cNvPr id="2477" name="Google Shape;2477;p6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8" name="Google Shape;2478;p6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9" name="Google Shape;2479;p6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0" name="Google Shape;2480;p6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1" name="Google Shape;2481;p6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2" name="Google Shape;2482;p6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3" name="Google Shape;2483;p6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4" name="Google Shape;2484;p6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5" name="Google Shape;2485;p6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6" name="Google Shape;2486;p6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7" name="Google Shape;2487;p6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88" name="Google Shape;2488;p66"/>
          <p:cNvGrpSpPr/>
          <p:nvPr/>
        </p:nvGrpSpPr>
        <p:grpSpPr>
          <a:xfrm>
            <a:off x="8084282" y="1671435"/>
            <a:ext cx="748140" cy="762545"/>
            <a:chOff x="1856136" y="1549944"/>
            <a:chExt cx="306652" cy="312583"/>
          </a:xfrm>
        </p:grpSpPr>
        <p:sp>
          <p:nvSpPr>
            <p:cNvPr id="2489" name="Google Shape;2489;p6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0" name="Google Shape;2490;p6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1" name="Google Shape;2491;p6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2" name="Google Shape;2492;p6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3" name="Google Shape;2493;p6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4" name="Google Shape;2494;p6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5" name="Google Shape;2495;p6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6" name="Google Shape;2496;p6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6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6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9" name="Google Shape;2499;p6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" y="2858099"/>
            <a:ext cx="3820470" cy="2151021"/>
          </a:xfrm>
          <a:prstGeom prst="rect">
            <a:avLst/>
          </a:prstGeom>
        </p:spPr>
      </p:pic>
      <p:pic>
        <p:nvPicPr>
          <p:cNvPr id="160" name="Picture 2" descr="7 Volunteer là gì? Từ vựng và bài viết về Volunteer mới nhất 2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62" y="49511"/>
            <a:ext cx="2926598" cy="195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60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67" y="1890608"/>
            <a:ext cx="2757256" cy="18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4033">
            <a:off x="3967900" y="2607132"/>
            <a:ext cx="2809574" cy="179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2159;p62"/>
          <p:cNvSpPr txBox="1">
            <a:spLocks/>
          </p:cNvSpPr>
          <p:nvPr/>
        </p:nvSpPr>
        <p:spPr>
          <a:xfrm>
            <a:off x="559080" y="4579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r>
              <a:rPr lang="en-US" dirty="0"/>
              <a:t>DISCUSSION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7443" y="575395"/>
            <a:ext cx="5407819" cy="461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 marL="34289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donating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money, clothes,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blood, food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587" y="1408537"/>
            <a:ext cx="3000704" cy="461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Teaching children</a:t>
            </a:r>
            <a:endParaRPr lang="en-US" sz="24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849" y="3650525"/>
            <a:ext cx="3126827" cy="461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Helping the old/ sick  </a:t>
            </a:r>
            <a:endParaRPr lang="en-US" sz="24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2413" y="3696688"/>
            <a:ext cx="3154323" cy="8309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>
              <a:buClrTx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Hel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ping orphan,</a:t>
            </a: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street children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7355" y="2440686"/>
            <a:ext cx="286664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>
              <a:buClrTx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joining 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clean-u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activities</a:t>
            </a:r>
            <a:endParaRPr lang="en-US" sz="24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00096" y="1396684"/>
            <a:ext cx="3207544" cy="461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>
              <a:buClrTx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planting 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trees, flowers</a:t>
            </a:r>
            <a:endParaRPr lang="en-US" sz="24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2875236" y="1103919"/>
            <a:ext cx="3402119" cy="2546410"/>
          </a:xfrm>
          <a:prstGeom prst="star7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434" tIns="45717" rIns="91434" bIns="45717" rtlCol="0" anchor="ctr"/>
          <a:lstStyle/>
          <a:p>
            <a:pPr algn="ctr" defTabSz="914333">
              <a:buClrTx/>
            </a:pPr>
            <a:endParaRPr lang="en-US" sz="18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11877" y="2010999"/>
            <a:ext cx="3276600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Meaningful</a:t>
            </a:r>
            <a:br>
              <a:rPr lang="en-US" sz="28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28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Activities</a:t>
            </a:r>
            <a:endParaRPr lang="en-US" sz="28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2480907"/>
            <a:ext cx="2875237" cy="8309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4" tIns="45717" rIns="91434" bIns="45717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reading 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books to</a:t>
            </a:r>
          </a:p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the elderly </a:t>
            </a:r>
          </a:p>
        </p:txBody>
      </p:sp>
    </p:spTree>
    <p:extLst>
      <p:ext uri="{BB962C8B-B14F-4D97-AF65-F5344CB8AC3E}">
        <p14:creationId xmlns:p14="http://schemas.microsoft.com/office/powerpoint/2010/main" val="6435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-648187" y="328650"/>
            <a:ext cx="9958225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85" name="Google Shape;185;p32"/>
          <p:cNvSpPr txBox="1">
            <a:spLocks noGrp="1"/>
          </p:cNvSpPr>
          <p:nvPr>
            <p:ph type="ctrTitle"/>
          </p:nvPr>
        </p:nvSpPr>
        <p:spPr>
          <a:xfrm>
            <a:off x="-226898" y="2181368"/>
            <a:ext cx="6257309" cy="1342228"/>
          </a:xfrm>
          <a:prstGeom prst="rect">
            <a:avLst/>
          </a:prstGeom>
        </p:spPr>
        <p:txBody>
          <a:bodyPr spcFirstLastPara="1" wrap="square" lIns="91415" tIns="91415" rIns="91415" bIns="91415" anchor="b" anchorCtr="0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186" name="Google Shape;186;p32"/>
          <p:cNvSpPr txBox="1">
            <a:spLocks noGrp="1"/>
          </p:cNvSpPr>
          <p:nvPr>
            <p:ph type="subTitle" idx="1"/>
          </p:nvPr>
        </p:nvSpPr>
        <p:spPr>
          <a:xfrm>
            <a:off x="676376" y="1168317"/>
            <a:ext cx="7056928" cy="4779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marL="0" indent="0" algn="ctr"/>
            <a:r>
              <a:rPr lang="en" sz="2800" b="1" dirty="0" smtClean="0"/>
              <a:t>For A Better Community</a:t>
            </a:r>
          </a:p>
          <a:p>
            <a:pPr marL="0" indent="0" algn="ctr"/>
            <a:r>
              <a:rPr lang="en" sz="2800" b="1" dirty="0" smtClean="0"/>
              <a:t>Lesson </a:t>
            </a:r>
            <a:r>
              <a:rPr lang="en" sz="2800" b="1" dirty="0"/>
              <a:t>1: Getting started</a:t>
            </a:r>
            <a:endParaRPr sz="2800" b="1" dirty="0"/>
          </a:p>
        </p:txBody>
      </p:sp>
      <p:grpSp>
        <p:nvGrpSpPr>
          <p:cNvPr id="187" name="Google Shape;187;p32"/>
          <p:cNvGrpSpPr/>
          <p:nvPr/>
        </p:nvGrpSpPr>
        <p:grpSpPr>
          <a:xfrm>
            <a:off x="7351945" y="1641"/>
            <a:ext cx="1402229" cy="1429315"/>
            <a:chOff x="1856136" y="1549944"/>
            <a:chExt cx="306652" cy="312583"/>
          </a:xfrm>
        </p:grpSpPr>
        <p:sp>
          <p:nvSpPr>
            <p:cNvPr id="188" name="Google Shape;188;p3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" name="Google Shape;199;p32"/>
          <p:cNvGrpSpPr/>
          <p:nvPr/>
        </p:nvGrpSpPr>
        <p:grpSpPr>
          <a:xfrm flipH="1">
            <a:off x="612688" y="183008"/>
            <a:ext cx="1096006" cy="1117170"/>
            <a:chOff x="1856136" y="1549944"/>
            <a:chExt cx="306652" cy="312583"/>
          </a:xfrm>
        </p:grpSpPr>
        <p:sp>
          <p:nvSpPr>
            <p:cNvPr id="200" name="Google Shape;200;p3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1" name="Google Shape;211;p32"/>
          <p:cNvGrpSpPr/>
          <p:nvPr/>
        </p:nvGrpSpPr>
        <p:grpSpPr>
          <a:xfrm flipH="1">
            <a:off x="4691352" y="-8999"/>
            <a:ext cx="1096006" cy="1117170"/>
            <a:chOff x="1856136" y="1549944"/>
            <a:chExt cx="306652" cy="312583"/>
          </a:xfrm>
        </p:grpSpPr>
        <p:sp>
          <p:nvSpPr>
            <p:cNvPr id="212" name="Google Shape;212;p3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3" name="Google Shape;223;p32"/>
          <p:cNvGrpSpPr/>
          <p:nvPr/>
        </p:nvGrpSpPr>
        <p:grpSpPr>
          <a:xfrm>
            <a:off x="6476572" y="2135997"/>
            <a:ext cx="2697439" cy="2933590"/>
            <a:chOff x="5391800" y="3024375"/>
            <a:chExt cx="585750" cy="632575"/>
          </a:xfrm>
        </p:grpSpPr>
        <p:sp>
          <p:nvSpPr>
            <p:cNvPr id="224" name="Google Shape;224;p32"/>
            <p:cNvSpPr/>
            <p:nvPr/>
          </p:nvSpPr>
          <p:spPr>
            <a:xfrm>
              <a:off x="5391800" y="3024375"/>
              <a:ext cx="585750" cy="632575"/>
            </a:xfrm>
            <a:custGeom>
              <a:avLst/>
              <a:gdLst/>
              <a:ahLst/>
              <a:cxnLst/>
              <a:rect l="l" t="t" r="r" b="b"/>
              <a:pathLst>
                <a:path w="23430" h="25303" extrusionOk="0">
                  <a:moveTo>
                    <a:pt x="9295" y="14324"/>
                  </a:moveTo>
                  <a:cubicBezTo>
                    <a:pt x="9328" y="14324"/>
                    <a:pt x="9370" y="14335"/>
                    <a:pt x="9401" y="14335"/>
                  </a:cubicBezTo>
                  <a:cubicBezTo>
                    <a:pt x="9433" y="14345"/>
                    <a:pt x="9476" y="14356"/>
                    <a:pt x="9507" y="14356"/>
                  </a:cubicBezTo>
                  <a:lnTo>
                    <a:pt x="9507" y="14970"/>
                  </a:lnTo>
                  <a:lnTo>
                    <a:pt x="8639" y="14970"/>
                  </a:lnTo>
                  <a:cubicBezTo>
                    <a:pt x="8681" y="14758"/>
                    <a:pt x="8777" y="14568"/>
                    <a:pt x="8925" y="14408"/>
                  </a:cubicBezTo>
                  <a:cubicBezTo>
                    <a:pt x="9052" y="14398"/>
                    <a:pt x="9179" y="14377"/>
                    <a:pt x="9295" y="14324"/>
                  </a:cubicBezTo>
                  <a:close/>
                  <a:moveTo>
                    <a:pt x="9740" y="16494"/>
                  </a:moveTo>
                  <a:cubicBezTo>
                    <a:pt x="9867" y="16843"/>
                    <a:pt x="10058" y="17172"/>
                    <a:pt x="10291" y="17457"/>
                  </a:cubicBezTo>
                  <a:lnTo>
                    <a:pt x="9931" y="19554"/>
                  </a:lnTo>
                  <a:lnTo>
                    <a:pt x="8099" y="19554"/>
                  </a:lnTo>
                  <a:lnTo>
                    <a:pt x="8448" y="16494"/>
                  </a:lnTo>
                  <a:close/>
                  <a:moveTo>
                    <a:pt x="9666" y="21089"/>
                  </a:moveTo>
                  <a:lnTo>
                    <a:pt x="9666" y="21099"/>
                  </a:lnTo>
                  <a:cubicBezTo>
                    <a:pt x="9645" y="21226"/>
                    <a:pt x="9666" y="21343"/>
                    <a:pt x="9709" y="21449"/>
                  </a:cubicBezTo>
                  <a:cubicBezTo>
                    <a:pt x="9571" y="21396"/>
                    <a:pt x="9433" y="21353"/>
                    <a:pt x="9274" y="21332"/>
                  </a:cubicBezTo>
                  <a:cubicBezTo>
                    <a:pt x="9179" y="21311"/>
                    <a:pt x="9084" y="21301"/>
                    <a:pt x="8999" y="21290"/>
                  </a:cubicBezTo>
                  <a:cubicBezTo>
                    <a:pt x="8978" y="21248"/>
                    <a:pt x="8957" y="21195"/>
                    <a:pt x="8935" y="21142"/>
                  </a:cubicBezTo>
                  <a:cubicBezTo>
                    <a:pt x="8925" y="21121"/>
                    <a:pt x="8914" y="21110"/>
                    <a:pt x="8904" y="21089"/>
                  </a:cubicBezTo>
                  <a:close/>
                  <a:moveTo>
                    <a:pt x="13224" y="21502"/>
                  </a:moveTo>
                  <a:lnTo>
                    <a:pt x="13160" y="22476"/>
                  </a:lnTo>
                  <a:cubicBezTo>
                    <a:pt x="13149" y="22656"/>
                    <a:pt x="13213" y="22826"/>
                    <a:pt x="13340" y="22953"/>
                  </a:cubicBezTo>
                  <a:cubicBezTo>
                    <a:pt x="13340" y="22963"/>
                    <a:pt x="13340" y="22963"/>
                    <a:pt x="13351" y="22974"/>
                  </a:cubicBezTo>
                  <a:cubicBezTo>
                    <a:pt x="13351" y="22974"/>
                    <a:pt x="13340" y="22974"/>
                    <a:pt x="13340" y="22984"/>
                  </a:cubicBezTo>
                  <a:lnTo>
                    <a:pt x="13329" y="22984"/>
                  </a:lnTo>
                  <a:cubicBezTo>
                    <a:pt x="13318" y="22995"/>
                    <a:pt x="13297" y="23016"/>
                    <a:pt x="13276" y="23026"/>
                  </a:cubicBezTo>
                  <a:cubicBezTo>
                    <a:pt x="13191" y="22920"/>
                    <a:pt x="13086" y="22836"/>
                    <a:pt x="12970" y="22751"/>
                  </a:cubicBezTo>
                  <a:lnTo>
                    <a:pt x="12991" y="22349"/>
                  </a:lnTo>
                  <a:cubicBezTo>
                    <a:pt x="13001" y="22243"/>
                    <a:pt x="12980" y="22137"/>
                    <a:pt x="12937" y="22042"/>
                  </a:cubicBezTo>
                  <a:lnTo>
                    <a:pt x="12980" y="21767"/>
                  </a:lnTo>
                  <a:cubicBezTo>
                    <a:pt x="13086" y="21703"/>
                    <a:pt x="13170" y="21608"/>
                    <a:pt x="13224" y="21502"/>
                  </a:cubicBezTo>
                  <a:close/>
                  <a:moveTo>
                    <a:pt x="10544" y="0"/>
                  </a:moveTo>
                  <a:cubicBezTo>
                    <a:pt x="10359" y="0"/>
                    <a:pt x="10176" y="45"/>
                    <a:pt x="10015" y="137"/>
                  </a:cubicBezTo>
                  <a:cubicBezTo>
                    <a:pt x="9914" y="73"/>
                    <a:pt x="9796" y="40"/>
                    <a:pt x="9677" y="40"/>
                  </a:cubicBezTo>
                  <a:cubicBezTo>
                    <a:pt x="9659" y="40"/>
                    <a:pt x="9642" y="41"/>
                    <a:pt x="9624" y="42"/>
                  </a:cubicBezTo>
                  <a:cubicBezTo>
                    <a:pt x="8914" y="106"/>
                    <a:pt x="8364" y="445"/>
                    <a:pt x="8110" y="963"/>
                  </a:cubicBezTo>
                  <a:cubicBezTo>
                    <a:pt x="7983" y="1228"/>
                    <a:pt x="7940" y="1503"/>
                    <a:pt x="7983" y="1800"/>
                  </a:cubicBezTo>
                  <a:cubicBezTo>
                    <a:pt x="7898" y="1895"/>
                    <a:pt x="7824" y="2011"/>
                    <a:pt x="7782" y="2138"/>
                  </a:cubicBezTo>
                  <a:cubicBezTo>
                    <a:pt x="7655" y="2445"/>
                    <a:pt x="7655" y="2784"/>
                    <a:pt x="7771" y="3080"/>
                  </a:cubicBezTo>
                  <a:lnTo>
                    <a:pt x="7940" y="3515"/>
                  </a:lnTo>
                  <a:cubicBezTo>
                    <a:pt x="7898" y="3578"/>
                    <a:pt x="7877" y="3642"/>
                    <a:pt x="7856" y="3716"/>
                  </a:cubicBezTo>
                  <a:cubicBezTo>
                    <a:pt x="7771" y="3959"/>
                    <a:pt x="7792" y="4214"/>
                    <a:pt x="7813" y="4383"/>
                  </a:cubicBezTo>
                  <a:cubicBezTo>
                    <a:pt x="7867" y="4701"/>
                    <a:pt x="8046" y="4965"/>
                    <a:pt x="8321" y="5124"/>
                  </a:cubicBezTo>
                  <a:cubicBezTo>
                    <a:pt x="8491" y="5230"/>
                    <a:pt x="8692" y="5272"/>
                    <a:pt x="8904" y="5272"/>
                  </a:cubicBezTo>
                  <a:cubicBezTo>
                    <a:pt x="8914" y="5282"/>
                    <a:pt x="8935" y="5293"/>
                    <a:pt x="8946" y="5304"/>
                  </a:cubicBezTo>
                  <a:cubicBezTo>
                    <a:pt x="8946" y="5315"/>
                    <a:pt x="8957" y="5315"/>
                    <a:pt x="8957" y="5325"/>
                  </a:cubicBezTo>
                  <a:cubicBezTo>
                    <a:pt x="8946" y="5346"/>
                    <a:pt x="8935" y="5378"/>
                    <a:pt x="8935" y="5409"/>
                  </a:cubicBezTo>
                  <a:cubicBezTo>
                    <a:pt x="8925" y="5484"/>
                    <a:pt x="8925" y="5569"/>
                    <a:pt x="8935" y="5632"/>
                  </a:cubicBezTo>
                  <a:cubicBezTo>
                    <a:pt x="8629" y="5833"/>
                    <a:pt x="8385" y="6129"/>
                    <a:pt x="8248" y="6468"/>
                  </a:cubicBezTo>
                  <a:cubicBezTo>
                    <a:pt x="8067" y="6765"/>
                    <a:pt x="7983" y="7114"/>
                    <a:pt x="8004" y="7474"/>
                  </a:cubicBezTo>
                  <a:lnTo>
                    <a:pt x="8269" y="10788"/>
                  </a:lnTo>
                  <a:cubicBezTo>
                    <a:pt x="8227" y="10926"/>
                    <a:pt x="8216" y="11063"/>
                    <a:pt x="8216" y="11201"/>
                  </a:cubicBezTo>
                  <a:cubicBezTo>
                    <a:pt x="8216" y="11635"/>
                    <a:pt x="8427" y="12016"/>
                    <a:pt x="8735" y="12270"/>
                  </a:cubicBezTo>
                  <a:lnTo>
                    <a:pt x="8554" y="12514"/>
                  </a:lnTo>
                  <a:cubicBezTo>
                    <a:pt x="8533" y="12535"/>
                    <a:pt x="8523" y="12566"/>
                    <a:pt x="8502" y="12598"/>
                  </a:cubicBezTo>
                  <a:cubicBezTo>
                    <a:pt x="8481" y="12598"/>
                    <a:pt x="8470" y="12609"/>
                    <a:pt x="8448" y="12620"/>
                  </a:cubicBezTo>
                  <a:cubicBezTo>
                    <a:pt x="8227" y="12747"/>
                    <a:pt x="8078" y="12937"/>
                    <a:pt x="8004" y="13170"/>
                  </a:cubicBezTo>
                  <a:cubicBezTo>
                    <a:pt x="7496" y="13625"/>
                    <a:pt x="7168" y="14250"/>
                    <a:pt x="7093" y="14938"/>
                  </a:cubicBezTo>
                  <a:lnTo>
                    <a:pt x="6469" y="20348"/>
                  </a:lnTo>
                  <a:cubicBezTo>
                    <a:pt x="6225" y="20475"/>
                    <a:pt x="6046" y="20655"/>
                    <a:pt x="5919" y="20814"/>
                  </a:cubicBezTo>
                  <a:cubicBezTo>
                    <a:pt x="5410" y="20888"/>
                    <a:pt x="5072" y="21132"/>
                    <a:pt x="4881" y="21343"/>
                  </a:cubicBezTo>
                  <a:cubicBezTo>
                    <a:pt x="4627" y="21597"/>
                    <a:pt x="4489" y="21904"/>
                    <a:pt x="4425" y="22169"/>
                  </a:cubicBezTo>
                  <a:cubicBezTo>
                    <a:pt x="3907" y="22243"/>
                    <a:pt x="3473" y="22433"/>
                    <a:pt x="3134" y="22730"/>
                  </a:cubicBezTo>
                  <a:cubicBezTo>
                    <a:pt x="2933" y="22899"/>
                    <a:pt x="2795" y="23090"/>
                    <a:pt x="2689" y="23249"/>
                  </a:cubicBezTo>
                  <a:cubicBezTo>
                    <a:pt x="2075" y="23291"/>
                    <a:pt x="1578" y="23334"/>
                    <a:pt x="1218" y="23376"/>
                  </a:cubicBezTo>
                  <a:cubicBezTo>
                    <a:pt x="974" y="23407"/>
                    <a:pt x="794" y="23440"/>
                    <a:pt x="656" y="23471"/>
                  </a:cubicBezTo>
                  <a:cubicBezTo>
                    <a:pt x="551" y="23492"/>
                    <a:pt x="466" y="23524"/>
                    <a:pt x="392" y="23567"/>
                  </a:cubicBezTo>
                  <a:cubicBezTo>
                    <a:pt x="148" y="23683"/>
                    <a:pt x="0" y="23916"/>
                    <a:pt x="0" y="24181"/>
                  </a:cubicBezTo>
                  <a:cubicBezTo>
                    <a:pt x="0" y="24287"/>
                    <a:pt x="32" y="24635"/>
                    <a:pt x="445" y="24816"/>
                  </a:cubicBezTo>
                  <a:cubicBezTo>
                    <a:pt x="519" y="24847"/>
                    <a:pt x="614" y="24879"/>
                    <a:pt x="731" y="24901"/>
                  </a:cubicBezTo>
                  <a:cubicBezTo>
                    <a:pt x="900" y="24943"/>
                    <a:pt x="1133" y="24974"/>
                    <a:pt x="1440" y="25006"/>
                  </a:cubicBezTo>
                  <a:cubicBezTo>
                    <a:pt x="2012" y="25059"/>
                    <a:pt x="2827" y="25112"/>
                    <a:pt x="3854" y="25165"/>
                  </a:cubicBezTo>
                  <a:cubicBezTo>
                    <a:pt x="5950" y="25250"/>
                    <a:pt x="8745" y="25303"/>
                    <a:pt x="11709" y="25303"/>
                  </a:cubicBezTo>
                  <a:cubicBezTo>
                    <a:pt x="14674" y="25303"/>
                    <a:pt x="17469" y="25250"/>
                    <a:pt x="19565" y="25165"/>
                  </a:cubicBezTo>
                  <a:cubicBezTo>
                    <a:pt x="20602" y="25112"/>
                    <a:pt x="21407" y="25059"/>
                    <a:pt x="21979" y="25006"/>
                  </a:cubicBezTo>
                  <a:cubicBezTo>
                    <a:pt x="22286" y="24974"/>
                    <a:pt x="22519" y="24943"/>
                    <a:pt x="22699" y="24901"/>
                  </a:cubicBezTo>
                  <a:cubicBezTo>
                    <a:pt x="22815" y="24879"/>
                    <a:pt x="22900" y="24847"/>
                    <a:pt x="22985" y="24816"/>
                  </a:cubicBezTo>
                  <a:cubicBezTo>
                    <a:pt x="23397" y="24635"/>
                    <a:pt x="23429" y="24287"/>
                    <a:pt x="23429" y="24181"/>
                  </a:cubicBezTo>
                  <a:cubicBezTo>
                    <a:pt x="23429" y="23916"/>
                    <a:pt x="23270" y="23683"/>
                    <a:pt x="23027" y="23567"/>
                  </a:cubicBezTo>
                  <a:cubicBezTo>
                    <a:pt x="22953" y="23524"/>
                    <a:pt x="22868" y="23492"/>
                    <a:pt x="22762" y="23471"/>
                  </a:cubicBezTo>
                  <a:cubicBezTo>
                    <a:pt x="22625" y="23440"/>
                    <a:pt x="22444" y="23407"/>
                    <a:pt x="22190" y="23376"/>
                  </a:cubicBezTo>
                  <a:cubicBezTo>
                    <a:pt x="21830" y="23334"/>
                    <a:pt x="21343" y="23291"/>
                    <a:pt x="20740" y="23259"/>
                  </a:cubicBezTo>
                  <a:lnTo>
                    <a:pt x="20560" y="22762"/>
                  </a:lnTo>
                  <a:lnTo>
                    <a:pt x="20560" y="22741"/>
                  </a:lnTo>
                  <a:lnTo>
                    <a:pt x="20529" y="22603"/>
                  </a:lnTo>
                  <a:cubicBezTo>
                    <a:pt x="20581" y="22476"/>
                    <a:pt x="20602" y="22339"/>
                    <a:pt x="20581" y="22211"/>
                  </a:cubicBezTo>
                  <a:lnTo>
                    <a:pt x="19692" y="17013"/>
                  </a:lnTo>
                  <a:lnTo>
                    <a:pt x="19671" y="13434"/>
                  </a:lnTo>
                  <a:cubicBezTo>
                    <a:pt x="19734" y="13350"/>
                    <a:pt x="19788" y="13244"/>
                    <a:pt x="19798" y="13138"/>
                  </a:cubicBezTo>
                  <a:cubicBezTo>
                    <a:pt x="19999" y="11667"/>
                    <a:pt x="20020" y="10491"/>
                    <a:pt x="19872" y="9549"/>
                  </a:cubicBezTo>
                  <a:cubicBezTo>
                    <a:pt x="19671" y="8321"/>
                    <a:pt x="19184" y="7432"/>
                    <a:pt x="18411" y="6892"/>
                  </a:cubicBezTo>
                  <a:cubicBezTo>
                    <a:pt x="18379" y="6638"/>
                    <a:pt x="18273" y="6437"/>
                    <a:pt x="18178" y="6310"/>
                  </a:cubicBezTo>
                  <a:cubicBezTo>
                    <a:pt x="18040" y="6119"/>
                    <a:pt x="17840" y="5971"/>
                    <a:pt x="17596" y="5865"/>
                  </a:cubicBezTo>
                  <a:lnTo>
                    <a:pt x="17564" y="5282"/>
                  </a:lnTo>
                  <a:cubicBezTo>
                    <a:pt x="17532" y="4668"/>
                    <a:pt x="17236" y="4108"/>
                    <a:pt x="16727" y="3705"/>
                  </a:cubicBezTo>
                  <a:cubicBezTo>
                    <a:pt x="16285" y="3353"/>
                    <a:pt x="15719" y="3163"/>
                    <a:pt x="15127" y="3163"/>
                  </a:cubicBezTo>
                  <a:cubicBezTo>
                    <a:pt x="15096" y="3163"/>
                    <a:pt x="15065" y="3164"/>
                    <a:pt x="15034" y="3165"/>
                  </a:cubicBezTo>
                  <a:cubicBezTo>
                    <a:pt x="14992" y="3163"/>
                    <a:pt x="14950" y="3162"/>
                    <a:pt x="14909" y="3162"/>
                  </a:cubicBezTo>
                  <a:cubicBezTo>
                    <a:pt x="14311" y="3162"/>
                    <a:pt x="13756" y="3374"/>
                    <a:pt x="13351" y="3790"/>
                  </a:cubicBezTo>
                  <a:cubicBezTo>
                    <a:pt x="13118" y="4012"/>
                    <a:pt x="12937" y="4298"/>
                    <a:pt x="12821" y="4605"/>
                  </a:cubicBezTo>
                  <a:cubicBezTo>
                    <a:pt x="12779" y="4711"/>
                    <a:pt x="12747" y="4817"/>
                    <a:pt x="12726" y="4912"/>
                  </a:cubicBezTo>
                  <a:lnTo>
                    <a:pt x="12398" y="4849"/>
                  </a:lnTo>
                  <a:cubicBezTo>
                    <a:pt x="12366" y="4774"/>
                    <a:pt x="12323" y="4711"/>
                    <a:pt x="12260" y="4647"/>
                  </a:cubicBezTo>
                  <a:cubicBezTo>
                    <a:pt x="12271" y="4647"/>
                    <a:pt x="12271" y="4647"/>
                    <a:pt x="12271" y="4637"/>
                  </a:cubicBezTo>
                  <a:cubicBezTo>
                    <a:pt x="12504" y="4562"/>
                    <a:pt x="12715" y="4425"/>
                    <a:pt x="12853" y="4245"/>
                  </a:cubicBezTo>
                  <a:cubicBezTo>
                    <a:pt x="13054" y="3991"/>
                    <a:pt x="13118" y="3684"/>
                    <a:pt x="13043" y="3367"/>
                  </a:cubicBezTo>
                  <a:cubicBezTo>
                    <a:pt x="13012" y="3186"/>
                    <a:pt x="12927" y="2932"/>
                    <a:pt x="12737" y="2720"/>
                  </a:cubicBezTo>
                  <a:cubicBezTo>
                    <a:pt x="12673" y="2647"/>
                    <a:pt x="12599" y="2583"/>
                    <a:pt x="12514" y="2541"/>
                  </a:cubicBezTo>
                  <a:lnTo>
                    <a:pt x="12514" y="2170"/>
                  </a:lnTo>
                  <a:cubicBezTo>
                    <a:pt x="12504" y="1842"/>
                    <a:pt x="12377" y="1524"/>
                    <a:pt x="12154" y="1292"/>
                  </a:cubicBezTo>
                  <a:cubicBezTo>
                    <a:pt x="12017" y="1153"/>
                    <a:pt x="11857" y="1048"/>
                    <a:pt x="11688" y="974"/>
                  </a:cubicBezTo>
                  <a:lnTo>
                    <a:pt x="11678" y="932"/>
                  </a:lnTo>
                  <a:cubicBezTo>
                    <a:pt x="11603" y="550"/>
                    <a:pt x="11349" y="243"/>
                    <a:pt x="11000" y="95"/>
                  </a:cubicBezTo>
                  <a:cubicBezTo>
                    <a:pt x="10855" y="32"/>
                    <a:pt x="10699" y="0"/>
                    <a:pt x="10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5407675" y="3616700"/>
              <a:ext cx="553725" cy="24375"/>
            </a:xfrm>
            <a:custGeom>
              <a:avLst/>
              <a:gdLst/>
              <a:ahLst/>
              <a:cxnLst/>
              <a:rect l="l" t="t" r="r" b="b"/>
              <a:pathLst>
                <a:path w="22149" h="975" extrusionOk="0">
                  <a:moveTo>
                    <a:pt x="11074" y="1"/>
                  </a:moveTo>
                  <a:cubicBezTo>
                    <a:pt x="4966" y="1"/>
                    <a:pt x="0" y="212"/>
                    <a:pt x="0" y="488"/>
                  </a:cubicBezTo>
                  <a:cubicBezTo>
                    <a:pt x="0" y="752"/>
                    <a:pt x="4966" y="975"/>
                    <a:pt x="11074" y="975"/>
                  </a:cubicBezTo>
                  <a:cubicBezTo>
                    <a:pt x="17194" y="975"/>
                    <a:pt x="22148" y="752"/>
                    <a:pt x="22148" y="488"/>
                  </a:cubicBezTo>
                  <a:cubicBezTo>
                    <a:pt x="22148" y="212"/>
                    <a:pt x="17194" y="1"/>
                    <a:pt x="1107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5469075" y="3543825"/>
              <a:ext cx="249625" cy="79500"/>
            </a:xfrm>
            <a:custGeom>
              <a:avLst/>
              <a:gdLst/>
              <a:ahLst/>
              <a:cxnLst/>
              <a:rect l="l" t="t" r="r" b="b"/>
              <a:pathLst>
                <a:path w="9985" h="3180" extrusionOk="0">
                  <a:moveTo>
                    <a:pt x="4233" y="1"/>
                  </a:moveTo>
                  <a:cubicBezTo>
                    <a:pt x="3460" y="1"/>
                    <a:pt x="3198" y="650"/>
                    <a:pt x="3198" y="650"/>
                  </a:cubicBezTo>
                  <a:cubicBezTo>
                    <a:pt x="1832" y="650"/>
                    <a:pt x="1896" y="2005"/>
                    <a:pt x="1896" y="2005"/>
                  </a:cubicBezTo>
                  <a:cubicBezTo>
                    <a:pt x="1874" y="2005"/>
                    <a:pt x="1852" y="2005"/>
                    <a:pt x="1830" y="2005"/>
                  </a:cubicBezTo>
                  <a:cubicBezTo>
                    <a:pt x="197" y="2005"/>
                    <a:pt x="0" y="3180"/>
                    <a:pt x="0" y="3180"/>
                  </a:cubicBezTo>
                  <a:lnTo>
                    <a:pt x="9984" y="3159"/>
                  </a:lnTo>
                  <a:cubicBezTo>
                    <a:pt x="9741" y="2456"/>
                    <a:pt x="9217" y="2289"/>
                    <a:pt x="8772" y="2289"/>
                  </a:cubicBezTo>
                  <a:cubicBezTo>
                    <a:pt x="8366" y="2289"/>
                    <a:pt x="8025" y="2429"/>
                    <a:pt x="8025" y="2429"/>
                  </a:cubicBezTo>
                  <a:cubicBezTo>
                    <a:pt x="7947" y="2097"/>
                    <a:pt x="7701" y="2014"/>
                    <a:pt x="7474" y="2014"/>
                  </a:cubicBezTo>
                  <a:cubicBezTo>
                    <a:pt x="7243" y="2014"/>
                    <a:pt x="7030" y="2100"/>
                    <a:pt x="7030" y="2100"/>
                  </a:cubicBezTo>
                  <a:cubicBezTo>
                    <a:pt x="6875" y="1270"/>
                    <a:pt x="6143" y="1145"/>
                    <a:pt x="5719" y="1145"/>
                  </a:cubicBezTo>
                  <a:cubicBezTo>
                    <a:pt x="5537" y="1145"/>
                    <a:pt x="5411" y="1168"/>
                    <a:pt x="5411" y="1168"/>
                  </a:cubicBezTo>
                  <a:cubicBezTo>
                    <a:pt x="5411" y="1168"/>
                    <a:pt x="5357" y="142"/>
                    <a:pt x="4437" y="15"/>
                  </a:cubicBezTo>
                  <a:cubicBezTo>
                    <a:pt x="4365" y="5"/>
                    <a:pt x="4297" y="1"/>
                    <a:pt x="4233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5655400" y="3542075"/>
              <a:ext cx="48725" cy="52950"/>
            </a:xfrm>
            <a:custGeom>
              <a:avLst/>
              <a:gdLst/>
              <a:ahLst/>
              <a:cxnLst/>
              <a:rect l="l" t="t" r="r" b="b"/>
              <a:pathLst>
                <a:path w="1949" h="2118" extrusionOk="0">
                  <a:moveTo>
                    <a:pt x="329" y="0"/>
                  </a:moveTo>
                  <a:lnTo>
                    <a:pt x="1" y="2118"/>
                  </a:lnTo>
                  <a:lnTo>
                    <a:pt x="1621" y="2118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5606175" y="3582025"/>
              <a:ext cx="94525" cy="46075"/>
            </a:xfrm>
            <a:custGeom>
              <a:avLst/>
              <a:gdLst/>
              <a:ahLst/>
              <a:cxnLst/>
              <a:rect l="l" t="t" r="r" b="b"/>
              <a:pathLst>
                <a:path w="3781" h="1843" extrusionOk="0">
                  <a:moveTo>
                    <a:pt x="1716" y="0"/>
                  </a:moveTo>
                  <a:cubicBezTo>
                    <a:pt x="1642" y="181"/>
                    <a:pt x="1525" y="339"/>
                    <a:pt x="1388" y="466"/>
                  </a:cubicBezTo>
                  <a:cubicBezTo>
                    <a:pt x="1324" y="530"/>
                    <a:pt x="1261" y="583"/>
                    <a:pt x="1186" y="636"/>
                  </a:cubicBezTo>
                  <a:cubicBezTo>
                    <a:pt x="1102" y="689"/>
                    <a:pt x="1007" y="731"/>
                    <a:pt x="901" y="763"/>
                  </a:cubicBezTo>
                  <a:lnTo>
                    <a:pt x="805" y="805"/>
                  </a:lnTo>
                  <a:cubicBezTo>
                    <a:pt x="583" y="879"/>
                    <a:pt x="393" y="1028"/>
                    <a:pt x="255" y="1218"/>
                  </a:cubicBezTo>
                  <a:cubicBezTo>
                    <a:pt x="191" y="1313"/>
                    <a:pt x="139" y="1409"/>
                    <a:pt x="106" y="1515"/>
                  </a:cubicBezTo>
                  <a:lnTo>
                    <a:pt x="0" y="1842"/>
                  </a:lnTo>
                  <a:lnTo>
                    <a:pt x="3675" y="1842"/>
                  </a:lnTo>
                  <a:lnTo>
                    <a:pt x="3706" y="121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5764450" y="3512150"/>
              <a:ext cx="64350" cy="69900"/>
            </a:xfrm>
            <a:custGeom>
              <a:avLst/>
              <a:gdLst/>
              <a:ahLst/>
              <a:cxnLst/>
              <a:rect l="l" t="t" r="r" b="b"/>
              <a:pathLst>
                <a:path w="2574" h="2796" extrusionOk="0">
                  <a:moveTo>
                    <a:pt x="1049" y="0"/>
                  </a:moveTo>
                  <a:lnTo>
                    <a:pt x="1" y="1239"/>
                  </a:lnTo>
                  <a:lnTo>
                    <a:pt x="1525" y="2795"/>
                  </a:lnTo>
                  <a:lnTo>
                    <a:pt x="2574" y="1567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5786950" y="3539425"/>
              <a:ext cx="68325" cy="83900"/>
            </a:xfrm>
            <a:custGeom>
              <a:avLst/>
              <a:gdLst/>
              <a:ahLst/>
              <a:cxnLst/>
              <a:rect l="l" t="t" r="r" b="b"/>
              <a:pathLst>
                <a:path w="2733" h="3356" extrusionOk="0">
                  <a:moveTo>
                    <a:pt x="1398" y="0"/>
                  </a:moveTo>
                  <a:lnTo>
                    <a:pt x="53" y="1567"/>
                  </a:lnTo>
                  <a:cubicBezTo>
                    <a:pt x="149" y="1737"/>
                    <a:pt x="191" y="1927"/>
                    <a:pt x="202" y="2118"/>
                  </a:cubicBezTo>
                  <a:cubicBezTo>
                    <a:pt x="213" y="2202"/>
                    <a:pt x="202" y="2287"/>
                    <a:pt x="191" y="2372"/>
                  </a:cubicBezTo>
                  <a:cubicBezTo>
                    <a:pt x="180" y="2478"/>
                    <a:pt x="149" y="2572"/>
                    <a:pt x="117" y="2678"/>
                  </a:cubicBezTo>
                  <a:lnTo>
                    <a:pt x="75" y="2774"/>
                  </a:lnTo>
                  <a:cubicBezTo>
                    <a:pt x="22" y="2911"/>
                    <a:pt x="1" y="3049"/>
                    <a:pt x="1" y="3186"/>
                  </a:cubicBezTo>
                  <a:lnTo>
                    <a:pt x="1" y="3240"/>
                  </a:lnTo>
                  <a:lnTo>
                    <a:pt x="1" y="3261"/>
                  </a:lnTo>
                  <a:lnTo>
                    <a:pt x="1" y="3314"/>
                  </a:lnTo>
                  <a:cubicBezTo>
                    <a:pt x="11" y="3325"/>
                    <a:pt x="11" y="3346"/>
                    <a:pt x="11" y="3356"/>
                  </a:cubicBezTo>
                  <a:lnTo>
                    <a:pt x="943" y="3356"/>
                  </a:lnTo>
                  <a:lnTo>
                    <a:pt x="1684" y="2499"/>
                  </a:lnTo>
                  <a:lnTo>
                    <a:pt x="2732" y="1271"/>
                  </a:lnTo>
                  <a:lnTo>
                    <a:pt x="2277" y="847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5772125" y="3595000"/>
              <a:ext cx="33925" cy="28325"/>
            </a:xfrm>
            <a:custGeom>
              <a:avLst/>
              <a:gdLst/>
              <a:ahLst/>
              <a:cxnLst/>
              <a:rect l="l" t="t" r="r" b="b"/>
              <a:pathLst>
                <a:path w="1357" h="1133" extrusionOk="0">
                  <a:moveTo>
                    <a:pt x="1133" y="1"/>
                  </a:moveTo>
                  <a:cubicBezTo>
                    <a:pt x="509" y="1"/>
                    <a:pt x="1" y="509"/>
                    <a:pt x="1" y="1133"/>
                  </a:cubicBezTo>
                  <a:lnTo>
                    <a:pt x="1356" y="113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5645625" y="3278450"/>
              <a:ext cx="109325" cy="62200"/>
            </a:xfrm>
            <a:custGeom>
              <a:avLst/>
              <a:gdLst/>
              <a:ahLst/>
              <a:cxnLst/>
              <a:rect l="l" t="t" r="r" b="b"/>
              <a:pathLst>
                <a:path w="4373" h="2488" extrusionOk="0">
                  <a:moveTo>
                    <a:pt x="572" y="0"/>
                  </a:moveTo>
                  <a:lnTo>
                    <a:pt x="339" y="540"/>
                  </a:lnTo>
                  <a:cubicBezTo>
                    <a:pt x="191" y="921"/>
                    <a:pt x="74" y="1323"/>
                    <a:pt x="0" y="2488"/>
                  </a:cubicBezTo>
                  <a:lnTo>
                    <a:pt x="4372" y="2488"/>
                  </a:lnTo>
                  <a:cubicBezTo>
                    <a:pt x="4372" y="996"/>
                    <a:pt x="2965" y="0"/>
                    <a:pt x="2965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5645625" y="3324750"/>
              <a:ext cx="169150" cy="230050"/>
            </a:xfrm>
            <a:custGeom>
              <a:avLst/>
              <a:gdLst/>
              <a:ahLst/>
              <a:cxnLst/>
              <a:rect l="l" t="t" r="r" b="b"/>
              <a:pathLst>
                <a:path w="6766" h="9202" extrusionOk="0">
                  <a:moveTo>
                    <a:pt x="3092" y="1"/>
                  </a:moveTo>
                  <a:lnTo>
                    <a:pt x="0" y="636"/>
                  </a:lnTo>
                  <a:lnTo>
                    <a:pt x="0" y="3251"/>
                  </a:lnTo>
                  <a:cubicBezTo>
                    <a:pt x="0" y="4014"/>
                    <a:pt x="307" y="4755"/>
                    <a:pt x="869" y="5294"/>
                  </a:cubicBezTo>
                  <a:lnTo>
                    <a:pt x="4902" y="9201"/>
                  </a:lnTo>
                  <a:lnTo>
                    <a:pt x="6765" y="7369"/>
                  </a:lnTo>
                  <a:lnTo>
                    <a:pt x="3092" y="351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5720800" y="3430625"/>
              <a:ext cx="94250" cy="124175"/>
            </a:xfrm>
            <a:custGeom>
              <a:avLst/>
              <a:gdLst/>
              <a:ahLst/>
              <a:cxnLst/>
              <a:rect l="l" t="t" r="r" b="b"/>
              <a:pathLst>
                <a:path w="3770" h="4967" extrusionOk="0">
                  <a:moveTo>
                    <a:pt x="773" y="1"/>
                  </a:moveTo>
                  <a:cubicBezTo>
                    <a:pt x="518" y="1091"/>
                    <a:pt x="233" y="2224"/>
                    <a:pt x="0" y="3124"/>
                  </a:cubicBezTo>
                  <a:lnTo>
                    <a:pt x="1895" y="4966"/>
                  </a:lnTo>
                  <a:lnTo>
                    <a:pt x="3769" y="313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5650925" y="3327400"/>
              <a:ext cx="104025" cy="227400"/>
            </a:xfrm>
            <a:custGeom>
              <a:avLst/>
              <a:gdLst/>
              <a:ahLst/>
              <a:cxnLst/>
              <a:rect l="l" t="t" r="r" b="b"/>
              <a:pathLst>
                <a:path w="4161" h="9096" extrusionOk="0">
                  <a:moveTo>
                    <a:pt x="1567" y="1"/>
                  </a:moveTo>
                  <a:lnTo>
                    <a:pt x="1535" y="170"/>
                  </a:lnTo>
                  <a:lnTo>
                    <a:pt x="667" y="5199"/>
                  </a:lnTo>
                  <a:lnTo>
                    <a:pt x="0" y="9095"/>
                  </a:lnTo>
                  <a:lnTo>
                    <a:pt x="2287" y="9095"/>
                  </a:lnTo>
                  <a:cubicBezTo>
                    <a:pt x="2287" y="9095"/>
                    <a:pt x="2509" y="8333"/>
                    <a:pt x="2795" y="7253"/>
                  </a:cubicBezTo>
                  <a:cubicBezTo>
                    <a:pt x="3028" y="6353"/>
                    <a:pt x="3313" y="5220"/>
                    <a:pt x="3568" y="4130"/>
                  </a:cubicBezTo>
                  <a:cubicBezTo>
                    <a:pt x="3896" y="2680"/>
                    <a:pt x="4160" y="1282"/>
                    <a:pt x="4160" y="530"/>
                  </a:cubicBezTo>
                  <a:lnTo>
                    <a:pt x="2880" y="266"/>
                  </a:lnTo>
                  <a:lnTo>
                    <a:pt x="1969" y="85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692450" y="3279750"/>
              <a:ext cx="50325" cy="275300"/>
            </a:xfrm>
            <a:custGeom>
              <a:avLst/>
              <a:gdLst/>
              <a:ahLst/>
              <a:cxnLst/>
              <a:rect l="l" t="t" r="r" b="b"/>
              <a:pathLst>
                <a:path w="2013" h="11012" extrusionOk="0">
                  <a:moveTo>
                    <a:pt x="933" y="1"/>
                  </a:moveTo>
                  <a:lnTo>
                    <a:pt x="838" y="86"/>
                  </a:lnTo>
                  <a:cubicBezTo>
                    <a:pt x="848" y="97"/>
                    <a:pt x="1885" y="1377"/>
                    <a:pt x="1737" y="2669"/>
                  </a:cubicBezTo>
                  <a:cubicBezTo>
                    <a:pt x="1589" y="3982"/>
                    <a:pt x="22" y="10917"/>
                    <a:pt x="1" y="10990"/>
                  </a:cubicBezTo>
                  <a:lnTo>
                    <a:pt x="128" y="11011"/>
                  </a:lnTo>
                  <a:cubicBezTo>
                    <a:pt x="139" y="10948"/>
                    <a:pt x="1706" y="4003"/>
                    <a:pt x="1854" y="2680"/>
                  </a:cubicBezTo>
                  <a:cubicBezTo>
                    <a:pt x="2012" y="1346"/>
                    <a:pt x="975" y="64"/>
                    <a:pt x="93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5649325" y="3327150"/>
              <a:ext cx="42100" cy="227900"/>
            </a:xfrm>
            <a:custGeom>
              <a:avLst/>
              <a:gdLst/>
              <a:ahLst/>
              <a:cxnLst/>
              <a:rect l="l" t="t" r="r" b="b"/>
              <a:pathLst>
                <a:path w="1684" h="9116" extrusionOk="0">
                  <a:moveTo>
                    <a:pt x="1567" y="0"/>
                  </a:moveTo>
                  <a:lnTo>
                    <a:pt x="1" y="9094"/>
                  </a:lnTo>
                  <a:lnTo>
                    <a:pt x="117" y="9115"/>
                  </a:lnTo>
                  <a:lnTo>
                    <a:pt x="1683" y="2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5606975" y="3184950"/>
              <a:ext cx="50850" cy="135150"/>
            </a:xfrm>
            <a:custGeom>
              <a:avLst/>
              <a:gdLst/>
              <a:ahLst/>
              <a:cxnLst/>
              <a:rect l="l" t="t" r="r" b="b"/>
              <a:pathLst>
                <a:path w="2034" h="5406" extrusionOk="0">
                  <a:moveTo>
                    <a:pt x="858" y="1"/>
                  </a:moveTo>
                  <a:cubicBezTo>
                    <a:pt x="840" y="1"/>
                    <a:pt x="823" y="2"/>
                    <a:pt x="805" y="3"/>
                  </a:cubicBezTo>
                  <a:cubicBezTo>
                    <a:pt x="339" y="45"/>
                    <a:pt x="1" y="490"/>
                    <a:pt x="43" y="998"/>
                  </a:cubicBezTo>
                  <a:lnTo>
                    <a:pt x="318" y="4545"/>
                  </a:lnTo>
                  <a:cubicBezTo>
                    <a:pt x="359" y="5028"/>
                    <a:pt x="733" y="5405"/>
                    <a:pt x="1161" y="5405"/>
                  </a:cubicBezTo>
                  <a:cubicBezTo>
                    <a:pt x="1184" y="5405"/>
                    <a:pt x="1206" y="5404"/>
                    <a:pt x="1229" y="5402"/>
                  </a:cubicBezTo>
                  <a:cubicBezTo>
                    <a:pt x="1695" y="5360"/>
                    <a:pt x="2033" y="4915"/>
                    <a:pt x="1991" y="4407"/>
                  </a:cubicBezTo>
                  <a:lnTo>
                    <a:pt x="1716" y="861"/>
                  </a:lnTo>
                  <a:cubicBezTo>
                    <a:pt x="1675" y="372"/>
                    <a:pt x="1291" y="1"/>
                    <a:pt x="85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5687975" y="3165000"/>
              <a:ext cx="106675" cy="111725"/>
            </a:xfrm>
            <a:custGeom>
              <a:avLst/>
              <a:gdLst/>
              <a:ahLst/>
              <a:cxnLst/>
              <a:rect l="l" t="t" r="r" b="b"/>
              <a:pathLst>
                <a:path w="4267" h="4469" extrusionOk="0">
                  <a:moveTo>
                    <a:pt x="879" y="1"/>
                  </a:moveTo>
                  <a:cubicBezTo>
                    <a:pt x="691" y="1"/>
                    <a:pt x="508" y="62"/>
                    <a:pt x="360" y="187"/>
                  </a:cubicBezTo>
                  <a:cubicBezTo>
                    <a:pt x="10" y="494"/>
                    <a:pt x="0" y="1055"/>
                    <a:pt x="339" y="1436"/>
                  </a:cubicBezTo>
                  <a:lnTo>
                    <a:pt x="2668" y="4136"/>
                  </a:lnTo>
                  <a:cubicBezTo>
                    <a:pt x="2862" y="4354"/>
                    <a:pt x="3125" y="4468"/>
                    <a:pt x="3381" y="4468"/>
                  </a:cubicBezTo>
                  <a:cubicBezTo>
                    <a:pt x="3571" y="4468"/>
                    <a:pt x="3757" y="4405"/>
                    <a:pt x="3906" y="4273"/>
                  </a:cubicBezTo>
                  <a:cubicBezTo>
                    <a:pt x="4256" y="3967"/>
                    <a:pt x="4266" y="3416"/>
                    <a:pt x="3928" y="3024"/>
                  </a:cubicBezTo>
                  <a:lnTo>
                    <a:pt x="1599" y="335"/>
                  </a:lnTo>
                  <a:cubicBezTo>
                    <a:pt x="1403" y="115"/>
                    <a:pt x="1136" y="1"/>
                    <a:pt x="879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5607500" y="3154575"/>
              <a:ext cx="127325" cy="144275"/>
            </a:xfrm>
            <a:custGeom>
              <a:avLst/>
              <a:gdLst/>
              <a:ahLst/>
              <a:cxnLst/>
              <a:rect l="l" t="t" r="r" b="b"/>
              <a:pathLst>
                <a:path w="5093" h="5771" extrusionOk="0">
                  <a:moveTo>
                    <a:pt x="2277" y="1"/>
                  </a:moveTo>
                  <a:lnTo>
                    <a:pt x="752" y="911"/>
                  </a:lnTo>
                  <a:lnTo>
                    <a:pt x="700" y="943"/>
                  </a:lnTo>
                  <a:cubicBezTo>
                    <a:pt x="191" y="1239"/>
                    <a:pt x="1" y="1864"/>
                    <a:pt x="244" y="2393"/>
                  </a:cubicBezTo>
                  <a:lnTo>
                    <a:pt x="1631" y="5770"/>
                  </a:lnTo>
                  <a:lnTo>
                    <a:pt x="4871" y="5231"/>
                  </a:lnTo>
                  <a:lnTo>
                    <a:pt x="5040" y="1578"/>
                  </a:lnTo>
                  <a:cubicBezTo>
                    <a:pt x="5093" y="1006"/>
                    <a:pt x="4690" y="477"/>
                    <a:pt x="4119" y="371"/>
                  </a:cubicBezTo>
                  <a:lnTo>
                    <a:pt x="2277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5630800" y="3144775"/>
              <a:ext cx="55850" cy="40250"/>
            </a:xfrm>
            <a:custGeom>
              <a:avLst/>
              <a:gdLst/>
              <a:ahLst/>
              <a:cxnLst/>
              <a:rect l="l" t="t" r="r" b="b"/>
              <a:pathLst>
                <a:path w="2234" h="1610" extrusionOk="0">
                  <a:moveTo>
                    <a:pt x="1027" y="1"/>
                  </a:moveTo>
                  <a:lnTo>
                    <a:pt x="1" y="710"/>
                  </a:lnTo>
                  <a:lnTo>
                    <a:pt x="657" y="1610"/>
                  </a:lnTo>
                  <a:lnTo>
                    <a:pt x="1949" y="1356"/>
                  </a:lnTo>
                  <a:lnTo>
                    <a:pt x="2234" y="276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5663350" y="3061950"/>
              <a:ext cx="25700" cy="46075"/>
            </a:xfrm>
            <a:custGeom>
              <a:avLst/>
              <a:gdLst/>
              <a:ahLst/>
              <a:cxnLst/>
              <a:rect l="l" t="t" r="r" b="b"/>
              <a:pathLst>
                <a:path w="1028" h="1843" extrusionOk="0">
                  <a:moveTo>
                    <a:pt x="0" y="0"/>
                  </a:moveTo>
                  <a:lnTo>
                    <a:pt x="360" y="1842"/>
                  </a:lnTo>
                  <a:lnTo>
                    <a:pt x="1028" y="1758"/>
                  </a:lnTo>
                  <a:lnTo>
                    <a:pt x="1006" y="678"/>
                  </a:lnTo>
                  <a:cubicBezTo>
                    <a:pt x="1006" y="328"/>
                    <a:pt x="731" y="43"/>
                    <a:pt x="392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5597975" y="3070675"/>
              <a:ext cx="29150" cy="50300"/>
            </a:xfrm>
            <a:custGeom>
              <a:avLst/>
              <a:gdLst/>
              <a:ahLst/>
              <a:cxnLst/>
              <a:rect l="l" t="t" r="r" b="b"/>
              <a:pathLst>
                <a:path w="1166" h="2012" extrusionOk="0">
                  <a:moveTo>
                    <a:pt x="805" y="0"/>
                  </a:moveTo>
                  <a:lnTo>
                    <a:pt x="456" y="170"/>
                  </a:lnTo>
                  <a:cubicBezTo>
                    <a:pt x="149" y="318"/>
                    <a:pt x="1" y="678"/>
                    <a:pt x="128" y="1006"/>
                  </a:cubicBezTo>
                  <a:lnTo>
                    <a:pt x="509" y="2012"/>
                  </a:lnTo>
                  <a:lnTo>
                    <a:pt x="1165" y="1853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5604050" y="3040300"/>
              <a:ext cx="67800" cy="41775"/>
            </a:xfrm>
            <a:custGeom>
              <a:avLst/>
              <a:gdLst/>
              <a:ahLst/>
              <a:cxnLst/>
              <a:rect l="l" t="t" r="r" b="b"/>
              <a:pathLst>
                <a:path w="2712" h="1671" extrusionOk="0">
                  <a:moveTo>
                    <a:pt x="2058" y="1"/>
                  </a:moveTo>
                  <a:cubicBezTo>
                    <a:pt x="1974" y="1"/>
                    <a:pt x="1889" y="23"/>
                    <a:pt x="1812" y="72"/>
                  </a:cubicBezTo>
                  <a:cubicBezTo>
                    <a:pt x="1674" y="168"/>
                    <a:pt x="1494" y="231"/>
                    <a:pt x="1271" y="252"/>
                  </a:cubicBezTo>
                  <a:cubicBezTo>
                    <a:pt x="361" y="326"/>
                    <a:pt x="1" y="982"/>
                    <a:pt x="445" y="1671"/>
                  </a:cubicBezTo>
                  <a:lnTo>
                    <a:pt x="2711" y="1226"/>
                  </a:lnTo>
                  <a:lnTo>
                    <a:pt x="2563" y="411"/>
                  </a:lnTo>
                  <a:cubicBezTo>
                    <a:pt x="2509" y="163"/>
                    <a:pt x="2286" y="1"/>
                    <a:pt x="205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5605400" y="3041550"/>
              <a:ext cx="64850" cy="38675"/>
            </a:xfrm>
            <a:custGeom>
              <a:avLst/>
              <a:gdLst/>
              <a:ahLst/>
              <a:cxnLst/>
              <a:rect l="l" t="t" r="r" b="b"/>
              <a:pathLst>
                <a:path w="2594" h="1547" extrusionOk="0">
                  <a:moveTo>
                    <a:pt x="1133" y="1"/>
                  </a:moveTo>
                  <a:cubicBezTo>
                    <a:pt x="657" y="43"/>
                    <a:pt x="297" y="245"/>
                    <a:pt x="137" y="562"/>
                  </a:cubicBezTo>
                  <a:cubicBezTo>
                    <a:pt x="0" y="837"/>
                    <a:pt x="53" y="1176"/>
                    <a:pt x="264" y="1515"/>
                  </a:cubicBezTo>
                  <a:lnTo>
                    <a:pt x="286" y="1546"/>
                  </a:lnTo>
                  <a:lnTo>
                    <a:pt x="2594" y="1102"/>
                  </a:lnTo>
                  <a:lnTo>
                    <a:pt x="2572" y="975"/>
                  </a:lnTo>
                  <a:lnTo>
                    <a:pt x="349" y="1409"/>
                  </a:lnTo>
                  <a:cubicBezTo>
                    <a:pt x="170" y="1123"/>
                    <a:pt x="137" y="848"/>
                    <a:pt x="254" y="615"/>
                  </a:cubicBezTo>
                  <a:cubicBezTo>
                    <a:pt x="381" y="339"/>
                    <a:pt x="709" y="160"/>
                    <a:pt x="1144" y="11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5606175" y="3056450"/>
              <a:ext cx="82350" cy="64525"/>
            </a:xfrm>
            <a:custGeom>
              <a:avLst/>
              <a:gdLst/>
              <a:ahLst/>
              <a:cxnLst/>
              <a:rect l="l" t="t" r="r" b="b"/>
              <a:pathLst>
                <a:path w="3294" h="2581" extrusionOk="0">
                  <a:moveTo>
                    <a:pt x="1606" y="1"/>
                  </a:moveTo>
                  <a:cubicBezTo>
                    <a:pt x="1509" y="1"/>
                    <a:pt x="1411" y="10"/>
                    <a:pt x="1313" y="30"/>
                  </a:cubicBezTo>
                  <a:cubicBezTo>
                    <a:pt x="858" y="114"/>
                    <a:pt x="487" y="400"/>
                    <a:pt x="266" y="771"/>
                  </a:cubicBezTo>
                  <a:cubicBezTo>
                    <a:pt x="75" y="1110"/>
                    <a:pt x="0" y="1512"/>
                    <a:pt x="75" y="1924"/>
                  </a:cubicBezTo>
                  <a:lnTo>
                    <a:pt x="212" y="2581"/>
                  </a:lnTo>
                  <a:lnTo>
                    <a:pt x="3293" y="1978"/>
                  </a:lnTo>
                  <a:lnTo>
                    <a:pt x="3166" y="1321"/>
                  </a:lnTo>
                  <a:cubicBezTo>
                    <a:pt x="3082" y="887"/>
                    <a:pt x="2828" y="517"/>
                    <a:pt x="2489" y="284"/>
                  </a:cubicBezTo>
                  <a:cubicBezTo>
                    <a:pt x="2236" y="105"/>
                    <a:pt x="1927" y="1"/>
                    <a:pt x="160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5637925" y="3132350"/>
              <a:ext cx="43200" cy="67775"/>
            </a:xfrm>
            <a:custGeom>
              <a:avLst/>
              <a:gdLst/>
              <a:ahLst/>
              <a:cxnLst/>
              <a:rect l="l" t="t" r="r" b="b"/>
              <a:pathLst>
                <a:path w="1728" h="2711" extrusionOk="0">
                  <a:moveTo>
                    <a:pt x="1304" y="0"/>
                  </a:moveTo>
                  <a:lnTo>
                    <a:pt x="1" y="254"/>
                  </a:lnTo>
                  <a:lnTo>
                    <a:pt x="424" y="2446"/>
                  </a:lnTo>
                  <a:lnTo>
                    <a:pt x="890" y="2711"/>
                  </a:lnTo>
                  <a:lnTo>
                    <a:pt x="1727" y="2191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5637925" y="3132350"/>
              <a:ext cx="36300" cy="31925"/>
            </a:xfrm>
            <a:custGeom>
              <a:avLst/>
              <a:gdLst/>
              <a:ahLst/>
              <a:cxnLst/>
              <a:rect l="l" t="t" r="r" b="b"/>
              <a:pathLst>
                <a:path w="1452" h="1277" extrusionOk="0">
                  <a:moveTo>
                    <a:pt x="1304" y="0"/>
                  </a:moveTo>
                  <a:lnTo>
                    <a:pt x="1" y="254"/>
                  </a:lnTo>
                  <a:lnTo>
                    <a:pt x="203" y="1271"/>
                  </a:lnTo>
                  <a:cubicBezTo>
                    <a:pt x="252" y="1275"/>
                    <a:pt x="304" y="1277"/>
                    <a:pt x="356" y="1277"/>
                  </a:cubicBezTo>
                  <a:cubicBezTo>
                    <a:pt x="447" y="1277"/>
                    <a:pt x="542" y="1270"/>
                    <a:pt x="636" y="1250"/>
                  </a:cubicBezTo>
                  <a:cubicBezTo>
                    <a:pt x="965" y="1186"/>
                    <a:pt x="1250" y="1017"/>
                    <a:pt x="1452" y="784"/>
                  </a:cubicBezTo>
                  <a:lnTo>
                    <a:pt x="1304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5601950" y="3115825"/>
              <a:ext cx="27000" cy="24425"/>
            </a:xfrm>
            <a:custGeom>
              <a:avLst/>
              <a:gdLst/>
              <a:ahLst/>
              <a:cxnLst/>
              <a:rect l="l" t="t" r="r" b="b"/>
              <a:pathLst>
                <a:path w="1080" h="977" extrusionOk="0">
                  <a:moveTo>
                    <a:pt x="383" y="0"/>
                  </a:moveTo>
                  <a:cubicBezTo>
                    <a:pt x="361" y="0"/>
                    <a:pt x="339" y="2"/>
                    <a:pt x="318" y="5"/>
                  </a:cubicBezTo>
                  <a:cubicBezTo>
                    <a:pt x="42" y="47"/>
                    <a:pt x="0" y="344"/>
                    <a:pt x="42" y="619"/>
                  </a:cubicBezTo>
                  <a:cubicBezTo>
                    <a:pt x="79" y="858"/>
                    <a:pt x="275" y="976"/>
                    <a:pt x="499" y="976"/>
                  </a:cubicBezTo>
                  <a:cubicBezTo>
                    <a:pt x="533" y="976"/>
                    <a:pt x="569" y="974"/>
                    <a:pt x="604" y="968"/>
                  </a:cubicBezTo>
                  <a:cubicBezTo>
                    <a:pt x="879" y="926"/>
                    <a:pt x="1080" y="756"/>
                    <a:pt x="1027" y="481"/>
                  </a:cubicBezTo>
                  <a:cubicBezTo>
                    <a:pt x="988" y="227"/>
                    <a:pt x="651" y="0"/>
                    <a:pt x="383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5609350" y="3059975"/>
              <a:ext cx="78650" cy="94625"/>
            </a:xfrm>
            <a:custGeom>
              <a:avLst/>
              <a:gdLst/>
              <a:ahLst/>
              <a:cxnLst/>
              <a:rect l="l" t="t" r="r" b="b"/>
              <a:pathLst>
                <a:path w="3146" h="3785" extrusionOk="0">
                  <a:moveTo>
                    <a:pt x="1479" y="1"/>
                  </a:moveTo>
                  <a:cubicBezTo>
                    <a:pt x="1390" y="1"/>
                    <a:pt x="1300" y="9"/>
                    <a:pt x="1207" y="26"/>
                  </a:cubicBezTo>
                  <a:cubicBezTo>
                    <a:pt x="636" y="143"/>
                    <a:pt x="191" y="576"/>
                    <a:pt x="64" y="1117"/>
                  </a:cubicBezTo>
                  <a:cubicBezTo>
                    <a:pt x="12" y="1318"/>
                    <a:pt x="1" y="1540"/>
                    <a:pt x="43" y="1762"/>
                  </a:cubicBezTo>
                  <a:lnTo>
                    <a:pt x="202" y="2588"/>
                  </a:lnTo>
                  <a:cubicBezTo>
                    <a:pt x="212" y="2609"/>
                    <a:pt x="212" y="2641"/>
                    <a:pt x="223" y="2662"/>
                  </a:cubicBezTo>
                  <a:cubicBezTo>
                    <a:pt x="223" y="2684"/>
                    <a:pt x="223" y="2694"/>
                    <a:pt x="233" y="2705"/>
                  </a:cubicBezTo>
                  <a:cubicBezTo>
                    <a:pt x="266" y="2853"/>
                    <a:pt x="329" y="2980"/>
                    <a:pt x="403" y="3096"/>
                  </a:cubicBezTo>
                  <a:cubicBezTo>
                    <a:pt x="445" y="3160"/>
                    <a:pt x="499" y="3223"/>
                    <a:pt x="541" y="3287"/>
                  </a:cubicBezTo>
                  <a:cubicBezTo>
                    <a:pt x="583" y="3329"/>
                    <a:pt x="626" y="3371"/>
                    <a:pt x="668" y="3404"/>
                  </a:cubicBezTo>
                  <a:cubicBezTo>
                    <a:pt x="678" y="3425"/>
                    <a:pt x="699" y="3435"/>
                    <a:pt x="710" y="3446"/>
                  </a:cubicBezTo>
                  <a:cubicBezTo>
                    <a:pt x="965" y="3660"/>
                    <a:pt x="1290" y="3784"/>
                    <a:pt x="1636" y="3784"/>
                  </a:cubicBezTo>
                  <a:cubicBezTo>
                    <a:pt x="1736" y="3784"/>
                    <a:pt x="1837" y="3774"/>
                    <a:pt x="1938" y="3753"/>
                  </a:cubicBezTo>
                  <a:cubicBezTo>
                    <a:pt x="2341" y="3679"/>
                    <a:pt x="2679" y="3446"/>
                    <a:pt x="2891" y="3117"/>
                  </a:cubicBezTo>
                  <a:cubicBezTo>
                    <a:pt x="2912" y="3086"/>
                    <a:pt x="2934" y="3044"/>
                    <a:pt x="2955" y="3011"/>
                  </a:cubicBezTo>
                  <a:cubicBezTo>
                    <a:pt x="2965" y="2990"/>
                    <a:pt x="2976" y="2969"/>
                    <a:pt x="2986" y="2959"/>
                  </a:cubicBezTo>
                  <a:lnTo>
                    <a:pt x="3050" y="2800"/>
                  </a:lnTo>
                  <a:cubicBezTo>
                    <a:pt x="3082" y="2726"/>
                    <a:pt x="3092" y="2651"/>
                    <a:pt x="3113" y="2567"/>
                  </a:cubicBezTo>
                  <a:cubicBezTo>
                    <a:pt x="3134" y="2419"/>
                    <a:pt x="3145" y="2260"/>
                    <a:pt x="3124" y="2101"/>
                  </a:cubicBezTo>
                  <a:cubicBezTo>
                    <a:pt x="3113" y="2080"/>
                    <a:pt x="3113" y="2048"/>
                    <a:pt x="3103" y="2027"/>
                  </a:cubicBezTo>
                  <a:lnTo>
                    <a:pt x="2944" y="1201"/>
                  </a:lnTo>
                  <a:cubicBezTo>
                    <a:pt x="2870" y="799"/>
                    <a:pt x="2637" y="460"/>
                    <a:pt x="2320" y="249"/>
                  </a:cubicBezTo>
                  <a:cubicBezTo>
                    <a:pt x="2139" y="122"/>
                    <a:pt x="1927" y="47"/>
                    <a:pt x="1694" y="16"/>
                  </a:cubicBezTo>
                  <a:cubicBezTo>
                    <a:pt x="1623" y="6"/>
                    <a:pt x="1551" y="1"/>
                    <a:pt x="1479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5639000" y="3063000"/>
              <a:ext cx="14300" cy="65150"/>
            </a:xfrm>
            <a:custGeom>
              <a:avLst/>
              <a:gdLst/>
              <a:ahLst/>
              <a:cxnLst/>
              <a:rect l="l" t="t" r="r" b="b"/>
              <a:pathLst>
                <a:path w="572" h="2606" extrusionOk="0">
                  <a:moveTo>
                    <a:pt x="96" y="1"/>
                  </a:moveTo>
                  <a:lnTo>
                    <a:pt x="0" y="11"/>
                  </a:lnTo>
                  <a:lnTo>
                    <a:pt x="339" y="2605"/>
                  </a:lnTo>
                  <a:lnTo>
                    <a:pt x="572" y="2563"/>
                  </a:lnTo>
                  <a:lnTo>
                    <a:pt x="551" y="2467"/>
                  </a:lnTo>
                  <a:lnTo>
                    <a:pt x="424" y="24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5668925" y="3064600"/>
              <a:ext cx="20125" cy="41300"/>
            </a:xfrm>
            <a:custGeom>
              <a:avLst/>
              <a:gdLst/>
              <a:ahLst/>
              <a:cxnLst/>
              <a:rect l="l" t="t" r="r" b="b"/>
              <a:pathLst>
                <a:path w="805" h="1652" extrusionOk="0">
                  <a:moveTo>
                    <a:pt x="74" y="0"/>
                  </a:moveTo>
                  <a:lnTo>
                    <a:pt x="0" y="10"/>
                  </a:lnTo>
                  <a:lnTo>
                    <a:pt x="64" y="328"/>
                  </a:lnTo>
                  <a:cubicBezTo>
                    <a:pt x="85" y="402"/>
                    <a:pt x="106" y="476"/>
                    <a:pt x="148" y="540"/>
                  </a:cubicBezTo>
                  <a:cubicBezTo>
                    <a:pt x="191" y="603"/>
                    <a:pt x="243" y="657"/>
                    <a:pt x="307" y="699"/>
                  </a:cubicBezTo>
                  <a:cubicBezTo>
                    <a:pt x="434" y="784"/>
                    <a:pt x="518" y="911"/>
                    <a:pt x="551" y="1059"/>
                  </a:cubicBezTo>
                  <a:lnTo>
                    <a:pt x="656" y="1641"/>
                  </a:lnTo>
                  <a:lnTo>
                    <a:pt x="805" y="1652"/>
                  </a:lnTo>
                  <a:lnTo>
                    <a:pt x="805" y="1652"/>
                  </a:lnTo>
                  <a:lnTo>
                    <a:pt x="678" y="995"/>
                  </a:lnTo>
                  <a:cubicBezTo>
                    <a:pt x="603" y="582"/>
                    <a:pt x="370" y="233"/>
                    <a:pt x="7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5605650" y="3075700"/>
              <a:ext cx="10350" cy="45275"/>
            </a:xfrm>
            <a:custGeom>
              <a:avLst/>
              <a:gdLst/>
              <a:ahLst/>
              <a:cxnLst/>
              <a:rect l="l" t="t" r="r" b="b"/>
              <a:pathLst>
                <a:path w="414" h="1811" extrusionOk="0">
                  <a:moveTo>
                    <a:pt x="339" y="1"/>
                  </a:moveTo>
                  <a:lnTo>
                    <a:pt x="265" y="11"/>
                  </a:lnTo>
                  <a:cubicBezTo>
                    <a:pt x="75" y="340"/>
                    <a:pt x="0" y="742"/>
                    <a:pt x="75" y="1154"/>
                  </a:cubicBezTo>
                  <a:lnTo>
                    <a:pt x="202" y="1811"/>
                  </a:lnTo>
                  <a:lnTo>
                    <a:pt x="308" y="1758"/>
                  </a:lnTo>
                  <a:lnTo>
                    <a:pt x="223" y="1176"/>
                  </a:lnTo>
                  <a:cubicBezTo>
                    <a:pt x="191" y="1027"/>
                    <a:pt x="223" y="869"/>
                    <a:pt x="308" y="742"/>
                  </a:cubicBezTo>
                  <a:cubicBezTo>
                    <a:pt x="350" y="678"/>
                    <a:pt x="381" y="615"/>
                    <a:pt x="392" y="540"/>
                  </a:cubicBezTo>
                  <a:cubicBezTo>
                    <a:pt x="414" y="467"/>
                    <a:pt x="414" y="392"/>
                    <a:pt x="392" y="318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5609350" y="3059550"/>
              <a:ext cx="74400" cy="48200"/>
            </a:xfrm>
            <a:custGeom>
              <a:avLst/>
              <a:gdLst/>
              <a:ahLst/>
              <a:cxnLst/>
              <a:rect l="l" t="t" r="r" b="b"/>
              <a:pathLst>
                <a:path w="2976" h="1928" extrusionOk="0">
                  <a:moveTo>
                    <a:pt x="2973" y="1353"/>
                  </a:moveTo>
                  <a:lnTo>
                    <a:pt x="2976" y="1367"/>
                  </a:lnTo>
                  <a:cubicBezTo>
                    <a:pt x="2975" y="1362"/>
                    <a:pt x="2974" y="1358"/>
                    <a:pt x="2973" y="1353"/>
                  </a:cubicBezTo>
                  <a:close/>
                  <a:moveTo>
                    <a:pt x="1524" y="0"/>
                  </a:moveTo>
                  <a:cubicBezTo>
                    <a:pt x="1421" y="0"/>
                    <a:pt x="1316" y="12"/>
                    <a:pt x="1207" y="33"/>
                  </a:cubicBezTo>
                  <a:cubicBezTo>
                    <a:pt x="626" y="139"/>
                    <a:pt x="191" y="583"/>
                    <a:pt x="54" y="1123"/>
                  </a:cubicBezTo>
                  <a:cubicBezTo>
                    <a:pt x="1" y="1324"/>
                    <a:pt x="1" y="1546"/>
                    <a:pt x="43" y="1758"/>
                  </a:cubicBezTo>
                  <a:lnTo>
                    <a:pt x="74" y="1924"/>
                  </a:lnTo>
                  <a:lnTo>
                    <a:pt x="74" y="1924"/>
                  </a:lnTo>
                  <a:cubicBezTo>
                    <a:pt x="33" y="1704"/>
                    <a:pt x="33" y="1493"/>
                    <a:pt x="85" y="1282"/>
                  </a:cubicBezTo>
                  <a:cubicBezTo>
                    <a:pt x="223" y="753"/>
                    <a:pt x="657" y="308"/>
                    <a:pt x="1240" y="202"/>
                  </a:cubicBezTo>
                  <a:cubicBezTo>
                    <a:pt x="1339" y="177"/>
                    <a:pt x="1434" y="167"/>
                    <a:pt x="1528" y="167"/>
                  </a:cubicBezTo>
                  <a:cubicBezTo>
                    <a:pt x="1595" y="167"/>
                    <a:pt x="1661" y="172"/>
                    <a:pt x="1727" y="181"/>
                  </a:cubicBezTo>
                  <a:cubicBezTo>
                    <a:pt x="1949" y="212"/>
                    <a:pt x="2171" y="297"/>
                    <a:pt x="2351" y="424"/>
                  </a:cubicBezTo>
                  <a:cubicBezTo>
                    <a:pt x="2665" y="633"/>
                    <a:pt x="2896" y="957"/>
                    <a:pt x="2973" y="1353"/>
                  </a:cubicBezTo>
                  <a:lnTo>
                    <a:pt x="2973" y="1353"/>
                  </a:lnTo>
                  <a:lnTo>
                    <a:pt x="2944" y="1197"/>
                  </a:lnTo>
                  <a:cubicBezTo>
                    <a:pt x="2870" y="795"/>
                    <a:pt x="2637" y="466"/>
                    <a:pt x="2320" y="255"/>
                  </a:cubicBezTo>
                  <a:cubicBezTo>
                    <a:pt x="2129" y="128"/>
                    <a:pt x="1917" y="43"/>
                    <a:pt x="1694" y="12"/>
                  </a:cubicBezTo>
                  <a:cubicBezTo>
                    <a:pt x="1638" y="4"/>
                    <a:pt x="1581" y="0"/>
                    <a:pt x="1524" y="0"/>
                  </a:cubicBezTo>
                  <a:close/>
                  <a:moveTo>
                    <a:pt x="74" y="1924"/>
                  </a:moveTo>
                  <a:lnTo>
                    <a:pt x="74" y="1924"/>
                  </a:lnTo>
                  <a:cubicBezTo>
                    <a:pt x="75" y="1925"/>
                    <a:pt x="75" y="1926"/>
                    <a:pt x="75" y="1927"/>
                  </a:cubicBezTo>
                  <a:lnTo>
                    <a:pt x="74" y="1924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5676575" y="3100075"/>
              <a:ext cx="27300" cy="25800"/>
            </a:xfrm>
            <a:custGeom>
              <a:avLst/>
              <a:gdLst/>
              <a:ahLst/>
              <a:cxnLst/>
              <a:rect l="l" t="t" r="r" b="b"/>
              <a:pathLst>
                <a:path w="1092" h="1032" extrusionOk="0">
                  <a:moveTo>
                    <a:pt x="621" y="0"/>
                  </a:moveTo>
                  <a:cubicBezTo>
                    <a:pt x="596" y="0"/>
                    <a:pt x="569" y="3"/>
                    <a:pt x="541" y="10"/>
                  </a:cubicBezTo>
                  <a:cubicBezTo>
                    <a:pt x="276" y="73"/>
                    <a:pt x="1" y="455"/>
                    <a:pt x="64" y="720"/>
                  </a:cubicBezTo>
                  <a:cubicBezTo>
                    <a:pt x="107" y="941"/>
                    <a:pt x="279" y="1032"/>
                    <a:pt x="483" y="1032"/>
                  </a:cubicBezTo>
                  <a:cubicBezTo>
                    <a:pt x="532" y="1032"/>
                    <a:pt x="584" y="1026"/>
                    <a:pt x="636" y="1016"/>
                  </a:cubicBezTo>
                  <a:cubicBezTo>
                    <a:pt x="911" y="953"/>
                    <a:pt x="1092" y="751"/>
                    <a:pt x="1028" y="476"/>
                  </a:cubicBezTo>
                  <a:cubicBezTo>
                    <a:pt x="980" y="238"/>
                    <a:pt x="847" y="0"/>
                    <a:pt x="62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5687450" y="3105875"/>
              <a:ext cx="7425" cy="10625"/>
            </a:xfrm>
            <a:custGeom>
              <a:avLst/>
              <a:gdLst/>
              <a:ahLst/>
              <a:cxnLst/>
              <a:rect l="l" t="t" r="r" b="b"/>
              <a:pathLst>
                <a:path w="297" h="425" extrusionOk="0">
                  <a:moveTo>
                    <a:pt x="212" y="1"/>
                  </a:moveTo>
                  <a:lnTo>
                    <a:pt x="0" y="371"/>
                  </a:lnTo>
                  <a:lnTo>
                    <a:pt x="85" y="424"/>
                  </a:lnTo>
                  <a:lnTo>
                    <a:pt x="297" y="5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5656625" y="3084750"/>
              <a:ext cx="15900" cy="6700"/>
            </a:xfrm>
            <a:custGeom>
              <a:avLst/>
              <a:gdLst/>
              <a:ahLst/>
              <a:cxnLst/>
              <a:rect l="l" t="t" r="r" b="b"/>
              <a:pathLst>
                <a:path w="636" h="268" extrusionOk="0">
                  <a:moveTo>
                    <a:pt x="350" y="1"/>
                  </a:moveTo>
                  <a:cubicBezTo>
                    <a:pt x="215" y="1"/>
                    <a:pt x="70" y="46"/>
                    <a:pt x="36" y="136"/>
                  </a:cubicBezTo>
                  <a:cubicBezTo>
                    <a:pt x="0" y="220"/>
                    <a:pt x="154" y="267"/>
                    <a:pt x="311" y="267"/>
                  </a:cubicBezTo>
                  <a:cubicBezTo>
                    <a:pt x="472" y="267"/>
                    <a:pt x="635" y="217"/>
                    <a:pt x="598" y="105"/>
                  </a:cubicBezTo>
                  <a:cubicBezTo>
                    <a:pt x="578" y="35"/>
                    <a:pt x="468" y="1"/>
                    <a:pt x="3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5618175" y="3093450"/>
              <a:ext cx="16025" cy="8050"/>
            </a:xfrm>
            <a:custGeom>
              <a:avLst/>
              <a:gdLst/>
              <a:ahLst/>
              <a:cxnLst/>
              <a:rect l="l" t="t" r="r" b="b"/>
              <a:pathLst>
                <a:path w="641" h="322" extrusionOk="0">
                  <a:moveTo>
                    <a:pt x="396" y="0"/>
                  </a:moveTo>
                  <a:cubicBezTo>
                    <a:pt x="225" y="0"/>
                    <a:pt x="0" y="117"/>
                    <a:pt x="7" y="233"/>
                  </a:cubicBezTo>
                  <a:cubicBezTo>
                    <a:pt x="13" y="296"/>
                    <a:pt x="66" y="321"/>
                    <a:pt x="137" y="321"/>
                  </a:cubicBezTo>
                  <a:cubicBezTo>
                    <a:pt x="324" y="321"/>
                    <a:pt x="640" y="145"/>
                    <a:pt x="548" y="53"/>
                  </a:cubicBezTo>
                  <a:cubicBezTo>
                    <a:pt x="514" y="16"/>
                    <a:pt x="458" y="0"/>
                    <a:pt x="396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5655400" y="310310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297" y="1"/>
                  </a:moveTo>
                  <a:cubicBezTo>
                    <a:pt x="280" y="1"/>
                    <a:pt x="262" y="2"/>
                    <a:pt x="245" y="6"/>
                  </a:cubicBezTo>
                  <a:cubicBezTo>
                    <a:pt x="181" y="16"/>
                    <a:pt x="12" y="80"/>
                    <a:pt x="1" y="418"/>
                  </a:cubicBezTo>
                  <a:lnTo>
                    <a:pt x="128" y="418"/>
                  </a:lnTo>
                  <a:cubicBezTo>
                    <a:pt x="128" y="249"/>
                    <a:pt x="181" y="143"/>
                    <a:pt x="276" y="122"/>
                  </a:cubicBezTo>
                  <a:cubicBezTo>
                    <a:pt x="281" y="121"/>
                    <a:pt x="286" y="121"/>
                    <a:pt x="292" y="121"/>
                  </a:cubicBezTo>
                  <a:cubicBezTo>
                    <a:pt x="366" y="121"/>
                    <a:pt x="471" y="186"/>
                    <a:pt x="530" y="334"/>
                  </a:cubicBezTo>
                  <a:lnTo>
                    <a:pt x="647" y="281"/>
                  </a:lnTo>
                  <a:cubicBezTo>
                    <a:pt x="572" y="112"/>
                    <a:pt x="437" y="1"/>
                    <a:pt x="297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5623125" y="310945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304" y="1"/>
                  </a:moveTo>
                  <a:cubicBezTo>
                    <a:pt x="287" y="1"/>
                    <a:pt x="271" y="2"/>
                    <a:pt x="254" y="6"/>
                  </a:cubicBezTo>
                  <a:cubicBezTo>
                    <a:pt x="180" y="16"/>
                    <a:pt x="11" y="80"/>
                    <a:pt x="0" y="418"/>
                  </a:cubicBezTo>
                  <a:lnTo>
                    <a:pt x="127" y="418"/>
                  </a:lnTo>
                  <a:cubicBezTo>
                    <a:pt x="138" y="249"/>
                    <a:pt x="191" y="143"/>
                    <a:pt x="275" y="122"/>
                  </a:cubicBezTo>
                  <a:cubicBezTo>
                    <a:pt x="280" y="121"/>
                    <a:pt x="286" y="121"/>
                    <a:pt x="291" y="121"/>
                  </a:cubicBezTo>
                  <a:cubicBezTo>
                    <a:pt x="365" y="121"/>
                    <a:pt x="470" y="186"/>
                    <a:pt x="529" y="334"/>
                  </a:cubicBezTo>
                  <a:lnTo>
                    <a:pt x="646" y="281"/>
                  </a:lnTo>
                  <a:cubicBezTo>
                    <a:pt x="580" y="112"/>
                    <a:pt x="439" y="1"/>
                    <a:pt x="304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5631325" y="3162775"/>
              <a:ext cx="28875" cy="37350"/>
            </a:xfrm>
            <a:custGeom>
              <a:avLst/>
              <a:gdLst/>
              <a:ahLst/>
              <a:cxnLst/>
              <a:rect l="l" t="t" r="r" b="b"/>
              <a:pathLst>
                <a:path w="1155" h="1494" extrusionOk="0">
                  <a:moveTo>
                    <a:pt x="1" y="0"/>
                  </a:moveTo>
                  <a:cubicBezTo>
                    <a:pt x="1" y="1"/>
                    <a:pt x="276" y="1292"/>
                    <a:pt x="255" y="1324"/>
                  </a:cubicBezTo>
                  <a:lnTo>
                    <a:pt x="1154" y="1494"/>
                  </a:lnTo>
                  <a:lnTo>
                    <a:pt x="721" y="520"/>
                  </a:lnTo>
                  <a:cubicBezTo>
                    <a:pt x="657" y="371"/>
                    <a:pt x="540" y="255"/>
                    <a:pt x="392" y="1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5660175" y="3151925"/>
              <a:ext cx="33375" cy="48200"/>
            </a:xfrm>
            <a:custGeom>
              <a:avLst/>
              <a:gdLst/>
              <a:ahLst/>
              <a:cxnLst/>
              <a:rect l="l" t="t" r="r" b="b"/>
              <a:pathLst>
                <a:path w="1335" h="1928" extrusionOk="0">
                  <a:moveTo>
                    <a:pt x="1070" y="1"/>
                  </a:moveTo>
                  <a:lnTo>
                    <a:pt x="360" y="424"/>
                  </a:lnTo>
                  <a:cubicBezTo>
                    <a:pt x="159" y="540"/>
                    <a:pt x="32" y="752"/>
                    <a:pt x="32" y="985"/>
                  </a:cubicBezTo>
                  <a:lnTo>
                    <a:pt x="0" y="1928"/>
                  </a:lnTo>
                  <a:lnTo>
                    <a:pt x="0" y="1928"/>
                  </a:lnTo>
                  <a:lnTo>
                    <a:pt x="1334" y="1324"/>
                  </a:lnTo>
                  <a:cubicBezTo>
                    <a:pt x="1303" y="1303"/>
                    <a:pt x="1070" y="1"/>
                    <a:pt x="107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5660700" y="3212800"/>
              <a:ext cx="4000" cy="4275"/>
            </a:xfrm>
            <a:custGeom>
              <a:avLst/>
              <a:gdLst/>
              <a:ahLst/>
              <a:cxnLst/>
              <a:rect l="l" t="t" r="r" b="b"/>
              <a:pathLst>
                <a:path w="160" h="171" extrusionOk="0">
                  <a:moveTo>
                    <a:pt x="75" y="1"/>
                  </a:moveTo>
                  <a:cubicBezTo>
                    <a:pt x="33" y="1"/>
                    <a:pt x="0" y="32"/>
                    <a:pt x="0" y="86"/>
                  </a:cubicBezTo>
                  <a:cubicBezTo>
                    <a:pt x="0" y="128"/>
                    <a:pt x="33" y="170"/>
                    <a:pt x="75" y="170"/>
                  </a:cubicBezTo>
                  <a:cubicBezTo>
                    <a:pt x="127" y="170"/>
                    <a:pt x="160" y="128"/>
                    <a:pt x="160" y="86"/>
                  </a:cubicBezTo>
                  <a:cubicBezTo>
                    <a:pt x="160" y="32"/>
                    <a:pt x="127" y="1"/>
                    <a:pt x="7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5665450" y="32363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1"/>
                  </a:moveTo>
                  <a:cubicBezTo>
                    <a:pt x="43" y="1"/>
                    <a:pt x="1" y="43"/>
                    <a:pt x="1" y="85"/>
                  </a:cubicBezTo>
                  <a:cubicBezTo>
                    <a:pt x="1" y="139"/>
                    <a:pt x="43" y="170"/>
                    <a:pt x="86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5670500" y="3260175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85" y="1"/>
                  </a:moveTo>
                  <a:cubicBezTo>
                    <a:pt x="32" y="1"/>
                    <a:pt x="1" y="43"/>
                    <a:pt x="1" y="85"/>
                  </a:cubicBezTo>
                  <a:cubicBezTo>
                    <a:pt x="1" y="139"/>
                    <a:pt x="32" y="170"/>
                    <a:pt x="85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5718675" y="3214900"/>
              <a:ext cx="69100" cy="119700"/>
            </a:xfrm>
            <a:custGeom>
              <a:avLst/>
              <a:gdLst/>
              <a:ahLst/>
              <a:cxnLst/>
              <a:rect l="l" t="t" r="r" b="b"/>
              <a:pathLst>
                <a:path w="2764" h="4788" extrusionOk="0">
                  <a:moveTo>
                    <a:pt x="1832" y="0"/>
                  </a:moveTo>
                  <a:cubicBezTo>
                    <a:pt x="1468" y="0"/>
                    <a:pt x="1132" y="237"/>
                    <a:pt x="1027" y="605"/>
                  </a:cubicBezTo>
                  <a:lnTo>
                    <a:pt x="127" y="3717"/>
                  </a:lnTo>
                  <a:cubicBezTo>
                    <a:pt x="0" y="4162"/>
                    <a:pt x="254" y="4628"/>
                    <a:pt x="699" y="4755"/>
                  </a:cubicBezTo>
                  <a:cubicBezTo>
                    <a:pt x="777" y="4777"/>
                    <a:pt x="855" y="4787"/>
                    <a:pt x="932" y="4787"/>
                  </a:cubicBezTo>
                  <a:cubicBezTo>
                    <a:pt x="1296" y="4787"/>
                    <a:pt x="1632" y="4550"/>
                    <a:pt x="1737" y="4183"/>
                  </a:cubicBezTo>
                  <a:lnTo>
                    <a:pt x="2636" y="1081"/>
                  </a:lnTo>
                  <a:cubicBezTo>
                    <a:pt x="2763" y="637"/>
                    <a:pt x="2509" y="171"/>
                    <a:pt x="2064" y="33"/>
                  </a:cubicBezTo>
                  <a:cubicBezTo>
                    <a:pt x="1987" y="11"/>
                    <a:pt x="1909" y="0"/>
                    <a:pt x="183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5651700" y="3300925"/>
              <a:ext cx="103250" cy="59275"/>
            </a:xfrm>
            <a:custGeom>
              <a:avLst/>
              <a:gdLst/>
              <a:ahLst/>
              <a:cxnLst/>
              <a:rect l="l" t="t" r="r" b="b"/>
              <a:pathLst>
                <a:path w="4130" h="2371" extrusionOk="0">
                  <a:moveTo>
                    <a:pt x="3844" y="1"/>
                  </a:moveTo>
                  <a:lnTo>
                    <a:pt x="0" y="1356"/>
                  </a:lnTo>
                  <a:lnTo>
                    <a:pt x="753" y="2066"/>
                  </a:lnTo>
                  <a:cubicBezTo>
                    <a:pt x="964" y="2262"/>
                    <a:pt x="1235" y="2371"/>
                    <a:pt x="1516" y="2371"/>
                  </a:cubicBezTo>
                  <a:cubicBezTo>
                    <a:pt x="1614" y="2371"/>
                    <a:pt x="1713" y="2357"/>
                    <a:pt x="1811" y="2330"/>
                  </a:cubicBezTo>
                  <a:lnTo>
                    <a:pt x="4129" y="1716"/>
                  </a:lnTo>
                  <a:lnTo>
                    <a:pt x="3844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5613050" y="3285075"/>
              <a:ext cx="95050" cy="37600"/>
            </a:xfrm>
            <a:custGeom>
              <a:avLst/>
              <a:gdLst/>
              <a:ahLst/>
              <a:cxnLst/>
              <a:rect l="l" t="t" r="r" b="b"/>
              <a:pathLst>
                <a:path w="3802" h="1504" extrusionOk="0">
                  <a:moveTo>
                    <a:pt x="757" y="1"/>
                  </a:moveTo>
                  <a:cubicBezTo>
                    <a:pt x="344" y="1"/>
                    <a:pt x="1" y="337"/>
                    <a:pt x="1" y="762"/>
                  </a:cubicBezTo>
                  <a:cubicBezTo>
                    <a:pt x="12" y="1169"/>
                    <a:pt x="340" y="1503"/>
                    <a:pt x="754" y="1503"/>
                  </a:cubicBezTo>
                  <a:cubicBezTo>
                    <a:pt x="761" y="1503"/>
                    <a:pt x="767" y="1503"/>
                    <a:pt x="774" y="1503"/>
                  </a:cubicBezTo>
                  <a:lnTo>
                    <a:pt x="2828" y="1472"/>
                  </a:lnTo>
                  <a:cubicBezTo>
                    <a:pt x="3367" y="1461"/>
                    <a:pt x="3802" y="1016"/>
                    <a:pt x="3791" y="477"/>
                  </a:cubicBezTo>
                  <a:lnTo>
                    <a:pt x="880" y="11"/>
                  </a:lnTo>
                  <a:cubicBezTo>
                    <a:pt x="839" y="4"/>
                    <a:pt x="798" y="1"/>
                    <a:pt x="757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5688750" y="3279225"/>
              <a:ext cx="48725" cy="45475"/>
            </a:xfrm>
            <a:custGeom>
              <a:avLst/>
              <a:gdLst/>
              <a:ahLst/>
              <a:cxnLst/>
              <a:rect l="l" t="t" r="r" b="b"/>
              <a:pathLst>
                <a:path w="1949" h="1819" extrusionOk="0">
                  <a:moveTo>
                    <a:pt x="1864" y="1"/>
                  </a:moveTo>
                  <a:lnTo>
                    <a:pt x="96" y="721"/>
                  </a:lnTo>
                  <a:lnTo>
                    <a:pt x="1" y="1621"/>
                  </a:lnTo>
                  <a:cubicBezTo>
                    <a:pt x="1" y="1621"/>
                    <a:pt x="311" y="1819"/>
                    <a:pt x="620" y="1819"/>
                  </a:cubicBezTo>
                  <a:cubicBezTo>
                    <a:pt x="904" y="1819"/>
                    <a:pt x="1188" y="1651"/>
                    <a:pt x="1229" y="1007"/>
                  </a:cubicBezTo>
                  <a:lnTo>
                    <a:pt x="1409" y="605"/>
                  </a:lnTo>
                  <a:lnTo>
                    <a:pt x="1652" y="509"/>
                  </a:lnTo>
                  <a:cubicBezTo>
                    <a:pt x="1854" y="424"/>
                    <a:pt x="1949" y="202"/>
                    <a:pt x="1864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5709150" y="3291400"/>
              <a:ext cx="46325" cy="34975"/>
            </a:xfrm>
            <a:custGeom>
              <a:avLst/>
              <a:gdLst/>
              <a:ahLst/>
              <a:cxnLst/>
              <a:rect l="l" t="t" r="r" b="b"/>
              <a:pathLst>
                <a:path w="1853" h="1399" extrusionOk="0">
                  <a:moveTo>
                    <a:pt x="360" y="1"/>
                  </a:moveTo>
                  <a:lnTo>
                    <a:pt x="0" y="1250"/>
                  </a:lnTo>
                  <a:cubicBezTo>
                    <a:pt x="709" y="1325"/>
                    <a:pt x="1207" y="1398"/>
                    <a:pt x="1207" y="1398"/>
                  </a:cubicBezTo>
                  <a:cubicBezTo>
                    <a:pt x="1493" y="1198"/>
                    <a:pt x="1652" y="890"/>
                    <a:pt x="1747" y="636"/>
                  </a:cubicBezTo>
                  <a:lnTo>
                    <a:pt x="911" y="445"/>
                  </a:lnTo>
                  <a:cubicBezTo>
                    <a:pt x="1017" y="429"/>
                    <a:pt x="1125" y="423"/>
                    <a:pt x="1228" y="423"/>
                  </a:cubicBezTo>
                  <a:cubicBezTo>
                    <a:pt x="1462" y="423"/>
                    <a:pt x="1671" y="455"/>
                    <a:pt x="1789" y="478"/>
                  </a:cubicBezTo>
                  <a:cubicBezTo>
                    <a:pt x="1842" y="318"/>
                    <a:pt x="1853" y="202"/>
                    <a:pt x="1853" y="202"/>
                  </a:cubicBezTo>
                  <a:cubicBezTo>
                    <a:pt x="1017" y="12"/>
                    <a:pt x="360" y="1"/>
                    <a:pt x="36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5730850" y="3309150"/>
              <a:ext cx="20925" cy="5850"/>
            </a:xfrm>
            <a:custGeom>
              <a:avLst/>
              <a:gdLst/>
              <a:ahLst/>
              <a:cxnLst/>
              <a:rect l="l" t="t" r="r" b="b"/>
              <a:pathLst>
                <a:path w="837" h="234" extrusionOk="0">
                  <a:moveTo>
                    <a:pt x="11" y="1"/>
                  </a:moveTo>
                  <a:lnTo>
                    <a:pt x="0" y="95"/>
                  </a:lnTo>
                  <a:lnTo>
                    <a:pt x="826" y="233"/>
                  </a:lnTo>
                  <a:lnTo>
                    <a:pt x="836" y="13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5728200" y="3316550"/>
              <a:ext cx="18550" cy="6125"/>
            </a:xfrm>
            <a:custGeom>
              <a:avLst/>
              <a:gdLst/>
              <a:ahLst/>
              <a:cxnLst/>
              <a:rect l="l" t="t" r="r" b="b"/>
              <a:pathLst>
                <a:path w="742" h="245" extrusionOk="0">
                  <a:moveTo>
                    <a:pt x="22" y="1"/>
                  </a:moveTo>
                  <a:lnTo>
                    <a:pt x="1" y="86"/>
                  </a:lnTo>
                  <a:lnTo>
                    <a:pt x="720" y="244"/>
                  </a:lnTo>
                  <a:lnTo>
                    <a:pt x="742" y="149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5742750" y="3560600"/>
              <a:ext cx="42125" cy="50825"/>
            </a:xfrm>
            <a:custGeom>
              <a:avLst/>
              <a:gdLst/>
              <a:ahLst/>
              <a:cxnLst/>
              <a:rect l="l" t="t" r="r" b="b"/>
              <a:pathLst>
                <a:path w="1685" h="2033" extrusionOk="0">
                  <a:moveTo>
                    <a:pt x="127" y="0"/>
                  </a:moveTo>
                  <a:lnTo>
                    <a:pt x="0" y="2033"/>
                  </a:lnTo>
                  <a:lnTo>
                    <a:pt x="1557" y="203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571072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1314" y="1"/>
                  </a:moveTo>
                  <a:cubicBezTo>
                    <a:pt x="1260" y="181"/>
                    <a:pt x="1165" y="339"/>
                    <a:pt x="1038" y="467"/>
                  </a:cubicBezTo>
                  <a:cubicBezTo>
                    <a:pt x="985" y="520"/>
                    <a:pt x="921" y="572"/>
                    <a:pt x="858" y="615"/>
                  </a:cubicBezTo>
                  <a:cubicBezTo>
                    <a:pt x="773" y="668"/>
                    <a:pt x="689" y="721"/>
                    <a:pt x="594" y="753"/>
                  </a:cubicBezTo>
                  <a:lnTo>
                    <a:pt x="498" y="784"/>
                  </a:lnTo>
                  <a:cubicBezTo>
                    <a:pt x="286" y="859"/>
                    <a:pt x="117" y="1007"/>
                    <a:pt x="1" y="1186"/>
                  </a:cubicBezTo>
                  <a:lnTo>
                    <a:pt x="2923" y="1186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5842275" y="3560600"/>
              <a:ext cx="51625" cy="50825"/>
            </a:xfrm>
            <a:custGeom>
              <a:avLst/>
              <a:gdLst/>
              <a:ahLst/>
              <a:cxnLst/>
              <a:rect l="l" t="t" r="r" b="b"/>
              <a:pathLst>
                <a:path w="2065" h="2033" extrusionOk="0">
                  <a:moveTo>
                    <a:pt x="0" y="0"/>
                  </a:moveTo>
                  <a:lnTo>
                    <a:pt x="508" y="2033"/>
                  </a:lnTo>
                  <a:lnTo>
                    <a:pt x="2065" y="203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582797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943" y="1"/>
                  </a:moveTo>
                  <a:cubicBezTo>
                    <a:pt x="943" y="181"/>
                    <a:pt x="901" y="339"/>
                    <a:pt x="816" y="467"/>
                  </a:cubicBezTo>
                  <a:cubicBezTo>
                    <a:pt x="784" y="520"/>
                    <a:pt x="731" y="572"/>
                    <a:pt x="678" y="615"/>
                  </a:cubicBezTo>
                  <a:cubicBezTo>
                    <a:pt x="614" y="668"/>
                    <a:pt x="541" y="721"/>
                    <a:pt x="456" y="753"/>
                  </a:cubicBezTo>
                  <a:lnTo>
                    <a:pt x="371" y="784"/>
                  </a:lnTo>
                  <a:cubicBezTo>
                    <a:pt x="191" y="859"/>
                    <a:pt x="64" y="1007"/>
                    <a:pt x="0" y="1186"/>
                  </a:cubicBezTo>
                  <a:lnTo>
                    <a:pt x="2922" y="1186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5772125" y="3331650"/>
              <a:ext cx="57450" cy="46075"/>
            </a:xfrm>
            <a:custGeom>
              <a:avLst/>
              <a:gdLst/>
              <a:ahLst/>
              <a:cxnLst/>
              <a:rect l="l" t="t" r="r" b="b"/>
              <a:pathLst>
                <a:path w="2298" h="1843" extrusionOk="0">
                  <a:moveTo>
                    <a:pt x="1" y="0"/>
                  </a:moveTo>
                  <a:lnTo>
                    <a:pt x="1" y="1842"/>
                  </a:lnTo>
                  <a:lnTo>
                    <a:pt x="2298" y="1842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5736925" y="3328200"/>
              <a:ext cx="70700" cy="259150"/>
            </a:xfrm>
            <a:custGeom>
              <a:avLst/>
              <a:gdLst/>
              <a:ahLst/>
              <a:cxnLst/>
              <a:rect l="l" t="t" r="r" b="b"/>
              <a:pathLst>
                <a:path w="2828" h="10366" extrusionOk="0">
                  <a:moveTo>
                    <a:pt x="668" y="1"/>
                  </a:moveTo>
                  <a:lnTo>
                    <a:pt x="0" y="10365"/>
                  </a:lnTo>
                  <a:lnTo>
                    <a:pt x="2181" y="1036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5809725" y="3328200"/>
              <a:ext cx="81000" cy="257825"/>
            </a:xfrm>
            <a:custGeom>
              <a:avLst/>
              <a:gdLst/>
              <a:ahLst/>
              <a:cxnLst/>
              <a:rect l="l" t="t" r="r" b="b"/>
              <a:pathLst>
                <a:path w="3240" h="10313" extrusionOk="0">
                  <a:moveTo>
                    <a:pt x="0" y="1"/>
                  </a:moveTo>
                  <a:lnTo>
                    <a:pt x="212" y="4998"/>
                  </a:lnTo>
                  <a:lnTo>
                    <a:pt x="1302" y="10313"/>
                  </a:lnTo>
                  <a:lnTo>
                    <a:pt x="3240" y="10164"/>
                  </a:lnTo>
                  <a:lnTo>
                    <a:pt x="2340" y="4923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5737975" y="3198125"/>
              <a:ext cx="142325" cy="153400"/>
            </a:xfrm>
            <a:custGeom>
              <a:avLst/>
              <a:gdLst/>
              <a:ahLst/>
              <a:cxnLst/>
              <a:rect l="l" t="t" r="r" b="b"/>
              <a:pathLst>
                <a:path w="5693" h="6136" extrusionOk="0">
                  <a:moveTo>
                    <a:pt x="2486" y="0"/>
                  </a:moveTo>
                  <a:cubicBezTo>
                    <a:pt x="2076" y="0"/>
                    <a:pt x="1613" y="56"/>
                    <a:pt x="1092" y="175"/>
                  </a:cubicBezTo>
                  <a:cubicBezTo>
                    <a:pt x="1" y="1689"/>
                    <a:pt x="361" y="6135"/>
                    <a:pt x="361" y="6135"/>
                  </a:cubicBezTo>
                  <a:lnTo>
                    <a:pt x="5315" y="6093"/>
                  </a:lnTo>
                  <a:cubicBezTo>
                    <a:pt x="5691" y="3371"/>
                    <a:pt x="5692" y="0"/>
                    <a:pt x="2486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5771325" y="3158250"/>
              <a:ext cx="45825" cy="49850"/>
            </a:xfrm>
            <a:custGeom>
              <a:avLst/>
              <a:gdLst/>
              <a:ahLst/>
              <a:cxnLst/>
              <a:rect l="l" t="t" r="r" b="b"/>
              <a:pathLst>
                <a:path w="1833" h="1994" extrusionOk="0">
                  <a:moveTo>
                    <a:pt x="912" y="0"/>
                  </a:moveTo>
                  <a:cubicBezTo>
                    <a:pt x="894" y="0"/>
                    <a:pt x="877" y="1"/>
                    <a:pt x="859" y="2"/>
                  </a:cubicBezTo>
                  <a:cubicBezTo>
                    <a:pt x="372" y="23"/>
                    <a:pt x="1" y="489"/>
                    <a:pt x="33" y="1028"/>
                  </a:cubicBezTo>
                  <a:cubicBezTo>
                    <a:pt x="63" y="1561"/>
                    <a:pt x="5" y="1994"/>
                    <a:pt x="441" y="1994"/>
                  </a:cubicBezTo>
                  <a:cubicBezTo>
                    <a:pt x="456" y="1994"/>
                    <a:pt x="472" y="1993"/>
                    <a:pt x="488" y="1992"/>
                  </a:cubicBezTo>
                  <a:cubicBezTo>
                    <a:pt x="975" y="1971"/>
                    <a:pt x="1833" y="1473"/>
                    <a:pt x="1801" y="934"/>
                  </a:cubicBezTo>
                  <a:cubicBezTo>
                    <a:pt x="1770" y="403"/>
                    <a:pt x="1376" y="0"/>
                    <a:pt x="9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5723225" y="3119500"/>
              <a:ext cx="93125" cy="68175"/>
            </a:xfrm>
            <a:custGeom>
              <a:avLst/>
              <a:gdLst/>
              <a:ahLst/>
              <a:cxnLst/>
              <a:rect l="l" t="t" r="r" b="b"/>
              <a:pathLst>
                <a:path w="3725" h="2727" extrusionOk="0">
                  <a:moveTo>
                    <a:pt x="1625" y="1"/>
                  </a:moveTo>
                  <a:cubicBezTo>
                    <a:pt x="609" y="1"/>
                    <a:pt x="0" y="871"/>
                    <a:pt x="51" y="1721"/>
                  </a:cubicBezTo>
                  <a:lnTo>
                    <a:pt x="115" y="2727"/>
                  </a:lnTo>
                  <a:lnTo>
                    <a:pt x="3725" y="2526"/>
                  </a:lnTo>
                  <a:lnTo>
                    <a:pt x="3672" y="1520"/>
                  </a:lnTo>
                  <a:cubicBezTo>
                    <a:pt x="3621" y="659"/>
                    <a:pt x="2844" y="2"/>
                    <a:pt x="1897" y="2"/>
                  </a:cubicBezTo>
                  <a:cubicBezTo>
                    <a:pt x="1854" y="2"/>
                    <a:pt x="1810" y="3"/>
                    <a:pt x="1766" y="6"/>
                  </a:cubicBezTo>
                  <a:cubicBezTo>
                    <a:pt x="1718" y="3"/>
                    <a:pt x="1671" y="1"/>
                    <a:pt x="162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5756775" y="3174700"/>
              <a:ext cx="56675" cy="51750"/>
            </a:xfrm>
            <a:custGeom>
              <a:avLst/>
              <a:gdLst/>
              <a:ahLst/>
              <a:cxnLst/>
              <a:rect l="l" t="t" r="r" b="b"/>
              <a:pathLst>
                <a:path w="2267" h="2070" extrusionOk="0">
                  <a:moveTo>
                    <a:pt x="1208" y="0"/>
                  </a:moveTo>
                  <a:lnTo>
                    <a:pt x="1" y="339"/>
                  </a:lnTo>
                  <a:lnTo>
                    <a:pt x="64" y="434"/>
                  </a:lnTo>
                  <a:lnTo>
                    <a:pt x="827" y="1483"/>
                  </a:lnTo>
                  <a:lnTo>
                    <a:pt x="1081" y="1831"/>
                  </a:lnTo>
                  <a:cubicBezTo>
                    <a:pt x="1193" y="1984"/>
                    <a:pt x="1366" y="2070"/>
                    <a:pt x="1545" y="2070"/>
                  </a:cubicBezTo>
                  <a:cubicBezTo>
                    <a:pt x="1602" y="2070"/>
                    <a:pt x="1660" y="2061"/>
                    <a:pt x="1716" y="2043"/>
                  </a:cubicBezTo>
                  <a:cubicBezTo>
                    <a:pt x="2107" y="1937"/>
                    <a:pt x="2267" y="1461"/>
                    <a:pt x="2034" y="1133"/>
                  </a:cubicBezTo>
                  <a:lnTo>
                    <a:pt x="1949" y="1017"/>
                  </a:lnTo>
                  <a:lnTo>
                    <a:pt x="1229" y="32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5757850" y="3175475"/>
              <a:ext cx="47650" cy="36300"/>
            </a:xfrm>
            <a:custGeom>
              <a:avLst/>
              <a:gdLst/>
              <a:ahLst/>
              <a:cxnLst/>
              <a:rect l="l" t="t" r="r" b="b"/>
              <a:pathLst>
                <a:path w="1906" h="1452" extrusionOk="0">
                  <a:moveTo>
                    <a:pt x="1186" y="1"/>
                  </a:moveTo>
                  <a:lnTo>
                    <a:pt x="0" y="339"/>
                  </a:lnTo>
                  <a:lnTo>
                    <a:pt x="21" y="403"/>
                  </a:lnTo>
                  <a:lnTo>
                    <a:pt x="784" y="1452"/>
                  </a:lnTo>
                  <a:cubicBezTo>
                    <a:pt x="1217" y="1303"/>
                    <a:pt x="1408" y="1229"/>
                    <a:pt x="1906" y="986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5755975" y="3174175"/>
              <a:ext cx="41325" cy="110900"/>
            </a:xfrm>
            <a:custGeom>
              <a:avLst/>
              <a:gdLst/>
              <a:ahLst/>
              <a:cxnLst/>
              <a:rect l="l" t="t" r="r" b="b"/>
              <a:pathLst>
                <a:path w="1653" h="4436" extrusionOk="0">
                  <a:moveTo>
                    <a:pt x="1546" y="0"/>
                  </a:moveTo>
                  <a:cubicBezTo>
                    <a:pt x="1" y="1186"/>
                    <a:pt x="75" y="4426"/>
                    <a:pt x="75" y="4426"/>
                  </a:cubicBezTo>
                  <a:lnTo>
                    <a:pt x="1652" y="4436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5793850" y="3278700"/>
              <a:ext cx="6900" cy="19350"/>
            </a:xfrm>
            <a:custGeom>
              <a:avLst/>
              <a:gdLst/>
              <a:ahLst/>
              <a:cxnLst/>
              <a:rect l="l" t="t" r="r" b="b"/>
              <a:pathLst>
                <a:path w="276" h="774" extrusionOk="0">
                  <a:moveTo>
                    <a:pt x="127" y="1"/>
                  </a:moveTo>
                  <a:lnTo>
                    <a:pt x="0" y="22"/>
                  </a:lnTo>
                  <a:lnTo>
                    <a:pt x="148" y="774"/>
                  </a:lnTo>
                  <a:lnTo>
                    <a:pt x="275" y="753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5756250" y="3276575"/>
              <a:ext cx="5050" cy="21475"/>
            </a:xfrm>
            <a:custGeom>
              <a:avLst/>
              <a:gdLst/>
              <a:ahLst/>
              <a:cxnLst/>
              <a:rect l="l" t="t" r="r" b="b"/>
              <a:pathLst>
                <a:path w="202" h="859" extrusionOk="0">
                  <a:moveTo>
                    <a:pt x="74" y="1"/>
                  </a:moveTo>
                  <a:lnTo>
                    <a:pt x="1" y="838"/>
                  </a:lnTo>
                  <a:lnTo>
                    <a:pt x="128" y="859"/>
                  </a:lnTo>
                  <a:lnTo>
                    <a:pt x="201" y="22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5785625" y="3278450"/>
              <a:ext cx="4800" cy="20150"/>
            </a:xfrm>
            <a:custGeom>
              <a:avLst/>
              <a:gdLst/>
              <a:ahLst/>
              <a:cxnLst/>
              <a:rect l="l" t="t" r="r" b="b"/>
              <a:pathLst>
                <a:path w="192" h="806" extrusionOk="0">
                  <a:moveTo>
                    <a:pt x="117" y="0"/>
                  </a:moveTo>
                  <a:lnTo>
                    <a:pt x="0" y="11"/>
                  </a:lnTo>
                  <a:lnTo>
                    <a:pt x="64" y="805"/>
                  </a:lnTo>
                  <a:lnTo>
                    <a:pt x="191" y="79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5776100" y="3277400"/>
              <a:ext cx="2950" cy="20375"/>
            </a:xfrm>
            <a:custGeom>
              <a:avLst/>
              <a:gdLst/>
              <a:ahLst/>
              <a:cxnLst/>
              <a:rect l="l" t="t" r="r" b="b"/>
              <a:pathLst>
                <a:path w="118" h="815" extrusionOk="0">
                  <a:moveTo>
                    <a:pt x="0" y="0"/>
                  </a:moveTo>
                  <a:lnTo>
                    <a:pt x="0" y="815"/>
                  </a:lnTo>
                  <a:lnTo>
                    <a:pt x="117" y="81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5766050" y="3277650"/>
              <a:ext cx="3725" cy="20400"/>
            </a:xfrm>
            <a:custGeom>
              <a:avLst/>
              <a:gdLst/>
              <a:ahLst/>
              <a:cxnLst/>
              <a:rect l="l" t="t" r="r" b="b"/>
              <a:pathLst>
                <a:path w="149" h="816" extrusionOk="0">
                  <a:moveTo>
                    <a:pt x="21" y="0"/>
                  </a:moveTo>
                  <a:lnTo>
                    <a:pt x="0" y="816"/>
                  </a:lnTo>
                  <a:lnTo>
                    <a:pt x="127" y="816"/>
                  </a:lnTo>
                  <a:lnTo>
                    <a:pt x="148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749025" y="3182875"/>
              <a:ext cx="95075" cy="53450"/>
            </a:xfrm>
            <a:custGeom>
              <a:avLst/>
              <a:gdLst/>
              <a:ahLst/>
              <a:cxnLst/>
              <a:rect l="l" t="t" r="r" b="b"/>
              <a:pathLst>
                <a:path w="3803" h="2138" extrusionOk="0">
                  <a:moveTo>
                    <a:pt x="2474" y="1"/>
                  </a:moveTo>
                  <a:cubicBezTo>
                    <a:pt x="2458" y="1"/>
                    <a:pt x="2449" y="1"/>
                    <a:pt x="2449" y="1"/>
                  </a:cubicBezTo>
                  <a:lnTo>
                    <a:pt x="194" y="933"/>
                  </a:lnTo>
                  <a:cubicBezTo>
                    <a:pt x="0" y="1794"/>
                    <a:pt x="648" y="2138"/>
                    <a:pt x="1415" y="2138"/>
                  </a:cubicBezTo>
                  <a:cubicBezTo>
                    <a:pt x="2242" y="2138"/>
                    <a:pt x="3209" y="1738"/>
                    <a:pt x="3412" y="1156"/>
                  </a:cubicBezTo>
                  <a:cubicBezTo>
                    <a:pt x="3802" y="45"/>
                    <a:pt x="2660" y="1"/>
                    <a:pt x="2474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5792500" y="3169625"/>
              <a:ext cx="24375" cy="23950"/>
            </a:xfrm>
            <a:custGeom>
              <a:avLst/>
              <a:gdLst/>
              <a:ahLst/>
              <a:cxnLst/>
              <a:rect l="l" t="t" r="r" b="b"/>
              <a:pathLst>
                <a:path w="975" h="958" extrusionOk="0">
                  <a:moveTo>
                    <a:pt x="590" y="1"/>
                  </a:moveTo>
                  <a:cubicBezTo>
                    <a:pt x="581" y="1"/>
                    <a:pt x="572" y="1"/>
                    <a:pt x="562" y="2"/>
                  </a:cubicBezTo>
                  <a:cubicBezTo>
                    <a:pt x="297" y="23"/>
                    <a:pt x="1" y="341"/>
                    <a:pt x="22" y="606"/>
                  </a:cubicBezTo>
                  <a:cubicBezTo>
                    <a:pt x="41" y="848"/>
                    <a:pt x="230" y="957"/>
                    <a:pt x="458" y="957"/>
                  </a:cubicBezTo>
                  <a:cubicBezTo>
                    <a:pt x="478" y="957"/>
                    <a:pt x="499" y="956"/>
                    <a:pt x="520" y="955"/>
                  </a:cubicBezTo>
                  <a:cubicBezTo>
                    <a:pt x="784" y="933"/>
                    <a:pt x="975" y="764"/>
                    <a:pt x="954" y="500"/>
                  </a:cubicBezTo>
                  <a:cubicBezTo>
                    <a:pt x="933" y="255"/>
                    <a:pt x="825" y="1"/>
                    <a:pt x="59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5802025" y="3175225"/>
              <a:ext cx="7975" cy="9550"/>
            </a:xfrm>
            <a:custGeom>
              <a:avLst/>
              <a:gdLst/>
              <a:ahLst/>
              <a:cxnLst/>
              <a:rect l="l" t="t" r="r" b="b"/>
              <a:pathLst>
                <a:path w="319" h="382" extrusionOk="0">
                  <a:moveTo>
                    <a:pt x="245" y="1"/>
                  </a:moveTo>
                  <a:lnTo>
                    <a:pt x="1" y="318"/>
                  </a:lnTo>
                  <a:lnTo>
                    <a:pt x="75" y="382"/>
                  </a:lnTo>
                  <a:lnTo>
                    <a:pt x="318" y="5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5724500" y="3173875"/>
              <a:ext cx="24100" cy="23600"/>
            </a:xfrm>
            <a:custGeom>
              <a:avLst/>
              <a:gdLst/>
              <a:ahLst/>
              <a:cxnLst/>
              <a:rect l="l" t="t" r="r" b="b"/>
              <a:pathLst>
                <a:path w="964" h="944" extrusionOk="0">
                  <a:moveTo>
                    <a:pt x="363" y="1"/>
                  </a:moveTo>
                  <a:cubicBezTo>
                    <a:pt x="358" y="1"/>
                    <a:pt x="354" y="1"/>
                    <a:pt x="349" y="1"/>
                  </a:cubicBezTo>
                  <a:cubicBezTo>
                    <a:pt x="85" y="12"/>
                    <a:pt x="0" y="276"/>
                    <a:pt x="10" y="542"/>
                  </a:cubicBezTo>
                  <a:cubicBezTo>
                    <a:pt x="21" y="806"/>
                    <a:pt x="233" y="944"/>
                    <a:pt x="497" y="944"/>
                  </a:cubicBezTo>
                  <a:cubicBezTo>
                    <a:pt x="752" y="933"/>
                    <a:pt x="963" y="796"/>
                    <a:pt x="953" y="542"/>
                  </a:cubicBezTo>
                  <a:cubicBezTo>
                    <a:pt x="942" y="281"/>
                    <a:pt x="626" y="1"/>
                    <a:pt x="36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5730850" y="3125950"/>
              <a:ext cx="71475" cy="89850"/>
            </a:xfrm>
            <a:custGeom>
              <a:avLst/>
              <a:gdLst/>
              <a:ahLst/>
              <a:cxnLst/>
              <a:rect l="l" t="t" r="r" b="b"/>
              <a:pathLst>
                <a:path w="2859" h="3594" extrusionOk="0">
                  <a:moveTo>
                    <a:pt x="1415" y="0"/>
                  </a:moveTo>
                  <a:cubicBezTo>
                    <a:pt x="1388" y="0"/>
                    <a:pt x="1361" y="1"/>
                    <a:pt x="1334" y="2"/>
                  </a:cubicBezTo>
                  <a:cubicBezTo>
                    <a:pt x="1175" y="12"/>
                    <a:pt x="1027" y="45"/>
                    <a:pt x="890" y="108"/>
                  </a:cubicBezTo>
                  <a:cubicBezTo>
                    <a:pt x="688" y="182"/>
                    <a:pt x="509" y="309"/>
                    <a:pt x="371" y="468"/>
                  </a:cubicBezTo>
                  <a:cubicBezTo>
                    <a:pt x="138" y="732"/>
                    <a:pt x="0" y="1092"/>
                    <a:pt x="22" y="1484"/>
                  </a:cubicBezTo>
                  <a:lnTo>
                    <a:pt x="64" y="2278"/>
                  </a:lnTo>
                  <a:cubicBezTo>
                    <a:pt x="64" y="2299"/>
                    <a:pt x="64" y="2320"/>
                    <a:pt x="74" y="2353"/>
                  </a:cubicBezTo>
                  <a:cubicBezTo>
                    <a:pt x="74" y="2384"/>
                    <a:pt x="74" y="2405"/>
                    <a:pt x="85" y="2426"/>
                  </a:cubicBezTo>
                  <a:cubicBezTo>
                    <a:pt x="106" y="2553"/>
                    <a:pt x="138" y="2670"/>
                    <a:pt x="191" y="2776"/>
                  </a:cubicBezTo>
                  <a:cubicBezTo>
                    <a:pt x="222" y="2840"/>
                    <a:pt x="254" y="2913"/>
                    <a:pt x="297" y="2967"/>
                  </a:cubicBezTo>
                  <a:cubicBezTo>
                    <a:pt x="328" y="3019"/>
                    <a:pt x="360" y="3062"/>
                    <a:pt x="392" y="3104"/>
                  </a:cubicBezTo>
                  <a:cubicBezTo>
                    <a:pt x="403" y="3115"/>
                    <a:pt x="424" y="3125"/>
                    <a:pt x="434" y="3146"/>
                  </a:cubicBezTo>
                  <a:cubicBezTo>
                    <a:pt x="487" y="3200"/>
                    <a:pt x="540" y="3252"/>
                    <a:pt x="603" y="3294"/>
                  </a:cubicBezTo>
                  <a:cubicBezTo>
                    <a:pt x="838" y="3480"/>
                    <a:pt x="1135" y="3593"/>
                    <a:pt x="1453" y="3593"/>
                  </a:cubicBezTo>
                  <a:cubicBezTo>
                    <a:pt x="1481" y="3593"/>
                    <a:pt x="1508" y="3593"/>
                    <a:pt x="1535" y="3591"/>
                  </a:cubicBezTo>
                  <a:cubicBezTo>
                    <a:pt x="1948" y="3570"/>
                    <a:pt x="2308" y="3369"/>
                    <a:pt x="2551" y="3073"/>
                  </a:cubicBezTo>
                  <a:cubicBezTo>
                    <a:pt x="2562" y="3051"/>
                    <a:pt x="2573" y="3040"/>
                    <a:pt x="2584" y="3019"/>
                  </a:cubicBezTo>
                  <a:lnTo>
                    <a:pt x="2626" y="2977"/>
                  </a:lnTo>
                  <a:cubicBezTo>
                    <a:pt x="2657" y="2924"/>
                    <a:pt x="2678" y="2882"/>
                    <a:pt x="2700" y="2829"/>
                  </a:cubicBezTo>
                  <a:cubicBezTo>
                    <a:pt x="2742" y="2765"/>
                    <a:pt x="2763" y="2702"/>
                    <a:pt x="2784" y="2628"/>
                  </a:cubicBezTo>
                  <a:cubicBezTo>
                    <a:pt x="2838" y="2490"/>
                    <a:pt x="2859" y="2342"/>
                    <a:pt x="2859" y="2193"/>
                  </a:cubicBezTo>
                  <a:lnTo>
                    <a:pt x="2859" y="2120"/>
                  </a:lnTo>
                  <a:lnTo>
                    <a:pt x="2806" y="1315"/>
                  </a:lnTo>
                  <a:cubicBezTo>
                    <a:pt x="2795" y="1103"/>
                    <a:pt x="2742" y="913"/>
                    <a:pt x="2647" y="732"/>
                  </a:cubicBezTo>
                  <a:cubicBezTo>
                    <a:pt x="2405" y="299"/>
                    <a:pt x="1942" y="0"/>
                    <a:pt x="1415" y="0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5761025" y="3126000"/>
              <a:ext cx="12450" cy="64600"/>
            </a:xfrm>
            <a:custGeom>
              <a:avLst/>
              <a:gdLst/>
              <a:ahLst/>
              <a:cxnLst/>
              <a:rect l="l" t="t" r="r" b="b"/>
              <a:pathLst>
                <a:path w="498" h="2584" extrusionOk="0">
                  <a:moveTo>
                    <a:pt x="85" y="0"/>
                  </a:moveTo>
                  <a:lnTo>
                    <a:pt x="0" y="2584"/>
                  </a:lnTo>
                  <a:lnTo>
                    <a:pt x="0" y="2584"/>
                  </a:lnTo>
                  <a:lnTo>
                    <a:pt x="497" y="2551"/>
                  </a:lnTo>
                  <a:lnTo>
                    <a:pt x="487" y="2457"/>
                  </a:lnTo>
                  <a:lnTo>
                    <a:pt x="95" y="2478"/>
                  </a:lnTo>
                  <a:lnTo>
                    <a:pt x="95" y="247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5774500" y="3171775"/>
              <a:ext cx="6925" cy="8000"/>
            </a:xfrm>
            <a:custGeom>
              <a:avLst/>
              <a:gdLst/>
              <a:ahLst/>
              <a:cxnLst/>
              <a:rect l="l" t="t" r="r" b="b"/>
              <a:pathLst>
                <a:path w="277" h="320" extrusionOk="0">
                  <a:moveTo>
                    <a:pt x="128" y="0"/>
                  </a:moveTo>
                  <a:cubicBezTo>
                    <a:pt x="54" y="0"/>
                    <a:pt x="1" y="85"/>
                    <a:pt x="12" y="170"/>
                  </a:cubicBezTo>
                  <a:cubicBezTo>
                    <a:pt x="12" y="249"/>
                    <a:pt x="67" y="319"/>
                    <a:pt x="135" y="319"/>
                  </a:cubicBezTo>
                  <a:cubicBezTo>
                    <a:pt x="139" y="319"/>
                    <a:pt x="144" y="319"/>
                    <a:pt x="149" y="318"/>
                  </a:cubicBezTo>
                  <a:cubicBezTo>
                    <a:pt x="224" y="318"/>
                    <a:pt x="276" y="244"/>
                    <a:pt x="276" y="149"/>
                  </a:cubicBezTo>
                  <a:cubicBezTo>
                    <a:pt x="266" y="64"/>
                    <a:pt x="202" y="0"/>
                    <a:pt x="128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5744075" y="3173600"/>
              <a:ext cx="6900" cy="8000"/>
            </a:xfrm>
            <a:custGeom>
              <a:avLst/>
              <a:gdLst/>
              <a:ahLst/>
              <a:cxnLst/>
              <a:rect l="l" t="t" r="r" b="b"/>
              <a:pathLst>
                <a:path w="276" h="320" extrusionOk="0">
                  <a:moveTo>
                    <a:pt x="142" y="1"/>
                  </a:moveTo>
                  <a:cubicBezTo>
                    <a:pt x="138" y="1"/>
                    <a:pt x="133" y="1"/>
                    <a:pt x="128" y="2"/>
                  </a:cubicBezTo>
                  <a:cubicBezTo>
                    <a:pt x="53" y="2"/>
                    <a:pt x="1" y="76"/>
                    <a:pt x="1" y="171"/>
                  </a:cubicBezTo>
                  <a:cubicBezTo>
                    <a:pt x="11" y="256"/>
                    <a:pt x="74" y="320"/>
                    <a:pt x="138" y="320"/>
                  </a:cubicBezTo>
                  <a:cubicBezTo>
                    <a:pt x="212" y="309"/>
                    <a:pt x="276" y="235"/>
                    <a:pt x="265" y="150"/>
                  </a:cubicBezTo>
                  <a:cubicBezTo>
                    <a:pt x="265" y="71"/>
                    <a:pt x="210" y="1"/>
                    <a:pt x="14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5736850" y="3157600"/>
              <a:ext cx="15100" cy="6850"/>
            </a:xfrm>
            <a:custGeom>
              <a:avLst/>
              <a:gdLst/>
              <a:ahLst/>
              <a:cxnLst/>
              <a:rect l="l" t="t" r="r" b="b"/>
              <a:pathLst>
                <a:path w="604" h="274" extrusionOk="0">
                  <a:moveTo>
                    <a:pt x="339" y="1"/>
                  </a:moveTo>
                  <a:cubicBezTo>
                    <a:pt x="187" y="1"/>
                    <a:pt x="11" y="73"/>
                    <a:pt x="3" y="176"/>
                  </a:cubicBezTo>
                  <a:cubicBezTo>
                    <a:pt x="0" y="246"/>
                    <a:pt x="68" y="273"/>
                    <a:pt x="158" y="273"/>
                  </a:cubicBezTo>
                  <a:cubicBezTo>
                    <a:pt x="338" y="273"/>
                    <a:pt x="604" y="162"/>
                    <a:pt x="533" y="70"/>
                  </a:cubicBezTo>
                  <a:cubicBezTo>
                    <a:pt x="496" y="22"/>
                    <a:pt x="421" y="1"/>
                    <a:pt x="33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5776275" y="3155450"/>
              <a:ext cx="15100" cy="6375"/>
            </a:xfrm>
            <a:custGeom>
              <a:avLst/>
              <a:gdLst/>
              <a:ahLst/>
              <a:cxnLst/>
              <a:rect l="l" t="t" r="r" b="b"/>
              <a:pathLst>
                <a:path w="604" h="255" extrusionOk="0">
                  <a:moveTo>
                    <a:pt x="295" y="1"/>
                  </a:moveTo>
                  <a:cubicBezTo>
                    <a:pt x="192" y="1"/>
                    <a:pt x="93" y="29"/>
                    <a:pt x="57" y="93"/>
                  </a:cubicBezTo>
                  <a:cubicBezTo>
                    <a:pt x="0" y="181"/>
                    <a:pt x="214" y="254"/>
                    <a:pt x="387" y="254"/>
                  </a:cubicBezTo>
                  <a:cubicBezTo>
                    <a:pt x="505" y="254"/>
                    <a:pt x="603" y="221"/>
                    <a:pt x="586" y="135"/>
                  </a:cubicBezTo>
                  <a:cubicBezTo>
                    <a:pt x="574" y="51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5728725" y="3127050"/>
              <a:ext cx="20675" cy="29675"/>
            </a:xfrm>
            <a:custGeom>
              <a:avLst/>
              <a:gdLst/>
              <a:ahLst/>
              <a:cxnLst/>
              <a:rect l="l" t="t" r="r" b="b"/>
              <a:pathLst>
                <a:path w="827" h="1187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94" y="1"/>
                    <a:pt x="43" y="213"/>
                    <a:pt x="1" y="1186"/>
                  </a:cubicBezTo>
                  <a:cubicBezTo>
                    <a:pt x="657" y="1144"/>
                    <a:pt x="826" y="530"/>
                    <a:pt x="79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5748575" y="3121300"/>
              <a:ext cx="57200" cy="31725"/>
            </a:xfrm>
            <a:custGeom>
              <a:avLst/>
              <a:gdLst/>
              <a:ahLst/>
              <a:cxnLst/>
              <a:rect l="l" t="t" r="r" b="b"/>
              <a:pathLst>
                <a:path w="2288" h="1269" extrusionOk="0">
                  <a:moveTo>
                    <a:pt x="965" y="0"/>
                  </a:moveTo>
                  <a:cubicBezTo>
                    <a:pt x="692" y="0"/>
                    <a:pt x="372" y="106"/>
                    <a:pt x="0" y="379"/>
                  </a:cubicBezTo>
                  <a:cubicBezTo>
                    <a:pt x="219" y="578"/>
                    <a:pt x="412" y="625"/>
                    <a:pt x="588" y="625"/>
                  </a:cubicBezTo>
                  <a:cubicBezTo>
                    <a:pt x="743" y="625"/>
                    <a:pt x="883" y="589"/>
                    <a:pt x="1015" y="589"/>
                  </a:cubicBezTo>
                  <a:cubicBezTo>
                    <a:pt x="1147" y="589"/>
                    <a:pt x="1269" y="625"/>
                    <a:pt x="1388" y="770"/>
                  </a:cubicBezTo>
                  <a:cubicBezTo>
                    <a:pt x="1540" y="959"/>
                    <a:pt x="1791" y="1269"/>
                    <a:pt x="2109" y="1269"/>
                  </a:cubicBezTo>
                  <a:cubicBezTo>
                    <a:pt x="2166" y="1269"/>
                    <a:pt x="2226" y="1259"/>
                    <a:pt x="2287" y="1236"/>
                  </a:cubicBezTo>
                  <a:cubicBezTo>
                    <a:pt x="2287" y="1236"/>
                    <a:pt x="1901" y="0"/>
                    <a:pt x="96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5768425" y="3165125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77" y="66"/>
                  </a:moveTo>
                  <a:cubicBezTo>
                    <a:pt x="678" y="66"/>
                    <a:pt x="848" y="203"/>
                    <a:pt x="858" y="383"/>
                  </a:cubicBezTo>
                  <a:cubicBezTo>
                    <a:pt x="869" y="584"/>
                    <a:pt x="710" y="753"/>
                    <a:pt x="498" y="764"/>
                  </a:cubicBezTo>
                  <a:cubicBezTo>
                    <a:pt x="484" y="766"/>
                    <a:pt x="470" y="766"/>
                    <a:pt x="456" y="766"/>
                  </a:cubicBezTo>
                  <a:cubicBezTo>
                    <a:pt x="254" y="766"/>
                    <a:pt x="95" y="625"/>
                    <a:pt x="85" y="447"/>
                  </a:cubicBezTo>
                  <a:cubicBezTo>
                    <a:pt x="64" y="245"/>
                    <a:pt x="234" y="76"/>
                    <a:pt x="445" y="66"/>
                  </a:cubicBezTo>
                  <a:close/>
                  <a:moveTo>
                    <a:pt x="486" y="0"/>
                  </a:moveTo>
                  <a:cubicBezTo>
                    <a:pt x="473" y="0"/>
                    <a:pt x="459" y="1"/>
                    <a:pt x="445" y="2"/>
                  </a:cubicBezTo>
                  <a:cubicBezTo>
                    <a:pt x="191" y="23"/>
                    <a:pt x="1" y="214"/>
                    <a:pt x="22" y="447"/>
                  </a:cubicBezTo>
                  <a:cubicBezTo>
                    <a:pt x="32" y="659"/>
                    <a:pt x="234" y="828"/>
                    <a:pt x="467" y="828"/>
                  </a:cubicBezTo>
                  <a:lnTo>
                    <a:pt x="498" y="828"/>
                  </a:lnTo>
                  <a:cubicBezTo>
                    <a:pt x="752" y="807"/>
                    <a:pt x="932" y="605"/>
                    <a:pt x="921" y="383"/>
                  </a:cubicBezTo>
                  <a:cubicBezTo>
                    <a:pt x="901" y="164"/>
                    <a:pt x="712" y="0"/>
                    <a:pt x="486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5738250" y="3167250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67" y="65"/>
                  </a:moveTo>
                  <a:cubicBezTo>
                    <a:pt x="562" y="65"/>
                    <a:pt x="646" y="97"/>
                    <a:pt x="721" y="150"/>
                  </a:cubicBezTo>
                  <a:cubicBezTo>
                    <a:pt x="794" y="214"/>
                    <a:pt x="848" y="298"/>
                    <a:pt x="848" y="383"/>
                  </a:cubicBezTo>
                  <a:cubicBezTo>
                    <a:pt x="869" y="584"/>
                    <a:pt x="700" y="753"/>
                    <a:pt x="488" y="764"/>
                  </a:cubicBezTo>
                  <a:cubicBezTo>
                    <a:pt x="475" y="765"/>
                    <a:pt x="462" y="766"/>
                    <a:pt x="449" y="766"/>
                  </a:cubicBezTo>
                  <a:cubicBezTo>
                    <a:pt x="358" y="766"/>
                    <a:pt x="276" y="735"/>
                    <a:pt x="202" y="679"/>
                  </a:cubicBezTo>
                  <a:cubicBezTo>
                    <a:pt x="128" y="616"/>
                    <a:pt x="86" y="531"/>
                    <a:pt x="75" y="447"/>
                  </a:cubicBezTo>
                  <a:cubicBezTo>
                    <a:pt x="64" y="245"/>
                    <a:pt x="223" y="76"/>
                    <a:pt x="434" y="65"/>
                  </a:cubicBezTo>
                  <a:close/>
                  <a:moveTo>
                    <a:pt x="472" y="0"/>
                  </a:moveTo>
                  <a:cubicBezTo>
                    <a:pt x="459" y="0"/>
                    <a:pt x="447" y="1"/>
                    <a:pt x="434" y="2"/>
                  </a:cubicBezTo>
                  <a:cubicBezTo>
                    <a:pt x="180" y="23"/>
                    <a:pt x="1" y="224"/>
                    <a:pt x="11" y="447"/>
                  </a:cubicBezTo>
                  <a:cubicBezTo>
                    <a:pt x="22" y="552"/>
                    <a:pt x="75" y="658"/>
                    <a:pt x="170" y="732"/>
                  </a:cubicBezTo>
                  <a:cubicBezTo>
                    <a:pt x="244" y="795"/>
                    <a:pt x="350" y="828"/>
                    <a:pt x="456" y="828"/>
                  </a:cubicBezTo>
                  <a:lnTo>
                    <a:pt x="488" y="828"/>
                  </a:lnTo>
                  <a:cubicBezTo>
                    <a:pt x="742" y="807"/>
                    <a:pt x="932" y="616"/>
                    <a:pt x="911" y="383"/>
                  </a:cubicBezTo>
                  <a:cubicBezTo>
                    <a:pt x="900" y="277"/>
                    <a:pt x="848" y="171"/>
                    <a:pt x="763" y="97"/>
                  </a:cubicBezTo>
                  <a:cubicBezTo>
                    <a:pt x="678" y="40"/>
                    <a:pt x="576" y="0"/>
                    <a:pt x="4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5760225" y="3175475"/>
              <a:ext cx="9550" cy="2150"/>
            </a:xfrm>
            <a:custGeom>
              <a:avLst/>
              <a:gdLst/>
              <a:ahLst/>
              <a:cxnLst/>
              <a:rect l="l" t="t" r="r" b="b"/>
              <a:pathLst>
                <a:path w="382" h="86" extrusionOk="0">
                  <a:moveTo>
                    <a:pt x="381" y="1"/>
                  </a:moveTo>
                  <a:lnTo>
                    <a:pt x="0" y="22"/>
                  </a:lnTo>
                  <a:lnTo>
                    <a:pt x="0" y="85"/>
                  </a:lnTo>
                  <a:lnTo>
                    <a:pt x="381" y="6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56469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09" y="0"/>
                  </a:moveTo>
                  <a:cubicBezTo>
                    <a:pt x="2108" y="0"/>
                    <a:pt x="1176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4" y="1948"/>
                  </a:lnTo>
                  <a:cubicBezTo>
                    <a:pt x="1409" y="974"/>
                    <a:pt x="2235" y="244"/>
                    <a:pt x="3209" y="244"/>
                  </a:cubicBezTo>
                  <a:cubicBezTo>
                    <a:pt x="4278" y="244"/>
                    <a:pt x="5136" y="1112"/>
                    <a:pt x="5136" y="2170"/>
                  </a:cubicBezTo>
                  <a:lnTo>
                    <a:pt x="513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0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55585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19" y="0"/>
                  </a:moveTo>
                  <a:cubicBezTo>
                    <a:pt x="2118" y="0"/>
                    <a:pt x="1187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3" y="1948"/>
                  </a:lnTo>
                  <a:cubicBezTo>
                    <a:pt x="1419" y="974"/>
                    <a:pt x="2235" y="244"/>
                    <a:pt x="3219" y="244"/>
                  </a:cubicBezTo>
                  <a:cubicBezTo>
                    <a:pt x="4278" y="244"/>
                    <a:pt x="5146" y="1112"/>
                    <a:pt x="5146" y="2170"/>
                  </a:cubicBezTo>
                  <a:lnTo>
                    <a:pt x="514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5586050" y="3414500"/>
              <a:ext cx="192475" cy="6375"/>
            </a:xfrm>
            <a:custGeom>
              <a:avLst/>
              <a:gdLst/>
              <a:ahLst/>
              <a:cxnLst/>
              <a:rect l="l" t="t" r="r" b="b"/>
              <a:pathLst>
                <a:path w="7699" h="255" extrusionOk="0">
                  <a:moveTo>
                    <a:pt x="1" y="0"/>
                  </a:moveTo>
                  <a:lnTo>
                    <a:pt x="1" y="254"/>
                  </a:lnTo>
                  <a:lnTo>
                    <a:pt x="7698" y="254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5572825" y="3529350"/>
              <a:ext cx="205700" cy="6100"/>
            </a:xfrm>
            <a:custGeom>
              <a:avLst/>
              <a:gdLst/>
              <a:ahLst/>
              <a:cxnLst/>
              <a:rect l="l" t="t" r="r" b="b"/>
              <a:pathLst>
                <a:path w="8228" h="244" extrusionOk="0">
                  <a:moveTo>
                    <a:pt x="1" y="1"/>
                  </a:moveTo>
                  <a:lnTo>
                    <a:pt x="1" y="244"/>
                  </a:lnTo>
                  <a:lnTo>
                    <a:pt x="8227" y="244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568240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2" y="0"/>
                  </a:moveTo>
                  <a:cubicBezTo>
                    <a:pt x="1" y="0"/>
                    <a:pt x="1" y="11"/>
                    <a:pt x="1" y="22"/>
                  </a:cubicBezTo>
                  <a:lnTo>
                    <a:pt x="1" y="360"/>
                  </a:lnTo>
                  <a:cubicBezTo>
                    <a:pt x="1" y="371"/>
                    <a:pt x="1" y="382"/>
                    <a:pt x="12" y="382"/>
                  </a:cubicBezTo>
                  <a:lnTo>
                    <a:pt x="615" y="382"/>
                  </a:lnTo>
                  <a:cubicBezTo>
                    <a:pt x="62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26" y="0"/>
                    <a:pt x="61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577055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1" y="0"/>
                  </a:moveTo>
                  <a:cubicBezTo>
                    <a:pt x="11" y="0"/>
                    <a:pt x="0" y="11"/>
                    <a:pt x="0" y="22"/>
                  </a:cubicBezTo>
                  <a:lnTo>
                    <a:pt x="0" y="360"/>
                  </a:lnTo>
                  <a:cubicBezTo>
                    <a:pt x="0" y="371"/>
                    <a:pt x="11" y="382"/>
                    <a:pt x="11" y="382"/>
                  </a:cubicBezTo>
                  <a:lnTo>
                    <a:pt x="625" y="382"/>
                  </a:lnTo>
                  <a:cubicBezTo>
                    <a:pt x="63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36" y="0"/>
                    <a:pt x="62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5554050" y="3620400"/>
              <a:ext cx="16675" cy="10875"/>
            </a:xfrm>
            <a:custGeom>
              <a:avLst/>
              <a:gdLst/>
              <a:ahLst/>
              <a:cxnLst/>
              <a:rect l="l" t="t" r="r" b="b"/>
              <a:pathLst>
                <a:path w="667" h="435" extrusionOk="0">
                  <a:moveTo>
                    <a:pt x="53" y="1"/>
                  </a:moveTo>
                  <a:cubicBezTo>
                    <a:pt x="43" y="1"/>
                    <a:pt x="32" y="1"/>
                    <a:pt x="32" y="11"/>
                  </a:cubicBezTo>
                  <a:lnTo>
                    <a:pt x="0" y="350"/>
                  </a:lnTo>
                  <a:cubicBezTo>
                    <a:pt x="0" y="361"/>
                    <a:pt x="0" y="371"/>
                    <a:pt x="10" y="371"/>
                  </a:cubicBezTo>
                  <a:lnTo>
                    <a:pt x="614" y="435"/>
                  </a:lnTo>
                  <a:cubicBezTo>
                    <a:pt x="624" y="435"/>
                    <a:pt x="635" y="424"/>
                    <a:pt x="635" y="413"/>
                  </a:cubicBezTo>
                  <a:lnTo>
                    <a:pt x="667" y="86"/>
                  </a:lnTo>
                  <a:cubicBezTo>
                    <a:pt x="667" y="75"/>
                    <a:pt x="667" y="64"/>
                    <a:pt x="657" y="64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5641925" y="3620400"/>
              <a:ext cx="16950" cy="11150"/>
            </a:xfrm>
            <a:custGeom>
              <a:avLst/>
              <a:gdLst/>
              <a:ahLst/>
              <a:cxnLst/>
              <a:rect l="l" t="t" r="r" b="b"/>
              <a:pathLst>
                <a:path w="678" h="446" extrusionOk="0">
                  <a:moveTo>
                    <a:pt x="64" y="1"/>
                  </a:moveTo>
                  <a:cubicBezTo>
                    <a:pt x="53" y="1"/>
                    <a:pt x="43" y="1"/>
                    <a:pt x="43" y="11"/>
                  </a:cubicBezTo>
                  <a:lnTo>
                    <a:pt x="0" y="350"/>
                  </a:lnTo>
                  <a:cubicBezTo>
                    <a:pt x="0" y="361"/>
                    <a:pt x="10" y="371"/>
                    <a:pt x="21" y="371"/>
                  </a:cubicBezTo>
                  <a:lnTo>
                    <a:pt x="614" y="446"/>
                  </a:lnTo>
                  <a:cubicBezTo>
                    <a:pt x="624" y="446"/>
                    <a:pt x="635" y="435"/>
                    <a:pt x="635" y="424"/>
                  </a:cubicBezTo>
                  <a:lnTo>
                    <a:pt x="678" y="96"/>
                  </a:lnTo>
                  <a:cubicBezTo>
                    <a:pt x="678" y="86"/>
                    <a:pt x="667" y="75"/>
                    <a:pt x="657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5605650" y="3346725"/>
              <a:ext cx="71750" cy="24925"/>
            </a:xfrm>
            <a:custGeom>
              <a:avLst/>
              <a:gdLst/>
              <a:ahLst/>
              <a:cxnLst/>
              <a:rect l="l" t="t" r="r" b="b"/>
              <a:pathLst>
                <a:path w="2870" h="997" extrusionOk="0">
                  <a:moveTo>
                    <a:pt x="1334" y="1"/>
                  </a:moveTo>
                  <a:cubicBezTo>
                    <a:pt x="943" y="1"/>
                    <a:pt x="551" y="107"/>
                    <a:pt x="202" y="286"/>
                  </a:cubicBezTo>
                  <a:cubicBezTo>
                    <a:pt x="54" y="371"/>
                    <a:pt x="0" y="562"/>
                    <a:pt x="75" y="710"/>
                  </a:cubicBezTo>
                  <a:cubicBezTo>
                    <a:pt x="134" y="813"/>
                    <a:pt x="244" y="870"/>
                    <a:pt x="356" y="870"/>
                  </a:cubicBezTo>
                  <a:cubicBezTo>
                    <a:pt x="405" y="870"/>
                    <a:pt x="453" y="859"/>
                    <a:pt x="498" y="837"/>
                  </a:cubicBezTo>
                  <a:cubicBezTo>
                    <a:pt x="752" y="689"/>
                    <a:pt x="1038" y="625"/>
                    <a:pt x="1334" y="625"/>
                  </a:cubicBezTo>
                  <a:cubicBezTo>
                    <a:pt x="1694" y="625"/>
                    <a:pt x="2044" y="731"/>
                    <a:pt x="2340" y="943"/>
                  </a:cubicBezTo>
                  <a:cubicBezTo>
                    <a:pt x="2393" y="975"/>
                    <a:pt x="2456" y="996"/>
                    <a:pt x="2520" y="996"/>
                  </a:cubicBezTo>
                  <a:cubicBezTo>
                    <a:pt x="2616" y="996"/>
                    <a:pt x="2711" y="954"/>
                    <a:pt x="2774" y="869"/>
                  </a:cubicBezTo>
                  <a:cubicBezTo>
                    <a:pt x="2870" y="731"/>
                    <a:pt x="2838" y="530"/>
                    <a:pt x="2700" y="435"/>
                  </a:cubicBezTo>
                  <a:cubicBezTo>
                    <a:pt x="2298" y="149"/>
                    <a:pt x="1821" y="1"/>
                    <a:pt x="133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5694575" y="3346725"/>
              <a:ext cx="67525" cy="22525"/>
            </a:xfrm>
            <a:custGeom>
              <a:avLst/>
              <a:gdLst/>
              <a:ahLst/>
              <a:cxnLst/>
              <a:rect l="l" t="t" r="r" b="b"/>
              <a:pathLst>
                <a:path w="2701" h="901" extrusionOk="0">
                  <a:moveTo>
                    <a:pt x="1303" y="1"/>
                  </a:moveTo>
                  <a:cubicBezTo>
                    <a:pt x="922" y="1"/>
                    <a:pt x="541" y="96"/>
                    <a:pt x="202" y="276"/>
                  </a:cubicBezTo>
                  <a:cubicBezTo>
                    <a:pt x="54" y="350"/>
                    <a:pt x="1" y="540"/>
                    <a:pt x="75" y="689"/>
                  </a:cubicBezTo>
                  <a:cubicBezTo>
                    <a:pt x="134" y="800"/>
                    <a:pt x="240" y="859"/>
                    <a:pt x="353" y="859"/>
                  </a:cubicBezTo>
                  <a:cubicBezTo>
                    <a:pt x="402" y="859"/>
                    <a:pt x="451" y="849"/>
                    <a:pt x="499" y="827"/>
                  </a:cubicBezTo>
                  <a:cubicBezTo>
                    <a:pt x="746" y="690"/>
                    <a:pt x="1025" y="623"/>
                    <a:pt x="1304" y="623"/>
                  </a:cubicBezTo>
                  <a:cubicBezTo>
                    <a:pt x="1610" y="623"/>
                    <a:pt x="1916" y="703"/>
                    <a:pt x="2181" y="858"/>
                  </a:cubicBezTo>
                  <a:cubicBezTo>
                    <a:pt x="2235" y="890"/>
                    <a:pt x="2287" y="900"/>
                    <a:pt x="2341" y="900"/>
                  </a:cubicBezTo>
                  <a:cubicBezTo>
                    <a:pt x="2447" y="900"/>
                    <a:pt x="2552" y="848"/>
                    <a:pt x="2605" y="752"/>
                  </a:cubicBezTo>
                  <a:cubicBezTo>
                    <a:pt x="2701" y="604"/>
                    <a:pt x="2647" y="413"/>
                    <a:pt x="2499" y="329"/>
                  </a:cubicBezTo>
                  <a:cubicBezTo>
                    <a:pt x="2139" y="117"/>
                    <a:pt x="1727" y="1"/>
                    <a:pt x="130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818975" y="3224425"/>
              <a:ext cx="46875" cy="122875"/>
            </a:xfrm>
            <a:custGeom>
              <a:avLst/>
              <a:gdLst/>
              <a:ahLst/>
              <a:cxnLst/>
              <a:rect l="l" t="t" r="r" b="b"/>
              <a:pathLst>
                <a:path w="1875" h="4915" extrusionOk="0">
                  <a:moveTo>
                    <a:pt x="864" y="1"/>
                  </a:moveTo>
                  <a:cubicBezTo>
                    <a:pt x="852" y="1"/>
                    <a:pt x="839" y="1"/>
                    <a:pt x="826" y="2"/>
                  </a:cubicBezTo>
                  <a:cubicBezTo>
                    <a:pt x="360" y="23"/>
                    <a:pt x="0" y="414"/>
                    <a:pt x="22" y="880"/>
                  </a:cubicBezTo>
                  <a:lnTo>
                    <a:pt x="181" y="4109"/>
                  </a:lnTo>
                  <a:cubicBezTo>
                    <a:pt x="202" y="4569"/>
                    <a:pt x="582" y="4914"/>
                    <a:pt x="1039" y="4914"/>
                  </a:cubicBezTo>
                  <a:cubicBezTo>
                    <a:pt x="1046" y="4914"/>
                    <a:pt x="1053" y="4914"/>
                    <a:pt x="1059" y="4914"/>
                  </a:cubicBezTo>
                  <a:cubicBezTo>
                    <a:pt x="1525" y="4893"/>
                    <a:pt x="1875" y="4501"/>
                    <a:pt x="1864" y="4035"/>
                  </a:cubicBezTo>
                  <a:lnTo>
                    <a:pt x="1694" y="806"/>
                  </a:lnTo>
                  <a:cubicBezTo>
                    <a:pt x="1674" y="354"/>
                    <a:pt x="1304" y="1"/>
                    <a:pt x="86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713900" y="3321325"/>
              <a:ext cx="55350" cy="47925"/>
            </a:xfrm>
            <a:custGeom>
              <a:avLst/>
              <a:gdLst/>
              <a:ahLst/>
              <a:cxnLst/>
              <a:rect l="l" t="t" r="r" b="b"/>
              <a:pathLst>
                <a:path w="2214" h="1917" extrusionOk="0">
                  <a:moveTo>
                    <a:pt x="1250" y="1"/>
                  </a:moveTo>
                  <a:cubicBezTo>
                    <a:pt x="784" y="466"/>
                    <a:pt x="1" y="1059"/>
                    <a:pt x="1" y="1059"/>
                  </a:cubicBezTo>
                  <a:lnTo>
                    <a:pt x="954" y="1916"/>
                  </a:lnTo>
                  <a:cubicBezTo>
                    <a:pt x="1928" y="1250"/>
                    <a:pt x="2213" y="657"/>
                    <a:pt x="2150" y="138"/>
                  </a:cubicBezTo>
                  <a:lnTo>
                    <a:pt x="1250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8875" y="3347800"/>
              <a:ext cx="36825" cy="26750"/>
            </a:xfrm>
            <a:custGeom>
              <a:avLst/>
              <a:gdLst/>
              <a:ahLst/>
              <a:cxnLst/>
              <a:rect l="l" t="t" r="r" b="b"/>
              <a:pathLst>
                <a:path w="1473" h="1070" extrusionOk="0">
                  <a:moveTo>
                    <a:pt x="202" y="0"/>
                  </a:moveTo>
                  <a:cubicBezTo>
                    <a:pt x="202" y="0"/>
                    <a:pt x="11" y="381"/>
                    <a:pt x="0" y="805"/>
                  </a:cubicBezTo>
                  <a:lnTo>
                    <a:pt x="784" y="1059"/>
                  </a:lnTo>
                  <a:cubicBezTo>
                    <a:pt x="816" y="900"/>
                    <a:pt x="879" y="741"/>
                    <a:pt x="974" y="624"/>
                  </a:cubicBezTo>
                  <a:lnTo>
                    <a:pt x="974" y="624"/>
                  </a:lnTo>
                  <a:cubicBezTo>
                    <a:pt x="974" y="625"/>
                    <a:pt x="932" y="836"/>
                    <a:pt x="932" y="1069"/>
                  </a:cubicBezTo>
                  <a:lnTo>
                    <a:pt x="1261" y="1006"/>
                  </a:lnTo>
                  <a:cubicBezTo>
                    <a:pt x="1292" y="815"/>
                    <a:pt x="1355" y="593"/>
                    <a:pt x="1472" y="381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13625" y="3353875"/>
              <a:ext cx="5600" cy="16175"/>
            </a:xfrm>
            <a:custGeom>
              <a:avLst/>
              <a:gdLst/>
              <a:ahLst/>
              <a:cxnLst/>
              <a:rect l="l" t="t" r="r" b="b"/>
              <a:pathLst>
                <a:path w="224" h="647" extrusionOk="0">
                  <a:moveTo>
                    <a:pt x="139" y="0"/>
                  </a:moveTo>
                  <a:cubicBezTo>
                    <a:pt x="1" y="392"/>
                    <a:pt x="22" y="636"/>
                    <a:pt x="22" y="647"/>
                  </a:cubicBezTo>
                  <a:lnTo>
                    <a:pt x="118" y="636"/>
                  </a:lnTo>
                  <a:cubicBezTo>
                    <a:pt x="118" y="636"/>
                    <a:pt x="97" y="392"/>
                    <a:pt x="224" y="32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719450" y="3357050"/>
              <a:ext cx="7175" cy="15125"/>
            </a:xfrm>
            <a:custGeom>
              <a:avLst/>
              <a:gdLst/>
              <a:ahLst/>
              <a:cxnLst/>
              <a:rect l="l" t="t" r="r" b="b"/>
              <a:pathLst>
                <a:path w="287" h="605" extrusionOk="0">
                  <a:moveTo>
                    <a:pt x="212" y="0"/>
                  </a:moveTo>
                  <a:cubicBezTo>
                    <a:pt x="1" y="445"/>
                    <a:pt x="33" y="583"/>
                    <a:pt x="33" y="604"/>
                  </a:cubicBezTo>
                  <a:lnTo>
                    <a:pt x="128" y="583"/>
                  </a:lnTo>
                  <a:cubicBezTo>
                    <a:pt x="128" y="583"/>
                    <a:pt x="96" y="445"/>
                    <a:pt x="287" y="43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745150" y="3309150"/>
              <a:ext cx="93700" cy="35225"/>
            </a:xfrm>
            <a:custGeom>
              <a:avLst/>
              <a:gdLst/>
              <a:ahLst/>
              <a:cxnLst/>
              <a:rect l="l" t="t" r="r" b="b"/>
              <a:pathLst>
                <a:path w="3748" h="1409" extrusionOk="0">
                  <a:moveTo>
                    <a:pt x="3716" y="1"/>
                  </a:moveTo>
                  <a:lnTo>
                    <a:pt x="0" y="488"/>
                  </a:lnTo>
                  <a:lnTo>
                    <a:pt x="720" y="1408"/>
                  </a:lnTo>
                  <a:lnTo>
                    <a:pt x="3748" y="1408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45150" y="3303575"/>
              <a:ext cx="100325" cy="49425"/>
            </a:xfrm>
            <a:custGeom>
              <a:avLst/>
              <a:gdLst/>
              <a:ahLst/>
              <a:cxnLst/>
              <a:rect l="l" t="t" r="r" b="b"/>
              <a:pathLst>
                <a:path w="4013" h="1977" extrusionOk="0">
                  <a:moveTo>
                    <a:pt x="4012" y="1"/>
                  </a:moveTo>
                  <a:lnTo>
                    <a:pt x="0" y="711"/>
                  </a:lnTo>
                  <a:lnTo>
                    <a:pt x="635" y="1536"/>
                  </a:lnTo>
                  <a:cubicBezTo>
                    <a:pt x="844" y="1812"/>
                    <a:pt x="1164" y="1976"/>
                    <a:pt x="1504" y="1976"/>
                  </a:cubicBezTo>
                  <a:cubicBezTo>
                    <a:pt x="1542" y="1976"/>
                    <a:pt x="1581" y="1974"/>
                    <a:pt x="1619" y="1970"/>
                  </a:cubicBezTo>
                  <a:lnTo>
                    <a:pt x="4012" y="1748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624450" y="3346200"/>
              <a:ext cx="29125" cy="20825"/>
            </a:xfrm>
            <a:custGeom>
              <a:avLst/>
              <a:gdLst/>
              <a:ahLst/>
              <a:cxnLst/>
              <a:rect l="l" t="t" r="r" b="b"/>
              <a:pathLst>
                <a:path w="1165" h="833" extrusionOk="0">
                  <a:moveTo>
                    <a:pt x="243" y="1"/>
                  </a:moveTo>
                  <a:lnTo>
                    <a:pt x="0" y="805"/>
                  </a:lnTo>
                  <a:cubicBezTo>
                    <a:pt x="100" y="821"/>
                    <a:pt x="211" y="833"/>
                    <a:pt x="326" y="833"/>
                  </a:cubicBezTo>
                  <a:cubicBezTo>
                    <a:pt x="516" y="833"/>
                    <a:pt x="720" y="802"/>
                    <a:pt x="911" y="710"/>
                  </a:cubicBezTo>
                  <a:lnTo>
                    <a:pt x="1165" y="96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629200" y="3344875"/>
              <a:ext cx="10875" cy="22525"/>
            </a:xfrm>
            <a:custGeom>
              <a:avLst/>
              <a:gdLst/>
              <a:ahLst/>
              <a:cxnLst/>
              <a:rect l="l" t="t" r="r" b="b"/>
              <a:pathLst>
                <a:path w="435" h="901" extrusionOk="0">
                  <a:moveTo>
                    <a:pt x="350" y="0"/>
                  </a:moveTo>
                  <a:cubicBezTo>
                    <a:pt x="350" y="0"/>
                    <a:pt x="244" y="287"/>
                    <a:pt x="1" y="868"/>
                  </a:cubicBezTo>
                  <a:lnTo>
                    <a:pt x="96" y="901"/>
                  </a:lnTo>
                  <a:cubicBezTo>
                    <a:pt x="329" y="318"/>
                    <a:pt x="435" y="33"/>
                    <a:pt x="435" y="33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637675" y="3346200"/>
              <a:ext cx="9550" cy="20400"/>
            </a:xfrm>
            <a:custGeom>
              <a:avLst/>
              <a:gdLst/>
              <a:ahLst/>
              <a:cxnLst/>
              <a:rect l="l" t="t" r="r" b="b"/>
              <a:pathLst>
                <a:path w="382" h="816" extrusionOk="0">
                  <a:moveTo>
                    <a:pt x="297" y="1"/>
                  </a:moveTo>
                  <a:lnTo>
                    <a:pt x="1" y="784"/>
                  </a:lnTo>
                  <a:lnTo>
                    <a:pt x="85" y="815"/>
                  </a:lnTo>
                  <a:lnTo>
                    <a:pt x="382" y="32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618350" y="3332975"/>
              <a:ext cx="51900" cy="24750"/>
            </a:xfrm>
            <a:custGeom>
              <a:avLst/>
              <a:gdLst/>
              <a:ahLst/>
              <a:cxnLst/>
              <a:rect l="l" t="t" r="r" b="b"/>
              <a:pathLst>
                <a:path w="2076" h="990" extrusionOk="0">
                  <a:moveTo>
                    <a:pt x="1621" y="0"/>
                  </a:moveTo>
                  <a:lnTo>
                    <a:pt x="393" y="43"/>
                  </a:lnTo>
                  <a:lnTo>
                    <a:pt x="0" y="561"/>
                  </a:lnTo>
                  <a:cubicBezTo>
                    <a:pt x="67" y="611"/>
                    <a:pt x="146" y="635"/>
                    <a:pt x="224" y="635"/>
                  </a:cubicBezTo>
                  <a:cubicBezTo>
                    <a:pt x="344" y="635"/>
                    <a:pt x="464" y="579"/>
                    <a:pt x="541" y="476"/>
                  </a:cubicBezTo>
                  <a:lnTo>
                    <a:pt x="647" y="455"/>
                  </a:lnTo>
                  <a:cubicBezTo>
                    <a:pt x="789" y="870"/>
                    <a:pt x="1065" y="990"/>
                    <a:pt x="1337" y="990"/>
                  </a:cubicBezTo>
                  <a:cubicBezTo>
                    <a:pt x="1710" y="990"/>
                    <a:pt x="2076" y="763"/>
                    <a:pt x="2076" y="763"/>
                  </a:cubicBezTo>
                  <a:lnTo>
                    <a:pt x="1621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627350" y="3342750"/>
              <a:ext cx="30200" cy="16175"/>
            </a:xfrm>
            <a:custGeom>
              <a:avLst/>
              <a:gdLst/>
              <a:ahLst/>
              <a:cxnLst/>
              <a:rect l="l" t="t" r="r" b="b"/>
              <a:pathLst>
                <a:path w="1208" h="647" extrusionOk="0">
                  <a:moveTo>
                    <a:pt x="276" y="1"/>
                  </a:moveTo>
                  <a:lnTo>
                    <a:pt x="0" y="170"/>
                  </a:lnTo>
                  <a:lnTo>
                    <a:pt x="43" y="255"/>
                  </a:lnTo>
                  <a:lnTo>
                    <a:pt x="233" y="139"/>
                  </a:lnTo>
                  <a:cubicBezTo>
                    <a:pt x="266" y="202"/>
                    <a:pt x="329" y="329"/>
                    <a:pt x="435" y="435"/>
                  </a:cubicBezTo>
                  <a:cubicBezTo>
                    <a:pt x="541" y="541"/>
                    <a:pt x="699" y="647"/>
                    <a:pt x="922" y="647"/>
                  </a:cubicBezTo>
                  <a:cubicBezTo>
                    <a:pt x="1007" y="647"/>
                    <a:pt x="1101" y="626"/>
                    <a:pt x="1207" y="594"/>
                  </a:cubicBezTo>
                  <a:lnTo>
                    <a:pt x="1176" y="499"/>
                  </a:lnTo>
                  <a:cubicBezTo>
                    <a:pt x="1081" y="534"/>
                    <a:pt x="995" y="549"/>
                    <a:pt x="917" y="549"/>
                  </a:cubicBezTo>
                  <a:cubicBezTo>
                    <a:pt x="482" y="549"/>
                    <a:pt x="306" y="81"/>
                    <a:pt x="297" y="54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644575" y="3130225"/>
              <a:ext cx="19325" cy="11150"/>
            </a:xfrm>
            <a:custGeom>
              <a:avLst/>
              <a:gdLst/>
              <a:ahLst/>
              <a:cxnLst/>
              <a:rect l="l" t="t" r="r" b="b"/>
              <a:pathLst>
                <a:path w="773" h="446" extrusionOk="0">
                  <a:moveTo>
                    <a:pt x="688" y="1"/>
                  </a:moveTo>
                  <a:lnTo>
                    <a:pt x="0" y="255"/>
                  </a:lnTo>
                  <a:cubicBezTo>
                    <a:pt x="0" y="255"/>
                    <a:pt x="92" y="446"/>
                    <a:pt x="299" y="446"/>
                  </a:cubicBezTo>
                  <a:cubicBezTo>
                    <a:pt x="345" y="446"/>
                    <a:pt x="397" y="436"/>
                    <a:pt x="455" y="413"/>
                  </a:cubicBezTo>
                  <a:cubicBezTo>
                    <a:pt x="772" y="286"/>
                    <a:pt x="688" y="1"/>
                    <a:pt x="688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758100" y="3196125"/>
              <a:ext cx="18300" cy="7975"/>
            </a:xfrm>
            <a:custGeom>
              <a:avLst/>
              <a:gdLst/>
              <a:ahLst/>
              <a:cxnLst/>
              <a:rect l="l" t="t" r="r" b="b"/>
              <a:pathLst>
                <a:path w="732" h="319" extrusionOk="0">
                  <a:moveTo>
                    <a:pt x="0" y="0"/>
                  </a:moveTo>
                  <a:cubicBezTo>
                    <a:pt x="0" y="0"/>
                    <a:pt x="11" y="318"/>
                    <a:pt x="350" y="318"/>
                  </a:cubicBezTo>
                  <a:cubicBezTo>
                    <a:pt x="699" y="318"/>
                    <a:pt x="731" y="22"/>
                    <a:pt x="731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003540" y="2334136"/>
            <a:ext cx="5792551" cy="523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Volunteering in the community</a:t>
            </a:r>
          </a:p>
        </p:txBody>
      </p:sp>
      <p:sp>
        <p:nvSpPr>
          <p:cNvPr id="149" name="Google Shape;709;p38"/>
          <p:cNvSpPr/>
          <p:nvPr/>
        </p:nvSpPr>
        <p:spPr>
          <a:xfrm>
            <a:off x="2198473" y="264406"/>
            <a:ext cx="2018151" cy="855393"/>
          </a:xfrm>
          <a:prstGeom prst="ellipse">
            <a:avLst/>
          </a:prstGeom>
          <a:solidFill>
            <a:schemeClr val="accent4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15" tIns="91415" rIns="91415" bIns="91415" anchor="ctr" anchorCtr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itchFamily="18" charset="0"/>
                <a:ea typeface="Domine"/>
                <a:cs typeface="Arial" panose="020B0604020202020204" pitchFamily="34" charset="0"/>
                <a:sym typeface="Domine"/>
              </a:rPr>
              <a:t>Unit 4</a:t>
            </a:r>
            <a:endParaRPr sz="3600" b="1" dirty="0">
              <a:solidFill>
                <a:schemeClr val="bg1"/>
              </a:solidFill>
              <a:latin typeface="UTM Facebook K&amp;T" pitchFamily="18" charset="0"/>
              <a:ea typeface="Domine"/>
              <a:cs typeface="Arial" panose="020B0604020202020204" pitchFamily="34" charset="0"/>
              <a:sym typeface="Domine"/>
            </a:endParaRPr>
          </a:p>
        </p:txBody>
      </p:sp>
      <p:sp>
        <p:nvSpPr>
          <p:cNvPr id="150" name="Freeform 8"/>
          <p:cNvSpPr/>
          <p:nvPr/>
        </p:nvSpPr>
        <p:spPr>
          <a:xfrm>
            <a:off x="-57574" y="1283229"/>
            <a:ext cx="2867736" cy="3846963"/>
          </a:xfrm>
          <a:custGeom>
            <a:avLst/>
            <a:gdLst/>
            <a:ahLst/>
            <a:cxnLst/>
            <a:rect l="l" t="t" r="r" b="b"/>
            <a:pathLst>
              <a:path w="5735472" h="7693925">
                <a:moveTo>
                  <a:pt x="0" y="0"/>
                </a:moveTo>
                <a:lnTo>
                  <a:pt x="5735472" y="0"/>
                </a:lnTo>
                <a:lnTo>
                  <a:pt x="5735472" y="7693925"/>
                </a:lnTo>
                <a:lnTo>
                  <a:pt x="0" y="7693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1" name="Freeform 7"/>
          <p:cNvSpPr/>
          <p:nvPr/>
        </p:nvSpPr>
        <p:spPr>
          <a:xfrm flipH="1">
            <a:off x="2756621" y="2784128"/>
            <a:ext cx="2686916" cy="2325404"/>
          </a:xfrm>
          <a:custGeom>
            <a:avLst/>
            <a:gdLst/>
            <a:ahLst/>
            <a:cxnLst/>
            <a:rect l="l" t="t" r="r" b="b"/>
            <a:pathLst>
              <a:path w="5373831" h="4650807">
                <a:moveTo>
                  <a:pt x="5373831" y="0"/>
                </a:moveTo>
                <a:lnTo>
                  <a:pt x="0" y="0"/>
                </a:lnTo>
                <a:lnTo>
                  <a:pt x="0" y="4650806"/>
                </a:lnTo>
                <a:lnTo>
                  <a:pt x="5373831" y="4650806"/>
                </a:lnTo>
                <a:lnTo>
                  <a:pt x="537383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6"/>
          <p:cNvSpPr/>
          <p:nvPr/>
        </p:nvSpPr>
        <p:spPr>
          <a:xfrm>
            <a:off x="4914576" y="345966"/>
            <a:ext cx="4376350" cy="1176400"/>
          </a:xfrm>
          <a:custGeom>
            <a:avLst/>
            <a:gdLst/>
            <a:ahLst/>
            <a:cxnLst/>
            <a:rect l="l" t="t" r="r" b="b"/>
            <a:pathLst>
              <a:path w="175054" h="47056" extrusionOk="0">
                <a:moveTo>
                  <a:pt x="175054" y="15483"/>
                </a:moveTo>
                <a:cubicBezTo>
                  <a:pt x="163769" y="-5214"/>
                  <a:pt x="127070" y="-1633"/>
                  <a:pt x="104916" y="6423"/>
                </a:cubicBezTo>
                <a:cubicBezTo>
                  <a:pt x="91837" y="11179"/>
                  <a:pt x="78211" y="16067"/>
                  <a:pt x="64294" y="16067"/>
                </a:cubicBezTo>
                <a:cubicBezTo>
                  <a:pt x="58433" y="16067"/>
                  <a:pt x="51006" y="15967"/>
                  <a:pt x="47344" y="11391"/>
                </a:cubicBezTo>
                <a:cubicBezTo>
                  <a:pt x="45332" y="8876"/>
                  <a:pt x="44482" y="4024"/>
                  <a:pt x="46759" y="1747"/>
                </a:cubicBezTo>
                <a:cubicBezTo>
                  <a:pt x="49940" y="-1434"/>
                  <a:pt x="56459" y="421"/>
                  <a:pt x="60202" y="2916"/>
                </a:cubicBezTo>
                <a:cubicBezTo>
                  <a:pt x="68984" y="8770"/>
                  <a:pt x="71305" y="25598"/>
                  <a:pt x="65170" y="34186"/>
                </a:cubicBezTo>
                <a:cubicBezTo>
                  <a:pt x="52469" y="51964"/>
                  <a:pt x="20723" y="48123"/>
                  <a:pt x="0" y="4120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43" name="Google Shape;443;p36"/>
          <p:cNvSpPr txBox="1">
            <a:spLocks noGrp="1"/>
          </p:cNvSpPr>
          <p:nvPr>
            <p:ph type="subTitle" idx="1"/>
          </p:nvPr>
        </p:nvSpPr>
        <p:spPr>
          <a:xfrm>
            <a:off x="600076" y="2292074"/>
            <a:ext cx="4021049" cy="6945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pPr marL="0" indent="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Vocabulary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6" name="Google Shape;446;p36"/>
          <p:cNvGrpSpPr/>
          <p:nvPr/>
        </p:nvGrpSpPr>
        <p:grpSpPr>
          <a:xfrm>
            <a:off x="4548590" y="1459983"/>
            <a:ext cx="3875398" cy="2884985"/>
            <a:chOff x="4643575" y="1869575"/>
            <a:chExt cx="861525" cy="641350"/>
          </a:xfrm>
        </p:grpSpPr>
        <p:sp>
          <p:nvSpPr>
            <p:cNvPr id="447" name="Google Shape;447;p36"/>
            <p:cNvSpPr/>
            <p:nvPr/>
          </p:nvSpPr>
          <p:spPr>
            <a:xfrm>
              <a:off x="4643575" y="1869575"/>
              <a:ext cx="861525" cy="641350"/>
            </a:xfrm>
            <a:custGeom>
              <a:avLst/>
              <a:gdLst/>
              <a:ahLst/>
              <a:cxnLst/>
              <a:rect l="l" t="t" r="r" b="b"/>
              <a:pathLst>
                <a:path w="34461" h="25654" extrusionOk="0">
                  <a:moveTo>
                    <a:pt x="21343" y="12970"/>
                  </a:moveTo>
                  <a:cubicBezTo>
                    <a:pt x="21417" y="13001"/>
                    <a:pt x="21513" y="13033"/>
                    <a:pt x="21640" y="13044"/>
                  </a:cubicBezTo>
                  <a:cubicBezTo>
                    <a:pt x="21608" y="13171"/>
                    <a:pt x="21576" y="13287"/>
                    <a:pt x="21544" y="13404"/>
                  </a:cubicBezTo>
                  <a:cubicBezTo>
                    <a:pt x="21227" y="14516"/>
                    <a:pt x="21153" y="16643"/>
                    <a:pt x="21205" y="17744"/>
                  </a:cubicBezTo>
                  <a:cubicBezTo>
                    <a:pt x="21216" y="17882"/>
                    <a:pt x="21238" y="18019"/>
                    <a:pt x="21269" y="18146"/>
                  </a:cubicBezTo>
                  <a:cubicBezTo>
                    <a:pt x="21248" y="18200"/>
                    <a:pt x="21248" y="18252"/>
                    <a:pt x="21238" y="18316"/>
                  </a:cubicBezTo>
                  <a:cubicBezTo>
                    <a:pt x="21216" y="18708"/>
                    <a:pt x="21174" y="19205"/>
                    <a:pt x="21121" y="19756"/>
                  </a:cubicBezTo>
                  <a:cubicBezTo>
                    <a:pt x="20899" y="19343"/>
                    <a:pt x="20591" y="19026"/>
                    <a:pt x="20200" y="18814"/>
                  </a:cubicBezTo>
                  <a:lnTo>
                    <a:pt x="20422" y="13182"/>
                  </a:lnTo>
                  <a:cubicBezTo>
                    <a:pt x="20443" y="13171"/>
                    <a:pt x="20454" y="13171"/>
                    <a:pt x="20464" y="13160"/>
                  </a:cubicBezTo>
                  <a:cubicBezTo>
                    <a:pt x="20602" y="13107"/>
                    <a:pt x="20718" y="13044"/>
                    <a:pt x="20814" y="12980"/>
                  </a:cubicBezTo>
                  <a:cubicBezTo>
                    <a:pt x="20889" y="12999"/>
                    <a:pt x="20968" y="13007"/>
                    <a:pt x="21047" y="13007"/>
                  </a:cubicBezTo>
                  <a:cubicBezTo>
                    <a:pt x="21147" y="13007"/>
                    <a:pt x="21249" y="12994"/>
                    <a:pt x="21343" y="12970"/>
                  </a:cubicBezTo>
                  <a:close/>
                  <a:moveTo>
                    <a:pt x="15542" y="12970"/>
                  </a:moveTo>
                  <a:cubicBezTo>
                    <a:pt x="16685" y="13224"/>
                    <a:pt x="18104" y="13330"/>
                    <a:pt x="18443" y="13351"/>
                  </a:cubicBezTo>
                  <a:cubicBezTo>
                    <a:pt x="18495" y="13372"/>
                    <a:pt x="18580" y="13393"/>
                    <a:pt x="18686" y="13415"/>
                  </a:cubicBezTo>
                  <a:lnTo>
                    <a:pt x="18612" y="18591"/>
                  </a:lnTo>
                  <a:cubicBezTo>
                    <a:pt x="18083" y="18676"/>
                    <a:pt x="17701" y="18941"/>
                    <a:pt x="17458" y="19163"/>
                  </a:cubicBezTo>
                  <a:cubicBezTo>
                    <a:pt x="17320" y="19290"/>
                    <a:pt x="17214" y="19428"/>
                    <a:pt x="17130" y="19534"/>
                  </a:cubicBezTo>
                  <a:cubicBezTo>
                    <a:pt x="16876" y="19565"/>
                    <a:pt x="16632" y="19629"/>
                    <a:pt x="16410" y="19713"/>
                  </a:cubicBezTo>
                  <a:cubicBezTo>
                    <a:pt x="16102" y="19840"/>
                    <a:pt x="15848" y="20021"/>
                    <a:pt x="15626" y="20243"/>
                  </a:cubicBezTo>
                  <a:cubicBezTo>
                    <a:pt x="15552" y="20327"/>
                    <a:pt x="15478" y="20412"/>
                    <a:pt x="15415" y="20497"/>
                  </a:cubicBezTo>
                  <a:cubicBezTo>
                    <a:pt x="15446" y="17946"/>
                    <a:pt x="15457" y="14759"/>
                    <a:pt x="15415" y="13340"/>
                  </a:cubicBezTo>
                  <a:cubicBezTo>
                    <a:pt x="15478" y="13224"/>
                    <a:pt x="15510" y="13097"/>
                    <a:pt x="15542" y="12970"/>
                  </a:cubicBezTo>
                  <a:close/>
                  <a:moveTo>
                    <a:pt x="8766" y="19640"/>
                  </a:moveTo>
                  <a:lnTo>
                    <a:pt x="8766" y="19640"/>
                  </a:lnTo>
                  <a:cubicBezTo>
                    <a:pt x="8755" y="20042"/>
                    <a:pt x="8745" y="20433"/>
                    <a:pt x="8745" y="20793"/>
                  </a:cubicBezTo>
                  <a:cubicBezTo>
                    <a:pt x="8703" y="20772"/>
                    <a:pt x="8649" y="20741"/>
                    <a:pt x="8607" y="20720"/>
                  </a:cubicBezTo>
                  <a:cubicBezTo>
                    <a:pt x="8597" y="20709"/>
                    <a:pt x="8597" y="20698"/>
                    <a:pt x="8597" y="20687"/>
                  </a:cubicBezTo>
                  <a:cubicBezTo>
                    <a:pt x="8554" y="20560"/>
                    <a:pt x="8491" y="20465"/>
                    <a:pt x="8448" y="20402"/>
                  </a:cubicBezTo>
                  <a:cubicBezTo>
                    <a:pt x="8437" y="20381"/>
                    <a:pt x="8427" y="20370"/>
                    <a:pt x="8427" y="20349"/>
                  </a:cubicBezTo>
                  <a:cubicBezTo>
                    <a:pt x="8437" y="20264"/>
                    <a:pt x="8533" y="20084"/>
                    <a:pt x="8597" y="19978"/>
                  </a:cubicBezTo>
                  <a:cubicBezTo>
                    <a:pt x="8649" y="19873"/>
                    <a:pt x="8713" y="19767"/>
                    <a:pt x="8766" y="19640"/>
                  </a:cubicBezTo>
                  <a:close/>
                  <a:moveTo>
                    <a:pt x="24562" y="17130"/>
                  </a:moveTo>
                  <a:cubicBezTo>
                    <a:pt x="24774" y="17565"/>
                    <a:pt x="24985" y="17967"/>
                    <a:pt x="25155" y="18295"/>
                  </a:cubicBezTo>
                  <a:cubicBezTo>
                    <a:pt x="25207" y="18379"/>
                    <a:pt x="25250" y="18454"/>
                    <a:pt x="25303" y="18528"/>
                  </a:cubicBezTo>
                  <a:lnTo>
                    <a:pt x="25440" y="18814"/>
                  </a:lnTo>
                  <a:cubicBezTo>
                    <a:pt x="25652" y="19375"/>
                    <a:pt x="26192" y="20814"/>
                    <a:pt x="26595" y="22075"/>
                  </a:cubicBezTo>
                  <a:cubicBezTo>
                    <a:pt x="26362" y="22011"/>
                    <a:pt x="26118" y="21979"/>
                    <a:pt x="25853" y="21979"/>
                  </a:cubicBezTo>
                  <a:lnTo>
                    <a:pt x="25769" y="21979"/>
                  </a:lnTo>
                  <a:cubicBezTo>
                    <a:pt x="25504" y="21990"/>
                    <a:pt x="25261" y="22021"/>
                    <a:pt x="25059" y="22064"/>
                  </a:cubicBezTo>
                  <a:cubicBezTo>
                    <a:pt x="24932" y="21905"/>
                    <a:pt x="24774" y="21799"/>
                    <a:pt x="24647" y="21736"/>
                  </a:cubicBezTo>
                  <a:cubicBezTo>
                    <a:pt x="24432" y="21621"/>
                    <a:pt x="24186" y="21563"/>
                    <a:pt x="23907" y="21563"/>
                  </a:cubicBezTo>
                  <a:cubicBezTo>
                    <a:pt x="23828" y="21563"/>
                    <a:pt x="23746" y="21567"/>
                    <a:pt x="23662" y="21577"/>
                  </a:cubicBezTo>
                  <a:cubicBezTo>
                    <a:pt x="23598" y="21439"/>
                    <a:pt x="23524" y="21312"/>
                    <a:pt x="23440" y="21196"/>
                  </a:cubicBezTo>
                  <a:cubicBezTo>
                    <a:pt x="23778" y="20317"/>
                    <a:pt x="23979" y="19650"/>
                    <a:pt x="24043" y="19216"/>
                  </a:cubicBezTo>
                  <a:cubicBezTo>
                    <a:pt x="24106" y="18845"/>
                    <a:pt x="24117" y="18485"/>
                    <a:pt x="24106" y="18157"/>
                  </a:cubicBezTo>
                  <a:cubicBezTo>
                    <a:pt x="24254" y="17850"/>
                    <a:pt x="24403" y="17501"/>
                    <a:pt x="24562" y="17130"/>
                  </a:cubicBezTo>
                  <a:close/>
                  <a:moveTo>
                    <a:pt x="8766" y="22043"/>
                  </a:moveTo>
                  <a:cubicBezTo>
                    <a:pt x="8787" y="22413"/>
                    <a:pt x="8808" y="22741"/>
                    <a:pt x="8830" y="23006"/>
                  </a:cubicBezTo>
                  <a:cubicBezTo>
                    <a:pt x="8755" y="23017"/>
                    <a:pt x="8670" y="23017"/>
                    <a:pt x="8586" y="23017"/>
                  </a:cubicBezTo>
                  <a:cubicBezTo>
                    <a:pt x="8575" y="23006"/>
                    <a:pt x="8554" y="22995"/>
                    <a:pt x="8533" y="22985"/>
                  </a:cubicBezTo>
                  <a:lnTo>
                    <a:pt x="8670" y="22106"/>
                  </a:lnTo>
                  <a:lnTo>
                    <a:pt x="8766" y="22043"/>
                  </a:lnTo>
                  <a:close/>
                  <a:moveTo>
                    <a:pt x="28616" y="21016"/>
                  </a:moveTo>
                  <a:lnTo>
                    <a:pt x="28616" y="21016"/>
                  </a:lnTo>
                  <a:cubicBezTo>
                    <a:pt x="28712" y="21185"/>
                    <a:pt x="28849" y="21301"/>
                    <a:pt x="28934" y="21386"/>
                  </a:cubicBezTo>
                  <a:cubicBezTo>
                    <a:pt x="28924" y="21482"/>
                    <a:pt x="28891" y="21609"/>
                    <a:pt x="28913" y="21757"/>
                  </a:cubicBezTo>
                  <a:cubicBezTo>
                    <a:pt x="28860" y="21842"/>
                    <a:pt x="28839" y="21948"/>
                    <a:pt x="28839" y="22054"/>
                  </a:cubicBezTo>
                  <a:lnTo>
                    <a:pt x="28839" y="22233"/>
                  </a:lnTo>
                  <a:cubicBezTo>
                    <a:pt x="28839" y="22466"/>
                    <a:pt x="28955" y="22668"/>
                    <a:pt x="29135" y="22773"/>
                  </a:cubicBezTo>
                  <a:lnTo>
                    <a:pt x="29188" y="23133"/>
                  </a:lnTo>
                  <a:cubicBezTo>
                    <a:pt x="29124" y="23133"/>
                    <a:pt x="29061" y="23133"/>
                    <a:pt x="28997" y="23122"/>
                  </a:cubicBezTo>
                  <a:cubicBezTo>
                    <a:pt x="28976" y="23028"/>
                    <a:pt x="28945" y="22943"/>
                    <a:pt x="28881" y="22868"/>
                  </a:cubicBezTo>
                  <a:cubicBezTo>
                    <a:pt x="28818" y="22445"/>
                    <a:pt x="28701" y="21746"/>
                    <a:pt x="28616" y="21016"/>
                  </a:cubicBezTo>
                  <a:close/>
                  <a:moveTo>
                    <a:pt x="21060" y="1"/>
                  </a:moveTo>
                  <a:cubicBezTo>
                    <a:pt x="20753" y="1"/>
                    <a:pt x="20576" y="38"/>
                    <a:pt x="20454" y="75"/>
                  </a:cubicBezTo>
                  <a:cubicBezTo>
                    <a:pt x="19998" y="212"/>
                    <a:pt x="19617" y="647"/>
                    <a:pt x="19290" y="1398"/>
                  </a:cubicBezTo>
                  <a:cubicBezTo>
                    <a:pt x="19120" y="1811"/>
                    <a:pt x="19151" y="2277"/>
                    <a:pt x="19374" y="2647"/>
                  </a:cubicBezTo>
                  <a:lnTo>
                    <a:pt x="19925" y="3547"/>
                  </a:lnTo>
                  <a:cubicBezTo>
                    <a:pt x="19956" y="3600"/>
                    <a:pt x="19998" y="3653"/>
                    <a:pt x="20052" y="3696"/>
                  </a:cubicBezTo>
                  <a:cubicBezTo>
                    <a:pt x="20062" y="3727"/>
                    <a:pt x="20083" y="3759"/>
                    <a:pt x="20104" y="3790"/>
                  </a:cubicBezTo>
                  <a:cubicBezTo>
                    <a:pt x="20104" y="3802"/>
                    <a:pt x="20115" y="3802"/>
                    <a:pt x="20115" y="3812"/>
                  </a:cubicBezTo>
                  <a:cubicBezTo>
                    <a:pt x="20115" y="3812"/>
                    <a:pt x="20391" y="4235"/>
                    <a:pt x="20581" y="4616"/>
                  </a:cubicBezTo>
                  <a:cubicBezTo>
                    <a:pt x="20751" y="4976"/>
                    <a:pt x="21036" y="5263"/>
                    <a:pt x="21375" y="5442"/>
                  </a:cubicBezTo>
                  <a:cubicBezTo>
                    <a:pt x="21343" y="5495"/>
                    <a:pt x="21322" y="5548"/>
                    <a:pt x="21290" y="5601"/>
                  </a:cubicBezTo>
                  <a:cubicBezTo>
                    <a:pt x="21269" y="5654"/>
                    <a:pt x="21216" y="5771"/>
                    <a:pt x="21099" y="6300"/>
                  </a:cubicBezTo>
                  <a:cubicBezTo>
                    <a:pt x="21036" y="6618"/>
                    <a:pt x="20962" y="6999"/>
                    <a:pt x="20899" y="7369"/>
                  </a:cubicBezTo>
                  <a:cubicBezTo>
                    <a:pt x="20782" y="8110"/>
                    <a:pt x="20718" y="8682"/>
                    <a:pt x="20708" y="9074"/>
                  </a:cubicBezTo>
                  <a:cubicBezTo>
                    <a:pt x="20274" y="9444"/>
                    <a:pt x="19586" y="9973"/>
                    <a:pt x="19099" y="10333"/>
                  </a:cubicBezTo>
                  <a:cubicBezTo>
                    <a:pt x="18749" y="10609"/>
                    <a:pt x="18537" y="10757"/>
                    <a:pt x="18443" y="10841"/>
                  </a:cubicBezTo>
                  <a:lnTo>
                    <a:pt x="18305" y="10958"/>
                  </a:lnTo>
                  <a:cubicBezTo>
                    <a:pt x="18231" y="10926"/>
                    <a:pt x="18156" y="10884"/>
                    <a:pt x="18072" y="10841"/>
                  </a:cubicBezTo>
                  <a:cubicBezTo>
                    <a:pt x="17648" y="10620"/>
                    <a:pt x="17203" y="10397"/>
                    <a:pt x="16770" y="10291"/>
                  </a:cubicBezTo>
                  <a:cubicBezTo>
                    <a:pt x="16738" y="10111"/>
                    <a:pt x="16685" y="9921"/>
                    <a:pt x="16632" y="9719"/>
                  </a:cubicBezTo>
                  <a:cubicBezTo>
                    <a:pt x="16600" y="9592"/>
                    <a:pt x="16484" y="9063"/>
                    <a:pt x="16304" y="8512"/>
                  </a:cubicBezTo>
                  <a:cubicBezTo>
                    <a:pt x="16156" y="8046"/>
                    <a:pt x="15997" y="7687"/>
                    <a:pt x="15827" y="7422"/>
                  </a:cubicBezTo>
                  <a:lnTo>
                    <a:pt x="15827" y="7422"/>
                  </a:lnTo>
                  <a:cubicBezTo>
                    <a:pt x="15923" y="7432"/>
                    <a:pt x="16018" y="7443"/>
                    <a:pt x="16124" y="7443"/>
                  </a:cubicBezTo>
                  <a:cubicBezTo>
                    <a:pt x="16643" y="7443"/>
                    <a:pt x="17140" y="7221"/>
                    <a:pt x="17500" y="6829"/>
                  </a:cubicBezTo>
                  <a:cubicBezTo>
                    <a:pt x="17892" y="6406"/>
                    <a:pt x="18061" y="5834"/>
                    <a:pt x="17966" y="5273"/>
                  </a:cubicBezTo>
                  <a:cubicBezTo>
                    <a:pt x="17892" y="4849"/>
                    <a:pt x="17871" y="4352"/>
                    <a:pt x="17871" y="4341"/>
                  </a:cubicBezTo>
                  <a:lnTo>
                    <a:pt x="17871" y="4320"/>
                  </a:lnTo>
                  <a:cubicBezTo>
                    <a:pt x="17860" y="4310"/>
                    <a:pt x="17860" y="4289"/>
                    <a:pt x="17860" y="4277"/>
                  </a:cubicBezTo>
                  <a:cubicBezTo>
                    <a:pt x="17913" y="4161"/>
                    <a:pt x="17934" y="4034"/>
                    <a:pt x="17923" y="3907"/>
                  </a:cubicBezTo>
                  <a:cubicBezTo>
                    <a:pt x="17913" y="3663"/>
                    <a:pt x="17796" y="3431"/>
                    <a:pt x="17606" y="3251"/>
                  </a:cubicBezTo>
                  <a:cubicBezTo>
                    <a:pt x="17532" y="3176"/>
                    <a:pt x="17352" y="2997"/>
                    <a:pt x="17055" y="2838"/>
                  </a:cubicBezTo>
                  <a:cubicBezTo>
                    <a:pt x="16738" y="2658"/>
                    <a:pt x="16378" y="2552"/>
                    <a:pt x="15997" y="2510"/>
                  </a:cubicBezTo>
                  <a:cubicBezTo>
                    <a:pt x="15827" y="2192"/>
                    <a:pt x="15563" y="1959"/>
                    <a:pt x="15213" y="1821"/>
                  </a:cubicBezTo>
                  <a:cubicBezTo>
                    <a:pt x="14975" y="1728"/>
                    <a:pt x="14726" y="1696"/>
                    <a:pt x="14492" y="1696"/>
                  </a:cubicBezTo>
                  <a:cubicBezTo>
                    <a:pt x="14248" y="1696"/>
                    <a:pt x="14020" y="1731"/>
                    <a:pt x="13837" y="1769"/>
                  </a:cubicBezTo>
                  <a:cubicBezTo>
                    <a:pt x="13413" y="1864"/>
                    <a:pt x="13022" y="2033"/>
                    <a:pt x="12747" y="2245"/>
                  </a:cubicBezTo>
                  <a:cubicBezTo>
                    <a:pt x="12122" y="2722"/>
                    <a:pt x="11931" y="3303"/>
                    <a:pt x="11963" y="3759"/>
                  </a:cubicBezTo>
                  <a:cubicBezTo>
                    <a:pt x="11762" y="3981"/>
                    <a:pt x="11540" y="4320"/>
                    <a:pt x="11444" y="4754"/>
                  </a:cubicBezTo>
                  <a:cubicBezTo>
                    <a:pt x="11370" y="5124"/>
                    <a:pt x="11402" y="5506"/>
                    <a:pt x="11529" y="5877"/>
                  </a:cubicBezTo>
                  <a:cubicBezTo>
                    <a:pt x="11752" y="6501"/>
                    <a:pt x="12154" y="6776"/>
                    <a:pt x="12460" y="6893"/>
                  </a:cubicBezTo>
                  <a:cubicBezTo>
                    <a:pt x="12588" y="6945"/>
                    <a:pt x="12715" y="6978"/>
                    <a:pt x="12853" y="6999"/>
                  </a:cubicBezTo>
                  <a:cubicBezTo>
                    <a:pt x="12853" y="7009"/>
                    <a:pt x="12863" y="7020"/>
                    <a:pt x="12863" y="7030"/>
                  </a:cubicBezTo>
                  <a:cubicBezTo>
                    <a:pt x="12620" y="7274"/>
                    <a:pt x="12376" y="7602"/>
                    <a:pt x="12133" y="8015"/>
                  </a:cubicBezTo>
                  <a:cubicBezTo>
                    <a:pt x="11688" y="8756"/>
                    <a:pt x="11296" y="9667"/>
                    <a:pt x="11116" y="10196"/>
                  </a:cubicBezTo>
                  <a:cubicBezTo>
                    <a:pt x="10989" y="10598"/>
                    <a:pt x="10788" y="10852"/>
                    <a:pt x="10661" y="11022"/>
                  </a:cubicBezTo>
                  <a:cubicBezTo>
                    <a:pt x="10608" y="11085"/>
                    <a:pt x="10566" y="11149"/>
                    <a:pt x="10523" y="11212"/>
                  </a:cubicBezTo>
                  <a:cubicBezTo>
                    <a:pt x="10364" y="11467"/>
                    <a:pt x="10396" y="11699"/>
                    <a:pt x="10439" y="11837"/>
                  </a:cubicBezTo>
                  <a:cubicBezTo>
                    <a:pt x="10460" y="11900"/>
                    <a:pt x="10491" y="11964"/>
                    <a:pt x="10534" y="12017"/>
                  </a:cubicBezTo>
                  <a:cubicBezTo>
                    <a:pt x="10449" y="12218"/>
                    <a:pt x="10375" y="12419"/>
                    <a:pt x="10343" y="12641"/>
                  </a:cubicBezTo>
                  <a:cubicBezTo>
                    <a:pt x="10110" y="13022"/>
                    <a:pt x="9962" y="13457"/>
                    <a:pt x="9920" y="13584"/>
                  </a:cubicBezTo>
                  <a:cubicBezTo>
                    <a:pt x="9571" y="14473"/>
                    <a:pt x="9284" y="15490"/>
                    <a:pt x="9094" y="16612"/>
                  </a:cubicBezTo>
                  <a:cubicBezTo>
                    <a:pt x="8978" y="17236"/>
                    <a:pt x="8893" y="17892"/>
                    <a:pt x="8840" y="18570"/>
                  </a:cubicBezTo>
                  <a:cubicBezTo>
                    <a:pt x="8776" y="18412"/>
                    <a:pt x="8681" y="18306"/>
                    <a:pt x="8618" y="18231"/>
                  </a:cubicBezTo>
                  <a:cubicBezTo>
                    <a:pt x="8618" y="18221"/>
                    <a:pt x="8618" y="18221"/>
                    <a:pt x="8607" y="18221"/>
                  </a:cubicBezTo>
                  <a:cubicBezTo>
                    <a:pt x="8618" y="18179"/>
                    <a:pt x="8639" y="18115"/>
                    <a:pt x="8649" y="18073"/>
                  </a:cubicBezTo>
                  <a:cubicBezTo>
                    <a:pt x="8681" y="17914"/>
                    <a:pt x="8734" y="17713"/>
                    <a:pt x="8724" y="17490"/>
                  </a:cubicBezTo>
                  <a:lnTo>
                    <a:pt x="8724" y="17480"/>
                  </a:lnTo>
                  <a:cubicBezTo>
                    <a:pt x="8734" y="17459"/>
                    <a:pt x="8755" y="17427"/>
                    <a:pt x="8776" y="17405"/>
                  </a:cubicBezTo>
                  <a:lnTo>
                    <a:pt x="8776" y="17395"/>
                  </a:lnTo>
                  <a:cubicBezTo>
                    <a:pt x="8903" y="17162"/>
                    <a:pt x="8914" y="16876"/>
                    <a:pt x="8808" y="16612"/>
                  </a:cubicBezTo>
                  <a:cubicBezTo>
                    <a:pt x="8797" y="16580"/>
                    <a:pt x="8787" y="16548"/>
                    <a:pt x="8776" y="16537"/>
                  </a:cubicBezTo>
                  <a:cubicBezTo>
                    <a:pt x="8670" y="16294"/>
                    <a:pt x="8512" y="16125"/>
                    <a:pt x="8385" y="15987"/>
                  </a:cubicBezTo>
                  <a:cubicBezTo>
                    <a:pt x="8343" y="15944"/>
                    <a:pt x="8300" y="15892"/>
                    <a:pt x="8268" y="15850"/>
                  </a:cubicBezTo>
                  <a:cubicBezTo>
                    <a:pt x="8237" y="15807"/>
                    <a:pt x="8173" y="15711"/>
                    <a:pt x="8183" y="15638"/>
                  </a:cubicBezTo>
                  <a:cubicBezTo>
                    <a:pt x="8183" y="15627"/>
                    <a:pt x="8194" y="15595"/>
                    <a:pt x="8194" y="15574"/>
                  </a:cubicBezTo>
                  <a:cubicBezTo>
                    <a:pt x="8237" y="15415"/>
                    <a:pt x="8289" y="15161"/>
                    <a:pt x="8173" y="14876"/>
                  </a:cubicBezTo>
                  <a:cubicBezTo>
                    <a:pt x="8004" y="14505"/>
                    <a:pt x="7654" y="14410"/>
                    <a:pt x="7538" y="14378"/>
                  </a:cubicBezTo>
                  <a:lnTo>
                    <a:pt x="7527" y="14378"/>
                  </a:lnTo>
                  <a:cubicBezTo>
                    <a:pt x="7358" y="14334"/>
                    <a:pt x="7136" y="14279"/>
                    <a:pt x="6884" y="14279"/>
                  </a:cubicBezTo>
                  <a:cubicBezTo>
                    <a:pt x="6711" y="14279"/>
                    <a:pt x="6525" y="14305"/>
                    <a:pt x="6331" y="14378"/>
                  </a:cubicBezTo>
                  <a:cubicBezTo>
                    <a:pt x="6077" y="14483"/>
                    <a:pt x="5844" y="14674"/>
                    <a:pt x="5664" y="14918"/>
                  </a:cubicBezTo>
                  <a:cubicBezTo>
                    <a:pt x="5473" y="15193"/>
                    <a:pt x="5378" y="15511"/>
                    <a:pt x="5410" y="15817"/>
                  </a:cubicBezTo>
                  <a:cubicBezTo>
                    <a:pt x="5421" y="15966"/>
                    <a:pt x="5463" y="16093"/>
                    <a:pt x="5505" y="16198"/>
                  </a:cubicBezTo>
                  <a:cubicBezTo>
                    <a:pt x="5357" y="16294"/>
                    <a:pt x="5209" y="16410"/>
                    <a:pt x="5071" y="16569"/>
                  </a:cubicBezTo>
                  <a:cubicBezTo>
                    <a:pt x="4743" y="16972"/>
                    <a:pt x="4605" y="17511"/>
                    <a:pt x="4722" y="17998"/>
                  </a:cubicBezTo>
                  <a:cubicBezTo>
                    <a:pt x="4732" y="18062"/>
                    <a:pt x="4753" y="18115"/>
                    <a:pt x="4764" y="18168"/>
                  </a:cubicBezTo>
                  <a:cubicBezTo>
                    <a:pt x="4774" y="18189"/>
                    <a:pt x="4785" y="18231"/>
                    <a:pt x="4785" y="18242"/>
                  </a:cubicBezTo>
                  <a:cubicBezTo>
                    <a:pt x="4796" y="18285"/>
                    <a:pt x="4743" y="18433"/>
                    <a:pt x="4711" y="18517"/>
                  </a:cubicBezTo>
                  <a:cubicBezTo>
                    <a:pt x="4690" y="18581"/>
                    <a:pt x="4668" y="18644"/>
                    <a:pt x="4647" y="18718"/>
                  </a:cubicBezTo>
                  <a:cubicBezTo>
                    <a:pt x="4584" y="18930"/>
                    <a:pt x="4563" y="19174"/>
                    <a:pt x="4595" y="19386"/>
                  </a:cubicBezTo>
                  <a:cubicBezTo>
                    <a:pt x="4637" y="19767"/>
                    <a:pt x="4817" y="19978"/>
                    <a:pt x="4976" y="20094"/>
                  </a:cubicBezTo>
                  <a:cubicBezTo>
                    <a:pt x="4912" y="20275"/>
                    <a:pt x="4838" y="20508"/>
                    <a:pt x="4891" y="20762"/>
                  </a:cubicBezTo>
                  <a:cubicBezTo>
                    <a:pt x="4701" y="20878"/>
                    <a:pt x="4574" y="21080"/>
                    <a:pt x="4574" y="21312"/>
                  </a:cubicBezTo>
                  <a:lnTo>
                    <a:pt x="4574" y="21545"/>
                  </a:lnTo>
                  <a:cubicBezTo>
                    <a:pt x="4574" y="21778"/>
                    <a:pt x="4711" y="21990"/>
                    <a:pt x="4912" y="22106"/>
                  </a:cubicBezTo>
                  <a:cubicBezTo>
                    <a:pt x="4880" y="22148"/>
                    <a:pt x="4849" y="22202"/>
                    <a:pt x="4828" y="22254"/>
                  </a:cubicBezTo>
                  <a:cubicBezTo>
                    <a:pt x="4785" y="22254"/>
                    <a:pt x="4743" y="22265"/>
                    <a:pt x="4701" y="22275"/>
                  </a:cubicBezTo>
                  <a:cubicBezTo>
                    <a:pt x="4351" y="22350"/>
                    <a:pt x="4076" y="22530"/>
                    <a:pt x="3896" y="22784"/>
                  </a:cubicBezTo>
                  <a:cubicBezTo>
                    <a:pt x="3769" y="22795"/>
                    <a:pt x="3642" y="22826"/>
                    <a:pt x="3515" y="22889"/>
                  </a:cubicBezTo>
                  <a:cubicBezTo>
                    <a:pt x="3473" y="22911"/>
                    <a:pt x="3430" y="22932"/>
                    <a:pt x="3388" y="22964"/>
                  </a:cubicBezTo>
                  <a:cubicBezTo>
                    <a:pt x="3335" y="22953"/>
                    <a:pt x="3282" y="22953"/>
                    <a:pt x="3229" y="22953"/>
                  </a:cubicBezTo>
                  <a:cubicBezTo>
                    <a:pt x="3213" y="22953"/>
                    <a:pt x="3197" y="22952"/>
                    <a:pt x="3182" y="22952"/>
                  </a:cubicBezTo>
                  <a:cubicBezTo>
                    <a:pt x="2779" y="22952"/>
                    <a:pt x="2435" y="23080"/>
                    <a:pt x="2181" y="23334"/>
                  </a:cubicBezTo>
                  <a:cubicBezTo>
                    <a:pt x="1683" y="23376"/>
                    <a:pt x="1292" y="23419"/>
                    <a:pt x="1016" y="23472"/>
                  </a:cubicBezTo>
                  <a:cubicBezTo>
                    <a:pt x="815" y="23504"/>
                    <a:pt x="667" y="23546"/>
                    <a:pt x="551" y="23588"/>
                  </a:cubicBezTo>
                  <a:cubicBezTo>
                    <a:pt x="53" y="23769"/>
                    <a:pt x="0" y="24129"/>
                    <a:pt x="0" y="24277"/>
                  </a:cubicBezTo>
                  <a:cubicBezTo>
                    <a:pt x="0" y="24383"/>
                    <a:pt x="31" y="24753"/>
                    <a:pt x="476" y="24943"/>
                  </a:cubicBezTo>
                  <a:cubicBezTo>
                    <a:pt x="572" y="24986"/>
                    <a:pt x="688" y="25018"/>
                    <a:pt x="847" y="25049"/>
                  </a:cubicBezTo>
                  <a:cubicBezTo>
                    <a:pt x="1090" y="25103"/>
                    <a:pt x="1429" y="25155"/>
                    <a:pt x="1873" y="25197"/>
                  </a:cubicBezTo>
                  <a:cubicBezTo>
                    <a:pt x="2731" y="25293"/>
                    <a:pt x="3938" y="25367"/>
                    <a:pt x="5473" y="25430"/>
                  </a:cubicBezTo>
                  <a:cubicBezTo>
                    <a:pt x="8607" y="25568"/>
                    <a:pt x="12778" y="25653"/>
                    <a:pt x="17214" y="25653"/>
                  </a:cubicBezTo>
                  <a:cubicBezTo>
                    <a:pt x="21650" y="25653"/>
                    <a:pt x="25821" y="25568"/>
                    <a:pt x="28966" y="25430"/>
                  </a:cubicBezTo>
                  <a:cubicBezTo>
                    <a:pt x="30501" y="25367"/>
                    <a:pt x="31708" y="25293"/>
                    <a:pt x="32555" y="25197"/>
                  </a:cubicBezTo>
                  <a:cubicBezTo>
                    <a:pt x="32999" y="25155"/>
                    <a:pt x="33338" y="25103"/>
                    <a:pt x="33582" y="25049"/>
                  </a:cubicBezTo>
                  <a:cubicBezTo>
                    <a:pt x="33740" y="25018"/>
                    <a:pt x="33857" y="24986"/>
                    <a:pt x="33952" y="24943"/>
                  </a:cubicBezTo>
                  <a:cubicBezTo>
                    <a:pt x="34397" y="24753"/>
                    <a:pt x="34429" y="24383"/>
                    <a:pt x="34429" y="24277"/>
                  </a:cubicBezTo>
                  <a:cubicBezTo>
                    <a:pt x="34429" y="24044"/>
                    <a:pt x="34302" y="23821"/>
                    <a:pt x="34090" y="23694"/>
                  </a:cubicBezTo>
                  <a:cubicBezTo>
                    <a:pt x="34016" y="23642"/>
                    <a:pt x="33931" y="23599"/>
                    <a:pt x="33825" y="23567"/>
                  </a:cubicBezTo>
                  <a:cubicBezTo>
                    <a:pt x="33688" y="23525"/>
                    <a:pt x="33507" y="23482"/>
                    <a:pt x="33275" y="23451"/>
                  </a:cubicBezTo>
                  <a:cubicBezTo>
                    <a:pt x="32999" y="23409"/>
                    <a:pt x="32639" y="23366"/>
                    <a:pt x="32195" y="23324"/>
                  </a:cubicBezTo>
                  <a:lnTo>
                    <a:pt x="32279" y="22752"/>
                  </a:lnTo>
                  <a:cubicBezTo>
                    <a:pt x="32439" y="22635"/>
                    <a:pt x="32544" y="22445"/>
                    <a:pt x="32544" y="22233"/>
                  </a:cubicBezTo>
                  <a:lnTo>
                    <a:pt x="32544" y="22054"/>
                  </a:lnTo>
                  <a:cubicBezTo>
                    <a:pt x="32544" y="21969"/>
                    <a:pt x="32533" y="21873"/>
                    <a:pt x="32491" y="21799"/>
                  </a:cubicBezTo>
                  <a:lnTo>
                    <a:pt x="32502" y="21788"/>
                  </a:lnTo>
                  <a:cubicBezTo>
                    <a:pt x="32862" y="21513"/>
                    <a:pt x="32989" y="21238"/>
                    <a:pt x="33031" y="21026"/>
                  </a:cubicBezTo>
                  <a:cubicBezTo>
                    <a:pt x="33634" y="20868"/>
                    <a:pt x="33804" y="20497"/>
                    <a:pt x="33846" y="20275"/>
                  </a:cubicBezTo>
                  <a:cubicBezTo>
                    <a:pt x="33867" y="20190"/>
                    <a:pt x="33867" y="20116"/>
                    <a:pt x="33867" y="20052"/>
                  </a:cubicBezTo>
                  <a:cubicBezTo>
                    <a:pt x="34016" y="19967"/>
                    <a:pt x="34291" y="19777"/>
                    <a:pt x="34397" y="19459"/>
                  </a:cubicBezTo>
                  <a:cubicBezTo>
                    <a:pt x="34460" y="19259"/>
                    <a:pt x="34450" y="19047"/>
                    <a:pt x="34354" y="18866"/>
                  </a:cubicBezTo>
                  <a:cubicBezTo>
                    <a:pt x="34238" y="18655"/>
                    <a:pt x="34069" y="18560"/>
                    <a:pt x="34005" y="18528"/>
                  </a:cubicBezTo>
                  <a:cubicBezTo>
                    <a:pt x="33791" y="18416"/>
                    <a:pt x="33519" y="18294"/>
                    <a:pt x="33178" y="18294"/>
                  </a:cubicBezTo>
                  <a:cubicBezTo>
                    <a:pt x="33164" y="18294"/>
                    <a:pt x="33151" y="18294"/>
                    <a:pt x="33137" y="18295"/>
                  </a:cubicBezTo>
                  <a:cubicBezTo>
                    <a:pt x="33031" y="18295"/>
                    <a:pt x="32926" y="18306"/>
                    <a:pt x="32830" y="18337"/>
                  </a:cubicBezTo>
                  <a:cubicBezTo>
                    <a:pt x="32777" y="18252"/>
                    <a:pt x="32703" y="18179"/>
                    <a:pt x="32597" y="18115"/>
                  </a:cubicBezTo>
                  <a:cubicBezTo>
                    <a:pt x="32362" y="17947"/>
                    <a:pt x="32089" y="17864"/>
                    <a:pt x="31817" y="17864"/>
                  </a:cubicBezTo>
                  <a:cubicBezTo>
                    <a:pt x="31661" y="17864"/>
                    <a:pt x="31506" y="17892"/>
                    <a:pt x="31359" y="17946"/>
                  </a:cubicBezTo>
                  <a:cubicBezTo>
                    <a:pt x="31348" y="17892"/>
                    <a:pt x="31338" y="17850"/>
                    <a:pt x="31316" y="17798"/>
                  </a:cubicBezTo>
                  <a:cubicBezTo>
                    <a:pt x="31221" y="17617"/>
                    <a:pt x="31072" y="17469"/>
                    <a:pt x="30882" y="17405"/>
                  </a:cubicBezTo>
                  <a:cubicBezTo>
                    <a:pt x="30797" y="17377"/>
                    <a:pt x="30716" y="17367"/>
                    <a:pt x="30646" y="17367"/>
                  </a:cubicBezTo>
                  <a:cubicBezTo>
                    <a:pt x="30534" y="17367"/>
                    <a:pt x="30449" y="17392"/>
                    <a:pt x="30416" y="17405"/>
                  </a:cubicBezTo>
                  <a:cubicBezTo>
                    <a:pt x="30289" y="17438"/>
                    <a:pt x="30152" y="17490"/>
                    <a:pt x="30004" y="17565"/>
                  </a:cubicBezTo>
                  <a:cubicBezTo>
                    <a:pt x="29982" y="17448"/>
                    <a:pt x="29940" y="17311"/>
                    <a:pt x="29834" y="17183"/>
                  </a:cubicBezTo>
                  <a:cubicBezTo>
                    <a:pt x="29683" y="17003"/>
                    <a:pt x="29476" y="16907"/>
                    <a:pt x="29220" y="16907"/>
                  </a:cubicBezTo>
                  <a:cubicBezTo>
                    <a:pt x="29206" y="16907"/>
                    <a:pt x="29192" y="16908"/>
                    <a:pt x="29178" y="16908"/>
                  </a:cubicBezTo>
                  <a:cubicBezTo>
                    <a:pt x="28976" y="16918"/>
                    <a:pt x="28637" y="16929"/>
                    <a:pt x="28320" y="17162"/>
                  </a:cubicBezTo>
                  <a:cubicBezTo>
                    <a:pt x="28161" y="17278"/>
                    <a:pt x="28045" y="17438"/>
                    <a:pt x="27971" y="17617"/>
                  </a:cubicBezTo>
                  <a:cubicBezTo>
                    <a:pt x="27960" y="17607"/>
                    <a:pt x="27960" y="17607"/>
                    <a:pt x="27960" y="17596"/>
                  </a:cubicBezTo>
                  <a:cubicBezTo>
                    <a:pt x="27981" y="15828"/>
                    <a:pt x="27759" y="13160"/>
                    <a:pt x="27494" y="11921"/>
                  </a:cubicBezTo>
                  <a:lnTo>
                    <a:pt x="27494" y="11911"/>
                  </a:lnTo>
                  <a:lnTo>
                    <a:pt x="27494" y="11678"/>
                  </a:lnTo>
                  <a:cubicBezTo>
                    <a:pt x="27505" y="11328"/>
                    <a:pt x="27484" y="10778"/>
                    <a:pt x="27409" y="10111"/>
                  </a:cubicBezTo>
                  <a:cubicBezTo>
                    <a:pt x="27409" y="9867"/>
                    <a:pt x="27378" y="9613"/>
                    <a:pt x="27314" y="9307"/>
                  </a:cubicBezTo>
                  <a:cubicBezTo>
                    <a:pt x="27209" y="8523"/>
                    <a:pt x="26922" y="6691"/>
                    <a:pt x="26456" y="5601"/>
                  </a:cubicBezTo>
                  <a:cubicBezTo>
                    <a:pt x="26383" y="5220"/>
                    <a:pt x="26340" y="5103"/>
                    <a:pt x="26287" y="4997"/>
                  </a:cubicBezTo>
                  <a:cubicBezTo>
                    <a:pt x="26129" y="4733"/>
                    <a:pt x="25790" y="4458"/>
                    <a:pt x="25355" y="4267"/>
                  </a:cubicBezTo>
                  <a:cubicBezTo>
                    <a:pt x="25070" y="4150"/>
                    <a:pt x="24657" y="4013"/>
                    <a:pt x="24117" y="4002"/>
                  </a:cubicBezTo>
                  <a:lnTo>
                    <a:pt x="24138" y="3854"/>
                  </a:lnTo>
                  <a:cubicBezTo>
                    <a:pt x="24233" y="3738"/>
                    <a:pt x="24329" y="3569"/>
                    <a:pt x="24392" y="3336"/>
                  </a:cubicBezTo>
                  <a:cubicBezTo>
                    <a:pt x="24435" y="3187"/>
                    <a:pt x="24530" y="2838"/>
                    <a:pt x="24593" y="2489"/>
                  </a:cubicBezTo>
                  <a:cubicBezTo>
                    <a:pt x="24657" y="2044"/>
                    <a:pt x="24699" y="1494"/>
                    <a:pt x="24339" y="1155"/>
                  </a:cubicBezTo>
                  <a:cubicBezTo>
                    <a:pt x="24117" y="953"/>
                    <a:pt x="23800" y="826"/>
                    <a:pt x="23386" y="784"/>
                  </a:cubicBezTo>
                  <a:cubicBezTo>
                    <a:pt x="23186" y="456"/>
                    <a:pt x="22847" y="212"/>
                    <a:pt x="22444" y="149"/>
                  </a:cubicBezTo>
                  <a:cubicBezTo>
                    <a:pt x="21804" y="38"/>
                    <a:pt x="21367" y="1"/>
                    <a:pt x="2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4659700" y="2458200"/>
              <a:ext cx="828725" cy="36550"/>
            </a:xfrm>
            <a:custGeom>
              <a:avLst/>
              <a:gdLst/>
              <a:ahLst/>
              <a:cxnLst/>
              <a:rect l="l" t="t" r="r" b="b"/>
              <a:pathLst>
                <a:path w="33149" h="1462" extrusionOk="0">
                  <a:moveTo>
                    <a:pt x="16569" y="1"/>
                  </a:moveTo>
                  <a:cubicBezTo>
                    <a:pt x="7422" y="1"/>
                    <a:pt x="0" y="329"/>
                    <a:pt x="0" y="732"/>
                  </a:cubicBezTo>
                  <a:cubicBezTo>
                    <a:pt x="0" y="1134"/>
                    <a:pt x="7422" y="1462"/>
                    <a:pt x="16569" y="1462"/>
                  </a:cubicBezTo>
                  <a:cubicBezTo>
                    <a:pt x="25727" y="1462"/>
                    <a:pt x="33149" y="1134"/>
                    <a:pt x="33149" y="732"/>
                  </a:cubicBezTo>
                  <a:cubicBezTo>
                    <a:pt x="33149" y="329"/>
                    <a:pt x="25727" y="1"/>
                    <a:pt x="16569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4961700" y="2349425"/>
              <a:ext cx="373475" cy="118875"/>
            </a:xfrm>
            <a:custGeom>
              <a:avLst/>
              <a:gdLst/>
              <a:ahLst/>
              <a:cxnLst/>
              <a:rect l="l" t="t" r="r" b="b"/>
              <a:pathLst>
                <a:path w="14939" h="4755" extrusionOk="0">
                  <a:moveTo>
                    <a:pt x="6324" y="1"/>
                  </a:moveTo>
                  <a:cubicBezTo>
                    <a:pt x="5182" y="1"/>
                    <a:pt x="4786" y="964"/>
                    <a:pt x="4786" y="964"/>
                  </a:cubicBezTo>
                  <a:cubicBezTo>
                    <a:pt x="2732" y="964"/>
                    <a:pt x="2827" y="2997"/>
                    <a:pt x="2827" y="2997"/>
                  </a:cubicBezTo>
                  <a:cubicBezTo>
                    <a:pt x="2797" y="2996"/>
                    <a:pt x="2768" y="2996"/>
                    <a:pt x="2740" y="2996"/>
                  </a:cubicBezTo>
                  <a:cubicBezTo>
                    <a:pt x="290" y="2996"/>
                    <a:pt x="1" y="4754"/>
                    <a:pt x="1" y="4754"/>
                  </a:cubicBezTo>
                  <a:lnTo>
                    <a:pt x="14938" y="4723"/>
                  </a:lnTo>
                  <a:cubicBezTo>
                    <a:pt x="14573" y="3675"/>
                    <a:pt x="13786" y="3425"/>
                    <a:pt x="13120" y="3425"/>
                  </a:cubicBezTo>
                  <a:cubicBezTo>
                    <a:pt x="12513" y="3425"/>
                    <a:pt x="12006" y="3632"/>
                    <a:pt x="12006" y="3632"/>
                  </a:cubicBezTo>
                  <a:cubicBezTo>
                    <a:pt x="11890" y="3135"/>
                    <a:pt x="11517" y="3010"/>
                    <a:pt x="11173" y="3010"/>
                  </a:cubicBezTo>
                  <a:cubicBezTo>
                    <a:pt x="10828" y="3010"/>
                    <a:pt x="10513" y="3135"/>
                    <a:pt x="10513" y="3135"/>
                  </a:cubicBezTo>
                  <a:cubicBezTo>
                    <a:pt x="10284" y="1899"/>
                    <a:pt x="9196" y="1713"/>
                    <a:pt x="8562" y="1713"/>
                  </a:cubicBezTo>
                  <a:cubicBezTo>
                    <a:pt x="8288" y="1713"/>
                    <a:pt x="8099" y="1747"/>
                    <a:pt x="8099" y="1747"/>
                  </a:cubicBezTo>
                  <a:cubicBezTo>
                    <a:pt x="8099" y="1747"/>
                    <a:pt x="8015" y="213"/>
                    <a:pt x="6628" y="22"/>
                  </a:cubicBezTo>
                  <a:cubicBezTo>
                    <a:pt x="6521" y="7"/>
                    <a:pt x="6420" y="1"/>
                    <a:pt x="63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703900" y="2423075"/>
              <a:ext cx="157775" cy="50250"/>
            </a:xfrm>
            <a:custGeom>
              <a:avLst/>
              <a:gdLst/>
              <a:ahLst/>
              <a:cxnLst/>
              <a:rect l="l" t="t" r="r" b="b"/>
              <a:pathLst>
                <a:path w="6311" h="2010" extrusionOk="0">
                  <a:moveTo>
                    <a:pt x="3624" y="1"/>
                  </a:moveTo>
                  <a:cubicBezTo>
                    <a:pt x="3586" y="1"/>
                    <a:pt x="3547" y="3"/>
                    <a:pt x="3505" y="8"/>
                  </a:cubicBezTo>
                  <a:cubicBezTo>
                    <a:pt x="2923" y="93"/>
                    <a:pt x="2891" y="749"/>
                    <a:pt x="2891" y="749"/>
                  </a:cubicBezTo>
                  <a:cubicBezTo>
                    <a:pt x="2891" y="749"/>
                    <a:pt x="2805" y="733"/>
                    <a:pt x="2683" y="733"/>
                  </a:cubicBezTo>
                  <a:cubicBezTo>
                    <a:pt x="2411" y="733"/>
                    <a:pt x="1959" y="814"/>
                    <a:pt x="1864" y="1332"/>
                  </a:cubicBezTo>
                  <a:cubicBezTo>
                    <a:pt x="1864" y="1332"/>
                    <a:pt x="1732" y="1279"/>
                    <a:pt x="1586" y="1279"/>
                  </a:cubicBezTo>
                  <a:cubicBezTo>
                    <a:pt x="1441" y="1279"/>
                    <a:pt x="1282" y="1332"/>
                    <a:pt x="1229" y="1544"/>
                  </a:cubicBezTo>
                  <a:cubicBezTo>
                    <a:pt x="1229" y="1544"/>
                    <a:pt x="1011" y="1453"/>
                    <a:pt x="753" y="1453"/>
                  </a:cubicBezTo>
                  <a:cubicBezTo>
                    <a:pt x="474" y="1453"/>
                    <a:pt x="149" y="1559"/>
                    <a:pt x="1" y="1999"/>
                  </a:cubicBezTo>
                  <a:lnTo>
                    <a:pt x="6311" y="2010"/>
                  </a:lnTo>
                  <a:cubicBezTo>
                    <a:pt x="6311" y="2010"/>
                    <a:pt x="6186" y="1269"/>
                    <a:pt x="5137" y="1269"/>
                  </a:cubicBezTo>
                  <a:cubicBezTo>
                    <a:pt x="5129" y="1269"/>
                    <a:pt x="5122" y="1269"/>
                    <a:pt x="5114" y="1269"/>
                  </a:cubicBezTo>
                  <a:cubicBezTo>
                    <a:pt x="5114" y="1269"/>
                    <a:pt x="5156" y="411"/>
                    <a:pt x="4288" y="411"/>
                  </a:cubicBezTo>
                  <a:cubicBezTo>
                    <a:pt x="4288" y="411"/>
                    <a:pt x="4115" y="1"/>
                    <a:pt x="36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5393125" y="2319800"/>
              <a:ext cx="24900" cy="83375"/>
            </a:xfrm>
            <a:custGeom>
              <a:avLst/>
              <a:gdLst/>
              <a:ahLst/>
              <a:cxnLst/>
              <a:rect l="l" t="t" r="r" b="b"/>
              <a:pathLst>
                <a:path w="996" h="3335" extrusionOk="0">
                  <a:moveTo>
                    <a:pt x="667" y="0"/>
                  </a:moveTo>
                  <a:cubicBezTo>
                    <a:pt x="646" y="0"/>
                    <a:pt x="625" y="10"/>
                    <a:pt x="603" y="10"/>
                  </a:cubicBezTo>
                  <a:cubicBezTo>
                    <a:pt x="455" y="53"/>
                    <a:pt x="297" y="106"/>
                    <a:pt x="180" y="233"/>
                  </a:cubicBezTo>
                  <a:cubicBezTo>
                    <a:pt x="106" y="297"/>
                    <a:pt x="53" y="392"/>
                    <a:pt x="22" y="487"/>
                  </a:cubicBezTo>
                  <a:cubicBezTo>
                    <a:pt x="53" y="530"/>
                    <a:pt x="74" y="582"/>
                    <a:pt x="64" y="635"/>
                  </a:cubicBezTo>
                  <a:cubicBezTo>
                    <a:pt x="53" y="678"/>
                    <a:pt x="22" y="699"/>
                    <a:pt x="11" y="741"/>
                  </a:cubicBezTo>
                  <a:cubicBezTo>
                    <a:pt x="0" y="805"/>
                    <a:pt x="32" y="857"/>
                    <a:pt x="53" y="921"/>
                  </a:cubicBezTo>
                  <a:cubicBezTo>
                    <a:pt x="106" y="1090"/>
                    <a:pt x="53" y="1313"/>
                    <a:pt x="138" y="1450"/>
                  </a:cubicBezTo>
                  <a:cubicBezTo>
                    <a:pt x="201" y="1556"/>
                    <a:pt x="318" y="1577"/>
                    <a:pt x="382" y="1673"/>
                  </a:cubicBezTo>
                  <a:cubicBezTo>
                    <a:pt x="561" y="1948"/>
                    <a:pt x="222" y="2424"/>
                    <a:pt x="371" y="2721"/>
                  </a:cubicBezTo>
                  <a:cubicBezTo>
                    <a:pt x="424" y="2816"/>
                    <a:pt x="509" y="2859"/>
                    <a:pt x="561" y="2943"/>
                  </a:cubicBezTo>
                  <a:cubicBezTo>
                    <a:pt x="636" y="3049"/>
                    <a:pt x="657" y="3187"/>
                    <a:pt x="646" y="3335"/>
                  </a:cubicBezTo>
                  <a:cubicBezTo>
                    <a:pt x="688" y="3261"/>
                    <a:pt x="709" y="3176"/>
                    <a:pt x="678" y="3071"/>
                  </a:cubicBezTo>
                  <a:cubicBezTo>
                    <a:pt x="646" y="2922"/>
                    <a:pt x="519" y="2838"/>
                    <a:pt x="466" y="2689"/>
                  </a:cubicBezTo>
                  <a:cubicBezTo>
                    <a:pt x="403" y="2488"/>
                    <a:pt x="530" y="2287"/>
                    <a:pt x="667" y="2170"/>
                  </a:cubicBezTo>
                  <a:cubicBezTo>
                    <a:pt x="741" y="2107"/>
                    <a:pt x="836" y="2054"/>
                    <a:pt x="900" y="1969"/>
                  </a:cubicBezTo>
                  <a:cubicBezTo>
                    <a:pt x="890" y="1916"/>
                    <a:pt x="869" y="1864"/>
                    <a:pt x="826" y="1831"/>
                  </a:cubicBezTo>
                  <a:cubicBezTo>
                    <a:pt x="794" y="1810"/>
                    <a:pt x="763" y="1800"/>
                    <a:pt x="730" y="1768"/>
                  </a:cubicBezTo>
                  <a:cubicBezTo>
                    <a:pt x="636" y="1673"/>
                    <a:pt x="720" y="1471"/>
                    <a:pt x="805" y="1355"/>
                  </a:cubicBezTo>
                  <a:cubicBezTo>
                    <a:pt x="890" y="1228"/>
                    <a:pt x="996" y="1048"/>
                    <a:pt x="911" y="921"/>
                  </a:cubicBezTo>
                  <a:cubicBezTo>
                    <a:pt x="858" y="836"/>
                    <a:pt x="741" y="847"/>
                    <a:pt x="678" y="763"/>
                  </a:cubicBezTo>
                  <a:cubicBezTo>
                    <a:pt x="614" y="657"/>
                    <a:pt x="678" y="487"/>
                    <a:pt x="730" y="370"/>
                  </a:cubicBezTo>
                  <a:cubicBezTo>
                    <a:pt x="784" y="243"/>
                    <a:pt x="794" y="43"/>
                    <a:pt x="688" y="10"/>
                  </a:cubicBezTo>
                  <a:cubicBezTo>
                    <a:pt x="678" y="0"/>
                    <a:pt x="678" y="0"/>
                    <a:pt x="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5401850" y="2342800"/>
              <a:ext cx="87900" cy="95600"/>
            </a:xfrm>
            <a:custGeom>
              <a:avLst/>
              <a:gdLst/>
              <a:ahLst/>
              <a:cxnLst/>
              <a:rect l="l" t="t" r="r" b="b"/>
              <a:pathLst>
                <a:path w="3516" h="3824" extrusionOk="0">
                  <a:moveTo>
                    <a:pt x="2816" y="1"/>
                  </a:moveTo>
                  <a:cubicBezTo>
                    <a:pt x="2605" y="12"/>
                    <a:pt x="2362" y="118"/>
                    <a:pt x="2224" y="308"/>
                  </a:cubicBezTo>
                  <a:cubicBezTo>
                    <a:pt x="2181" y="361"/>
                    <a:pt x="2150" y="435"/>
                    <a:pt x="2108" y="488"/>
                  </a:cubicBezTo>
                  <a:cubicBezTo>
                    <a:pt x="2054" y="551"/>
                    <a:pt x="2002" y="594"/>
                    <a:pt x="1938" y="626"/>
                  </a:cubicBezTo>
                  <a:cubicBezTo>
                    <a:pt x="1948" y="742"/>
                    <a:pt x="1981" y="859"/>
                    <a:pt x="2033" y="965"/>
                  </a:cubicBezTo>
                  <a:cubicBezTo>
                    <a:pt x="2129" y="1187"/>
                    <a:pt x="2150" y="1452"/>
                    <a:pt x="2033" y="1642"/>
                  </a:cubicBezTo>
                  <a:cubicBezTo>
                    <a:pt x="1938" y="1791"/>
                    <a:pt x="1790" y="1864"/>
                    <a:pt x="1652" y="1970"/>
                  </a:cubicBezTo>
                  <a:cubicBezTo>
                    <a:pt x="1515" y="2066"/>
                    <a:pt x="1388" y="2214"/>
                    <a:pt x="1377" y="2426"/>
                  </a:cubicBezTo>
                  <a:cubicBezTo>
                    <a:pt x="1377" y="2521"/>
                    <a:pt x="1409" y="2616"/>
                    <a:pt x="1440" y="2711"/>
                  </a:cubicBezTo>
                  <a:cubicBezTo>
                    <a:pt x="1494" y="2563"/>
                    <a:pt x="1652" y="2457"/>
                    <a:pt x="1790" y="2351"/>
                  </a:cubicBezTo>
                  <a:cubicBezTo>
                    <a:pt x="1938" y="2235"/>
                    <a:pt x="2086" y="2076"/>
                    <a:pt x="2065" y="1928"/>
                  </a:cubicBezTo>
                  <a:cubicBezTo>
                    <a:pt x="2054" y="1885"/>
                    <a:pt x="2033" y="1854"/>
                    <a:pt x="2033" y="1801"/>
                  </a:cubicBezTo>
                  <a:cubicBezTo>
                    <a:pt x="2023" y="1642"/>
                    <a:pt x="2266" y="1525"/>
                    <a:pt x="2446" y="1494"/>
                  </a:cubicBezTo>
                  <a:cubicBezTo>
                    <a:pt x="2616" y="1462"/>
                    <a:pt x="2859" y="1388"/>
                    <a:pt x="2891" y="1219"/>
                  </a:cubicBezTo>
                  <a:cubicBezTo>
                    <a:pt x="2912" y="1092"/>
                    <a:pt x="2795" y="1007"/>
                    <a:pt x="2827" y="880"/>
                  </a:cubicBezTo>
                  <a:cubicBezTo>
                    <a:pt x="2859" y="732"/>
                    <a:pt x="3039" y="647"/>
                    <a:pt x="3187" y="573"/>
                  </a:cubicBezTo>
                  <a:cubicBezTo>
                    <a:pt x="3336" y="509"/>
                    <a:pt x="3515" y="351"/>
                    <a:pt x="3452" y="234"/>
                  </a:cubicBezTo>
                  <a:cubicBezTo>
                    <a:pt x="3442" y="203"/>
                    <a:pt x="3399" y="181"/>
                    <a:pt x="3367" y="160"/>
                  </a:cubicBezTo>
                  <a:cubicBezTo>
                    <a:pt x="3209" y="75"/>
                    <a:pt x="3039" y="1"/>
                    <a:pt x="2838" y="1"/>
                  </a:cubicBezTo>
                  <a:close/>
                  <a:moveTo>
                    <a:pt x="138" y="3304"/>
                  </a:moveTo>
                  <a:cubicBezTo>
                    <a:pt x="85" y="3484"/>
                    <a:pt x="0" y="3791"/>
                    <a:pt x="54" y="3812"/>
                  </a:cubicBezTo>
                  <a:cubicBezTo>
                    <a:pt x="64" y="3823"/>
                    <a:pt x="64" y="3823"/>
                    <a:pt x="75" y="3823"/>
                  </a:cubicBezTo>
                  <a:cubicBezTo>
                    <a:pt x="160" y="3823"/>
                    <a:pt x="308" y="3633"/>
                    <a:pt x="371" y="3590"/>
                  </a:cubicBezTo>
                  <a:cubicBezTo>
                    <a:pt x="520" y="3473"/>
                    <a:pt x="774" y="3400"/>
                    <a:pt x="996" y="3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5355000" y="2308150"/>
              <a:ext cx="54550" cy="117275"/>
            </a:xfrm>
            <a:custGeom>
              <a:avLst/>
              <a:gdLst/>
              <a:ahLst/>
              <a:cxnLst/>
              <a:rect l="l" t="t" r="r" b="b"/>
              <a:pathLst>
                <a:path w="2182" h="4691" extrusionOk="0">
                  <a:moveTo>
                    <a:pt x="742" y="0"/>
                  </a:moveTo>
                  <a:cubicBezTo>
                    <a:pt x="573" y="11"/>
                    <a:pt x="392" y="22"/>
                    <a:pt x="255" y="127"/>
                  </a:cubicBezTo>
                  <a:cubicBezTo>
                    <a:pt x="107" y="244"/>
                    <a:pt x="1" y="487"/>
                    <a:pt x="75" y="678"/>
                  </a:cubicBezTo>
                  <a:cubicBezTo>
                    <a:pt x="138" y="836"/>
                    <a:pt x="297" y="900"/>
                    <a:pt x="371" y="1048"/>
                  </a:cubicBezTo>
                  <a:cubicBezTo>
                    <a:pt x="456" y="1218"/>
                    <a:pt x="424" y="1450"/>
                    <a:pt x="382" y="1652"/>
                  </a:cubicBezTo>
                  <a:cubicBezTo>
                    <a:pt x="350" y="1853"/>
                    <a:pt x="340" y="2107"/>
                    <a:pt x="467" y="2234"/>
                  </a:cubicBezTo>
                  <a:cubicBezTo>
                    <a:pt x="509" y="2287"/>
                    <a:pt x="573" y="2319"/>
                    <a:pt x="615" y="2372"/>
                  </a:cubicBezTo>
                  <a:cubicBezTo>
                    <a:pt x="731" y="2541"/>
                    <a:pt x="615" y="2817"/>
                    <a:pt x="667" y="3028"/>
                  </a:cubicBezTo>
                  <a:cubicBezTo>
                    <a:pt x="731" y="3346"/>
                    <a:pt x="1144" y="3420"/>
                    <a:pt x="1144" y="3758"/>
                  </a:cubicBezTo>
                  <a:cubicBezTo>
                    <a:pt x="1144" y="3918"/>
                    <a:pt x="1038" y="4108"/>
                    <a:pt x="1123" y="4235"/>
                  </a:cubicBezTo>
                  <a:cubicBezTo>
                    <a:pt x="1197" y="4351"/>
                    <a:pt x="1398" y="4309"/>
                    <a:pt x="1420" y="4468"/>
                  </a:cubicBezTo>
                  <a:cubicBezTo>
                    <a:pt x="1420" y="4478"/>
                    <a:pt x="1420" y="4500"/>
                    <a:pt x="1409" y="4511"/>
                  </a:cubicBezTo>
                  <a:cubicBezTo>
                    <a:pt x="1409" y="4574"/>
                    <a:pt x="1377" y="4627"/>
                    <a:pt x="1366" y="4690"/>
                  </a:cubicBezTo>
                  <a:lnTo>
                    <a:pt x="1959" y="4690"/>
                  </a:lnTo>
                  <a:cubicBezTo>
                    <a:pt x="1980" y="4627"/>
                    <a:pt x="2001" y="4574"/>
                    <a:pt x="2012" y="4511"/>
                  </a:cubicBezTo>
                  <a:cubicBezTo>
                    <a:pt x="2034" y="4468"/>
                    <a:pt x="2044" y="4426"/>
                    <a:pt x="2055" y="4383"/>
                  </a:cubicBezTo>
                  <a:cubicBezTo>
                    <a:pt x="2076" y="4309"/>
                    <a:pt x="2086" y="4235"/>
                    <a:pt x="2107" y="4151"/>
                  </a:cubicBezTo>
                  <a:cubicBezTo>
                    <a:pt x="2139" y="4045"/>
                    <a:pt x="2161" y="3918"/>
                    <a:pt x="2171" y="3801"/>
                  </a:cubicBezTo>
                  <a:cubicBezTo>
                    <a:pt x="2182" y="3653"/>
                    <a:pt x="2161" y="3515"/>
                    <a:pt x="2086" y="3409"/>
                  </a:cubicBezTo>
                  <a:cubicBezTo>
                    <a:pt x="2034" y="3325"/>
                    <a:pt x="1949" y="3282"/>
                    <a:pt x="1896" y="3187"/>
                  </a:cubicBezTo>
                  <a:cubicBezTo>
                    <a:pt x="1747" y="2890"/>
                    <a:pt x="2086" y="2414"/>
                    <a:pt x="1907" y="2139"/>
                  </a:cubicBezTo>
                  <a:cubicBezTo>
                    <a:pt x="1843" y="2043"/>
                    <a:pt x="1726" y="2022"/>
                    <a:pt x="1663" y="1916"/>
                  </a:cubicBezTo>
                  <a:cubicBezTo>
                    <a:pt x="1578" y="1779"/>
                    <a:pt x="1631" y="1556"/>
                    <a:pt x="1578" y="1387"/>
                  </a:cubicBezTo>
                  <a:cubicBezTo>
                    <a:pt x="1557" y="1323"/>
                    <a:pt x="1525" y="1271"/>
                    <a:pt x="1536" y="1207"/>
                  </a:cubicBezTo>
                  <a:cubicBezTo>
                    <a:pt x="1547" y="1165"/>
                    <a:pt x="1578" y="1144"/>
                    <a:pt x="1589" y="1101"/>
                  </a:cubicBezTo>
                  <a:cubicBezTo>
                    <a:pt x="1599" y="1048"/>
                    <a:pt x="1578" y="996"/>
                    <a:pt x="1547" y="953"/>
                  </a:cubicBezTo>
                  <a:cubicBezTo>
                    <a:pt x="1536" y="953"/>
                    <a:pt x="1536" y="942"/>
                    <a:pt x="1525" y="942"/>
                  </a:cubicBezTo>
                  <a:cubicBezTo>
                    <a:pt x="1430" y="826"/>
                    <a:pt x="1303" y="763"/>
                    <a:pt x="1176" y="678"/>
                  </a:cubicBezTo>
                  <a:cubicBezTo>
                    <a:pt x="1060" y="603"/>
                    <a:pt x="954" y="476"/>
                    <a:pt x="933" y="297"/>
                  </a:cubicBezTo>
                  <a:cubicBezTo>
                    <a:pt x="922" y="212"/>
                    <a:pt x="933" y="106"/>
                    <a:pt x="879" y="53"/>
                  </a:cubicBezTo>
                  <a:cubicBezTo>
                    <a:pt x="848" y="0"/>
                    <a:pt x="784" y="0"/>
                    <a:pt x="742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5398150" y="2332050"/>
              <a:ext cx="57450" cy="93375"/>
            </a:xfrm>
            <a:custGeom>
              <a:avLst/>
              <a:gdLst/>
              <a:ahLst/>
              <a:cxnLst/>
              <a:rect l="l" t="t" r="r" b="b"/>
              <a:pathLst>
                <a:path w="2298" h="3735" extrusionOk="0">
                  <a:moveTo>
                    <a:pt x="1634" y="1"/>
                  </a:moveTo>
                  <a:cubicBezTo>
                    <a:pt x="1504" y="1"/>
                    <a:pt x="1376" y="38"/>
                    <a:pt x="1260" y="113"/>
                  </a:cubicBezTo>
                  <a:cubicBezTo>
                    <a:pt x="1027" y="273"/>
                    <a:pt x="868" y="590"/>
                    <a:pt x="847" y="939"/>
                  </a:cubicBezTo>
                  <a:cubicBezTo>
                    <a:pt x="847" y="1056"/>
                    <a:pt x="847" y="1172"/>
                    <a:pt x="816" y="1289"/>
                  </a:cubicBezTo>
                  <a:cubicBezTo>
                    <a:pt x="795" y="1363"/>
                    <a:pt x="752" y="1426"/>
                    <a:pt x="699" y="1479"/>
                  </a:cubicBezTo>
                  <a:cubicBezTo>
                    <a:pt x="635" y="1564"/>
                    <a:pt x="540" y="1617"/>
                    <a:pt x="466" y="1680"/>
                  </a:cubicBezTo>
                  <a:cubicBezTo>
                    <a:pt x="329" y="1797"/>
                    <a:pt x="202" y="1998"/>
                    <a:pt x="265" y="2199"/>
                  </a:cubicBezTo>
                  <a:cubicBezTo>
                    <a:pt x="318" y="2348"/>
                    <a:pt x="445" y="2432"/>
                    <a:pt x="477" y="2581"/>
                  </a:cubicBezTo>
                  <a:cubicBezTo>
                    <a:pt x="508" y="2686"/>
                    <a:pt x="487" y="2771"/>
                    <a:pt x="445" y="2845"/>
                  </a:cubicBezTo>
                  <a:cubicBezTo>
                    <a:pt x="381" y="2962"/>
                    <a:pt x="265" y="3057"/>
                    <a:pt x="181" y="3162"/>
                  </a:cubicBezTo>
                  <a:cubicBezTo>
                    <a:pt x="75" y="3279"/>
                    <a:pt x="0" y="3395"/>
                    <a:pt x="32" y="3555"/>
                  </a:cubicBezTo>
                  <a:lnTo>
                    <a:pt x="32" y="3565"/>
                  </a:lnTo>
                  <a:cubicBezTo>
                    <a:pt x="53" y="3618"/>
                    <a:pt x="85" y="3671"/>
                    <a:pt x="96" y="3734"/>
                  </a:cubicBezTo>
                  <a:lnTo>
                    <a:pt x="1419" y="3734"/>
                  </a:lnTo>
                  <a:cubicBezTo>
                    <a:pt x="1440" y="3724"/>
                    <a:pt x="1461" y="3713"/>
                    <a:pt x="1472" y="3703"/>
                  </a:cubicBezTo>
                  <a:cubicBezTo>
                    <a:pt x="1525" y="3671"/>
                    <a:pt x="1578" y="3618"/>
                    <a:pt x="1609" y="3555"/>
                  </a:cubicBezTo>
                  <a:cubicBezTo>
                    <a:pt x="1609" y="3544"/>
                    <a:pt x="1620" y="3533"/>
                    <a:pt x="1620" y="3522"/>
                  </a:cubicBezTo>
                  <a:cubicBezTo>
                    <a:pt x="1694" y="3322"/>
                    <a:pt x="1525" y="3078"/>
                    <a:pt x="1525" y="2856"/>
                  </a:cubicBezTo>
                  <a:cubicBezTo>
                    <a:pt x="1536" y="2644"/>
                    <a:pt x="1663" y="2496"/>
                    <a:pt x="1800" y="2400"/>
                  </a:cubicBezTo>
                  <a:cubicBezTo>
                    <a:pt x="1938" y="2294"/>
                    <a:pt x="2086" y="2221"/>
                    <a:pt x="2181" y="2072"/>
                  </a:cubicBezTo>
                  <a:cubicBezTo>
                    <a:pt x="2298" y="1882"/>
                    <a:pt x="2277" y="1617"/>
                    <a:pt x="2181" y="1395"/>
                  </a:cubicBezTo>
                  <a:cubicBezTo>
                    <a:pt x="2065" y="1130"/>
                    <a:pt x="2033" y="833"/>
                    <a:pt x="2139" y="558"/>
                  </a:cubicBezTo>
                  <a:cubicBezTo>
                    <a:pt x="2139" y="537"/>
                    <a:pt x="2150" y="516"/>
                    <a:pt x="2150" y="505"/>
                  </a:cubicBezTo>
                  <a:cubicBezTo>
                    <a:pt x="2171" y="442"/>
                    <a:pt x="2192" y="367"/>
                    <a:pt x="2181" y="304"/>
                  </a:cubicBezTo>
                  <a:cubicBezTo>
                    <a:pt x="2160" y="230"/>
                    <a:pt x="2107" y="177"/>
                    <a:pt x="2054" y="134"/>
                  </a:cubicBezTo>
                  <a:cubicBezTo>
                    <a:pt x="1921" y="46"/>
                    <a:pt x="1776" y="1"/>
                    <a:pt x="1634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5367725" y="2317675"/>
              <a:ext cx="31250" cy="100600"/>
            </a:xfrm>
            <a:custGeom>
              <a:avLst/>
              <a:gdLst/>
              <a:ahLst/>
              <a:cxnLst/>
              <a:rect l="l" t="t" r="r" b="b"/>
              <a:pathLst>
                <a:path w="1250" h="402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1" y="149"/>
                    <a:pt x="0" y="371"/>
                    <a:pt x="53" y="561"/>
                  </a:cubicBezTo>
                  <a:cubicBezTo>
                    <a:pt x="85" y="657"/>
                    <a:pt x="137" y="731"/>
                    <a:pt x="191" y="794"/>
                  </a:cubicBezTo>
                  <a:cubicBezTo>
                    <a:pt x="243" y="858"/>
                    <a:pt x="307" y="911"/>
                    <a:pt x="349" y="975"/>
                  </a:cubicBezTo>
                  <a:cubicBezTo>
                    <a:pt x="445" y="1102"/>
                    <a:pt x="518" y="1271"/>
                    <a:pt x="540" y="1451"/>
                  </a:cubicBezTo>
                  <a:cubicBezTo>
                    <a:pt x="572" y="1620"/>
                    <a:pt x="540" y="1832"/>
                    <a:pt x="614" y="2022"/>
                  </a:cubicBezTo>
                  <a:cubicBezTo>
                    <a:pt x="699" y="2213"/>
                    <a:pt x="857" y="2276"/>
                    <a:pt x="911" y="2436"/>
                  </a:cubicBezTo>
                  <a:cubicBezTo>
                    <a:pt x="932" y="2509"/>
                    <a:pt x="921" y="2594"/>
                    <a:pt x="911" y="2690"/>
                  </a:cubicBezTo>
                  <a:cubicBezTo>
                    <a:pt x="900" y="2742"/>
                    <a:pt x="900" y="2796"/>
                    <a:pt x="900" y="2848"/>
                  </a:cubicBezTo>
                  <a:cubicBezTo>
                    <a:pt x="911" y="2901"/>
                    <a:pt x="921" y="2954"/>
                    <a:pt x="953" y="2996"/>
                  </a:cubicBezTo>
                  <a:cubicBezTo>
                    <a:pt x="1005" y="3071"/>
                    <a:pt x="1048" y="3134"/>
                    <a:pt x="1090" y="3208"/>
                  </a:cubicBezTo>
                  <a:cubicBezTo>
                    <a:pt x="1122" y="3283"/>
                    <a:pt x="1154" y="3367"/>
                    <a:pt x="1175" y="3462"/>
                  </a:cubicBezTo>
                  <a:cubicBezTo>
                    <a:pt x="1228" y="3632"/>
                    <a:pt x="1228" y="3833"/>
                    <a:pt x="1207" y="4024"/>
                  </a:cubicBezTo>
                  <a:cubicBezTo>
                    <a:pt x="1249" y="3833"/>
                    <a:pt x="1249" y="3632"/>
                    <a:pt x="1217" y="3441"/>
                  </a:cubicBezTo>
                  <a:cubicBezTo>
                    <a:pt x="1196" y="3346"/>
                    <a:pt x="1165" y="3261"/>
                    <a:pt x="1132" y="3177"/>
                  </a:cubicBezTo>
                  <a:cubicBezTo>
                    <a:pt x="1090" y="3092"/>
                    <a:pt x="1038" y="3017"/>
                    <a:pt x="995" y="2944"/>
                  </a:cubicBezTo>
                  <a:cubicBezTo>
                    <a:pt x="953" y="2880"/>
                    <a:pt x="963" y="2796"/>
                    <a:pt x="974" y="2700"/>
                  </a:cubicBezTo>
                  <a:cubicBezTo>
                    <a:pt x="984" y="2615"/>
                    <a:pt x="1005" y="2499"/>
                    <a:pt x="974" y="2393"/>
                  </a:cubicBezTo>
                  <a:cubicBezTo>
                    <a:pt x="942" y="2298"/>
                    <a:pt x="878" y="2224"/>
                    <a:pt x="815" y="2170"/>
                  </a:cubicBezTo>
                  <a:cubicBezTo>
                    <a:pt x="762" y="2107"/>
                    <a:pt x="709" y="2054"/>
                    <a:pt x="688" y="1980"/>
                  </a:cubicBezTo>
                  <a:cubicBezTo>
                    <a:pt x="624" y="1822"/>
                    <a:pt x="645" y="1620"/>
                    <a:pt x="614" y="1429"/>
                  </a:cubicBezTo>
                  <a:cubicBezTo>
                    <a:pt x="582" y="1229"/>
                    <a:pt x="497" y="1048"/>
                    <a:pt x="391" y="921"/>
                  </a:cubicBezTo>
                  <a:cubicBezTo>
                    <a:pt x="285" y="784"/>
                    <a:pt x="148" y="709"/>
                    <a:pt x="85" y="540"/>
                  </a:cubicBezTo>
                  <a:cubicBezTo>
                    <a:pt x="21" y="371"/>
                    <a:pt x="31" y="159"/>
                    <a:pt x="116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5407950" y="2344150"/>
              <a:ext cx="33900" cy="81275"/>
            </a:xfrm>
            <a:custGeom>
              <a:avLst/>
              <a:gdLst/>
              <a:ahLst/>
              <a:cxnLst/>
              <a:rect l="l" t="t" r="r" b="b"/>
              <a:pathLst>
                <a:path w="1356" h="3251" extrusionOk="0">
                  <a:moveTo>
                    <a:pt x="1355" y="0"/>
                  </a:moveTo>
                  <a:lnTo>
                    <a:pt x="1355" y="0"/>
                  </a:lnTo>
                  <a:cubicBezTo>
                    <a:pt x="1175" y="74"/>
                    <a:pt x="1059" y="328"/>
                    <a:pt x="1090" y="582"/>
                  </a:cubicBezTo>
                  <a:cubicBezTo>
                    <a:pt x="1090" y="699"/>
                    <a:pt x="1111" y="826"/>
                    <a:pt x="1090" y="932"/>
                  </a:cubicBezTo>
                  <a:cubicBezTo>
                    <a:pt x="1080" y="1038"/>
                    <a:pt x="1017" y="1111"/>
                    <a:pt x="942" y="1165"/>
                  </a:cubicBezTo>
                  <a:cubicBezTo>
                    <a:pt x="857" y="1207"/>
                    <a:pt x="773" y="1250"/>
                    <a:pt x="688" y="1323"/>
                  </a:cubicBezTo>
                  <a:cubicBezTo>
                    <a:pt x="646" y="1355"/>
                    <a:pt x="614" y="1408"/>
                    <a:pt x="582" y="1471"/>
                  </a:cubicBezTo>
                  <a:cubicBezTo>
                    <a:pt x="561" y="1535"/>
                    <a:pt x="551" y="1610"/>
                    <a:pt x="551" y="1673"/>
                  </a:cubicBezTo>
                  <a:lnTo>
                    <a:pt x="593" y="2043"/>
                  </a:lnTo>
                  <a:cubicBezTo>
                    <a:pt x="603" y="2160"/>
                    <a:pt x="593" y="2255"/>
                    <a:pt x="540" y="2318"/>
                  </a:cubicBezTo>
                  <a:cubicBezTo>
                    <a:pt x="487" y="2372"/>
                    <a:pt x="413" y="2382"/>
                    <a:pt x="328" y="2403"/>
                  </a:cubicBezTo>
                  <a:cubicBezTo>
                    <a:pt x="318" y="2414"/>
                    <a:pt x="307" y="2414"/>
                    <a:pt x="297" y="2414"/>
                  </a:cubicBezTo>
                  <a:cubicBezTo>
                    <a:pt x="191" y="2456"/>
                    <a:pt x="106" y="2562"/>
                    <a:pt x="74" y="2689"/>
                  </a:cubicBezTo>
                  <a:cubicBezTo>
                    <a:pt x="43" y="2816"/>
                    <a:pt x="32" y="2954"/>
                    <a:pt x="21" y="3071"/>
                  </a:cubicBezTo>
                  <a:lnTo>
                    <a:pt x="21" y="3081"/>
                  </a:lnTo>
                  <a:cubicBezTo>
                    <a:pt x="10" y="3144"/>
                    <a:pt x="10" y="3198"/>
                    <a:pt x="0" y="3250"/>
                  </a:cubicBezTo>
                  <a:lnTo>
                    <a:pt x="85" y="3250"/>
                  </a:lnTo>
                  <a:cubicBezTo>
                    <a:pt x="95" y="3219"/>
                    <a:pt x="95" y="3187"/>
                    <a:pt x="106" y="3155"/>
                  </a:cubicBezTo>
                  <a:cubicBezTo>
                    <a:pt x="106" y="3123"/>
                    <a:pt x="106" y="3102"/>
                    <a:pt x="116" y="3071"/>
                  </a:cubicBezTo>
                  <a:cubicBezTo>
                    <a:pt x="127" y="2954"/>
                    <a:pt x="137" y="2838"/>
                    <a:pt x="170" y="2742"/>
                  </a:cubicBezTo>
                  <a:cubicBezTo>
                    <a:pt x="191" y="2689"/>
                    <a:pt x="212" y="2636"/>
                    <a:pt x="233" y="2605"/>
                  </a:cubicBezTo>
                  <a:cubicBezTo>
                    <a:pt x="265" y="2573"/>
                    <a:pt x="297" y="2551"/>
                    <a:pt x="328" y="2541"/>
                  </a:cubicBezTo>
                  <a:cubicBezTo>
                    <a:pt x="413" y="2509"/>
                    <a:pt x="508" y="2509"/>
                    <a:pt x="603" y="2424"/>
                  </a:cubicBezTo>
                  <a:cubicBezTo>
                    <a:pt x="646" y="2372"/>
                    <a:pt x="678" y="2308"/>
                    <a:pt x="688" y="2234"/>
                  </a:cubicBezTo>
                  <a:cubicBezTo>
                    <a:pt x="699" y="2170"/>
                    <a:pt x="699" y="2097"/>
                    <a:pt x="688" y="2033"/>
                  </a:cubicBezTo>
                  <a:cubicBezTo>
                    <a:pt x="678" y="1906"/>
                    <a:pt x="657" y="1789"/>
                    <a:pt x="657" y="1683"/>
                  </a:cubicBezTo>
                  <a:cubicBezTo>
                    <a:pt x="646" y="1567"/>
                    <a:pt x="678" y="1471"/>
                    <a:pt x="741" y="1419"/>
                  </a:cubicBezTo>
                  <a:cubicBezTo>
                    <a:pt x="805" y="1355"/>
                    <a:pt x="900" y="1313"/>
                    <a:pt x="974" y="1250"/>
                  </a:cubicBezTo>
                  <a:cubicBezTo>
                    <a:pt x="1059" y="1186"/>
                    <a:pt x="1144" y="1090"/>
                    <a:pt x="1154" y="953"/>
                  </a:cubicBezTo>
                  <a:cubicBezTo>
                    <a:pt x="1175" y="826"/>
                    <a:pt x="1144" y="699"/>
                    <a:pt x="1133" y="582"/>
                  </a:cubicBezTo>
                  <a:cubicBezTo>
                    <a:pt x="1101" y="349"/>
                    <a:pt x="1186" y="106"/>
                    <a:pt x="1355" y="0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5385700" y="2423275"/>
              <a:ext cx="51100" cy="51375"/>
            </a:xfrm>
            <a:custGeom>
              <a:avLst/>
              <a:gdLst/>
              <a:ahLst/>
              <a:cxnLst/>
              <a:rect l="l" t="t" r="r" b="b"/>
              <a:pathLst>
                <a:path w="2044" h="2055" extrusionOk="0">
                  <a:moveTo>
                    <a:pt x="1" y="0"/>
                  </a:moveTo>
                  <a:lnTo>
                    <a:pt x="319" y="2054"/>
                  </a:lnTo>
                  <a:lnTo>
                    <a:pt x="1726" y="205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5385700" y="2423275"/>
              <a:ext cx="51100" cy="6125"/>
            </a:xfrm>
            <a:custGeom>
              <a:avLst/>
              <a:gdLst/>
              <a:ahLst/>
              <a:cxnLst/>
              <a:rect l="l" t="t" r="r" b="b"/>
              <a:pathLst>
                <a:path w="2044" h="245" extrusionOk="0">
                  <a:moveTo>
                    <a:pt x="1" y="0"/>
                  </a:moveTo>
                  <a:lnTo>
                    <a:pt x="43" y="244"/>
                  </a:lnTo>
                  <a:lnTo>
                    <a:pt x="2001" y="24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5380425" y="2420900"/>
              <a:ext cx="60900" cy="4525"/>
            </a:xfrm>
            <a:custGeom>
              <a:avLst/>
              <a:gdLst/>
              <a:ahLst/>
              <a:cxnLst/>
              <a:rect l="l" t="t" r="r" b="b"/>
              <a:pathLst>
                <a:path w="2436" h="181" extrusionOk="0">
                  <a:moveTo>
                    <a:pt x="0" y="1"/>
                  </a:moveTo>
                  <a:lnTo>
                    <a:pt x="0" y="180"/>
                  </a:lnTo>
                  <a:lnTo>
                    <a:pt x="2435" y="180"/>
                  </a:lnTo>
                  <a:lnTo>
                    <a:pt x="243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773250" y="2283000"/>
              <a:ext cx="33100" cy="143475"/>
            </a:xfrm>
            <a:custGeom>
              <a:avLst/>
              <a:gdLst/>
              <a:ahLst/>
              <a:cxnLst/>
              <a:rect l="l" t="t" r="r" b="b"/>
              <a:pathLst>
                <a:path w="1324" h="5739" extrusionOk="0">
                  <a:moveTo>
                    <a:pt x="1144" y="0"/>
                  </a:moveTo>
                  <a:cubicBezTo>
                    <a:pt x="1102" y="0"/>
                    <a:pt x="1070" y="11"/>
                    <a:pt x="1027" y="21"/>
                  </a:cubicBezTo>
                  <a:cubicBezTo>
                    <a:pt x="794" y="117"/>
                    <a:pt x="561" y="233"/>
                    <a:pt x="371" y="445"/>
                  </a:cubicBezTo>
                  <a:cubicBezTo>
                    <a:pt x="191" y="668"/>
                    <a:pt x="85" y="1006"/>
                    <a:pt x="149" y="1313"/>
                  </a:cubicBezTo>
                  <a:cubicBezTo>
                    <a:pt x="180" y="1409"/>
                    <a:pt x="212" y="1504"/>
                    <a:pt x="234" y="1609"/>
                  </a:cubicBezTo>
                  <a:cubicBezTo>
                    <a:pt x="276" y="1864"/>
                    <a:pt x="149" y="2118"/>
                    <a:pt x="74" y="2362"/>
                  </a:cubicBezTo>
                  <a:cubicBezTo>
                    <a:pt x="1" y="2616"/>
                    <a:pt x="11" y="2965"/>
                    <a:pt x="201" y="3060"/>
                  </a:cubicBezTo>
                  <a:cubicBezTo>
                    <a:pt x="276" y="3103"/>
                    <a:pt x="361" y="3082"/>
                    <a:pt x="434" y="3145"/>
                  </a:cubicBezTo>
                  <a:cubicBezTo>
                    <a:pt x="551" y="3251"/>
                    <a:pt x="509" y="3494"/>
                    <a:pt x="434" y="3653"/>
                  </a:cubicBezTo>
                  <a:cubicBezTo>
                    <a:pt x="371" y="3823"/>
                    <a:pt x="286" y="4013"/>
                    <a:pt x="350" y="4183"/>
                  </a:cubicBezTo>
                  <a:cubicBezTo>
                    <a:pt x="434" y="4362"/>
                    <a:pt x="657" y="4383"/>
                    <a:pt x="688" y="4585"/>
                  </a:cubicBezTo>
                  <a:cubicBezTo>
                    <a:pt x="710" y="4701"/>
                    <a:pt x="646" y="4818"/>
                    <a:pt x="625" y="4934"/>
                  </a:cubicBezTo>
                  <a:cubicBezTo>
                    <a:pt x="540" y="5251"/>
                    <a:pt x="784" y="5601"/>
                    <a:pt x="1027" y="5601"/>
                  </a:cubicBezTo>
                  <a:cubicBezTo>
                    <a:pt x="1070" y="5601"/>
                    <a:pt x="1102" y="5601"/>
                    <a:pt x="1144" y="5580"/>
                  </a:cubicBezTo>
                  <a:lnTo>
                    <a:pt x="1144" y="5580"/>
                  </a:lnTo>
                  <a:cubicBezTo>
                    <a:pt x="1133" y="5601"/>
                    <a:pt x="1123" y="5622"/>
                    <a:pt x="1123" y="5654"/>
                  </a:cubicBezTo>
                  <a:cubicBezTo>
                    <a:pt x="1186" y="5675"/>
                    <a:pt x="1239" y="5707"/>
                    <a:pt x="1281" y="5738"/>
                  </a:cubicBezTo>
                  <a:lnTo>
                    <a:pt x="1281" y="5717"/>
                  </a:lnTo>
                  <a:cubicBezTo>
                    <a:pt x="1324" y="5463"/>
                    <a:pt x="985" y="5453"/>
                    <a:pt x="921" y="5230"/>
                  </a:cubicBezTo>
                  <a:cubicBezTo>
                    <a:pt x="858" y="4997"/>
                    <a:pt x="1102" y="4754"/>
                    <a:pt x="1165" y="4500"/>
                  </a:cubicBezTo>
                  <a:cubicBezTo>
                    <a:pt x="1313" y="3971"/>
                    <a:pt x="710" y="3685"/>
                    <a:pt x="742" y="3155"/>
                  </a:cubicBezTo>
                  <a:cubicBezTo>
                    <a:pt x="763" y="2795"/>
                    <a:pt x="1059" y="2414"/>
                    <a:pt x="953" y="2107"/>
                  </a:cubicBezTo>
                  <a:cubicBezTo>
                    <a:pt x="921" y="1991"/>
                    <a:pt x="826" y="1927"/>
                    <a:pt x="784" y="1821"/>
                  </a:cubicBezTo>
                  <a:cubicBezTo>
                    <a:pt x="646" y="1567"/>
                    <a:pt x="773" y="1186"/>
                    <a:pt x="921" y="879"/>
                  </a:cubicBezTo>
                  <a:cubicBezTo>
                    <a:pt x="1048" y="593"/>
                    <a:pt x="1197" y="287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801025" y="2424325"/>
              <a:ext cx="18550" cy="25175"/>
            </a:xfrm>
            <a:custGeom>
              <a:avLst/>
              <a:gdLst/>
              <a:ahLst/>
              <a:cxnLst/>
              <a:rect l="l" t="t" r="r" b="b"/>
              <a:pathLst>
                <a:path w="742" h="1007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85"/>
                    <a:pt x="22" y="181"/>
                    <a:pt x="75" y="266"/>
                  </a:cubicBezTo>
                  <a:cubicBezTo>
                    <a:pt x="97" y="223"/>
                    <a:pt x="128" y="181"/>
                    <a:pt x="149" y="139"/>
                  </a:cubicBezTo>
                  <a:cubicBezTo>
                    <a:pt x="160" y="128"/>
                    <a:pt x="170" y="107"/>
                    <a:pt x="170" y="85"/>
                  </a:cubicBezTo>
                  <a:cubicBezTo>
                    <a:pt x="128" y="54"/>
                    <a:pt x="75" y="22"/>
                    <a:pt x="12" y="1"/>
                  </a:cubicBezTo>
                  <a:close/>
                  <a:moveTo>
                    <a:pt x="213" y="456"/>
                  </a:moveTo>
                  <a:lnTo>
                    <a:pt x="213" y="456"/>
                  </a:lnTo>
                  <a:cubicBezTo>
                    <a:pt x="340" y="657"/>
                    <a:pt x="562" y="1007"/>
                    <a:pt x="657" y="1007"/>
                  </a:cubicBezTo>
                  <a:lnTo>
                    <a:pt x="668" y="1007"/>
                  </a:lnTo>
                  <a:cubicBezTo>
                    <a:pt x="742" y="965"/>
                    <a:pt x="732" y="753"/>
                    <a:pt x="721" y="605"/>
                  </a:cubicBezTo>
                  <a:lnTo>
                    <a:pt x="213" y="456"/>
                  </a:lnTo>
                  <a:close/>
                </a:path>
              </a:pathLst>
            </a:custGeom>
            <a:solidFill>
              <a:srgbClr val="BD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789400" y="2242675"/>
              <a:ext cx="64875" cy="198100"/>
            </a:xfrm>
            <a:custGeom>
              <a:avLst/>
              <a:gdLst/>
              <a:ahLst/>
              <a:cxnLst/>
              <a:rect l="l" t="t" r="r" b="b"/>
              <a:pathLst>
                <a:path w="2595" h="7924" extrusionOk="0">
                  <a:moveTo>
                    <a:pt x="1050" y="1"/>
                  </a:moveTo>
                  <a:cubicBezTo>
                    <a:pt x="944" y="1"/>
                    <a:pt x="838" y="16"/>
                    <a:pt x="731" y="57"/>
                  </a:cubicBezTo>
                  <a:cubicBezTo>
                    <a:pt x="456" y="163"/>
                    <a:pt x="180" y="502"/>
                    <a:pt x="212" y="830"/>
                  </a:cubicBezTo>
                  <a:cubicBezTo>
                    <a:pt x="244" y="1116"/>
                    <a:pt x="456" y="1274"/>
                    <a:pt x="519" y="1540"/>
                  </a:cubicBezTo>
                  <a:cubicBezTo>
                    <a:pt x="572" y="1836"/>
                    <a:pt x="413" y="2185"/>
                    <a:pt x="275" y="2492"/>
                  </a:cubicBezTo>
                  <a:cubicBezTo>
                    <a:pt x="127" y="2799"/>
                    <a:pt x="0" y="3180"/>
                    <a:pt x="138" y="3434"/>
                  </a:cubicBezTo>
                  <a:cubicBezTo>
                    <a:pt x="180" y="3540"/>
                    <a:pt x="275" y="3604"/>
                    <a:pt x="307" y="3720"/>
                  </a:cubicBezTo>
                  <a:cubicBezTo>
                    <a:pt x="413" y="4027"/>
                    <a:pt x="117" y="4408"/>
                    <a:pt x="96" y="4768"/>
                  </a:cubicBezTo>
                  <a:cubicBezTo>
                    <a:pt x="64" y="5298"/>
                    <a:pt x="667" y="5584"/>
                    <a:pt x="519" y="6113"/>
                  </a:cubicBezTo>
                  <a:cubicBezTo>
                    <a:pt x="456" y="6367"/>
                    <a:pt x="212" y="6610"/>
                    <a:pt x="275" y="6843"/>
                  </a:cubicBezTo>
                  <a:cubicBezTo>
                    <a:pt x="339" y="7066"/>
                    <a:pt x="678" y="7076"/>
                    <a:pt x="635" y="7330"/>
                  </a:cubicBezTo>
                  <a:cubicBezTo>
                    <a:pt x="635" y="7362"/>
                    <a:pt x="625" y="7384"/>
                    <a:pt x="614" y="7405"/>
                  </a:cubicBezTo>
                  <a:cubicBezTo>
                    <a:pt x="572" y="7500"/>
                    <a:pt x="498" y="7574"/>
                    <a:pt x="466" y="7659"/>
                  </a:cubicBezTo>
                  <a:lnTo>
                    <a:pt x="1387" y="7923"/>
                  </a:lnTo>
                  <a:cubicBezTo>
                    <a:pt x="1440" y="7838"/>
                    <a:pt x="1503" y="7765"/>
                    <a:pt x="1557" y="7669"/>
                  </a:cubicBezTo>
                  <a:cubicBezTo>
                    <a:pt x="1588" y="7617"/>
                    <a:pt x="1630" y="7553"/>
                    <a:pt x="1663" y="7489"/>
                  </a:cubicBezTo>
                  <a:cubicBezTo>
                    <a:pt x="1736" y="7373"/>
                    <a:pt x="1800" y="7267"/>
                    <a:pt x="1853" y="7151"/>
                  </a:cubicBezTo>
                  <a:cubicBezTo>
                    <a:pt x="1948" y="6991"/>
                    <a:pt x="2044" y="6812"/>
                    <a:pt x="2107" y="6632"/>
                  </a:cubicBezTo>
                  <a:cubicBezTo>
                    <a:pt x="2192" y="6410"/>
                    <a:pt x="2223" y="6177"/>
                    <a:pt x="2160" y="5975"/>
                  </a:cubicBezTo>
                  <a:cubicBezTo>
                    <a:pt x="2107" y="5827"/>
                    <a:pt x="1990" y="5721"/>
                    <a:pt x="1959" y="5552"/>
                  </a:cubicBezTo>
                  <a:cubicBezTo>
                    <a:pt x="1853" y="5022"/>
                    <a:pt x="2594" y="4419"/>
                    <a:pt x="2425" y="3932"/>
                  </a:cubicBezTo>
                  <a:cubicBezTo>
                    <a:pt x="2372" y="3752"/>
                    <a:pt x="2202" y="3657"/>
                    <a:pt x="2150" y="3477"/>
                  </a:cubicBezTo>
                  <a:cubicBezTo>
                    <a:pt x="2075" y="3212"/>
                    <a:pt x="2266" y="2884"/>
                    <a:pt x="2244" y="2598"/>
                  </a:cubicBezTo>
                  <a:cubicBezTo>
                    <a:pt x="2244" y="2503"/>
                    <a:pt x="2213" y="2397"/>
                    <a:pt x="2266" y="2302"/>
                  </a:cubicBezTo>
                  <a:cubicBezTo>
                    <a:pt x="2298" y="2248"/>
                    <a:pt x="2350" y="2217"/>
                    <a:pt x="2383" y="2164"/>
                  </a:cubicBezTo>
                  <a:cubicBezTo>
                    <a:pt x="2425" y="2079"/>
                    <a:pt x="2414" y="1994"/>
                    <a:pt x="2383" y="1921"/>
                  </a:cubicBezTo>
                  <a:cubicBezTo>
                    <a:pt x="2383" y="1910"/>
                    <a:pt x="2372" y="1900"/>
                    <a:pt x="2372" y="1889"/>
                  </a:cubicBezTo>
                  <a:cubicBezTo>
                    <a:pt x="2266" y="1667"/>
                    <a:pt x="2086" y="1507"/>
                    <a:pt x="1938" y="1328"/>
                  </a:cubicBezTo>
                  <a:cubicBezTo>
                    <a:pt x="1790" y="1147"/>
                    <a:pt x="1673" y="893"/>
                    <a:pt x="1715" y="618"/>
                  </a:cubicBezTo>
                  <a:cubicBezTo>
                    <a:pt x="1736" y="481"/>
                    <a:pt x="1800" y="322"/>
                    <a:pt x="1747" y="206"/>
                  </a:cubicBezTo>
                  <a:cubicBezTo>
                    <a:pt x="1715" y="121"/>
                    <a:pt x="1630" y="100"/>
                    <a:pt x="1546" y="79"/>
                  </a:cubicBezTo>
                  <a:cubicBezTo>
                    <a:pt x="1384" y="40"/>
                    <a:pt x="1218" y="1"/>
                    <a:pt x="105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810850" y="2257850"/>
              <a:ext cx="15900" cy="168900"/>
            </a:xfrm>
            <a:custGeom>
              <a:avLst/>
              <a:gdLst/>
              <a:ahLst/>
              <a:cxnLst/>
              <a:rect l="l" t="t" r="r" b="b"/>
              <a:pathLst>
                <a:path w="636" h="6756" extrusionOk="0">
                  <a:moveTo>
                    <a:pt x="349" y="1"/>
                  </a:moveTo>
                  <a:cubicBezTo>
                    <a:pt x="127" y="202"/>
                    <a:pt x="0" y="540"/>
                    <a:pt x="0" y="848"/>
                  </a:cubicBezTo>
                  <a:cubicBezTo>
                    <a:pt x="0" y="1006"/>
                    <a:pt x="53" y="1154"/>
                    <a:pt x="116" y="1271"/>
                  </a:cubicBezTo>
                  <a:cubicBezTo>
                    <a:pt x="169" y="1398"/>
                    <a:pt x="233" y="1504"/>
                    <a:pt x="285" y="1631"/>
                  </a:cubicBezTo>
                  <a:cubicBezTo>
                    <a:pt x="370" y="1874"/>
                    <a:pt x="412" y="2161"/>
                    <a:pt x="370" y="2457"/>
                  </a:cubicBezTo>
                  <a:cubicBezTo>
                    <a:pt x="349" y="2743"/>
                    <a:pt x="212" y="3050"/>
                    <a:pt x="233" y="3389"/>
                  </a:cubicBezTo>
                  <a:cubicBezTo>
                    <a:pt x="275" y="3717"/>
                    <a:pt x="497" y="3886"/>
                    <a:pt x="508" y="4151"/>
                  </a:cubicBezTo>
                  <a:cubicBezTo>
                    <a:pt x="518" y="4278"/>
                    <a:pt x="455" y="4415"/>
                    <a:pt x="391" y="4553"/>
                  </a:cubicBezTo>
                  <a:cubicBezTo>
                    <a:pt x="360" y="4627"/>
                    <a:pt x="328" y="4712"/>
                    <a:pt x="318" y="4796"/>
                  </a:cubicBezTo>
                  <a:cubicBezTo>
                    <a:pt x="296" y="4881"/>
                    <a:pt x="307" y="4977"/>
                    <a:pt x="328" y="5050"/>
                  </a:cubicBezTo>
                  <a:cubicBezTo>
                    <a:pt x="370" y="5189"/>
                    <a:pt x="423" y="5305"/>
                    <a:pt x="445" y="5443"/>
                  </a:cubicBezTo>
                  <a:cubicBezTo>
                    <a:pt x="476" y="5580"/>
                    <a:pt x="487" y="5728"/>
                    <a:pt x="476" y="5866"/>
                  </a:cubicBezTo>
                  <a:cubicBezTo>
                    <a:pt x="476" y="6163"/>
                    <a:pt x="402" y="6469"/>
                    <a:pt x="275" y="6755"/>
                  </a:cubicBezTo>
                  <a:cubicBezTo>
                    <a:pt x="423" y="6490"/>
                    <a:pt x="518" y="6173"/>
                    <a:pt x="540" y="5866"/>
                  </a:cubicBezTo>
                  <a:cubicBezTo>
                    <a:pt x="551" y="5707"/>
                    <a:pt x="551" y="5559"/>
                    <a:pt x="529" y="5410"/>
                  </a:cubicBezTo>
                  <a:cubicBezTo>
                    <a:pt x="508" y="5262"/>
                    <a:pt x="455" y="5114"/>
                    <a:pt x="423" y="4998"/>
                  </a:cubicBezTo>
                  <a:cubicBezTo>
                    <a:pt x="391" y="4871"/>
                    <a:pt x="434" y="4744"/>
                    <a:pt x="487" y="4606"/>
                  </a:cubicBezTo>
                  <a:cubicBezTo>
                    <a:pt x="551" y="4469"/>
                    <a:pt x="635" y="4299"/>
                    <a:pt x="624" y="4119"/>
                  </a:cubicBezTo>
                  <a:cubicBezTo>
                    <a:pt x="614" y="3949"/>
                    <a:pt x="551" y="3822"/>
                    <a:pt x="487" y="3695"/>
                  </a:cubicBezTo>
                  <a:cubicBezTo>
                    <a:pt x="434" y="3579"/>
                    <a:pt x="370" y="3462"/>
                    <a:pt x="360" y="3335"/>
                  </a:cubicBezTo>
                  <a:cubicBezTo>
                    <a:pt x="328" y="3071"/>
                    <a:pt x="455" y="2775"/>
                    <a:pt x="487" y="2446"/>
                  </a:cubicBezTo>
                  <a:cubicBezTo>
                    <a:pt x="518" y="2139"/>
                    <a:pt x="487" y="1822"/>
                    <a:pt x="370" y="1568"/>
                  </a:cubicBezTo>
                  <a:cubicBezTo>
                    <a:pt x="264" y="1314"/>
                    <a:pt x="85" y="1123"/>
                    <a:pt x="64" y="837"/>
                  </a:cubicBezTo>
                  <a:cubicBezTo>
                    <a:pt x="42" y="551"/>
                    <a:pt x="148" y="223"/>
                    <a:pt x="349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780925" y="2405275"/>
              <a:ext cx="65650" cy="66725"/>
            </a:xfrm>
            <a:custGeom>
              <a:avLst/>
              <a:gdLst/>
              <a:ahLst/>
              <a:cxnLst/>
              <a:rect l="l" t="t" r="r" b="b"/>
              <a:pathLst>
                <a:path w="2626" h="2669" extrusionOk="0">
                  <a:moveTo>
                    <a:pt x="0" y="0"/>
                  </a:moveTo>
                  <a:lnTo>
                    <a:pt x="414" y="2668"/>
                  </a:lnTo>
                  <a:lnTo>
                    <a:pt x="2224" y="266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780925" y="2405275"/>
              <a:ext cx="65650" cy="7975"/>
            </a:xfrm>
            <a:custGeom>
              <a:avLst/>
              <a:gdLst/>
              <a:ahLst/>
              <a:cxnLst/>
              <a:rect l="l" t="t" r="r" b="b"/>
              <a:pathLst>
                <a:path w="2626" h="319" extrusionOk="0">
                  <a:moveTo>
                    <a:pt x="0" y="0"/>
                  </a:moveTo>
                  <a:lnTo>
                    <a:pt x="54" y="318"/>
                  </a:lnTo>
                  <a:lnTo>
                    <a:pt x="2583" y="31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774025" y="2402375"/>
              <a:ext cx="78650" cy="5850"/>
            </a:xfrm>
            <a:custGeom>
              <a:avLst/>
              <a:gdLst/>
              <a:ahLst/>
              <a:cxnLst/>
              <a:rect l="l" t="t" r="r" b="b"/>
              <a:pathLst>
                <a:path w="3146" h="234" extrusionOk="0">
                  <a:moveTo>
                    <a:pt x="1" y="0"/>
                  </a:moveTo>
                  <a:lnTo>
                    <a:pt x="1" y="233"/>
                  </a:lnTo>
                  <a:lnTo>
                    <a:pt x="3146" y="233"/>
                  </a:lnTo>
                  <a:lnTo>
                    <a:pt x="314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5241450" y="2141200"/>
              <a:ext cx="85775" cy="193150"/>
            </a:xfrm>
            <a:custGeom>
              <a:avLst/>
              <a:gdLst/>
              <a:ahLst/>
              <a:cxnLst/>
              <a:rect l="l" t="t" r="r" b="b"/>
              <a:pathLst>
                <a:path w="3431" h="7726" extrusionOk="0">
                  <a:moveTo>
                    <a:pt x="801" y="0"/>
                  </a:moveTo>
                  <a:cubicBezTo>
                    <a:pt x="727" y="0"/>
                    <a:pt x="664" y="9"/>
                    <a:pt x="615" y="30"/>
                  </a:cubicBezTo>
                  <a:cubicBezTo>
                    <a:pt x="149" y="231"/>
                    <a:pt x="1" y="1946"/>
                    <a:pt x="245" y="3407"/>
                  </a:cubicBezTo>
                  <a:cubicBezTo>
                    <a:pt x="403" y="4402"/>
                    <a:pt x="1271" y="6128"/>
                    <a:pt x="1811" y="7123"/>
                  </a:cubicBezTo>
                  <a:cubicBezTo>
                    <a:pt x="2004" y="7484"/>
                    <a:pt x="2277" y="7725"/>
                    <a:pt x="2609" y="7725"/>
                  </a:cubicBezTo>
                  <a:cubicBezTo>
                    <a:pt x="2696" y="7725"/>
                    <a:pt x="2786" y="7709"/>
                    <a:pt x="2880" y="7674"/>
                  </a:cubicBezTo>
                  <a:cubicBezTo>
                    <a:pt x="3346" y="7514"/>
                    <a:pt x="3388" y="7292"/>
                    <a:pt x="3399" y="6773"/>
                  </a:cubicBezTo>
                  <a:cubicBezTo>
                    <a:pt x="3431" y="4762"/>
                    <a:pt x="3124" y="1289"/>
                    <a:pt x="2785" y="633"/>
                  </a:cubicBezTo>
                  <a:cubicBezTo>
                    <a:pt x="2785" y="633"/>
                    <a:pt x="1418" y="0"/>
                    <a:pt x="80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5290150" y="2307850"/>
              <a:ext cx="61425" cy="145900"/>
            </a:xfrm>
            <a:custGeom>
              <a:avLst/>
              <a:gdLst/>
              <a:ahLst/>
              <a:cxnLst/>
              <a:rect l="l" t="t" r="r" b="b"/>
              <a:pathLst>
                <a:path w="2457" h="5836" extrusionOk="0">
                  <a:moveTo>
                    <a:pt x="870" y="1"/>
                  </a:moveTo>
                  <a:cubicBezTo>
                    <a:pt x="810" y="1"/>
                    <a:pt x="749" y="8"/>
                    <a:pt x="689" y="23"/>
                  </a:cubicBezTo>
                  <a:cubicBezTo>
                    <a:pt x="245" y="139"/>
                    <a:pt x="1" y="605"/>
                    <a:pt x="160" y="1039"/>
                  </a:cubicBezTo>
                  <a:cubicBezTo>
                    <a:pt x="636" y="2267"/>
                    <a:pt x="1504" y="4639"/>
                    <a:pt x="1758" y="5835"/>
                  </a:cubicBezTo>
                  <a:lnTo>
                    <a:pt x="2457" y="5835"/>
                  </a:lnTo>
                  <a:cubicBezTo>
                    <a:pt x="2457" y="5835"/>
                    <a:pt x="2129" y="3982"/>
                    <a:pt x="2012" y="2563"/>
                  </a:cubicBezTo>
                  <a:cubicBezTo>
                    <a:pt x="1938" y="1547"/>
                    <a:pt x="1790" y="923"/>
                    <a:pt x="1557" y="436"/>
                  </a:cubicBezTo>
                  <a:cubicBezTo>
                    <a:pt x="1435" y="164"/>
                    <a:pt x="1159" y="1"/>
                    <a:pt x="870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5188275" y="2118375"/>
              <a:ext cx="93175" cy="218075"/>
            </a:xfrm>
            <a:custGeom>
              <a:avLst/>
              <a:gdLst/>
              <a:ahLst/>
              <a:cxnLst/>
              <a:rect l="l" t="t" r="r" b="b"/>
              <a:pathLst>
                <a:path w="3727" h="8723" extrusionOk="0">
                  <a:moveTo>
                    <a:pt x="1510" y="0"/>
                  </a:moveTo>
                  <a:cubicBezTo>
                    <a:pt x="1015" y="0"/>
                    <a:pt x="772" y="2206"/>
                    <a:pt x="370" y="3632"/>
                  </a:cubicBezTo>
                  <a:cubicBezTo>
                    <a:pt x="95" y="4595"/>
                    <a:pt x="0" y="6628"/>
                    <a:pt x="64" y="7761"/>
                  </a:cubicBezTo>
                  <a:cubicBezTo>
                    <a:pt x="85" y="8269"/>
                    <a:pt x="318" y="8671"/>
                    <a:pt x="794" y="8714"/>
                  </a:cubicBezTo>
                  <a:cubicBezTo>
                    <a:pt x="849" y="8720"/>
                    <a:pt x="900" y="8722"/>
                    <a:pt x="947" y="8722"/>
                  </a:cubicBezTo>
                  <a:cubicBezTo>
                    <a:pt x="1321" y="8722"/>
                    <a:pt x="1445" y="8534"/>
                    <a:pt x="1652" y="8110"/>
                  </a:cubicBezTo>
                  <a:cubicBezTo>
                    <a:pt x="2530" y="6300"/>
                    <a:pt x="3727" y="3039"/>
                    <a:pt x="3694" y="2298"/>
                  </a:cubicBezTo>
                  <a:cubicBezTo>
                    <a:pt x="3694" y="2298"/>
                    <a:pt x="2022" y="21"/>
                    <a:pt x="1514" y="0"/>
                  </a:cubicBezTo>
                  <a:cubicBezTo>
                    <a:pt x="1512" y="0"/>
                    <a:pt x="1511" y="0"/>
                    <a:pt x="1510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5140625" y="2475675"/>
              <a:ext cx="56650" cy="3200"/>
            </a:xfrm>
            <a:custGeom>
              <a:avLst/>
              <a:gdLst/>
              <a:ahLst/>
              <a:cxnLst/>
              <a:rect l="l" t="t" r="r" b="b"/>
              <a:pathLst>
                <a:path w="2266" h="128" extrusionOk="0">
                  <a:moveTo>
                    <a:pt x="1732" y="1"/>
                  </a:moveTo>
                  <a:cubicBezTo>
                    <a:pt x="1108" y="1"/>
                    <a:pt x="85" y="33"/>
                    <a:pt x="85" y="33"/>
                  </a:cubicBezTo>
                  <a:cubicBezTo>
                    <a:pt x="0" y="75"/>
                    <a:pt x="53" y="128"/>
                    <a:pt x="53" y="128"/>
                  </a:cubicBezTo>
                  <a:lnTo>
                    <a:pt x="2234" y="128"/>
                  </a:lnTo>
                  <a:cubicBezTo>
                    <a:pt x="2234" y="128"/>
                    <a:pt x="2266" y="75"/>
                    <a:pt x="2202" y="22"/>
                  </a:cubicBezTo>
                  <a:cubicBezTo>
                    <a:pt x="2181" y="6"/>
                    <a:pt x="1991" y="1"/>
                    <a:pt x="1732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5176100" y="2449475"/>
              <a:ext cx="7675" cy="5050"/>
            </a:xfrm>
            <a:custGeom>
              <a:avLst/>
              <a:gdLst/>
              <a:ahLst/>
              <a:cxnLst/>
              <a:rect l="l" t="t" r="r" b="b"/>
              <a:pathLst>
                <a:path w="307" h="202" extrusionOk="0">
                  <a:moveTo>
                    <a:pt x="95" y="1"/>
                  </a:moveTo>
                  <a:cubicBezTo>
                    <a:pt x="53" y="53"/>
                    <a:pt x="0" y="159"/>
                    <a:pt x="0" y="159"/>
                  </a:cubicBezTo>
                  <a:lnTo>
                    <a:pt x="127" y="202"/>
                  </a:lnTo>
                  <a:cubicBezTo>
                    <a:pt x="127" y="202"/>
                    <a:pt x="307" y="75"/>
                    <a:pt x="264" y="43"/>
                  </a:cubicBezTo>
                  <a:cubicBezTo>
                    <a:pt x="233" y="1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5162575" y="2449475"/>
              <a:ext cx="33650" cy="20050"/>
            </a:xfrm>
            <a:custGeom>
              <a:avLst/>
              <a:gdLst/>
              <a:ahLst/>
              <a:cxnLst/>
              <a:rect l="l" t="t" r="r" b="b"/>
              <a:pathLst>
                <a:path w="1346" h="802" extrusionOk="0">
                  <a:moveTo>
                    <a:pt x="826" y="1"/>
                  </a:moveTo>
                  <a:cubicBezTo>
                    <a:pt x="710" y="64"/>
                    <a:pt x="636" y="170"/>
                    <a:pt x="636" y="170"/>
                  </a:cubicBezTo>
                  <a:lnTo>
                    <a:pt x="562" y="107"/>
                  </a:lnTo>
                  <a:lnTo>
                    <a:pt x="43" y="456"/>
                  </a:lnTo>
                  <a:lnTo>
                    <a:pt x="1" y="477"/>
                  </a:lnTo>
                  <a:lnTo>
                    <a:pt x="12" y="488"/>
                  </a:lnTo>
                  <a:cubicBezTo>
                    <a:pt x="43" y="551"/>
                    <a:pt x="139" y="636"/>
                    <a:pt x="223" y="700"/>
                  </a:cubicBezTo>
                  <a:cubicBezTo>
                    <a:pt x="245" y="710"/>
                    <a:pt x="255" y="721"/>
                    <a:pt x="266" y="731"/>
                  </a:cubicBezTo>
                  <a:cubicBezTo>
                    <a:pt x="324" y="773"/>
                    <a:pt x="388" y="801"/>
                    <a:pt x="460" y="801"/>
                  </a:cubicBezTo>
                  <a:cubicBezTo>
                    <a:pt x="479" y="801"/>
                    <a:pt x="499" y="799"/>
                    <a:pt x="520" y="795"/>
                  </a:cubicBezTo>
                  <a:lnTo>
                    <a:pt x="1303" y="657"/>
                  </a:lnTo>
                  <a:cubicBezTo>
                    <a:pt x="1346" y="604"/>
                    <a:pt x="1346" y="403"/>
                    <a:pt x="1303" y="86"/>
                  </a:cubicBezTo>
                  <a:cubicBezTo>
                    <a:pt x="1208" y="32"/>
                    <a:pt x="826" y="1"/>
                    <a:pt x="826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5163950" y="2458200"/>
              <a:ext cx="33050" cy="13600"/>
            </a:xfrm>
            <a:custGeom>
              <a:avLst/>
              <a:gdLst/>
              <a:ahLst/>
              <a:cxnLst/>
              <a:rect l="l" t="t" r="r" b="b"/>
              <a:pathLst>
                <a:path w="1322" h="544" extrusionOk="0">
                  <a:moveTo>
                    <a:pt x="1269" y="1"/>
                  </a:moveTo>
                  <a:cubicBezTo>
                    <a:pt x="1269" y="224"/>
                    <a:pt x="910" y="318"/>
                    <a:pt x="698" y="340"/>
                  </a:cubicBezTo>
                  <a:cubicBezTo>
                    <a:pt x="589" y="356"/>
                    <a:pt x="471" y="378"/>
                    <a:pt x="364" y="378"/>
                  </a:cubicBezTo>
                  <a:cubicBezTo>
                    <a:pt x="263" y="378"/>
                    <a:pt x="171" y="359"/>
                    <a:pt x="105" y="297"/>
                  </a:cubicBezTo>
                  <a:cubicBezTo>
                    <a:pt x="85" y="279"/>
                    <a:pt x="70" y="271"/>
                    <a:pt x="60" y="271"/>
                  </a:cubicBezTo>
                  <a:cubicBezTo>
                    <a:pt x="1" y="271"/>
                    <a:pt x="107" y="541"/>
                    <a:pt x="306" y="541"/>
                  </a:cubicBezTo>
                  <a:cubicBezTo>
                    <a:pt x="343" y="543"/>
                    <a:pt x="382" y="544"/>
                    <a:pt x="421" y="544"/>
                  </a:cubicBezTo>
                  <a:cubicBezTo>
                    <a:pt x="617" y="544"/>
                    <a:pt x="824" y="523"/>
                    <a:pt x="877" y="488"/>
                  </a:cubicBezTo>
                  <a:cubicBezTo>
                    <a:pt x="952" y="457"/>
                    <a:pt x="1248" y="308"/>
                    <a:pt x="1248" y="308"/>
                  </a:cubicBezTo>
                  <a:cubicBezTo>
                    <a:pt x="1248" y="308"/>
                    <a:pt x="1322" y="191"/>
                    <a:pt x="1269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5141400" y="2461650"/>
              <a:ext cx="56150" cy="14850"/>
            </a:xfrm>
            <a:custGeom>
              <a:avLst/>
              <a:gdLst/>
              <a:ahLst/>
              <a:cxnLst/>
              <a:rect l="l" t="t" r="r" b="b"/>
              <a:pathLst>
                <a:path w="2246" h="594" extrusionOk="0">
                  <a:moveTo>
                    <a:pt x="859" y="1"/>
                  </a:moveTo>
                  <a:cubicBezTo>
                    <a:pt x="827" y="11"/>
                    <a:pt x="774" y="32"/>
                    <a:pt x="721" y="64"/>
                  </a:cubicBezTo>
                  <a:cubicBezTo>
                    <a:pt x="605" y="128"/>
                    <a:pt x="594" y="191"/>
                    <a:pt x="382" y="213"/>
                  </a:cubicBezTo>
                  <a:cubicBezTo>
                    <a:pt x="160" y="244"/>
                    <a:pt x="1" y="371"/>
                    <a:pt x="43" y="594"/>
                  </a:cubicBezTo>
                  <a:lnTo>
                    <a:pt x="2182" y="594"/>
                  </a:lnTo>
                  <a:cubicBezTo>
                    <a:pt x="2182" y="594"/>
                    <a:pt x="2245" y="297"/>
                    <a:pt x="2150" y="170"/>
                  </a:cubicBezTo>
                  <a:lnTo>
                    <a:pt x="1367" y="308"/>
                  </a:lnTo>
                  <a:cubicBezTo>
                    <a:pt x="1346" y="312"/>
                    <a:pt x="1326" y="314"/>
                    <a:pt x="1307" y="314"/>
                  </a:cubicBezTo>
                  <a:cubicBezTo>
                    <a:pt x="1235" y="314"/>
                    <a:pt x="1171" y="286"/>
                    <a:pt x="1113" y="244"/>
                  </a:cubicBezTo>
                  <a:cubicBezTo>
                    <a:pt x="1028" y="180"/>
                    <a:pt x="901" y="75"/>
                    <a:pt x="859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5144325" y="2465900"/>
              <a:ext cx="14325" cy="6900"/>
            </a:xfrm>
            <a:custGeom>
              <a:avLst/>
              <a:gdLst/>
              <a:ahLst/>
              <a:cxnLst/>
              <a:rect l="l" t="t" r="r" b="b"/>
              <a:pathLst>
                <a:path w="573" h="276" extrusionOk="0">
                  <a:moveTo>
                    <a:pt x="519" y="0"/>
                  </a:moveTo>
                  <a:cubicBezTo>
                    <a:pt x="477" y="0"/>
                    <a:pt x="434" y="43"/>
                    <a:pt x="328" y="74"/>
                  </a:cubicBezTo>
                  <a:cubicBezTo>
                    <a:pt x="201" y="116"/>
                    <a:pt x="106" y="74"/>
                    <a:pt x="22" y="212"/>
                  </a:cubicBezTo>
                  <a:cubicBezTo>
                    <a:pt x="1" y="265"/>
                    <a:pt x="1" y="276"/>
                    <a:pt x="32" y="276"/>
                  </a:cubicBezTo>
                  <a:cubicBezTo>
                    <a:pt x="74" y="276"/>
                    <a:pt x="170" y="233"/>
                    <a:pt x="286" y="191"/>
                  </a:cubicBezTo>
                  <a:cubicBezTo>
                    <a:pt x="477" y="127"/>
                    <a:pt x="572" y="10"/>
                    <a:pt x="530" y="0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5158625" y="2465900"/>
              <a:ext cx="40250" cy="10600"/>
            </a:xfrm>
            <a:custGeom>
              <a:avLst/>
              <a:gdLst/>
              <a:ahLst/>
              <a:cxnLst/>
              <a:rect l="l" t="t" r="r" b="b"/>
              <a:pathLst>
                <a:path w="1610" h="424" extrusionOk="0">
                  <a:moveTo>
                    <a:pt x="1461" y="0"/>
                  </a:moveTo>
                  <a:lnTo>
                    <a:pt x="699" y="138"/>
                  </a:lnTo>
                  <a:cubicBezTo>
                    <a:pt x="738" y="134"/>
                    <a:pt x="773" y="133"/>
                    <a:pt x="806" y="133"/>
                  </a:cubicBezTo>
                  <a:cubicBezTo>
                    <a:pt x="1178" y="133"/>
                    <a:pt x="1118" y="340"/>
                    <a:pt x="826" y="349"/>
                  </a:cubicBezTo>
                  <a:cubicBezTo>
                    <a:pt x="508" y="370"/>
                    <a:pt x="0" y="424"/>
                    <a:pt x="0" y="424"/>
                  </a:cubicBezTo>
                  <a:lnTo>
                    <a:pt x="1493" y="424"/>
                  </a:lnTo>
                  <a:cubicBezTo>
                    <a:pt x="1493" y="424"/>
                    <a:pt x="1610" y="254"/>
                    <a:pt x="1461" y="0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5176100" y="2310975"/>
              <a:ext cx="52425" cy="142775"/>
            </a:xfrm>
            <a:custGeom>
              <a:avLst/>
              <a:gdLst/>
              <a:ahLst/>
              <a:cxnLst/>
              <a:rect l="l" t="t" r="r" b="b"/>
              <a:pathLst>
                <a:path w="2097" h="5711" extrusionOk="0">
                  <a:moveTo>
                    <a:pt x="1338" y="1"/>
                  </a:moveTo>
                  <a:cubicBezTo>
                    <a:pt x="950" y="1"/>
                    <a:pt x="611" y="297"/>
                    <a:pt x="582" y="702"/>
                  </a:cubicBezTo>
                  <a:cubicBezTo>
                    <a:pt x="487" y="2026"/>
                    <a:pt x="275" y="4525"/>
                    <a:pt x="0" y="5710"/>
                  </a:cubicBezTo>
                  <a:lnTo>
                    <a:pt x="762" y="5710"/>
                  </a:lnTo>
                  <a:cubicBezTo>
                    <a:pt x="762" y="5710"/>
                    <a:pt x="1101" y="4207"/>
                    <a:pt x="1609" y="2873"/>
                  </a:cubicBezTo>
                  <a:cubicBezTo>
                    <a:pt x="1969" y="1920"/>
                    <a:pt x="2096" y="1295"/>
                    <a:pt x="2096" y="756"/>
                  </a:cubicBezTo>
                  <a:cubicBezTo>
                    <a:pt x="2096" y="396"/>
                    <a:pt x="1842" y="78"/>
                    <a:pt x="1482" y="14"/>
                  </a:cubicBezTo>
                  <a:cubicBezTo>
                    <a:pt x="1434" y="5"/>
                    <a:pt x="1385" y="1"/>
                    <a:pt x="1338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5174500" y="1990550"/>
              <a:ext cx="56925" cy="129425"/>
            </a:xfrm>
            <a:custGeom>
              <a:avLst/>
              <a:gdLst/>
              <a:ahLst/>
              <a:cxnLst/>
              <a:rect l="l" t="t" r="r" b="b"/>
              <a:pathLst>
                <a:path w="2277" h="5177" extrusionOk="0">
                  <a:moveTo>
                    <a:pt x="2107" y="0"/>
                  </a:moveTo>
                  <a:cubicBezTo>
                    <a:pt x="2107" y="0"/>
                    <a:pt x="900" y="476"/>
                    <a:pt x="636" y="1038"/>
                  </a:cubicBezTo>
                  <a:cubicBezTo>
                    <a:pt x="509" y="1302"/>
                    <a:pt x="1" y="4002"/>
                    <a:pt x="128" y="4563"/>
                  </a:cubicBezTo>
                  <a:cubicBezTo>
                    <a:pt x="222" y="4943"/>
                    <a:pt x="429" y="5177"/>
                    <a:pt x="652" y="5177"/>
                  </a:cubicBezTo>
                  <a:cubicBezTo>
                    <a:pt x="752" y="5177"/>
                    <a:pt x="855" y="5130"/>
                    <a:pt x="953" y="5028"/>
                  </a:cubicBezTo>
                  <a:cubicBezTo>
                    <a:pt x="1281" y="4690"/>
                    <a:pt x="2276" y="911"/>
                    <a:pt x="2276" y="476"/>
                  </a:cubicBezTo>
                  <a:cubicBezTo>
                    <a:pt x="2276" y="42"/>
                    <a:pt x="2107" y="0"/>
                    <a:pt x="2107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5199625" y="2063050"/>
              <a:ext cx="4800" cy="51100"/>
            </a:xfrm>
            <a:custGeom>
              <a:avLst/>
              <a:gdLst/>
              <a:ahLst/>
              <a:cxnLst/>
              <a:rect l="l" t="t" r="r" b="b"/>
              <a:pathLst>
                <a:path w="192" h="2044" extrusionOk="0">
                  <a:moveTo>
                    <a:pt x="128" y="1"/>
                  </a:moveTo>
                  <a:lnTo>
                    <a:pt x="1" y="2044"/>
                  </a:lnTo>
                  <a:lnTo>
                    <a:pt x="191" y="1620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5103575" y="2095875"/>
              <a:ext cx="101375" cy="71750"/>
            </a:xfrm>
            <a:custGeom>
              <a:avLst/>
              <a:gdLst/>
              <a:ahLst/>
              <a:cxnLst/>
              <a:rect l="l" t="t" r="r" b="b"/>
              <a:pathLst>
                <a:path w="4055" h="2870" extrusionOk="0">
                  <a:moveTo>
                    <a:pt x="3325" y="1"/>
                  </a:moveTo>
                  <a:lnTo>
                    <a:pt x="3155" y="96"/>
                  </a:lnTo>
                  <a:cubicBezTo>
                    <a:pt x="2816" y="530"/>
                    <a:pt x="773" y="2012"/>
                    <a:pt x="455" y="2276"/>
                  </a:cubicBezTo>
                  <a:lnTo>
                    <a:pt x="0" y="2679"/>
                  </a:lnTo>
                  <a:lnTo>
                    <a:pt x="624" y="2869"/>
                  </a:lnTo>
                  <a:cubicBezTo>
                    <a:pt x="624" y="2869"/>
                    <a:pt x="3525" y="1377"/>
                    <a:pt x="3790" y="815"/>
                  </a:cubicBezTo>
                  <a:cubicBezTo>
                    <a:pt x="4055" y="244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5204150" y="1990550"/>
              <a:ext cx="112250" cy="171000"/>
            </a:xfrm>
            <a:custGeom>
              <a:avLst/>
              <a:gdLst/>
              <a:ahLst/>
              <a:cxnLst/>
              <a:rect l="l" t="t" r="r" b="b"/>
              <a:pathLst>
                <a:path w="4490" h="6840" extrusionOk="0">
                  <a:moveTo>
                    <a:pt x="1842" y="0"/>
                  </a:moveTo>
                  <a:cubicBezTo>
                    <a:pt x="1842" y="0"/>
                    <a:pt x="657" y="212"/>
                    <a:pt x="328" y="572"/>
                  </a:cubicBezTo>
                  <a:cubicBezTo>
                    <a:pt x="0" y="932"/>
                    <a:pt x="10" y="2096"/>
                    <a:pt x="10" y="2096"/>
                  </a:cubicBezTo>
                  <a:lnTo>
                    <a:pt x="95" y="6839"/>
                  </a:lnTo>
                  <a:lnTo>
                    <a:pt x="4426" y="6839"/>
                  </a:lnTo>
                  <a:cubicBezTo>
                    <a:pt x="4489" y="5675"/>
                    <a:pt x="3949" y="1588"/>
                    <a:pt x="3208" y="572"/>
                  </a:cubicBezTo>
                  <a:lnTo>
                    <a:pt x="1842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5202800" y="1990550"/>
              <a:ext cx="36300" cy="12975"/>
            </a:xfrm>
            <a:custGeom>
              <a:avLst/>
              <a:gdLst/>
              <a:ahLst/>
              <a:cxnLst/>
              <a:rect l="l" t="t" r="r" b="b"/>
              <a:pathLst>
                <a:path w="1452" h="519" extrusionOk="0">
                  <a:moveTo>
                    <a:pt x="975" y="0"/>
                  </a:moveTo>
                  <a:cubicBezTo>
                    <a:pt x="975" y="0"/>
                    <a:pt x="1060" y="21"/>
                    <a:pt x="1113" y="201"/>
                  </a:cubicBezTo>
                  <a:cubicBezTo>
                    <a:pt x="1229" y="158"/>
                    <a:pt x="1346" y="127"/>
                    <a:pt x="1452" y="95"/>
                  </a:cubicBezTo>
                  <a:lnTo>
                    <a:pt x="975" y="0"/>
                  </a:lnTo>
                  <a:close/>
                  <a:moveTo>
                    <a:pt x="975" y="0"/>
                  </a:moveTo>
                  <a:cubicBezTo>
                    <a:pt x="975" y="0"/>
                    <a:pt x="160" y="264"/>
                    <a:pt x="1" y="518"/>
                  </a:cubicBezTo>
                  <a:cubicBezTo>
                    <a:pt x="435" y="212"/>
                    <a:pt x="975" y="0"/>
                    <a:pt x="975" y="0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5200700" y="1990550"/>
              <a:ext cx="29925" cy="23300"/>
            </a:xfrm>
            <a:custGeom>
              <a:avLst/>
              <a:gdLst/>
              <a:ahLst/>
              <a:cxnLst/>
              <a:rect l="l" t="t" r="r" b="b"/>
              <a:pathLst>
                <a:path w="1197" h="932" extrusionOk="0">
                  <a:moveTo>
                    <a:pt x="1059" y="0"/>
                  </a:moveTo>
                  <a:cubicBezTo>
                    <a:pt x="1059" y="0"/>
                    <a:pt x="519" y="212"/>
                    <a:pt x="85" y="518"/>
                  </a:cubicBezTo>
                  <a:cubicBezTo>
                    <a:pt x="0" y="645"/>
                    <a:pt x="106" y="805"/>
                    <a:pt x="286" y="932"/>
                  </a:cubicBezTo>
                  <a:cubicBezTo>
                    <a:pt x="329" y="783"/>
                    <a:pt x="392" y="656"/>
                    <a:pt x="466" y="572"/>
                  </a:cubicBezTo>
                  <a:cubicBezTo>
                    <a:pt x="604" y="424"/>
                    <a:pt x="901" y="296"/>
                    <a:pt x="1197" y="201"/>
                  </a:cubicBezTo>
                  <a:cubicBezTo>
                    <a:pt x="1144" y="21"/>
                    <a:pt x="1059" y="0"/>
                    <a:pt x="1059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5207850" y="1992900"/>
              <a:ext cx="39975" cy="25975"/>
            </a:xfrm>
            <a:custGeom>
              <a:avLst/>
              <a:gdLst/>
              <a:ahLst/>
              <a:cxnLst/>
              <a:rect l="l" t="t" r="r" b="b"/>
              <a:pathLst>
                <a:path w="1599" h="1039" extrusionOk="0">
                  <a:moveTo>
                    <a:pt x="1250" y="1"/>
                  </a:moveTo>
                  <a:cubicBezTo>
                    <a:pt x="1144" y="33"/>
                    <a:pt x="1027" y="64"/>
                    <a:pt x="911" y="107"/>
                  </a:cubicBezTo>
                  <a:cubicBezTo>
                    <a:pt x="615" y="202"/>
                    <a:pt x="318" y="330"/>
                    <a:pt x="180" y="478"/>
                  </a:cubicBezTo>
                  <a:cubicBezTo>
                    <a:pt x="106" y="562"/>
                    <a:pt x="43" y="689"/>
                    <a:pt x="0" y="838"/>
                  </a:cubicBezTo>
                  <a:cubicBezTo>
                    <a:pt x="159" y="954"/>
                    <a:pt x="371" y="1038"/>
                    <a:pt x="572" y="1038"/>
                  </a:cubicBezTo>
                  <a:cubicBezTo>
                    <a:pt x="593" y="1038"/>
                    <a:pt x="625" y="1038"/>
                    <a:pt x="646" y="1028"/>
                  </a:cubicBezTo>
                  <a:cubicBezTo>
                    <a:pt x="1091" y="975"/>
                    <a:pt x="1599" y="393"/>
                    <a:pt x="1345" y="107"/>
                  </a:cubicBezTo>
                  <a:lnTo>
                    <a:pt x="1472" y="54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5310550" y="2104875"/>
              <a:ext cx="2400" cy="18550"/>
            </a:xfrm>
            <a:custGeom>
              <a:avLst/>
              <a:gdLst/>
              <a:ahLst/>
              <a:cxnLst/>
              <a:rect l="l" t="t" r="r" b="b"/>
              <a:pathLst>
                <a:path w="96" h="742" extrusionOk="0">
                  <a:moveTo>
                    <a:pt x="0" y="1"/>
                  </a:moveTo>
                  <a:cubicBezTo>
                    <a:pt x="32" y="255"/>
                    <a:pt x="64" y="498"/>
                    <a:pt x="95" y="742"/>
                  </a:cubicBezTo>
                  <a:cubicBezTo>
                    <a:pt x="95" y="498"/>
                    <a:pt x="64" y="276"/>
                    <a:pt x="0" y="1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5206525" y="2023875"/>
              <a:ext cx="108275" cy="137675"/>
            </a:xfrm>
            <a:custGeom>
              <a:avLst/>
              <a:gdLst/>
              <a:ahLst/>
              <a:cxnLst/>
              <a:rect l="l" t="t" r="r" b="b"/>
              <a:pathLst>
                <a:path w="4331" h="5507" extrusionOk="0">
                  <a:moveTo>
                    <a:pt x="3388" y="1"/>
                  </a:moveTo>
                  <a:lnTo>
                    <a:pt x="3335" y="2351"/>
                  </a:lnTo>
                  <a:lnTo>
                    <a:pt x="2891" y="2690"/>
                  </a:lnTo>
                  <a:cubicBezTo>
                    <a:pt x="2901" y="2743"/>
                    <a:pt x="2922" y="2806"/>
                    <a:pt x="2933" y="2859"/>
                  </a:cubicBezTo>
                  <a:lnTo>
                    <a:pt x="3367" y="2658"/>
                  </a:lnTo>
                  <a:cubicBezTo>
                    <a:pt x="3367" y="2658"/>
                    <a:pt x="3706" y="3335"/>
                    <a:pt x="3430" y="3780"/>
                  </a:cubicBezTo>
                  <a:cubicBezTo>
                    <a:pt x="3166" y="4204"/>
                    <a:pt x="170" y="5400"/>
                    <a:pt x="0" y="5474"/>
                  </a:cubicBezTo>
                  <a:lnTo>
                    <a:pt x="995" y="5485"/>
                  </a:lnTo>
                  <a:lnTo>
                    <a:pt x="995" y="5443"/>
                  </a:lnTo>
                  <a:lnTo>
                    <a:pt x="1514" y="5474"/>
                  </a:lnTo>
                  <a:lnTo>
                    <a:pt x="1514" y="5485"/>
                  </a:lnTo>
                  <a:lnTo>
                    <a:pt x="4331" y="5506"/>
                  </a:lnTo>
                  <a:cubicBezTo>
                    <a:pt x="4331" y="5506"/>
                    <a:pt x="4256" y="5019"/>
                    <a:pt x="4256" y="3982"/>
                  </a:cubicBezTo>
                  <a:cubicBezTo>
                    <a:pt x="4225" y="3738"/>
                    <a:pt x="4193" y="3495"/>
                    <a:pt x="4161" y="3241"/>
                  </a:cubicBezTo>
                  <a:cubicBezTo>
                    <a:pt x="4034" y="2637"/>
                    <a:pt x="3780" y="1780"/>
                    <a:pt x="3388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5263675" y="2023875"/>
              <a:ext cx="300" cy="5575"/>
            </a:xfrm>
            <a:custGeom>
              <a:avLst/>
              <a:gdLst/>
              <a:ahLst/>
              <a:cxnLst/>
              <a:rect l="l" t="t" r="r" b="b"/>
              <a:pathLst>
                <a:path w="12" h="223" extrusionOk="0">
                  <a:moveTo>
                    <a:pt x="1" y="1"/>
                  </a:moveTo>
                  <a:lnTo>
                    <a:pt x="1" y="192"/>
                  </a:lnTo>
                  <a:cubicBezTo>
                    <a:pt x="1" y="192"/>
                    <a:pt x="12" y="202"/>
                    <a:pt x="12" y="223"/>
                  </a:cubicBezTo>
                  <a:cubicBezTo>
                    <a:pt x="12" y="149"/>
                    <a:pt x="12" y="75"/>
                    <a:pt x="1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5206250" y="2029425"/>
              <a:ext cx="72550" cy="112250"/>
            </a:xfrm>
            <a:custGeom>
              <a:avLst/>
              <a:gdLst/>
              <a:ahLst/>
              <a:cxnLst/>
              <a:rect l="l" t="t" r="r" b="b"/>
              <a:pathLst>
                <a:path w="2902" h="449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372" y="1991"/>
                    <a:pt x="2118" y="2203"/>
                    <a:pt x="1493" y="3092"/>
                  </a:cubicBezTo>
                  <a:cubicBezTo>
                    <a:pt x="922" y="3897"/>
                    <a:pt x="1" y="3971"/>
                    <a:pt x="1" y="3971"/>
                  </a:cubicBezTo>
                  <a:lnTo>
                    <a:pt x="1" y="4490"/>
                  </a:lnTo>
                  <a:cubicBezTo>
                    <a:pt x="382" y="4226"/>
                    <a:pt x="1123" y="3728"/>
                    <a:pt x="1790" y="3304"/>
                  </a:cubicBezTo>
                  <a:lnTo>
                    <a:pt x="2902" y="2468"/>
                  </a:lnTo>
                  <a:cubicBezTo>
                    <a:pt x="2743" y="1737"/>
                    <a:pt x="2372" y="245"/>
                    <a:pt x="2309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5250975" y="2091125"/>
              <a:ext cx="28900" cy="20925"/>
            </a:xfrm>
            <a:custGeom>
              <a:avLst/>
              <a:gdLst/>
              <a:ahLst/>
              <a:cxnLst/>
              <a:rect l="l" t="t" r="r" b="b"/>
              <a:pathLst>
                <a:path w="1156" h="837" extrusionOk="0">
                  <a:moveTo>
                    <a:pt x="1113" y="0"/>
                  </a:moveTo>
                  <a:lnTo>
                    <a:pt x="1" y="836"/>
                  </a:lnTo>
                  <a:cubicBezTo>
                    <a:pt x="414" y="572"/>
                    <a:pt x="805" y="339"/>
                    <a:pt x="1070" y="201"/>
                  </a:cubicBezTo>
                  <a:lnTo>
                    <a:pt x="1155" y="169"/>
                  </a:lnTo>
                  <a:cubicBezTo>
                    <a:pt x="1144" y="116"/>
                    <a:pt x="1123" y="53"/>
                    <a:pt x="1113" y="0"/>
                  </a:cubicBezTo>
                  <a:close/>
                </a:path>
              </a:pathLst>
            </a:custGeom>
            <a:solidFill>
              <a:srgbClr val="C94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5228325" y="1985500"/>
              <a:ext cx="76675" cy="133075"/>
            </a:xfrm>
            <a:custGeom>
              <a:avLst/>
              <a:gdLst/>
              <a:ahLst/>
              <a:cxnLst/>
              <a:rect l="l" t="t" r="r" b="b"/>
              <a:pathLst>
                <a:path w="3067" h="5323" extrusionOk="0">
                  <a:moveTo>
                    <a:pt x="623" y="0"/>
                  </a:moveTo>
                  <a:cubicBezTo>
                    <a:pt x="507" y="0"/>
                    <a:pt x="387" y="7"/>
                    <a:pt x="261" y="22"/>
                  </a:cubicBezTo>
                  <a:cubicBezTo>
                    <a:pt x="261" y="22"/>
                    <a:pt x="229" y="8"/>
                    <a:pt x="188" y="8"/>
                  </a:cubicBezTo>
                  <a:cubicBezTo>
                    <a:pt x="110" y="8"/>
                    <a:pt x="0" y="57"/>
                    <a:pt x="7" y="339"/>
                  </a:cubicBezTo>
                  <a:cubicBezTo>
                    <a:pt x="7" y="339"/>
                    <a:pt x="138" y="315"/>
                    <a:pt x="316" y="315"/>
                  </a:cubicBezTo>
                  <a:cubicBezTo>
                    <a:pt x="649" y="315"/>
                    <a:pt x="1146" y="400"/>
                    <a:pt x="1257" y="890"/>
                  </a:cubicBezTo>
                  <a:cubicBezTo>
                    <a:pt x="1415" y="1631"/>
                    <a:pt x="1478" y="3939"/>
                    <a:pt x="1457" y="4691"/>
                  </a:cubicBezTo>
                  <a:cubicBezTo>
                    <a:pt x="1451" y="5163"/>
                    <a:pt x="1814" y="5322"/>
                    <a:pt x="2172" y="5322"/>
                  </a:cubicBezTo>
                  <a:cubicBezTo>
                    <a:pt x="2392" y="5322"/>
                    <a:pt x="2610" y="5262"/>
                    <a:pt x="2739" y="5178"/>
                  </a:cubicBezTo>
                  <a:cubicBezTo>
                    <a:pt x="3066" y="4955"/>
                    <a:pt x="2463" y="901"/>
                    <a:pt x="2336" y="678"/>
                  </a:cubicBezTo>
                  <a:cubicBezTo>
                    <a:pt x="2223" y="470"/>
                    <a:pt x="1594" y="0"/>
                    <a:pt x="62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5138225" y="1885675"/>
              <a:ext cx="109875" cy="76550"/>
            </a:xfrm>
            <a:custGeom>
              <a:avLst/>
              <a:gdLst/>
              <a:ahLst/>
              <a:cxnLst/>
              <a:rect l="l" t="t" r="r" b="b"/>
              <a:pathLst>
                <a:path w="4395" h="3062" extrusionOk="0">
                  <a:moveTo>
                    <a:pt x="1277" y="1"/>
                  </a:moveTo>
                  <a:cubicBezTo>
                    <a:pt x="1109" y="1"/>
                    <a:pt x="963" y="13"/>
                    <a:pt x="859" y="45"/>
                  </a:cubicBezTo>
                  <a:cubicBezTo>
                    <a:pt x="520" y="151"/>
                    <a:pt x="255" y="659"/>
                    <a:pt x="96" y="1008"/>
                  </a:cubicBezTo>
                  <a:cubicBezTo>
                    <a:pt x="1" y="1231"/>
                    <a:pt x="22" y="1474"/>
                    <a:pt x="139" y="1675"/>
                  </a:cubicBezTo>
                  <a:lnTo>
                    <a:pt x="689" y="2575"/>
                  </a:lnTo>
                  <a:lnTo>
                    <a:pt x="3082" y="3062"/>
                  </a:lnTo>
                  <a:lnTo>
                    <a:pt x="3971" y="2575"/>
                  </a:lnTo>
                  <a:cubicBezTo>
                    <a:pt x="3971" y="2575"/>
                    <a:pt x="4395" y="1241"/>
                    <a:pt x="4108" y="987"/>
                  </a:cubicBezTo>
                  <a:cubicBezTo>
                    <a:pt x="3900" y="787"/>
                    <a:pt x="3461" y="762"/>
                    <a:pt x="3260" y="762"/>
                  </a:cubicBezTo>
                  <a:cubicBezTo>
                    <a:pt x="3196" y="762"/>
                    <a:pt x="3156" y="765"/>
                    <a:pt x="3156" y="765"/>
                  </a:cubicBezTo>
                  <a:lnTo>
                    <a:pt x="3145" y="722"/>
                  </a:lnTo>
                  <a:cubicBezTo>
                    <a:pt x="3092" y="415"/>
                    <a:pt x="2859" y="182"/>
                    <a:pt x="2553" y="130"/>
                  </a:cubicBezTo>
                  <a:cubicBezTo>
                    <a:pt x="2182" y="70"/>
                    <a:pt x="1670" y="1"/>
                    <a:pt x="1277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5212350" y="1971725"/>
              <a:ext cx="31250" cy="36725"/>
            </a:xfrm>
            <a:custGeom>
              <a:avLst/>
              <a:gdLst/>
              <a:ahLst/>
              <a:cxnLst/>
              <a:rect l="l" t="t" r="r" b="b"/>
              <a:pathLst>
                <a:path w="1250" h="1469" extrusionOk="0">
                  <a:moveTo>
                    <a:pt x="646" y="1"/>
                  </a:moveTo>
                  <a:lnTo>
                    <a:pt x="0" y="530"/>
                  </a:lnTo>
                  <a:cubicBezTo>
                    <a:pt x="0" y="530"/>
                    <a:pt x="254" y="784"/>
                    <a:pt x="508" y="1293"/>
                  </a:cubicBezTo>
                  <a:cubicBezTo>
                    <a:pt x="558" y="1400"/>
                    <a:pt x="666" y="1469"/>
                    <a:pt x="781" y="1469"/>
                  </a:cubicBezTo>
                  <a:cubicBezTo>
                    <a:pt x="813" y="1469"/>
                    <a:pt x="847" y="1463"/>
                    <a:pt x="879" y="1452"/>
                  </a:cubicBezTo>
                  <a:cubicBezTo>
                    <a:pt x="932" y="1431"/>
                    <a:pt x="995" y="1409"/>
                    <a:pt x="1059" y="1377"/>
                  </a:cubicBezTo>
                  <a:cubicBezTo>
                    <a:pt x="1197" y="1293"/>
                    <a:pt x="1249" y="1102"/>
                    <a:pt x="1165" y="95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5212350" y="1971725"/>
              <a:ext cx="20400" cy="26250"/>
            </a:xfrm>
            <a:custGeom>
              <a:avLst/>
              <a:gdLst/>
              <a:ahLst/>
              <a:cxnLst/>
              <a:rect l="l" t="t" r="r" b="b"/>
              <a:pathLst>
                <a:path w="816" h="1050" extrusionOk="0">
                  <a:moveTo>
                    <a:pt x="710" y="1"/>
                  </a:moveTo>
                  <a:lnTo>
                    <a:pt x="0" y="530"/>
                  </a:lnTo>
                  <a:lnTo>
                    <a:pt x="371" y="1049"/>
                  </a:lnTo>
                  <a:cubicBezTo>
                    <a:pt x="371" y="1049"/>
                    <a:pt x="816" y="605"/>
                    <a:pt x="699" y="107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5152000" y="1926075"/>
              <a:ext cx="87475" cy="69050"/>
            </a:xfrm>
            <a:custGeom>
              <a:avLst/>
              <a:gdLst/>
              <a:ahLst/>
              <a:cxnLst/>
              <a:rect l="l" t="t" r="r" b="b"/>
              <a:pathLst>
                <a:path w="3499" h="2762" extrusionOk="0">
                  <a:moveTo>
                    <a:pt x="1760" y="0"/>
                  </a:moveTo>
                  <a:cubicBezTo>
                    <a:pt x="1361" y="0"/>
                    <a:pt x="867" y="37"/>
                    <a:pt x="593" y="197"/>
                  </a:cubicBezTo>
                  <a:cubicBezTo>
                    <a:pt x="96" y="493"/>
                    <a:pt x="0" y="684"/>
                    <a:pt x="318" y="1203"/>
                  </a:cubicBezTo>
                  <a:cubicBezTo>
                    <a:pt x="318" y="1203"/>
                    <a:pt x="604" y="1647"/>
                    <a:pt x="816" y="2081"/>
                  </a:cubicBezTo>
                  <a:cubicBezTo>
                    <a:pt x="985" y="2410"/>
                    <a:pt x="1292" y="2653"/>
                    <a:pt x="1663" y="2737"/>
                  </a:cubicBezTo>
                  <a:cubicBezTo>
                    <a:pt x="1745" y="2754"/>
                    <a:pt x="1828" y="2762"/>
                    <a:pt x="1911" y="2762"/>
                  </a:cubicBezTo>
                  <a:cubicBezTo>
                    <a:pt x="2253" y="2762"/>
                    <a:pt x="2586" y="2623"/>
                    <a:pt x="2816" y="2367"/>
                  </a:cubicBezTo>
                  <a:lnTo>
                    <a:pt x="3103" y="2050"/>
                  </a:lnTo>
                  <a:lnTo>
                    <a:pt x="3187" y="1298"/>
                  </a:lnTo>
                  <a:cubicBezTo>
                    <a:pt x="3187" y="1298"/>
                    <a:pt x="3399" y="1192"/>
                    <a:pt x="3463" y="800"/>
                  </a:cubicBezTo>
                  <a:cubicBezTo>
                    <a:pt x="3498" y="573"/>
                    <a:pt x="3382" y="339"/>
                    <a:pt x="3247" y="339"/>
                  </a:cubicBezTo>
                  <a:cubicBezTo>
                    <a:pt x="3144" y="339"/>
                    <a:pt x="3029" y="477"/>
                    <a:pt x="2965" y="864"/>
                  </a:cubicBezTo>
                  <a:lnTo>
                    <a:pt x="2954" y="1118"/>
                  </a:lnTo>
                  <a:lnTo>
                    <a:pt x="2372" y="27"/>
                  </a:lnTo>
                  <a:cubicBezTo>
                    <a:pt x="2372" y="27"/>
                    <a:pt x="2101" y="0"/>
                    <a:pt x="176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5176625" y="1957675"/>
              <a:ext cx="5300" cy="7325"/>
            </a:xfrm>
            <a:custGeom>
              <a:avLst/>
              <a:gdLst/>
              <a:ahLst/>
              <a:cxnLst/>
              <a:rect l="l" t="t" r="r" b="b"/>
              <a:pathLst>
                <a:path w="212" h="293" extrusionOk="0">
                  <a:moveTo>
                    <a:pt x="41" y="1"/>
                  </a:moveTo>
                  <a:cubicBezTo>
                    <a:pt x="37" y="1"/>
                    <a:pt x="34" y="1"/>
                    <a:pt x="32" y="2"/>
                  </a:cubicBezTo>
                  <a:cubicBezTo>
                    <a:pt x="0" y="23"/>
                    <a:pt x="0" y="97"/>
                    <a:pt x="43" y="182"/>
                  </a:cubicBezTo>
                  <a:cubicBezTo>
                    <a:pt x="78" y="245"/>
                    <a:pt x="122" y="292"/>
                    <a:pt x="154" y="292"/>
                  </a:cubicBezTo>
                  <a:cubicBezTo>
                    <a:pt x="159" y="292"/>
                    <a:pt x="165" y="291"/>
                    <a:pt x="170" y="288"/>
                  </a:cubicBezTo>
                  <a:cubicBezTo>
                    <a:pt x="212" y="278"/>
                    <a:pt x="201" y="193"/>
                    <a:pt x="170" y="118"/>
                  </a:cubicBezTo>
                  <a:cubicBezTo>
                    <a:pt x="131" y="51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5200175" y="1947025"/>
              <a:ext cx="5300" cy="7300"/>
            </a:xfrm>
            <a:custGeom>
              <a:avLst/>
              <a:gdLst/>
              <a:ahLst/>
              <a:cxnLst/>
              <a:rect l="l" t="t" r="r" b="b"/>
              <a:pathLst>
                <a:path w="212" h="292" extrusionOk="0">
                  <a:moveTo>
                    <a:pt x="52" y="0"/>
                  </a:moveTo>
                  <a:cubicBezTo>
                    <a:pt x="45" y="0"/>
                    <a:pt x="39" y="2"/>
                    <a:pt x="32" y="5"/>
                  </a:cubicBezTo>
                  <a:cubicBezTo>
                    <a:pt x="0" y="15"/>
                    <a:pt x="11" y="100"/>
                    <a:pt x="42" y="174"/>
                  </a:cubicBezTo>
                  <a:cubicBezTo>
                    <a:pt x="80" y="250"/>
                    <a:pt x="127" y="292"/>
                    <a:pt x="167" y="292"/>
                  </a:cubicBezTo>
                  <a:cubicBezTo>
                    <a:pt x="171" y="292"/>
                    <a:pt x="176" y="291"/>
                    <a:pt x="180" y="290"/>
                  </a:cubicBezTo>
                  <a:cubicBezTo>
                    <a:pt x="212" y="269"/>
                    <a:pt x="212" y="195"/>
                    <a:pt x="169" y="111"/>
                  </a:cubicBezTo>
                  <a:cubicBezTo>
                    <a:pt x="134" y="47"/>
                    <a:pt x="90" y="0"/>
                    <a:pt x="5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5192750" y="1962200"/>
              <a:ext cx="27300" cy="19250"/>
            </a:xfrm>
            <a:custGeom>
              <a:avLst/>
              <a:gdLst/>
              <a:ahLst/>
              <a:cxnLst/>
              <a:rect l="l" t="t" r="r" b="b"/>
              <a:pathLst>
                <a:path w="1092" h="770" extrusionOk="0">
                  <a:moveTo>
                    <a:pt x="869" y="1"/>
                  </a:moveTo>
                  <a:lnTo>
                    <a:pt x="1" y="594"/>
                  </a:lnTo>
                  <a:cubicBezTo>
                    <a:pt x="1" y="594"/>
                    <a:pt x="143" y="769"/>
                    <a:pt x="373" y="769"/>
                  </a:cubicBezTo>
                  <a:cubicBezTo>
                    <a:pt x="462" y="769"/>
                    <a:pt x="565" y="742"/>
                    <a:pt x="678" y="668"/>
                  </a:cubicBezTo>
                  <a:cubicBezTo>
                    <a:pt x="1091" y="393"/>
                    <a:pt x="869" y="1"/>
                    <a:pt x="86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5191450" y="1961425"/>
              <a:ext cx="3725" cy="8750"/>
            </a:xfrm>
            <a:custGeom>
              <a:avLst/>
              <a:gdLst/>
              <a:ahLst/>
              <a:cxnLst/>
              <a:rect l="l" t="t" r="r" b="b"/>
              <a:pathLst>
                <a:path w="149" h="350" extrusionOk="0">
                  <a:moveTo>
                    <a:pt x="0" y="0"/>
                  </a:moveTo>
                  <a:lnTo>
                    <a:pt x="0" y="22"/>
                  </a:lnTo>
                  <a:cubicBezTo>
                    <a:pt x="10" y="74"/>
                    <a:pt x="0" y="349"/>
                    <a:pt x="0" y="349"/>
                  </a:cubicBezTo>
                  <a:cubicBezTo>
                    <a:pt x="106" y="318"/>
                    <a:pt x="148" y="191"/>
                    <a:pt x="85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5228825" y="1939975"/>
              <a:ext cx="6825" cy="14325"/>
            </a:xfrm>
            <a:custGeom>
              <a:avLst/>
              <a:gdLst/>
              <a:ahLst/>
              <a:cxnLst/>
              <a:rect l="l" t="t" r="r" b="b"/>
              <a:pathLst>
                <a:path w="273" h="573" extrusionOk="0">
                  <a:moveTo>
                    <a:pt x="180" y="0"/>
                  </a:moveTo>
                  <a:cubicBezTo>
                    <a:pt x="104" y="0"/>
                    <a:pt x="1" y="91"/>
                    <a:pt x="30" y="329"/>
                  </a:cubicBezTo>
                  <a:lnTo>
                    <a:pt x="103" y="572"/>
                  </a:lnTo>
                  <a:cubicBezTo>
                    <a:pt x="220" y="456"/>
                    <a:pt x="273" y="160"/>
                    <a:pt x="252" y="54"/>
                  </a:cubicBezTo>
                  <a:cubicBezTo>
                    <a:pt x="245" y="20"/>
                    <a:pt x="215" y="0"/>
                    <a:pt x="18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5164450" y="2145650"/>
              <a:ext cx="44200" cy="34100"/>
            </a:xfrm>
            <a:custGeom>
              <a:avLst/>
              <a:gdLst/>
              <a:ahLst/>
              <a:cxnLst/>
              <a:rect l="l" t="t" r="r" b="b"/>
              <a:pathLst>
                <a:path w="1768" h="1364" extrusionOk="0">
                  <a:moveTo>
                    <a:pt x="1323" y="0"/>
                  </a:moveTo>
                  <a:cubicBezTo>
                    <a:pt x="1261" y="34"/>
                    <a:pt x="1205" y="44"/>
                    <a:pt x="1153" y="44"/>
                  </a:cubicBezTo>
                  <a:cubicBezTo>
                    <a:pt x="1108" y="44"/>
                    <a:pt x="1066" y="36"/>
                    <a:pt x="1027" y="31"/>
                  </a:cubicBezTo>
                  <a:cubicBezTo>
                    <a:pt x="985" y="21"/>
                    <a:pt x="943" y="13"/>
                    <a:pt x="898" y="13"/>
                  </a:cubicBezTo>
                  <a:cubicBezTo>
                    <a:pt x="853" y="13"/>
                    <a:pt x="805" y="21"/>
                    <a:pt x="751" y="42"/>
                  </a:cubicBezTo>
                  <a:cubicBezTo>
                    <a:pt x="540" y="137"/>
                    <a:pt x="318" y="497"/>
                    <a:pt x="180" y="529"/>
                  </a:cubicBezTo>
                  <a:cubicBezTo>
                    <a:pt x="98" y="550"/>
                    <a:pt x="157" y="659"/>
                    <a:pt x="322" y="659"/>
                  </a:cubicBezTo>
                  <a:cubicBezTo>
                    <a:pt x="411" y="659"/>
                    <a:pt x="532" y="626"/>
                    <a:pt x="678" y="529"/>
                  </a:cubicBezTo>
                  <a:lnTo>
                    <a:pt x="678" y="529"/>
                  </a:lnTo>
                  <a:cubicBezTo>
                    <a:pt x="678" y="530"/>
                    <a:pt x="159" y="1016"/>
                    <a:pt x="64" y="1165"/>
                  </a:cubicBezTo>
                  <a:cubicBezTo>
                    <a:pt x="0" y="1269"/>
                    <a:pt x="104" y="1328"/>
                    <a:pt x="228" y="1328"/>
                  </a:cubicBezTo>
                  <a:cubicBezTo>
                    <a:pt x="291" y="1328"/>
                    <a:pt x="359" y="1313"/>
                    <a:pt x="413" y="1281"/>
                  </a:cubicBezTo>
                  <a:cubicBezTo>
                    <a:pt x="441" y="1267"/>
                    <a:pt x="469" y="1261"/>
                    <a:pt x="497" y="1261"/>
                  </a:cubicBezTo>
                  <a:cubicBezTo>
                    <a:pt x="555" y="1261"/>
                    <a:pt x="614" y="1285"/>
                    <a:pt x="678" y="1313"/>
                  </a:cubicBezTo>
                  <a:cubicBezTo>
                    <a:pt x="748" y="1338"/>
                    <a:pt x="825" y="1364"/>
                    <a:pt x="913" y="1364"/>
                  </a:cubicBezTo>
                  <a:cubicBezTo>
                    <a:pt x="971" y="1364"/>
                    <a:pt x="1034" y="1353"/>
                    <a:pt x="1101" y="1323"/>
                  </a:cubicBezTo>
                  <a:cubicBezTo>
                    <a:pt x="1429" y="1186"/>
                    <a:pt x="1768" y="412"/>
                    <a:pt x="1768" y="412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199100" y="2090300"/>
              <a:ext cx="100075" cy="70450"/>
            </a:xfrm>
            <a:custGeom>
              <a:avLst/>
              <a:gdLst/>
              <a:ahLst/>
              <a:cxnLst/>
              <a:rect l="l" t="t" r="r" b="b"/>
              <a:pathLst>
                <a:path w="4003" h="2818" extrusionOk="0">
                  <a:moveTo>
                    <a:pt x="3664" y="1"/>
                  </a:moveTo>
                  <a:lnTo>
                    <a:pt x="3145" y="234"/>
                  </a:lnTo>
                  <a:cubicBezTo>
                    <a:pt x="2256" y="678"/>
                    <a:pt x="1" y="2256"/>
                    <a:pt x="1" y="2256"/>
                  </a:cubicBezTo>
                  <a:lnTo>
                    <a:pt x="287" y="2817"/>
                  </a:lnTo>
                  <a:cubicBezTo>
                    <a:pt x="287" y="2817"/>
                    <a:pt x="3452" y="1558"/>
                    <a:pt x="3727" y="1123"/>
                  </a:cubicBezTo>
                  <a:cubicBezTo>
                    <a:pt x="4003" y="678"/>
                    <a:pt x="3664" y="1"/>
                    <a:pt x="3664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5210225" y="2049175"/>
              <a:ext cx="19600" cy="28450"/>
            </a:xfrm>
            <a:custGeom>
              <a:avLst/>
              <a:gdLst/>
              <a:ahLst/>
              <a:cxnLst/>
              <a:rect l="l" t="t" r="r" b="b"/>
              <a:pathLst>
                <a:path w="784" h="1138" extrusionOk="0">
                  <a:moveTo>
                    <a:pt x="710" y="69"/>
                  </a:moveTo>
                  <a:lnTo>
                    <a:pt x="710" y="1011"/>
                  </a:lnTo>
                  <a:lnTo>
                    <a:pt x="212" y="1064"/>
                  </a:lnTo>
                  <a:lnTo>
                    <a:pt x="64" y="143"/>
                  </a:lnTo>
                  <a:lnTo>
                    <a:pt x="710" y="69"/>
                  </a:lnTo>
                  <a:close/>
                  <a:moveTo>
                    <a:pt x="732" y="1"/>
                  </a:moveTo>
                  <a:cubicBezTo>
                    <a:pt x="728" y="1"/>
                    <a:pt x="724" y="2"/>
                    <a:pt x="720" y="5"/>
                  </a:cubicBezTo>
                  <a:lnTo>
                    <a:pt x="43" y="79"/>
                  </a:lnTo>
                  <a:cubicBezTo>
                    <a:pt x="33" y="79"/>
                    <a:pt x="22" y="90"/>
                    <a:pt x="11" y="100"/>
                  </a:cubicBezTo>
                  <a:cubicBezTo>
                    <a:pt x="0" y="111"/>
                    <a:pt x="0" y="121"/>
                    <a:pt x="0" y="143"/>
                  </a:cubicBezTo>
                  <a:lnTo>
                    <a:pt x="149" y="1085"/>
                  </a:lnTo>
                  <a:cubicBezTo>
                    <a:pt x="149" y="1117"/>
                    <a:pt x="181" y="1138"/>
                    <a:pt x="202" y="1138"/>
                  </a:cubicBezTo>
                  <a:lnTo>
                    <a:pt x="212" y="1138"/>
                  </a:lnTo>
                  <a:lnTo>
                    <a:pt x="731" y="1074"/>
                  </a:lnTo>
                  <a:cubicBezTo>
                    <a:pt x="763" y="1074"/>
                    <a:pt x="784" y="1053"/>
                    <a:pt x="784" y="1022"/>
                  </a:cubicBezTo>
                  <a:lnTo>
                    <a:pt x="784" y="58"/>
                  </a:lnTo>
                  <a:cubicBezTo>
                    <a:pt x="784" y="37"/>
                    <a:pt x="774" y="27"/>
                    <a:pt x="763" y="16"/>
                  </a:cubicBezTo>
                  <a:cubicBezTo>
                    <a:pt x="755" y="8"/>
                    <a:pt x="743" y="1"/>
                    <a:pt x="732" y="1"/>
                  </a:cubicBezTo>
                  <a:close/>
                </a:path>
              </a:pathLst>
            </a:custGeom>
            <a:solidFill>
              <a:srgbClr val="EF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5219250" y="2216300"/>
              <a:ext cx="37575" cy="117300"/>
            </a:xfrm>
            <a:custGeom>
              <a:avLst/>
              <a:gdLst/>
              <a:ahLst/>
              <a:cxnLst/>
              <a:rect l="l" t="t" r="r" b="b"/>
              <a:pathLst>
                <a:path w="1503" h="4692" extrusionOk="0">
                  <a:moveTo>
                    <a:pt x="963" y="0"/>
                  </a:moveTo>
                  <a:cubicBezTo>
                    <a:pt x="963" y="0"/>
                    <a:pt x="857" y="2785"/>
                    <a:pt x="370" y="3823"/>
                  </a:cubicBezTo>
                  <a:cubicBezTo>
                    <a:pt x="1" y="4592"/>
                    <a:pt x="34" y="4692"/>
                    <a:pt x="75" y="4692"/>
                  </a:cubicBezTo>
                  <a:cubicBezTo>
                    <a:pt x="90" y="4692"/>
                    <a:pt x="105" y="4680"/>
                    <a:pt x="105" y="4680"/>
                  </a:cubicBezTo>
                  <a:cubicBezTo>
                    <a:pt x="105" y="4680"/>
                    <a:pt x="1027" y="2955"/>
                    <a:pt x="1503" y="1621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204400" y="2311850"/>
              <a:ext cx="27825" cy="107200"/>
            </a:xfrm>
            <a:custGeom>
              <a:avLst/>
              <a:gdLst/>
              <a:ahLst/>
              <a:cxnLst/>
              <a:rect l="l" t="t" r="r" b="b"/>
              <a:pathLst>
                <a:path w="1113" h="4288" extrusionOk="0">
                  <a:moveTo>
                    <a:pt x="964" y="1"/>
                  </a:moveTo>
                  <a:lnTo>
                    <a:pt x="699" y="858"/>
                  </a:lnTo>
                  <a:cubicBezTo>
                    <a:pt x="699" y="858"/>
                    <a:pt x="233" y="3420"/>
                    <a:pt x="0" y="4288"/>
                  </a:cubicBezTo>
                  <a:cubicBezTo>
                    <a:pt x="0" y="4288"/>
                    <a:pt x="847" y="2340"/>
                    <a:pt x="974" y="1429"/>
                  </a:cubicBezTo>
                  <a:cubicBezTo>
                    <a:pt x="1112" y="519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5231400" y="2159925"/>
              <a:ext cx="13000" cy="58800"/>
            </a:xfrm>
            <a:custGeom>
              <a:avLst/>
              <a:gdLst/>
              <a:ahLst/>
              <a:cxnLst/>
              <a:rect l="l" t="t" r="r" b="b"/>
              <a:pathLst>
                <a:path w="520" h="2352" extrusionOk="0">
                  <a:moveTo>
                    <a:pt x="75" y="74"/>
                  </a:moveTo>
                  <a:lnTo>
                    <a:pt x="445" y="96"/>
                  </a:lnTo>
                  <a:lnTo>
                    <a:pt x="445" y="2149"/>
                  </a:lnTo>
                  <a:lnTo>
                    <a:pt x="75" y="1673"/>
                  </a:lnTo>
                  <a:lnTo>
                    <a:pt x="75" y="74"/>
                  </a:lnTo>
                  <a:close/>
                  <a:moveTo>
                    <a:pt x="0" y="1"/>
                  </a:moveTo>
                  <a:lnTo>
                    <a:pt x="0" y="1695"/>
                  </a:lnTo>
                  <a:lnTo>
                    <a:pt x="519" y="2351"/>
                  </a:lnTo>
                  <a:lnTo>
                    <a:pt x="519" y="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8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5204400" y="2324550"/>
              <a:ext cx="20150" cy="15650"/>
            </a:xfrm>
            <a:custGeom>
              <a:avLst/>
              <a:gdLst/>
              <a:ahLst/>
              <a:cxnLst/>
              <a:rect l="l" t="t" r="r" b="b"/>
              <a:pathLst>
                <a:path w="806" h="626" extrusionOk="0">
                  <a:moveTo>
                    <a:pt x="805" y="1"/>
                  </a:moveTo>
                  <a:cubicBezTo>
                    <a:pt x="805" y="1"/>
                    <a:pt x="699" y="350"/>
                    <a:pt x="0" y="477"/>
                  </a:cubicBezTo>
                  <a:lnTo>
                    <a:pt x="805" y="625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5289900" y="2324550"/>
              <a:ext cx="25150" cy="9275"/>
            </a:xfrm>
            <a:custGeom>
              <a:avLst/>
              <a:gdLst/>
              <a:ahLst/>
              <a:cxnLst/>
              <a:rect l="l" t="t" r="r" b="b"/>
              <a:pathLst>
                <a:path w="1006" h="37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06" y="1"/>
                    <a:pt x="967" y="33"/>
                    <a:pt x="901" y="79"/>
                  </a:cubicBezTo>
                  <a:lnTo>
                    <a:pt x="901" y="79"/>
                  </a:lnTo>
                  <a:cubicBezTo>
                    <a:pt x="971" y="40"/>
                    <a:pt x="1006" y="1"/>
                    <a:pt x="1006" y="1"/>
                  </a:cubicBezTo>
                  <a:close/>
                  <a:moveTo>
                    <a:pt x="0" y="1"/>
                  </a:moveTo>
                  <a:lnTo>
                    <a:pt x="170" y="371"/>
                  </a:lnTo>
                  <a:cubicBezTo>
                    <a:pt x="469" y="349"/>
                    <a:pt x="754" y="181"/>
                    <a:pt x="901" y="79"/>
                  </a:cubicBezTo>
                  <a:lnTo>
                    <a:pt x="901" y="79"/>
                  </a:lnTo>
                  <a:cubicBezTo>
                    <a:pt x="829" y="120"/>
                    <a:pt x="718" y="161"/>
                    <a:pt x="567" y="161"/>
                  </a:cubicBezTo>
                  <a:cubicBezTo>
                    <a:pt x="418" y="161"/>
                    <a:pt x="230" y="121"/>
                    <a:pt x="0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5206250" y="2161525"/>
              <a:ext cx="2150" cy="8750"/>
            </a:xfrm>
            <a:custGeom>
              <a:avLst/>
              <a:gdLst/>
              <a:ahLst/>
              <a:cxnLst/>
              <a:rect l="l" t="t" r="r" b="b"/>
              <a:pathLst>
                <a:path w="86" h="350" extrusionOk="0">
                  <a:moveTo>
                    <a:pt x="1" y="0"/>
                  </a:moveTo>
                  <a:lnTo>
                    <a:pt x="1" y="349"/>
                  </a:lnTo>
                  <a:lnTo>
                    <a:pt x="11" y="349"/>
                  </a:lnTo>
                  <a:cubicBezTo>
                    <a:pt x="32" y="233"/>
                    <a:pt x="53" y="116"/>
                    <a:pt x="86" y="0"/>
                  </a:cubicBez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5206525" y="2161525"/>
              <a:ext cx="24900" cy="8750"/>
            </a:xfrm>
            <a:custGeom>
              <a:avLst/>
              <a:gdLst/>
              <a:ahLst/>
              <a:cxnLst/>
              <a:rect l="l" t="t" r="r" b="b"/>
              <a:pathLst>
                <a:path w="996" h="350" extrusionOk="0">
                  <a:moveTo>
                    <a:pt x="75" y="0"/>
                  </a:moveTo>
                  <a:cubicBezTo>
                    <a:pt x="42" y="116"/>
                    <a:pt x="21" y="233"/>
                    <a:pt x="0" y="349"/>
                  </a:cubicBezTo>
                  <a:lnTo>
                    <a:pt x="995" y="349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5206250" y="2160725"/>
              <a:ext cx="300" cy="825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lnTo>
                    <a:pt x="1" y="11"/>
                  </a:lnTo>
                  <a:lnTo>
                    <a:pt x="1" y="32"/>
                  </a:lnTo>
                  <a:lnTo>
                    <a:pt x="11" y="3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88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5206525" y="2160725"/>
              <a:ext cx="24900" cy="825"/>
            </a:xfrm>
            <a:custGeom>
              <a:avLst/>
              <a:gdLst/>
              <a:ahLst/>
              <a:cxnLst/>
              <a:rect l="l" t="t" r="r" b="b"/>
              <a:pathLst>
                <a:path w="996" h="33" extrusionOk="0">
                  <a:moveTo>
                    <a:pt x="0" y="0"/>
                  </a:moveTo>
                  <a:lnTo>
                    <a:pt x="0" y="32"/>
                  </a:lnTo>
                  <a:lnTo>
                    <a:pt x="995" y="32"/>
                  </a:lnTo>
                  <a:lnTo>
                    <a:pt x="99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5206250" y="2160725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8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5312925" y="2161525"/>
              <a:ext cx="2125" cy="6375"/>
            </a:xfrm>
            <a:custGeom>
              <a:avLst/>
              <a:gdLst/>
              <a:ahLst/>
              <a:cxnLst/>
              <a:rect l="l" t="t" r="r" b="b"/>
              <a:pathLst>
                <a:path w="85" h="255" extrusionOk="0">
                  <a:moveTo>
                    <a:pt x="0" y="0"/>
                  </a:moveTo>
                  <a:cubicBezTo>
                    <a:pt x="21" y="64"/>
                    <a:pt x="42" y="148"/>
                    <a:pt x="64" y="254"/>
                  </a:cubicBezTo>
                  <a:cubicBezTo>
                    <a:pt x="75" y="243"/>
                    <a:pt x="75" y="243"/>
                    <a:pt x="85" y="243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5269775" y="2161525"/>
              <a:ext cx="44750" cy="7950"/>
            </a:xfrm>
            <a:custGeom>
              <a:avLst/>
              <a:gdLst/>
              <a:ahLst/>
              <a:cxnLst/>
              <a:rect l="l" t="t" r="r" b="b"/>
              <a:pathLst>
                <a:path w="1790" h="318" extrusionOk="0">
                  <a:moveTo>
                    <a:pt x="1" y="0"/>
                  </a:moveTo>
                  <a:cubicBezTo>
                    <a:pt x="96" y="116"/>
                    <a:pt x="180" y="222"/>
                    <a:pt x="244" y="318"/>
                  </a:cubicBezTo>
                  <a:cubicBezTo>
                    <a:pt x="805" y="297"/>
                    <a:pt x="1356" y="276"/>
                    <a:pt x="1790" y="254"/>
                  </a:cubicBezTo>
                  <a:cubicBezTo>
                    <a:pt x="1768" y="148"/>
                    <a:pt x="1747" y="64"/>
                    <a:pt x="1726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244375" y="2161525"/>
              <a:ext cx="31500" cy="8500"/>
            </a:xfrm>
            <a:custGeom>
              <a:avLst/>
              <a:gdLst/>
              <a:ahLst/>
              <a:cxnLst/>
              <a:rect l="l" t="t" r="r" b="b"/>
              <a:pathLst>
                <a:path w="1260" h="340" extrusionOk="0">
                  <a:moveTo>
                    <a:pt x="0" y="0"/>
                  </a:moveTo>
                  <a:lnTo>
                    <a:pt x="0" y="339"/>
                  </a:lnTo>
                  <a:cubicBezTo>
                    <a:pt x="392" y="339"/>
                    <a:pt x="826" y="328"/>
                    <a:pt x="1260" y="318"/>
                  </a:cubicBezTo>
                  <a:cubicBezTo>
                    <a:pt x="1196" y="222"/>
                    <a:pt x="1112" y="116"/>
                    <a:pt x="1017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5244375" y="2161000"/>
              <a:ext cx="70425" cy="550"/>
            </a:xfrm>
            <a:custGeom>
              <a:avLst/>
              <a:gdLst/>
              <a:ahLst/>
              <a:cxnLst/>
              <a:rect l="l" t="t" r="r" b="b"/>
              <a:pathLst>
                <a:path w="2817" h="22" extrusionOk="0">
                  <a:moveTo>
                    <a:pt x="0" y="0"/>
                  </a:moveTo>
                  <a:lnTo>
                    <a:pt x="0" y="21"/>
                  </a:lnTo>
                  <a:lnTo>
                    <a:pt x="281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233250" y="2161775"/>
              <a:ext cx="9275" cy="8500"/>
            </a:xfrm>
            <a:custGeom>
              <a:avLst/>
              <a:gdLst/>
              <a:ahLst/>
              <a:cxnLst/>
              <a:rect l="l" t="t" r="r" b="b"/>
              <a:pathLst>
                <a:path w="371" h="340" extrusionOk="0">
                  <a:moveTo>
                    <a:pt x="1" y="0"/>
                  </a:moveTo>
                  <a:lnTo>
                    <a:pt x="1" y="339"/>
                  </a:lnTo>
                  <a:cubicBezTo>
                    <a:pt x="117" y="339"/>
                    <a:pt x="244" y="329"/>
                    <a:pt x="371" y="329"/>
                  </a:cubicBezTo>
                  <a:lnTo>
                    <a:pt x="371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231400" y="2161000"/>
              <a:ext cx="13000" cy="9275"/>
            </a:xfrm>
            <a:custGeom>
              <a:avLst/>
              <a:gdLst/>
              <a:ahLst/>
              <a:cxnLst/>
              <a:rect l="l" t="t" r="r" b="b"/>
              <a:pathLst>
                <a:path w="520" h="371" extrusionOk="0">
                  <a:moveTo>
                    <a:pt x="0" y="0"/>
                  </a:moveTo>
                  <a:lnTo>
                    <a:pt x="0" y="21"/>
                  </a:lnTo>
                  <a:lnTo>
                    <a:pt x="0" y="370"/>
                  </a:lnTo>
                  <a:lnTo>
                    <a:pt x="75" y="370"/>
                  </a:lnTo>
                  <a:lnTo>
                    <a:pt x="75" y="31"/>
                  </a:lnTo>
                  <a:lnTo>
                    <a:pt x="445" y="53"/>
                  </a:lnTo>
                  <a:lnTo>
                    <a:pt x="445" y="360"/>
                  </a:lnTo>
                  <a:lnTo>
                    <a:pt x="519" y="360"/>
                  </a:lnTo>
                  <a:lnTo>
                    <a:pt x="519" y="21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648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328550" y="2448700"/>
              <a:ext cx="25675" cy="16700"/>
            </a:xfrm>
            <a:custGeom>
              <a:avLst/>
              <a:gdLst/>
              <a:ahLst/>
              <a:cxnLst/>
              <a:rect l="l" t="t" r="r" b="b"/>
              <a:pathLst>
                <a:path w="1027" h="668" extrusionOk="0">
                  <a:moveTo>
                    <a:pt x="424" y="1"/>
                  </a:moveTo>
                  <a:cubicBezTo>
                    <a:pt x="304" y="1"/>
                    <a:pt x="212" y="11"/>
                    <a:pt x="212" y="11"/>
                  </a:cubicBezTo>
                  <a:lnTo>
                    <a:pt x="0" y="477"/>
                  </a:lnTo>
                  <a:cubicBezTo>
                    <a:pt x="0" y="477"/>
                    <a:pt x="113" y="441"/>
                    <a:pt x="259" y="441"/>
                  </a:cubicBezTo>
                  <a:cubicBezTo>
                    <a:pt x="307" y="441"/>
                    <a:pt x="360" y="445"/>
                    <a:pt x="413" y="455"/>
                  </a:cubicBezTo>
                  <a:cubicBezTo>
                    <a:pt x="635" y="498"/>
                    <a:pt x="784" y="667"/>
                    <a:pt x="784" y="667"/>
                  </a:cubicBezTo>
                  <a:lnTo>
                    <a:pt x="974" y="635"/>
                  </a:lnTo>
                  <a:cubicBezTo>
                    <a:pt x="974" y="635"/>
                    <a:pt x="1027" y="360"/>
                    <a:pt x="974" y="84"/>
                  </a:cubicBezTo>
                  <a:lnTo>
                    <a:pt x="921" y="95"/>
                  </a:lnTo>
                  <a:lnTo>
                    <a:pt x="911" y="180"/>
                  </a:lnTo>
                  <a:lnTo>
                    <a:pt x="878" y="95"/>
                  </a:lnTo>
                  <a:cubicBezTo>
                    <a:pt x="777" y="18"/>
                    <a:pt x="578" y="1"/>
                    <a:pt x="424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331450" y="2452650"/>
              <a:ext cx="22775" cy="14575"/>
            </a:xfrm>
            <a:custGeom>
              <a:avLst/>
              <a:gdLst/>
              <a:ahLst/>
              <a:cxnLst/>
              <a:rect l="l" t="t" r="r" b="b"/>
              <a:pathLst>
                <a:path w="911" h="583" extrusionOk="0">
                  <a:moveTo>
                    <a:pt x="868" y="1"/>
                  </a:moveTo>
                  <a:cubicBezTo>
                    <a:pt x="877" y="272"/>
                    <a:pt x="806" y="435"/>
                    <a:pt x="722" y="435"/>
                  </a:cubicBezTo>
                  <a:cubicBezTo>
                    <a:pt x="704" y="435"/>
                    <a:pt x="686" y="428"/>
                    <a:pt x="668" y="413"/>
                  </a:cubicBezTo>
                  <a:cubicBezTo>
                    <a:pt x="576" y="340"/>
                    <a:pt x="349" y="259"/>
                    <a:pt x="201" y="259"/>
                  </a:cubicBezTo>
                  <a:cubicBezTo>
                    <a:pt x="178" y="259"/>
                    <a:pt x="157" y="261"/>
                    <a:pt x="138" y="265"/>
                  </a:cubicBezTo>
                  <a:cubicBezTo>
                    <a:pt x="0" y="297"/>
                    <a:pt x="604" y="583"/>
                    <a:pt x="604" y="583"/>
                  </a:cubicBezTo>
                  <a:lnTo>
                    <a:pt x="858" y="477"/>
                  </a:lnTo>
                  <a:cubicBezTo>
                    <a:pt x="858" y="477"/>
                    <a:pt x="911" y="297"/>
                    <a:pt x="868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317425" y="2474675"/>
              <a:ext cx="39200" cy="3150"/>
            </a:xfrm>
            <a:custGeom>
              <a:avLst/>
              <a:gdLst/>
              <a:ahLst/>
              <a:cxnLst/>
              <a:rect l="l" t="t" r="r" b="b"/>
              <a:pathLst>
                <a:path w="1568" h="126" extrusionOk="0">
                  <a:moveTo>
                    <a:pt x="451" y="1"/>
                  </a:moveTo>
                  <a:cubicBezTo>
                    <a:pt x="234" y="1"/>
                    <a:pt x="67" y="5"/>
                    <a:pt x="53" y="19"/>
                  </a:cubicBezTo>
                  <a:cubicBezTo>
                    <a:pt x="1" y="62"/>
                    <a:pt x="11" y="125"/>
                    <a:pt x="11" y="125"/>
                  </a:cubicBezTo>
                  <a:lnTo>
                    <a:pt x="1546" y="115"/>
                  </a:lnTo>
                  <a:cubicBezTo>
                    <a:pt x="1546" y="115"/>
                    <a:pt x="1567" y="52"/>
                    <a:pt x="1514" y="19"/>
                  </a:cubicBezTo>
                  <a:cubicBezTo>
                    <a:pt x="1514" y="19"/>
                    <a:pt x="884" y="1"/>
                    <a:pt x="451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5318750" y="2459250"/>
              <a:ext cx="36550" cy="15925"/>
            </a:xfrm>
            <a:custGeom>
              <a:avLst/>
              <a:gdLst/>
              <a:ahLst/>
              <a:cxnLst/>
              <a:rect l="l" t="t" r="r" b="b"/>
              <a:pathLst>
                <a:path w="1462" h="637" extrusionOk="0">
                  <a:moveTo>
                    <a:pt x="674" y="1"/>
                  </a:moveTo>
                  <a:cubicBezTo>
                    <a:pt x="397" y="1"/>
                    <a:pt x="92" y="119"/>
                    <a:pt x="0" y="636"/>
                  </a:cubicBezTo>
                  <a:lnTo>
                    <a:pt x="1461" y="636"/>
                  </a:lnTo>
                  <a:lnTo>
                    <a:pt x="1366" y="213"/>
                  </a:lnTo>
                  <a:lnTo>
                    <a:pt x="1176" y="245"/>
                  </a:lnTo>
                  <a:cubicBezTo>
                    <a:pt x="1176" y="245"/>
                    <a:pt x="995" y="12"/>
                    <a:pt x="710" y="1"/>
                  </a:cubicBezTo>
                  <a:cubicBezTo>
                    <a:pt x="698" y="1"/>
                    <a:pt x="686" y="1"/>
                    <a:pt x="674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5324025" y="2464550"/>
              <a:ext cx="31550" cy="11150"/>
            </a:xfrm>
            <a:custGeom>
              <a:avLst/>
              <a:gdLst/>
              <a:ahLst/>
              <a:cxnLst/>
              <a:rect l="l" t="t" r="r" b="b"/>
              <a:pathLst>
                <a:path w="1262" h="446" extrusionOk="0">
                  <a:moveTo>
                    <a:pt x="1155" y="1"/>
                  </a:moveTo>
                  <a:lnTo>
                    <a:pt x="965" y="33"/>
                  </a:lnTo>
                  <a:lnTo>
                    <a:pt x="986" y="54"/>
                  </a:lnTo>
                  <a:cubicBezTo>
                    <a:pt x="1059" y="160"/>
                    <a:pt x="1007" y="308"/>
                    <a:pt x="890" y="351"/>
                  </a:cubicBezTo>
                  <a:cubicBezTo>
                    <a:pt x="774" y="403"/>
                    <a:pt x="626" y="403"/>
                    <a:pt x="499" y="414"/>
                  </a:cubicBezTo>
                  <a:cubicBezTo>
                    <a:pt x="287" y="414"/>
                    <a:pt x="1" y="424"/>
                    <a:pt x="1" y="424"/>
                  </a:cubicBezTo>
                  <a:lnTo>
                    <a:pt x="1017" y="446"/>
                  </a:lnTo>
                  <a:lnTo>
                    <a:pt x="1250" y="424"/>
                  </a:lnTo>
                  <a:cubicBezTo>
                    <a:pt x="1250" y="424"/>
                    <a:pt x="1261" y="181"/>
                    <a:pt x="1155" y="1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5322725" y="2461125"/>
              <a:ext cx="12725" cy="8500"/>
            </a:xfrm>
            <a:custGeom>
              <a:avLst/>
              <a:gdLst/>
              <a:ahLst/>
              <a:cxnLst/>
              <a:rect l="l" t="t" r="r" b="b"/>
              <a:pathLst>
                <a:path w="509" h="340" extrusionOk="0">
                  <a:moveTo>
                    <a:pt x="360" y="1"/>
                  </a:moveTo>
                  <a:cubicBezTo>
                    <a:pt x="116" y="32"/>
                    <a:pt x="21" y="180"/>
                    <a:pt x="0" y="297"/>
                  </a:cubicBezTo>
                  <a:cubicBezTo>
                    <a:pt x="0" y="329"/>
                    <a:pt x="10" y="340"/>
                    <a:pt x="43" y="340"/>
                  </a:cubicBezTo>
                  <a:cubicBezTo>
                    <a:pt x="116" y="340"/>
                    <a:pt x="286" y="244"/>
                    <a:pt x="360" y="180"/>
                  </a:cubicBezTo>
                  <a:cubicBezTo>
                    <a:pt x="466" y="96"/>
                    <a:pt x="508" y="1"/>
                    <a:pt x="403" y="1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22875" y="2179775"/>
              <a:ext cx="16175" cy="298325"/>
            </a:xfrm>
            <a:custGeom>
              <a:avLst/>
              <a:gdLst/>
              <a:ahLst/>
              <a:cxnLst/>
              <a:rect l="l" t="t" r="r" b="b"/>
              <a:pathLst>
                <a:path w="647" h="11933" extrusionOk="0">
                  <a:moveTo>
                    <a:pt x="170" y="0"/>
                  </a:moveTo>
                  <a:lnTo>
                    <a:pt x="1" y="11932"/>
                  </a:lnTo>
                  <a:lnTo>
                    <a:pt x="170" y="1193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886250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24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45" y="848"/>
                    <a:pt x="1769" y="721"/>
                  </a:cubicBezTo>
                  <a:cubicBezTo>
                    <a:pt x="1494" y="605"/>
                    <a:pt x="1198" y="446"/>
                    <a:pt x="1198" y="446"/>
                  </a:cubicBezTo>
                  <a:lnTo>
                    <a:pt x="1092" y="276"/>
                  </a:lnTo>
                  <a:lnTo>
                    <a:pt x="922" y="213"/>
                  </a:lnTo>
                  <a:lnTo>
                    <a:pt x="711" y="203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4901075" y="2453975"/>
              <a:ext cx="35450" cy="25825"/>
            </a:xfrm>
            <a:custGeom>
              <a:avLst/>
              <a:gdLst/>
              <a:ahLst/>
              <a:cxnLst/>
              <a:rect l="l" t="t" r="r" b="b"/>
              <a:pathLst>
                <a:path w="1418" h="1033" extrusionOk="0">
                  <a:moveTo>
                    <a:pt x="1" y="0"/>
                  </a:moveTo>
                  <a:cubicBezTo>
                    <a:pt x="75" y="456"/>
                    <a:pt x="996" y="985"/>
                    <a:pt x="1176" y="1028"/>
                  </a:cubicBezTo>
                  <a:cubicBezTo>
                    <a:pt x="1194" y="1031"/>
                    <a:pt x="1211" y="1032"/>
                    <a:pt x="1226" y="1032"/>
                  </a:cubicBezTo>
                  <a:cubicBezTo>
                    <a:pt x="1377" y="1032"/>
                    <a:pt x="1418" y="904"/>
                    <a:pt x="1292" y="837"/>
                  </a:cubicBezTo>
                  <a:cubicBezTo>
                    <a:pt x="1292" y="837"/>
                    <a:pt x="784" y="604"/>
                    <a:pt x="615" y="393"/>
                  </a:cubicBezTo>
                  <a:cubicBezTo>
                    <a:pt x="445" y="181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4886000" y="2484150"/>
              <a:ext cx="58800" cy="3475"/>
            </a:xfrm>
            <a:custGeom>
              <a:avLst/>
              <a:gdLst/>
              <a:ahLst/>
              <a:cxnLst/>
              <a:rect l="l" t="t" r="r" b="b"/>
              <a:pathLst>
                <a:path w="2352" h="139" extrusionOk="0">
                  <a:moveTo>
                    <a:pt x="43" y="0"/>
                  </a:moveTo>
                  <a:cubicBezTo>
                    <a:pt x="1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19" y="0"/>
                    <a:pt x="23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961425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35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54" y="848"/>
                    <a:pt x="1769" y="721"/>
                  </a:cubicBezTo>
                  <a:cubicBezTo>
                    <a:pt x="1494" y="605"/>
                    <a:pt x="1207" y="446"/>
                    <a:pt x="1207" y="446"/>
                  </a:cubicBezTo>
                  <a:lnTo>
                    <a:pt x="1091" y="276"/>
                  </a:lnTo>
                  <a:lnTo>
                    <a:pt x="932" y="213"/>
                  </a:lnTo>
                  <a:lnTo>
                    <a:pt x="710" y="203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976250" y="2453975"/>
              <a:ext cx="35675" cy="25825"/>
            </a:xfrm>
            <a:custGeom>
              <a:avLst/>
              <a:gdLst/>
              <a:ahLst/>
              <a:cxnLst/>
              <a:rect l="l" t="t" r="r" b="b"/>
              <a:pathLst>
                <a:path w="1427" h="1033" extrusionOk="0">
                  <a:moveTo>
                    <a:pt x="0" y="0"/>
                  </a:moveTo>
                  <a:cubicBezTo>
                    <a:pt x="75" y="456"/>
                    <a:pt x="1007" y="985"/>
                    <a:pt x="1186" y="1028"/>
                  </a:cubicBezTo>
                  <a:cubicBezTo>
                    <a:pt x="1203" y="1031"/>
                    <a:pt x="1219" y="1032"/>
                    <a:pt x="1234" y="1032"/>
                  </a:cubicBezTo>
                  <a:cubicBezTo>
                    <a:pt x="1378" y="1032"/>
                    <a:pt x="1426" y="904"/>
                    <a:pt x="1292" y="837"/>
                  </a:cubicBezTo>
                  <a:cubicBezTo>
                    <a:pt x="1292" y="837"/>
                    <a:pt x="795" y="604"/>
                    <a:pt x="626" y="393"/>
                  </a:cubicBezTo>
                  <a:cubicBezTo>
                    <a:pt x="445" y="181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4961175" y="2484150"/>
              <a:ext cx="58775" cy="3475"/>
            </a:xfrm>
            <a:custGeom>
              <a:avLst/>
              <a:gdLst/>
              <a:ahLst/>
              <a:cxnLst/>
              <a:rect l="l" t="t" r="r" b="b"/>
              <a:pathLst>
                <a:path w="2351" h="139" extrusionOk="0">
                  <a:moveTo>
                    <a:pt x="43" y="0"/>
                  </a:moveTo>
                  <a:cubicBezTo>
                    <a:pt x="0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30" y="0"/>
                    <a:pt x="233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4867475" y="2176775"/>
              <a:ext cx="147975" cy="285175"/>
            </a:xfrm>
            <a:custGeom>
              <a:avLst/>
              <a:gdLst/>
              <a:ahLst/>
              <a:cxnLst/>
              <a:rect l="l" t="t" r="r" b="b"/>
              <a:pathLst>
                <a:path w="5919" h="11407" extrusionOk="0">
                  <a:moveTo>
                    <a:pt x="4851" y="1"/>
                  </a:moveTo>
                  <a:cubicBezTo>
                    <a:pt x="3731" y="1"/>
                    <a:pt x="2012" y="565"/>
                    <a:pt x="2012" y="565"/>
                  </a:cubicBezTo>
                  <a:cubicBezTo>
                    <a:pt x="1" y="4324"/>
                    <a:pt x="392" y="10295"/>
                    <a:pt x="615" y="11406"/>
                  </a:cubicBezTo>
                  <a:lnTo>
                    <a:pt x="5791" y="11406"/>
                  </a:lnTo>
                  <a:cubicBezTo>
                    <a:pt x="5791" y="11406"/>
                    <a:pt x="5918" y="1539"/>
                    <a:pt x="5791" y="459"/>
                  </a:cubicBezTo>
                  <a:cubicBezTo>
                    <a:pt x="5748" y="118"/>
                    <a:pt x="5362" y="1"/>
                    <a:pt x="485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906900" y="2184125"/>
              <a:ext cx="105900" cy="34975"/>
            </a:xfrm>
            <a:custGeom>
              <a:avLst/>
              <a:gdLst/>
              <a:ahLst/>
              <a:cxnLst/>
              <a:rect l="l" t="t" r="r" b="b"/>
              <a:pathLst>
                <a:path w="4236" h="1399" extrusionOk="0">
                  <a:moveTo>
                    <a:pt x="932" y="1"/>
                  </a:moveTo>
                  <a:cubicBezTo>
                    <a:pt x="890" y="1"/>
                    <a:pt x="855" y="3"/>
                    <a:pt x="826" y="7"/>
                  </a:cubicBezTo>
                  <a:cubicBezTo>
                    <a:pt x="318" y="80"/>
                    <a:pt x="1" y="1214"/>
                    <a:pt x="1" y="1214"/>
                  </a:cubicBezTo>
                  <a:cubicBezTo>
                    <a:pt x="1" y="1214"/>
                    <a:pt x="748" y="1399"/>
                    <a:pt x="1662" y="1399"/>
                  </a:cubicBezTo>
                  <a:cubicBezTo>
                    <a:pt x="2536" y="1399"/>
                    <a:pt x="3563" y="1230"/>
                    <a:pt x="4235" y="567"/>
                  </a:cubicBezTo>
                  <a:cubicBezTo>
                    <a:pt x="4235" y="567"/>
                    <a:pt x="1647" y="1"/>
                    <a:pt x="932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5112825" y="2161000"/>
              <a:ext cx="54550" cy="23475"/>
            </a:xfrm>
            <a:custGeom>
              <a:avLst/>
              <a:gdLst/>
              <a:ahLst/>
              <a:cxnLst/>
              <a:rect l="l" t="t" r="r" b="b"/>
              <a:pathLst>
                <a:path w="2182" h="939" extrusionOk="0">
                  <a:moveTo>
                    <a:pt x="1251" y="9"/>
                  </a:moveTo>
                  <a:cubicBezTo>
                    <a:pt x="1247" y="9"/>
                    <a:pt x="1243" y="10"/>
                    <a:pt x="1239" y="10"/>
                  </a:cubicBezTo>
                  <a:cubicBezTo>
                    <a:pt x="964" y="53"/>
                    <a:pt x="636" y="0"/>
                    <a:pt x="435" y="318"/>
                  </a:cubicBezTo>
                  <a:lnTo>
                    <a:pt x="0" y="529"/>
                  </a:lnTo>
                  <a:lnTo>
                    <a:pt x="435" y="784"/>
                  </a:lnTo>
                  <a:cubicBezTo>
                    <a:pt x="435" y="784"/>
                    <a:pt x="934" y="938"/>
                    <a:pt x="1273" y="938"/>
                  </a:cubicBezTo>
                  <a:cubicBezTo>
                    <a:pt x="1350" y="938"/>
                    <a:pt x="1419" y="930"/>
                    <a:pt x="1472" y="911"/>
                  </a:cubicBezTo>
                  <a:cubicBezTo>
                    <a:pt x="1758" y="805"/>
                    <a:pt x="1917" y="572"/>
                    <a:pt x="1917" y="572"/>
                  </a:cubicBezTo>
                  <a:cubicBezTo>
                    <a:pt x="2181" y="518"/>
                    <a:pt x="2108" y="360"/>
                    <a:pt x="1917" y="318"/>
                  </a:cubicBezTo>
                  <a:cubicBezTo>
                    <a:pt x="1850" y="307"/>
                    <a:pt x="1725" y="303"/>
                    <a:pt x="1589" y="303"/>
                  </a:cubicBezTo>
                  <a:cubicBezTo>
                    <a:pt x="1368" y="303"/>
                    <a:pt x="1116" y="313"/>
                    <a:pt x="1028" y="316"/>
                  </a:cubicBezTo>
                  <a:lnTo>
                    <a:pt x="1028" y="316"/>
                  </a:lnTo>
                  <a:cubicBezTo>
                    <a:pt x="1168" y="304"/>
                    <a:pt x="1254" y="215"/>
                    <a:pt x="1313" y="127"/>
                  </a:cubicBezTo>
                  <a:cubicBezTo>
                    <a:pt x="1353" y="77"/>
                    <a:pt x="1309" y="9"/>
                    <a:pt x="1251" y="9"/>
                  </a:cubicBezTo>
                  <a:close/>
                </a:path>
              </a:pathLst>
            </a:custGeom>
            <a:solidFill>
              <a:srgbClr val="E28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007175" y="2140750"/>
              <a:ext cx="116525" cy="39850"/>
            </a:xfrm>
            <a:custGeom>
              <a:avLst/>
              <a:gdLst/>
              <a:ahLst/>
              <a:cxnLst/>
              <a:rect l="l" t="t" r="r" b="b"/>
              <a:pathLst>
                <a:path w="4661" h="1594" extrusionOk="0">
                  <a:moveTo>
                    <a:pt x="1671" y="0"/>
                  </a:moveTo>
                  <a:cubicBezTo>
                    <a:pt x="1610" y="0"/>
                    <a:pt x="1552" y="5"/>
                    <a:pt x="1495" y="16"/>
                  </a:cubicBezTo>
                  <a:cubicBezTo>
                    <a:pt x="1495" y="16"/>
                    <a:pt x="1490" y="16"/>
                    <a:pt x="1480" y="16"/>
                  </a:cubicBezTo>
                  <a:cubicBezTo>
                    <a:pt x="1323" y="16"/>
                    <a:pt x="0" y="34"/>
                    <a:pt x="479" y="672"/>
                  </a:cubicBezTo>
                  <a:cubicBezTo>
                    <a:pt x="998" y="1361"/>
                    <a:pt x="4661" y="1594"/>
                    <a:pt x="4661" y="1594"/>
                  </a:cubicBezTo>
                  <a:lnTo>
                    <a:pt x="4661" y="1128"/>
                  </a:lnTo>
                  <a:cubicBezTo>
                    <a:pt x="3712" y="979"/>
                    <a:pt x="2523" y="0"/>
                    <a:pt x="1671" y="0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4984725" y="2051825"/>
              <a:ext cx="65125" cy="111450"/>
            </a:xfrm>
            <a:custGeom>
              <a:avLst/>
              <a:gdLst/>
              <a:ahLst/>
              <a:cxnLst/>
              <a:rect l="l" t="t" r="r" b="b"/>
              <a:pathLst>
                <a:path w="2605" h="4458" extrusionOk="0">
                  <a:moveTo>
                    <a:pt x="938" y="1"/>
                  </a:moveTo>
                  <a:cubicBezTo>
                    <a:pt x="557" y="1"/>
                    <a:pt x="121" y="382"/>
                    <a:pt x="75" y="958"/>
                  </a:cubicBezTo>
                  <a:cubicBezTo>
                    <a:pt x="0" y="1752"/>
                    <a:pt x="635" y="3509"/>
                    <a:pt x="1377" y="4229"/>
                  </a:cubicBezTo>
                  <a:cubicBezTo>
                    <a:pt x="1543" y="4393"/>
                    <a:pt x="1695" y="4457"/>
                    <a:pt x="1830" y="4457"/>
                  </a:cubicBezTo>
                  <a:cubicBezTo>
                    <a:pt x="2295" y="4457"/>
                    <a:pt x="2562" y="3700"/>
                    <a:pt x="2562" y="3700"/>
                  </a:cubicBezTo>
                  <a:cubicBezTo>
                    <a:pt x="2605" y="2864"/>
                    <a:pt x="1684" y="619"/>
                    <a:pt x="1324" y="175"/>
                  </a:cubicBezTo>
                  <a:cubicBezTo>
                    <a:pt x="1219" y="55"/>
                    <a:pt x="1083" y="1"/>
                    <a:pt x="938" y="1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988175" y="2048775"/>
              <a:ext cx="55600" cy="67775"/>
            </a:xfrm>
            <a:custGeom>
              <a:avLst/>
              <a:gdLst/>
              <a:ahLst/>
              <a:cxnLst/>
              <a:rect l="l" t="t" r="r" b="b"/>
              <a:pathLst>
                <a:path w="2224" h="2711" extrusionOk="0">
                  <a:moveTo>
                    <a:pt x="381" y="0"/>
                  </a:moveTo>
                  <a:lnTo>
                    <a:pt x="593" y="212"/>
                  </a:lnTo>
                  <a:lnTo>
                    <a:pt x="0" y="889"/>
                  </a:lnTo>
                  <a:lnTo>
                    <a:pt x="286" y="2234"/>
                  </a:lnTo>
                  <a:lnTo>
                    <a:pt x="2224" y="2710"/>
                  </a:lnTo>
                  <a:cubicBezTo>
                    <a:pt x="2224" y="2710"/>
                    <a:pt x="1768" y="455"/>
                    <a:pt x="1186" y="297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4937600" y="1927925"/>
              <a:ext cx="104050" cy="115025"/>
            </a:xfrm>
            <a:custGeom>
              <a:avLst/>
              <a:gdLst/>
              <a:ahLst/>
              <a:cxnLst/>
              <a:rect l="l" t="t" r="r" b="b"/>
              <a:pathLst>
                <a:path w="4162" h="4601" extrusionOk="0">
                  <a:moveTo>
                    <a:pt x="2708" y="0"/>
                  </a:moveTo>
                  <a:cubicBezTo>
                    <a:pt x="2196" y="0"/>
                    <a:pt x="1643" y="205"/>
                    <a:pt x="1377" y="409"/>
                  </a:cubicBezTo>
                  <a:cubicBezTo>
                    <a:pt x="838" y="832"/>
                    <a:pt x="742" y="1351"/>
                    <a:pt x="901" y="1637"/>
                  </a:cubicBezTo>
                  <a:cubicBezTo>
                    <a:pt x="901" y="1637"/>
                    <a:pt x="1" y="2272"/>
                    <a:pt x="372" y="3331"/>
                  </a:cubicBezTo>
                  <a:cubicBezTo>
                    <a:pt x="575" y="3912"/>
                    <a:pt x="1008" y="4043"/>
                    <a:pt x="1358" y="4043"/>
                  </a:cubicBezTo>
                  <a:cubicBezTo>
                    <a:pt x="1645" y="4043"/>
                    <a:pt x="1875" y="3955"/>
                    <a:pt x="1875" y="3955"/>
                  </a:cubicBezTo>
                  <a:cubicBezTo>
                    <a:pt x="1875" y="3955"/>
                    <a:pt x="1894" y="4601"/>
                    <a:pt x="2499" y="4601"/>
                  </a:cubicBezTo>
                  <a:cubicBezTo>
                    <a:pt x="2542" y="4601"/>
                    <a:pt x="2588" y="4597"/>
                    <a:pt x="2637" y="4590"/>
                  </a:cubicBezTo>
                  <a:cubicBezTo>
                    <a:pt x="3378" y="4484"/>
                    <a:pt x="4077" y="3299"/>
                    <a:pt x="4120" y="3193"/>
                  </a:cubicBezTo>
                  <a:cubicBezTo>
                    <a:pt x="4162" y="3087"/>
                    <a:pt x="4014" y="1912"/>
                    <a:pt x="4014" y="1912"/>
                  </a:cubicBezTo>
                  <a:lnTo>
                    <a:pt x="3802" y="959"/>
                  </a:lnTo>
                  <a:cubicBezTo>
                    <a:pt x="3758" y="236"/>
                    <a:pt x="3257" y="0"/>
                    <a:pt x="2708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985550" y="1979950"/>
              <a:ext cx="31475" cy="44150"/>
            </a:xfrm>
            <a:custGeom>
              <a:avLst/>
              <a:gdLst/>
              <a:ahLst/>
              <a:cxnLst/>
              <a:rect l="l" t="t" r="r" b="b"/>
              <a:pathLst>
                <a:path w="1259" h="1766" extrusionOk="0">
                  <a:moveTo>
                    <a:pt x="1249" y="1"/>
                  </a:moveTo>
                  <a:cubicBezTo>
                    <a:pt x="1249" y="1"/>
                    <a:pt x="741" y="265"/>
                    <a:pt x="708" y="307"/>
                  </a:cubicBezTo>
                  <a:cubicBezTo>
                    <a:pt x="677" y="350"/>
                    <a:pt x="254" y="742"/>
                    <a:pt x="211" y="794"/>
                  </a:cubicBezTo>
                  <a:cubicBezTo>
                    <a:pt x="169" y="848"/>
                    <a:pt x="42" y="1292"/>
                    <a:pt x="21" y="1313"/>
                  </a:cubicBezTo>
                  <a:cubicBezTo>
                    <a:pt x="1" y="1333"/>
                    <a:pt x="146" y="1765"/>
                    <a:pt x="149" y="1765"/>
                  </a:cubicBezTo>
                  <a:cubicBezTo>
                    <a:pt x="150" y="1765"/>
                    <a:pt x="149" y="1763"/>
                    <a:pt x="148" y="1758"/>
                  </a:cubicBezTo>
                  <a:cubicBezTo>
                    <a:pt x="126" y="1673"/>
                    <a:pt x="148" y="1567"/>
                    <a:pt x="285" y="1504"/>
                  </a:cubicBezTo>
                  <a:cubicBezTo>
                    <a:pt x="423" y="1440"/>
                    <a:pt x="857" y="657"/>
                    <a:pt x="1259" y="477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937600" y="1965375"/>
              <a:ext cx="79425" cy="77575"/>
            </a:xfrm>
            <a:custGeom>
              <a:avLst/>
              <a:gdLst/>
              <a:ahLst/>
              <a:cxnLst/>
              <a:rect l="l" t="t" r="r" b="b"/>
              <a:pathLst>
                <a:path w="3177" h="3103" extrusionOk="0">
                  <a:moveTo>
                    <a:pt x="859" y="1"/>
                  </a:moveTo>
                  <a:lnTo>
                    <a:pt x="859" y="1"/>
                  </a:lnTo>
                  <a:cubicBezTo>
                    <a:pt x="869" y="54"/>
                    <a:pt x="880" y="97"/>
                    <a:pt x="901" y="139"/>
                  </a:cubicBezTo>
                  <a:cubicBezTo>
                    <a:pt x="901" y="139"/>
                    <a:pt x="1" y="774"/>
                    <a:pt x="372" y="1833"/>
                  </a:cubicBezTo>
                  <a:cubicBezTo>
                    <a:pt x="575" y="2414"/>
                    <a:pt x="1008" y="2545"/>
                    <a:pt x="1358" y="2545"/>
                  </a:cubicBezTo>
                  <a:cubicBezTo>
                    <a:pt x="1645" y="2545"/>
                    <a:pt x="1875" y="2457"/>
                    <a:pt x="1875" y="2457"/>
                  </a:cubicBezTo>
                  <a:cubicBezTo>
                    <a:pt x="1875" y="2457"/>
                    <a:pt x="1894" y="3103"/>
                    <a:pt x="2499" y="3103"/>
                  </a:cubicBezTo>
                  <a:cubicBezTo>
                    <a:pt x="2542" y="3103"/>
                    <a:pt x="2588" y="3099"/>
                    <a:pt x="2637" y="3092"/>
                  </a:cubicBezTo>
                  <a:cubicBezTo>
                    <a:pt x="2828" y="3061"/>
                    <a:pt x="3007" y="2965"/>
                    <a:pt x="3177" y="2838"/>
                  </a:cubicBezTo>
                  <a:cubicBezTo>
                    <a:pt x="3167" y="2764"/>
                    <a:pt x="3146" y="2711"/>
                    <a:pt x="3146" y="2711"/>
                  </a:cubicBezTo>
                  <a:lnTo>
                    <a:pt x="3146" y="2193"/>
                  </a:lnTo>
                  <a:cubicBezTo>
                    <a:pt x="3146" y="2193"/>
                    <a:pt x="3121" y="2089"/>
                    <a:pt x="3068" y="2089"/>
                  </a:cubicBezTo>
                  <a:cubicBezTo>
                    <a:pt x="3037" y="2089"/>
                    <a:pt x="2996" y="2126"/>
                    <a:pt x="2944" y="2245"/>
                  </a:cubicBezTo>
                  <a:cubicBezTo>
                    <a:pt x="2881" y="2386"/>
                    <a:pt x="2664" y="2499"/>
                    <a:pt x="2456" y="2499"/>
                  </a:cubicBezTo>
                  <a:cubicBezTo>
                    <a:pt x="2210" y="2499"/>
                    <a:pt x="1977" y="2343"/>
                    <a:pt x="2023" y="1896"/>
                  </a:cubicBezTo>
                  <a:lnTo>
                    <a:pt x="2023" y="1779"/>
                  </a:lnTo>
                  <a:cubicBezTo>
                    <a:pt x="2023" y="1779"/>
                    <a:pt x="1821" y="1940"/>
                    <a:pt x="1510" y="1940"/>
                  </a:cubicBezTo>
                  <a:cubicBezTo>
                    <a:pt x="1322" y="1940"/>
                    <a:pt x="1094" y="1882"/>
                    <a:pt x="848" y="1695"/>
                  </a:cubicBezTo>
                  <a:cubicBezTo>
                    <a:pt x="256" y="1244"/>
                    <a:pt x="440" y="660"/>
                    <a:pt x="799" y="660"/>
                  </a:cubicBezTo>
                  <a:cubicBezTo>
                    <a:pt x="845" y="660"/>
                    <a:pt x="893" y="669"/>
                    <a:pt x="943" y="689"/>
                  </a:cubicBezTo>
                  <a:cubicBezTo>
                    <a:pt x="1050" y="732"/>
                    <a:pt x="1151" y="749"/>
                    <a:pt x="1244" y="749"/>
                  </a:cubicBezTo>
                  <a:cubicBezTo>
                    <a:pt x="1540" y="749"/>
                    <a:pt x="1748" y="584"/>
                    <a:pt x="1748" y="584"/>
                  </a:cubicBezTo>
                  <a:lnTo>
                    <a:pt x="1748" y="584"/>
                  </a:lnTo>
                  <a:cubicBezTo>
                    <a:pt x="1697" y="598"/>
                    <a:pt x="1648" y="605"/>
                    <a:pt x="1600" y="605"/>
                  </a:cubicBezTo>
                  <a:cubicBezTo>
                    <a:pt x="1169" y="605"/>
                    <a:pt x="911" y="54"/>
                    <a:pt x="911" y="54"/>
                  </a:cubicBezTo>
                  <a:lnTo>
                    <a:pt x="85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000600" y="2018600"/>
              <a:ext cx="32050" cy="37600"/>
            </a:xfrm>
            <a:custGeom>
              <a:avLst/>
              <a:gdLst/>
              <a:ahLst/>
              <a:cxnLst/>
              <a:rect l="l" t="t" r="r" b="b"/>
              <a:pathLst>
                <a:path w="1282" h="1504" extrusionOk="0">
                  <a:moveTo>
                    <a:pt x="647" y="0"/>
                  </a:moveTo>
                  <a:lnTo>
                    <a:pt x="572" y="127"/>
                  </a:lnTo>
                  <a:lnTo>
                    <a:pt x="0" y="1175"/>
                  </a:lnTo>
                  <a:cubicBezTo>
                    <a:pt x="233" y="1504"/>
                    <a:pt x="689" y="1504"/>
                    <a:pt x="689" y="1504"/>
                  </a:cubicBezTo>
                  <a:cubicBezTo>
                    <a:pt x="964" y="857"/>
                    <a:pt x="1282" y="540"/>
                    <a:pt x="1282" y="540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5013300" y="2020175"/>
              <a:ext cx="17250" cy="21725"/>
            </a:xfrm>
            <a:custGeom>
              <a:avLst/>
              <a:gdLst/>
              <a:ahLst/>
              <a:cxnLst/>
              <a:rect l="l" t="t" r="r" b="b"/>
              <a:pathLst>
                <a:path w="690" h="869" extrusionOk="0">
                  <a:moveTo>
                    <a:pt x="118" y="1"/>
                  </a:moveTo>
                  <a:lnTo>
                    <a:pt x="1" y="180"/>
                  </a:lnTo>
                  <a:cubicBezTo>
                    <a:pt x="1" y="180"/>
                    <a:pt x="128" y="434"/>
                    <a:pt x="488" y="869"/>
                  </a:cubicBezTo>
                  <a:lnTo>
                    <a:pt x="689" y="636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999125" y="1962175"/>
              <a:ext cx="79325" cy="77425"/>
            </a:xfrm>
            <a:custGeom>
              <a:avLst/>
              <a:gdLst/>
              <a:ahLst/>
              <a:cxnLst/>
              <a:rect l="l" t="t" r="r" b="b"/>
              <a:pathLst>
                <a:path w="3173" h="3097" extrusionOk="0">
                  <a:moveTo>
                    <a:pt x="2421" y="1"/>
                  </a:moveTo>
                  <a:cubicBezTo>
                    <a:pt x="2351" y="1"/>
                    <a:pt x="2274" y="5"/>
                    <a:pt x="2188" y="13"/>
                  </a:cubicBezTo>
                  <a:cubicBezTo>
                    <a:pt x="1605" y="65"/>
                    <a:pt x="652" y="912"/>
                    <a:pt x="652" y="912"/>
                  </a:cubicBezTo>
                  <a:lnTo>
                    <a:pt x="812" y="2140"/>
                  </a:lnTo>
                  <a:lnTo>
                    <a:pt x="652" y="1940"/>
                  </a:lnTo>
                  <a:cubicBezTo>
                    <a:pt x="444" y="1731"/>
                    <a:pt x="295" y="1654"/>
                    <a:pt x="198" y="1654"/>
                  </a:cubicBezTo>
                  <a:cubicBezTo>
                    <a:pt x="0" y="1654"/>
                    <a:pt x="23" y="1980"/>
                    <a:pt x="208" y="2173"/>
                  </a:cubicBezTo>
                  <a:cubicBezTo>
                    <a:pt x="428" y="2393"/>
                    <a:pt x="617" y="2418"/>
                    <a:pt x="692" y="2418"/>
                  </a:cubicBezTo>
                  <a:cubicBezTo>
                    <a:pt x="715" y="2418"/>
                    <a:pt x="727" y="2416"/>
                    <a:pt x="727" y="2416"/>
                  </a:cubicBezTo>
                  <a:lnTo>
                    <a:pt x="1235" y="2987"/>
                  </a:lnTo>
                  <a:lnTo>
                    <a:pt x="1648" y="3072"/>
                  </a:lnTo>
                  <a:cubicBezTo>
                    <a:pt x="1730" y="3088"/>
                    <a:pt x="1813" y="3097"/>
                    <a:pt x="1896" y="3097"/>
                  </a:cubicBezTo>
                  <a:cubicBezTo>
                    <a:pt x="2238" y="3097"/>
                    <a:pt x="2571" y="2958"/>
                    <a:pt x="2802" y="2702"/>
                  </a:cubicBezTo>
                  <a:cubicBezTo>
                    <a:pt x="3056" y="2427"/>
                    <a:pt x="3172" y="2046"/>
                    <a:pt x="3109" y="1675"/>
                  </a:cubicBezTo>
                  <a:cubicBezTo>
                    <a:pt x="3035" y="1209"/>
                    <a:pt x="3003" y="669"/>
                    <a:pt x="3003" y="669"/>
                  </a:cubicBezTo>
                  <a:cubicBezTo>
                    <a:pt x="2966" y="153"/>
                    <a:pt x="2830" y="1"/>
                    <a:pt x="242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5005800" y="2009875"/>
              <a:ext cx="10975" cy="8750"/>
            </a:xfrm>
            <a:custGeom>
              <a:avLst/>
              <a:gdLst/>
              <a:ahLst/>
              <a:cxnLst/>
              <a:rect l="l" t="t" r="r" b="b"/>
              <a:pathLst>
                <a:path w="439" h="350" extrusionOk="0">
                  <a:moveTo>
                    <a:pt x="65" y="1"/>
                  </a:moveTo>
                  <a:cubicBezTo>
                    <a:pt x="21" y="1"/>
                    <a:pt x="0" y="24"/>
                    <a:pt x="4" y="53"/>
                  </a:cubicBezTo>
                  <a:cubicBezTo>
                    <a:pt x="4" y="127"/>
                    <a:pt x="248" y="328"/>
                    <a:pt x="439" y="349"/>
                  </a:cubicBezTo>
                  <a:lnTo>
                    <a:pt x="439" y="222"/>
                  </a:lnTo>
                  <a:cubicBezTo>
                    <a:pt x="259" y="55"/>
                    <a:pt x="133" y="1"/>
                    <a:pt x="6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4989475" y="1954275"/>
              <a:ext cx="90800" cy="24900"/>
            </a:xfrm>
            <a:custGeom>
              <a:avLst/>
              <a:gdLst/>
              <a:ahLst/>
              <a:cxnLst/>
              <a:rect l="l" t="t" r="r" b="b"/>
              <a:pathLst>
                <a:path w="3632" h="996" extrusionOk="0">
                  <a:moveTo>
                    <a:pt x="2288" y="0"/>
                  </a:moveTo>
                  <a:cubicBezTo>
                    <a:pt x="2288" y="0"/>
                    <a:pt x="1" y="360"/>
                    <a:pt x="1558" y="826"/>
                  </a:cubicBezTo>
                  <a:cubicBezTo>
                    <a:pt x="1963" y="946"/>
                    <a:pt x="2304" y="995"/>
                    <a:pt x="2581" y="995"/>
                  </a:cubicBezTo>
                  <a:cubicBezTo>
                    <a:pt x="3373" y="995"/>
                    <a:pt x="3632" y="593"/>
                    <a:pt x="3325" y="318"/>
                  </a:cubicBezTo>
                  <a:lnTo>
                    <a:pt x="228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4984475" y="1947775"/>
              <a:ext cx="88150" cy="63950"/>
            </a:xfrm>
            <a:custGeom>
              <a:avLst/>
              <a:gdLst/>
              <a:ahLst/>
              <a:cxnLst/>
              <a:rect l="l" t="t" r="r" b="b"/>
              <a:pathLst>
                <a:path w="3526" h="2558" extrusionOk="0">
                  <a:moveTo>
                    <a:pt x="2048" y="1"/>
                  </a:moveTo>
                  <a:cubicBezTo>
                    <a:pt x="1911" y="1"/>
                    <a:pt x="1765" y="12"/>
                    <a:pt x="1609" y="38"/>
                  </a:cubicBezTo>
                  <a:cubicBezTo>
                    <a:pt x="1609" y="38"/>
                    <a:pt x="201" y="112"/>
                    <a:pt x="0" y="2399"/>
                  </a:cubicBezTo>
                  <a:lnTo>
                    <a:pt x="424" y="2558"/>
                  </a:lnTo>
                  <a:cubicBezTo>
                    <a:pt x="1217" y="1160"/>
                    <a:pt x="2585" y="570"/>
                    <a:pt x="3373" y="570"/>
                  </a:cubicBezTo>
                  <a:cubicBezTo>
                    <a:pt x="3426" y="570"/>
                    <a:pt x="3477" y="572"/>
                    <a:pt x="3525" y="578"/>
                  </a:cubicBezTo>
                  <a:cubicBezTo>
                    <a:pt x="3525" y="578"/>
                    <a:pt x="3021" y="1"/>
                    <a:pt x="204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4984475" y="2001900"/>
              <a:ext cx="10850" cy="7975"/>
            </a:xfrm>
            <a:custGeom>
              <a:avLst/>
              <a:gdLst/>
              <a:ahLst/>
              <a:cxnLst/>
              <a:rect l="l" t="t" r="r" b="b"/>
              <a:pathLst>
                <a:path w="434" h="319" extrusionOk="0">
                  <a:moveTo>
                    <a:pt x="31" y="1"/>
                  </a:moveTo>
                  <a:lnTo>
                    <a:pt x="0" y="234"/>
                  </a:lnTo>
                  <a:cubicBezTo>
                    <a:pt x="191" y="245"/>
                    <a:pt x="307" y="276"/>
                    <a:pt x="370" y="318"/>
                  </a:cubicBezTo>
                  <a:lnTo>
                    <a:pt x="402" y="318"/>
                  </a:lnTo>
                  <a:cubicBezTo>
                    <a:pt x="434" y="318"/>
                    <a:pt x="95" y="191"/>
                    <a:pt x="3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4980800" y="2007725"/>
              <a:ext cx="19575" cy="8850"/>
            </a:xfrm>
            <a:custGeom>
              <a:avLst/>
              <a:gdLst/>
              <a:ahLst/>
              <a:cxnLst/>
              <a:rect l="l" t="t" r="r" b="b"/>
              <a:pathLst>
                <a:path w="783" h="354" extrusionOk="0">
                  <a:moveTo>
                    <a:pt x="129" y="0"/>
                  </a:moveTo>
                  <a:cubicBezTo>
                    <a:pt x="18" y="0"/>
                    <a:pt x="1" y="90"/>
                    <a:pt x="41" y="170"/>
                  </a:cubicBezTo>
                  <a:cubicBezTo>
                    <a:pt x="80" y="266"/>
                    <a:pt x="170" y="354"/>
                    <a:pt x="289" y="354"/>
                  </a:cubicBezTo>
                  <a:cubicBezTo>
                    <a:pt x="301" y="354"/>
                    <a:pt x="314" y="353"/>
                    <a:pt x="327" y="351"/>
                  </a:cubicBezTo>
                  <a:cubicBezTo>
                    <a:pt x="592" y="318"/>
                    <a:pt x="782" y="33"/>
                    <a:pt x="147" y="1"/>
                  </a:cubicBezTo>
                  <a:cubicBezTo>
                    <a:pt x="141" y="0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4973875" y="2011125"/>
              <a:ext cx="14800" cy="31575"/>
            </a:xfrm>
            <a:custGeom>
              <a:avLst/>
              <a:gdLst/>
              <a:ahLst/>
              <a:cxnLst/>
              <a:rect l="l" t="t" r="r" b="b"/>
              <a:pathLst>
                <a:path w="592" h="1263" extrusionOk="0">
                  <a:moveTo>
                    <a:pt x="517" y="1"/>
                  </a:moveTo>
                  <a:cubicBezTo>
                    <a:pt x="495" y="1"/>
                    <a:pt x="465" y="10"/>
                    <a:pt x="424" y="34"/>
                  </a:cubicBezTo>
                  <a:cubicBezTo>
                    <a:pt x="255" y="151"/>
                    <a:pt x="1" y="617"/>
                    <a:pt x="297" y="1262"/>
                  </a:cubicBezTo>
                  <a:lnTo>
                    <a:pt x="424" y="775"/>
                  </a:lnTo>
                  <a:lnTo>
                    <a:pt x="572" y="109"/>
                  </a:lnTo>
                  <a:cubicBezTo>
                    <a:pt x="572" y="109"/>
                    <a:pt x="591" y="1"/>
                    <a:pt x="51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5096950" y="2168100"/>
              <a:ext cx="54275" cy="23250"/>
            </a:xfrm>
            <a:custGeom>
              <a:avLst/>
              <a:gdLst/>
              <a:ahLst/>
              <a:cxnLst/>
              <a:rect l="l" t="t" r="r" b="b"/>
              <a:pathLst>
                <a:path w="2171" h="930" extrusionOk="0">
                  <a:moveTo>
                    <a:pt x="1240" y="1"/>
                  </a:moveTo>
                  <a:cubicBezTo>
                    <a:pt x="1236" y="1"/>
                    <a:pt x="1232" y="1"/>
                    <a:pt x="1228" y="1"/>
                  </a:cubicBezTo>
                  <a:cubicBezTo>
                    <a:pt x="953" y="44"/>
                    <a:pt x="625" y="1"/>
                    <a:pt x="424" y="319"/>
                  </a:cubicBezTo>
                  <a:lnTo>
                    <a:pt x="0" y="531"/>
                  </a:lnTo>
                  <a:lnTo>
                    <a:pt x="424" y="775"/>
                  </a:lnTo>
                  <a:cubicBezTo>
                    <a:pt x="424" y="775"/>
                    <a:pt x="923" y="929"/>
                    <a:pt x="1262" y="929"/>
                  </a:cubicBezTo>
                  <a:cubicBezTo>
                    <a:pt x="1339" y="929"/>
                    <a:pt x="1408" y="921"/>
                    <a:pt x="1461" y="902"/>
                  </a:cubicBezTo>
                  <a:cubicBezTo>
                    <a:pt x="1747" y="796"/>
                    <a:pt x="1906" y="563"/>
                    <a:pt x="1906" y="563"/>
                  </a:cubicBezTo>
                  <a:cubicBezTo>
                    <a:pt x="2171" y="510"/>
                    <a:pt x="2096" y="351"/>
                    <a:pt x="1906" y="319"/>
                  </a:cubicBezTo>
                  <a:cubicBezTo>
                    <a:pt x="1842" y="309"/>
                    <a:pt x="1719" y="305"/>
                    <a:pt x="1582" y="305"/>
                  </a:cubicBezTo>
                  <a:cubicBezTo>
                    <a:pt x="1310" y="305"/>
                    <a:pt x="985" y="319"/>
                    <a:pt x="985" y="319"/>
                  </a:cubicBezTo>
                  <a:cubicBezTo>
                    <a:pt x="1144" y="309"/>
                    <a:pt x="1239" y="213"/>
                    <a:pt x="1303" y="129"/>
                  </a:cubicBezTo>
                  <a:cubicBezTo>
                    <a:pt x="1342" y="69"/>
                    <a:pt x="1298" y="1"/>
                    <a:pt x="124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4991025" y="2147900"/>
              <a:ext cx="116525" cy="39575"/>
            </a:xfrm>
            <a:custGeom>
              <a:avLst/>
              <a:gdLst/>
              <a:ahLst/>
              <a:cxnLst/>
              <a:rect l="l" t="t" r="r" b="b"/>
              <a:pathLst>
                <a:path w="4661" h="1583" extrusionOk="0">
                  <a:moveTo>
                    <a:pt x="1672" y="0"/>
                  </a:moveTo>
                  <a:cubicBezTo>
                    <a:pt x="1611" y="0"/>
                    <a:pt x="1553" y="5"/>
                    <a:pt x="1496" y="16"/>
                  </a:cubicBezTo>
                  <a:cubicBezTo>
                    <a:pt x="1496" y="16"/>
                    <a:pt x="1490" y="16"/>
                    <a:pt x="1480" y="16"/>
                  </a:cubicBezTo>
                  <a:cubicBezTo>
                    <a:pt x="1323" y="16"/>
                    <a:pt x="1" y="35"/>
                    <a:pt x="479" y="672"/>
                  </a:cubicBezTo>
                  <a:cubicBezTo>
                    <a:pt x="997" y="1360"/>
                    <a:pt x="4661" y="1583"/>
                    <a:pt x="4661" y="1583"/>
                  </a:cubicBezTo>
                  <a:lnTo>
                    <a:pt x="4661" y="1127"/>
                  </a:lnTo>
                  <a:cubicBezTo>
                    <a:pt x="3712" y="979"/>
                    <a:pt x="2523" y="0"/>
                    <a:pt x="1672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4917150" y="2098250"/>
              <a:ext cx="101750" cy="109250"/>
            </a:xfrm>
            <a:custGeom>
              <a:avLst/>
              <a:gdLst/>
              <a:ahLst/>
              <a:cxnLst/>
              <a:rect l="l" t="t" r="r" b="b"/>
              <a:pathLst>
                <a:path w="4070" h="4370" extrusionOk="0">
                  <a:moveTo>
                    <a:pt x="3371" y="1"/>
                  </a:moveTo>
                  <a:lnTo>
                    <a:pt x="787" y="1981"/>
                  </a:lnTo>
                  <a:cubicBezTo>
                    <a:pt x="480" y="2605"/>
                    <a:pt x="56" y="3134"/>
                    <a:pt x="25" y="3685"/>
                  </a:cubicBezTo>
                  <a:cubicBezTo>
                    <a:pt x="0" y="4103"/>
                    <a:pt x="973" y="4369"/>
                    <a:pt x="1979" y="4369"/>
                  </a:cubicBezTo>
                  <a:cubicBezTo>
                    <a:pt x="2272" y="4369"/>
                    <a:pt x="2567" y="4347"/>
                    <a:pt x="2841" y="4299"/>
                  </a:cubicBezTo>
                  <a:cubicBezTo>
                    <a:pt x="4069" y="4087"/>
                    <a:pt x="3995" y="4087"/>
                    <a:pt x="3985" y="2774"/>
                  </a:cubicBezTo>
                  <a:cubicBezTo>
                    <a:pt x="3974" y="1473"/>
                    <a:pt x="3371" y="1"/>
                    <a:pt x="3371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4970175" y="2090150"/>
              <a:ext cx="46850" cy="92175"/>
            </a:xfrm>
            <a:custGeom>
              <a:avLst/>
              <a:gdLst/>
              <a:ahLst/>
              <a:cxnLst/>
              <a:rect l="l" t="t" r="r" b="b"/>
              <a:pathLst>
                <a:path w="1874" h="3687" extrusionOk="0">
                  <a:moveTo>
                    <a:pt x="619" y="0"/>
                  </a:moveTo>
                  <a:cubicBezTo>
                    <a:pt x="609" y="0"/>
                    <a:pt x="600" y="2"/>
                    <a:pt x="593" y="7"/>
                  </a:cubicBezTo>
                  <a:cubicBezTo>
                    <a:pt x="466" y="70"/>
                    <a:pt x="0" y="1415"/>
                    <a:pt x="0" y="1415"/>
                  </a:cubicBezTo>
                  <a:cubicBezTo>
                    <a:pt x="580" y="3323"/>
                    <a:pt x="1297" y="3687"/>
                    <a:pt x="1762" y="3687"/>
                  </a:cubicBezTo>
                  <a:cubicBezTo>
                    <a:pt x="1797" y="3687"/>
                    <a:pt x="1831" y="3685"/>
                    <a:pt x="1864" y="3681"/>
                  </a:cubicBezTo>
                  <a:lnTo>
                    <a:pt x="1874" y="2855"/>
                  </a:lnTo>
                  <a:cubicBezTo>
                    <a:pt x="1874" y="2855"/>
                    <a:pt x="1461" y="663"/>
                    <a:pt x="1344" y="579"/>
                  </a:cubicBezTo>
                  <a:cubicBezTo>
                    <a:pt x="1236" y="490"/>
                    <a:pt x="772" y="0"/>
                    <a:pt x="619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4927550" y="2122700"/>
              <a:ext cx="63075" cy="42025"/>
            </a:xfrm>
            <a:custGeom>
              <a:avLst/>
              <a:gdLst/>
              <a:ahLst/>
              <a:cxnLst/>
              <a:rect l="l" t="t" r="r" b="b"/>
              <a:pathLst>
                <a:path w="2523" h="1681" extrusionOk="0">
                  <a:moveTo>
                    <a:pt x="1562" y="0"/>
                  </a:moveTo>
                  <a:cubicBezTo>
                    <a:pt x="1538" y="0"/>
                    <a:pt x="1518" y="3"/>
                    <a:pt x="1504" y="8"/>
                  </a:cubicBezTo>
                  <a:cubicBezTo>
                    <a:pt x="1345" y="60"/>
                    <a:pt x="318" y="1055"/>
                    <a:pt x="266" y="1087"/>
                  </a:cubicBezTo>
                  <a:cubicBezTo>
                    <a:pt x="212" y="1130"/>
                    <a:pt x="0" y="1606"/>
                    <a:pt x="0" y="1606"/>
                  </a:cubicBezTo>
                  <a:lnTo>
                    <a:pt x="0" y="1680"/>
                  </a:lnTo>
                  <a:cubicBezTo>
                    <a:pt x="800" y="1629"/>
                    <a:pt x="1474" y="999"/>
                    <a:pt x="1966" y="999"/>
                  </a:cubicBezTo>
                  <a:cubicBezTo>
                    <a:pt x="1989" y="999"/>
                    <a:pt x="2011" y="1000"/>
                    <a:pt x="2033" y="1003"/>
                  </a:cubicBezTo>
                  <a:cubicBezTo>
                    <a:pt x="2054" y="1006"/>
                    <a:pt x="2073" y="1007"/>
                    <a:pt x="2092" y="1007"/>
                  </a:cubicBezTo>
                  <a:cubicBezTo>
                    <a:pt x="2523" y="1007"/>
                    <a:pt x="2425" y="219"/>
                    <a:pt x="2425" y="219"/>
                  </a:cubicBezTo>
                  <a:cubicBezTo>
                    <a:pt x="2425" y="219"/>
                    <a:pt x="1796" y="0"/>
                    <a:pt x="1562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4968575" y="2050850"/>
              <a:ext cx="65150" cy="119550"/>
            </a:xfrm>
            <a:custGeom>
              <a:avLst/>
              <a:gdLst/>
              <a:ahLst/>
              <a:cxnLst/>
              <a:rect l="l" t="t" r="r" b="b"/>
              <a:pathLst>
                <a:path w="2606" h="4782" extrusionOk="0">
                  <a:moveTo>
                    <a:pt x="1107" y="1"/>
                  </a:moveTo>
                  <a:cubicBezTo>
                    <a:pt x="692" y="1"/>
                    <a:pt x="125" y="638"/>
                    <a:pt x="75" y="1282"/>
                  </a:cubicBezTo>
                  <a:cubicBezTo>
                    <a:pt x="1" y="2077"/>
                    <a:pt x="636" y="3823"/>
                    <a:pt x="1377" y="4554"/>
                  </a:cubicBezTo>
                  <a:cubicBezTo>
                    <a:pt x="1546" y="4718"/>
                    <a:pt x="1699" y="4782"/>
                    <a:pt x="1834" y="4782"/>
                  </a:cubicBezTo>
                  <a:cubicBezTo>
                    <a:pt x="2302" y="4782"/>
                    <a:pt x="2563" y="4025"/>
                    <a:pt x="2563" y="4025"/>
                  </a:cubicBezTo>
                  <a:cubicBezTo>
                    <a:pt x="2605" y="3188"/>
                    <a:pt x="1747" y="563"/>
                    <a:pt x="1377" y="129"/>
                  </a:cubicBezTo>
                  <a:cubicBezTo>
                    <a:pt x="1303" y="40"/>
                    <a:pt x="1210" y="1"/>
                    <a:pt x="1107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915650" y="2047675"/>
              <a:ext cx="109075" cy="113700"/>
            </a:xfrm>
            <a:custGeom>
              <a:avLst/>
              <a:gdLst/>
              <a:ahLst/>
              <a:cxnLst/>
              <a:rect l="l" t="t" r="r" b="b"/>
              <a:pathLst>
                <a:path w="4363" h="4548" extrusionOk="0">
                  <a:moveTo>
                    <a:pt x="3085" y="1"/>
                  </a:moveTo>
                  <a:cubicBezTo>
                    <a:pt x="2212" y="1"/>
                    <a:pt x="1133" y="2397"/>
                    <a:pt x="847" y="3273"/>
                  </a:cubicBezTo>
                  <a:cubicBezTo>
                    <a:pt x="540" y="4173"/>
                    <a:pt x="0" y="4480"/>
                    <a:pt x="212" y="4533"/>
                  </a:cubicBezTo>
                  <a:cubicBezTo>
                    <a:pt x="249" y="4542"/>
                    <a:pt x="292" y="4548"/>
                    <a:pt x="344" y="4548"/>
                  </a:cubicBezTo>
                  <a:cubicBezTo>
                    <a:pt x="591" y="4548"/>
                    <a:pt x="1030" y="4420"/>
                    <a:pt x="1853" y="3929"/>
                  </a:cubicBezTo>
                  <a:cubicBezTo>
                    <a:pt x="2708" y="3429"/>
                    <a:pt x="3478" y="2099"/>
                    <a:pt x="4081" y="2099"/>
                  </a:cubicBezTo>
                  <a:cubicBezTo>
                    <a:pt x="4179" y="2099"/>
                    <a:pt x="4273" y="2134"/>
                    <a:pt x="4362" y="2214"/>
                  </a:cubicBezTo>
                  <a:cubicBezTo>
                    <a:pt x="4362" y="2214"/>
                    <a:pt x="4066" y="203"/>
                    <a:pt x="3187" y="12"/>
                  </a:cubicBezTo>
                  <a:cubicBezTo>
                    <a:pt x="3153" y="4"/>
                    <a:pt x="3119" y="1"/>
                    <a:pt x="3085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064925" y="1989175"/>
              <a:ext cx="4250" cy="7775"/>
            </a:xfrm>
            <a:custGeom>
              <a:avLst/>
              <a:gdLst/>
              <a:ahLst/>
              <a:cxnLst/>
              <a:rect l="l" t="t" r="r" b="b"/>
              <a:pathLst>
                <a:path w="170" h="311" extrusionOk="0">
                  <a:moveTo>
                    <a:pt x="71" y="1"/>
                  </a:moveTo>
                  <a:cubicBezTo>
                    <a:pt x="69" y="1"/>
                    <a:pt x="66" y="1"/>
                    <a:pt x="64" y="2"/>
                  </a:cubicBezTo>
                  <a:cubicBezTo>
                    <a:pt x="22" y="2"/>
                    <a:pt x="1" y="76"/>
                    <a:pt x="22" y="161"/>
                  </a:cubicBezTo>
                  <a:cubicBezTo>
                    <a:pt x="31" y="249"/>
                    <a:pt x="68" y="310"/>
                    <a:pt x="108" y="310"/>
                  </a:cubicBezTo>
                  <a:cubicBezTo>
                    <a:pt x="111" y="310"/>
                    <a:pt x="114" y="310"/>
                    <a:pt x="117" y="309"/>
                  </a:cubicBezTo>
                  <a:cubicBezTo>
                    <a:pt x="149" y="309"/>
                    <a:pt x="170" y="235"/>
                    <a:pt x="159" y="140"/>
                  </a:cubicBezTo>
                  <a:cubicBezTo>
                    <a:pt x="139" y="61"/>
                    <a:pt x="101" y="1"/>
                    <a:pt x="7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5045075" y="1992350"/>
              <a:ext cx="4000" cy="7775"/>
            </a:xfrm>
            <a:custGeom>
              <a:avLst/>
              <a:gdLst/>
              <a:ahLst/>
              <a:cxnLst/>
              <a:rect l="l" t="t" r="r" b="b"/>
              <a:pathLst>
                <a:path w="160" h="311" extrusionOk="0">
                  <a:moveTo>
                    <a:pt x="62" y="1"/>
                  </a:moveTo>
                  <a:cubicBezTo>
                    <a:pt x="59" y="1"/>
                    <a:pt x="56" y="1"/>
                    <a:pt x="53" y="2"/>
                  </a:cubicBezTo>
                  <a:cubicBezTo>
                    <a:pt x="21" y="2"/>
                    <a:pt x="0" y="86"/>
                    <a:pt x="11" y="171"/>
                  </a:cubicBezTo>
                  <a:cubicBezTo>
                    <a:pt x="31" y="250"/>
                    <a:pt x="69" y="310"/>
                    <a:pt x="99" y="310"/>
                  </a:cubicBezTo>
                  <a:cubicBezTo>
                    <a:pt x="101" y="310"/>
                    <a:pt x="104" y="310"/>
                    <a:pt x="106" y="309"/>
                  </a:cubicBezTo>
                  <a:cubicBezTo>
                    <a:pt x="148" y="309"/>
                    <a:pt x="159" y="235"/>
                    <a:pt x="148" y="150"/>
                  </a:cubicBezTo>
                  <a:cubicBezTo>
                    <a:pt x="139" y="62"/>
                    <a:pt x="102" y="1"/>
                    <a:pt x="62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5043750" y="2015425"/>
              <a:ext cx="18275" cy="7700"/>
            </a:xfrm>
            <a:custGeom>
              <a:avLst/>
              <a:gdLst/>
              <a:ahLst/>
              <a:cxnLst/>
              <a:rect l="l" t="t" r="r" b="b"/>
              <a:pathLst>
                <a:path w="731" h="308" extrusionOk="0">
                  <a:moveTo>
                    <a:pt x="731" y="0"/>
                  </a:moveTo>
                  <a:lnTo>
                    <a:pt x="1" y="10"/>
                  </a:lnTo>
                  <a:cubicBezTo>
                    <a:pt x="1" y="10"/>
                    <a:pt x="30" y="308"/>
                    <a:pt x="339" y="308"/>
                  </a:cubicBezTo>
                  <a:cubicBezTo>
                    <a:pt x="349" y="308"/>
                    <a:pt x="360" y="307"/>
                    <a:pt x="371" y="307"/>
                  </a:cubicBezTo>
                  <a:cubicBezTo>
                    <a:pt x="709" y="297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5058625" y="1998475"/>
              <a:ext cx="5525" cy="7350"/>
            </a:xfrm>
            <a:custGeom>
              <a:avLst/>
              <a:gdLst/>
              <a:ahLst/>
              <a:cxnLst/>
              <a:rect l="l" t="t" r="r" b="b"/>
              <a:pathLst>
                <a:path w="221" h="294" extrusionOk="0">
                  <a:moveTo>
                    <a:pt x="9" y="1"/>
                  </a:moveTo>
                  <a:lnTo>
                    <a:pt x="9" y="128"/>
                  </a:lnTo>
                  <a:cubicBezTo>
                    <a:pt x="0" y="225"/>
                    <a:pt x="81" y="294"/>
                    <a:pt x="170" y="294"/>
                  </a:cubicBezTo>
                  <a:cubicBezTo>
                    <a:pt x="187" y="294"/>
                    <a:pt x="204" y="291"/>
                    <a:pt x="220" y="286"/>
                  </a:cubicBezTo>
                  <a:cubicBezTo>
                    <a:pt x="220" y="286"/>
                    <a:pt x="51" y="64"/>
                    <a:pt x="20" y="11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4895000" y="2374050"/>
              <a:ext cx="109600" cy="89225"/>
            </a:xfrm>
            <a:custGeom>
              <a:avLst/>
              <a:gdLst/>
              <a:ahLst/>
              <a:cxnLst/>
              <a:rect l="l" t="t" r="r" b="b"/>
              <a:pathLst>
                <a:path w="4384" h="3569" extrusionOk="0">
                  <a:moveTo>
                    <a:pt x="2594" y="0"/>
                  </a:moveTo>
                  <a:lnTo>
                    <a:pt x="2033" y="3336"/>
                  </a:lnTo>
                  <a:lnTo>
                    <a:pt x="318" y="3399"/>
                  </a:lnTo>
                  <a:lnTo>
                    <a:pt x="318" y="1525"/>
                  </a:lnTo>
                  <a:cubicBezTo>
                    <a:pt x="318" y="1525"/>
                    <a:pt x="1" y="2583"/>
                    <a:pt x="64" y="3515"/>
                  </a:cubicBezTo>
                  <a:lnTo>
                    <a:pt x="4384" y="3568"/>
                  </a:lnTo>
                  <a:lnTo>
                    <a:pt x="4257" y="1366"/>
                  </a:lnTo>
                  <a:lnTo>
                    <a:pt x="4087" y="3399"/>
                  </a:lnTo>
                  <a:lnTo>
                    <a:pt x="2520" y="3336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4985250" y="2025475"/>
              <a:ext cx="550" cy="1350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22" y="1"/>
                  </a:moveTo>
                  <a:lnTo>
                    <a:pt x="0" y="53"/>
                  </a:lnTo>
                  <a:lnTo>
                    <a:pt x="11" y="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C3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982600" y="2013825"/>
              <a:ext cx="4800" cy="13000"/>
            </a:xfrm>
            <a:custGeom>
              <a:avLst/>
              <a:gdLst/>
              <a:ahLst/>
              <a:cxnLst/>
              <a:rect l="l" t="t" r="r" b="b"/>
              <a:pathLst>
                <a:path w="192" h="520" extrusionOk="0">
                  <a:moveTo>
                    <a:pt x="1" y="1"/>
                  </a:moveTo>
                  <a:lnTo>
                    <a:pt x="106" y="519"/>
                  </a:lnTo>
                  <a:lnTo>
                    <a:pt x="128" y="467"/>
                  </a:lnTo>
                  <a:lnTo>
                    <a:pt x="191" y="107"/>
                  </a:lnTo>
                  <a:cubicBezTo>
                    <a:pt x="149" y="96"/>
                    <a:pt x="64" y="64"/>
                    <a:pt x="22" y="11"/>
                  </a:cubicBezTo>
                  <a:cubicBezTo>
                    <a:pt x="12" y="11"/>
                    <a:pt x="12" y="1"/>
                    <a:pt x="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4" name="Google Shape;564;p36"/>
          <p:cNvGrpSpPr/>
          <p:nvPr/>
        </p:nvGrpSpPr>
        <p:grpSpPr>
          <a:xfrm>
            <a:off x="7919814" y="492430"/>
            <a:ext cx="1008370" cy="1049504"/>
            <a:chOff x="8072874" y="1531725"/>
            <a:chExt cx="794994" cy="827423"/>
          </a:xfrm>
        </p:grpSpPr>
        <p:sp>
          <p:nvSpPr>
            <p:cNvPr id="565" name="Google Shape;565;p36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76" name="Google Shape;576;p36"/>
          <p:cNvGrpSpPr/>
          <p:nvPr/>
        </p:nvGrpSpPr>
        <p:grpSpPr>
          <a:xfrm>
            <a:off x="3954455" y="561875"/>
            <a:ext cx="1235103" cy="1258989"/>
            <a:chOff x="1856136" y="1549944"/>
            <a:chExt cx="306652" cy="312583"/>
          </a:xfrm>
        </p:grpSpPr>
        <p:sp>
          <p:nvSpPr>
            <p:cNvPr id="577" name="Google Shape;577;p3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4993144" y="-34098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/>
          </a:p>
        </p:txBody>
      </p:sp>
      <p:grpSp>
        <p:nvGrpSpPr>
          <p:cNvPr id="593" name="Google Shape;593;p37"/>
          <p:cNvGrpSpPr/>
          <p:nvPr/>
        </p:nvGrpSpPr>
        <p:grpSpPr>
          <a:xfrm>
            <a:off x="7670686" y="150332"/>
            <a:ext cx="1233110" cy="1256957"/>
            <a:chOff x="1856136" y="1549944"/>
            <a:chExt cx="306652" cy="312583"/>
          </a:xfrm>
        </p:grpSpPr>
        <p:sp>
          <p:nvSpPr>
            <p:cNvPr id="594" name="Google Shape;594;p3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05" name="Google Shape;60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VOCABULARY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9" name="Google Shape;1881;p31"/>
          <p:cNvSpPr txBox="1">
            <a:spLocks/>
          </p:cNvSpPr>
          <p:nvPr/>
        </p:nvSpPr>
        <p:spPr>
          <a:xfrm>
            <a:off x="192115" y="132079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>
                <a:solidFill>
                  <a:srgbClr val="F26532"/>
                </a:solidFill>
              </a:rPr>
              <a:t>(</a:t>
            </a:r>
            <a:r>
              <a:rPr lang="en-GB" sz="5400" b="1" dirty="0" smtClean="0">
                <a:solidFill>
                  <a:srgbClr val="F26532"/>
                </a:solidFill>
              </a:rPr>
              <a:t>n/ v</a:t>
            </a:r>
            <a:r>
              <a:rPr lang="x-none" sz="5400" b="1" smtClean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0" y="3854655"/>
            <a:ext cx="9144000" cy="113876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/>
            <a:r>
              <a:rPr lang="en-US" sz="2400" b="1" dirty="0"/>
              <a:t>They are </a:t>
            </a:r>
            <a:r>
              <a:rPr lang="en-US" sz="3600" b="1" dirty="0" smtClean="0">
                <a:solidFill>
                  <a:srgbClr val="00B050"/>
                </a:solidFill>
              </a:rPr>
              <a:t>volunteers.</a:t>
            </a:r>
          </a:p>
          <a:p>
            <a:pPr algn="just"/>
            <a:r>
              <a:rPr lang="en-US" sz="2400" b="1" dirty="0"/>
              <a:t>They </a:t>
            </a:r>
            <a:r>
              <a:rPr lang="en-US" sz="2400" b="1" dirty="0" smtClean="0"/>
              <a:t>are </a:t>
            </a:r>
            <a:r>
              <a:rPr lang="en-US" sz="3200" b="1" dirty="0" smtClean="0">
                <a:solidFill>
                  <a:srgbClr val="00B050"/>
                </a:solidFill>
              </a:rPr>
              <a:t>volunteering </a:t>
            </a:r>
            <a:r>
              <a:rPr lang="en-US" sz="2400" b="1" dirty="0"/>
              <a:t>to collect the trash in the park.</a:t>
            </a:r>
            <a:endParaRPr lang="x-none" sz="2800" b="1" dirty="0"/>
          </a:p>
        </p:txBody>
      </p:sp>
      <p:sp>
        <p:nvSpPr>
          <p:cNvPr id="111" name="Rectangle 110"/>
          <p:cNvSpPr/>
          <p:nvPr/>
        </p:nvSpPr>
        <p:spPr>
          <a:xfrm>
            <a:off x="1133909" y="2777130"/>
            <a:ext cx="2744249" cy="588617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112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3742" y="2554255"/>
            <a:ext cx="517184" cy="517184"/>
          </a:xfrm>
          <a:prstGeom prst="rect">
            <a:avLst/>
          </a:prstGeom>
        </p:spPr>
      </p:pic>
      <p:pic>
        <p:nvPicPr>
          <p:cNvPr id="113" name="Picture 2" descr="7 Volunteer là gì? Từ vựng và bài viết về Volunteer mới nhất 20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07" y="1345841"/>
            <a:ext cx="3620989" cy="251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109" grpId="0"/>
      <p:bldP spid="110" grpId="0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C14-79FB-F087-CCBA-6BD7D481F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8CE6A-6BA4-F384-E14C-F1C9B0F89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75518-3318-FF04-B7F9-9B5C2BE33C4E}"/>
              </a:ext>
            </a:extLst>
          </p:cNvPr>
          <p:cNvSpPr txBox="1"/>
          <p:nvPr/>
        </p:nvSpPr>
        <p:spPr>
          <a:xfrm>
            <a:off x="65868" y="4364408"/>
            <a:ext cx="461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Advertisement (n</a:t>
            </a:r>
            <a:r>
              <a:rPr lang="en-US" sz="3600" b="1" dirty="0" smtClean="0"/>
              <a:t>)</a:t>
            </a:r>
            <a:endParaRPr lang="x-none" sz="3600" b="1" dirty="0"/>
          </a:p>
        </p:txBody>
      </p:sp>
      <p:pic>
        <p:nvPicPr>
          <p:cNvPr id="4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2AC45DB2-5BF4-B178-AAE9-E94932DF3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048" y="4258798"/>
            <a:ext cx="812800" cy="812800"/>
          </a:xfrm>
          <a:prstGeom prst="rect">
            <a:avLst/>
          </a:prstGeom>
        </p:spPr>
      </p:pic>
      <p:pic>
        <p:nvPicPr>
          <p:cNvPr id="7" name="QUẢNG CÁO KIDDY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13" y="0"/>
            <a:ext cx="8968435" cy="40901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86630" y="4289529"/>
            <a:ext cx="3629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/</a:t>
            </a:r>
            <a:r>
              <a:rPr lang="x-none" sz="3600" b="1"/>
              <a:t>ədˈvɜːtɪsmənt</a:t>
            </a:r>
            <a:r>
              <a:rPr lang="en-US" sz="3600" b="1" dirty="0"/>
              <a:t>/</a:t>
            </a:r>
            <a:endParaRPr lang="x-none" sz="3600" b="1" dirty="0"/>
          </a:p>
        </p:txBody>
      </p:sp>
    </p:spTree>
    <p:extLst>
      <p:ext uri="{BB962C8B-B14F-4D97-AF65-F5344CB8AC3E}">
        <p14:creationId xmlns:p14="http://schemas.microsoft.com/office/powerpoint/2010/main" val="32883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"/>
          <p:cNvSpPr/>
          <p:nvPr/>
        </p:nvSpPr>
        <p:spPr>
          <a:xfrm>
            <a:off x="4993144" y="-34098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x-none"/>
          </a:p>
        </p:txBody>
      </p:sp>
      <p:grpSp>
        <p:nvGrpSpPr>
          <p:cNvPr id="593" name="Google Shape;593;p37"/>
          <p:cNvGrpSpPr/>
          <p:nvPr/>
        </p:nvGrpSpPr>
        <p:grpSpPr>
          <a:xfrm>
            <a:off x="7670686" y="150332"/>
            <a:ext cx="1233110" cy="1256957"/>
            <a:chOff x="1856136" y="1549944"/>
            <a:chExt cx="306652" cy="312583"/>
          </a:xfrm>
        </p:grpSpPr>
        <p:sp>
          <p:nvSpPr>
            <p:cNvPr id="594" name="Google Shape;594;p3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05" name="Google Shape;60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VOCABULARY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" name="Google Shape;1881;p31"/>
          <p:cNvSpPr txBox="1">
            <a:spLocks/>
          </p:cNvSpPr>
          <p:nvPr/>
        </p:nvSpPr>
        <p:spPr>
          <a:xfrm>
            <a:off x="240203" y="688722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91415" rIns="91415" bIns="9141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04" y="3021802"/>
            <a:ext cx="5603727" cy="107720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x-none" sz="3200" dirty="0"/>
              <a:t>all the people who live in a particular area, country, etc</a:t>
            </a:r>
            <a:r>
              <a:rPr lang="x-none" sz="3200"/>
              <a:t>. </a:t>
            </a:r>
            <a:endParaRPr lang="x-none" sz="3200" dirty="0"/>
          </a:p>
        </p:txBody>
      </p:sp>
      <p:sp>
        <p:nvSpPr>
          <p:cNvPr id="29" name="Rectangle 28"/>
          <p:cNvSpPr/>
          <p:nvPr/>
        </p:nvSpPr>
        <p:spPr>
          <a:xfrm>
            <a:off x="1211225" y="1794449"/>
            <a:ext cx="2622821" cy="588617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30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8804" y="2287449"/>
            <a:ext cx="514702" cy="514702"/>
          </a:xfrm>
          <a:prstGeom prst="rect">
            <a:avLst/>
          </a:prstGeom>
        </p:spPr>
      </p:pic>
      <p:pic>
        <p:nvPicPr>
          <p:cNvPr id="1030" name="Picture 6" descr="Các Ngành Học Chuyên Về Đóng Góp Cho Cộng Đồng - THIEN TU ACADEMY">
            <a:extLst>
              <a:ext uri="{FF2B5EF4-FFF2-40B4-BE49-F238E27FC236}">
                <a16:creationId xmlns:a16="http://schemas.microsoft.com/office/drawing/2014/main" id="{3E35BC65-AE38-1CDE-B967-7CF1CCEE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83" y="1324139"/>
            <a:ext cx="2635620" cy="184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óm cộng đồng - Quản lý tòa nhà HomeID">
            <a:extLst>
              <a:ext uri="{FF2B5EF4-FFF2-40B4-BE49-F238E27FC236}">
                <a16:creationId xmlns:a16="http://schemas.microsoft.com/office/drawing/2014/main" id="{7D7779CC-1464-BE72-7865-A17DC54A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55" y="3186352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9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1822</Words>
  <Application>Microsoft Office PowerPoint</Application>
  <PresentationFormat>On-screen Show (16:9)</PresentationFormat>
  <Paragraphs>323</Paragraphs>
  <Slides>39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Domine SemiBold</vt:lpstr>
      <vt:lpstr>Wingdings 2</vt:lpstr>
      <vt:lpstr>Courier New</vt:lpstr>
      <vt:lpstr>Karla</vt:lpstr>
      <vt:lpstr>Domine</vt:lpstr>
      <vt:lpstr>UTM Facebook K&amp;T</vt:lpstr>
      <vt:lpstr>Calibri Light</vt:lpstr>
      <vt:lpstr>Times New Roman</vt:lpstr>
      <vt:lpstr>Wingdings</vt:lpstr>
      <vt:lpstr>Tahoma</vt:lpstr>
      <vt:lpstr>Calibri</vt:lpstr>
      <vt:lpstr>Arial</vt:lpstr>
      <vt:lpstr>Book Antiqua</vt:lpstr>
      <vt:lpstr>Myriad Pro</vt:lpstr>
      <vt:lpstr>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FOR A BETTER COMMUNITY</vt:lpstr>
      <vt:lpstr>PowerPoint Presentation</vt:lpstr>
      <vt:lpstr>VOCABULARY</vt:lpstr>
      <vt:lpstr>PowerPoint Presentation</vt:lpstr>
      <vt:lpstr>VOCABULARY</vt:lpstr>
      <vt:lpstr>PowerPoint Presentation</vt:lpstr>
      <vt:lpstr>PowerPoint Presentation</vt:lpstr>
      <vt:lpstr>VOCABULARY</vt:lpstr>
      <vt:lpstr>VOCABULARY QUICK-CHECK</vt:lpstr>
      <vt:lpstr>2. PRACTICE</vt:lpstr>
      <vt:lpstr>PowerPoint Presentation</vt:lpstr>
      <vt:lpstr>PowerPoint Presentation</vt:lpstr>
      <vt:lpstr>PRACTICE</vt:lpstr>
      <vt:lpstr>LET’S CLEAN THE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PowerPoint Presentation</vt:lpstr>
      <vt:lpstr>04</vt:lpstr>
      <vt:lpstr>PowerPoint Presentation</vt:lpstr>
      <vt:lpstr>PowerPoint Presentation</vt:lpstr>
      <vt:lpstr>Thanks for your attendance!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FOR A BETTER COMMUNITY</dc:title>
  <dc:creator>Dell</dc:creator>
  <cp:lastModifiedBy>Administrator</cp:lastModifiedBy>
  <cp:revision>304</cp:revision>
  <dcterms:modified xsi:type="dcterms:W3CDTF">2025-04-08T02:18:03Z</dcterms:modified>
</cp:coreProperties>
</file>