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8" r:id="rId2"/>
    <p:sldId id="355" r:id="rId3"/>
    <p:sldId id="256" r:id="rId4"/>
    <p:sldId id="8839" r:id="rId5"/>
    <p:sldId id="8837" r:id="rId6"/>
    <p:sldId id="381" r:id="rId7"/>
    <p:sldId id="444" r:id="rId8"/>
    <p:sldId id="443" r:id="rId9"/>
    <p:sldId id="353" r:id="rId10"/>
    <p:sldId id="384" r:id="rId11"/>
    <p:sldId id="386" r:id="rId12"/>
    <p:sldId id="274" r:id="rId13"/>
    <p:sldId id="8835" r:id="rId14"/>
    <p:sldId id="479" r:id="rId15"/>
    <p:sldId id="356" r:id="rId16"/>
    <p:sldId id="359" r:id="rId17"/>
    <p:sldId id="8830" r:id="rId18"/>
    <p:sldId id="8833" r:id="rId19"/>
    <p:sldId id="480" r:id="rId20"/>
    <p:sldId id="482" r:id="rId21"/>
    <p:sldId id="415" r:id="rId22"/>
    <p:sldId id="416" r:id="rId23"/>
    <p:sldId id="430" r:id="rId24"/>
    <p:sldId id="411" r:id="rId25"/>
    <p:sldId id="8831" r:id="rId26"/>
    <p:sldId id="8836" r:id="rId27"/>
    <p:sldId id="395" r:id="rId28"/>
    <p:sldId id="330" r:id="rId29"/>
    <p:sldId id="331" r:id="rId30"/>
    <p:sldId id="8838" r:id="rId31"/>
    <p:sldId id="333" r:id="rId32"/>
    <p:sldId id="396" r:id="rId33"/>
    <p:sldId id="8832" r:id="rId34"/>
    <p:sldId id="306" r:id="rId35"/>
    <p:sldId id="424" r:id="rId36"/>
    <p:sldId id="422" r:id="rId37"/>
    <p:sldId id="266" r:id="rId38"/>
    <p:sldId id="311" r:id="rId39"/>
    <p:sldId id="312" r:id="rId40"/>
    <p:sldId id="313" r:id="rId41"/>
    <p:sldId id="477" r:id="rId42"/>
    <p:sldId id="315" r:id="rId43"/>
    <p:sldId id="316" r:id="rId44"/>
    <p:sldId id="391" r:id="rId45"/>
    <p:sldId id="309" r:id="rId46"/>
    <p:sldId id="410" r:id="rId47"/>
    <p:sldId id="409" r:id="rId48"/>
    <p:sldId id="317" r:id="rId49"/>
    <p:sldId id="8834" r:id="rId50"/>
    <p:sldId id="5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89036-C9D9-472B-AF44-3DCCE613AA7C}"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84B50-5A87-4A1F-83A0-D70E953B991F}" type="slidenum">
              <a:rPr lang="en-US" smtClean="0"/>
              <a:t>‹#›</a:t>
            </a:fld>
            <a:endParaRPr lang="en-US"/>
          </a:p>
        </p:txBody>
      </p:sp>
    </p:spTree>
    <p:extLst>
      <p:ext uri="{BB962C8B-B14F-4D97-AF65-F5344CB8AC3E}">
        <p14:creationId xmlns:p14="http://schemas.microsoft.com/office/powerpoint/2010/main" val="241621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Giáo</a:t>
            </a:r>
            <a:r>
              <a:rPr lang="en-US" sz="1200" b="1" baseline="0" dirty="0">
                <a:solidFill>
                  <a:srgbClr val="7030A0"/>
                </a:solidFill>
                <a:latin typeface="Times New Roman" pitchFamily="18" charset="0"/>
                <a:cs typeface="Times New Roman" pitchFamily="18" charset="0"/>
              </a:rPr>
              <a:t> </a:t>
            </a:r>
            <a:r>
              <a:rPr lang="en-US" sz="1200" b="1" baseline="0" dirty="0" err="1">
                <a:solidFill>
                  <a:srgbClr val="7030A0"/>
                </a:solidFill>
                <a:latin typeface="Times New Roman" pitchFamily="18" charset="0"/>
                <a:cs typeface="Times New Roman" pitchFamily="18" charset="0"/>
              </a:rPr>
              <a:t>viên</a:t>
            </a:r>
            <a:r>
              <a:rPr lang="en-US" sz="1200" b="1" baseline="0" dirty="0">
                <a:solidFill>
                  <a:srgbClr val="7030A0"/>
                </a:solidFill>
                <a:latin typeface="Times New Roman" pitchFamily="18" charset="0"/>
                <a:cs typeface="Times New Roman" pitchFamily="18" charset="0"/>
              </a:rPr>
              <a:t> </a:t>
            </a:r>
            <a:r>
              <a:rPr lang="en-US" sz="1200" b="1" baseline="0" dirty="0" err="1">
                <a:solidFill>
                  <a:srgbClr val="7030A0"/>
                </a:solidFill>
                <a:latin typeface="Times New Roman" pitchFamily="18" charset="0"/>
                <a:cs typeface="Times New Roman" pitchFamily="18" charset="0"/>
              </a:rPr>
              <a:t>thực</a:t>
            </a:r>
            <a:r>
              <a:rPr lang="en-US" sz="1200" b="1" baseline="0" dirty="0">
                <a:solidFill>
                  <a:srgbClr val="7030A0"/>
                </a:solidFill>
                <a:latin typeface="Times New Roman" pitchFamily="18" charset="0"/>
                <a:cs typeface="Times New Roman" pitchFamily="18" charset="0"/>
              </a:rPr>
              <a:t> </a:t>
            </a:r>
            <a:r>
              <a:rPr lang="en-US" sz="1200" b="1" baseline="0" dirty="0" err="1">
                <a:solidFill>
                  <a:srgbClr val="7030A0"/>
                </a:solidFill>
                <a:latin typeface="Times New Roman" pitchFamily="18" charset="0"/>
                <a:cs typeface="Times New Roman" pitchFamily="18" charset="0"/>
              </a:rPr>
              <a:t>hiện</a:t>
            </a:r>
            <a:r>
              <a:rPr lang="en-US" sz="1200" b="1" baseline="0" dirty="0">
                <a:solidFill>
                  <a:srgbClr val="7030A0"/>
                </a:solidFill>
                <a:latin typeface="Times New Roman" pitchFamily="18" charset="0"/>
                <a:cs typeface="Times New Roman" pitchFamily="18" charset="0"/>
              </a:rPr>
              <a:t>: Phan </a:t>
            </a:r>
            <a:r>
              <a:rPr lang="en-US" sz="1200" b="1" baseline="0" dirty="0" err="1">
                <a:solidFill>
                  <a:srgbClr val="7030A0"/>
                </a:solidFill>
                <a:latin typeface="Times New Roman" pitchFamily="18" charset="0"/>
                <a:cs typeface="Times New Roman" pitchFamily="18" charset="0"/>
              </a:rPr>
              <a:t>Thị</a:t>
            </a:r>
            <a:r>
              <a:rPr lang="en-US" sz="1200" b="1" baseline="0" dirty="0">
                <a:solidFill>
                  <a:srgbClr val="7030A0"/>
                </a:solidFill>
                <a:latin typeface="Times New Roman" pitchFamily="18" charset="0"/>
                <a:cs typeface="Times New Roman" pitchFamily="18" charset="0"/>
              </a:rPr>
              <a:t> </a:t>
            </a:r>
            <a:r>
              <a:rPr lang="en-US" sz="1200" b="1" baseline="0" dirty="0" err="1">
                <a:solidFill>
                  <a:srgbClr val="7030A0"/>
                </a:solidFill>
                <a:latin typeface="Times New Roman" pitchFamily="18" charset="0"/>
                <a:cs typeface="Times New Roman" pitchFamily="18" charset="0"/>
              </a:rPr>
              <a:t>Cẩm</a:t>
            </a:r>
            <a:r>
              <a:rPr lang="en-US" sz="1200" b="1" baseline="0" dirty="0">
                <a:solidFill>
                  <a:srgbClr val="7030A0"/>
                </a:solidFill>
                <a:latin typeface="Times New Roman" pitchFamily="18" charset="0"/>
                <a:cs typeface="Times New Roman" pitchFamily="18" charset="0"/>
              </a:rPr>
              <a:t> </a:t>
            </a:r>
            <a:r>
              <a:rPr lang="en-US" sz="1200" b="1" baseline="0" dirty="0" err="1">
                <a:solidFill>
                  <a:srgbClr val="7030A0"/>
                </a:solidFill>
                <a:latin typeface="Times New Roman" pitchFamily="18" charset="0"/>
                <a:cs typeface="Times New Roman" pitchFamily="18" charset="0"/>
              </a:rPr>
              <a:t>Tú</a:t>
            </a: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D2763A4-5BB4-41D6-81B8-2C9807E6535F}" type="slidenum">
              <a:rPr lang="en-US" smtClean="0"/>
              <a:t>1</a:t>
            </a:fld>
            <a:endParaRPr lang="en-US"/>
          </a:p>
        </p:txBody>
      </p:sp>
    </p:spTree>
    <p:extLst>
      <p:ext uri="{BB962C8B-B14F-4D97-AF65-F5344CB8AC3E}">
        <p14:creationId xmlns:p14="http://schemas.microsoft.com/office/powerpoint/2010/main" val="185178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84B50-5A87-4A1F-83A0-D70E953B991F}" type="slidenum">
              <a:rPr lang="en-US" smtClean="0"/>
              <a:t>9</a:t>
            </a:fld>
            <a:endParaRPr lang="en-US"/>
          </a:p>
        </p:txBody>
      </p:sp>
    </p:spTree>
    <p:extLst>
      <p:ext uri="{BB962C8B-B14F-4D97-AF65-F5344CB8AC3E}">
        <p14:creationId xmlns:p14="http://schemas.microsoft.com/office/powerpoint/2010/main" val="152175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13</a:t>
            </a:fld>
            <a:endParaRPr lang="en-US"/>
          </a:p>
        </p:txBody>
      </p:sp>
    </p:spTree>
    <p:extLst>
      <p:ext uri="{BB962C8B-B14F-4D97-AF65-F5344CB8AC3E}">
        <p14:creationId xmlns:p14="http://schemas.microsoft.com/office/powerpoint/2010/main" val="250073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14</a:t>
            </a:fld>
            <a:endParaRPr lang="en-US"/>
          </a:p>
        </p:txBody>
      </p:sp>
    </p:spTree>
    <p:extLst>
      <p:ext uri="{BB962C8B-B14F-4D97-AF65-F5344CB8AC3E}">
        <p14:creationId xmlns:p14="http://schemas.microsoft.com/office/powerpoint/2010/main" val="263592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0370350-426B-8F25-6FBE-3F20E59361D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291B8700-3A4E-9D61-B03A-A2394E5DCF6F}"/>
              </a:ext>
            </a:extLst>
          </p:cNvPr>
          <p:cNvSpPr>
            <a:spLocks noGrp="1"/>
          </p:cNvSpPr>
          <p:nvPr>
            <p:ph type="body" idx="1"/>
          </p:nvPr>
        </p:nvSpPr>
        <p:spPr>
          <a:noFill/>
        </p:spPr>
        <p:txBody>
          <a:bodyPr/>
          <a:lstStyle/>
          <a:p>
            <a:endParaRPr lang="en-US" altLang="en-US"/>
          </a:p>
        </p:txBody>
      </p:sp>
      <p:sp>
        <p:nvSpPr>
          <p:cNvPr id="49156" name="Slide Number Placeholder 3">
            <a:extLst>
              <a:ext uri="{FF2B5EF4-FFF2-40B4-BE49-F238E27FC236}">
                <a16:creationId xmlns:a16="http://schemas.microsoft.com/office/drawing/2014/main" id="{B1728AA0-18E8-6B86-DBC5-0BA4B32B272D}"/>
              </a:ext>
            </a:extLst>
          </p:cNvPr>
          <p:cNvSpPr>
            <a:spLocks noGrp="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fld id="{2D25B66D-8AD7-454F-9343-2B66EBC4990E}" type="slidenum">
              <a:rPr lang="en-US" altLang="en-US" sz="1200">
                <a:latin typeface="Arial" panose="020B0604020202020204" pitchFamily="34" charset="0"/>
              </a:rPr>
              <a:pPr/>
              <a:t>22</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28</a:t>
            </a:fld>
            <a:endParaRPr lang="en-US"/>
          </a:p>
        </p:txBody>
      </p:sp>
    </p:spTree>
    <p:extLst>
      <p:ext uri="{BB962C8B-B14F-4D97-AF65-F5344CB8AC3E}">
        <p14:creationId xmlns:p14="http://schemas.microsoft.com/office/powerpoint/2010/main" val="391675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29</a:t>
            </a:fld>
            <a:endParaRPr lang="en-US"/>
          </a:p>
        </p:txBody>
      </p:sp>
    </p:spTree>
    <p:extLst>
      <p:ext uri="{BB962C8B-B14F-4D97-AF65-F5344CB8AC3E}">
        <p14:creationId xmlns:p14="http://schemas.microsoft.com/office/powerpoint/2010/main" val="34126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31</a:t>
            </a:fld>
            <a:endParaRPr lang="en-US"/>
          </a:p>
        </p:txBody>
      </p:sp>
    </p:spTree>
    <p:extLst>
      <p:ext uri="{BB962C8B-B14F-4D97-AF65-F5344CB8AC3E}">
        <p14:creationId xmlns:p14="http://schemas.microsoft.com/office/powerpoint/2010/main" val="399114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pPr/>
              <a:t>41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11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DE66-4E43-C652-3A01-53DCB2FD62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36947-D8A8-3D97-EF85-9A56CB1C2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B04D0-02E9-A96E-2005-41CDC229108F}"/>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2A82F059-0F23-23B7-F25A-85F3E16C2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C5B30-8CE7-9298-181C-1CA23B1DD2C8}"/>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377960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EF27-25D3-EF10-AAD9-B39E84911E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E34F9-8298-DE1A-8A0D-CBA911D346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C442E-DFBD-9D40-8D44-797C61B60F7C}"/>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9A729352-51DB-4299-7091-BF52BA7BB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4D4EC-FE9D-A8C2-9159-FA0BF497AB52}"/>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315347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60A47-91F3-BAEE-8A87-5D6BE52AF1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F1446B-5338-E072-1299-0C4F329017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ECF2C-5282-3BCB-4372-F28656202AAC}"/>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DE6EFD75-49E4-5FB0-CB08-65A4FDDD5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E8123-918D-FB3F-1880-F2153EAC8EE9}"/>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368588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1/4/2025</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29983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45E7-1C71-F526-DB96-17CAC36CA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55D0E-AD0F-89E5-1E07-21B150C7EB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5775C-47FE-B40D-3BF4-C97F2D8420DC}"/>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986EB4DA-2915-9193-01F2-82B938571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E7221-2D03-E1EC-46F5-BF736181AB4F}"/>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252045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379B-4928-FC58-8395-9DD220A720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575D21-A0F6-F479-0E29-B8304C5F0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D378A-C046-8424-7BF5-695D9BE96BD0}"/>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F4E70F9F-F233-A52D-817D-F0597AF7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D3575-39A5-5E8C-E1B8-5DABE0C71339}"/>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241068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2E93-59F7-EF88-C876-5932B51F7B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C628F-EC77-8C0B-5C81-D19AD55B76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3C3DE5-3322-A9C3-5C53-3EB29D9FD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C6F314-72FA-3C29-2C0F-672EE6BE7B83}"/>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6" name="Footer Placeholder 5">
            <a:extLst>
              <a:ext uri="{FF2B5EF4-FFF2-40B4-BE49-F238E27FC236}">
                <a16:creationId xmlns:a16="http://schemas.microsoft.com/office/drawing/2014/main" id="{6AA1CE27-A355-A74A-3456-32E46279E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09C6B-A4DA-39E0-1827-71744C030886}"/>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299681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1F4F-E7F1-CCED-DFD2-4501B890B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CCB43-35AD-2063-AC7D-576D40163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0CAA0-CB9F-C6D1-B06A-0B39BC2154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803E2D-4795-0E3F-E5D2-CD794C8991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8B3EAA-6077-B004-2589-89E65DE39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2D047-C6C3-4477-BEFC-1218A5713DF7}"/>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8" name="Footer Placeholder 7">
            <a:extLst>
              <a:ext uri="{FF2B5EF4-FFF2-40B4-BE49-F238E27FC236}">
                <a16:creationId xmlns:a16="http://schemas.microsoft.com/office/drawing/2014/main" id="{5B5B5265-1724-CEDC-0014-4AB24458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4054B-90A2-950F-F85F-DFB3C2161268}"/>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16143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B592-6A06-F8B3-0375-F1A5F452E9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AC261C-A37D-268C-7546-F77B935F1EC1}"/>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4" name="Footer Placeholder 3">
            <a:extLst>
              <a:ext uri="{FF2B5EF4-FFF2-40B4-BE49-F238E27FC236}">
                <a16:creationId xmlns:a16="http://schemas.microsoft.com/office/drawing/2014/main" id="{5D01AD52-0C18-7A15-E884-6345955265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1486CF-8EA3-2C55-663A-44F8CF10ACED}"/>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4101433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E5B55-B41A-5576-878E-FD0F266127AE}"/>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3" name="Footer Placeholder 2">
            <a:extLst>
              <a:ext uri="{FF2B5EF4-FFF2-40B4-BE49-F238E27FC236}">
                <a16:creationId xmlns:a16="http://schemas.microsoft.com/office/drawing/2014/main" id="{F6A054A1-4022-662B-E79C-115428010C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FEB181-A7F6-4B8C-47CD-3BA6B25AFFFE}"/>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336009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80E4-DDA4-1656-0B48-5F6EEE29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61691-CC43-56A9-2F18-8855F25F1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68F67-A7BB-3295-631C-478DB3D70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613C9-DAEC-0833-2966-28ED5A07A025}"/>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6" name="Footer Placeholder 5">
            <a:extLst>
              <a:ext uri="{FF2B5EF4-FFF2-40B4-BE49-F238E27FC236}">
                <a16:creationId xmlns:a16="http://schemas.microsoft.com/office/drawing/2014/main" id="{2D5BBA17-2AE7-2C11-B22D-1DDDEA8C8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D6721-3708-9663-C52E-310380559C7C}"/>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355384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9081-0012-6E1B-2679-9CA20BB26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38D03B-7CA7-C480-0A8E-690C42A92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6261F-7C57-29BF-33F9-CAD9E3EDD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CB94E-CA03-584A-94E1-A49D6FD78B33}"/>
              </a:ext>
            </a:extLst>
          </p:cNvPr>
          <p:cNvSpPr>
            <a:spLocks noGrp="1"/>
          </p:cNvSpPr>
          <p:nvPr>
            <p:ph type="dt" sz="half" idx="10"/>
          </p:nvPr>
        </p:nvSpPr>
        <p:spPr/>
        <p:txBody>
          <a:bodyPr/>
          <a:lstStyle/>
          <a:p>
            <a:fld id="{F9C40622-991A-4D55-8EC3-A57067A47C0D}" type="datetimeFigureOut">
              <a:rPr lang="en-US" smtClean="0"/>
              <a:t>1/4/2025</a:t>
            </a:fld>
            <a:endParaRPr lang="en-US"/>
          </a:p>
        </p:txBody>
      </p:sp>
      <p:sp>
        <p:nvSpPr>
          <p:cNvPr id="6" name="Footer Placeholder 5">
            <a:extLst>
              <a:ext uri="{FF2B5EF4-FFF2-40B4-BE49-F238E27FC236}">
                <a16:creationId xmlns:a16="http://schemas.microsoft.com/office/drawing/2014/main" id="{8B38260F-8764-3044-D663-E8E930A99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A2B05-792D-DB1F-8F68-0FCCFD174B15}"/>
              </a:ext>
            </a:extLst>
          </p:cNvPr>
          <p:cNvSpPr>
            <a:spLocks noGrp="1"/>
          </p:cNvSpPr>
          <p:nvPr>
            <p:ph type="sldNum" sz="quarter" idx="12"/>
          </p:nvPr>
        </p:nvSpPr>
        <p:spPr/>
        <p:txBody>
          <a:bodyPr/>
          <a:lstStyle/>
          <a:p>
            <a:fld id="{85CF6B18-2712-4BED-AE78-46C7DA427BBC}" type="slidenum">
              <a:rPr lang="en-US" smtClean="0"/>
              <a:t>‹#›</a:t>
            </a:fld>
            <a:endParaRPr lang="en-US"/>
          </a:p>
        </p:txBody>
      </p:sp>
    </p:spTree>
    <p:extLst>
      <p:ext uri="{BB962C8B-B14F-4D97-AF65-F5344CB8AC3E}">
        <p14:creationId xmlns:p14="http://schemas.microsoft.com/office/powerpoint/2010/main" val="218154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76D87-3367-75E7-7FC3-E4A93C4AB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FF64E9-C98B-9818-842C-C3344EF5C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D2C69-58B6-AEEB-874D-8A4FE3F36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40622-991A-4D55-8EC3-A57067A47C0D}" type="datetimeFigureOut">
              <a:rPr lang="en-US" smtClean="0"/>
              <a:t>1/4/2025</a:t>
            </a:fld>
            <a:endParaRPr lang="en-US"/>
          </a:p>
        </p:txBody>
      </p:sp>
      <p:sp>
        <p:nvSpPr>
          <p:cNvPr id="5" name="Footer Placeholder 4">
            <a:extLst>
              <a:ext uri="{FF2B5EF4-FFF2-40B4-BE49-F238E27FC236}">
                <a16:creationId xmlns:a16="http://schemas.microsoft.com/office/drawing/2014/main" id="{73AEF976-7131-3517-0982-02B4B443BF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544121-B0A0-A68B-953D-779973219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F6B18-2712-4BED-AE78-46C7DA427BBC}" type="slidenum">
              <a:rPr lang="en-US" smtClean="0"/>
              <a:t>‹#›</a:t>
            </a:fld>
            <a:endParaRPr lang="en-US"/>
          </a:p>
        </p:txBody>
      </p:sp>
    </p:spTree>
    <p:extLst>
      <p:ext uri="{BB962C8B-B14F-4D97-AF65-F5344CB8AC3E}">
        <p14:creationId xmlns:p14="http://schemas.microsoft.com/office/powerpoint/2010/main" val="4084502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de/photo/549779"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book-pages-book-old-read-paper-760138/"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6.png"/><Relationship Id="rId11" Type="http://schemas.microsoft.com/office/2007/relationships/hdphoto" Target="../media/hdphoto4.wdp"/><Relationship Id="rId5" Type="http://schemas.openxmlformats.org/officeDocument/2006/relationships/hyperlink" Target="https://yourhomework.net/game/millionaire/8-320" TargetMode="External"/><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3.wdp"/><Relationship Id="rId7" Type="http://schemas.openxmlformats.org/officeDocument/2006/relationships/image" Target="../media/image58.png"/><Relationship Id="rId12"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4.wdp"/><Relationship Id="rId4" Type="http://schemas.openxmlformats.org/officeDocument/2006/relationships/image" Target="../media/image55.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4.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5" Type="http://schemas.openxmlformats.org/officeDocument/2006/relationships/image" Target="../media/image24.png"/><Relationship Id="rId2" Type="http://schemas.openxmlformats.org/officeDocument/2006/relationships/audio" Target="../media/media1.wm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wma"/><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gif"/><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3.gif"/><Relationship Id="rId22" Type="http://schemas.openxmlformats.org/officeDocument/2006/relationships/image" Target="../media/image21.png"/><Relationship Id="rId27"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74.png"/><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3.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pixnio.com/still-life/still-life-decoration-object-clock-flower-book-decoration-weather"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74"/>
            <a:ext cx="12192000" cy="69054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474"/>
            <a:ext cx="12381224" cy="6771450"/>
          </a:xfrm>
          <a:prstGeom prst="rect">
            <a:avLst/>
          </a:prstGeom>
        </p:spPr>
      </p:pic>
      <p:sp>
        <p:nvSpPr>
          <p:cNvPr id="10" name="Rectangle 9"/>
          <p:cNvSpPr/>
          <p:nvPr/>
        </p:nvSpPr>
        <p:spPr>
          <a:xfrm>
            <a:off x="0" y="1674674"/>
            <a:ext cx="12236886" cy="1754326"/>
          </a:xfrm>
          <a:prstGeom prst="rect">
            <a:avLst/>
          </a:prstGeom>
          <a:noFill/>
        </p:spPr>
        <p:txBody>
          <a:bodyPr wrap="square" lIns="91440" tIns="45720" rIns="91440" bIns="45720">
            <a:sp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CHÀO MỪNG QUÝ THẦY CÔ GIÁO CÙNG CÁC EM HỌC SINH</a:t>
            </a:r>
          </a:p>
        </p:txBody>
      </p:sp>
      <p:sp>
        <p:nvSpPr>
          <p:cNvPr id="11" name="Rectangle 10"/>
          <p:cNvSpPr/>
          <p:nvPr/>
        </p:nvSpPr>
        <p:spPr>
          <a:xfrm>
            <a:off x="5690514" y="4434099"/>
            <a:ext cx="5299849" cy="584775"/>
          </a:xfrm>
          <a:prstGeom prst="rect">
            <a:avLst/>
          </a:prstGeom>
        </p:spPr>
        <p:txBody>
          <a:bodyPr wrap="none">
            <a:spAutoFit/>
          </a:bodyPr>
          <a:lstStyle/>
          <a:p>
            <a:pPr algn="ctr"/>
            <a:r>
              <a:rPr lang="en-US" sz="3200" b="1" dirty="0" err="1">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Giáo</a:t>
            </a:r>
            <a:r>
              <a:rPr lang="en-US" sz="3200" b="1"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3200" b="1" dirty="0" err="1">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viên</a:t>
            </a:r>
            <a:r>
              <a:rPr lang="en-US" sz="3200" b="1"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vi-VN" sz="3200" b="1"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Phạm Thị Thu Hà</a:t>
            </a:r>
            <a:endParaRPr lang="en-US" sz="3200" b="1"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243136"/>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7DE0F4D-29CC-40CE-9A04-21FB0EB18C7E}"/>
              </a:ext>
            </a:extLst>
          </p:cNvPr>
          <p:cNvSpPr>
            <a:spLocks noGrp="1"/>
          </p:cNvSpPr>
          <p:nvPr>
            <p:ph idx="1"/>
          </p:nvPr>
        </p:nvSpPr>
        <p:spPr>
          <a:xfrm>
            <a:off x="-1218966" y="962260"/>
            <a:ext cx="6714740" cy="3453867"/>
          </a:xfrm>
        </p:spPr>
        <p:txBody>
          <a:bodyPr anchor="ctr">
            <a:normAutofit/>
          </a:bodyPr>
          <a:lstStyle/>
          <a:p>
            <a:pPr marL="1166495" marR="0" indent="0">
              <a:lnSpc>
                <a:spcPct val="150000"/>
              </a:lnSpc>
              <a:spcBef>
                <a:spcPts val="0"/>
              </a:spcBef>
              <a:spcAft>
                <a:spcPts val="0"/>
              </a:spcAft>
              <a:buNone/>
            </a:pP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1166495" marR="0" indent="0">
              <a:lnSpc>
                <a:spcPct val="150000"/>
              </a:lnSpc>
              <a:spcBef>
                <a:spcPts val="0"/>
              </a:spcBef>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xê</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trụy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lạc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166495" indent="0">
              <a:lnSpc>
                <a:spcPct val="150000"/>
              </a:lnSpc>
              <a:spcBef>
                <a:spcPts val="0"/>
              </a:spcBef>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ngắn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166495" marR="0" indent="0">
              <a:spcBef>
                <a:spcPts val="0"/>
              </a:spcBef>
              <a:spcAft>
                <a:spcPts val="800"/>
              </a:spcAft>
              <a:buNone/>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pic>
        <p:nvPicPr>
          <p:cNvPr id="9" name="Hình ảnh 5">
            <a:extLst>
              <a:ext uri="{FF2B5EF4-FFF2-40B4-BE49-F238E27FC236}">
                <a16:creationId xmlns:a16="http://schemas.microsoft.com/office/drawing/2014/main" id="{BC6C3D76-6BDA-4326-8587-D142C6FA8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630" y="391059"/>
            <a:ext cx="2226715"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 name="Hình ảnh 9">
            <a:extLst>
              <a:ext uri="{FF2B5EF4-FFF2-40B4-BE49-F238E27FC236}">
                <a16:creationId xmlns:a16="http://schemas.microsoft.com/office/drawing/2014/main" id="{FC85C809-DD0E-4F8D-A2E4-97C9B7252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712" y="371782"/>
            <a:ext cx="2284857" cy="2741026"/>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11" name="Hình ảnh 7" descr="Ảnh có chứa xanh lục, ảnh, ký hiệu, thực phẩm&#10;&#10;Mô tả được tạo tự động">
            <a:extLst>
              <a:ext uri="{FF2B5EF4-FFF2-40B4-BE49-F238E27FC236}">
                <a16:creationId xmlns:a16="http://schemas.microsoft.com/office/drawing/2014/main" id="{BF73404A-1BE5-4EA7-8B44-FB1ECF192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346" y="371782"/>
            <a:ext cx="2262365" cy="255270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4" name="Tiêu đề 1">
            <a:extLst>
              <a:ext uri="{FF2B5EF4-FFF2-40B4-BE49-F238E27FC236}">
                <a16:creationId xmlns:a16="http://schemas.microsoft.com/office/drawing/2014/main" id="{DB047F5A-A079-4930-9C10-F0BA7A6F698D}"/>
              </a:ext>
            </a:extLst>
          </p:cNvPr>
          <p:cNvSpPr txBox="1">
            <a:spLocks/>
          </p:cNvSpPr>
          <p:nvPr/>
        </p:nvSpPr>
        <p:spPr>
          <a:xfrm>
            <a:off x="0" y="3232483"/>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Chỗ dành sẵn cho Nội dung 2">
            <a:extLst>
              <a:ext uri="{FF2B5EF4-FFF2-40B4-BE49-F238E27FC236}">
                <a16:creationId xmlns:a16="http://schemas.microsoft.com/office/drawing/2014/main" id="{D5737F10-D6EC-4098-88DD-2AB8A61BBF3A}"/>
              </a:ext>
            </a:extLst>
          </p:cNvPr>
          <p:cNvSpPr txBox="1">
            <a:spLocks/>
          </p:cNvSpPr>
          <p:nvPr/>
        </p:nvSpPr>
        <p:spPr>
          <a:xfrm>
            <a:off x="72730" y="3357979"/>
            <a:ext cx="5075850" cy="3979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Mỹ</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hội</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50000"/>
              </a:lnSpc>
              <a:spcBef>
                <a:spcPts val="0"/>
              </a:spcBef>
              <a:buFont typeface="Arial" panose="020B0604020202020204" pitchFamily="34" charset="0"/>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tùy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bút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pic>
        <p:nvPicPr>
          <p:cNvPr id="18" name="Hình ảnh 12" descr="Ảnh có chứa dụng cụ vệ sinh cá nhân&#10;&#10;Mô tả được tạo với mức tin cậy cao">
            <a:extLst>
              <a:ext uri="{FF2B5EF4-FFF2-40B4-BE49-F238E27FC236}">
                <a16:creationId xmlns:a16="http://schemas.microsoft.com/office/drawing/2014/main" id="{25F8CC4B-09A8-492E-9B45-02E686BEE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993" y="3048877"/>
            <a:ext cx="2138691" cy="3087951"/>
          </a:xfrm>
          <a:prstGeom prst="rect">
            <a:avLst/>
          </a:prstGeom>
          <a:ln>
            <a:noFill/>
          </a:ln>
          <a:effectLst>
            <a:outerShdw blurRad="292100" dist="139700" dir="2700000" algn="tl" rotWithShape="0">
              <a:srgbClr val="333333">
                <a:alpha val="65000"/>
              </a:srgbClr>
            </a:outerShdw>
          </a:effectLst>
        </p:spPr>
      </p:pic>
      <p:pic>
        <p:nvPicPr>
          <p:cNvPr id="20" name="Hình ảnh 8">
            <a:extLst>
              <a:ext uri="{FF2B5EF4-FFF2-40B4-BE49-F238E27FC236}">
                <a16:creationId xmlns:a16="http://schemas.microsoft.com/office/drawing/2014/main" id="{372A7054-40A1-4777-A174-E9C7E41D4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2352" y="3176963"/>
            <a:ext cx="2312566" cy="3008111"/>
          </a:xfrm>
          <a:prstGeom prst="rect">
            <a:avLst/>
          </a:prstGeom>
          <a:ln>
            <a:noFill/>
          </a:ln>
          <a:effectLst>
            <a:outerShdw blurRad="292100" dist="139700" dir="2700000" algn="tl" rotWithShape="0">
              <a:srgbClr val="333333">
                <a:alpha val="65000"/>
              </a:srgbClr>
            </a:outerShdw>
          </a:effectLst>
        </p:spPr>
      </p:pic>
      <p:pic>
        <p:nvPicPr>
          <p:cNvPr id="22" name="Picture 8" descr="CA KI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5122" y="3191796"/>
            <a:ext cx="1499234" cy="283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ộp Văn bản 5">
            <a:extLst>
              <a:ext uri="{FF2B5EF4-FFF2-40B4-BE49-F238E27FC236}">
                <a16:creationId xmlns:a16="http://schemas.microsoft.com/office/drawing/2014/main" id="{5C39F509-D17B-91A4-799E-1BF7D9818355}"/>
              </a:ext>
            </a:extLst>
          </p:cNvPr>
          <p:cNvSpPr txBox="1"/>
          <p:nvPr/>
        </p:nvSpPr>
        <p:spPr>
          <a:xfrm>
            <a:off x="266330" y="371782"/>
            <a:ext cx="2778711" cy="461665"/>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6492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1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1000"/>
                                        <p:tgtEl>
                                          <p:spTgt spid="3">
                                            <p:txEl>
                                              <p:pRg st="2" end="2"/>
                                            </p:txEl>
                                          </p:spTgt>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0" dur="75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5" dur="750"/>
                                        <p:tgtEl>
                                          <p:spTgt spid="16">
                                            <p:txEl>
                                              <p:pRg st="1" end="1"/>
                                            </p:txEl>
                                          </p:spTgt>
                                        </p:tgtEl>
                                      </p:cBhvr>
                                    </p:animEffect>
                                  </p:childTnLst>
                                </p:cTn>
                              </p:par>
                            </p:childTnLst>
                          </p:cTn>
                        </p:par>
                        <p:par>
                          <p:cTn id="46" fill="hold">
                            <p:stCondLst>
                              <p:cond delay="750"/>
                            </p:stCondLst>
                            <p:childTnLst>
                              <p:par>
                                <p:cTn id="47" presetID="6" presetClass="entr" presetSubtype="16"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750"/>
                                        <p:tgtEl>
                                          <p:spTgt spid="18"/>
                                        </p:tgtEl>
                                      </p:cBhvr>
                                    </p:animEffect>
                                  </p:childTnLst>
                                </p:cTn>
                              </p:par>
                            </p:childTnLst>
                          </p:cTn>
                        </p:par>
                        <p:par>
                          <p:cTn id="50" fill="hold">
                            <p:stCondLst>
                              <p:cond delay="1500"/>
                            </p:stCondLst>
                            <p:childTnLst>
                              <p:par>
                                <p:cTn id="51" presetID="6" presetClass="entr" presetSubtype="16"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ircle(in)">
                                      <p:cBhvr>
                                        <p:cTn id="53" dur="750"/>
                                        <p:tgtEl>
                                          <p:spTgt spid="20"/>
                                        </p:tgtEl>
                                      </p:cBhvr>
                                    </p:animEffect>
                                  </p:childTnLst>
                                </p:cTn>
                              </p:par>
                            </p:childTnLst>
                          </p:cTn>
                        </p:par>
                        <p:par>
                          <p:cTn id="54" fill="hold">
                            <p:stCondLst>
                              <p:cond delay="2250"/>
                            </p:stCondLst>
                            <p:childTnLst>
                              <p:par>
                                <p:cTn id="55" presetID="30"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800" decel="100000"/>
                                        <p:tgtEl>
                                          <p:spTgt spid="22"/>
                                        </p:tgtEl>
                                      </p:cBhvr>
                                    </p:animEffect>
                                    <p:anim calcmode="lin" valueType="num">
                                      <p:cBhvr>
                                        <p:cTn id="58" dur="800" decel="100000" fill="hold"/>
                                        <p:tgtEl>
                                          <p:spTgt spid="22"/>
                                        </p:tgtEl>
                                        <p:attrNameLst>
                                          <p:attrName>style.rotation</p:attrName>
                                        </p:attrNameLst>
                                      </p:cBhvr>
                                      <p:tavLst>
                                        <p:tav tm="0">
                                          <p:val>
                                            <p:fltVal val="-90"/>
                                          </p:val>
                                        </p:tav>
                                        <p:tav tm="100000">
                                          <p:val>
                                            <p:fltVal val="0"/>
                                          </p:val>
                                        </p:tav>
                                      </p:tavLst>
                                    </p:anim>
                                    <p:anim calcmode="lin" valueType="num">
                                      <p:cBhvr>
                                        <p:cTn id="59" dur="800" decel="100000" fill="hold"/>
                                        <p:tgtEl>
                                          <p:spTgt spid="22"/>
                                        </p:tgtEl>
                                        <p:attrNameLst>
                                          <p:attrName>ppt_x</p:attrName>
                                        </p:attrNameLst>
                                      </p:cBhvr>
                                      <p:tavLst>
                                        <p:tav tm="0">
                                          <p:val>
                                            <p:strVal val="#ppt_x+0.4"/>
                                          </p:val>
                                        </p:tav>
                                        <p:tav tm="100000">
                                          <p:val>
                                            <p:strVal val="#ppt_x-0.05"/>
                                          </p:val>
                                        </p:tav>
                                      </p:tavLst>
                                    </p:anim>
                                    <p:anim calcmode="lin" valueType="num">
                                      <p:cBhvr>
                                        <p:cTn id="60" dur="800" decel="100000" fill="hold"/>
                                        <p:tgtEl>
                                          <p:spTgt spid="22"/>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bàn, mảnh, bánh, đang ngồi&#10;&#10;Mô tả được tạo tự động">
            <a:extLst>
              <a:ext uri="{FF2B5EF4-FFF2-40B4-BE49-F238E27FC236}">
                <a16:creationId xmlns:a16="http://schemas.microsoft.com/office/drawing/2014/main" id="{DD50703C-8AF5-4BC4-8251-AD92F07DD25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22504" b="36916"/>
          <a:stretch/>
        </p:blipFill>
        <p:spPr>
          <a:xfrm>
            <a:off x="0" y="3573194"/>
            <a:ext cx="12192000" cy="35418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hỗ dành sẵn cho Nội dung 2">
            <a:extLst>
              <a:ext uri="{FF2B5EF4-FFF2-40B4-BE49-F238E27FC236}">
                <a16:creationId xmlns:a16="http://schemas.microsoft.com/office/drawing/2014/main" id="{E630B772-62DD-486A-9892-26CC1F508064}"/>
              </a:ext>
            </a:extLst>
          </p:cNvPr>
          <p:cNvSpPr>
            <a:spLocks noGrp="1"/>
          </p:cNvSpPr>
          <p:nvPr>
            <p:ph idx="1"/>
          </p:nvPr>
        </p:nvSpPr>
        <p:spPr>
          <a:xfrm>
            <a:off x="838986" y="1123760"/>
            <a:ext cx="9671901" cy="2449434"/>
          </a:xfrm>
        </p:spPr>
        <p:txBody>
          <a:bodyPr anchor="ctr">
            <a:normAutofit/>
          </a:bodyPr>
          <a:lstStyle/>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300" b="1" dirty="0">
                <a:latin typeface="Times New Roman" panose="02020603050405020304" pitchFamily="18" charset="0"/>
                <a:ea typeface="Calibri" panose="020F0502020204030204" pitchFamily="34" charset="0"/>
                <a:cs typeface="Times New Roman" panose="02020603050405020304" pitchFamily="18" charset="0"/>
              </a:rPr>
              <a:t>C</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ngông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nghênh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kiêu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bạc</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uyên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thường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5095" marR="0" indent="0">
              <a:spcBef>
                <a:spcPts val="0"/>
              </a:spcBef>
              <a:spcAft>
                <a:spcPts val="800"/>
              </a:spcAft>
              <a:buNone/>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Tuân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(1996)</a:t>
            </a:r>
          </a:p>
          <a:p>
            <a:endParaRPr lang="en-US" sz="2300" b="1"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9A4FDC0-303D-7879-CFDA-04788AB4D73F}"/>
              </a:ext>
            </a:extLst>
          </p:cNvPr>
          <p:cNvSpPr txBox="1"/>
          <p:nvPr/>
        </p:nvSpPr>
        <p:spPr>
          <a:xfrm>
            <a:off x="230819" y="26633"/>
            <a:ext cx="6001305" cy="461665"/>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D50E09D-F70D-32E5-5516-CF07306131AD}"/>
              </a:ext>
            </a:extLst>
          </p:cNvPr>
          <p:cNvSpPr txBox="1"/>
          <p:nvPr/>
        </p:nvSpPr>
        <p:spPr>
          <a:xfrm>
            <a:off x="94695" y="502323"/>
            <a:ext cx="6001305" cy="461665"/>
          </a:xfrm>
          <a:prstGeom prst="rect">
            <a:avLst/>
          </a:prstGeom>
          <a:noFill/>
        </p:spPr>
        <p:txBody>
          <a:bodyPr wrap="square" rtlCol="0">
            <a:spAutoFit/>
          </a:bodyP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thuật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38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Ký hoạ chân dung nhà văn Nguyễn Tuân của các hoạ sĩ Văn Cao, Thành Chương, Sĩ Ngọc, Quách Đại Hải, Tạ Ty, Phạm Minh Hải.">
            <a:extLst>
              <a:ext uri="{FF2B5EF4-FFF2-40B4-BE49-F238E27FC236}">
                <a16:creationId xmlns:a16="http://schemas.microsoft.com/office/drawing/2014/main" id="{726D945F-87AC-4701-A894-C84FEEABAE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 r="2" b="2"/>
          <a:stretch/>
        </p:blipFill>
        <p:spPr bwMode="auto">
          <a:xfrm>
            <a:off x="-11909" y="10"/>
            <a:ext cx="6324601" cy="6498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a:extLst>
              <a:ext uri="{FF2B5EF4-FFF2-40B4-BE49-F238E27FC236}">
                <a16:creationId xmlns:a16="http://schemas.microsoft.com/office/drawing/2014/main" id="{357F713A-2BE7-4142-A855-884E69585E9A}"/>
              </a:ext>
            </a:extLst>
          </p:cNvPr>
          <p:cNvSpPr txBox="1">
            <a:spLocks noChangeArrowheads="1"/>
          </p:cNvSpPr>
          <p:nvPr/>
        </p:nvSpPr>
        <p:spPr bwMode="auto">
          <a:xfrm>
            <a:off x="6625652" y="1905027"/>
            <a:ext cx="5578257" cy="3047946"/>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Autofit/>
          </a:bodyPr>
          <a:lstStyle/>
          <a:p>
            <a:pPr indent="-228600" fontAlgn="base">
              <a:lnSpc>
                <a:spcPct val="90000"/>
              </a:lnSpc>
              <a:spcBef>
                <a:spcPct val="50000"/>
              </a:spcBef>
              <a:spcAft>
                <a:spcPct val="0"/>
              </a:spcAft>
              <a:buFont typeface="Arial" panose="020B0604020202020204" pitchFamily="34" charset="0"/>
              <a:buChar char="•"/>
            </a:pPr>
            <a:r>
              <a:rPr lang="en-US" altLang="en-US" sz="3600" b="1" dirty="0" err="1">
                <a:solidFill>
                  <a:srgbClr val="000000"/>
                </a:solidFill>
                <a:latin typeface="#9Slide03 Ample" panose="02000000000000000000" pitchFamily="2" charset="0"/>
              </a:rPr>
              <a:t>Ký</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hoạ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chân</a:t>
            </a:r>
            <a:r>
              <a:rPr lang="en-US" altLang="en-US" sz="3600" b="1" dirty="0">
                <a:solidFill>
                  <a:srgbClr val="000000"/>
                </a:solidFill>
                <a:latin typeface="#9Slide03 Ample" panose="02000000000000000000" pitchFamily="2" charset="0"/>
              </a:rPr>
              <a:t> dung </a:t>
            </a:r>
            <a:r>
              <a:rPr lang="en-US" altLang="en-US" sz="3600" b="1" dirty="0" err="1">
                <a:solidFill>
                  <a:srgbClr val="000000"/>
                </a:solidFill>
                <a:latin typeface="#9Slide03 Ample" panose="02000000000000000000" pitchFamily="2" charset="0"/>
              </a:rPr>
              <a:t>nhà</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văn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Nguyễn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Tuân</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của</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các</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hoạ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sĩ</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Văn</a:t>
            </a:r>
            <a:r>
              <a:rPr lang="en-US" altLang="en-US" sz="3600" b="1" dirty="0">
                <a:solidFill>
                  <a:srgbClr val="000000"/>
                </a:solidFill>
                <a:latin typeface="#9Slide03 Ample" panose="02000000000000000000" pitchFamily="2" charset="0"/>
              </a:rPr>
              <a:t> Cao, </a:t>
            </a:r>
            <a:r>
              <a:rPr lang="en-US" altLang="en-US" sz="3600" b="1" dirty="0" err="1">
                <a:solidFill>
                  <a:srgbClr val="000000"/>
                </a:solidFill>
                <a:latin typeface="#9Slide03 Ample" panose="02000000000000000000" pitchFamily="2" charset="0"/>
              </a:rPr>
              <a:t>Thành</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Chương</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Sĩ</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Ngọc</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Quách</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Đại</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Hải</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Tạ</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Tỵ</a:t>
            </a:r>
            <a:r>
              <a:rPr lang="en-US" altLang="en-US" sz="3600" b="1" dirty="0">
                <a:solidFill>
                  <a:srgbClr val="000000"/>
                </a:solidFill>
                <a:latin typeface="#9Slide03 Ample" panose="02000000000000000000" pitchFamily="2" charset="0"/>
              </a:rPr>
              <a:t>, </a:t>
            </a:r>
            <a:r>
              <a:rPr lang="en-US" altLang="en-US" sz="3600" b="1" dirty="0" err="1">
                <a:solidFill>
                  <a:srgbClr val="000000"/>
                </a:solidFill>
                <a:latin typeface="#9Slide03 Ample" panose="02000000000000000000" pitchFamily="2" charset="0"/>
              </a:rPr>
              <a:t>Phạm</a:t>
            </a:r>
            <a:r>
              <a:rPr lang="en-US" altLang="en-US" sz="3600" b="1" dirty="0">
                <a:solidFill>
                  <a:srgbClr val="000000"/>
                </a:solidFill>
                <a:latin typeface="#9Slide03 Ample" panose="02000000000000000000" pitchFamily="2" charset="0"/>
              </a:rPr>
              <a:t> Minh </a:t>
            </a:r>
            <a:r>
              <a:rPr lang="en-US" altLang="en-US" sz="3600" b="1" dirty="0" err="1">
                <a:solidFill>
                  <a:srgbClr val="000000"/>
                </a:solidFill>
                <a:latin typeface="#9Slide03 Ample" panose="02000000000000000000" pitchFamily="2" charset="0"/>
              </a:rPr>
              <a:t>Hải</a:t>
            </a:r>
            <a:r>
              <a:rPr lang="en-US" altLang="en-US" sz="3600" b="1" dirty="0">
                <a:solidFill>
                  <a:srgbClr val="000000"/>
                </a:solidFill>
                <a:latin typeface="#9Slide03 Ample" panose="02000000000000000000" pitchFamily="2"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ipe(down)">
                                      <p:cBhvr>
                                        <p:cTn id="7" dur="5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down)">
                                      <p:cBhvr>
                                        <p:cTn id="12"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1934" y="2871035"/>
            <a:ext cx="7670340" cy="1815882"/>
            <a:chOff x="10453881" y="8915400"/>
            <a:chExt cx="12541053" cy="3632242"/>
          </a:xfrm>
        </p:grpSpPr>
        <p:sp>
          <p:nvSpPr>
            <p:cNvPr id="45" name="Rectangle 44"/>
            <p:cNvSpPr/>
            <p:nvPr/>
          </p:nvSpPr>
          <p:spPr>
            <a:xfrm>
              <a:off x="10879135" y="8915400"/>
              <a:ext cx="12115799" cy="3632242"/>
            </a:xfrm>
            <a:prstGeom prst="rect">
              <a:avLst/>
            </a:prstGeom>
          </p:spPr>
          <p:txBody>
            <a:bodyPr wrap="square">
              <a:spAutoFit/>
            </a:bodyPr>
            <a:lstStyle/>
            <a:p>
              <a:pPr marL="0" marR="0" algn="just">
                <a:spcBef>
                  <a:spcPts val="0"/>
                </a:spcBef>
                <a:spcAft>
                  <a:spcPts val="0"/>
                </a:spcAft>
              </a:pPr>
              <a:r>
                <a:rPr lang="en-US" sz="2800" b="1" i="1" dirty="0" err="1">
                  <a:solidFill>
                    <a:srgbClr val="20466F"/>
                  </a:solidFill>
                  <a:effectLst/>
                  <a:latin typeface="Times New Roman" panose="02020603050405020304" pitchFamily="18" charset="0"/>
                  <a:ea typeface="Times New Roman" panose="02020603050405020304" pitchFamily="18" charset="0"/>
                </a:rPr>
                <a:t>Nội</a:t>
              </a:r>
              <a:r>
                <a:rPr lang="en-US" sz="2800" b="1" i="1" dirty="0">
                  <a:solidFill>
                    <a:srgbClr val="20466F"/>
                  </a:solidFill>
                  <a:effectLst/>
                  <a:latin typeface="Times New Roman" panose="02020603050405020304" pitchFamily="18" charset="0"/>
                  <a:ea typeface="Times New Roman" panose="02020603050405020304" pitchFamily="18" charset="0"/>
                </a:rPr>
                <a:t> dung :</a:t>
              </a:r>
              <a:r>
                <a:rPr lang="en-US" sz="2800" b="1" dirty="0">
                  <a:solidFill>
                    <a:srgbClr val="20466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trà</a:t>
              </a:r>
              <a:r>
                <a:rPr lang="en-US" sz="2800" dirty="0">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-&gt; ca </a:t>
              </a: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rPr>
                <a:t>.</a:t>
              </a:r>
            </a:p>
          </p:txBody>
        </p:sp>
        <p:sp>
          <p:nvSpPr>
            <p:cNvPr id="46" name="Oval 45"/>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231934" y="899788"/>
            <a:ext cx="7560017" cy="1815882"/>
            <a:chOff x="10453881" y="5791200"/>
            <a:chExt cx="12560106" cy="3632234"/>
          </a:xfrm>
        </p:grpSpPr>
        <p:sp>
          <p:nvSpPr>
            <p:cNvPr id="25" name="Rectangle 24"/>
            <p:cNvSpPr/>
            <p:nvPr/>
          </p:nvSpPr>
          <p:spPr>
            <a:xfrm>
              <a:off x="10898187" y="5791200"/>
              <a:ext cx="12115800" cy="3632234"/>
            </a:xfrm>
            <a:prstGeom prst="rect">
              <a:avLst/>
            </a:prstGeom>
          </p:spPr>
          <p:txBody>
            <a:bodyPr wrap="square">
              <a:spAutoFit/>
            </a:bodyPr>
            <a:lstStyle/>
            <a:p>
              <a:pPr algn="just">
                <a:defRPr/>
              </a:pPr>
              <a:r>
                <a:rPr lang="en-US" sz="2800" b="1" i="1" dirty="0" err="1">
                  <a:solidFill>
                    <a:srgbClr val="22486C"/>
                  </a:solidFill>
                  <a:effectLst/>
                  <a:latin typeface="Times New Roman" panose="02020603050405020304" pitchFamily="18" charset="0"/>
                  <a:ea typeface="Times New Roman" panose="02020603050405020304" pitchFamily="18" charset="0"/>
                </a:rPr>
                <a:t>Nhân</a:t>
              </a:r>
              <a:r>
                <a:rPr lang="en-US" sz="2800" b="1" i="1" dirty="0">
                  <a:solidFill>
                    <a:srgbClr val="22486C"/>
                  </a:solidFill>
                  <a:effectLst/>
                  <a:latin typeface="Times New Roman" panose="02020603050405020304" pitchFamily="18" charset="0"/>
                  <a:ea typeface="Times New Roman" panose="02020603050405020304" pitchFamily="18" charset="0"/>
                </a:rPr>
                <a:t> </a:t>
              </a:r>
              <a:r>
                <a:rPr lang="en-US" sz="2800" b="1" i="1" dirty="0" err="1">
                  <a:solidFill>
                    <a:srgbClr val="22486C"/>
                  </a:solidFill>
                  <a:effectLst/>
                  <a:latin typeface="Times New Roman" panose="02020603050405020304" pitchFamily="18" charset="0"/>
                  <a:ea typeface="Times New Roman" panose="02020603050405020304" pitchFamily="18" charset="0"/>
                </a:rPr>
                <a:t>vật</a:t>
              </a:r>
              <a:r>
                <a:rPr lang="en-US" sz="2800" b="1" i="1" dirty="0">
                  <a:solidFill>
                    <a:srgbClr val="22486C"/>
                  </a:solidFill>
                  <a:effectLst/>
                  <a:latin typeface="Times New Roman" panose="02020603050405020304" pitchFamily="18" charset="0"/>
                  <a:ea typeface="Times New Roman" panose="02020603050405020304" pitchFamily="18" charset="0"/>
                </a:rPr>
                <a:t> </a:t>
              </a:r>
              <a:r>
                <a:rPr lang="en-US" sz="2800" b="1" i="1" dirty="0" err="1">
                  <a:solidFill>
                    <a:srgbClr val="22486C"/>
                  </a:solidFill>
                  <a:effectLst/>
                  <a:latin typeface="Times New Roman" panose="02020603050405020304" pitchFamily="18" charset="0"/>
                  <a:ea typeface="Times New Roman" panose="02020603050405020304" pitchFamily="18" charset="0"/>
                </a:rPr>
                <a:t>chính</a:t>
              </a:r>
              <a:r>
                <a:rPr lang="en-US" sz="2800" b="1" i="1" dirty="0">
                  <a:solidFill>
                    <a:srgbClr val="22486C"/>
                  </a:solidFill>
                  <a:effectLst/>
                  <a:latin typeface="Times New Roman" panose="02020603050405020304" pitchFamily="18" charset="0"/>
                  <a:ea typeface="Times New Roman" panose="02020603050405020304" pitchFamily="18" charset="0"/>
                </a:rPr>
                <a:t>:</a:t>
              </a:r>
              <a:r>
                <a:rPr lang="en-US" sz="2800" b="1" dirty="0">
                  <a:solidFill>
                    <a:srgbClr val="22486C"/>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a:t>
              </a:r>
              <a:r>
                <a:rPr lang="en-US" sz="2800" dirty="0">
                  <a:effectLst/>
                  <a:latin typeface="Times New Roman" panose="02020603050405020304" pitchFamily="18" charset="0"/>
                  <a:ea typeface="Times New Roman" panose="02020603050405020304" pitchFamily="18" charset="0"/>
                </a:rPr>
                <a:t>”.</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
          <p:nvSpPr>
            <p:cNvPr id="33" name="Oval 32"/>
            <p:cNvSpPr/>
            <p:nvPr/>
          </p:nvSpPr>
          <p:spPr>
            <a:xfrm>
              <a:off x="10453881" y="6141249"/>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7C22712-4BCF-418C-8CEC-449E45A372EB}"/>
              </a:ext>
            </a:extLst>
          </p:cNvPr>
          <p:cNvSpPr txBox="1"/>
          <p:nvPr/>
        </p:nvSpPr>
        <p:spPr>
          <a:xfrm>
            <a:off x="400049" y="136924"/>
            <a:ext cx="11044091" cy="646331"/>
          </a:xfrm>
          <a:prstGeom prst="rect">
            <a:avLst/>
          </a:prstGeom>
          <a:noFill/>
        </p:spPr>
        <p:txBody>
          <a:bodyPr wrap="square" rtlCol="0">
            <a:spAutoFit/>
          </a:bodyPr>
          <a:lstStyle/>
          <a:p>
            <a:r>
              <a:rPr lang="en-US" sz="3600" b="1" i="1" dirty="0">
                <a:solidFill>
                  <a:srgbClr val="0070C0"/>
                </a:solidFill>
                <a:latin typeface="Times New Roman" panose="02020603050405020304" pitchFamily="18" charset="0"/>
                <a:cs typeface="Times New Roman" panose="02020603050405020304" pitchFamily="18" charset="0"/>
              </a:rPr>
              <a:t>2.</a:t>
            </a:r>
            <a:r>
              <a:rPr lang="vi-VN" sz="3600" b="1" i="1" dirty="0">
                <a:solidFill>
                  <a:srgbClr val="0070C0"/>
                </a:solidFill>
                <a:latin typeface="Times New Roman" panose="02020603050405020304" pitchFamily="18" charset="0"/>
                <a:cs typeface="Times New Roman" panose="02020603050405020304" pitchFamily="18" charset="0"/>
              </a:rPr>
              <a:t>Tác phẩm  a.</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Tập</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truyện</a:t>
            </a:r>
            <a:r>
              <a:rPr lang="en-US" sz="3600" b="1" i="1" dirty="0">
                <a:solidFill>
                  <a:srgbClr val="0070C0"/>
                </a:solidFill>
                <a:latin typeface="Times New Roman" panose="02020603050405020304" pitchFamily="18" charset="0"/>
                <a:cs typeface="Times New Roman" panose="02020603050405020304" pitchFamily="18" charset="0"/>
              </a:rPr>
              <a:t> “Vang </a:t>
            </a:r>
            <a:r>
              <a:rPr lang="en-US" sz="3600" b="1" i="1" dirty="0" err="1">
                <a:solidFill>
                  <a:srgbClr val="0070C0"/>
                </a:solidFill>
                <a:latin typeface="Times New Roman" panose="02020603050405020304" pitchFamily="18" charset="0"/>
                <a:cs typeface="Times New Roman" panose="02020603050405020304" pitchFamily="18" charset="0"/>
              </a:rPr>
              <a:t>bóng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một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thời</a:t>
            </a:r>
            <a:r>
              <a:rPr lang="en-US" sz="3600" b="1" i="1" dirty="0">
                <a:solidFill>
                  <a:srgbClr val="0070C0"/>
                </a:solidFill>
                <a:latin typeface="Times New Roman" panose="02020603050405020304" pitchFamily="18" charset="0"/>
                <a:cs typeface="Times New Roman" panose="02020603050405020304" pitchFamily="18" charset="0"/>
              </a:rPr>
              <a:t>”  </a:t>
            </a:r>
          </a:p>
        </p:txBody>
      </p:sp>
      <p:grpSp>
        <p:nvGrpSpPr>
          <p:cNvPr id="24" name="Group 23">
            <a:extLst>
              <a:ext uri="{FF2B5EF4-FFF2-40B4-BE49-F238E27FC236}">
                <a16:creationId xmlns:a16="http://schemas.microsoft.com/office/drawing/2014/main" id="{06AF1B4E-70A7-40C0-A3BE-1F52387D1EFD}"/>
              </a:ext>
            </a:extLst>
          </p:cNvPr>
          <p:cNvGrpSpPr/>
          <p:nvPr/>
        </p:nvGrpSpPr>
        <p:grpSpPr>
          <a:xfrm>
            <a:off x="4269096" y="4875269"/>
            <a:ext cx="7633178" cy="1815882"/>
            <a:chOff x="10453881" y="8915400"/>
            <a:chExt cx="12541053" cy="3632238"/>
          </a:xfrm>
        </p:grpSpPr>
        <p:sp>
          <p:nvSpPr>
            <p:cNvPr id="26" name="Rectangle 25">
              <a:extLst>
                <a:ext uri="{FF2B5EF4-FFF2-40B4-BE49-F238E27FC236}">
                  <a16:creationId xmlns:a16="http://schemas.microsoft.com/office/drawing/2014/main" id="{24B9E3DE-3C2F-462F-A98A-81228C5A9E23}"/>
                </a:ext>
              </a:extLst>
            </p:cNvPr>
            <p:cNvSpPr/>
            <p:nvPr/>
          </p:nvSpPr>
          <p:spPr>
            <a:xfrm>
              <a:off x="10879134" y="8915400"/>
              <a:ext cx="12115800" cy="3632238"/>
            </a:xfrm>
            <a:prstGeom prst="rect">
              <a:avLst/>
            </a:prstGeom>
          </p:spPr>
          <p:txBody>
            <a:bodyPr wrap="square">
              <a:spAutoFit/>
            </a:bodyPr>
            <a:lstStyle/>
            <a:p>
              <a:pPr marL="0" marR="0" algn="just">
                <a:spcBef>
                  <a:spcPts val="0"/>
                </a:spcBef>
                <a:spcAft>
                  <a:spcPts val="0"/>
                </a:spcAft>
              </a:pPr>
              <a:r>
                <a:rPr lang="en-US" sz="2800" b="1" i="1" dirty="0" err="1">
                  <a:solidFill>
                    <a:srgbClr val="2B5277"/>
                  </a:solidFill>
                  <a:effectLst/>
                  <a:latin typeface="Times New Roman" panose="02020603050405020304" pitchFamily="18" charset="0"/>
                  <a:ea typeface="Times New Roman" panose="02020603050405020304" pitchFamily="18" charset="0"/>
                </a:rPr>
                <a:t>Chủ</a:t>
              </a:r>
              <a:r>
                <a:rPr lang="en-US" sz="2800" b="1" i="1" dirty="0">
                  <a:solidFill>
                    <a:srgbClr val="2B5277"/>
                  </a:solidFill>
                  <a:effectLst/>
                  <a:latin typeface="Times New Roman" panose="02020603050405020304" pitchFamily="18" charset="0"/>
                  <a:ea typeface="Times New Roman" panose="02020603050405020304" pitchFamily="18" charset="0"/>
                </a:rPr>
                <a:t> </a:t>
              </a:r>
              <a:r>
                <a:rPr lang="en-US" sz="2800" b="1" i="1" dirty="0" err="1">
                  <a:solidFill>
                    <a:srgbClr val="2B5277"/>
                  </a:solidFill>
                  <a:effectLst/>
                  <a:latin typeface="Times New Roman" panose="02020603050405020304" pitchFamily="18" charset="0"/>
                  <a:ea typeface="Times New Roman" panose="02020603050405020304" pitchFamily="18" charset="0"/>
                </a:rPr>
                <a:t>đề</a:t>
              </a:r>
              <a:r>
                <a:rPr lang="en-US" sz="2800" b="1" i="1" dirty="0">
                  <a:solidFill>
                    <a:srgbClr val="2B5277"/>
                  </a:solidFill>
                  <a:effectLst/>
                  <a:latin typeface="Times New Roman" panose="02020603050405020304" pitchFamily="18" charset="0"/>
                  <a:ea typeface="Times New Roman" panose="02020603050405020304" pitchFamily="18" charset="0"/>
                </a:rPr>
                <a:t> :</a:t>
              </a:r>
              <a:r>
                <a:rPr lang="en-US" sz="2800" b="1" dirty="0">
                  <a:solidFill>
                    <a:srgbClr val="2B5277"/>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vang </a:t>
              </a:r>
              <a:r>
                <a:rPr lang="en-US" sz="2800" dirty="0" err="1">
                  <a:effectLst/>
                  <a:latin typeface="Times New Roman" panose="02020603050405020304" pitchFamily="18" charset="0"/>
                  <a:ea typeface="Times New Roman" panose="02020603050405020304" pitchFamily="18" charset="0"/>
                </a:rPr>
                <a:t>bóng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hòa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FE686006-978B-45EB-AF16-D3B9937E5963}"/>
                </a:ext>
              </a:extLst>
            </p:cNvPr>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39AB4D-CC76-4504-A3EE-61CA0D155376}"/>
              </a:ext>
            </a:extLst>
          </p:cNvPr>
          <p:cNvPicPr>
            <a:picLocks noChangeAspect="1"/>
          </p:cNvPicPr>
          <p:nvPr/>
        </p:nvPicPr>
        <p:blipFill rotWithShape="1">
          <a:blip r:embed="rId3"/>
          <a:srcRect l="53905" t="3221" r="8907" b="4722"/>
          <a:stretch/>
        </p:blipFill>
        <p:spPr>
          <a:xfrm>
            <a:off x="400049" y="1067925"/>
            <a:ext cx="3495675" cy="4867577"/>
          </a:xfrm>
          <a:prstGeom prst="rect">
            <a:avLst/>
          </a:prstGeom>
          <a:scene3d>
            <a:camera prst="isometricOffAxis1Right"/>
            <a:lightRig rig="threePt" dir="t"/>
          </a:scene3d>
        </p:spPr>
      </p:pic>
      <p:sp>
        <p:nvSpPr>
          <p:cNvPr id="6" name="TextBox 5">
            <a:extLst>
              <a:ext uri="{FF2B5EF4-FFF2-40B4-BE49-F238E27FC236}">
                <a16:creationId xmlns:a16="http://schemas.microsoft.com/office/drawing/2014/main" id="{67E154BF-0355-4501-A696-80359168F7AE}"/>
              </a:ext>
            </a:extLst>
          </p:cNvPr>
          <p:cNvSpPr txBox="1"/>
          <p:nvPr/>
        </p:nvSpPr>
        <p:spPr>
          <a:xfrm rot="21156968">
            <a:off x="275528" y="5956228"/>
            <a:ext cx="3911314" cy="954107"/>
          </a:xfrm>
          <a:prstGeom prst="rect">
            <a:avLst/>
          </a:prstGeom>
          <a:noFill/>
        </p:spPr>
        <p:txBody>
          <a:bodyPr wrap="square" rtlCol="0">
            <a:spAutoFit/>
          </a:bodyPr>
          <a:lstStyle/>
          <a:p>
            <a:r>
              <a:rPr lang="en-US" sz="2800" b="1" dirty="0">
                <a:solidFill>
                  <a:srgbClr val="093355"/>
                </a:solidFill>
                <a:effectLst/>
                <a:latin typeface="Times New Roman" panose="02020603050405020304" pitchFamily="18" charset="0"/>
                <a:ea typeface="Times New Roman" panose="02020603050405020304" pitchFamily="18" charset="0"/>
              </a:rPr>
              <a:t>11 </a:t>
            </a:r>
            <a:r>
              <a:rPr lang="en-US" sz="2800" b="1" dirty="0" err="1">
                <a:solidFill>
                  <a:srgbClr val="093355"/>
                </a:solidFill>
                <a:effectLst/>
                <a:latin typeface="Times New Roman" panose="02020603050405020304" pitchFamily="18" charset="0"/>
                <a:ea typeface="Times New Roman" panose="02020603050405020304" pitchFamily="18" charset="0"/>
              </a:rPr>
              <a:t>truyện</a:t>
            </a:r>
            <a:r>
              <a:rPr lang="en-US" sz="2800" b="1" dirty="0">
                <a:solidFill>
                  <a:srgbClr val="093355"/>
                </a:solidFill>
                <a:effectLst/>
                <a:latin typeface="Times New Roman" panose="02020603050405020304" pitchFamily="18" charset="0"/>
                <a:ea typeface="Times New Roman" panose="02020603050405020304" pitchFamily="18" charset="0"/>
              </a:rPr>
              <a:t> </a:t>
            </a:r>
            <a:r>
              <a:rPr lang="en-US" sz="2800" b="1" dirty="0" err="1">
                <a:solidFill>
                  <a:srgbClr val="093355"/>
                </a:solidFill>
                <a:effectLst/>
                <a:latin typeface="Times New Roman" panose="02020603050405020304" pitchFamily="18" charset="0"/>
                <a:ea typeface="Times New Roman" panose="02020603050405020304" pitchFamily="18" charset="0"/>
              </a:rPr>
              <a:t>ngắn</a:t>
            </a:r>
            <a:r>
              <a:rPr lang="en-US" sz="2800" b="1" dirty="0">
                <a:solidFill>
                  <a:srgbClr val="093355"/>
                </a:solidFill>
                <a:effectLst/>
                <a:latin typeface="Times New Roman" panose="02020603050405020304" pitchFamily="18" charset="0"/>
                <a:ea typeface="Times New Roman" panose="02020603050405020304" pitchFamily="18" charset="0"/>
              </a:rPr>
              <a:t>, in 1940</a:t>
            </a:r>
          </a:p>
          <a:p>
            <a:endParaRPr lang="en-US" sz="2800" b="1" dirty="0">
              <a:solidFill>
                <a:srgbClr val="093355"/>
              </a:solidFill>
            </a:endParaRPr>
          </a:p>
        </p:txBody>
      </p:sp>
    </p:spTree>
    <p:extLst>
      <p:ext uri="{BB962C8B-B14F-4D97-AF65-F5344CB8AC3E}">
        <p14:creationId xmlns:p14="http://schemas.microsoft.com/office/powerpoint/2010/main" val="22904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1934" y="2838845"/>
            <a:ext cx="7662579" cy="1754326"/>
            <a:chOff x="10453881" y="8851008"/>
            <a:chExt cx="12528363" cy="3509111"/>
          </a:xfrm>
        </p:grpSpPr>
        <p:sp>
          <p:nvSpPr>
            <p:cNvPr id="45" name="Rectangle 44"/>
            <p:cNvSpPr/>
            <p:nvPr/>
          </p:nvSpPr>
          <p:spPr>
            <a:xfrm>
              <a:off x="10866445" y="8851008"/>
              <a:ext cx="12115799" cy="3509111"/>
            </a:xfrm>
            <a:prstGeom prst="rect">
              <a:avLst/>
            </a:prstGeom>
          </p:spPr>
          <p:txBody>
            <a:bodyPr wrap="square">
              <a:spAutoFit/>
            </a:bodyPr>
            <a:lstStyle/>
            <a:p>
              <a:pPr marL="0" marR="0" algn="just">
                <a:spcBef>
                  <a:spcPts val="0"/>
                </a:spcBef>
                <a:spcAft>
                  <a:spcPts val="0"/>
                </a:spcAft>
              </a:pP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1940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r>
                <a:rPr lang="en-US" sz="3600" b="1" i="1" dirty="0">
                  <a:solidFill>
                    <a:srgbClr val="549D86"/>
                  </a:solidFill>
                  <a:latin typeface="Times New Roman" panose="02020603050405020304" pitchFamily="18" charset="0"/>
                </a:rPr>
                <a:t>Vang </a:t>
              </a:r>
              <a:r>
                <a:rPr lang="en-US" sz="3600" b="1" i="1" dirty="0" err="1">
                  <a:solidFill>
                    <a:srgbClr val="549D86"/>
                  </a:solidFill>
                  <a:latin typeface="Times New Roman" panose="02020603050405020304" pitchFamily="18" charset="0"/>
                </a:rPr>
                <a:t>bóng</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một</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thời</a:t>
              </a:r>
              <a:r>
                <a:rPr lang="en-US" sz="2800" i="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Chữ</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người</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tử</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tù</a:t>
              </a:r>
              <a:r>
                <a:rPr lang="en-US" sz="3600" b="1" i="1" dirty="0">
                  <a:solidFill>
                    <a:srgbClr val="549D86"/>
                  </a:solidFill>
                  <a:effectLst/>
                  <a:latin typeface="Times New Roman" panose="02020603050405020304" pitchFamily="18" charset="0"/>
                  <a:ea typeface="Times New Roman" panose="02020603050405020304" pitchFamily="18" charset="0"/>
                </a:rPr>
                <a:t>.</a:t>
              </a:r>
              <a:endParaRPr lang="en-US" sz="4400" i="1" dirty="0">
                <a:solidFill>
                  <a:srgbClr val="549D86"/>
                </a:solidFill>
                <a:effectLst/>
                <a:latin typeface="Times New Roman" panose="02020603050405020304" pitchFamily="18" charset="0"/>
                <a:ea typeface="Times New Roman" panose="02020603050405020304" pitchFamily="18" charset="0"/>
              </a:endParaRPr>
            </a:p>
          </p:txBody>
        </p:sp>
        <p:sp>
          <p:nvSpPr>
            <p:cNvPr id="46" name="Oval 45"/>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4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231934" y="1074786"/>
            <a:ext cx="7457701" cy="1138773"/>
            <a:chOff x="10453881" y="6141249"/>
            <a:chExt cx="12390120" cy="2277843"/>
          </a:xfrm>
        </p:grpSpPr>
        <p:sp>
          <p:nvSpPr>
            <p:cNvPr id="25" name="Rectangle 24"/>
            <p:cNvSpPr/>
            <p:nvPr/>
          </p:nvSpPr>
          <p:spPr>
            <a:xfrm>
              <a:off x="10728201" y="6141249"/>
              <a:ext cx="12115800" cy="2277843"/>
            </a:xfrm>
            <a:prstGeom prst="rect">
              <a:avLst/>
            </a:prstGeom>
          </p:spPr>
          <p:txBody>
            <a:bodyPr wrap="square">
              <a:spAutoFit/>
            </a:bodyPr>
            <a:lstStyle/>
            <a:p>
              <a:pPr marL="0" marR="0" algn="just">
                <a:spcBef>
                  <a:spcPts val="0"/>
                </a:spcBef>
                <a:spcAft>
                  <a:spcPts val="0"/>
                </a:spcAft>
              </a:pPr>
              <a:r>
                <a:rPr lang="en-US" sz="3200" dirty="0" err="1">
                  <a:effectLst/>
                  <a:latin typeface="Times New Roman" panose="02020603050405020304" pitchFamily="18" charset="0"/>
                  <a:ea typeface="Times New Roman" panose="02020603050405020304" pitchFamily="18" charset="0"/>
                </a:rPr>
                <a:t>Lúc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đầu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rPr>
                <a:t> : </a:t>
              </a:r>
              <a:r>
                <a:rPr lang="en-US" sz="3600" b="1" i="1" dirty="0" err="1">
                  <a:solidFill>
                    <a:srgbClr val="549D86"/>
                  </a:solidFill>
                  <a:latin typeface="Times New Roman" panose="02020603050405020304" pitchFamily="18" charset="0"/>
                </a:rPr>
                <a:t>Dòng</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chữ</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cuối</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cùng</a:t>
              </a:r>
              <a:r>
                <a:rPr lang="en-US" sz="3200" dirty="0">
                  <a:effectLst/>
                  <a:latin typeface="Times New Roman" panose="02020603050405020304" pitchFamily="18" charset="0"/>
                  <a:ea typeface="Times New Roman" panose="02020603050405020304" pitchFamily="18" charset="0"/>
                </a:rPr>
                <a:t>, in </a:t>
              </a: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1938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chí</a:t>
              </a:r>
              <a:r>
                <a:rPr lang="en-US" sz="3200" dirty="0">
                  <a:effectLst/>
                  <a:latin typeface="Times New Roman" panose="02020603050405020304" pitchFamily="18" charset="0"/>
                  <a:ea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rPr>
                <a:t>Tao </a:t>
              </a:r>
              <a:r>
                <a:rPr lang="en-US" sz="3200" i="1" dirty="0" err="1">
                  <a:effectLst/>
                  <a:latin typeface="Times New Roman" panose="02020603050405020304" pitchFamily="18" charset="0"/>
                  <a:ea typeface="Times New Roman" panose="02020603050405020304" pitchFamily="18" charset="0"/>
                </a:rPr>
                <a:t>đàn</a:t>
              </a:r>
              <a:r>
                <a:rPr lang="en-US" sz="3200" dirty="0">
                  <a:effectLst/>
                  <a:latin typeface="Times New Roman" panose="02020603050405020304" pitchFamily="18" charset="0"/>
                  <a:ea typeface="Times New Roman" panose="02020603050405020304" pitchFamily="18" charset="0"/>
                </a:rPr>
                <a:t>”</a:t>
              </a:r>
            </a:p>
          </p:txBody>
        </p:sp>
        <p:sp>
          <p:nvSpPr>
            <p:cNvPr id="33" name="Oval 32"/>
            <p:cNvSpPr/>
            <p:nvPr/>
          </p:nvSpPr>
          <p:spPr>
            <a:xfrm>
              <a:off x="10453881" y="6141249"/>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400">
                <a:solidFill>
                  <a:schemeClr val="tx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7C22712-4BCF-418C-8CEC-449E45A372EB}"/>
              </a:ext>
            </a:extLst>
          </p:cNvPr>
          <p:cNvSpPr txBox="1"/>
          <p:nvPr/>
        </p:nvSpPr>
        <p:spPr>
          <a:xfrm>
            <a:off x="400049" y="136924"/>
            <a:ext cx="7896225" cy="646331"/>
          </a:xfrm>
          <a:prstGeom prst="rect">
            <a:avLst/>
          </a:prstGeom>
          <a:noFill/>
        </p:spPr>
        <p:txBody>
          <a:bodyPr wrap="square" rtlCol="0">
            <a:spAutoFit/>
          </a:bodyPr>
          <a:lstStyle/>
          <a:p>
            <a:r>
              <a:rPr lang="vi-VN" sz="3600" b="1" i="1" dirty="0">
                <a:solidFill>
                  <a:srgbClr val="0070C0"/>
                </a:solidFill>
                <a:latin typeface="Times New Roman" panose="02020603050405020304" pitchFamily="18" charset="0"/>
                <a:cs typeface="Times New Roman" panose="02020603050405020304" pitchFamily="18" charset="0"/>
              </a:rPr>
              <a:t>b</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Truyện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ngắn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Chữ</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người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tử</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tù</a:t>
            </a:r>
            <a:r>
              <a:rPr lang="en-US" sz="3600" b="1" i="1" dirty="0">
                <a:solidFill>
                  <a:srgbClr val="0070C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5E45EA1E-9CBD-4491-89F5-628E5742D4A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38174" y="1143361"/>
            <a:ext cx="3153375" cy="4607839"/>
          </a:xfrm>
          <a:prstGeom prst="rect">
            <a:avLst/>
          </a:prstGeom>
        </p:spPr>
      </p:pic>
    </p:spTree>
    <p:extLst>
      <p:ext uri="{BB962C8B-B14F-4D97-AF65-F5344CB8AC3E}">
        <p14:creationId xmlns:p14="http://schemas.microsoft.com/office/powerpoint/2010/main" val="25691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ền cây đỏ">
            <a:hlinkClick r:id="" action="ppaction://media"/>
            <a:extLst>
              <a:ext uri="{FF2B5EF4-FFF2-40B4-BE49-F238E27FC236}">
                <a16:creationId xmlns:a16="http://schemas.microsoft.com/office/drawing/2014/main" id="{BF945318-30EC-46A8-B716-14CDB8A52A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hỗ dành sẵn cho Nội dung 2">
            <a:extLst>
              <a:ext uri="{FF2B5EF4-FFF2-40B4-BE49-F238E27FC236}">
                <a16:creationId xmlns:a16="http://schemas.microsoft.com/office/drawing/2014/main" id="{4CB19365-CD68-46D6-A116-E4A50B9200AC}"/>
              </a:ext>
            </a:extLst>
          </p:cNvPr>
          <p:cNvSpPr>
            <a:spLocks noGrp="1"/>
          </p:cNvSpPr>
          <p:nvPr>
            <p:ph idx="1"/>
          </p:nvPr>
        </p:nvSpPr>
        <p:spPr>
          <a:xfrm>
            <a:off x="638826" y="551144"/>
            <a:ext cx="10822246" cy="6012493"/>
          </a:xfrm>
        </p:spPr>
        <p:txBody>
          <a:bodyPr>
            <a:noAutofit/>
          </a:bodyPr>
          <a:lstStyle/>
          <a:p>
            <a:pPr algn="just"/>
            <a:r>
              <a:rPr lang="vi-VN" sz="3600" b="1" i="0" dirty="0" err="1">
                <a:solidFill>
                  <a:srgbClr val="444444"/>
                </a:solidFill>
                <a:effectLst/>
                <a:latin typeface="VL Belleville19H FY Light" panose="02000306000000020004" pitchFamily="50" charset="0"/>
              </a:rPr>
              <a:t>Chỉ</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ưa suy </a:t>
            </a:r>
            <a:r>
              <a:rPr lang="vi-VN" sz="3600" b="1" i="0" dirty="0" err="1">
                <a:solidFill>
                  <a:srgbClr val="444444"/>
                </a:solidFill>
                <a:effectLst/>
                <a:latin typeface="VL Belleville19H FY Light" panose="02000306000000020004" pitchFamily="50" charset="0"/>
              </a:rPr>
              <a:t>xét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đọc</a:t>
            </a:r>
            <a:r>
              <a:rPr lang="vi-VN" sz="3600" b="1" i="0" dirty="0">
                <a:solidFill>
                  <a:srgbClr val="444444"/>
                </a:solidFill>
                <a:effectLst/>
                <a:latin typeface="VL Belleville19H FY Light" panose="02000306000000020004" pitchFamily="50" charset="0"/>
              </a:rPr>
              <a:t> Nguyễn Tuân </a:t>
            </a:r>
            <a:r>
              <a:rPr lang="vi-VN" sz="3600" b="1" i="0" dirty="0" err="1">
                <a:solidFill>
                  <a:srgbClr val="444444"/>
                </a:solidFill>
                <a:effectLst/>
                <a:latin typeface="VL Belleville19H FY Light" panose="02000306000000020004" pitchFamily="50" charset="0"/>
              </a:rPr>
              <a:t>mới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thấy</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thú</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vị</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vì</a:t>
            </a:r>
            <a:r>
              <a:rPr lang="vi-VN" sz="3600" b="1" i="0" dirty="0">
                <a:solidFill>
                  <a:srgbClr val="444444"/>
                </a:solidFill>
                <a:effectLst/>
                <a:latin typeface="VL Belleville19H FY Light" panose="02000306000000020004" pitchFamily="50" charset="0"/>
              </a:rPr>
              <a:t> văn Nguyễn Tuân không </a:t>
            </a:r>
            <a:r>
              <a:rPr lang="vi-VN" sz="3600" b="1" i="0" dirty="0" err="1">
                <a:solidFill>
                  <a:srgbClr val="444444"/>
                </a:solidFill>
                <a:effectLst/>
                <a:latin typeface="VL Belleville19H FY Light" panose="02000306000000020004" pitchFamily="50" charset="0"/>
              </a:rPr>
              <a:t>phải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thứ</a:t>
            </a:r>
            <a:r>
              <a:rPr lang="vi-VN" sz="3600" b="1" i="0" dirty="0">
                <a:solidFill>
                  <a:srgbClr val="444444"/>
                </a:solidFill>
                <a:effectLst/>
                <a:latin typeface="VL Belleville19H FY Light" panose="02000306000000020004" pitchFamily="50" charset="0"/>
              </a:rPr>
              <a:t> văn </a:t>
            </a:r>
            <a:r>
              <a:rPr lang="vi-VN" sz="3600" b="1" i="0" dirty="0" err="1">
                <a:solidFill>
                  <a:srgbClr val="444444"/>
                </a:solidFill>
                <a:effectLst/>
                <a:latin typeface="VL Belleville19H FY Light" panose="02000306000000020004" pitchFamily="50" charset="0"/>
              </a:rPr>
              <a:t>để</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nông </a:t>
            </a:r>
            <a:r>
              <a:rPr lang="vi-VN" sz="3600" b="1" i="0" dirty="0" err="1">
                <a:solidFill>
                  <a:srgbClr val="444444"/>
                </a:solidFill>
                <a:effectLst/>
                <a:latin typeface="VL Belleville19H FY Light" panose="02000306000000020004" pitchFamily="50" charset="0"/>
              </a:rPr>
              <a:t>nổi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thưởng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thức</a:t>
            </a:r>
            <a:r>
              <a:rPr lang="vi-VN" sz="3600" b="1" i="0" dirty="0">
                <a:solidFill>
                  <a:srgbClr val="444444"/>
                </a:solidFill>
                <a:effectLst/>
                <a:latin typeface="VL Belleville19H FY Light" panose="02000306000000020004" pitchFamily="50" charset="0"/>
              </a:rPr>
              <a:t>.</a:t>
            </a:r>
            <a:r>
              <a:rPr lang="vi-VN" sz="3600" b="1" i="1" dirty="0">
                <a:solidFill>
                  <a:srgbClr val="444444"/>
                </a:solidFill>
                <a:effectLst/>
                <a:latin typeface="#9Slide03 Ample" panose="02000000000000000000" pitchFamily="2" charset="0"/>
              </a:rPr>
              <a:t>(</a:t>
            </a:r>
            <a:r>
              <a:rPr lang="vi-VN" sz="3600" b="1" i="1" dirty="0" err="1">
                <a:solidFill>
                  <a:srgbClr val="444444"/>
                </a:solidFill>
                <a:effectLst/>
                <a:latin typeface="#9Slide03 Ample" panose="02000000000000000000" pitchFamily="2" charset="0"/>
              </a:rPr>
              <a:t>Vũ</a:t>
            </a:r>
            <a:r>
              <a:rPr lang="vi-VN" sz="3600" b="1" i="1" dirty="0">
                <a:solidFill>
                  <a:srgbClr val="444444"/>
                </a:solidFill>
                <a:effectLst/>
                <a:latin typeface="#9Slide03 Ample" panose="02000000000000000000" pitchFamily="2" charset="0"/>
              </a:rPr>
              <a:t> </a:t>
            </a:r>
            <a:r>
              <a:rPr lang="vi-VN" sz="3600" b="1" i="1" dirty="0" err="1">
                <a:solidFill>
                  <a:srgbClr val="444444"/>
                </a:solidFill>
                <a:effectLst/>
                <a:latin typeface="#9Slide03 Ample" panose="02000000000000000000" pitchFamily="2" charset="0"/>
              </a:rPr>
              <a:t>Ngọc</a:t>
            </a:r>
            <a:r>
              <a:rPr lang="vi-VN" sz="3600" b="1" i="1" dirty="0">
                <a:solidFill>
                  <a:srgbClr val="444444"/>
                </a:solidFill>
                <a:effectLst/>
                <a:latin typeface="#9Slide03 Ample" panose="02000000000000000000" pitchFamily="2" charset="0"/>
              </a:rPr>
              <a:t> Phan)</a:t>
            </a:r>
            <a:endParaRPr lang="vi-VN" sz="3600" b="1" i="0" dirty="0">
              <a:solidFill>
                <a:srgbClr val="444444"/>
              </a:solidFill>
              <a:effectLst/>
              <a:latin typeface="#9Slide03 Ample" panose="02000000000000000000" pitchFamily="2" charset="0"/>
            </a:endParaRPr>
          </a:p>
          <a:p>
            <a:pPr algn="just"/>
            <a:r>
              <a:rPr lang="vi-VN" sz="3600" b="1" i="0" dirty="0" err="1">
                <a:solidFill>
                  <a:srgbClr val="444444"/>
                </a:solidFill>
                <a:effectLst/>
                <a:latin typeface="#9Slide03 Ample" panose="02000000000000000000" pitchFamily="2" charset="0"/>
              </a:rPr>
              <a:t>Ðây</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một</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nhà</a:t>
            </a:r>
            <a:r>
              <a:rPr lang="vi-VN" sz="3600" b="1" i="0" dirty="0">
                <a:solidFill>
                  <a:srgbClr val="444444"/>
                </a:solidFill>
                <a:effectLst/>
                <a:latin typeface="#9Slide03 Ample" panose="02000000000000000000" pitchFamily="2" charset="0"/>
              </a:rPr>
              <a:t> văn </a:t>
            </a:r>
            <a:r>
              <a:rPr lang="vi-VN" sz="3600" b="1" i="0" dirty="0">
                <a:solidFill>
                  <a:srgbClr val="444444"/>
                </a:solidFill>
                <a:effectLst/>
                <a:latin typeface="VL Belleville19H FY Light" panose="02000306000000020004" pitchFamily="50" charset="0"/>
              </a:rPr>
              <a:t>“</a:t>
            </a:r>
            <a:r>
              <a:rPr lang="vi-VN" sz="3600" b="1" i="0" dirty="0" err="1">
                <a:solidFill>
                  <a:srgbClr val="444444"/>
                </a:solidFill>
                <a:effectLst/>
                <a:latin typeface="VL Belleville19H FY Light" panose="02000306000000020004" pitchFamily="50" charset="0"/>
              </a:rPr>
              <a:t>suốt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đời</a:t>
            </a:r>
            <a:r>
              <a:rPr lang="vi-VN" sz="3600" b="1" i="0" dirty="0">
                <a:solidFill>
                  <a:srgbClr val="444444"/>
                </a:solidFill>
                <a:effectLst/>
                <a:latin typeface="VL Belleville19H FY Light" panose="02000306000000020004" pitchFamily="50" charset="0"/>
              </a:rPr>
              <a:t> đi </a:t>
            </a:r>
            <a:r>
              <a:rPr lang="vi-VN" sz="3600" b="1" i="0" dirty="0" err="1">
                <a:solidFill>
                  <a:srgbClr val="444444"/>
                </a:solidFill>
                <a:effectLst/>
                <a:latin typeface="VL Belleville19H FY Light" panose="02000306000000020004" pitchFamily="50" charset="0"/>
              </a:rPr>
              <a:t>tìm</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cái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Ðẹp</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cái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Thật</a:t>
            </a:r>
            <a:r>
              <a:rPr lang="vi-VN" sz="3600" b="1" i="0" dirty="0">
                <a:solidFill>
                  <a:srgbClr val="444444"/>
                </a:solidFill>
                <a:effectLst/>
                <a:latin typeface="#9Slide03 Ample" panose="02000000000000000000" pitchFamily="2" charset="0"/>
              </a:rPr>
              <a:t>” (Nguyễn </a:t>
            </a:r>
            <a:r>
              <a:rPr lang="vi-VN" sz="3600" b="1" i="0" dirty="0" err="1">
                <a:solidFill>
                  <a:srgbClr val="444444"/>
                </a:solidFill>
                <a:effectLst/>
                <a:latin typeface="#9Slide03 Ample" panose="02000000000000000000" pitchFamily="2" charset="0"/>
              </a:rPr>
              <a:t>Ðình</a:t>
            </a:r>
            <a:r>
              <a:rPr lang="vi-VN" sz="3600" b="1" i="0" dirty="0">
                <a:solidFill>
                  <a:srgbClr val="444444"/>
                </a:solidFill>
                <a:effectLst/>
                <a:latin typeface="#9Slide03 Ample" panose="02000000000000000000" pitchFamily="2" charset="0"/>
              </a:rPr>
              <a:t> Thi), </a:t>
            </a:r>
            <a:r>
              <a:rPr lang="vi-VN" sz="3600" b="1" i="0" dirty="0" err="1">
                <a:solidFill>
                  <a:srgbClr val="444444"/>
                </a:solidFill>
                <a:effectLst/>
                <a:latin typeface="#9Slide03 Ample" panose="02000000000000000000" pitchFamily="2" charset="0"/>
              </a:rPr>
              <a:t>tự</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nhận</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mình</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người</a:t>
            </a:r>
            <a:r>
              <a:rPr lang="vi-VN" sz="3600" b="1" i="0" dirty="0">
                <a:solidFill>
                  <a:srgbClr val="444444"/>
                </a:solidFill>
                <a:effectLst/>
                <a:latin typeface="Roboto" panose="02000000000000000000" pitchFamily="2" charset="0"/>
              </a:rPr>
              <a:t> </a:t>
            </a:r>
            <a:r>
              <a:rPr lang="vi-VN" sz="3600" b="1" i="0" dirty="0">
                <a:solidFill>
                  <a:srgbClr val="444444"/>
                </a:solidFill>
                <a:effectLst/>
                <a:latin typeface="VL Belleville19H FY Light" panose="02000306000000020004" pitchFamily="50" charset="0"/>
              </a:rPr>
              <a:t>“sinh ra </a:t>
            </a:r>
            <a:r>
              <a:rPr lang="vi-VN" sz="3600" b="1" i="0" dirty="0" err="1">
                <a:solidFill>
                  <a:srgbClr val="444444"/>
                </a:solidFill>
                <a:effectLst/>
                <a:latin typeface="VL Belleville19H FY Light" panose="02000306000000020004" pitchFamily="50" charset="0"/>
              </a:rPr>
              <a:t>để</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thờ</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Nghệ</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Thuật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với</a:t>
            </a:r>
            <a:r>
              <a:rPr lang="vi-VN" sz="3600" b="1" i="0" dirty="0">
                <a:solidFill>
                  <a:srgbClr val="444444"/>
                </a:solidFill>
                <a:effectLst/>
                <a:latin typeface="VL Belleville19H FY Light" panose="02000306000000020004" pitchFamily="50" charset="0"/>
              </a:rPr>
              <a:t> hai </a:t>
            </a:r>
            <a:r>
              <a:rPr lang="vi-VN" sz="3600" b="1" i="0" dirty="0" err="1">
                <a:solidFill>
                  <a:srgbClr val="444444"/>
                </a:solidFill>
                <a:effectLst/>
                <a:latin typeface="VL Belleville19H FY Light" panose="02000306000000020004" pitchFamily="50" charset="0"/>
              </a:rPr>
              <a:t>chữ</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viết</a:t>
            </a:r>
            <a:r>
              <a:rPr lang="vi-VN" sz="3600" b="1" i="0" dirty="0">
                <a:solidFill>
                  <a:srgbClr val="444444"/>
                </a:solidFill>
                <a:effectLst/>
                <a:latin typeface="VL Belleville19H FY Light" panose="02000306000000020004" pitchFamily="50" charset="0"/>
              </a:rPr>
              <a:t> hoa”.</a:t>
            </a:r>
          </a:p>
        </p:txBody>
      </p:sp>
      <p:pic>
        <p:nvPicPr>
          <p:cNvPr id="2" name="Picture 1">
            <a:extLst>
              <a:ext uri="{FF2B5EF4-FFF2-40B4-BE49-F238E27FC236}">
                <a16:creationId xmlns:a16="http://schemas.microsoft.com/office/drawing/2014/main" id="{FD6E718A-5BD7-77A1-B886-87F2CD18D2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33" t="7550" r="9050" b="12960"/>
          <a:stretch/>
        </p:blipFill>
        <p:spPr>
          <a:xfrm>
            <a:off x="1241664" y="3657600"/>
            <a:ext cx="2446416" cy="24129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871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17"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4"/>
                </p:tgtEl>
              </p:cMediaNode>
            </p:vide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ền cây đỏ">
            <a:hlinkClick r:id="" action="ppaction://media"/>
            <a:extLst>
              <a:ext uri="{FF2B5EF4-FFF2-40B4-BE49-F238E27FC236}">
                <a16:creationId xmlns:a16="http://schemas.microsoft.com/office/drawing/2014/main" id="{BF945318-30EC-46A8-B716-14CDB8A52A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hỗ dành sẵn cho Nội dung 2">
            <a:extLst>
              <a:ext uri="{FF2B5EF4-FFF2-40B4-BE49-F238E27FC236}">
                <a16:creationId xmlns:a16="http://schemas.microsoft.com/office/drawing/2014/main" id="{4CB19365-CD68-46D6-A116-E4A50B9200AC}"/>
              </a:ext>
            </a:extLst>
          </p:cNvPr>
          <p:cNvSpPr>
            <a:spLocks noGrp="1"/>
          </p:cNvSpPr>
          <p:nvPr>
            <p:ph idx="1"/>
          </p:nvPr>
        </p:nvSpPr>
        <p:spPr>
          <a:xfrm>
            <a:off x="638826" y="551145"/>
            <a:ext cx="10546915" cy="3879454"/>
          </a:xfrm>
        </p:spPr>
        <p:txBody>
          <a:bodyPr>
            <a:noAutofit/>
          </a:bodyPr>
          <a:lstStyle/>
          <a:p>
            <a:pPr algn="just"/>
            <a:r>
              <a:rPr lang="vi-VN" sz="3600" b="1" i="0" dirty="0">
                <a:solidFill>
                  <a:srgbClr val="444444"/>
                </a:solidFill>
                <a:effectLst/>
                <a:latin typeface="VL Belleville19H FY Light" panose="02000306000000020004" pitchFamily="50" charset="0"/>
              </a:rPr>
              <a:t>“Khi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trang nghiêm </a:t>
            </a:r>
            <a:r>
              <a:rPr lang="vi-VN" sz="3600" b="1" i="0" dirty="0" err="1">
                <a:solidFill>
                  <a:srgbClr val="444444"/>
                </a:solidFill>
                <a:effectLst/>
                <a:latin typeface="VL Belleville19H FY Light" panose="02000306000000020004" pitchFamily="50" charset="0"/>
              </a:rPr>
              <a:t>cổ</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kính</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đùa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cợt</a:t>
            </a:r>
            <a:r>
              <a:rPr lang="vi-VN" sz="3600" b="1" i="0" dirty="0">
                <a:solidFill>
                  <a:srgbClr val="444444"/>
                </a:solidFill>
                <a:effectLst/>
                <a:latin typeface="VL Belleville19H FY Light" panose="02000306000000020004" pitchFamily="50" charset="0"/>
              </a:rPr>
              <a:t> bông </a:t>
            </a:r>
            <a:r>
              <a:rPr lang="vi-VN" sz="3600" b="1" i="0" dirty="0" err="1">
                <a:solidFill>
                  <a:srgbClr val="444444"/>
                </a:solidFill>
                <a:effectLst/>
                <a:latin typeface="VL Belleville19H FY Light" panose="02000306000000020004" pitchFamily="50" charset="0"/>
              </a:rPr>
              <a:t>phèng</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thánh</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thót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trầm</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bổng</a:t>
            </a:r>
            <a:r>
              <a:rPr lang="vi-VN" sz="3600" b="1" i="0" dirty="0">
                <a:solidFill>
                  <a:srgbClr val="444444"/>
                </a:solidFill>
                <a:effectLst/>
                <a:latin typeface="VL Belleville19H FY Light" panose="02000306000000020004" pitchFamily="50" charset="0"/>
              </a:rPr>
              <a:t>, khi </a:t>
            </a:r>
            <a:r>
              <a:rPr lang="vi-VN" sz="3600" b="1" i="0" dirty="0" err="1">
                <a:solidFill>
                  <a:srgbClr val="444444"/>
                </a:solidFill>
                <a:effectLst/>
                <a:latin typeface="VL Belleville19H FY Light" panose="02000306000000020004" pitchFamily="50" charset="0"/>
              </a:rPr>
              <a:t>thì</a:t>
            </a:r>
            <a:r>
              <a:rPr lang="vi-VN" sz="3600" b="1" i="0" dirty="0">
                <a:solidFill>
                  <a:srgbClr val="444444"/>
                </a:solidFill>
                <a:effectLst/>
                <a:latin typeface="VL Belleville19H FY Light" panose="02000306000000020004" pitchFamily="50" charset="0"/>
              </a:rPr>
              <a:t> xô </a:t>
            </a:r>
            <a:r>
              <a:rPr lang="vi-VN" sz="3600" b="1" i="0" dirty="0" err="1">
                <a:solidFill>
                  <a:srgbClr val="444444"/>
                </a:solidFill>
                <a:effectLst/>
                <a:latin typeface="VL Belleville19H FY Light" panose="02000306000000020004" pitchFamily="50" charset="0"/>
              </a:rPr>
              <a:t>bồ</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bừa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bãi</a:t>
            </a:r>
            <a:r>
              <a:rPr lang="vi-VN" sz="3600" b="1" i="0" dirty="0">
                <a:solidFill>
                  <a:srgbClr val="444444"/>
                </a:solidFill>
                <a:effectLst/>
                <a:latin typeface="VL Belleville19H FY Light" panose="02000306000000020004" pitchFamily="50" charset="0"/>
              </a:rPr>
              <a:t> như </a:t>
            </a:r>
            <a:r>
              <a:rPr lang="vi-VN" sz="3600" b="1" i="0" dirty="0" err="1">
                <a:solidFill>
                  <a:srgbClr val="444444"/>
                </a:solidFill>
                <a:effectLst/>
                <a:latin typeface="VL Belleville19H FY Light" panose="02000306000000020004" pitchFamily="50" charset="0"/>
              </a:rPr>
              <a:t>là</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ném</a:t>
            </a:r>
            <a:r>
              <a:rPr lang="vi-VN" sz="3600" b="1" i="0" dirty="0">
                <a:solidFill>
                  <a:srgbClr val="444444"/>
                </a:solidFill>
                <a:effectLst/>
                <a:latin typeface="VL Belleville19H FY Light" panose="02000306000000020004" pitchFamily="50" charset="0"/>
              </a:rPr>
              <a:t> ra trong </a:t>
            </a:r>
            <a:r>
              <a:rPr lang="vi-VN" sz="3600" b="1" i="0" dirty="0" err="1">
                <a:solidFill>
                  <a:srgbClr val="444444"/>
                </a:solidFill>
                <a:effectLst/>
                <a:latin typeface="VL Belleville19H FY Light" panose="02000306000000020004" pitchFamily="50" charset="0"/>
              </a:rPr>
              <a:t>một</a:t>
            </a:r>
            <a:r>
              <a:rPr lang="vi-VN" sz="3600" b="1" i="0" dirty="0">
                <a:solidFill>
                  <a:srgbClr val="444444"/>
                </a:solidFill>
                <a:effectLst/>
                <a:latin typeface="VL Belleville19H FY Light" panose="02000306000000020004" pitchFamily="50" charset="0"/>
              </a:rPr>
              <a:t> cơn say </a:t>
            </a:r>
            <a:r>
              <a:rPr lang="vi-VN" sz="3600" b="1" i="0" dirty="0" err="1">
                <a:solidFill>
                  <a:srgbClr val="444444"/>
                </a:solidFill>
                <a:effectLst/>
                <a:latin typeface="VL Belleville19H FY Light" panose="02000306000000020004" pitchFamily="50" charset="0"/>
              </a:rPr>
              <a:t>chếnh</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choáng</a:t>
            </a:r>
            <a:r>
              <a:rPr lang="vi-VN" sz="3600" b="1" i="0" dirty="0">
                <a:solidFill>
                  <a:srgbClr val="444444"/>
                </a:solidFill>
                <a:effectLst/>
                <a:latin typeface="VL Belleville19H FY Light" panose="02000306000000020004" pitchFamily="50" charset="0"/>
              </a:rPr>
              <a:t>, khinh </a:t>
            </a:r>
            <a:r>
              <a:rPr lang="vi-VN" sz="3600" b="1" i="0" dirty="0" err="1">
                <a:solidFill>
                  <a:srgbClr val="444444"/>
                </a:solidFill>
                <a:effectLst/>
                <a:latin typeface="VL Belleville19H FY Light" panose="02000306000000020004" pitchFamily="50" charset="0"/>
              </a:rPr>
              <a:t>bạc</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đấy</a:t>
            </a:r>
            <a:r>
              <a:rPr lang="vi-VN" sz="3600" b="1" i="0" dirty="0">
                <a:solidFill>
                  <a:srgbClr val="444444"/>
                </a:solidFill>
                <a:effectLst/>
                <a:latin typeface="VL Belleville19H FY Light" panose="02000306000000020004" pitchFamily="50" charset="0"/>
              </a:rPr>
              <a:t>, nhưng bao </a:t>
            </a:r>
            <a:r>
              <a:rPr lang="vi-VN" sz="3600" b="1" i="0" dirty="0" err="1">
                <a:solidFill>
                  <a:srgbClr val="444444"/>
                </a:solidFill>
                <a:effectLst/>
                <a:latin typeface="VL Belleville19H FY Light" panose="02000306000000020004" pitchFamily="50" charset="0"/>
              </a:rPr>
              <a:t>giờ</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cũng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rất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đỗi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tài</a:t>
            </a:r>
            <a:r>
              <a:rPr lang="vi-VN" sz="3600" b="1" i="0" dirty="0">
                <a:solidFill>
                  <a:srgbClr val="444444"/>
                </a:solidFill>
                <a:effectLst/>
                <a:latin typeface="VL Belleville19H FY Light" panose="02000306000000020004" pitchFamily="50" charset="0"/>
              </a:rPr>
              <a:t> hoa”</a:t>
            </a:r>
            <a:r>
              <a:rPr lang="vi-VN" sz="3600" b="1" i="1" dirty="0">
                <a:solidFill>
                  <a:srgbClr val="444444"/>
                </a:solidFill>
                <a:effectLst/>
                <a:latin typeface="#9Slide03 Ample" panose="02000000000000000000" pitchFamily="2" charset="0"/>
              </a:rPr>
              <a:t>(Nguyễn </a:t>
            </a:r>
            <a:r>
              <a:rPr lang="vi-VN" sz="3600" b="1" i="1" dirty="0" err="1">
                <a:solidFill>
                  <a:srgbClr val="444444"/>
                </a:solidFill>
                <a:effectLst/>
                <a:latin typeface="#9Slide03 Ample" panose="02000000000000000000" pitchFamily="2" charset="0"/>
              </a:rPr>
              <a:t>Ðăng</a:t>
            </a:r>
            <a:r>
              <a:rPr lang="vi-VN" sz="3600" b="1" i="1" dirty="0">
                <a:solidFill>
                  <a:srgbClr val="444444"/>
                </a:solidFill>
                <a:effectLst/>
                <a:latin typeface="#9Slide03 Ample" panose="02000000000000000000" pitchFamily="2" charset="0"/>
              </a:rPr>
              <a:t> </a:t>
            </a:r>
            <a:r>
              <a:rPr lang="vi-VN" sz="3600" b="1" i="1" dirty="0" err="1">
                <a:solidFill>
                  <a:srgbClr val="444444"/>
                </a:solidFill>
                <a:effectLst/>
                <a:latin typeface="#9Slide03 Ample" panose="02000000000000000000" pitchFamily="2" charset="0"/>
              </a:rPr>
              <a:t>Mạnh</a:t>
            </a:r>
            <a:r>
              <a:rPr lang="vi-VN" sz="3600" b="1" i="1" dirty="0">
                <a:solidFill>
                  <a:srgbClr val="444444"/>
                </a:solidFill>
                <a:effectLst/>
                <a:latin typeface="#9Slide03 Ample" panose="02000000000000000000" pitchFamily="2" charset="0"/>
              </a:rPr>
              <a:t>)</a:t>
            </a:r>
            <a:endParaRPr lang="vi-VN" sz="3600" b="1" i="0" dirty="0">
              <a:solidFill>
                <a:srgbClr val="444444"/>
              </a:solidFill>
              <a:effectLst/>
              <a:latin typeface="#9Slide03 Ample" panose="02000000000000000000" pitchFamily="2" charset="0"/>
            </a:endParaRPr>
          </a:p>
          <a:p>
            <a:pPr algn="just"/>
            <a:r>
              <a:rPr lang="vi-VN" sz="3600" b="1" i="0" dirty="0">
                <a:solidFill>
                  <a:srgbClr val="444444"/>
                </a:solidFill>
                <a:effectLst/>
                <a:latin typeface="#9Slide03 Ample" panose="02000000000000000000" pitchFamily="2" charset="0"/>
              </a:rPr>
              <a:t>Ông </a:t>
            </a:r>
            <a:r>
              <a:rPr lang="vi-VN" sz="3600" b="1" i="0" dirty="0" err="1">
                <a:solidFill>
                  <a:srgbClr val="444444"/>
                </a:solidFill>
                <a:effectLst/>
                <a:latin typeface="#9Slide03 Ample" panose="02000000000000000000" pitchFamily="2" charset="0"/>
              </a:rPr>
              <a:t>xứng</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đáng</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được</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mệnh</a:t>
            </a:r>
            <a:r>
              <a:rPr lang="vi-VN" sz="3600" b="1" i="0" dirty="0">
                <a:solidFill>
                  <a:srgbClr val="444444"/>
                </a:solidFill>
                <a:effectLst/>
                <a:latin typeface="#9Slide03 Ample" panose="02000000000000000000" pitchFamily="2" charset="0"/>
              </a:rPr>
              <a:t> danh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9Slide03 Ample" panose="02000000000000000000" pitchFamily="2" charset="0"/>
              </a:rPr>
              <a:t> </a:t>
            </a:r>
            <a:r>
              <a:rPr lang="vi-VN" sz="3600" b="1" i="0" dirty="0">
                <a:solidFill>
                  <a:srgbClr val="444444"/>
                </a:solidFill>
                <a:effectLst/>
                <a:latin typeface="VL Belleville19H FY Light" panose="02000306000000020004" pitchFamily="50" charset="0"/>
              </a:rPr>
              <a:t>“chuyên viên cao </a:t>
            </a:r>
            <a:r>
              <a:rPr lang="vi-VN" sz="3600" b="1" i="0" dirty="0" err="1">
                <a:solidFill>
                  <a:srgbClr val="444444"/>
                </a:solidFill>
                <a:effectLst/>
                <a:latin typeface="VL Belleville19H FY Light" panose="02000306000000020004" pitchFamily="50" charset="0"/>
              </a:rPr>
              <a:t>cấp</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tiếng</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Việt</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9Slide03 Ample" panose="02000000000000000000" pitchFamily="2" charset="0"/>
              </a:rPr>
              <a:t>là</a:t>
            </a:r>
            <a:r>
              <a:rPr lang="vi-VN" sz="3600" b="1" i="0" dirty="0">
                <a:solidFill>
                  <a:srgbClr val="444444"/>
                </a:solidFill>
                <a:effectLst/>
                <a:latin typeface="Roboto" panose="02000000000000000000" pitchFamily="2" charset="0"/>
              </a:rPr>
              <a:t> </a:t>
            </a:r>
            <a:r>
              <a:rPr lang="vi-VN" sz="3600" b="1" i="0" dirty="0">
                <a:solidFill>
                  <a:srgbClr val="444444"/>
                </a:solidFill>
                <a:effectLst/>
                <a:latin typeface="VL Belleville19H FY Light" panose="02000306000000020004" pitchFamily="50" charset="0"/>
              </a:rPr>
              <a:t>“</a:t>
            </a:r>
            <a:r>
              <a:rPr lang="vi-VN" sz="3600" b="1" i="0" dirty="0" err="1">
                <a:solidFill>
                  <a:srgbClr val="444444"/>
                </a:solidFill>
                <a:effectLst/>
                <a:latin typeface="VL Belleville19H FY Light" panose="02000306000000020004" pitchFamily="50" charset="0"/>
              </a:rPr>
              <a:t>người</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thợ</a:t>
            </a:r>
            <a:r>
              <a:rPr lang="vi-VN" sz="3600" b="1" i="0" dirty="0">
                <a:solidFill>
                  <a:srgbClr val="444444"/>
                </a:solidFill>
                <a:effectLst/>
                <a:latin typeface="VL Belleville19H FY Light" panose="02000306000000020004" pitchFamily="50" charset="0"/>
              </a:rPr>
              <a:t> kim </a:t>
            </a:r>
            <a:r>
              <a:rPr lang="vi-VN" sz="3600" b="1" i="0" dirty="0" err="1">
                <a:solidFill>
                  <a:srgbClr val="444444"/>
                </a:solidFill>
                <a:effectLst/>
                <a:latin typeface="VL Belleville19H FY Light" panose="02000306000000020004" pitchFamily="50" charset="0"/>
              </a:rPr>
              <a:t>hoàn</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của</a:t>
            </a:r>
            <a:r>
              <a:rPr lang="vi-VN" sz="3600" b="1" i="0" dirty="0">
                <a:solidFill>
                  <a:srgbClr val="444444"/>
                </a:solidFill>
                <a:effectLst/>
                <a:latin typeface="VL Belleville19H FY Light" panose="02000306000000020004" pitchFamily="50" charset="0"/>
              </a:rPr>
              <a:t> </a:t>
            </a:r>
            <a:r>
              <a:rPr lang="vi-VN" sz="3600" b="1" i="0" dirty="0" err="1">
                <a:solidFill>
                  <a:srgbClr val="444444"/>
                </a:solidFill>
                <a:effectLst/>
                <a:latin typeface="VL Belleville19H FY Light" panose="02000306000000020004" pitchFamily="50" charset="0"/>
              </a:rPr>
              <a:t>chữ</a:t>
            </a:r>
            <a:r>
              <a:rPr lang="vi-VN" sz="3600" b="1" i="0" dirty="0">
                <a:solidFill>
                  <a:srgbClr val="444444"/>
                </a:solidFill>
                <a:effectLst/>
                <a:latin typeface="VL Belleville19H FY Light" panose="02000306000000020004" pitchFamily="50" charset="0"/>
              </a:rPr>
              <a:t>” </a:t>
            </a:r>
            <a:r>
              <a:rPr lang="vi-VN" sz="3600" b="1" i="0" dirty="0">
                <a:solidFill>
                  <a:srgbClr val="444444"/>
                </a:solidFill>
                <a:effectLst/>
                <a:latin typeface="#9Slide03 Ample" panose="02000000000000000000" pitchFamily="2" charset="0"/>
              </a:rPr>
              <a:t>(Ý </a:t>
            </a:r>
            <a:r>
              <a:rPr lang="vi-VN" sz="3600" b="1" i="0" dirty="0" err="1">
                <a:solidFill>
                  <a:srgbClr val="444444"/>
                </a:solidFill>
                <a:effectLst/>
                <a:latin typeface="#9Slide03 Ample" panose="02000000000000000000" pitchFamily="2" charset="0"/>
              </a:rPr>
              <a:t>của</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Tố</a:t>
            </a:r>
            <a:r>
              <a:rPr lang="vi-VN" sz="3600" b="1" i="0" dirty="0">
                <a:solidFill>
                  <a:srgbClr val="444444"/>
                </a:solidFill>
                <a:effectLst/>
                <a:latin typeface="#9Slide03 Ample" panose="02000000000000000000" pitchFamily="2" charset="0"/>
              </a:rPr>
              <a:t> </a:t>
            </a:r>
            <a:r>
              <a:rPr lang="vi-VN" sz="3600" b="1" i="0" dirty="0" err="1">
                <a:solidFill>
                  <a:srgbClr val="444444"/>
                </a:solidFill>
                <a:effectLst/>
                <a:latin typeface="#9Slide03 Ample" panose="02000000000000000000" pitchFamily="2" charset="0"/>
              </a:rPr>
              <a:t>Hữu</a:t>
            </a:r>
            <a:r>
              <a:rPr lang="vi-VN" sz="3600" b="1" i="0" dirty="0">
                <a:solidFill>
                  <a:srgbClr val="444444"/>
                </a:solidFill>
                <a:effectLst/>
                <a:latin typeface="#9Slide03 Ample" panose="02000000000000000000" pitchFamily="2" charset="0"/>
              </a:rPr>
              <a:t>)</a:t>
            </a:r>
            <a:endParaRPr lang="en-BZ" sz="3600" b="1" dirty="0">
              <a:latin typeface="#9Slide03 Ample" panose="02000000000000000000" pitchFamily="2" charset="0"/>
            </a:endParaRPr>
          </a:p>
        </p:txBody>
      </p:sp>
    </p:spTree>
    <p:extLst>
      <p:ext uri="{BB962C8B-B14F-4D97-AF65-F5344CB8AC3E}">
        <p14:creationId xmlns:p14="http://schemas.microsoft.com/office/powerpoint/2010/main" val="31166679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17"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4"/>
                </p:tgtEl>
              </p:cMediaNode>
            </p:vide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oa, cây, cỏ, cây cúc&#10;&#10;Mô tả được tạo tự động">
            <a:extLst>
              <a:ext uri="{FF2B5EF4-FFF2-40B4-BE49-F238E27FC236}">
                <a16:creationId xmlns:a16="http://schemas.microsoft.com/office/drawing/2014/main" id="{F45FDB78-6B31-49F5-BFC9-F0A93E53C415}"/>
              </a:ext>
            </a:extLst>
          </p:cNvPr>
          <p:cNvPicPr>
            <a:picLocks noChangeAspect="1"/>
          </p:cNvPicPr>
          <p:nvPr/>
        </p:nvPicPr>
        <p:blipFill rotWithShape="1">
          <a:blip r:embed="rId2">
            <a:extLst>
              <a:ext uri="{28A0092B-C50C-407E-A947-70E740481C1C}">
                <a14:useLocalDpi xmlns:a14="http://schemas.microsoft.com/office/drawing/2010/main" val="0"/>
              </a:ext>
            </a:extLst>
          </a:blip>
          <a:srcRect t="26982" b="12035"/>
          <a:stretch/>
        </p:blipFill>
        <p:spPr>
          <a:xfrm>
            <a:off x="-2" y="10"/>
            <a:ext cx="12192002" cy="6857990"/>
          </a:xfrm>
          <a:prstGeom prst="rect">
            <a:avLst/>
          </a:prstGeom>
        </p:spPr>
      </p:pic>
      <p:sp>
        <p:nvSpPr>
          <p:cNvPr id="2" name="Tiêu đề 1">
            <a:extLst>
              <a:ext uri="{FF2B5EF4-FFF2-40B4-BE49-F238E27FC236}">
                <a16:creationId xmlns:a16="http://schemas.microsoft.com/office/drawing/2014/main" id="{074C6E35-19DD-47E0-B47E-297204BBA966}"/>
              </a:ext>
            </a:extLst>
          </p:cNvPr>
          <p:cNvSpPr>
            <a:spLocks noGrp="1"/>
          </p:cNvSpPr>
          <p:nvPr>
            <p:ph type="title"/>
          </p:nvPr>
        </p:nvSpPr>
        <p:spPr>
          <a:xfrm>
            <a:off x="1383807" y="4922519"/>
            <a:ext cx="9436593" cy="860307"/>
          </a:xfrm>
        </p:spPr>
        <p:txBody>
          <a:bodyPr vert="horz" lIns="0" tIns="0" rIns="0" bIns="0" rtlCol="0" anchor="b">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II</a:t>
            </a:r>
            <a:r>
              <a:rPr lang="vi-VN" dirty="0">
                <a:solidFill>
                  <a:srgbClr val="FF0000"/>
                </a:solidFill>
              </a:rPr>
              <a:t>.  ĐỌC HIỂU VĂN BẢN</a:t>
            </a:r>
            <a:br>
              <a:rPr lang="vi-VN" dirty="0">
                <a:solidFill>
                  <a:srgbClr val="FF0000"/>
                </a:solidFill>
              </a:rPr>
            </a:br>
            <a:r>
              <a:rPr lang="vi-VN" dirty="0">
                <a:solidFill>
                  <a:srgbClr val="FF0000"/>
                </a:solidFill>
              </a:rPr>
              <a:t>1. ĐỌC VÀ TÌM HIỂU TÌNH HUỐNG TRUYỆN</a:t>
            </a:r>
            <a:r>
              <a:rPr lang="en-US" dirty="0"/>
              <a:t/>
            </a:r>
            <a:br>
              <a:rPr lang="en-US" dirty="0"/>
            </a:br>
            <a:endParaRPr lang="en-US" sz="2800" b="1" spc="750" dirty="0">
              <a:solidFill>
                <a:schemeClr val="bg1"/>
              </a:solidFill>
            </a:endParaRPr>
          </a:p>
        </p:txBody>
      </p:sp>
    </p:spTree>
    <p:extLst>
      <p:ext uri="{BB962C8B-B14F-4D97-AF65-F5344CB8AC3E}">
        <p14:creationId xmlns:p14="http://schemas.microsoft.com/office/powerpoint/2010/main" val="23791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12384A-4714-4528-988A-BA40C534B26D}"/>
              </a:ext>
            </a:extLst>
          </p:cNvPr>
          <p:cNvSpPr txBox="1"/>
          <p:nvPr/>
        </p:nvSpPr>
        <p:spPr>
          <a:xfrm>
            <a:off x="400049" y="136924"/>
            <a:ext cx="7896225" cy="1200329"/>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II. </a:t>
            </a:r>
            <a:r>
              <a:rPr lang="en-US" sz="3600" b="1" dirty="0" err="1">
                <a:solidFill>
                  <a:srgbClr val="0070C0"/>
                </a:solidFill>
                <a:latin typeface="Times New Roman" panose="02020603050405020304" pitchFamily="18" charset="0"/>
                <a:cs typeface="Times New Roman" panose="02020603050405020304" pitchFamily="18" charset="0"/>
              </a:rPr>
              <a:t>Đọc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hiểu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cs typeface="Times New Roman" panose="02020603050405020304" pitchFamily="18" charset="0"/>
              </a:rPr>
              <a:t> </a:t>
            </a:r>
          </a:p>
          <a:p>
            <a:r>
              <a:rPr lang="vi-VN" sz="3600" b="1" i="1" dirty="0">
                <a:solidFill>
                  <a:srgbClr val="0070C0"/>
                </a:solidFill>
                <a:latin typeface="Times New Roman" panose="02020603050405020304" pitchFamily="18" charset="0"/>
                <a:cs typeface="Times New Roman" panose="02020603050405020304" pitchFamily="18" charset="0"/>
              </a:rPr>
              <a:t>1. Đọc và tìm hiểu t</a:t>
            </a:r>
            <a:r>
              <a:rPr lang="en-US" sz="3600" b="1" i="1" dirty="0" err="1">
                <a:solidFill>
                  <a:srgbClr val="0070C0"/>
                </a:solidFill>
                <a:latin typeface="Times New Roman" panose="02020603050405020304" pitchFamily="18" charset="0"/>
                <a:cs typeface="Times New Roman" panose="02020603050405020304" pitchFamily="18" charset="0"/>
              </a:rPr>
              <a:t>ình</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huống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truyện</a:t>
            </a:r>
            <a:endParaRPr lang="en-US" sz="3600" b="1" i="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AC42EFB-3CCA-4D9E-A4BF-998606557846}"/>
              </a:ext>
            </a:extLst>
          </p:cNvPr>
          <p:cNvSpPr txBox="1"/>
          <p:nvPr/>
        </p:nvSpPr>
        <p:spPr>
          <a:xfrm>
            <a:off x="5181599" y="1373627"/>
            <a:ext cx="6229350" cy="3970318"/>
          </a:xfrm>
          <a:prstGeom prst="rect">
            <a:avLst/>
          </a:prstGeom>
          <a:noFill/>
        </p:spPr>
        <p:txBody>
          <a:bodyPr wrap="square" rtlCol="0">
            <a:spAutoFit/>
          </a:bodyPr>
          <a:lstStyle/>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Tình</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huống</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truyện</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cái</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cớ</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nảy</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sinh</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sự</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Vai</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trò</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của</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tình</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huống</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truyện</a:t>
            </a:r>
            <a:endParaRPr lang="en-US" sz="2800" b="1" dirty="0">
              <a:solidFill>
                <a:srgbClr val="00B05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lộ</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Góp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a:t>
            </a:r>
          </a:p>
          <a:p>
            <a:endParaRPr lang="en-US" sz="2800" dirty="0"/>
          </a:p>
        </p:txBody>
      </p:sp>
      <p:pic>
        <p:nvPicPr>
          <p:cNvPr id="6" name="Picture 4" descr="Chữ người tử tù |">
            <a:extLst>
              <a:ext uri="{FF2B5EF4-FFF2-40B4-BE49-F238E27FC236}">
                <a16:creationId xmlns:a16="http://schemas.microsoft.com/office/drawing/2014/main" id="{BF314E82-DEE4-4661-ADE3-9CADD3C72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49" y="1808024"/>
            <a:ext cx="47625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iterate type="wd">
                                    <p:tmPct val="10000"/>
                                  </p:iterate>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6D4D539-3EEE-415B-9204-1F542629A586}"/>
              </a:ext>
            </a:extLst>
          </p:cNvPr>
          <p:cNvSpPr/>
          <p:nvPr/>
        </p:nvSpPr>
        <p:spPr>
          <a:xfrm>
            <a:off x="261938" y="628650"/>
            <a:ext cx="11668124" cy="5600700"/>
          </a:xfrm>
          <a:custGeom>
            <a:avLst/>
            <a:gdLst>
              <a:gd name="connsiteX0" fmla="*/ 2460690 w 10149746"/>
              <a:gd name="connsiteY0" fmla="*/ 171450 h 5036398"/>
              <a:gd name="connsiteX1" fmla="*/ 3418502 w 10149746"/>
              <a:gd name="connsiteY1" fmla="*/ 362606 h 5036398"/>
              <a:gd name="connsiteX2" fmla="*/ 3612071 w 10149746"/>
              <a:gd name="connsiteY2" fmla="*/ 454784 h 5036398"/>
              <a:gd name="connsiteX3" fmla="*/ 3475878 w 10149746"/>
              <a:gd name="connsiteY3" fmla="*/ 555459 h 5036398"/>
              <a:gd name="connsiteX4" fmla="*/ 2580416 w 10149746"/>
              <a:gd name="connsiteY4" fmla="*/ 2432474 h 5036398"/>
              <a:gd name="connsiteX5" fmla="*/ 3868195 w 10149746"/>
              <a:gd name="connsiteY5" fmla="*/ 4571362 h 5036398"/>
              <a:gd name="connsiteX6" fmla="*/ 3889725 w 10149746"/>
              <a:gd name="connsiteY6" fmla="*/ 4581614 h 5036398"/>
              <a:gd name="connsiteX7" fmla="*/ 3836485 w 10149746"/>
              <a:gd name="connsiteY7" fmla="*/ 4620970 h 5036398"/>
              <a:gd name="connsiteX8" fmla="*/ 2460690 w 10149746"/>
              <a:gd name="connsiteY8" fmla="*/ 5036398 h 5036398"/>
              <a:gd name="connsiteX9" fmla="*/ 0 w 10149746"/>
              <a:gd name="connsiteY9" fmla="*/ 2603924 h 5036398"/>
              <a:gd name="connsiteX10" fmla="*/ 2460690 w 10149746"/>
              <a:gd name="connsiteY10" fmla="*/ 171450 h 5036398"/>
              <a:gd name="connsiteX11" fmla="*/ 7689056 w 10149746"/>
              <a:gd name="connsiteY11" fmla="*/ 85725 h 5036398"/>
              <a:gd name="connsiteX12" fmla="*/ 10149746 w 10149746"/>
              <a:gd name="connsiteY12" fmla="*/ 2518199 h 5036398"/>
              <a:gd name="connsiteX13" fmla="*/ 7689056 w 10149746"/>
              <a:gd name="connsiteY13" fmla="*/ 4950673 h 5036398"/>
              <a:gd name="connsiteX14" fmla="*/ 6313261 w 10149746"/>
              <a:gd name="connsiteY14" fmla="*/ 4535245 h 5036398"/>
              <a:gd name="connsiteX15" fmla="*/ 6295733 w 10149746"/>
              <a:gd name="connsiteY15" fmla="*/ 4522288 h 5036398"/>
              <a:gd name="connsiteX16" fmla="*/ 6416902 w 10149746"/>
              <a:gd name="connsiteY16" fmla="*/ 4449520 h 5036398"/>
              <a:gd name="connsiteX17" fmla="*/ 7501796 w 10149746"/>
              <a:gd name="connsiteY17" fmla="*/ 2432474 h 5036398"/>
              <a:gd name="connsiteX18" fmla="*/ 6606334 w 10149746"/>
              <a:gd name="connsiteY18" fmla="*/ 555459 h 5036398"/>
              <a:gd name="connsiteX19" fmla="*/ 6434430 w 10149746"/>
              <a:gd name="connsiteY19" fmla="*/ 428386 h 5036398"/>
              <a:gd name="connsiteX20" fmla="*/ 6516145 w 10149746"/>
              <a:gd name="connsiteY20" fmla="*/ 379312 h 5036398"/>
              <a:gd name="connsiteX21" fmla="*/ 7689056 w 10149746"/>
              <a:gd name="connsiteY21" fmla="*/ 85725 h 5036398"/>
              <a:gd name="connsiteX22" fmla="*/ 5041106 w 10149746"/>
              <a:gd name="connsiteY22" fmla="*/ 0 h 5036398"/>
              <a:gd name="connsiteX23" fmla="*/ 6416902 w 10149746"/>
              <a:gd name="connsiteY23" fmla="*/ 415429 h 5036398"/>
              <a:gd name="connsiteX24" fmla="*/ 6434430 w 10149746"/>
              <a:gd name="connsiteY24" fmla="*/ 428386 h 5036398"/>
              <a:gd name="connsiteX25" fmla="*/ 6313261 w 10149746"/>
              <a:gd name="connsiteY25" fmla="*/ 501154 h 5036398"/>
              <a:gd name="connsiteX26" fmla="*/ 5228366 w 10149746"/>
              <a:gd name="connsiteY26" fmla="*/ 2518199 h 5036398"/>
              <a:gd name="connsiteX27" fmla="*/ 6123829 w 10149746"/>
              <a:gd name="connsiteY27" fmla="*/ 4395214 h 5036398"/>
              <a:gd name="connsiteX28" fmla="*/ 6295733 w 10149746"/>
              <a:gd name="connsiteY28" fmla="*/ 4522288 h 5036398"/>
              <a:gd name="connsiteX29" fmla="*/ 6214018 w 10149746"/>
              <a:gd name="connsiteY29" fmla="*/ 4571362 h 5036398"/>
              <a:gd name="connsiteX30" fmla="*/ 5041106 w 10149746"/>
              <a:gd name="connsiteY30" fmla="*/ 4864948 h 5036398"/>
              <a:gd name="connsiteX31" fmla="*/ 4083294 w 10149746"/>
              <a:gd name="connsiteY31" fmla="*/ 4673792 h 5036398"/>
              <a:gd name="connsiteX32" fmla="*/ 3889725 w 10149746"/>
              <a:gd name="connsiteY32" fmla="*/ 4581614 h 5036398"/>
              <a:gd name="connsiteX33" fmla="*/ 4025917 w 10149746"/>
              <a:gd name="connsiteY33" fmla="*/ 4480939 h 5036398"/>
              <a:gd name="connsiteX34" fmla="*/ 4921380 w 10149746"/>
              <a:gd name="connsiteY34" fmla="*/ 2603924 h 5036398"/>
              <a:gd name="connsiteX35" fmla="*/ 3633601 w 10149746"/>
              <a:gd name="connsiteY35" fmla="*/ 465037 h 5036398"/>
              <a:gd name="connsiteX36" fmla="*/ 3612071 w 10149746"/>
              <a:gd name="connsiteY36" fmla="*/ 454784 h 5036398"/>
              <a:gd name="connsiteX37" fmla="*/ 3665311 w 10149746"/>
              <a:gd name="connsiteY37" fmla="*/ 415429 h 5036398"/>
              <a:gd name="connsiteX38" fmla="*/ 5041106 w 10149746"/>
              <a:gd name="connsiteY38" fmla="*/ 0 h 50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9746" h="5036398">
                <a:moveTo>
                  <a:pt x="2460690" y="171450"/>
                </a:moveTo>
                <a:cubicBezTo>
                  <a:pt x="2800441" y="171450"/>
                  <a:pt x="3124109" y="239516"/>
                  <a:pt x="3418502" y="362606"/>
                </a:cubicBezTo>
                <a:lnTo>
                  <a:pt x="3612071" y="454784"/>
                </a:lnTo>
                <a:lnTo>
                  <a:pt x="3475878" y="555459"/>
                </a:lnTo>
                <a:cubicBezTo>
                  <a:pt x="2928997" y="1001611"/>
                  <a:pt x="2580416" y="1676802"/>
                  <a:pt x="2580416" y="2432474"/>
                </a:cubicBezTo>
                <a:cubicBezTo>
                  <a:pt x="2580416" y="3356074"/>
                  <a:pt x="3101136" y="4159448"/>
                  <a:pt x="3868195" y="4571362"/>
                </a:cubicBezTo>
                <a:lnTo>
                  <a:pt x="3889725" y="4581614"/>
                </a:lnTo>
                <a:lnTo>
                  <a:pt x="3836485" y="4620970"/>
                </a:lnTo>
                <a:cubicBezTo>
                  <a:pt x="3443757" y="4883250"/>
                  <a:pt x="2970316" y="5036398"/>
                  <a:pt x="2460690" y="5036398"/>
                </a:cubicBezTo>
                <a:cubicBezTo>
                  <a:pt x="1101688" y="5036398"/>
                  <a:pt x="0" y="3947342"/>
                  <a:pt x="0" y="2603924"/>
                </a:cubicBezTo>
                <a:cubicBezTo>
                  <a:pt x="0" y="1260506"/>
                  <a:pt x="1101688" y="171450"/>
                  <a:pt x="2460690" y="171450"/>
                </a:cubicBezTo>
                <a:close/>
                <a:moveTo>
                  <a:pt x="7689056" y="85725"/>
                </a:moveTo>
                <a:cubicBezTo>
                  <a:pt x="9048058" y="85725"/>
                  <a:pt x="10149746" y="1174781"/>
                  <a:pt x="10149746" y="2518199"/>
                </a:cubicBezTo>
                <a:cubicBezTo>
                  <a:pt x="10149746" y="3861617"/>
                  <a:pt x="9048058" y="4950673"/>
                  <a:pt x="7689056" y="4950673"/>
                </a:cubicBezTo>
                <a:cubicBezTo>
                  <a:pt x="7179431" y="4950673"/>
                  <a:pt x="6705990" y="4797525"/>
                  <a:pt x="6313261" y="4535245"/>
                </a:cubicBezTo>
                <a:lnTo>
                  <a:pt x="6295733" y="4522288"/>
                </a:lnTo>
                <a:lnTo>
                  <a:pt x="6416902" y="4449520"/>
                </a:lnTo>
                <a:cubicBezTo>
                  <a:pt x="7071449" y="4012387"/>
                  <a:pt x="7501796" y="3272111"/>
                  <a:pt x="7501796" y="2432474"/>
                </a:cubicBezTo>
                <a:cubicBezTo>
                  <a:pt x="7501796" y="1676802"/>
                  <a:pt x="7153215" y="1001611"/>
                  <a:pt x="6606334" y="555459"/>
                </a:cubicBezTo>
                <a:lnTo>
                  <a:pt x="6434430" y="428386"/>
                </a:lnTo>
                <a:lnTo>
                  <a:pt x="6516145" y="379312"/>
                </a:lnTo>
                <a:cubicBezTo>
                  <a:pt x="6864808" y="192078"/>
                  <a:pt x="7264368" y="85725"/>
                  <a:pt x="7689056" y="85725"/>
                </a:cubicBezTo>
                <a:close/>
                <a:moveTo>
                  <a:pt x="5041106" y="0"/>
                </a:moveTo>
                <a:cubicBezTo>
                  <a:pt x="5550732" y="0"/>
                  <a:pt x="6024173" y="153149"/>
                  <a:pt x="6416902" y="415429"/>
                </a:cubicBezTo>
                <a:lnTo>
                  <a:pt x="6434430" y="428386"/>
                </a:lnTo>
                <a:lnTo>
                  <a:pt x="6313261" y="501154"/>
                </a:lnTo>
                <a:cubicBezTo>
                  <a:pt x="5658713" y="938287"/>
                  <a:pt x="5228366" y="1678563"/>
                  <a:pt x="5228366" y="2518199"/>
                </a:cubicBezTo>
                <a:cubicBezTo>
                  <a:pt x="5228366" y="3273872"/>
                  <a:pt x="5576947" y="3949063"/>
                  <a:pt x="6123829" y="4395214"/>
                </a:cubicBezTo>
                <a:lnTo>
                  <a:pt x="6295733" y="4522288"/>
                </a:lnTo>
                <a:lnTo>
                  <a:pt x="6214018" y="4571362"/>
                </a:lnTo>
                <a:cubicBezTo>
                  <a:pt x="5865354" y="4758595"/>
                  <a:pt x="5465794" y="4864948"/>
                  <a:pt x="5041106" y="4864948"/>
                </a:cubicBezTo>
                <a:cubicBezTo>
                  <a:pt x="4701355" y="4864948"/>
                  <a:pt x="4377687" y="4796882"/>
                  <a:pt x="4083294" y="4673792"/>
                </a:cubicBezTo>
                <a:lnTo>
                  <a:pt x="3889725" y="4581614"/>
                </a:lnTo>
                <a:lnTo>
                  <a:pt x="4025917" y="4480939"/>
                </a:lnTo>
                <a:cubicBezTo>
                  <a:pt x="4572799" y="4034788"/>
                  <a:pt x="4921380" y="3359597"/>
                  <a:pt x="4921380" y="2603924"/>
                </a:cubicBezTo>
                <a:cubicBezTo>
                  <a:pt x="4921380" y="1680324"/>
                  <a:pt x="4400660" y="876950"/>
                  <a:pt x="3633601" y="465037"/>
                </a:cubicBezTo>
                <a:lnTo>
                  <a:pt x="3612071" y="454784"/>
                </a:lnTo>
                <a:lnTo>
                  <a:pt x="3665311" y="415429"/>
                </a:lnTo>
                <a:cubicBezTo>
                  <a:pt x="4058039" y="153149"/>
                  <a:pt x="4531480" y="0"/>
                  <a:pt x="5041106"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id="{4D7766C7-395F-4755-9F1A-13AE484CF56B}"/>
              </a:ext>
            </a:extLst>
          </p:cNvPr>
          <p:cNvSpPr txBox="1"/>
          <p:nvPr/>
        </p:nvSpPr>
        <p:spPr>
          <a:xfrm>
            <a:off x="5410200" y="628650"/>
            <a:ext cx="165735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2B9AB84D-132D-44BD-B9BD-B46DF1C0F08D}"/>
              </a:ext>
            </a:extLst>
          </p:cNvPr>
          <p:cNvSpPr txBox="1"/>
          <p:nvPr/>
        </p:nvSpPr>
        <p:spPr>
          <a:xfrm>
            <a:off x="5186362" y="5467350"/>
            <a:ext cx="210502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1356EFC6-7F0B-4695-9D27-7B479FC8CFDB}"/>
              </a:ext>
            </a:extLst>
          </p:cNvPr>
          <p:cNvSpPr txBox="1"/>
          <p:nvPr/>
        </p:nvSpPr>
        <p:spPr>
          <a:xfrm>
            <a:off x="8017668" y="5339150"/>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52CD1EC7-31FA-4692-8F62-08B8598A3689}"/>
              </a:ext>
            </a:extLst>
          </p:cNvPr>
          <p:cNvSpPr txBox="1"/>
          <p:nvPr/>
        </p:nvSpPr>
        <p:spPr>
          <a:xfrm>
            <a:off x="1188243" y="1288018"/>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Huấn</a:t>
            </a:r>
            <a:r>
              <a:rPr lang="en-US" sz="2400" b="1" dirty="0">
                <a:latin typeface="Times New Roman" panose="02020603050405020304" pitchFamily="18" charset="0"/>
                <a:cs typeface="Times New Roman" panose="02020603050405020304" pitchFamily="18" charset="0"/>
              </a:rPr>
              <a:t> Cao </a:t>
            </a:r>
          </a:p>
        </p:txBody>
      </p:sp>
      <p:sp>
        <p:nvSpPr>
          <p:cNvPr id="31" name="TextBox 30">
            <a:extLst>
              <a:ext uri="{FF2B5EF4-FFF2-40B4-BE49-F238E27FC236}">
                <a16:creationId xmlns:a16="http://schemas.microsoft.com/office/drawing/2014/main" id="{871E4B30-0FED-470B-852C-C8EF0E07E031}"/>
              </a:ext>
            </a:extLst>
          </p:cNvPr>
          <p:cNvSpPr txBox="1"/>
          <p:nvPr/>
        </p:nvSpPr>
        <p:spPr>
          <a:xfrm>
            <a:off x="8770143" y="92898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ngục</a:t>
            </a:r>
            <a:r>
              <a:rPr lang="en-US" sz="2400" b="1" dirty="0">
                <a:latin typeface="Times New Roman" panose="02020603050405020304" pitchFamily="18" charset="0"/>
                <a:cs typeface="Times New Roman" panose="02020603050405020304" pitchFamily="18" charset="0"/>
              </a:rPr>
              <a:t> </a:t>
            </a:r>
          </a:p>
        </p:txBody>
      </p:sp>
      <p:sp>
        <p:nvSpPr>
          <p:cNvPr id="33" name="TextBox 32">
            <a:extLst>
              <a:ext uri="{FF2B5EF4-FFF2-40B4-BE49-F238E27FC236}">
                <a16:creationId xmlns:a16="http://schemas.microsoft.com/office/drawing/2014/main" id="{276BB6C7-730F-4826-A14A-28C0D9206C7C}"/>
              </a:ext>
            </a:extLst>
          </p:cNvPr>
          <p:cNvSpPr txBox="1"/>
          <p:nvPr/>
        </p:nvSpPr>
        <p:spPr>
          <a:xfrm>
            <a:off x="1608533" y="541963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E58E4139-8C26-4D78-9050-E3CCCAE67F7F}"/>
              </a:ext>
            </a:extLst>
          </p:cNvPr>
          <p:cNvSpPr txBox="1"/>
          <p:nvPr/>
        </p:nvSpPr>
        <p:spPr>
          <a:xfrm>
            <a:off x="6653211" y="1518850"/>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39" name="TextBox 38">
            <a:extLst>
              <a:ext uri="{FF2B5EF4-FFF2-40B4-BE49-F238E27FC236}">
                <a16:creationId xmlns:a16="http://schemas.microsoft.com/office/drawing/2014/main" id="{B534FAE1-42EF-463F-AFE9-AAA064744B0F}"/>
              </a:ext>
            </a:extLst>
          </p:cNvPr>
          <p:cNvSpPr txBox="1"/>
          <p:nvPr/>
        </p:nvSpPr>
        <p:spPr>
          <a:xfrm>
            <a:off x="3537345" y="1578054"/>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40" name="TextBox 39">
            <a:extLst>
              <a:ext uri="{FF2B5EF4-FFF2-40B4-BE49-F238E27FC236}">
                <a16:creationId xmlns:a16="http://schemas.microsoft.com/office/drawing/2014/main" id="{56EB1397-DFCE-4DC6-A6DA-5859E868AC8C}"/>
              </a:ext>
            </a:extLst>
          </p:cNvPr>
          <p:cNvSpPr txBox="1"/>
          <p:nvPr/>
        </p:nvSpPr>
        <p:spPr>
          <a:xfrm>
            <a:off x="261938" y="72550"/>
            <a:ext cx="11668124" cy="523220"/>
          </a:xfrm>
          <a:prstGeom prst="rect">
            <a:avLst/>
          </a:prstGeom>
          <a:noFill/>
        </p:spPr>
        <p:txBody>
          <a:bodyPr wrap="square" rtlCol="0">
            <a:spAutoFit/>
          </a:bodyPr>
          <a:lstStyle/>
          <a:p>
            <a:r>
              <a:rPr lang="en-US" sz="2800" b="1" i="1" dirty="0" err="1">
                <a:solidFill>
                  <a:srgbClr val="0070C0"/>
                </a:solidFill>
                <a:latin typeface="Times New Roman" panose="02020603050405020304" pitchFamily="18" charset="0"/>
                <a:cs typeface="Times New Roman" panose="02020603050405020304" pitchFamily="18" charset="0"/>
              </a:rPr>
              <a:t>Dựa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vào</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câu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hỏi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phiếu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học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tập</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a:t>
            </a:r>
            <a:r>
              <a:rPr lang="en-US" sz="2800" b="1" i="1" dirty="0">
                <a:solidFill>
                  <a:srgbClr val="0070C0"/>
                </a:solidFill>
                <a:latin typeface="Times New Roman" panose="02020603050405020304" pitchFamily="18" charset="0"/>
                <a:cs typeface="Times New Roman" panose="02020603050405020304" pitchFamily="18" charset="0"/>
              </a:rPr>
              <a:t> 1 </a:t>
            </a:r>
            <a:r>
              <a:rPr lang="en-US" sz="2800" b="1" i="1" dirty="0" err="1">
                <a:solidFill>
                  <a:srgbClr val="0070C0"/>
                </a:solidFill>
                <a:latin typeface="Times New Roman" panose="02020603050405020304" pitchFamily="18" charset="0"/>
                <a:cs typeface="Times New Roman" panose="02020603050405020304" pitchFamily="18" charset="0"/>
              </a:rPr>
              <a:t>để</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điền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thông</a:t>
            </a:r>
            <a:r>
              <a:rPr lang="en-US" sz="2800" b="1" i="1" dirty="0">
                <a:solidFill>
                  <a:srgbClr val="0070C0"/>
                </a:solidFill>
                <a:latin typeface="Times New Roman" panose="02020603050405020304" pitchFamily="18" charset="0"/>
                <a:cs typeface="Times New Roman" panose="02020603050405020304" pitchFamily="18" charset="0"/>
              </a:rPr>
              <a:t> tin </a:t>
            </a:r>
            <a:r>
              <a:rPr lang="en-US" sz="2800" b="1" i="1" dirty="0" err="1">
                <a:solidFill>
                  <a:srgbClr val="0070C0"/>
                </a:solidFill>
                <a:latin typeface="Times New Roman" panose="02020603050405020304" pitchFamily="18" charset="0"/>
                <a:cs typeface="Times New Roman" panose="02020603050405020304" pitchFamily="18" charset="0"/>
              </a:rPr>
              <a:t>cần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thiết</a:t>
            </a:r>
            <a:r>
              <a:rPr lang="en-US" sz="2800" b="1" i="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2345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đối tượng, trong nhà, nhỏ, đang ngồi&#10;&#10;Mô tả được tạo tự động">
            <a:extLst>
              <a:ext uri="{FF2B5EF4-FFF2-40B4-BE49-F238E27FC236}">
                <a16:creationId xmlns:a16="http://schemas.microsoft.com/office/drawing/2014/main" id="{85A11C82-F626-441A-90D4-1C0700655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20" y="-290629"/>
            <a:ext cx="13308037" cy="7807569"/>
          </a:xfrm>
          <a:prstGeom prst="rect">
            <a:avLst/>
          </a:prstGeom>
        </p:spPr>
      </p:pic>
      <p:sp>
        <p:nvSpPr>
          <p:cNvPr id="2" name="Tiêu đề 1">
            <a:extLst>
              <a:ext uri="{FF2B5EF4-FFF2-40B4-BE49-F238E27FC236}">
                <a16:creationId xmlns:a16="http://schemas.microsoft.com/office/drawing/2014/main" id="{8C4F1932-25F9-4AFF-ADF9-CD6B684274BA}"/>
              </a:ext>
            </a:extLst>
          </p:cNvPr>
          <p:cNvSpPr>
            <a:spLocks noGrp="1"/>
          </p:cNvSpPr>
          <p:nvPr>
            <p:ph type="ctrTitle"/>
          </p:nvPr>
        </p:nvSpPr>
        <p:spPr>
          <a:xfrm>
            <a:off x="1523998" y="2235200"/>
            <a:ext cx="9144000" cy="2387600"/>
          </a:xfrm>
        </p:spPr>
        <p:txBody>
          <a:bodyPr>
            <a:noAutofit/>
          </a:bodyPr>
          <a:lstStyle/>
          <a:p>
            <a:r>
              <a:rPr lang="en-BZ" sz="7200" b="1" dirty="0">
                <a:effectLst>
                  <a:outerShdw blurRad="38100" dist="38100" dir="2700000" algn="tl">
                    <a:srgbClr val="000000">
                      <a:alpha val="43137"/>
                    </a:srgbClr>
                  </a:outerShdw>
                </a:effectLst>
                <a:latin typeface="UTM Ong Do Gia" panose="02040603050506020204" pitchFamily="18" charset="0"/>
              </a:rPr>
              <a:t>CHỮ NGƯỜI TỬ TÙ</a:t>
            </a:r>
            <a:r>
              <a:rPr lang="en-BZ" sz="7200" dirty="0">
                <a:latin typeface="UTM Ong Do Gia" panose="02040603050506020204" pitchFamily="18" charset="0"/>
              </a:rPr>
              <a:t/>
            </a:r>
            <a:br>
              <a:rPr lang="en-BZ" sz="7200" dirty="0">
                <a:latin typeface="UTM Ong Do Gia" panose="02040603050506020204" pitchFamily="18" charset="0"/>
              </a:rPr>
            </a:br>
            <a:r>
              <a:rPr lang="en-BZ" sz="7200" dirty="0">
                <a:latin typeface="UTM Ong Do Gia" panose="02040603050506020204" pitchFamily="18" charset="0"/>
              </a:rPr>
              <a:t>(</a:t>
            </a:r>
            <a:r>
              <a:rPr lang="en-BZ" sz="7200" i="1" dirty="0">
                <a:latin typeface="UTM Ong Do Gia" panose="02040603050506020204" pitchFamily="18" charset="0"/>
              </a:rPr>
              <a:t>Nguyễn </a:t>
            </a:r>
            <a:r>
              <a:rPr lang="en-BZ" sz="7200" i="1" dirty="0" err="1">
                <a:latin typeface="UTM Ong Do Gia" panose="02040603050506020204" pitchFamily="18" charset="0"/>
              </a:rPr>
              <a:t>Tuân</a:t>
            </a:r>
            <a:r>
              <a:rPr lang="en-BZ" sz="7200" dirty="0">
                <a:latin typeface="UTM Ong Do Gia" panose="02040603050506020204" pitchFamily="18" charset="0"/>
              </a:rPr>
              <a:t>)</a:t>
            </a:r>
          </a:p>
        </p:txBody>
      </p:sp>
    </p:spTree>
    <p:extLst>
      <p:ext uri="{BB962C8B-B14F-4D97-AF65-F5344CB8AC3E}">
        <p14:creationId xmlns:p14="http://schemas.microsoft.com/office/powerpoint/2010/main" val="24412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6D4D539-3EEE-415B-9204-1F542629A586}"/>
              </a:ext>
            </a:extLst>
          </p:cNvPr>
          <p:cNvSpPr/>
          <p:nvPr/>
        </p:nvSpPr>
        <p:spPr>
          <a:xfrm>
            <a:off x="261938" y="587151"/>
            <a:ext cx="11668124" cy="5600700"/>
          </a:xfrm>
          <a:custGeom>
            <a:avLst/>
            <a:gdLst>
              <a:gd name="connsiteX0" fmla="*/ 2460690 w 10149746"/>
              <a:gd name="connsiteY0" fmla="*/ 171450 h 5036398"/>
              <a:gd name="connsiteX1" fmla="*/ 3418502 w 10149746"/>
              <a:gd name="connsiteY1" fmla="*/ 362606 h 5036398"/>
              <a:gd name="connsiteX2" fmla="*/ 3612071 w 10149746"/>
              <a:gd name="connsiteY2" fmla="*/ 454784 h 5036398"/>
              <a:gd name="connsiteX3" fmla="*/ 3475878 w 10149746"/>
              <a:gd name="connsiteY3" fmla="*/ 555459 h 5036398"/>
              <a:gd name="connsiteX4" fmla="*/ 2580416 w 10149746"/>
              <a:gd name="connsiteY4" fmla="*/ 2432474 h 5036398"/>
              <a:gd name="connsiteX5" fmla="*/ 3868195 w 10149746"/>
              <a:gd name="connsiteY5" fmla="*/ 4571362 h 5036398"/>
              <a:gd name="connsiteX6" fmla="*/ 3889725 w 10149746"/>
              <a:gd name="connsiteY6" fmla="*/ 4581614 h 5036398"/>
              <a:gd name="connsiteX7" fmla="*/ 3836485 w 10149746"/>
              <a:gd name="connsiteY7" fmla="*/ 4620970 h 5036398"/>
              <a:gd name="connsiteX8" fmla="*/ 2460690 w 10149746"/>
              <a:gd name="connsiteY8" fmla="*/ 5036398 h 5036398"/>
              <a:gd name="connsiteX9" fmla="*/ 0 w 10149746"/>
              <a:gd name="connsiteY9" fmla="*/ 2603924 h 5036398"/>
              <a:gd name="connsiteX10" fmla="*/ 2460690 w 10149746"/>
              <a:gd name="connsiteY10" fmla="*/ 171450 h 5036398"/>
              <a:gd name="connsiteX11" fmla="*/ 7689056 w 10149746"/>
              <a:gd name="connsiteY11" fmla="*/ 85725 h 5036398"/>
              <a:gd name="connsiteX12" fmla="*/ 10149746 w 10149746"/>
              <a:gd name="connsiteY12" fmla="*/ 2518199 h 5036398"/>
              <a:gd name="connsiteX13" fmla="*/ 7689056 w 10149746"/>
              <a:gd name="connsiteY13" fmla="*/ 4950673 h 5036398"/>
              <a:gd name="connsiteX14" fmla="*/ 6313261 w 10149746"/>
              <a:gd name="connsiteY14" fmla="*/ 4535245 h 5036398"/>
              <a:gd name="connsiteX15" fmla="*/ 6295733 w 10149746"/>
              <a:gd name="connsiteY15" fmla="*/ 4522288 h 5036398"/>
              <a:gd name="connsiteX16" fmla="*/ 6416902 w 10149746"/>
              <a:gd name="connsiteY16" fmla="*/ 4449520 h 5036398"/>
              <a:gd name="connsiteX17" fmla="*/ 7501796 w 10149746"/>
              <a:gd name="connsiteY17" fmla="*/ 2432474 h 5036398"/>
              <a:gd name="connsiteX18" fmla="*/ 6606334 w 10149746"/>
              <a:gd name="connsiteY18" fmla="*/ 555459 h 5036398"/>
              <a:gd name="connsiteX19" fmla="*/ 6434430 w 10149746"/>
              <a:gd name="connsiteY19" fmla="*/ 428386 h 5036398"/>
              <a:gd name="connsiteX20" fmla="*/ 6516145 w 10149746"/>
              <a:gd name="connsiteY20" fmla="*/ 379312 h 5036398"/>
              <a:gd name="connsiteX21" fmla="*/ 7689056 w 10149746"/>
              <a:gd name="connsiteY21" fmla="*/ 85725 h 5036398"/>
              <a:gd name="connsiteX22" fmla="*/ 5041106 w 10149746"/>
              <a:gd name="connsiteY22" fmla="*/ 0 h 5036398"/>
              <a:gd name="connsiteX23" fmla="*/ 6416902 w 10149746"/>
              <a:gd name="connsiteY23" fmla="*/ 415429 h 5036398"/>
              <a:gd name="connsiteX24" fmla="*/ 6434430 w 10149746"/>
              <a:gd name="connsiteY24" fmla="*/ 428386 h 5036398"/>
              <a:gd name="connsiteX25" fmla="*/ 6313261 w 10149746"/>
              <a:gd name="connsiteY25" fmla="*/ 501154 h 5036398"/>
              <a:gd name="connsiteX26" fmla="*/ 5228366 w 10149746"/>
              <a:gd name="connsiteY26" fmla="*/ 2518199 h 5036398"/>
              <a:gd name="connsiteX27" fmla="*/ 6123829 w 10149746"/>
              <a:gd name="connsiteY27" fmla="*/ 4395214 h 5036398"/>
              <a:gd name="connsiteX28" fmla="*/ 6295733 w 10149746"/>
              <a:gd name="connsiteY28" fmla="*/ 4522288 h 5036398"/>
              <a:gd name="connsiteX29" fmla="*/ 6214018 w 10149746"/>
              <a:gd name="connsiteY29" fmla="*/ 4571362 h 5036398"/>
              <a:gd name="connsiteX30" fmla="*/ 5041106 w 10149746"/>
              <a:gd name="connsiteY30" fmla="*/ 4864948 h 5036398"/>
              <a:gd name="connsiteX31" fmla="*/ 4083294 w 10149746"/>
              <a:gd name="connsiteY31" fmla="*/ 4673792 h 5036398"/>
              <a:gd name="connsiteX32" fmla="*/ 3889725 w 10149746"/>
              <a:gd name="connsiteY32" fmla="*/ 4581614 h 5036398"/>
              <a:gd name="connsiteX33" fmla="*/ 4025917 w 10149746"/>
              <a:gd name="connsiteY33" fmla="*/ 4480939 h 5036398"/>
              <a:gd name="connsiteX34" fmla="*/ 4921380 w 10149746"/>
              <a:gd name="connsiteY34" fmla="*/ 2603924 h 5036398"/>
              <a:gd name="connsiteX35" fmla="*/ 3633601 w 10149746"/>
              <a:gd name="connsiteY35" fmla="*/ 465037 h 5036398"/>
              <a:gd name="connsiteX36" fmla="*/ 3612071 w 10149746"/>
              <a:gd name="connsiteY36" fmla="*/ 454784 h 5036398"/>
              <a:gd name="connsiteX37" fmla="*/ 3665311 w 10149746"/>
              <a:gd name="connsiteY37" fmla="*/ 415429 h 5036398"/>
              <a:gd name="connsiteX38" fmla="*/ 5041106 w 10149746"/>
              <a:gd name="connsiteY38" fmla="*/ 0 h 50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9746" h="5036398">
                <a:moveTo>
                  <a:pt x="2460690" y="171450"/>
                </a:moveTo>
                <a:cubicBezTo>
                  <a:pt x="2800441" y="171450"/>
                  <a:pt x="3124109" y="239516"/>
                  <a:pt x="3418502" y="362606"/>
                </a:cubicBezTo>
                <a:lnTo>
                  <a:pt x="3612071" y="454784"/>
                </a:lnTo>
                <a:lnTo>
                  <a:pt x="3475878" y="555459"/>
                </a:lnTo>
                <a:cubicBezTo>
                  <a:pt x="2928997" y="1001611"/>
                  <a:pt x="2580416" y="1676802"/>
                  <a:pt x="2580416" y="2432474"/>
                </a:cubicBezTo>
                <a:cubicBezTo>
                  <a:pt x="2580416" y="3356074"/>
                  <a:pt x="3101136" y="4159448"/>
                  <a:pt x="3868195" y="4571362"/>
                </a:cubicBezTo>
                <a:lnTo>
                  <a:pt x="3889725" y="4581614"/>
                </a:lnTo>
                <a:lnTo>
                  <a:pt x="3836485" y="4620970"/>
                </a:lnTo>
                <a:cubicBezTo>
                  <a:pt x="3443757" y="4883250"/>
                  <a:pt x="2970316" y="5036398"/>
                  <a:pt x="2460690" y="5036398"/>
                </a:cubicBezTo>
                <a:cubicBezTo>
                  <a:pt x="1101688" y="5036398"/>
                  <a:pt x="0" y="3947342"/>
                  <a:pt x="0" y="2603924"/>
                </a:cubicBezTo>
                <a:cubicBezTo>
                  <a:pt x="0" y="1260506"/>
                  <a:pt x="1101688" y="171450"/>
                  <a:pt x="2460690" y="171450"/>
                </a:cubicBezTo>
                <a:close/>
                <a:moveTo>
                  <a:pt x="7689056" y="85725"/>
                </a:moveTo>
                <a:cubicBezTo>
                  <a:pt x="9048058" y="85725"/>
                  <a:pt x="10149746" y="1174781"/>
                  <a:pt x="10149746" y="2518199"/>
                </a:cubicBezTo>
                <a:cubicBezTo>
                  <a:pt x="10149746" y="3861617"/>
                  <a:pt x="9048058" y="4950673"/>
                  <a:pt x="7689056" y="4950673"/>
                </a:cubicBezTo>
                <a:cubicBezTo>
                  <a:pt x="7179431" y="4950673"/>
                  <a:pt x="6705990" y="4797525"/>
                  <a:pt x="6313261" y="4535245"/>
                </a:cubicBezTo>
                <a:lnTo>
                  <a:pt x="6295733" y="4522288"/>
                </a:lnTo>
                <a:lnTo>
                  <a:pt x="6416902" y="4449520"/>
                </a:lnTo>
                <a:cubicBezTo>
                  <a:pt x="7071449" y="4012387"/>
                  <a:pt x="7501796" y="3272111"/>
                  <a:pt x="7501796" y="2432474"/>
                </a:cubicBezTo>
                <a:cubicBezTo>
                  <a:pt x="7501796" y="1676802"/>
                  <a:pt x="7153215" y="1001611"/>
                  <a:pt x="6606334" y="555459"/>
                </a:cubicBezTo>
                <a:lnTo>
                  <a:pt x="6434430" y="428386"/>
                </a:lnTo>
                <a:lnTo>
                  <a:pt x="6516145" y="379312"/>
                </a:lnTo>
                <a:cubicBezTo>
                  <a:pt x="6864808" y="192078"/>
                  <a:pt x="7264368" y="85725"/>
                  <a:pt x="7689056" y="85725"/>
                </a:cubicBezTo>
                <a:close/>
                <a:moveTo>
                  <a:pt x="5041106" y="0"/>
                </a:moveTo>
                <a:cubicBezTo>
                  <a:pt x="5550732" y="0"/>
                  <a:pt x="6024173" y="153149"/>
                  <a:pt x="6416902" y="415429"/>
                </a:cubicBezTo>
                <a:lnTo>
                  <a:pt x="6434430" y="428386"/>
                </a:lnTo>
                <a:lnTo>
                  <a:pt x="6313261" y="501154"/>
                </a:lnTo>
                <a:cubicBezTo>
                  <a:pt x="5658713" y="938287"/>
                  <a:pt x="5228366" y="1678563"/>
                  <a:pt x="5228366" y="2518199"/>
                </a:cubicBezTo>
                <a:cubicBezTo>
                  <a:pt x="5228366" y="3273872"/>
                  <a:pt x="5576947" y="3949063"/>
                  <a:pt x="6123829" y="4395214"/>
                </a:cubicBezTo>
                <a:lnTo>
                  <a:pt x="6295733" y="4522288"/>
                </a:lnTo>
                <a:lnTo>
                  <a:pt x="6214018" y="4571362"/>
                </a:lnTo>
                <a:cubicBezTo>
                  <a:pt x="5865354" y="4758595"/>
                  <a:pt x="5465794" y="4864948"/>
                  <a:pt x="5041106" y="4864948"/>
                </a:cubicBezTo>
                <a:cubicBezTo>
                  <a:pt x="4701355" y="4864948"/>
                  <a:pt x="4377687" y="4796882"/>
                  <a:pt x="4083294" y="4673792"/>
                </a:cubicBezTo>
                <a:lnTo>
                  <a:pt x="3889725" y="4581614"/>
                </a:lnTo>
                <a:lnTo>
                  <a:pt x="4025917" y="4480939"/>
                </a:lnTo>
                <a:cubicBezTo>
                  <a:pt x="4572799" y="4034788"/>
                  <a:pt x="4921380" y="3359597"/>
                  <a:pt x="4921380" y="2603924"/>
                </a:cubicBezTo>
                <a:cubicBezTo>
                  <a:pt x="4921380" y="1680324"/>
                  <a:pt x="4400660" y="876950"/>
                  <a:pt x="3633601" y="465037"/>
                </a:cubicBezTo>
                <a:lnTo>
                  <a:pt x="3612071" y="454784"/>
                </a:lnTo>
                <a:lnTo>
                  <a:pt x="3665311" y="415429"/>
                </a:lnTo>
                <a:cubicBezTo>
                  <a:pt x="4058039" y="153149"/>
                  <a:pt x="4531480" y="0"/>
                  <a:pt x="5041106"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id="{4D7766C7-395F-4755-9F1A-13AE484CF56B}"/>
              </a:ext>
            </a:extLst>
          </p:cNvPr>
          <p:cNvSpPr txBox="1"/>
          <p:nvPr/>
        </p:nvSpPr>
        <p:spPr>
          <a:xfrm>
            <a:off x="5410200" y="628650"/>
            <a:ext cx="165735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2B9AB84D-132D-44BD-B9BD-B46DF1C0F08D}"/>
              </a:ext>
            </a:extLst>
          </p:cNvPr>
          <p:cNvSpPr txBox="1"/>
          <p:nvPr/>
        </p:nvSpPr>
        <p:spPr>
          <a:xfrm>
            <a:off x="5186362" y="5467350"/>
            <a:ext cx="210502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1356EFC6-7F0B-4695-9D27-7B479FC8CFDB}"/>
              </a:ext>
            </a:extLst>
          </p:cNvPr>
          <p:cNvSpPr txBox="1"/>
          <p:nvPr/>
        </p:nvSpPr>
        <p:spPr>
          <a:xfrm>
            <a:off x="8017668" y="5339150"/>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52CD1EC7-31FA-4692-8F62-08B8598A3689}"/>
              </a:ext>
            </a:extLst>
          </p:cNvPr>
          <p:cNvSpPr txBox="1"/>
          <p:nvPr/>
        </p:nvSpPr>
        <p:spPr>
          <a:xfrm>
            <a:off x="1188243" y="1288018"/>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Huấn</a:t>
            </a:r>
            <a:r>
              <a:rPr lang="en-US" sz="2400" b="1" dirty="0">
                <a:latin typeface="Times New Roman" panose="02020603050405020304" pitchFamily="18" charset="0"/>
                <a:cs typeface="Times New Roman" panose="02020603050405020304" pitchFamily="18" charset="0"/>
              </a:rPr>
              <a:t> Cao </a:t>
            </a:r>
          </a:p>
        </p:txBody>
      </p:sp>
      <p:sp>
        <p:nvSpPr>
          <p:cNvPr id="31" name="TextBox 30">
            <a:extLst>
              <a:ext uri="{FF2B5EF4-FFF2-40B4-BE49-F238E27FC236}">
                <a16:creationId xmlns:a16="http://schemas.microsoft.com/office/drawing/2014/main" id="{871E4B30-0FED-470B-852C-C8EF0E07E031}"/>
              </a:ext>
            </a:extLst>
          </p:cNvPr>
          <p:cNvSpPr txBox="1"/>
          <p:nvPr/>
        </p:nvSpPr>
        <p:spPr>
          <a:xfrm>
            <a:off x="8770143" y="92898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ngục</a:t>
            </a:r>
            <a:r>
              <a:rPr lang="en-US" sz="2400" b="1" dirty="0">
                <a:latin typeface="Times New Roman" panose="02020603050405020304" pitchFamily="18" charset="0"/>
                <a:cs typeface="Times New Roman" panose="02020603050405020304" pitchFamily="18" charset="0"/>
              </a:rPr>
              <a:t> </a:t>
            </a:r>
          </a:p>
        </p:txBody>
      </p:sp>
      <p:sp>
        <p:nvSpPr>
          <p:cNvPr id="33" name="TextBox 32">
            <a:extLst>
              <a:ext uri="{FF2B5EF4-FFF2-40B4-BE49-F238E27FC236}">
                <a16:creationId xmlns:a16="http://schemas.microsoft.com/office/drawing/2014/main" id="{276BB6C7-730F-4826-A14A-28C0D9206C7C}"/>
              </a:ext>
            </a:extLst>
          </p:cNvPr>
          <p:cNvSpPr txBox="1"/>
          <p:nvPr/>
        </p:nvSpPr>
        <p:spPr>
          <a:xfrm>
            <a:off x="1608533" y="541963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E58E4139-8C26-4D78-9050-E3CCCAE67F7F}"/>
              </a:ext>
            </a:extLst>
          </p:cNvPr>
          <p:cNvSpPr txBox="1"/>
          <p:nvPr/>
        </p:nvSpPr>
        <p:spPr>
          <a:xfrm>
            <a:off x="6899675" y="1586657"/>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39" name="TextBox 38">
            <a:extLst>
              <a:ext uri="{FF2B5EF4-FFF2-40B4-BE49-F238E27FC236}">
                <a16:creationId xmlns:a16="http://schemas.microsoft.com/office/drawing/2014/main" id="{B534FAE1-42EF-463F-AFE9-AAA064744B0F}"/>
              </a:ext>
            </a:extLst>
          </p:cNvPr>
          <p:cNvSpPr txBox="1"/>
          <p:nvPr/>
        </p:nvSpPr>
        <p:spPr>
          <a:xfrm>
            <a:off x="3655218" y="1678795"/>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40" name="TextBox 39">
            <a:extLst>
              <a:ext uri="{FF2B5EF4-FFF2-40B4-BE49-F238E27FC236}">
                <a16:creationId xmlns:a16="http://schemas.microsoft.com/office/drawing/2014/main" id="{56EB1397-DFCE-4DC6-A6DA-5859E868AC8C}"/>
              </a:ext>
            </a:extLst>
          </p:cNvPr>
          <p:cNvSpPr txBox="1"/>
          <p:nvPr/>
        </p:nvSpPr>
        <p:spPr>
          <a:xfrm>
            <a:off x="261938" y="72550"/>
            <a:ext cx="11668124" cy="523220"/>
          </a:xfrm>
          <a:prstGeom prst="rect">
            <a:avLst/>
          </a:prstGeom>
          <a:noFill/>
        </p:spPr>
        <p:txBody>
          <a:bodyPr wrap="square" rtlCol="0">
            <a:spAutoFit/>
          </a:bodyPr>
          <a:lstStyle/>
          <a:p>
            <a:r>
              <a:rPr lang="en-US" sz="2800" b="1" i="1" dirty="0" err="1">
                <a:solidFill>
                  <a:srgbClr val="0070C0"/>
                </a:solidFill>
                <a:latin typeface="Times New Roman" panose="02020603050405020304" pitchFamily="18" charset="0"/>
                <a:cs typeface="Times New Roman" panose="02020603050405020304" pitchFamily="18" charset="0"/>
              </a:rPr>
              <a:t>Dựa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vào</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câu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hỏi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phiếu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học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tập</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a:t>
            </a:r>
            <a:r>
              <a:rPr lang="en-US" sz="2800" b="1" i="1" dirty="0">
                <a:solidFill>
                  <a:srgbClr val="0070C0"/>
                </a:solidFill>
                <a:latin typeface="Times New Roman" panose="02020603050405020304" pitchFamily="18" charset="0"/>
                <a:cs typeface="Times New Roman" panose="02020603050405020304" pitchFamily="18" charset="0"/>
              </a:rPr>
              <a:t> 1 </a:t>
            </a:r>
            <a:r>
              <a:rPr lang="en-US" sz="2800" b="1" i="1" dirty="0" err="1">
                <a:solidFill>
                  <a:srgbClr val="0070C0"/>
                </a:solidFill>
                <a:latin typeface="Times New Roman" panose="02020603050405020304" pitchFamily="18" charset="0"/>
                <a:cs typeface="Times New Roman" panose="02020603050405020304" pitchFamily="18" charset="0"/>
              </a:rPr>
              <a:t>để</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điền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thông</a:t>
            </a:r>
            <a:r>
              <a:rPr lang="en-US" sz="2800" b="1" i="1" dirty="0">
                <a:solidFill>
                  <a:srgbClr val="0070C0"/>
                </a:solidFill>
                <a:latin typeface="Times New Roman" panose="02020603050405020304" pitchFamily="18" charset="0"/>
                <a:cs typeface="Times New Roman" panose="02020603050405020304" pitchFamily="18" charset="0"/>
              </a:rPr>
              <a:t> tin </a:t>
            </a:r>
            <a:r>
              <a:rPr lang="en-US" sz="2800" b="1" i="1" dirty="0" err="1">
                <a:solidFill>
                  <a:srgbClr val="0070C0"/>
                </a:solidFill>
                <a:latin typeface="Times New Roman" panose="02020603050405020304" pitchFamily="18" charset="0"/>
                <a:cs typeface="Times New Roman" panose="02020603050405020304" pitchFamily="18" charset="0"/>
              </a:rPr>
              <a:t>cần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thiết</a:t>
            </a:r>
            <a:r>
              <a:rPr lang="en-US" sz="2800" b="1" i="1" dirty="0">
                <a:solidFill>
                  <a:srgbClr val="0070C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ED4B6A14-A254-4D25-88E1-DF60B5F1DBF9}"/>
              </a:ext>
            </a:extLst>
          </p:cNvPr>
          <p:cNvSpPr txBox="1"/>
          <p:nvPr/>
        </p:nvSpPr>
        <p:spPr>
          <a:xfrm>
            <a:off x="5549502" y="4877485"/>
            <a:ext cx="2105025"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tù</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B6AC7E1-9430-4C69-A687-80E549A52285}"/>
              </a:ext>
            </a:extLst>
          </p:cNvPr>
          <p:cNvSpPr txBox="1"/>
          <p:nvPr/>
        </p:nvSpPr>
        <p:spPr>
          <a:xfrm>
            <a:off x="5426869" y="932539"/>
            <a:ext cx="1754981" cy="1384995"/>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ra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6D890A20-D1A4-4FA4-B626-E0C996239CC2}"/>
              </a:ext>
            </a:extLst>
          </p:cNvPr>
          <p:cNvSpPr txBox="1"/>
          <p:nvPr/>
        </p:nvSpPr>
        <p:spPr>
          <a:xfrm>
            <a:off x="796528" y="2071394"/>
            <a:ext cx="2540794" cy="2677656"/>
          </a:xfrm>
          <a:prstGeom prst="rect">
            <a:avLst/>
          </a:prstGeom>
          <a:noFill/>
        </p:spPr>
        <p:txBody>
          <a:bodyPr wrap="square" rtlCol="0">
            <a:spAutoFit/>
          </a:bodyPr>
          <a:lstStyle/>
          <a:p>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người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cầm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đầu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cuộc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khởi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nghĩa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chống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lại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triều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bị</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bắt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bị</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xử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án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chém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tù</a:t>
            </a:r>
            <a:r>
              <a:rPr lang="en-US" sz="2800" b="1" i="1" dirty="0">
                <a:solidFill>
                  <a:srgbClr val="FF0000"/>
                </a:solidFill>
                <a:effectLst/>
                <a:latin typeface="Times New Roman" panose="02020603050405020304" pitchFamily="18" charset="0"/>
                <a:ea typeface="Times New Roman" panose="02020603050405020304" pitchFamily="18" charset="0"/>
              </a:rPr>
              <a:t> </a:t>
            </a:r>
            <a:endParaRPr lang="en-US" sz="2800" b="1" i="1" dirty="0">
              <a:solidFill>
                <a:srgbClr val="FF0000"/>
              </a:solidFill>
            </a:endParaRPr>
          </a:p>
        </p:txBody>
      </p:sp>
      <p:sp>
        <p:nvSpPr>
          <p:cNvPr id="5" name="TextBox 4">
            <a:extLst>
              <a:ext uri="{FF2B5EF4-FFF2-40B4-BE49-F238E27FC236}">
                <a16:creationId xmlns:a16="http://schemas.microsoft.com/office/drawing/2014/main" id="{86EAE715-430C-43C1-B6D4-270D0446B813}"/>
              </a:ext>
            </a:extLst>
          </p:cNvPr>
          <p:cNvSpPr txBox="1"/>
          <p:nvPr/>
        </p:nvSpPr>
        <p:spPr>
          <a:xfrm>
            <a:off x="8852295" y="1741363"/>
            <a:ext cx="2757981" cy="3293209"/>
          </a:xfrm>
          <a:prstGeom prst="rect">
            <a:avLst/>
          </a:prstGeom>
          <a:noFill/>
        </p:spPr>
        <p:txBody>
          <a:bodyPr wrap="square" rtlCol="0">
            <a:spAutoFit/>
          </a:bodyPr>
          <a:lstStyle/>
          <a:p>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quan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lại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tay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sai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triều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mục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nát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tiếp</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quản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Huấn</a:t>
            </a:r>
            <a:r>
              <a:rPr lang="en-US" sz="2800" b="1" i="1" dirty="0">
                <a:solidFill>
                  <a:srgbClr val="FF0000"/>
                </a:solidFill>
                <a:effectLst/>
                <a:latin typeface="Times New Roman" panose="02020603050405020304" pitchFamily="18" charset="0"/>
                <a:ea typeface="Times New Roman" panose="02020603050405020304" pitchFamily="18" charset="0"/>
              </a:rPr>
              <a:t> Cao </a:t>
            </a:r>
            <a:r>
              <a:rPr lang="en-US" sz="2800" b="1" i="1" dirty="0" err="1">
                <a:solidFill>
                  <a:srgbClr val="FF0000"/>
                </a:solidFill>
                <a:effectLst/>
                <a:latin typeface="Times New Roman" panose="02020603050405020304" pitchFamily="18" charset="0"/>
                <a:ea typeface="Times New Roman" panose="02020603050405020304" pitchFamily="18" charset="0"/>
              </a:rPr>
              <a:t>trong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những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ngày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cuối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cùng</a:t>
            </a:r>
            <a:endParaRPr lang="en-US" sz="2800" b="1" i="1" dirty="0">
              <a:solidFill>
                <a:srgbClr val="FF0000"/>
              </a:solidFill>
              <a:effectLst/>
              <a:latin typeface="Times New Roman" panose="02020603050405020304" pitchFamily="18" charset="0"/>
              <a:ea typeface="Times New Roman" panose="02020603050405020304" pitchFamily="18" charset="0"/>
            </a:endParaRPr>
          </a:p>
          <a:p>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A5665E-6BC1-4100-BCEB-9E972ABCF43D}"/>
              </a:ext>
            </a:extLst>
          </p:cNvPr>
          <p:cNvSpPr txBox="1"/>
          <p:nvPr/>
        </p:nvSpPr>
        <p:spPr>
          <a:xfrm>
            <a:off x="3624270" y="2382228"/>
            <a:ext cx="1780117" cy="2246769"/>
          </a:xfrm>
          <a:prstGeom prst="rect">
            <a:avLst/>
          </a:prstGeom>
          <a:noFill/>
        </p:spPr>
        <p:txBody>
          <a:bodyPr wrap="square" rtlCol="0">
            <a:spAutoFit/>
          </a:bodyPr>
          <a:lstStyle/>
          <a:p>
            <a:r>
              <a:rPr lang="en-US" sz="2800" b="1" i="1" dirty="0" err="1">
                <a:solidFill>
                  <a:srgbClr val="00B050"/>
                </a:solidFill>
                <a:effectLst/>
                <a:latin typeface="Times New Roman" panose="02020603050405020304" pitchFamily="18" charset="0"/>
                <a:ea typeface="Times New Roman" panose="02020603050405020304" pitchFamily="18" charset="0"/>
              </a:rPr>
              <a:t>Là</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người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có</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tài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viết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chữ</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rất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nhanh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và</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đẹp</a:t>
            </a:r>
            <a:endParaRPr lang="en-US" sz="2800" b="1" i="1" dirty="0">
              <a:solidFill>
                <a:srgbClr val="00B050"/>
              </a:solidFill>
            </a:endParaRPr>
          </a:p>
        </p:txBody>
      </p:sp>
      <p:sp>
        <p:nvSpPr>
          <p:cNvPr id="7" name="TextBox 6">
            <a:extLst>
              <a:ext uri="{FF2B5EF4-FFF2-40B4-BE49-F238E27FC236}">
                <a16:creationId xmlns:a16="http://schemas.microsoft.com/office/drawing/2014/main" id="{DFD743D8-5506-4C20-838A-24D501915D48}"/>
              </a:ext>
            </a:extLst>
          </p:cNvPr>
          <p:cNvSpPr txBox="1"/>
          <p:nvPr/>
        </p:nvSpPr>
        <p:spPr>
          <a:xfrm>
            <a:off x="6692643" y="2221427"/>
            <a:ext cx="2105024" cy="2677656"/>
          </a:xfrm>
          <a:prstGeom prst="rect">
            <a:avLst/>
          </a:prstGeom>
          <a:noFill/>
        </p:spPr>
        <p:txBody>
          <a:bodyPr wrap="square" rtlCol="0">
            <a:spAutoFit/>
          </a:bodyPr>
          <a:lstStyle/>
          <a:p>
            <a:r>
              <a:rPr lang="en-US" sz="2800" b="1" i="1" dirty="0" err="1">
                <a:solidFill>
                  <a:srgbClr val="00B050"/>
                </a:solidFill>
                <a:effectLst/>
                <a:latin typeface="Times New Roman" panose="02020603050405020304" pitchFamily="18" charset="0"/>
                <a:ea typeface="Times New Roman" panose="02020603050405020304" pitchFamily="18" charset="0"/>
              </a:rPr>
              <a:t>yêu</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thích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đặc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biệt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với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cái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đẹp</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ao</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ước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có</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được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chữ</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Huấn</a:t>
            </a:r>
            <a:r>
              <a:rPr lang="en-US" sz="2800" b="1" i="1" dirty="0">
                <a:solidFill>
                  <a:srgbClr val="00B050"/>
                </a:solidFill>
                <a:effectLst/>
                <a:latin typeface="Times New Roman" panose="02020603050405020304" pitchFamily="18" charset="0"/>
                <a:ea typeface="Times New Roman" panose="02020603050405020304" pitchFamily="18" charset="0"/>
              </a:rPr>
              <a:t> Cao</a:t>
            </a:r>
            <a:endParaRPr lang="en-US" sz="2800" b="1" i="1" dirty="0">
              <a:solidFill>
                <a:srgbClr val="00B050"/>
              </a:solidFill>
            </a:endParaRPr>
          </a:p>
        </p:txBody>
      </p:sp>
      <p:sp>
        <p:nvSpPr>
          <p:cNvPr id="8" name="TextBox 7">
            <a:extLst>
              <a:ext uri="{FF2B5EF4-FFF2-40B4-BE49-F238E27FC236}">
                <a16:creationId xmlns:a16="http://schemas.microsoft.com/office/drawing/2014/main" id="{AFDD2F35-FBE9-4262-ACB4-2C35432E6F8F}"/>
              </a:ext>
            </a:extLst>
          </p:cNvPr>
          <p:cNvSpPr txBox="1"/>
          <p:nvPr/>
        </p:nvSpPr>
        <p:spPr>
          <a:xfrm>
            <a:off x="544010" y="6187851"/>
            <a:ext cx="11386052" cy="954107"/>
          </a:xfrm>
          <a:prstGeom prst="rect">
            <a:avLst/>
          </a:prstGeom>
          <a:noFill/>
        </p:spPr>
        <p:txBody>
          <a:bodyPr wrap="square" rtlCol="0">
            <a:spAutoFit/>
          </a:bodyPr>
          <a:lstStyle/>
          <a:p>
            <a:r>
              <a:rPr lang="en-US" sz="2800" b="1" i="1" dirty="0">
                <a:solidFill>
                  <a:srgbClr val="00B050"/>
                </a:solidFill>
                <a:effectLst/>
                <a:latin typeface="Times New Roman" panose="02020603050405020304" pitchFamily="18" charset="0"/>
                <a:ea typeface="Times New Roman" panose="02020603050405020304" pitchFamily="18" charset="0"/>
              </a:rPr>
              <a:t>=&gt;</a:t>
            </a:r>
            <a:r>
              <a:rPr lang="en-US" sz="2800" b="1" i="1" dirty="0" err="1">
                <a:solidFill>
                  <a:srgbClr val="00B050"/>
                </a:solidFill>
                <a:effectLst/>
                <a:latin typeface="Times New Roman" panose="02020603050405020304" pitchFamily="18" charset="0"/>
                <a:ea typeface="Times New Roman" panose="02020603050405020304" pitchFamily="18" charset="0"/>
              </a:rPr>
              <a:t>Góp</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phần</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tô</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đậm</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tính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chất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éo</a:t>
            </a:r>
            <a:r>
              <a:rPr lang="en-US" sz="2800" b="1" i="1" dirty="0">
                <a:solidFill>
                  <a:srgbClr val="00B050"/>
                </a:solidFill>
                <a:effectLst/>
                <a:latin typeface="Times New Roman" panose="02020603050405020304" pitchFamily="18" charset="0"/>
                <a:ea typeface="Times New Roman" panose="02020603050405020304" pitchFamily="18" charset="0"/>
              </a:rPr>
              <a:t> le, </a:t>
            </a:r>
            <a:r>
              <a:rPr lang="en-US" sz="2800" b="1" i="1" dirty="0" err="1">
                <a:solidFill>
                  <a:srgbClr val="00B050"/>
                </a:solidFill>
                <a:effectLst/>
                <a:latin typeface="Times New Roman" panose="02020603050405020304" pitchFamily="18" charset="0"/>
                <a:ea typeface="Times New Roman" panose="02020603050405020304" pitchFamily="18" charset="0"/>
              </a:rPr>
              <a:t>oái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oăm</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cho</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tình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huống</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truyện</a:t>
            </a:r>
            <a:r>
              <a:rPr lang="en-US" sz="2800" b="1" i="1" dirty="0">
                <a:solidFill>
                  <a:srgbClr val="00B050"/>
                </a:solidFill>
                <a:effectLst/>
                <a:latin typeface="Times New Roman" panose="02020603050405020304" pitchFamily="18" charset="0"/>
                <a:ea typeface="Times New Roman" panose="02020603050405020304" pitchFamily="18" charset="0"/>
              </a:rPr>
              <a:t>.</a:t>
            </a:r>
          </a:p>
          <a:p>
            <a:endParaRPr lang="en-US" sz="2800" b="1" i="1" dirty="0">
              <a:solidFill>
                <a:srgbClr val="00B050"/>
              </a:solidFill>
            </a:endParaRPr>
          </a:p>
        </p:txBody>
      </p:sp>
    </p:spTree>
    <p:extLst>
      <p:ext uri="{BB962C8B-B14F-4D97-AF65-F5344CB8AC3E}">
        <p14:creationId xmlns:p14="http://schemas.microsoft.com/office/powerpoint/2010/main" val="25091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B7444-72B9-AA56-E97F-FFB8EC5F4E96}"/>
              </a:ext>
            </a:extLst>
          </p:cNvPr>
          <p:cNvSpPr txBox="1">
            <a:spLocks noChangeArrowheads="1"/>
          </p:cNvSpPr>
          <p:nvPr/>
        </p:nvSpPr>
        <p:spPr bwMode="auto">
          <a:xfrm>
            <a:off x="1731964" y="923925"/>
            <a:ext cx="8751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en-US" altLang="en-US" sz="2800" b="1" i="1">
                <a:solidFill>
                  <a:srgbClr val="0070C0"/>
                </a:solidFill>
                <a:cs typeface="Times New Roman" panose="02020603050405020304" pitchFamily="18" charset="0"/>
              </a:rPr>
              <a:t>Dựa vào câu hỏi trong phiếu học tập số 1 để điền những thông tin cần thiết </a:t>
            </a:r>
          </a:p>
        </p:txBody>
      </p:sp>
      <p:graphicFrame>
        <p:nvGraphicFramePr>
          <p:cNvPr id="5" name="Group 51">
            <a:extLst>
              <a:ext uri="{FF2B5EF4-FFF2-40B4-BE49-F238E27FC236}">
                <a16:creationId xmlns:a16="http://schemas.microsoft.com/office/drawing/2014/main" id="{055A5252-844F-3367-8CA5-96EB30E207C1}"/>
              </a:ext>
            </a:extLst>
          </p:cNvPr>
          <p:cNvGraphicFramePr>
            <a:graphicFrameLocks noGrp="1"/>
          </p:cNvGraphicFramePr>
          <p:nvPr>
            <p:ph/>
            <p:extLst>
              <p:ext uri="{D42A27DB-BD31-4B8C-83A1-F6EECF244321}">
                <p14:modId xmlns:p14="http://schemas.microsoft.com/office/powerpoint/2010/main" val="73461899"/>
              </p:ext>
            </p:extLst>
          </p:nvPr>
        </p:nvGraphicFramePr>
        <p:xfrm>
          <a:off x="1760539" y="1801814"/>
          <a:ext cx="8713787" cy="4876801"/>
        </p:xfrm>
        <a:graphic>
          <a:graphicData uri="http://schemas.openxmlformats.org/drawingml/2006/table">
            <a:tbl>
              <a:tblPr>
                <a:tableStyleId>{ED083AE6-46FA-4A59-8FB0-9F97EB10719F}</a:tableStyleId>
              </a:tblPr>
              <a:tblGrid>
                <a:gridCol w="1820788">
                  <a:extLst>
                    <a:ext uri="{9D8B030D-6E8A-4147-A177-3AD203B41FA5}">
                      <a16:colId xmlns:a16="http://schemas.microsoft.com/office/drawing/2014/main" val="20000"/>
                    </a:ext>
                  </a:extLst>
                </a:gridCol>
                <a:gridCol w="3523350">
                  <a:extLst>
                    <a:ext uri="{9D8B030D-6E8A-4147-A177-3AD203B41FA5}">
                      <a16:colId xmlns:a16="http://schemas.microsoft.com/office/drawing/2014/main" val="20001"/>
                    </a:ext>
                  </a:extLst>
                </a:gridCol>
                <a:gridCol w="3369649">
                  <a:extLst>
                    <a:ext uri="{9D8B030D-6E8A-4147-A177-3AD203B41FA5}">
                      <a16:colId xmlns:a16="http://schemas.microsoft.com/office/drawing/2014/main" val="20002"/>
                    </a:ext>
                  </a:extLst>
                </a:gridCol>
              </a:tblGrid>
              <a:tr h="82305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latin typeface="Times New Roman" pitchFamily="18" charset="0"/>
                          <a:cs typeface="Times New Roman" pitchFamily="18" charset="0"/>
                        </a:rPr>
                        <a:t>Các</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phương</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diện</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Quản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a:t>
                      </a:r>
                      <a:r>
                        <a:rPr kumimoji="0" lang="vi-VN" sz="3600" b="1" i="1" u="none" strike="noStrike" cap="none" normalizeH="0" baseline="0" dirty="0">
                          <a:ln>
                            <a:noFill/>
                          </a:ln>
                          <a:solidFill>
                            <a:srgbClr val="C00000"/>
                          </a:solidFill>
                          <a:effectLst/>
                          <a:latin typeface="Times New Roman" pitchFamily="18" charset="0"/>
                          <a:cs typeface="Times New Roman" pitchFamily="18" charset="0"/>
                        </a:rPr>
                        <a:t>n</a:t>
                      </a: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gục</a:t>
                      </a:r>
                      <a:endParaRPr kumimoji="0" lang="en-US" sz="3600" b="1" i="1" u="none" strike="noStrike" cap="none" normalizeH="0" baseline="0" dirty="0">
                        <a:ln>
                          <a:noFill/>
                        </a:ln>
                        <a:solidFill>
                          <a:srgbClr val="C00000"/>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Huấn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Cao</a:t>
                      </a:r>
                    </a:p>
                  </a:txBody>
                  <a:tcPr marL="68575" marR="68575" marT="45725" marB="45725" horzOverflow="overflow"/>
                </a:tc>
                <a:extLst>
                  <a:ext uri="{0D108BD9-81ED-4DB2-BD59-A6C34878D82A}">
                    <a16:rowId xmlns:a16="http://schemas.microsoft.com/office/drawing/2014/main" val="10000"/>
                  </a:ext>
                </a:extLst>
              </a:tr>
              <a:tr h="116013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Vị</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thế</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xã</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hội</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extLst>
                  <a:ext uri="{0D108BD9-81ED-4DB2-BD59-A6C34878D82A}">
                    <a16:rowId xmlns:a16="http://schemas.microsoft.com/office/drawing/2014/main" val="10001"/>
                  </a:ext>
                </a:extLst>
              </a:tr>
              <a:tr h="116013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Nghệ</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thuật</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extLst>
                  <a:ext uri="{0D108BD9-81ED-4DB2-BD59-A6C34878D82A}">
                    <a16:rowId xmlns:a16="http://schemas.microsoft.com/office/drawing/2014/main" val="10002"/>
                  </a:ext>
                </a:extLst>
              </a:tr>
              <a:tr h="89621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Không</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gian</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nhà</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tù</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hMerge="1">
                  <a:txBody>
                    <a:bodyPr/>
                    <a:lstStyle/>
                    <a:p>
                      <a:endParaRPr lang="en-US"/>
                    </a:p>
                  </a:txBody>
                  <a:tcPr/>
                </a:tc>
                <a:extLst>
                  <a:ext uri="{0D108BD9-81ED-4DB2-BD59-A6C34878D82A}">
                    <a16:rowId xmlns:a16="http://schemas.microsoft.com/office/drawing/2014/main" val="10003"/>
                  </a:ext>
                </a:extLst>
              </a:tr>
              <a:tr h="837279">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Hoàn</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cảnh</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25" marB="45725" horzOverflow="overflow"/>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41C53AE0-0A5D-F344-31C0-246787AD49DD}"/>
              </a:ext>
            </a:extLst>
          </p:cNvPr>
          <p:cNvSpPr>
            <a:spLocks noChangeArrowheads="1"/>
          </p:cNvSpPr>
          <p:nvPr/>
        </p:nvSpPr>
        <p:spPr bwMode="auto">
          <a:xfrm>
            <a:off x="1893889" y="182563"/>
            <a:ext cx="4262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3600" b="1" i="1">
                <a:solidFill>
                  <a:srgbClr val="FF0000"/>
                </a:solidFill>
                <a:cs typeface="Times New Roman" panose="02020603050405020304" pitchFamily="18" charset="0"/>
              </a:rPr>
              <a:t>1. Tình huống truyện</a:t>
            </a:r>
            <a:endParaRPr lang="en-US" altLang="en-US" b="1" i="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51">
            <a:extLst>
              <a:ext uri="{FF2B5EF4-FFF2-40B4-BE49-F238E27FC236}">
                <a16:creationId xmlns:a16="http://schemas.microsoft.com/office/drawing/2014/main" id="{F19DB688-B1AC-F0C2-F12A-9E6CD6744021}"/>
              </a:ext>
            </a:extLst>
          </p:cNvPr>
          <p:cNvGraphicFramePr>
            <a:graphicFrameLocks noGrp="1"/>
          </p:cNvGraphicFramePr>
          <p:nvPr>
            <p:ph/>
            <p:extLst>
              <p:ext uri="{D42A27DB-BD31-4B8C-83A1-F6EECF244321}">
                <p14:modId xmlns:p14="http://schemas.microsoft.com/office/powerpoint/2010/main" val="3773945781"/>
              </p:ext>
            </p:extLst>
          </p:nvPr>
        </p:nvGraphicFramePr>
        <p:xfrm>
          <a:off x="1760538" y="1717675"/>
          <a:ext cx="8713786" cy="4494468"/>
        </p:xfrm>
        <a:graphic>
          <a:graphicData uri="http://schemas.openxmlformats.org/drawingml/2006/table">
            <a:tbl>
              <a:tblPr>
                <a:tableStyleId>{ED083AE6-46FA-4A59-8FB0-9F97EB10719F}</a:tableStyleId>
              </a:tblPr>
              <a:tblGrid>
                <a:gridCol w="1516009">
                  <a:extLst>
                    <a:ext uri="{9D8B030D-6E8A-4147-A177-3AD203B41FA5}">
                      <a16:colId xmlns:a16="http://schemas.microsoft.com/office/drawing/2014/main" val="20000"/>
                    </a:ext>
                  </a:extLst>
                </a:gridCol>
                <a:gridCol w="4114513">
                  <a:extLst>
                    <a:ext uri="{9D8B030D-6E8A-4147-A177-3AD203B41FA5}">
                      <a16:colId xmlns:a16="http://schemas.microsoft.com/office/drawing/2014/main" val="20001"/>
                    </a:ext>
                  </a:extLst>
                </a:gridCol>
                <a:gridCol w="3083264">
                  <a:extLst>
                    <a:ext uri="{9D8B030D-6E8A-4147-A177-3AD203B41FA5}">
                      <a16:colId xmlns:a16="http://schemas.microsoft.com/office/drawing/2014/main" val="20002"/>
                    </a:ext>
                  </a:extLst>
                </a:gridCol>
              </a:tblGrid>
              <a:tr h="71191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err="1">
                          <a:ln>
                            <a:noFill/>
                          </a:ln>
                          <a:effectLst/>
                          <a:latin typeface="Times New Roman" pitchFamily="18" charset="0"/>
                          <a:cs typeface="Times New Roman" pitchFamily="18" charset="0"/>
                        </a:rPr>
                        <a:t>Các</a:t>
                      </a:r>
                      <a:r>
                        <a:rPr kumimoji="0" lang="en-US" sz="2000" b="1" u="none" strike="noStrike" cap="none" normalizeH="0" baseline="0" dirty="0">
                          <a:ln>
                            <a:noFill/>
                          </a:ln>
                          <a:effectLst/>
                          <a:latin typeface="Times New Roman" pitchFamily="18" charset="0"/>
                          <a:cs typeface="Times New Roman" pitchFamily="18" charset="0"/>
                        </a:rPr>
                        <a:t> </a:t>
                      </a:r>
                      <a:r>
                        <a:rPr kumimoji="0" lang="en-US" sz="2000" b="1" u="none" strike="noStrike" cap="none" normalizeH="0" baseline="0" dirty="0" err="1">
                          <a:ln>
                            <a:noFill/>
                          </a:ln>
                          <a:effectLst/>
                          <a:latin typeface="Times New Roman" pitchFamily="18" charset="0"/>
                          <a:cs typeface="Times New Roman" pitchFamily="18" charset="0"/>
                        </a:rPr>
                        <a:t>phương</a:t>
                      </a:r>
                      <a:r>
                        <a:rPr kumimoji="0" lang="en-US" sz="2000" b="1" u="none" strike="noStrike" cap="none" normalizeH="0" baseline="0" dirty="0">
                          <a:ln>
                            <a:noFill/>
                          </a:ln>
                          <a:effectLst/>
                          <a:latin typeface="Times New Roman" pitchFamily="18" charset="0"/>
                          <a:cs typeface="Times New Roman" pitchFamily="18" charset="0"/>
                        </a:rPr>
                        <a:t> </a:t>
                      </a:r>
                      <a:r>
                        <a:rPr kumimoji="0" lang="en-US" sz="2000" b="1" u="none" strike="noStrike" cap="none" normalizeH="0" baseline="0" dirty="0" err="1">
                          <a:ln>
                            <a:noFill/>
                          </a:ln>
                          <a:effectLst/>
                          <a:latin typeface="Times New Roman" pitchFamily="18" charset="0"/>
                          <a:cs typeface="Times New Roman" pitchFamily="18" charset="0"/>
                        </a:rPr>
                        <a:t>diện</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1" u="none" strike="noStrike" cap="none" normalizeH="0" baseline="0" dirty="0" err="1">
                          <a:ln>
                            <a:noFill/>
                          </a:ln>
                          <a:solidFill>
                            <a:srgbClr val="C00000"/>
                          </a:solidFill>
                          <a:effectLst/>
                          <a:latin typeface="Times New Roman" pitchFamily="18" charset="0"/>
                          <a:cs typeface="Times New Roman" pitchFamily="18" charset="0"/>
                        </a:rPr>
                        <a:t>Quản</a:t>
                      </a:r>
                      <a:r>
                        <a:rPr kumimoji="0" lang="en-US" sz="3200" b="1" i="1" u="none" strike="noStrike" cap="none" normalizeH="0" baseline="0" dirty="0">
                          <a:ln>
                            <a:noFill/>
                          </a:ln>
                          <a:solidFill>
                            <a:srgbClr val="C00000"/>
                          </a:solidFill>
                          <a:effectLst/>
                          <a:latin typeface="Times New Roman" pitchFamily="18" charset="0"/>
                          <a:cs typeface="Times New Roman" pitchFamily="18" charset="0"/>
                        </a:rPr>
                        <a:t> </a:t>
                      </a:r>
                      <a:r>
                        <a:rPr kumimoji="0" lang="vi-VN" sz="3200" b="1" i="1" u="none" strike="noStrike" cap="none" normalizeH="0" baseline="0" dirty="0">
                          <a:ln>
                            <a:noFill/>
                          </a:ln>
                          <a:solidFill>
                            <a:srgbClr val="C00000"/>
                          </a:solidFill>
                          <a:effectLst/>
                          <a:latin typeface="Times New Roman" pitchFamily="18" charset="0"/>
                          <a:cs typeface="Times New Roman" pitchFamily="18" charset="0"/>
                        </a:rPr>
                        <a:t>n</a:t>
                      </a:r>
                      <a:r>
                        <a:rPr kumimoji="0" lang="en-US" sz="3200" b="1" i="1" u="none" strike="noStrike" cap="none" normalizeH="0" baseline="0" dirty="0" err="1">
                          <a:ln>
                            <a:noFill/>
                          </a:ln>
                          <a:solidFill>
                            <a:srgbClr val="C00000"/>
                          </a:solidFill>
                          <a:effectLst/>
                          <a:latin typeface="Times New Roman" pitchFamily="18" charset="0"/>
                          <a:cs typeface="Times New Roman" pitchFamily="18" charset="0"/>
                        </a:rPr>
                        <a:t>gục</a:t>
                      </a:r>
                      <a:endParaRPr kumimoji="0" lang="en-US" sz="3200" b="1" i="1" u="none" strike="noStrike" cap="none" normalizeH="0" baseline="0" dirty="0">
                        <a:ln>
                          <a:noFill/>
                        </a:ln>
                        <a:solidFill>
                          <a:srgbClr val="C00000"/>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1" u="none" strike="noStrike" cap="none" normalizeH="0" baseline="0" dirty="0" err="1">
                          <a:ln>
                            <a:noFill/>
                          </a:ln>
                          <a:solidFill>
                            <a:srgbClr val="C00000"/>
                          </a:solidFill>
                          <a:effectLst/>
                          <a:latin typeface="Times New Roman" pitchFamily="18" charset="0"/>
                          <a:cs typeface="Times New Roman" pitchFamily="18" charset="0"/>
                        </a:rPr>
                        <a:t>Huấn</a:t>
                      </a:r>
                      <a:r>
                        <a:rPr kumimoji="0" lang="en-US" sz="3200" b="1" i="1" u="none" strike="noStrike" cap="none" normalizeH="0" baseline="0" dirty="0">
                          <a:ln>
                            <a:noFill/>
                          </a:ln>
                          <a:solidFill>
                            <a:srgbClr val="C00000"/>
                          </a:solidFill>
                          <a:effectLst/>
                          <a:latin typeface="Times New Roman" pitchFamily="18" charset="0"/>
                          <a:cs typeface="Times New Roman" pitchFamily="18" charset="0"/>
                        </a:rPr>
                        <a:t> Cao</a:t>
                      </a:r>
                    </a:p>
                  </a:txBody>
                  <a:tcPr marL="68575" marR="68575" marT="45711" marB="45711" horzOverflow="overflow"/>
                </a:tc>
                <a:extLst>
                  <a:ext uri="{0D108BD9-81ED-4DB2-BD59-A6C34878D82A}">
                    <a16:rowId xmlns:a16="http://schemas.microsoft.com/office/drawing/2014/main" val="10000"/>
                  </a:ext>
                </a:extLst>
              </a:tr>
              <a:tr h="115977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Vị</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thế</a:t>
                      </a:r>
                      <a:r>
                        <a:rPr kumimoji="0" lang="en-US" sz="20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xã</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hội</a:t>
                      </a:r>
                      <a:endParaRPr kumimoji="0" lang="en-US" sz="20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Quan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coi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ngục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diện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cho</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triều</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đình</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cho</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quyền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uy</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cho</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trật</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tự</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xã</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hội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đương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thời</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Kẻ</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tử</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tù</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phản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nghịch</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chống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phá</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chế</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độ</a:t>
                      </a:r>
                      <a:r>
                        <a:rPr kumimoji="0" lang="en-US" sz="2000"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a:ln>
                            <a:noFill/>
                          </a:ln>
                          <a:effectLst/>
                          <a:latin typeface="Times New Roman" pitchFamily="18" charset="0"/>
                          <a:cs typeface="Times New Roman" pitchFamily="18" charset="0"/>
                        </a:rPr>
                        <a:t>(</a:t>
                      </a:r>
                      <a:r>
                        <a:rPr kumimoji="0" lang="en-US" sz="2000" i="1" u="none" strike="noStrike" cap="none" normalizeH="0" baseline="0" dirty="0" err="1">
                          <a:ln>
                            <a:noFill/>
                          </a:ln>
                          <a:effectLst/>
                          <a:latin typeface="Times New Roman" pitchFamily="18" charset="0"/>
                          <a:cs typeface="Times New Roman" pitchFamily="18" charset="0"/>
                        </a:rPr>
                        <a:t>theo</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quan</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điểm</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của</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chế</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độ</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thời</a:t>
                      </a:r>
                      <a:r>
                        <a:rPr kumimoji="0" lang="en-US" sz="2000" i="1" u="none" strike="noStrike" cap="none" normalizeH="0" baseline="0" dirty="0">
                          <a:ln>
                            <a:noFill/>
                          </a:ln>
                          <a:effectLst/>
                          <a:latin typeface="Times New Roman" pitchFamily="18" charset="0"/>
                          <a:cs typeface="Times New Roman" pitchFamily="18" charset="0"/>
                        </a:rPr>
                        <a:t> </a:t>
                      </a:r>
                      <a:r>
                        <a:rPr kumimoji="0" lang="en-US" sz="2000" i="1" u="none" strike="noStrike" cap="none" normalizeH="0" baseline="0" dirty="0" err="1">
                          <a:ln>
                            <a:noFill/>
                          </a:ln>
                          <a:effectLst/>
                          <a:latin typeface="Times New Roman" pitchFamily="18" charset="0"/>
                          <a:cs typeface="Times New Roman" pitchFamily="18" charset="0"/>
                        </a:rPr>
                        <a:t>đó</a:t>
                      </a:r>
                      <a:r>
                        <a:rPr kumimoji="0" lang="en-US" sz="2000" i="1" u="none" strike="noStrike" cap="none" normalizeH="0" baseline="0" dirty="0">
                          <a:ln>
                            <a:noFill/>
                          </a:ln>
                          <a:effectLst/>
                          <a:latin typeface="Times New Roman" pitchFamily="18" charset="0"/>
                          <a:cs typeface="Times New Roman" pitchFamily="18" charset="0"/>
                        </a:rPr>
                        <a:t>).</a:t>
                      </a:r>
                      <a:endParaRPr kumimoji="0" lang="en-US" sz="20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extLst>
                  <a:ext uri="{0D108BD9-81ED-4DB2-BD59-A6C34878D82A}">
                    <a16:rowId xmlns:a16="http://schemas.microsoft.com/office/drawing/2014/main" val="10001"/>
                  </a:ext>
                </a:extLst>
              </a:tr>
              <a:tr h="115977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Nghệ</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thuật</a:t>
                      </a:r>
                      <a:endParaRPr kumimoji="0" lang="en-US" sz="20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Yêu</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thích</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đẹp</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mong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muốn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có</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được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chữ</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của</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Huấn</a:t>
                      </a:r>
                      <a:r>
                        <a:rPr kumimoji="0" lang="en-US" sz="2000" u="none" strike="noStrike" cap="none" normalizeH="0" baseline="0" dirty="0">
                          <a:ln>
                            <a:noFill/>
                          </a:ln>
                          <a:effectLst/>
                          <a:latin typeface="Times New Roman" pitchFamily="18" charset="0"/>
                          <a:cs typeface="Times New Roman" pitchFamily="18" charset="0"/>
                        </a:rPr>
                        <a:t> Cao; </a:t>
                      </a:r>
                      <a:r>
                        <a:rPr kumimoji="0" lang="en-US" sz="2000" u="none" strike="noStrike" cap="none" normalizeH="0" baseline="0" dirty="0" err="1">
                          <a:ln>
                            <a:noFill/>
                          </a:ln>
                          <a:effectLst/>
                          <a:latin typeface="Times New Roman" pitchFamily="18" charset="0"/>
                          <a:cs typeface="Times New Roman" pitchFamily="18" charset="0"/>
                        </a:rPr>
                        <a:t>là</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người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lưu</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giữ</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Đẹp</a:t>
                      </a:r>
                      <a:r>
                        <a:rPr kumimoji="0" lang="en-US" sz="2000" u="none" strike="noStrike" cap="none" normalizeH="0" baseline="0" dirty="0">
                          <a:ln>
                            <a:noFill/>
                          </a:ln>
                          <a:effectLst/>
                          <a:latin typeface="Times New Roman" pitchFamily="18" charset="0"/>
                          <a:cs typeface="Times New Roman" pitchFamily="18" charset="0"/>
                        </a:rPr>
                        <a:t>.</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Có</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tài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viết</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chữ</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đẹp</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là</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người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sáng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tạo</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Đẹp</a:t>
                      </a:r>
                      <a:r>
                        <a:rPr kumimoji="0" lang="en-US" sz="2000" u="none" strike="noStrike" cap="none" normalizeH="0" baseline="0" dirty="0">
                          <a:ln>
                            <a:noFill/>
                          </a:ln>
                          <a:effectLst/>
                          <a:latin typeface="Times New Roman" pitchFamily="18" charset="0"/>
                          <a:cs typeface="Times New Roman" pitchFamily="18" charset="0"/>
                        </a:rPr>
                        <a:t>.</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extLst>
                  <a:ext uri="{0D108BD9-81ED-4DB2-BD59-A6C34878D82A}">
                    <a16:rowId xmlns:a16="http://schemas.microsoft.com/office/drawing/2014/main" val="10002"/>
                  </a:ext>
                </a:extLst>
              </a:tr>
              <a:tr h="761849">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Không</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gian</a:t>
                      </a:r>
                      <a:r>
                        <a:rPr kumimoji="0" lang="en-US" sz="20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nhà</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tù</a:t>
                      </a:r>
                      <a:endParaRPr kumimoji="0" lang="en-US" sz="20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Nơi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cả</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quản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ngục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và</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Huấn</a:t>
                      </a:r>
                      <a:r>
                        <a:rPr kumimoji="0" lang="en-US" sz="2000" u="none" strike="noStrike" cap="none" normalizeH="0" baseline="0" dirty="0">
                          <a:ln>
                            <a:noFill/>
                          </a:ln>
                          <a:effectLst/>
                          <a:latin typeface="Times New Roman" pitchFamily="18" charset="0"/>
                          <a:cs typeface="Times New Roman" pitchFamily="18" charset="0"/>
                        </a:rPr>
                        <a:t> Cao </a:t>
                      </a:r>
                      <a:r>
                        <a:rPr kumimoji="0" lang="en-US" sz="2000" u="none" strike="noStrike" cap="none" normalizeH="0" baseline="0" dirty="0" err="1">
                          <a:ln>
                            <a:noFill/>
                          </a:ln>
                          <a:effectLst/>
                          <a:latin typeface="Times New Roman" pitchFamily="18" charset="0"/>
                          <a:cs typeface="Times New Roman" pitchFamily="18" charset="0"/>
                        </a:rPr>
                        <a:t>phải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thể</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hiện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đúng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vị</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thế</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của</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mình</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Không</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phải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là</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sản</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sinh</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và</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lưu</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giữ</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cái</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đẹp</a:t>
                      </a:r>
                      <a:r>
                        <a:rPr kumimoji="0" lang="en-US" sz="2000" u="none" strike="noStrike" cap="none" normalizeH="0" baseline="0" dirty="0">
                          <a:ln>
                            <a:noFill/>
                          </a:ln>
                          <a:effectLst/>
                          <a:latin typeface="Times New Roman" pitchFamily="18" charset="0"/>
                          <a:cs typeface="Times New Roman" pitchFamily="18" charset="0"/>
                        </a:rPr>
                        <a:t>.</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hMerge="1">
                  <a:txBody>
                    <a:bodyPr/>
                    <a:lstStyle/>
                    <a:p>
                      <a:endParaRPr lang="en-US"/>
                    </a:p>
                  </a:txBody>
                  <a:tcPr/>
                </a:tc>
                <a:extLst>
                  <a:ext uri="{0D108BD9-81ED-4DB2-BD59-A6C34878D82A}">
                    <a16:rowId xmlns:a16="http://schemas.microsoft.com/office/drawing/2014/main" val="10003"/>
                  </a:ext>
                </a:extLst>
              </a:tr>
              <a:tr h="70090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effectLst/>
                          <a:latin typeface="Times New Roman" pitchFamily="18" charset="0"/>
                          <a:cs typeface="Times New Roman" pitchFamily="18" charset="0"/>
                        </a:rPr>
                        <a:t>Hoàn</a:t>
                      </a:r>
                      <a:r>
                        <a:rPr kumimoji="0" lang="en-US" sz="2000" b="1" i="1" u="none" strike="noStrike" cap="none" normalizeH="0" baseline="0" dirty="0">
                          <a:ln>
                            <a:noFill/>
                          </a:ln>
                          <a:effectLst/>
                          <a:latin typeface="Times New Roman" pitchFamily="18" charset="0"/>
                          <a:cs typeface="Times New Roman" pitchFamily="18" charset="0"/>
                        </a:rPr>
                        <a:t> </a:t>
                      </a:r>
                      <a:r>
                        <a:rPr kumimoji="0" lang="en-US" sz="2000" b="1" i="1" u="none" strike="noStrike" cap="none" normalizeH="0" baseline="0" dirty="0" err="1">
                          <a:ln>
                            <a:noFill/>
                          </a:ln>
                          <a:effectLst/>
                          <a:latin typeface="Times New Roman" pitchFamily="18" charset="0"/>
                          <a:cs typeface="Times New Roman" pitchFamily="18" charset="0"/>
                        </a:rPr>
                        <a:t>cảnh</a:t>
                      </a:r>
                      <a:endParaRPr kumimoji="0" lang="en-US" sz="2000" b="1" i="1"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Times New Roman" pitchFamily="18" charset="0"/>
                          <a:cs typeface="Times New Roman" pitchFamily="18" charset="0"/>
                        </a:rPr>
                        <a:t>Cuộc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gặp</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gỡ</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éo</a:t>
                      </a:r>
                      <a:r>
                        <a:rPr kumimoji="0" lang="en-US" sz="2000" u="none" strike="noStrike" cap="none" normalizeH="0" baseline="0" dirty="0">
                          <a:ln>
                            <a:noFill/>
                          </a:ln>
                          <a:effectLst/>
                          <a:latin typeface="Times New Roman" pitchFamily="18" charset="0"/>
                          <a:cs typeface="Times New Roman" pitchFamily="18" charset="0"/>
                        </a:rPr>
                        <a:t> le, </a:t>
                      </a:r>
                      <a:r>
                        <a:rPr kumimoji="0" lang="en-US" sz="2000" u="none" strike="noStrike" cap="none" normalizeH="0" baseline="0" dirty="0" err="1">
                          <a:ln>
                            <a:noFill/>
                          </a:ln>
                          <a:effectLst/>
                          <a:latin typeface="Times New Roman" pitchFamily="18" charset="0"/>
                          <a:cs typeface="Times New Roman" pitchFamily="18" charset="0"/>
                        </a:rPr>
                        <a:t>trớ</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trêu</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bất</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đắc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dĩ</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trước</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ngày</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Huấn</a:t>
                      </a:r>
                      <a:r>
                        <a:rPr kumimoji="0" lang="en-US" sz="2000" u="none" strike="noStrike" cap="none" normalizeH="0" baseline="0" dirty="0">
                          <a:ln>
                            <a:noFill/>
                          </a:ln>
                          <a:effectLst/>
                          <a:latin typeface="Times New Roman" pitchFamily="18" charset="0"/>
                          <a:cs typeface="Times New Roman" pitchFamily="18" charset="0"/>
                        </a:rPr>
                        <a:t> Cao </a:t>
                      </a:r>
                      <a:r>
                        <a:rPr kumimoji="0" lang="en-US" sz="2000" u="none" strike="noStrike" cap="none" normalizeH="0" baseline="0" dirty="0" err="1">
                          <a:ln>
                            <a:noFill/>
                          </a:ln>
                          <a:effectLst/>
                          <a:latin typeface="Times New Roman" pitchFamily="18" charset="0"/>
                          <a:cs typeface="Times New Roman" pitchFamily="18" charset="0"/>
                        </a:rPr>
                        <a:t>ra</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pháp</a:t>
                      </a:r>
                      <a:r>
                        <a:rPr kumimoji="0" lang="en-US" sz="2000" u="none" strike="noStrike" cap="none" normalizeH="0" baseline="0" dirty="0">
                          <a:ln>
                            <a:noFill/>
                          </a:ln>
                          <a:effectLst/>
                          <a:latin typeface="Times New Roman" pitchFamily="18" charset="0"/>
                          <a:cs typeface="Times New Roman" pitchFamily="18" charset="0"/>
                        </a:rPr>
                        <a:t> </a:t>
                      </a:r>
                      <a:r>
                        <a:rPr kumimoji="0" lang="en-US" sz="2000" u="none" strike="noStrike" cap="none" normalizeH="0" baseline="0" dirty="0" err="1">
                          <a:ln>
                            <a:noFill/>
                          </a:ln>
                          <a:effectLst/>
                          <a:latin typeface="Times New Roman" pitchFamily="18" charset="0"/>
                          <a:cs typeface="Times New Roman" pitchFamily="18" charset="0"/>
                        </a:rPr>
                        <a:t>trường</a:t>
                      </a:r>
                      <a:r>
                        <a:rPr kumimoji="0" lang="en-US" sz="2000" u="none" strike="noStrike" cap="none" normalizeH="0" baseline="0" dirty="0">
                          <a:ln>
                            <a:noFill/>
                          </a:ln>
                          <a:effectLst/>
                          <a:latin typeface="Times New Roman" pitchFamily="18" charset="0"/>
                          <a:cs typeface="Times New Roman" pitchFamily="18" charset="0"/>
                        </a:rPr>
                        <a:t>.</a:t>
                      </a: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marL="68575" marR="68575" marT="45711" marB="45711" horzOverflow="overflow"/>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5626" name="Rectangle 5">
            <a:extLst>
              <a:ext uri="{FF2B5EF4-FFF2-40B4-BE49-F238E27FC236}">
                <a16:creationId xmlns:a16="http://schemas.microsoft.com/office/drawing/2014/main" id="{BBE82B61-D08B-4136-49A5-FD2692A70AD1}"/>
              </a:ext>
            </a:extLst>
          </p:cNvPr>
          <p:cNvSpPr>
            <a:spLocks noChangeArrowheads="1"/>
          </p:cNvSpPr>
          <p:nvPr/>
        </p:nvSpPr>
        <p:spPr bwMode="auto">
          <a:xfrm>
            <a:off x="1893889" y="182563"/>
            <a:ext cx="4262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3600" b="1" i="1">
                <a:solidFill>
                  <a:srgbClr val="FF0000"/>
                </a:solidFill>
                <a:cs typeface="Times New Roman" panose="02020603050405020304" pitchFamily="18" charset="0"/>
              </a:rPr>
              <a:t>1. Tình huống truyện</a:t>
            </a:r>
            <a:endParaRPr lang="en-US" altLang="en-US" b="1" i="1">
              <a:solidFill>
                <a:srgbClr val="FF0000"/>
              </a:solidFill>
            </a:endParaRPr>
          </a:p>
        </p:txBody>
      </p:sp>
      <p:sp>
        <p:nvSpPr>
          <p:cNvPr id="25627" name="TextBox 8">
            <a:extLst>
              <a:ext uri="{FF2B5EF4-FFF2-40B4-BE49-F238E27FC236}">
                <a16:creationId xmlns:a16="http://schemas.microsoft.com/office/drawing/2014/main" id="{A8444982-1D50-12FE-6113-D870428D0CDC}"/>
              </a:ext>
            </a:extLst>
          </p:cNvPr>
          <p:cNvSpPr txBox="1">
            <a:spLocks noChangeArrowheads="1"/>
          </p:cNvSpPr>
          <p:nvPr/>
        </p:nvSpPr>
        <p:spPr bwMode="auto">
          <a:xfrm>
            <a:off x="1731964" y="923925"/>
            <a:ext cx="8751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en-US" altLang="en-US" sz="2800" b="1" i="1">
                <a:solidFill>
                  <a:srgbClr val="0070C0"/>
                </a:solidFill>
                <a:cs typeface="Times New Roman" panose="02020603050405020304" pitchFamily="18" charset="0"/>
              </a:rPr>
              <a:t>Dựa vào câu hỏi trong phiếu học tập số 1 để điền những thông tin cần thiết </a:t>
            </a:r>
          </a:p>
        </p:txBody>
      </p:sp>
      <p:sp>
        <p:nvSpPr>
          <p:cNvPr id="5" name="Rectangle 4">
            <a:extLst>
              <a:ext uri="{FF2B5EF4-FFF2-40B4-BE49-F238E27FC236}">
                <a16:creationId xmlns:a16="http://schemas.microsoft.com/office/drawing/2014/main" id="{5C355D2F-3EA1-1AA6-ADA0-A5A902105A55}"/>
              </a:ext>
            </a:extLst>
          </p:cNvPr>
          <p:cNvSpPr>
            <a:spLocks noChangeArrowheads="1"/>
          </p:cNvSpPr>
          <p:nvPr/>
        </p:nvSpPr>
        <p:spPr bwMode="auto">
          <a:xfrm>
            <a:off x="1600200" y="6350000"/>
            <a:ext cx="906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a:solidFill>
                  <a:srgbClr val="00B0F0"/>
                </a:solidFill>
              </a:rPr>
              <a:t>Ý nghĩa: thể hiện đặc điểm của các nhân vật và tạo nên kịch tính cho câu chuyện.</a:t>
            </a:r>
          </a:p>
        </p:txBody>
      </p:sp>
      <p:sp>
        <p:nvSpPr>
          <p:cNvPr id="2" name="Curved Right Arrow 1">
            <a:extLst>
              <a:ext uri="{FF2B5EF4-FFF2-40B4-BE49-F238E27FC236}">
                <a16:creationId xmlns:a16="http://schemas.microsoft.com/office/drawing/2014/main" id="{7CBAEDE9-B148-A6D1-9E11-2068F42E32B5}"/>
              </a:ext>
            </a:extLst>
          </p:cNvPr>
          <p:cNvSpPr/>
          <p:nvPr/>
        </p:nvSpPr>
        <p:spPr>
          <a:xfrm>
            <a:off x="1495425" y="6191250"/>
            <a:ext cx="209550" cy="381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 name="Curved Left Arrow 2">
            <a:extLst>
              <a:ext uri="{FF2B5EF4-FFF2-40B4-BE49-F238E27FC236}">
                <a16:creationId xmlns:a16="http://schemas.microsoft.com/office/drawing/2014/main" id="{5B138180-030B-0DF9-A584-BA3C5735FEAF}"/>
              </a:ext>
            </a:extLst>
          </p:cNvPr>
          <p:cNvSpPr/>
          <p:nvPr/>
        </p:nvSpPr>
        <p:spPr>
          <a:xfrm>
            <a:off x="10483851" y="6191250"/>
            <a:ext cx="276225" cy="4381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4C6E35-19DD-47E0-B47E-297204BBA966}"/>
              </a:ext>
            </a:extLst>
          </p:cNvPr>
          <p:cNvSpPr>
            <a:spLocks noGrp="1"/>
          </p:cNvSpPr>
          <p:nvPr>
            <p:ph type="title"/>
          </p:nvPr>
        </p:nvSpPr>
        <p:spPr>
          <a:xfrm>
            <a:off x="4278738" y="103974"/>
            <a:ext cx="6586491" cy="898779"/>
          </a:xfrm>
        </p:spPr>
        <p:txBody>
          <a:bodyPr anchor="b">
            <a:normAutofit/>
          </a:bodyPr>
          <a:lstStyle/>
          <a:p>
            <a:r>
              <a:rPr lang="en-BZ" sz="2400" b="1" spc="300" dirty="0">
                <a:solidFill>
                  <a:srgbClr val="FF0000"/>
                </a:solidFill>
                <a:latin typeface="Times New Roman" panose="02020603050405020304" pitchFamily="18" charset="0"/>
                <a:cs typeface="Times New Roman" panose="02020603050405020304" pitchFamily="18" charset="0"/>
              </a:rPr>
              <a:t>II. ĐỌC- HIỂU VĂN BẢN</a:t>
            </a:r>
            <a:r>
              <a:rPr lang="en-BZ" sz="2400" b="1" spc="300" dirty="0">
                <a:latin typeface="Times New Roman" panose="02020603050405020304" pitchFamily="18" charset="0"/>
                <a:cs typeface="Times New Roman" panose="02020603050405020304" pitchFamily="18" charset="0"/>
              </a:rPr>
              <a:t/>
            </a:r>
            <a:br>
              <a:rPr lang="en-BZ" sz="2400" b="1" spc="300" dirty="0">
                <a:latin typeface="Times New Roman" panose="02020603050405020304" pitchFamily="18" charset="0"/>
                <a:cs typeface="Times New Roman" panose="02020603050405020304" pitchFamily="18" charset="0"/>
              </a:rPr>
            </a:br>
            <a:r>
              <a:rPr lang="en-BZ" sz="2400" b="1" spc="300" dirty="0">
                <a:solidFill>
                  <a:srgbClr val="FF0000"/>
                </a:solidFill>
                <a:latin typeface="Times New Roman" panose="02020603050405020304" pitchFamily="18" charset="0"/>
                <a:cs typeface="Times New Roman" panose="02020603050405020304" pitchFamily="18" charset="0"/>
              </a:rPr>
              <a:t>1.  TÌNH HUỐNG TRUYỆN:</a:t>
            </a:r>
          </a:p>
        </p:txBody>
      </p:sp>
      <p:sp>
        <p:nvSpPr>
          <p:cNvPr id="3" name="Chỗ dành sẵn cho Nội dung 2">
            <a:extLst>
              <a:ext uri="{FF2B5EF4-FFF2-40B4-BE49-F238E27FC236}">
                <a16:creationId xmlns:a16="http://schemas.microsoft.com/office/drawing/2014/main" id="{9694BBAD-0613-48DE-9C35-98B2D9AF6C0F}"/>
              </a:ext>
            </a:extLst>
          </p:cNvPr>
          <p:cNvSpPr>
            <a:spLocks noGrp="1"/>
          </p:cNvSpPr>
          <p:nvPr>
            <p:ph idx="1"/>
          </p:nvPr>
        </p:nvSpPr>
        <p:spPr>
          <a:xfrm>
            <a:off x="4172037" y="898789"/>
            <a:ext cx="8202271" cy="2646269"/>
          </a:xfrm>
        </p:spPr>
        <p:txBody>
          <a:bodyPr>
            <a:noAutofit/>
          </a:bodyPr>
          <a:lstStyle/>
          <a:p>
            <a:pPr marL="0" indent="0">
              <a:buNone/>
            </a:pPr>
            <a:r>
              <a:rPr lang="nl-NL"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Cuộc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gặp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gỡ</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Cao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ngục</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éo</a:t>
            </a:r>
            <a:r>
              <a:rPr lang="en-US" sz="2400" dirty="0">
                <a:latin typeface="Times New Roman" panose="02020603050405020304" pitchFamily="18" charset="0"/>
                <a:cs typeface="Times New Roman" panose="02020603050405020304" pitchFamily="18" charset="0"/>
              </a:rPr>
              <a:t> le:</a:t>
            </a:r>
          </a:p>
          <a:p>
            <a:pPr marL="0" indent="0" fontAlgn="base">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a:t>
            </a:r>
            <a:endParaRPr lang="en-US" sz="2400" dirty="0">
              <a:latin typeface="Times New Roman" panose="02020603050405020304" pitchFamily="18" charset="0"/>
              <a:cs typeface="Times New Roman" panose="02020603050405020304" pitchFamily="18" charset="0"/>
            </a:endParaRPr>
          </a:p>
          <a:p>
            <a:pPr marL="0" indent="0" fontAlgn="base">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Thời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gian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tù→xót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nuối,tạo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a:t>
            </a:r>
          </a:p>
        </p:txBody>
      </p:sp>
      <p:pic>
        <p:nvPicPr>
          <p:cNvPr id="6" name="Hình ảnh 6">
            <a:extLst>
              <a:ext uri="{FF2B5EF4-FFF2-40B4-BE49-F238E27FC236}">
                <a16:creationId xmlns:a16="http://schemas.microsoft.com/office/drawing/2014/main" id="{85C16ADA-D264-4BD6-B4A5-C0C352F279A8}"/>
              </a:ext>
            </a:extLst>
          </p:cNvPr>
          <p:cNvPicPr>
            <a:picLocks noChangeAspect="1"/>
          </p:cNvPicPr>
          <p:nvPr/>
        </p:nvPicPr>
        <p:blipFill rotWithShape="1">
          <a:blip r:embed="rId2">
            <a:extLst>
              <a:ext uri="{28A0092B-C50C-407E-A947-70E740481C1C}">
                <a14:useLocalDpi xmlns:a14="http://schemas.microsoft.com/office/drawing/2010/main" val="0"/>
              </a:ext>
            </a:extLst>
          </a:blip>
          <a:srcRect l="7630" r="10574" b="1"/>
          <a:stretch/>
        </p:blipFill>
        <p:spPr>
          <a:xfrm>
            <a:off x="78910" y="145726"/>
            <a:ext cx="3910819" cy="2700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êu đề 1">
            <a:extLst>
              <a:ext uri="{FF2B5EF4-FFF2-40B4-BE49-F238E27FC236}">
                <a16:creationId xmlns:a16="http://schemas.microsoft.com/office/drawing/2014/main" id="{2959929A-552B-41BA-8078-349A07686775}"/>
              </a:ext>
            </a:extLst>
          </p:cNvPr>
          <p:cNvSpPr txBox="1">
            <a:spLocks/>
          </p:cNvSpPr>
          <p:nvPr/>
        </p:nvSpPr>
        <p:spPr>
          <a:xfrm>
            <a:off x="-192175" y="3388569"/>
            <a:ext cx="4992624" cy="661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Chỗ dành sẵn cho Nội dung 2">
            <a:extLst>
              <a:ext uri="{FF2B5EF4-FFF2-40B4-BE49-F238E27FC236}">
                <a16:creationId xmlns:a16="http://schemas.microsoft.com/office/drawing/2014/main" id="{AB4D615C-DE96-4979-A0ED-898169247821}"/>
              </a:ext>
            </a:extLst>
          </p:cNvPr>
          <p:cNvSpPr txBox="1">
            <a:spLocks/>
          </p:cNvSpPr>
          <p:nvPr/>
        </p:nvSpPr>
        <p:spPr>
          <a:xfrm>
            <a:off x="-80759" y="4118962"/>
            <a:ext cx="4070488" cy="34023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tù</a:t>
            </a:r>
            <a:r>
              <a:rPr lang="vi-VN"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marL="0" indent="0"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fontAlgn="base">
              <a:spcBef>
                <a:spcPts val="0"/>
              </a:spcBef>
              <a:spcAft>
                <a:spcPts val="800"/>
              </a:spcAft>
              <a:buFont typeface="Arial" panose="020B0604020202020204" pitchFamily="34" charset="0"/>
              <a:buNone/>
            </a:pP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địch</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thù</a:t>
            </a:r>
            <a:r>
              <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pic>
        <p:nvPicPr>
          <p:cNvPr id="9" name="Hình ảnh 4" descr="Ảnh có chứa người, trong nhà, tay, nắm giữ&#10;&#10;Mô tả được tạo tự động">
            <a:extLst>
              <a:ext uri="{FF2B5EF4-FFF2-40B4-BE49-F238E27FC236}">
                <a16:creationId xmlns:a16="http://schemas.microsoft.com/office/drawing/2014/main" id="{105B7753-1989-4475-8ECE-4757B2EBF25C}"/>
              </a:ext>
            </a:extLst>
          </p:cNvPr>
          <p:cNvPicPr>
            <a:picLocks noChangeAspect="1"/>
          </p:cNvPicPr>
          <p:nvPr/>
        </p:nvPicPr>
        <p:blipFill rotWithShape="1">
          <a:blip r:embed="rId3">
            <a:extLst>
              <a:ext uri="{28A0092B-C50C-407E-A947-70E740481C1C}">
                <a14:useLocalDpi xmlns:a14="http://schemas.microsoft.com/office/drawing/2010/main" val="0"/>
              </a:ext>
            </a:extLst>
          </a:blip>
          <a:srcRect l="2359" r="24363" b="-1"/>
          <a:stretch/>
        </p:blipFill>
        <p:spPr>
          <a:xfrm>
            <a:off x="9130117" y="3545058"/>
            <a:ext cx="3027339" cy="2820572"/>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1" name="Tiêu đề 1">
            <a:extLst>
              <a:ext uri="{FF2B5EF4-FFF2-40B4-BE49-F238E27FC236}">
                <a16:creationId xmlns:a16="http://schemas.microsoft.com/office/drawing/2014/main" id="{2959929A-552B-41BA-8078-349A07686775}"/>
              </a:ext>
            </a:extLst>
          </p:cNvPr>
          <p:cNvSpPr txBox="1">
            <a:spLocks/>
          </p:cNvSpPr>
          <p:nvPr/>
        </p:nvSpPr>
        <p:spPr>
          <a:xfrm>
            <a:off x="4206580" y="3754755"/>
            <a:ext cx="4992624" cy="662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3" name="Chỗ dành sẵn cho Nội dung 2">
            <a:extLst>
              <a:ext uri="{FF2B5EF4-FFF2-40B4-BE49-F238E27FC236}">
                <a16:creationId xmlns:a16="http://schemas.microsoft.com/office/drawing/2014/main" id="{03FBDBFF-0DC9-4181-9CE3-077E1FB7D60F}"/>
              </a:ext>
            </a:extLst>
          </p:cNvPr>
          <p:cNvSpPr txBox="1">
            <a:spLocks/>
          </p:cNvSpPr>
          <p:nvPr/>
        </p:nvSpPr>
        <p:spPr>
          <a:xfrm>
            <a:off x="4172037" y="4344663"/>
            <a:ext cx="4958080" cy="26040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fontAlgn="base">
              <a:spcBef>
                <a:spcPts val="0"/>
              </a:spcBef>
              <a:spcAft>
                <a:spcPts val="800"/>
              </a:spcAft>
              <a:buFont typeface="Arial" panose="020B0604020202020204" pitchFamily="34" charset="0"/>
              <a:buNone/>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ngục</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fontAlgn="base">
              <a:spcBef>
                <a:spcPts val="0"/>
              </a:spcBef>
              <a:spcAft>
                <a:spcPts val="800"/>
              </a:spcAft>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 </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tri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kỉ</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46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uiExpand="1" build="allAtOnce"/>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thực phẩm&#10;&#10;Mô tả được tạo tự động">
            <a:extLst>
              <a:ext uri="{FF2B5EF4-FFF2-40B4-BE49-F238E27FC236}">
                <a16:creationId xmlns:a16="http://schemas.microsoft.com/office/drawing/2014/main" id="{C4C46E2B-1D80-4296-9579-AA24D02B54F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48061" b="52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hỗ dành sẵn cho Nội dung 2">
            <a:extLst>
              <a:ext uri="{FF2B5EF4-FFF2-40B4-BE49-F238E27FC236}">
                <a16:creationId xmlns:a16="http://schemas.microsoft.com/office/drawing/2014/main" id="{A0F5516C-75D2-486C-ADC0-CACCDE1C6A03}"/>
              </a:ext>
            </a:extLst>
          </p:cNvPr>
          <p:cNvSpPr>
            <a:spLocks noGrp="1"/>
          </p:cNvSpPr>
          <p:nvPr>
            <p:ph idx="1"/>
          </p:nvPr>
        </p:nvSpPr>
        <p:spPr>
          <a:xfrm>
            <a:off x="548149" y="3970297"/>
            <a:ext cx="11768138" cy="2452687"/>
          </a:xfrm>
        </p:spPr>
        <p:txBody>
          <a:bodyPr anchor="ctr">
            <a:normAutofit/>
          </a:bodyPr>
          <a:lstStyle/>
          <a:p>
            <a:pPr marL="0" marR="0" indent="0">
              <a:lnSpc>
                <a:spcPct val="150000"/>
              </a:lnSpc>
              <a:spcBef>
                <a:spcPts val="0"/>
              </a:spcBef>
              <a:spcAft>
                <a:spcPts val="0"/>
              </a:spcAft>
              <a:buNone/>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éo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le,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làm nổi bật: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V</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ẻ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Cao</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8572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0BCC-2C28-664C-077A-116492F73325}"/>
              </a:ext>
            </a:extLst>
          </p:cNvPr>
          <p:cNvSpPr>
            <a:spLocks noGrp="1"/>
          </p:cNvSpPr>
          <p:nvPr>
            <p:ph type="title"/>
          </p:nvPr>
        </p:nvSpPr>
        <p:spPr>
          <a:xfrm>
            <a:off x="838200" y="365125"/>
            <a:ext cx="10515600" cy="502141"/>
          </a:xfrm>
        </p:spPr>
        <p:txBody>
          <a:bodyPr>
            <a:normAutofit fontScale="90000"/>
          </a:bodyPr>
          <a:lstStyle/>
          <a:p>
            <a:r>
              <a:rPr lang="vi-VN" dirty="0"/>
              <a:t>HOẠT ĐỘNG NHÓM</a:t>
            </a:r>
            <a:endParaRPr lang="en-US" dirty="0"/>
          </a:p>
        </p:txBody>
      </p:sp>
      <p:sp>
        <p:nvSpPr>
          <p:cNvPr id="3" name="Content Placeholder 2">
            <a:extLst>
              <a:ext uri="{FF2B5EF4-FFF2-40B4-BE49-F238E27FC236}">
                <a16:creationId xmlns:a16="http://schemas.microsoft.com/office/drawing/2014/main" id="{A3C83335-503A-4773-C129-BC7E325C2BDA}"/>
              </a:ext>
            </a:extLst>
          </p:cNvPr>
          <p:cNvSpPr>
            <a:spLocks noGrp="1"/>
          </p:cNvSpPr>
          <p:nvPr>
            <p:ph idx="1"/>
          </p:nvPr>
        </p:nvSpPr>
        <p:spPr>
          <a:xfrm>
            <a:off x="179109" y="867266"/>
            <a:ext cx="11802359" cy="5778631"/>
          </a:xfrm>
        </p:spPr>
        <p:txBody>
          <a:bodyPr>
            <a:normAutofit fontScale="25000" lnSpcReduction="20000"/>
          </a:bodyPr>
          <a:lstStyle/>
          <a:p>
            <a:pPr marL="0" indent="0">
              <a:lnSpc>
                <a:spcPct val="107000"/>
              </a:lnSpc>
              <a:spcAft>
                <a:spcPts val="800"/>
              </a:spcAft>
              <a:buNone/>
            </a:pPr>
            <a:r>
              <a:rPr lang="vi-VN"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NÔI DUNG 1</a:t>
            </a:r>
            <a:r>
              <a:rPr lang="en-US"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TÌM HIỂU CUỘC ĐỐI THOẠI GIỮA QUẢN NGỤC VÀ THƠ LẠI</a:t>
            </a:r>
            <a:endParaRPr lang="vi-VN"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Cao).</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Cao?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dặn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dò</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lại?Về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sớm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Times New Roman" panose="02020603050405020304" pitchFamily="18" charset="0"/>
              <a:buChar char="-"/>
            </a:pP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 qua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biét</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r>
              <a:rPr lang="vi-VN"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 DUNG 2</a:t>
            </a:r>
            <a:r>
              <a:rPr lang="en-US"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TÌM HIỂU</a:t>
            </a:r>
            <a:r>
              <a:rPr lang="vi-VN"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ĐỘC</a:t>
            </a:r>
            <a:r>
              <a:rPr lang="en-US"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THOẠI GIỮA QUẢN NGỤC </a:t>
            </a:r>
            <a:r>
              <a:rPr lang="vi-VN" sz="96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 </a:t>
            </a:r>
            <a:r>
              <a:rPr lang="en-US" sz="9600" b="1" kern="1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BÓNG ĐÊM</a:t>
            </a:r>
            <a:endParaRPr lang="en-US" sz="9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nào?Hình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buSzPts val="1400"/>
              <a:buFont typeface="Times New Roman" panose="02020603050405020304" pitchFamily="18" charset="0"/>
              <a:buChar char="-"/>
            </a:pP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Times New Roman" panose="02020603050405020304" pitchFamily="18" charset="0"/>
              <a:buChar char="-"/>
            </a:pP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96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9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dirty="0"/>
          </a:p>
        </p:txBody>
      </p:sp>
      <p:pic>
        <p:nvPicPr>
          <p:cNvPr id="6" name="10 Minute Timer (Nho)">
            <a:hlinkClick r:id="" action="ppaction://media"/>
            <a:extLst>
              <a:ext uri="{FF2B5EF4-FFF2-40B4-BE49-F238E27FC236}">
                <a16:creationId xmlns:a16="http://schemas.microsoft.com/office/drawing/2014/main" id="{4802D4B0-7F99-98DC-61C6-BC98D05F4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3753" y="5246016"/>
            <a:ext cx="2847715" cy="1791093"/>
          </a:xfrm>
          <a:prstGeom prst="rect">
            <a:avLst/>
          </a:prstGeom>
        </p:spPr>
      </p:pic>
    </p:spTree>
    <p:extLst>
      <p:ext uri="{BB962C8B-B14F-4D97-AF65-F5344CB8AC3E}">
        <p14:creationId xmlns:p14="http://schemas.microsoft.com/office/powerpoint/2010/main" val="5243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E0361-B09F-8265-3D8D-BFF41614AF0E}"/>
            </a:ext>
          </a:extLst>
        </p:cNvPr>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D06156E-1848-CB7F-E785-205E8ACDB9D3}"/>
              </a:ext>
            </a:extLst>
          </p:cNvPr>
          <p:cNvGraphicFramePr>
            <a:graphicFrameLocks noGrp="1"/>
          </p:cNvGraphicFramePr>
          <p:nvPr/>
        </p:nvGraphicFramePr>
        <p:xfrm>
          <a:off x="2" y="1"/>
          <a:ext cx="12191998" cy="6858000"/>
        </p:xfrm>
        <a:graphic>
          <a:graphicData uri="http://schemas.openxmlformats.org/drawingml/2006/table">
            <a:tbl>
              <a:tblPr firstRow="1" firstCol="1" bandRow="1">
                <a:tableStyleId>{F5AB1C69-6EDB-4FF4-983F-18BD219EF322}</a:tableStyleId>
              </a:tblPr>
              <a:tblGrid>
                <a:gridCol w="2472363">
                  <a:extLst>
                    <a:ext uri="{9D8B030D-6E8A-4147-A177-3AD203B41FA5}">
                      <a16:colId xmlns:a16="http://schemas.microsoft.com/office/drawing/2014/main" val="2781296700"/>
                    </a:ext>
                  </a:extLst>
                </a:gridCol>
                <a:gridCol w="2874070">
                  <a:extLst>
                    <a:ext uri="{9D8B030D-6E8A-4147-A177-3AD203B41FA5}">
                      <a16:colId xmlns:a16="http://schemas.microsoft.com/office/drawing/2014/main" val="2704480248"/>
                    </a:ext>
                  </a:extLst>
                </a:gridCol>
                <a:gridCol w="3592591">
                  <a:extLst>
                    <a:ext uri="{9D8B030D-6E8A-4147-A177-3AD203B41FA5}">
                      <a16:colId xmlns:a16="http://schemas.microsoft.com/office/drawing/2014/main" val="1059673677"/>
                    </a:ext>
                  </a:extLst>
                </a:gridCol>
                <a:gridCol w="3252974">
                  <a:extLst>
                    <a:ext uri="{9D8B030D-6E8A-4147-A177-3AD203B41FA5}">
                      <a16:colId xmlns:a16="http://schemas.microsoft.com/office/drawing/2014/main" val="3600430550"/>
                    </a:ext>
                  </a:extLst>
                </a:gridCol>
              </a:tblGrid>
              <a:tr h="571447">
                <a:tc>
                  <a:txBody>
                    <a:bodyPr/>
                    <a:lstStyle/>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TIÊU CHÍ</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CẦN CỐ GẮNG</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(0 – 4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ĐÃ LÀM TỐT</a:t>
                      </a:r>
                    </a:p>
                    <a:p>
                      <a:pPr marL="0" marR="0" algn="ctr">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(5 – 7 điểm)</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RẤT XUẤT SẮC</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(8 – 10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extLst>
                  <a:ext uri="{0D108BD9-81ED-4DB2-BD59-A6C34878D82A}">
                    <a16:rowId xmlns:a16="http://schemas.microsoft.com/office/drawing/2014/main" val="1159545214"/>
                  </a:ext>
                </a:extLst>
              </a:tr>
              <a:tr h="2000065">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Hình thức</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Bài làm còn sơ sài, trình bày cẩu thả</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Sai lỗi chính tả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Không có lỗi chính tả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Bài làm tương đối đẩy đủ, chỉn chu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Trình bày cẩn thận </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Không có lỗi chính tả</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Có sự sáng tạo</a:t>
                      </a:r>
                    </a:p>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537464207"/>
                  </a:ext>
                </a:extLst>
              </a:tr>
              <a:tr h="2000698">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Nội dung</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(6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1 - 3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Chưa trả lơi đúng câu hỏi trọng tâm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Không trả lời đủ hết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Nội dung sơ sài mới dừng lại ở mức độ biết và nhận diện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4 – 5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ít nhất 1 – 2 ý mở rộng nâng cao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6 điểm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tương đối đầy đủ các câu hỏi gợi dẫn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Trả lời đúng trọng tâm</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nhiều hơn 2 ý mở rộng nâng cao</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sự sáng tạo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1524025804"/>
                  </a:ext>
                </a:extLst>
              </a:tr>
              <a:tr h="1714342">
                <a:tc>
                  <a:txBody>
                    <a:bodyPr/>
                    <a:lstStyle/>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Hiệu quả nhóm</a:t>
                      </a:r>
                    </a:p>
                    <a:p>
                      <a:pPr marL="0" marR="0" algn="ctr">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(2 điểm)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nchor="ctr">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0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Các thành viên chưa gắn kết chặt chẽ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Vẫn còn trên 2 thành viên không tham gia hoạt động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1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Hoạt động tương đối gắn kết, có tranh luận nhưng vẫn đi đến thông nhát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Vẫn còn 1 thành viên không tham gia hoạt động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2 điểm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Hoạt động gắn kết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Có sự đồng thuận và nhiều ý tưởng khác biệt, sáng tạo </a:t>
                      </a:r>
                    </a:p>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Toàn bộ thành viên đều tham gia hoạt động</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1043927348"/>
                  </a:ext>
                </a:extLst>
              </a:tr>
              <a:tr h="285724">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Điểm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a:txBody>
                    <a:bodyPr/>
                    <a:lstStyle/>
                    <a:p>
                      <a:pPr marL="0" marR="0" algn="just">
                        <a:lnSpc>
                          <a:spcPct val="100000"/>
                        </a:lnSpc>
                        <a:spcBef>
                          <a:spcPts val="0"/>
                        </a:spcBef>
                        <a:spcAft>
                          <a:spcPts val="0"/>
                        </a:spcAft>
                      </a:pPr>
                      <a:r>
                        <a:rPr lang="en-US" sz="1800">
                          <a:effectLst/>
                          <a:latin typeface="Cambria" panose="02040503050406030204" pitchFamily="18" charset="0"/>
                          <a:ea typeface="Cambria" panose="02040503050406030204" pitchFamily="18" charset="0"/>
                        </a:rPr>
                        <a:t>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extLst>
                  <a:ext uri="{0D108BD9-81ED-4DB2-BD59-A6C34878D82A}">
                    <a16:rowId xmlns:a16="http://schemas.microsoft.com/office/drawing/2014/main" val="2597557176"/>
                  </a:ext>
                </a:extLst>
              </a:tr>
              <a:tr h="285724">
                <a:tc>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TỔNG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solidFill>
                      <a:srgbClr val="796238"/>
                    </a:solidFill>
                  </a:tcPr>
                </a:tc>
                <a:tc gridSpan="3">
                  <a:txBody>
                    <a:bodyPr/>
                    <a:lstStyle/>
                    <a:p>
                      <a:pPr marL="0" marR="0" algn="just">
                        <a:lnSpc>
                          <a:spcPct val="100000"/>
                        </a:lnSpc>
                        <a:spcBef>
                          <a:spcPts val="0"/>
                        </a:spcBef>
                        <a:spcAft>
                          <a:spcPts val="0"/>
                        </a:spcAft>
                      </a:pPr>
                      <a:r>
                        <a:rPr lang="en-US" sz="1800" dirty="0">
                          <a:effectLst/>
                          <a:latin typeface="Cambria" panose="02040503050406030204" pitchFamily="18" charset="0"/>
                          <a:ea typeface="Cambria" panose="020405030504060302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35410" marR="3541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9064142"/>
                  </a:ext>
                </a:extLst>
              </a:tr>
            </a:tbl>
          </a:graphicData>
        </a:graphic>
      </p:graphicFrame>
    </p:spTree>
    <p:extLst>
      <p:ext uri="{BB962C8B-B14F-4D97-AF65-F5344CB8AC3E}">
        <p14:creationId xmlns:p14="http://schemas.microsoft.com/office/powerpoint/2010/main" val="213835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00" y="901250"/>
            <a:ext cx="7473731" cy="4953000"/>
          </a:xfrm>
        </p:spPr>
        <p:txBody>
          <a:bodyPr>
            <a:normAutofit/>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 </a:t>
            </a:r>
            <a:r>
              <a:rPr lang="en-US" b="1" i="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giữa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a:t>
            </a:r>
          </a:p>
          <a:p>
            <a:pPr marL="82550" indent="0" algn="just">
              <a:lnSpc>
                <a:spcPct val="150000"/>
              </a:lnSpc>
              <a:buNone/>
              <a:defRPr/>
            </a:pPr>
            <a:r>
              <a:rPr lang="en-US" b="1" dirty="0">
                <a:latin typeface="Times New Roman" panose="02020603050405020304" pitchFamily="18" charset="0"/>
                <a:cs typeface="Times New Roman" panose="02020603050405020304" pitchFamily="18" charset="0"/>
              </a:rPr>
              <a:t>Hoàn </a:t>
            </a:r>
            <a:r>
              <a:rPr lang="en-US" b="1" dirty="0" err="1">
                <a:latin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ngục</a:t>
            </a:r>
            <a:endParaRPr lang="vi-VN" b="1" dirty="0">
              <a:latin typeface="Times New Roman" panose="02020603050405020304" pitchFamily="18" charset="0"/>
              <a:cs typeface="Times New Roman" panose="02020603050405020304" pitchFamily="18" charset="0"/>
            </a:endParaRPr>
          </a:p>
          <a:p>
            <a:pPr marL="539750" indent="-457200" algn="just">
              <a:lnSpc>
                <a:spcPct val="150000"/>
              </a:lnSpc>
              <a:buFontTx/>
              <a:buChar char="-"/>
              <a:defRPr/>
            </a:pPr>
            <a:r>
              <a:rPr lang="vi-VN" sz="2800" b="1" dirty="0">
                <a:latin typeface="Times New Roman" pitchFamily="18" charset="0"/>
                <a:cs typeface="Times New Roman" pitchFamily="18" charset="0"/>
              </a:rPr>
              <a:t>Nghề nghiệp và môi trường sống</a:t>
            </a:r>
            <a:endParaRPr lang="vi-VN" b="1" dirty="0">
              <a:latin typeface="Times New Roman" pitchFamily="18" charset="0"/>
              <a:cs typeface="Times New Roman" pitchFamily="18" charset="0"/>
            </a:endParaRPr>
          </a:p>
          <a:p>
            <a:pPr marL="539750" indent="-457200" algn="just">
              <a:lnSpc>
                <a:spcPct val="150000"/>
              </a:lnSpc>
              <a:buFontTx/>
              <a:buChar char="-"/>
              <a:defRPr/>
            </a:pPr>
            <a:r>
              <a:rPr lang="vi-VN" sz="2800" b="1" dirty="0">
                <a:latin typeface="Times New Roman" pitchFamily="18" charset="0"/>
                <a:cs typeface="Times New Roman" pitchFamily="18" charset="0"/>
              </a:rPr>
              <a:t>Sở thích</a:t>
            </a:r>
          </a:p>
          <a:p>
            <a:pPr marL="82550" indent="0" algn="just">
              <a:lnSpc>
                <a:spcPct val="150000"/>
              </a:lnSpc>
              <a:buNone/>
              <a:defRPr/>
            </a:pPr>
            <a:endParaRPr lang="vi-VN" sz="2800" b="1" dirty="0">
              <a:latin typeface="Times New Roman" pitchFamily="18" charset="0"/>
              <a:cs typeface="Times New Roman" pitchFamily="18" charset="0"/>
            </a:endParaRPr>
          </a:p>
        </p:txBody>
      </p:sp>
      <p:sp>
        <p:nvSpPr>
          <p:cNvPr id="4" name="Subtitle 2">
            <a:extLst>
              <a:ext uri="{FF2B5EF4-FFF2-40B4-BE49-F238E27FC236}">
                <a16:creationId xmlns:a16="http://schemas.microsoft.com/office/drawing/2014/main" id="{1FDACAE3-862A-9A9A-9954-575974C9230E}"/>
              </a:ext>
            </a:extLst>
          </p:cNvPr>
          <p:cNvSpPr txBox="1">
            <a:spLocks/>
          </p:cNvSpPr>
          <p:nvPr/>
        </p:nvSpPr>
        <p:spPr>
          <a:xfrm>
            <a:off x="330200" y="374602"/>
            <a:ext cx="8472668" cy="105329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3200" dirty="0">
                <a:solidFill>
                  <a:srgbClr val="C00000"/>
                </a:solidFill>
                <a:latin typeface="Times New Roman" panose="02020603050405020304" pitchFamily="18" charset="0"/>
                <a:cs typeface="Times New Roman" panose="02020603050405020304" pitchFamily="18" charset="0"/>
              </a:rPr>
              <a:t>2. Tìm hiểu đoạn 1</a:t>
            </a: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7748B36-2D5E-0C4D-A14A-1159D2A8E9A5}"/>
              </a:ext>
            </a:extLst>
          </p:cNvPr>
          <p:cNvPicPr>
            <a:picLocks noChangeAspect="1"/>
          </p:cNvPicPr>
          <p:nvPr/>
        </p:nvPicPr>
        <p:blipFill rotWithShape="1">
          <a:blip r:embed="rId2">
            <a:extLst>
              <a:ext uri="{28A0092B-C50C-407E-A947-70E740481C1C}">
                <a14:useLocalDpi xmlns:a14="http://schemas.microsoft.com/office/drawing/2010/main" val="0"/>
              </a:ext>
            </a:extLst>
          </a:blip>
          <a:srcRect l="26239" r="26464"/>
          <a:stretch/>
        </p:blipFill>
        <p:spPr>
          <a:xfrm rot="20459783">
            <a:off x="8708080" y="278819"/>
            <a:ext cx="2053671" cy="2894698"/>
          </a:xfrm>
          <a:prstGeom prst="rect">
            <a:avLst/>
          </a:prstGeom>
        </p:spPr>
      </p:pic>
      <p:pic>
        <p:nvPicPr>
          <p:cNvPr id="5" name="Picture 4">
            <a:extLst>
              <a:ext uri="{FF2B5EF4-FFF2-40B4-BE49-F238E27FC236}">
                <a16:creationId xmlns:a16="http://schemas.microsoft.com/office/drawing/2014/main" id="{E6F8DD0E-1D6A-A42F-D7F9-4C26E5BE1D4D}"/>
              </a:ext>
            </a:extLst>
          </p:cNvPr>
          <p:cNvPicPr>
            <a:picLocks noChangeAspect="1"/>
          </p:cNvPicPr>
          <p:nvPr/>
        </p:nvPicPr>
        <p:blipFill rotWithShape="1">
          <a:blip r:embed="rId3">
            <a:extLst>
              <a:ext uri="{28A0092B-C50C-407E-A947-70E740481C1C}">
                <a14:useLocalDpi xmlns:a14="http://schemas.microsoft.com/office/drawing/2010/main" val="0"/>
              </a:ext>
            </a:extLst>
          </a:blip>
          <a:srcRect b="11351"/>
          <a:stretch/>
        </p:blipFill>
        <p:spPr>
          <a:xfrm>
            <a:off x="8110875" y="3342979"/>
            <a:ext cx="2657051" cy="3383982"/>
          </a:xfrm>
          <a:prstGeom prst="rect">
            <a:avLst/>
          </a:prstGeom>
        </p:spPr>
      </p:pic>
    </p:spTree>
    <p:extLst>
      <p:ext uri="{BB962C8B-B14F-4D97-AF65-F5344CB8AC3E}">
        <p14:creationId xmlns:p14="http://schemas.microsoft.com/office/powerpoint/2010/main" val="1277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 y="773787"/>
            <a:ext cx="5486479" cy="461665"/>
            <a:chOff x="-178462" y="1828800"/>
            <a:chExt cx="11152849" cy="923329"/>
          </a:xfrm>
        </p:grpSpPr>
        <p:sp>
          <p:nvSpPr>
            <p:cNvPr id="36" name="Round Same Side Corner Rectangle 35"/>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a:latin typeface="Tahoma" pitchFamily="34" charset="0"/>
                  <a:ea typeface="Tahoma" pitchFamily="34" charset="0"/>
                  <a:cs typeface="Tahoma" pitchFamily="34" charset="0"/>
                </a:rPr>
                <a:t>ĐỌC</a:t>
              </a:r>
              <a:r>
                <a:rPr lang="en-US" sz="2400" b="1">
                  <a:latin typeface="Tahoma" pitchFamily="34" charset="0"/>
                  <a:ea typeface="Tahoma" pitchFamily="34" charset="0"/>
                  <a:cs typeface="Tahoma" pitchFamily="34" charset="0"/>
                </a:rPr>
                <a:t> HIỂU VĂN BẢN</a:t>
              </a:r>
            </a:p>
          </p:txBody>
        </p:sp>
      </p:grpSp>
      <p:grpSp>
        <p:nvGrpSpPr>
          <p:cNvPr id="39" name="Group 38"/>
          <p:cNvGrpSpPr/>
          <p:nvPr/>
        </p:nvGrpSpPr>
        <p:grpSpPr>
          <a:xfrm>
            <a:off x="319914" y="1269087"/>
            <a:ext cx="10775434" cy="684883"/>
            <a:chOff x="644526" y="2766774"/>
            <a:chExt cx="14241597" cy="1661994"/>
          </a:xfrm>
        </p:grpSpPr>
        <p:sp>
          <p:nvSpPr>
            <p:cNvPr id="40" name="TextBox 39"/>
            <p:cNvSpPr txBox="1"/>
            <p:nvPr/>
          </p:nvSpPr>
          <p:spPr>
            <a:xfrm>
              <a:off x="1906584" y="2766774"/>
              <a:ext cx="12979539" cy="1661994"/>
            </a:xfrm>
            <a:prstGeom prst="rect">
              <a:avLst/>
            </a:prstGeom>
            <a:noFill/>
          </p:spPr>
          <p:txBody>
            <a:bodyPr wrap="square" rtlCol="0">
              <a:spAutoFit/>
            </a:bodyPr>
            <a:lstStyle/>
            <a:p>
              <a:r>
                <a:rPr lang="vi-VN" sz="2400" b="1" i="1" dirty="0">
                  <a:latin typeface="Tahoma" pitchFamily="34" charset="0"/>
                  <a:ea typeface="Tahoma" pitchFamily="34" charset="0"/>
                  <a:cs typeface="Tahoma" pitchFamily="34" charset="0"/>
                </a:rPr>
                <a:t>Đoạn 1: a. Cuộc đối thoại giữa viên quản ngục và thầy thơ lại</a:t>
              </a:r>
              <a:endParaRPr lang="en-US" sz="2400" b="1" i="1" dirty="0">
                <a:latin typeface="Tahoma" pitchFamily="34" charset="0"/>
                <a:ea typeface="Tahoma" pitchFamily="34" charset="0"/>
                <a:cs typeface="Tahoma" pitchFamily="34" charset="0"/>
              </a:endParaRP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033978" y="2795826"/>
              <a:ext cx="629300" cy="954108"/>
            </a:xfrm>
            <a:prstGeom prst="rect">
              <a:avLst/>
            </a:prstGeom>
            <a:noFill/>
          </p:spPr>
          <p:txBody>
            <a:bodyPr wrap="none" rtlCol="0">
              <a:spAutoFit/>
            </a:bodyPr>
            <a:lstStyle/>
            <a:p>
              <a:pPr algn="ctr"/>
              <a:r>
                <a:rPr lang="vi-VN" sz="2500" b="1" dirty="0">
                  <a:solidFill>
                    <a:schemeClr val="bg1"/>
                  </a:solidFill>
                  <a:latin typeface="Tahoma" pitchFamily="34" charset="0"/>
                  <a:ea typeface="Tahoma" pitchFamily="34" charset="0"/>
                  <a:cs typeface="Tahoma" pitchFamily="34" charset="0"/>
                </a:rPr>
                <a:t>2</a:t>
              </a:r>
              <a:endParaRPr lang="en-US" sz="2500" b="1" dirty="0">
                <a:solidFill>
                  <a:schemeClr val="bg1"/>
                </a:solidFill>
                <a:latin typeface="Tahoma" pitchFamily="34" charset="0"/>
                <a:ea typeface="Tahoma" pitchFamily="34" charset="0"/>
                <a:cs typeface="Tahoma" pitchFamily="34" charset="0"/>
              </a:endParaRPr>
            </a:p>
          </p:txBody>
        </p:sp>
      </p:grpSp>
      <p:sp>
        <p:nvSpPr>
          <p:cNvPr id="70" name="Rectangle 69"/>
          <p:cNvSpPr/>
          <p:nvPr/>
        </p:nvSpPr>
        <p:spPr>
          <a:xfrm>
            <a:off x="932408" y="1899913"/>
            <a:ext cx="10697377" cy="2939256"/>
          </a:xfrm>
          <a:prstGeom prst="rect">
            <a:avLst/>
          </a:prstGeom>
        </p:spPr>
        <p:txBody>
          <a:bodyPr wrap="square" lIns="45711" tIns="22855" rIns="45711" bIns="22855">
            <a:spAutoFit/>
          </a:bodyPr>
          <a:lstStyle/>
          <a:p>
            <a:pPr lvl="0"/>
            <a:r>
              <a:rPr lang="en-US" b="1" dirty="0"/>
              <a:t> </a:t>
            </a:r>
            <a:r>
              <a:rPr lang="en-US" sz="2400" b="1" dirty="0" err="1">
                <a:latin typeface="Times New Roman" panose="02020603050405020304" pitchFamily="18" charset="0"/>
                <a:cs typeface="Times New Roman" panose="02020603050405020304" pitchFamily="18" charset="0"/>
              </a:rPr>
              <a:t>Nghề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ta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cặn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kiếp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lũ</a:t>
            </a:r>
            <a:r>
              <a:rPr lang="en-US" sz="2400" i="1" dirty="0">
                <a:latin typeface="Times New Roman" panose="02020603050405020304" pitchFamily="18" charset="0"/>
                <a:cs typeface="Times New Roman" panose="02020603050405020304" pitchFamily="18" charset="0"/>
              </a:rPr>
              <a:t> quay </a:t>
            </a:r>
            <a:r>
              <a:rPr lang="en-US" sz="2400" i="1" dirty="0" err="1">
                <a:latin typeface="Times New Roman" panose="02020603050405020304" pitchFamily="18" charset="0"/>
                <a:cs typeface="Times New Roman" panose="02020603050405020304" pitchFamily="18" charset="0"/>
              </a:rPr>
              <a:t>quắt</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oai</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kiếp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lũ</a:t>
            </a:r>
            <a:r>
              <a:rPr lang="en-US" sz="2400" i="1" dirty="0">
                <a:latin typeface="Times New Roman" panose="02020603050405020304" pitchFamily="18" charset="0"/>
                <a:cs typeface="Times New Roman" panose="02020603050405020304" pitchFamily="18" charset="0"/>
              </a:rPr>
              <a:t> quay </a:t>
            </a:r>
            <a:r>
              <a:rPr lang="en-US" sz="2400" i="1" dirty="0" err="1">
                <a:latin typeface="Times New Roman" panose="02020603050405020304" pitchFamily="18" charset="0"/>
                <a:cs typeface="Times New Roman" panose="02020603050405020304" pitchFamily="18" charset="0"/>
              </a:rPr>
              <a:t>quắt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endParaRPr lang="en-US" sz="2400" dirty="0">
              <a:latin typeface="Times New Roman" panose="02020603050405020304" pitchFamily="18" charset="0"/>
              <a:cs typeface="Times New Roman" panose="02020603050405020304" pitchFamily="18" charset="0"/>
            </a:endParaRPr>
          </a:p>
          <a:p>
            <a:pPr algn="just">
              <a:buSzPct val="150000"/>
              <a:defRPr/>
            </a:pPr>
            <a:endParaRPr lang="vi-VN" sz="2200" b="1" dirty="0">
              <a:latin typeface="Arial" panose="020B0604020202020204" pitchFamily="34" charset="0"/>
              <a:ea typeface="Tahoma" pitchFamily="34" charset="0"/>
              <a:cs typeface="Arial" panose="020B0604020202020204" pitchFamily="34" charset="0"/>
            </a:endParaRPr>
          </a:p>
          <a:p>
            <a:pPr marL="232522" indent="-232522" algn="just">
              <a:buSzPct val="150000"/>
              <a:buFont typeface="Arial" panose="020B0604020202020204" pitchFamily="34" charset="0"/>
              <a:buChar char="•"/>
              <a:defRPr/>
            </a:pPr>
            <a:endParaRPr lang="vi-VN" sz="2200" b="1" dirty="0">
              <a:latin typeface="Arial" panose="020B0604020202020204" pitchFamily="34" charset="0"/>
              <a:ea typeface="Tahoma" pitchFamily="34" charset="0"/>
              <a:cs typeface="Arial" panose="020B0604020202020204" pitchFamily="34" charset="0"/>
            </a:endParaRPr>
          </a:p>
        </p:txBody>
      </p:sp>
      <p:sp>
        <p:nvSpPr>
          <p:cNvPr id="30" name="Rectangle 29"/>
          <p:cNvSpPr/>
          <p:nvPr/>
        </p:nvSpPr>
        <p:spPr>
          <a:xfrm>
            <a:off x="852649" y="4193252"/>
            <a:ext cx="10777136" cy="3399703"/>
          </a:xfrm>
          <a:prstGeom prst="rect">
            <a:avLst/>
          </a:prstGeom>
        </p:spPr>
        <p:txBody>
          <a:bodyPr wrap="square" lIns="45711" tIns="22855" rIns="45711" bIns="22855">
            <a:spAutoFit/>
          </a:bodyPr>
          <a:lstStyle/>
          <a:p>
            <a:pPr lvl="0"/>
            <a:r>
              <a:rPr lang="en-US" sz="2400" b="1" dirty="0" err="1">
                <a:latin typeface="Times New Roman" panose="02020603050405020304" pitchFamily="18" charset="0"/>
                <a:cs typeface="Times New Roman" panose="02020603050405020304" pitchFamily="18" charset="0"/>
              </a:rPr>
              <a:t>Sở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kia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treo</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Huấn</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-&gt; Cao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a:t>
            </a:r>
          </a:p>
          <a:p>
            <a:pPr lvl="0"/>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Huấn</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Huấn</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a:t>
            </a:r>
          </a:p>
          <a:p>
            <a:pPr marL="457109" indent="-457109" algn="just">
              <a:lnSpc>
                <a:spcPts val="2999"/>
              </a:lnSpc>
              <a:buClr>
                <a:schemeClr val="accent5">
                  <a:lumMod val="75000"/>
                </a:schemeClr>
              </a:buClr>
              <a:buSzPct val="150000"/>
              <a:buFont typeface="Wingdings 3" panose="05040102010807070707" pitchFamily="18" charset="2"/>
              <a:buChar char="Ê"/>
            </a:pPr>
            <a:endParaRPr lang="vi-VN" sz="2200" b="1" dirty="0">
              <a:solidFill>
                <a:schemeClr val="accent6">
                  <a:lumMod val="75000"/>
                </a:schemeClr>
              </a:solidFill>
              <a:ea typeface="Tahoma" pitchFamily="34" charset="0"/>
              <a:cs typeface="Arial" pitchFamily="34" charset="0"/>
            </a:endParaRPr>
          </a:p>
          <a:p>
            <a:pPr marL="457109" indent="-457109" algn="just">
              <a:lnSpc>
                <a:spcPts val="2999"/>
              </a:lnSpc>
              <a:buClr>
                <a:schemeClr val="accent5">
                  <a:lumMod val="75000"/>
                </a:schemeClr>
              </a:buClr>
              <a:buSzPct val="150000"/>
              <a:buFont typeface="Wingdings 3" panose="05040102010807070707" pitchFamily="18" charset="2"/>
              <a:buChar char="Ê"/>
            </a:pPr>
            <a:endParaRPr lang="vi-VN" sz="2200" b="1" dirty="0">
              <a:solidFill>
                <a:schemeClr val="accent6">
                  <a:lumMod val="75000"/>
                </a:schemeClr>
              </a:solidFill>
              <a:ea typeface="Tahoma" pitchFamily="34" charset="0"/>
              <a:cs typeface="Arial" pitchFamily="34" charset="0"/>
            </a:endParaRPr>
          </a:p>
          <a:p>
            <a:pPr marL="457109" indent="-457109" algn="just">
              <a:lnSpc>
                <a:spcPts val="2999"/>
              </a:lnSpc>
              <a:buClr>
                <a:schemeClr val="accent5">
                  <a:lumMod val="75000"/>
                </a:schemeClr>
              </a:buClr>
              <a:buSzPct val="150000"/>
              <a:buFont typeface="Wingdings 3" panose="05040102010807070707" pitchFamily="18" charset="2"/>
              <a:buChar char="Ê"/>
            </a:pPr>
            <a:endParaRPr lang="vi-VN" sz="2200" b="1" dirty="0">
              <a:solidFill>
                <a:schemeClr val="accent6">
                  <a:lumMod val="75000"/>
                </a:schemeClr>
              </a:solidFill>
              <a:ea typeface="Tahoma" pitchFamily="34" charset="0"/>
              <a:cs typeface="Arial" pitchFamily="34" charset="0"/>
            </a:endParaRPr>
          </a:p>
          <a:p>
            <a:pPr marL="457109" indent="-457109" algn="just">
              <a:lnSpc>
                <a:spcPts val="2999"/>
              </a:lnSpc>
              <a:buClr>
                <a:schemeClr val="accent5">
                  <a:lumMod val="75000"/>
                </a:schemeClr>
              </a:buClr>
              <a:buSzPct val="150000"/>
              <a:buFont typeface="Wingdings 3" panose="05040102010807070707" pitchFamily="18" charset="2"/>
              <a:buChar char="Ê"/>
            </a:pPr>
            <a:r>
              <a:rPr lang="vi-VN" sz="2200" b="1" dirty="0">
                <a:solidFill>
                  <a:schemeClr val="accent6">
                    <a:lumMod val="75000"/>
                  </a:schemeClr>
                </a:solidFill>
                <a:ea typeface="Tahoma" pitchFamily="34" charset="0"/>
                <a:cs typeface="Arial" pitchFamily="34" charset="0"/>
              </a:rPr>
              <a:t>  </a:t>
            </a:r>
            <a:r>
              <a:rPr lang="vi-VN" sz="2200" b="1" dirty="0">
                <a:solidFill>
                  <a:schemeClr val="accent5">
                    <a:lumMod val="75000"/>
                  </a:schemeClr>
                </a:solidFill>
                <a:ea typeface="Tahoma" pitchFamily="34" charset="0"/>
                <a:cs typeface="Arial" pitchFamily="34" charset="0"/>
              </a:rPr>
              <a:t>Tâm hồn nghệ sĩ.</a:t>
            </a:r>
          </a:p>
        </p:txBody>
      </p:sp>
    </p:spTree>
    <p:extLst>
      <p:ext uri="{BB962C8B-B14F-4D97-AF65-F5344CB8AC3E}">
        <p14:creationId xmlns:p14="http://schemas.microsoft.com/office/powerpoint/2010/main" val="2158472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hqprint">
            <a:lum bright="2000" contrast="14000"/>
            <a:extLst>
              <a:ext uri="{28A0092B-C50C-407E-A947-70E740481C1C}">
                <a14:useLocalDpi xmlns:a14="http://schemas.microsoft.com/office/drawing/2010/main" val="0"/>
              </a:ext>
            </a:extLst>
          </a:blip>
          <a:srcRect/>
          <a:stretch>
            <a:fillRect/>
          </a:stretch>
        </p:blipFill>
        <p:spPr bwMode="auto">
          <a:xfrm>
            <a:off x="10878532" y="5429838"/>
            <a:ext cx="1216058" cy="1428161"/>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5" name="Group 14"/>
          <p:cNvGrpSpPr/>
          <p:nvPr/>
        </p:nvGrpSpPr>
        <p:grpSpPr>
          <a:xfrm>
            <a:off x="-1" y="773787"/>
            <a:ext cx="5486479" cy="461665"/>
            <a:chOff x="-178462" y="1828800"/>
            <a:chExt cx="11152849" cy="923329"/>
          </a:xfrm>
        </p:grpSpPr>
        <p:sp>
          <p:nvSpPr>
            <p:cNvPr id="16" name="Round Same Side Corner Rectangle 15"/>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9" name="TextBox 18"/>
            <p:cNvSpPr txBox="1"/>
            <p:nvPr/>
          </p:nvSpPr>
          <p:spPr>
            <a:xfrm>
              <a:off x="2067735" y="1828800"/>
              <a:ext cx="8906652" cy="923329"/>
            </a:xfrm>
            <a:prstGeom prst="rect">
              <a:avLst/>
            </a:prstGeom>
            <a:noFill/>
          </p:spPr>
          <p:txBody>
            <a:bodyPr wrap="square" rtlCol="0">
              <a:spAutoFit/>
            </a:bodyPr>
            <a:lstStyle/>
            <a:p>
              <a:pPr lvl="0"/>
              <a:r>
                <a:rPr lang="vi-VN" sz="2400" b="1">
                  <a:latin typeface="Tahoma" pitchFamily="34" charset="0"/>
                  <a:ea typeface="Tahoma" pitchFamily="34" charset="0"/>
                  <a:cs typeface="Tahoma" pitchFamily="34" charset="0"/>
                </a:rPr>
                <a:t>ĐỌC</a:t>
              </a:r>
              <a:r>
                <a:rPr lang="en-US" sz="2400" b="1">
                  <a:latin typeface="Tahoma" pitchFamily="34" charset="0"/>
                  <a:ea typeface="Tahoma" pitchFamily="34" charset="0"/>
                  <a:cs typeface="Tahoma" pitchFamily="34" charset="0"/>
                </a:rPr>
                <a:t> HIỂU VĂN BẢN</a:t>
              </a:r>
            </a:p>
          </p:txBody>
        </p:sp>
      </p:grpSp>
      <p:sp>
        <p:nvSpPr>
          <p:cNvPr id="23" name="TextBox 22"/>
          <p:cNvSpPr txBox="1"/>
          <p:nvPr/>
        </p:nvSpPr>
        <p:spPr>
          <a:xfrm>
            <a:off x="838985" y="1235452"/>
            <a:ext cx="9689597" cy="6157455"/>
          </a:xfrm>
          <a:prstGeom prst="rect">
            <a:avLst/>
          </a:prstGeom>
          <a:noFill/>
        </p:spPr>
        <p:txBody>
          <a:bodyPr wrap="square" rtlCol="0">
            <a:spAutoFit/>
          </a:bodyPr>
          <a:lstStyle/>
          <a:p>
            <a:r>
              <a:rPr lang="vi-VN" sz="2800" b="1" dirty="0">
                <a:latin typeface="+mj-lt"/>
                <a:ea typeface="Tahoma" pitchFamily="34" charset="0"/>
                <a:cs typeface="Tahoma" pitchFamily="34" charset="0"/>
              </a:rPr>
              <a:t>Đoạn 1: a. Cuộc đối thoại giữa viên quản ngục và thầy thơ lại</a:t>
            </a:r>
          </a:p>
          <a:p>
            <a:endParaRPr lang="vi-VN" sz="2800" b="1" dirty="0">
              <a:latin typeface="+mj-lt"/>
              <a:ea typeface="Tahoma" pitchFamily="34" charset="0"/>
              <a:cs typeface="Tahoma" pitchFamily="34" charset="0"/>
            </a:endParaRPr>
          </a:p>
          <a:p>
            <a:pPr algn="just">
              <a:lnSpc>
                <a:spcPct val="107000"/>
              </a:lnSpc>
              <a:spcAft>
                <a:spcPts val="8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Viên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nẹt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dặn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quét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dọn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Viên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đợi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endPar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thuẫn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bua,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túng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sz="2400" b="1" i="1" dirty="0">
              <a:latin typeface="Tahoma" pitchFamily="34" charset="0"/>
              <a:ea typeface="Tahoma" pitchFamily="34" charset="0"/>
              <a:cs typeface="Tahoma" pitchFamily="34" charset="0"/>
            </a:endParaRPr>
          </a:p>
          <a:p>
            <a:endParaRPr lang="en-US" sz="2400" b="1" i="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47130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471E0F-44DA-AEC4-682B-7F27F4D9470E}"/>
              </a:ext>
            </a:extLst>
          </p:cNvPr>
          <p:cNvSpPr txBox="1"/>
          <p:nvPr/>
        </p:nvSpPr>
        <p:spPr>
          <a:xfrm>
            <a:off x="4718646" y="448574"/>
            <a:ext cx="3372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TRÒ CHƠI Ô CHỮ</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B79C85AC-C1D2-33D4-9189-B60928CCDECA}"/>
              </a:ext>
            </a:extLst>
          </p:cNvPr>
          <p:cNvGraphicFramePr>
            <a:graphicFrameLocks noGrp="1"/>
          </p:cNvGraphicFramePr>
          <p:nvPr/>
        </p:nvGraphicFramePr>
        <p:xfrm>
          <a:off x="2585653" y="1171920"/>
          <a:ext cx="7267274" cy="4016238"/>
        </p:xfrm>
        <a:graphic>
          <a:graphicData uri="http://schemas.openxmlformats.org/drawingml/2006/table">
            <a:tbl>
              <a:tblPr firstRow="1" bandRow="1">
                <a:tableStyleId>{5C22544A-7EE6-4342-B048-85BDC9FD1C3A}</a:tableStyleId>
              </a:tblPr>
              <a:tblGrid>
                <a:gridCol w="519091">
                  <a:extLst>
                    <a:ext uri="{9D8B030D-6E8A-4147-A177-3AD203B41FA5}">
                      <a16:colId xmlns:a16="http://schemas.microsoft.com/office/drawing/2014/main" val="884903966"/>
                    </a:ext>
                  </a:extLst>
                </a:gridCol>
                <a:gridCol w="519091">
                  <a:extLst>
                    <a:ext uri="{9D8B030D-6E8A-4147-A177-3AD203B41FA5}">
                      <a16:colId xmlns:a16="http://schemas.microsoft.com/office/drawing/2014/main" val="1918723637"/>
                    </a:ext>
                  </a:extLst>
                </a:gridCol>
                <a:gridCol w="519091">
                  <a:extLst>
                    <a:ext uri="{9D8B030D-6E8A-4147-A177-3AD203B41FA5}">
                      <a16:colId xmlns:a16="http://schemas.microsoft.com/office/drawing/2014/main" val="2118652149"/>
                    </a:ext>
                  </a:extLst>
                </a:gridCol>
                <a:gridCol w="519091">
                  <a:extLst>
                    <a:ext uri="{9D8B030D-6E8A-4147-A177-3AD203B41FA5}">
                      <a16:colId xmlns:a16="http://schemas.microsoft.com/office/drawing/2014/main" val="360324213"/>
                    </a:ext>
                  </a:extLst>
                </a:gridCol>
                <a:gridCol w="519091">
                  <a:extLst>
                    <a:ext uri="{9D8B030D-6E8A-4147-A177-3AD203B41FA5}">
                      <a16:colId xmlns:a16="http://schemas.microsoft.com/office/drawing/2014/main" val="2518281687"/>
                    </a:ext>
                  </a:extLst>
                </a:gridCol>
                <a:gridCol w="519091">
                  <a:extLst>
                    <a:ext uri="{9D8B030D-6E8A-4147-A177-3AD203B41FA5}">
                      <a16:colId xmlns:a16="http://schemas.microsoft.com/office/drawing/2014/main" val="2146832614"/>
                    </a:ext>
                  </a:extLst>
                </a:gridCol>
                <a:gridCol w="519091">
                  <a:extLst>
                    <a:ext uri="{9D8B030D-6E8A-4147-A177-3AD203B41FA5}">
                      <a16:colId xmlns:a16="http://schemas.microsoft.com/office/drawing/2014/main" val="1122745842"/>
                    </a:ext>
                  </a:extLst>
                </a:gridCol>
                <a:gridCol w="519091">
                  <a:extLst>
                    <a:ext uri="{9D8B030D-6E8A-4147-A177-3AD203B41FA5}">
                      <a16:colId xmlns:a16="http://schemas.microsoft.com/office/drawing/2014/main" val="1754143020"/>
                    </a:ext>
                  </a:extLst>
                </a:gridCol>
                <a:gridCol w="519091">
                  <a:extLst>
                    <a:ext uri="{9D8B030D-6E8A-4147-A177-3AD203B41FA5}">
                      <a16:colId xmlns:a16="http://schemas.microsoft.com/office/drawing/2014/main" val="3301592802"/>
                    </a:ext>
                  </a:extLst>
                </a:gridCol>
                <a:gridCol w="519091">
                  <a:extLst>
                    <a:ext uri="{9D8B030D-6E8A-4147-A177-3AD203B41FA5}">
                      <a16:colId xmlns:a16="http://schemas.microsoft.com/office/drawing/2014/main" val="2044483198"/>
                    </a:ext>
                  </a:extLst>
                </a:gridCol>
                <a:gridCol w="519091">
                  <a:extLst>
                    <a:ext uri="{9D8B030D-6E8A-4147-A177-3AD203B41FA5}">
                      <a16:colId xmlns:a16="http://schemas.microsoft.com/office/drawing/2014/main" val="4108533417"/>
                    </a:ext>
                  </a:extLst>
                </a:gridCol>
                <a:gridCol w="519091">
                  <a:extLst>
                    <a:ext uri="{9D8B030D-6E8A-4147-A177-3AD203B41FA5}">
                      <a16:colId xmlns:a16="http://schemas.microsoft.com/office/drawing/2014/main" val="1205405081"/>
                    </a:ext>
                  </a:extLst>
                </a:gridCol>
                <a:gridCol w="519091">
                  <a:extLst>
                    <a:ext uri="{9D8B030D-6E8A-4147-A177-3AD203B41FA5}">
                      <a16:colId xmlns:a16="http://schemas.microsoft.com/office/drawing/2014/main" val="1938755153"/>
                    </a:ext>
                  </a:extLst>
                </a:gridCol>
                <a:gridCol w="519091">
                  <a:extLst>
                    <a:ext uri="{9D8B030D-6E8A-4147-A177-3AD203B41FA5}">
                      <a16:colId xmlns:a16="http://schemas.microsoft.com/office/drawing/2014/main" val="1460806898"/>
                    </a:ext>
                  </a:extLst>
                </a:gridCol>
              </a:tblGrid>
              <a:tr h="669373">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1" dirty="0">
                          <a:solidFill>
                            <a:srgbClr val="FF0000"/>
                          </a:solidFill>
                        </a:rPr>
                        <a:t>C</a:t>
                      </a:r>
                      <a:endParaRPr lang="en-US" sz="3200" b="1" dirty="0">
                        <a:solidFill>
                          <a:srgbClr val="FF0000"/>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B</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Q</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U</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T</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2434193"/>
                  </a:ext>
                </a:extLst>
              </a:tr>
              <a:tr h="669373">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0" dirty="0">
                          <a:solidFill>
                            <a:schemeClr val="tx1"/>
                          </a:solidFill>
                        </a:rPr>
                        <a:t>N</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1" dirty="0">
                          <a:solidFill>
                            <a:srgbClr val="FF0000"/>
                          </a:solidFill>
                        </a:rPr>
                        <a:t>A</a:t>
                      </a:r>
                      <a:endParaRPr lang="en-US" sz="3200" b="1" dirty="0">
                        <a:solidFill>
                          <a:srgbClr val="FF0000"/>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N</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4694989"/>
                  </a:ext>
                </a:extLst>
              </a:tr>
              <a:tr h="669373">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M</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1" dirty="0">
                          <a:solidFill>
                            <a:srgbClr val="FF0000"/>
                          </a:solidFill>
                        </a:rPr>
                        <a:t>I</a:t>
                      </a:r>
                      <a:endParaRPr lang="en-US" sz="3200" b="1" dirty="0">
                        <a:solidFill>
                          <a:srgbClr val="FF0000"/>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4382463"/>
                  </a:ext>
                </a:extLst>
              </a:tr>
              <a:tr h="669373">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3200" b="0" dirty="0">
                          <a:solidFill>
                            <a:schemeClr val="tx1"/>
                          </a:solidFill>
                        </a:rPr>
                        <a:t>N</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N</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1" dirty="0">
                          <a:solidFill>
                            <a:srgbClr val="FF0000"/>
                          </a:solidFill>
                        </a:rPr>
                        <a:t>Đ</a:t>
                      </a:r>
                      <a:endParaRPr lang="en-US" sz="3200" b="1" dirty="0">
                        <a:solidFill>
                          <a:srgbClr val="FF0000"/>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A</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6479417"/>
                  </a:ext>
                </a:extLst>
              </a:tr>
              <a:tr h="669373">
                <a:tc>
                  <a:txBody>
                    <a:bodyPr/>
                    <a:lstStyle/>
                    <a:p>
                      <a:pPr algn="ctr"/>
                      <a:r>
                        <a:rPr lang="vi-VN" sz="3200" b="0" dirty="0">
                          <a:solidFill>
                            <a:schemeClr val="tx1"/>
                          </a:solidFill>
                        </a:rPr>
                        <a:t>C</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I</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P</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1" dirty="0">
                          <a:solidFill>
                            <a:srgbClr val="FF0000"/>
                          </a:solidFill>
                        </a:rPr>
                        <a:t>E</a:t>
                      </a:r>
                      <a:endParaRPr lang="en-US" sz="3200" b="1" dirty="0">
                        <a:solidFill>
                          <a:srgbClr val="FF0000"/>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0403774"/>
                  </a:ext>
                </a:extLst>
              </a:tr>
              <a:tr h="669373">
                <a:tc>
                  <a:txBody>
                    <a:bodyPr/>
                    <a:lstStyle/>
                    <a:p>
                      <a:pPr algn="ctr"/>
                      <a:r>
                        <a:rPr lang="vi-VN" sz="3200" b="0" dirty="0">
                          <a:solidFill>
                            <a:schemeClr val="tx1"/>
                          </a:solidFill>
                        </a:rPr>
                        <a:t>P</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O</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N</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G</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1" dirty="0">
                          <a:solidFill>
                            <a:srgbClr val="FF0000"/>
                          </a:solidFill>
                        </a:rPr>
                        <a:t>P</a:t>
                      </a:r>
                      <a:endParaRPr lang="en-US" sz="32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H</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200" b="0" dirty="0">
                          <a:solidFill>
                            <a:schemeClr val="tx1"/>
                          </a:solidFill>
                        </a:rPr>
                        <a:t>U</a:t>
                      </a: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0" dirty="0">
                        <a:solidFill>
                          <a:schemeClr val="tx1"/>
                        </a:solidFill>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7668940"/>
                  </a:ext>
                </a:extLst>
              </a:tr>
            </a:tbl>
          </a:graphicData>
        </a:graphic>
      </p:graphicFrame>
      <p:grpSp>
        <p:nvGrpSpPr>
          <p:cNvPr id="70" name="Group 69">
            <a:extLst>
              <a:ext uri="{FF2B5EF4-FFF2-40B4-BE49-F238E27FC236}">
                <a16:creationId xmlns:a16="http://schemas.microsoft.com/office/drawing/2014/main" id="{3A3F6BE1-BC5A-3B06-2113-67D616154FAA}"/>
              </a:ext>
            </a:extLst>
          </p:cNvPr>
          <p:cNvGrpSpPr/>
          <p:nvPr/>
        </p:nvGrpSpPr>
        <p:grpSpPr>
          <a:xfrm>
            <a:off x="4157608" y="1849349"/>
            <a:ext cx="3103656" cy="646606"/>
            <a:chOff x="4157608" y="1849349"/>
            <a:chExt cx="3103656" cy="646606"/>
          </a:xfrm>
        </p:grpSpPr>
        <p:grpSp>
          <p:nvGrpSpPr>
            <p:cNvPr id="65" name="Group 64">
              <a:extLst>
                <a:ext uri="{FF2B5EF4-FFF2-40B4-BE49-F238E27FC236}">
                  <a16:creationId xmlns:a16="http://schemas.microsoft.com/office/drawing/2014/main" id="{2D84BAE2-5A9F-577B-BA0F-DA9AE3C7D9BB}"/>
                </a:ext>
              </a:extLst>
            </p:cNvPr>
            <p:cNvGrpSpPr/>
            <p:nvPr/>
          </p:nvGrpSpPr>
          <p:grpSpPr>
            <a:xfrm>
              <a:off x="6242411" y="1849349"/>
              <a:ext cx="1018853" cy="646606"/>
              <a:chOff x="460625" y="1171920"/>
              <a:chExt cx="1018853" cy="646606"/>
            </a:xfrm>
          </p:grpSpPr>
          <p:sp>
            <p:nvSpPr>
              <p:cNvPr id="12" name="Rectangle: Rounded Corners 11">
                <a:extLst>
                  <a:ext uri="{FF2B5EF4-FFF2-40B4-BE49-F238E27FC236}">
                    <a16:creationId xmlns:a16="http://schemas.microsoft.com/office/drawing/2014/main" id="{D4C5B2F7-B44E-02D3-AA14-0C38E9F88967}"/>
                  </a:ext>
                </a:extLst>
              </p:cNvPr>
              <p:cNvSpPr/>
              <p:nvPr/>
            </p:nvSpPr>
            <p:spPr>
              <a:xfrm>
                <a:off x="460625"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97B0974A-94A3-614C-3B05-2E82CBF02116}"/>
                  </a:ext>
                </a:extLst>
              </p:cNvPr>
              <p:cNvSpPr/>
              <p:nvPr/>
            </p:nvSpPr>
            <p:spPr>
              <a:xfrm>
                <a:off x="986319"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C79BD39A-E95B-9E12-F8D5-63F2186610BB}"/>
                </a:ext>
              </a:extLst>
            </p:cNvPr>
            <p:cNvGrpSpPr/>
            <p:nvPr/>
          </p:nvGrpSpPr>
          <p:grpSpPr>
            <a:xfrm>
              <a:off x="4157608" y="1849349"/>
              <a:ext cx="2061684" cy="646606"/>
              <a:chOff x="5188450" y="1171920"/>
              <a:chExt cx="2061684" cy="646606"/>
            </a:xfrm>
          </p:grpSpPr>
          <p:sp>
            <p:nvSpPr>
              <p:cNvPr id="23" name="Rectangle: Rounded Corners 22">
                <a:extLst>
                  <a:ext uri="{FF2B5EF4-FFF2-40B4-BE49-F238E27FC236}">
                    <a16:creationId xmlns:a16="http://schemas.microsoft.com/office/drawing/2014/main" id="{A3E97C69-455B-0E04-2994-4DC679933BCE}"/>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EB36A512-A4C1-0681-F597-D8A7863478DE}"/>
                  </a:ext>
                </a:extLst>
              </p:cNvPr>
              <p:cNvSpPr/>
              <p:nvPr/>
            </p:nvSpPr>
            <p:spPr>
              <a:xfrm>
                <a:off x="5715857"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2D2DC298-6031-7B91-8E27-BF029D8F1C3C}"/>
                  </a:ext>
                </a:extLst>
              </p:cNvPr>
              <p:cNvSpPr/>
              <p:nvPr/>
            </p:nvSpPr>
            <p:spPr>
              <a:xfrm>
                <a:off x="6222716"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1E04BD45-9EE9-27D8-688E-ED02317DEE3E}"/>
                  </a:ext>
                </a:extLst>
              </p:cNvPr>
              <p:cNvSpPr/>
              <p:nvPr/>
            </p:nvSpPr>
            <p:spPr>
              <a:xfrm>
                <a:off x="6756975"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C9998085-C932-2C42-BB6B-CD60B735E586}"/>
              </a:ext>
            </a:extLst>
          </p:cNvPr>
          <p:cNvGrpSpPr/>
          <p:nvPr/>
        </p:nvGrpSpPr>
        <p:grpSpPr>
          <a:xfrm>
            <a:off x="2585653" y="4518676"/>
            <a:ext cx="4137072" cy="656880"/>
            <a:chOff x="2585653" y="4518676"/>
            <a:chExt cx="4137072" cy="656880"/>
          </a:xfrm>
        </p:grpSpPr>
        <p:grpSp>
          <p:nvGrpSpPr>
            <p:cNvPr id="42" name="Group 41">
              <a:extLst>
                <a:ext uri="{FF2B5EF4-FFF2-40B4-BE49-F238E27FC236}">
                  <a16:creationId xmlns:a16="http://schemas.microsoft.com/office/drawing/2014/main" id="{0B6B46C6-E32C-1A64-B47D-B7721331B3D5}"/>
                </a:ext>
              </a:extLst>
            </p:cNvPr>
            <p:cNvGrpSpPr/>
            <p:nvPr/>
          </p:nvGrpSpPr>
          <p:grpSpPr>
            <a:xfrm>
              <a:off x="2585653" y="4518676"/>
              <a:ext cx="2061684" cy="656880"/>
              <a:chOff x="5188450" y="1171920"/>
              <a:chExt cx="2061684" cy="656880"/>
            </a:xfrm>
          </p:grpSpPr>
          <p:sp>
            <p:nvSpPr>
              <p:cNvPr id="43" name="Rectangle: Rounded Corners 42">
                <a:extLst>
                  <a:ext uri="{FF2B5EF4-FFF2-40B4-BE49-F238E27FC236}">
                    <a16:creationId xmlns:a16="http://schemas.microsoft.com/office/drawing/2014/main" id="{892303D9-8C3B-8FDD-B671-DEB960E64846}"/>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10683D37-1B98-44D2-9887-2D83533705F1}"/>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6707A7FC-CAF8-0209-2C49-A7D006E60900}"/>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D0A3340-BFBF-E222-43E1-92A888ABA437}"/>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F105C10-F7E3-6645-BEF6-40AC6972DC07}"/>
                </a:ext>
              </a:extLst>
            </p:cNvPr>
            <p:cNvGrpSpPr/>
            <p:nvPr/>
          </p:nvGrpSpPr>
          <p:grpSpPr>
            <a:xfrm>
              <a:off x="4661041" y="4518676"/>
              <a:ext cx="2061684" cy="656880"/>
              <a:chOff x="5188450" y="1171920"/>
              <a:chExt cx="2061684" cy="656880"/>
            </a:xfrm>
          </p:grpSpPr>
          <p:sp>
            <p:nvSpPr>
              <p:cNvPr id="48" name="Rectangle: Rounded Corners 47">
                <a:extLst>
                  <a:ext uri="{FF2B5EF4-FFF2-40B4-BE49-F238E27FC236}">
                    <a16:creationId xmlns:a16="http://schemas.microsoft.com/office/drawing/2014/main" id="{3A051BE2-B62D-DC3F-803D-46CB0C9F90D5}"/>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8BDE234-05BF-EB9B-7E3A-5A7D87E82259}"/>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E71A0268-5645-A35F-574E-4E4F82293E86}"/>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92830E78-36D3-D4BE-F041-DBF4A4A18024}"/>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7" name="Group 56">
            <a:extLst>
              <a:ext uri="{FF2B5EF4-FFF2-40B4-BE49-F238E27FC236}">
                <a16:creationId xmlns:a16="http://schemas.microsoft.com/office/drawing/2014/main" id="{65A9D5E1-5F89-E7AF-D9DD-AE9C4172981C}"/>
              </a:ext>
            </a:extLst>
          </p:cNvPr>
          <p:cNvGrpSpPr/>
          <p:nvPr/>
        </p:nvGrpSpPr>
        <p:grpSpPr>
          <a:xfrm>
            <a:off x="3116490" y="3172053"/>
            <a:ext cx="3610758" cy="684719"/>
            <a:chOff x="3116490" y="3172053"/>
            <a:chExt cx="3610758" cy="684719"/>
          </a:xfrm>
        </p:grpSpPr>
        <p:grpSp>
          <p:nvGrpSpPr>
            <p:cNvPr id="32" name="Group 31">
              <a:extLst>
                <a:ext uri="{FF2B5EF4-FFF2-40B4-BE49-F238E27FC236}">
                  <a16:creationId xmlns:a16="http://schemas.microsoft.com/office/drawing/2014/main" id="{83B2FDB6-9695-4F25-A4FE-EF10AC178EDC}"/>
                </a:ext>
              </a:extLst>
            </p:cNvPr>
            <p:cNvGrpSpPr/>
            <p:nvPr/>
          </p:nvGrpSpPr>
          <p:grpSpPr>
            <a:xfrm>
              <a:off x="3116490" y="3172053"/>
              <a:ext cx="2061684" cy="656880"/>
              <a:chOff x="5188450" y="1171920"/>
              <a:chExt cx="2061684" cy="656880"/>
            </a:xfrm>
          </p:grpSpPr>
          <p:sp>
            <p:nvSpPr>
              <p:cNvPr id="33" name="Rectangle: Rounded Corners 32">
                <a:extLst>
                  <a:ext uri="{FF2B5EF4-FFF2-40B4-BE49-F238E27FC236}">
                    <a16:creationId xmlns:a16="http://schemas.microsoft.com/office/drawing/2014/main" id="{CC683E28-A04B-8DD7-337A-B5F04A4284E1}"/>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0881959B-D0B1-A8C9-C26D-5D3765328B28}"/>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ABFA3DA8-6149-AD47-4108-479F47C03D62}"/>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74E3D8BC-1C8B-8A10-E150-7A7B1C1F591A}"/>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1168726A-AC55-B516-F9A5-C0B225A3EF93}"/>
                </a:ext>
              </a:extLst>
            </p:cNvPr>
            <p:cNvGrpSpPr/>
            <p:nvPr/>
          </p:nvGrpSpPr>
          <p:grpSpPr>
            <a:xfrm>
              <a:off x="5198112" y="3185309"/>
              <a:ext cx="1529136" cy="671463"/>
              <a:chOff x="470899" y="1171920"/>
              <a:chExt cx="1529136" cy="671463"/>
            </a:xfrm>
          </p:grpSpPr>
          <p:sp>
            <p:nvSpPr>
              <p:cNvPr id="54" name="Rectangle: Rounded Corners 53">
                <a:extLst>
                  <a:ext uri="{FF2B5EF4-FFF2-40B4-BE49-F238E27FC236}">
                    <a16:creationId xmlns:a16="http://schemas.microsoft.com/office/drawing/2014/main" id="{2F433A49-1344-CC09-67D3-C0E3B74E5057}"/>
                  </a:ext>
                </a:extLst>
              </p:cNvPr>
              <p:cNvSpPr/>
              <p:nvPr/>
            </p:nvSpPr>
            <p:spPr>
              <a:xfrm>
                <a:off x="470899"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A1B01FF1-38A4-6985-1566-EAB290516607}"/>
                  </a:ext>
                </a:extLst>
              </p:cNvPr>
              <p:cNvSpPr/>
              <p:nvPr/>
            </p:nvSpPr>
            <p:spPr>
              <a:xfrm>
                <a:off x="986319"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E1B9C6F2-EB2D-F683-8D22-5F6B4AA882B4}"/>
                  </a:ext>
                </a:extLst>
              </p:cNvPr>
              <p:cNvSpPr/>
              <p:nvPr/>
            </p:nvSpPr>
            <p:spPr>
              <a:xfrm>
                <a:off x="1506876" y="1207051"/>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2" name="Group 61">
            <a:extLst>
              <a:ext uri="{FF2B5EF4-FFF2-40B4-BE49-F238E27FC236}">
                <a16:creationId xmlns:a16="http://schemas.microsoft.com/office/drawing/2014/main" id="{272A9B78-8216-8C5E-AB17-59F596B66821}"/>
              </a:ext>
            </a:extLst>
          </p:cNvPr>
          <p:cNvGrpSpPr/>
          <p:nvPr/>
        </p:nvGrpSpPr>
        <p:grpSpPr>
          <a:xfrm>
            <a:off x="2576499" y="3849482"/>
            <a:ext cx="3643625" cy="686760"/>
            <a:chOff x="2576499" y="3849482"/>
            <a:chExt cx="3643625" cy="686760"/>
          </a:xfrm>
        </p:grpSpPr>
        <p:grpSp>
          <p:nvGrpSpPr>
            <p:cNvPr id="37" name="Group 36">
              <a:extLst>
                <a:ext uri="{FF2B5EF4-FFF2-40B4-BE49-F238E27FC236}">
                  <a16:creationId xmlns:a16="http://schemas.microsoft.com/office/drawing/2014/main" id="{0914A5C7-781E-F757-5CFB-E7D7A4F731B6}"/>
                </a:ext>
              </a:extLst>
            </p:cNvPr>
            <p:cNvGrpSpPr/>
            <p:nvPr/>
          </p:nvGrpSpPr>
          <p:grpSpPr>
            <a:xfrm>
              <a:off x="2576499" y="3849482"/>
              <a:ext cx="2061684" cy="656880"/>
              <a:chOff x="5188450" y="1171920"/>
              <a:chExt cx="2061684" cy="656880"/>
            </a:xfrm>
          </p:grpSpPr>
          <p:sp>
            <p:nvSpPr>
              <p:cNvPr id="38" name="Rectangle: Rounded Corners 37">
                <a:extLst>
                  <a:ext uri="{FF2B5EF4-FFF2-40B4-BE49-F238E27FC236}">
                    <a16:creationId xmlns:a16="http://schemas.microsoft.com/office/drawing/2014/main" id="{3FF056D4-66E9-B308-B6E0-3EC0D6807A3D}"/>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C1CC15D2-A720-F005-71D5-E49549BC7A5F}"/>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C60ACBB0-8868-C4B5-55D5-4C6282910F3B}"/>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4881D9DE-5A95-F84D-79D5-6531674AE20B}"/>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C4654A30-107D-907E-7D7C-482EE57B5AE1}"/>
                </a:ext>
              </a:extLst>
            </p:cNvPr>
            <p:cNvGrpSpPr/>
            <p:nvPr/>
          </p:nvGrpSpPr>
          <p:grpSpPr>
            <a:xfrm>
              <a:off x="4690988" y="3864779"/>
              <a:ext cx="1529136" cy="671463"/>
              <a:chOff x="470899" y="1171920"/>
              <a:chExt cx="1529136" cy="671463"/>
            </a:xfrm>
          </p:grpSpPr>
          <p:sp>
            <p:nvSpPr>
              <p:cNvPr id="59" name="Rectangle: Rounded Corners 58">
                <a:extLst>
                  <a:ext uri="{FF2B5EF4-FFF2-40B4-BE49-F238E27FC236}">
                    <a16:creationId xmlns:a16="http://schemas.microsoft.com/office/drawing/2014/main" id="{3B42EC0F-C2C9-539F-D09A-19FCA0327C9F}"/>
                  </a:ext>
                </a:extLst>
              </p:cNvPr>
              <p:cNvSpPr/>
              <p:nvPr/>
            </p:nvSpPr>
            <p:spPr>
              <a:xfrm>
                <a:off x="470899"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BC630B14-A036-08AA-8007-6DE6C5BB1C9D}"/>
                  </a:ext>
                </a:extLst>
              </p:cNvPr>
              <p:cNvSpPr/>
              <p:nvPr/>
            </p:nvSpPr>
            <p:spPr>
              <a:xfrm>
                <a:off x="986319"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6026DA8A-EFAD-B7E2-E41F-45CC4D18AC0D}"/>
                  </a:ext>
                </a:extLst>
              </p:cNvPr>
              <p:cNvSpPr/>
              <p:nvPr/>
            </p:nvSpPr>
            <p:spPr>
              <a:xfrm>
                <a:off x="1506876" y="1207051"/>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4" name="Group 63">
            <a:extLst>
              <a:ext uri="{FF2B5EF4-FFF2-40B4-BE49-F238E27FC236}">
                <a16:creationId xmlns:a16="http://schemas.microsoft.com/office/drawing/2014/main" id="{7B60E5A3-0585-1C32-0A3D-186B76649A61}"/>
              </a:ext>
            </a:extLst>
          </p:cNvPr>
          <p:cNvGrpSpPr/>
          <p:nvPr/>
        </p:nvGrpSpPr>
        <p:grpSpPr>
          <a:xfrm>
            <a:off x="5188450" y="1171920"/>
            <a:ext cx="4650783" cy="667154"/>
            <a:chOff x="5188450" y="1171920"/>
            <a:chExt cx="4650783" cy="667154"/>
          </a:xfrm>
        </p:grpSpPr>
        <p:grpSp>
          <p:nvGrpSpPr>
            <p:cNvPr id="16" name="Group 15">
              <a:extLst>
                <a:ext uri="{FF2B5EF4-FFF2-40B4-BE49-F238E27FC236}">
                  <a16:creationId xmlns:a16="http://schemas.microsoft.com/office/drawing/2014/main" id="{9C961C81-4F30-6D81-4E7D-D65D8E1A8C8C}"/>
                </a:ext>
              </a:extLst>
            </p:cNvPr>
            <p:cNvGrpSpPr/>
            <p:nvPr/>
          </p:nvGrpSpPr>
          <p:grpSpPr>
            <a:xfrm>
              <a:off x="5188450" y="1171920"/>
              <a:ext cx="2061684" cy="656880"/>
              <a:chOff x="5188450" y="1171920"/>
              <a:chExt cx="2061684" cy="656880"/>
            </a:xfrm>
          </p:grpSpPr>
          <p:sp>
            <p:nvSpPr>
              <p:cNvPr id="7" name="Rectangle: Rounded Corners 6">
                <a:extLst>
                  <a:ext uri="{FF2B5EF4-FFF2-40B4-BE49-F238E27FC236}">
                    <a16:creationId xmlns:a16="http://schemas.microsoft.com/office/drawing/2014/main" id="{9488438D-E0E4-47CD-55EC-4479A01444EA}"/>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A6071BB-53B4-62A5-2206-F0DC1887DF6B}"/>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4D937014-0809-A8AC-0E46-0D3436DBBA1F}"/>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940AAC0-2CD5-D99F-01DF-0EBEDC1C83A9}"/>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667A9D0D-F34C-54F2-636A-6074A5E726FC}"/>
                </a:ext>
              </a:extLst>
            </p:cNvPr>
            <p:cNvGrpSpPr/>
            <p:nvPr/>
          </p:nvGrpSpPr>
          <p:grpSpPr>
            <a:xfrm>
              <a:off x="7267262" y="1182194"/>
              <a:ext cx="2061684" cy="656880"/>
              <a:chOff x="5188450" y="1171920"/>
              <a:chExt cx="2061684" cy="656880"/>
            </a:xfrm>
          </p:grpSpPr>
          <p:sp>
            <p:nvSpPr>
              <p:cNvPr id="18" name="Rectangle: Rounded Corners 17">
                <a:extLst>
                  <a:ext uri="{FF2B5EF4-FFF2-40B4-BE49-F238E27FC236}">
                    <a16:creationId xmlns:a16="http://schemas.microsoft.com/office/drawing/2014/main" id="{DC4A3E78-0466-9636-D24B-099D3A116D9A}"/>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857060A6-F41E-B900-7755-A24658C3D028}"/>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74CEE717-E423-B568-B210-B15772C12870}"/>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E91942AE-4128-D6A3-DC9D-699FA11C5068}"/>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Rectangle: Rounded Corners 62">
              <a:extLst>
                <a:ext uri="{FF2B5EF4-FFF2-40B4-BE49-F238E27FC236}">
                  <a16:creationId xmlns:a16="http://schemas.microsoft.com/office/drawing/2014/main" id="{E08BF66A-1952-753D-2939-47BE7D4C9C57}"/>
                </a:ext>
              </a:extLst>
            </p:cNvPr>
            <p:cNvSpPr/>
            <p:nvPr/>
          </p:nvSpPr>
          <p:spPr>
            <a:xfrm>
              <a:off x="9346074" y="1202742"/>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CD6B0BC7-244C-C34D-DA8C-C6939EF0BC8F}"/>
              </a:ext>
            </a:extLst>
          </p:cNvPr>
          <p:cNvGrpSpPr/>
          <p:nvPr/>
        </p:nvGrpSpPr>
        <p:grpSpPr>
          <a:xfrm>
            <a:off x="2586775" y="2506229"/>
            <a:ext cx="3101388" cy="656880"/>
            <a:chOff x="2586775" y="2506229"/>
            <a:chExt cx="3101388" cy="656880"/>
          </a:xfrm>
        </p:grpSpPr>
        <p:grpSp>
          <p:nvGrpSpPr>
            <p:cNvPr id="27" name="Group 26">
              <a:extLst>
                <a:ext uri="{FF2B5EF4-FFF2-40B4-BE49-F238E27FC236}">
                  <a16:creationId xmlns:a16="http://schemas.microsoft.com/office/drawing/2014/main" id="{71C4B299-F3BB-D60D-A7E5-512C1D0C0561}"/>
                </a:ext>
              </a:extLst>
            </p:cNvPr>
            <p:cNvGrpSpPr/>
            <p:nvPr/>
          </p:nvGrpSpPr>
          <p:grpSpPr>
            <a:xfrm>
              <a:off x="2586775" y="2506229"/>
              <a:ext cx="2061684" cy="656880"/>
              <a:chOff x="5188450" y="1171920"/>
              <a:chExt cx="2061684" cy="656880"/>
            </a:xfrm>
          </p:grpSpPr>
          <p:sp>
            <p:nvSpPr>
              <p:cNvPr id="28" name="Rectangle: Rounded Corners 27">
                <a:extLst>
                  <a:ext uri="{FF2B5EF4-FFF2-40B4-BE49-F238E27FC236}">
                    <a16:creationId xmlns:a16="http://schemas.microsoft.com/office/drawing/2014/main" id="{10437FA6-CE54-DFEA-8C80-AB13E3676E07}"/>
                  </a:ext>
                </a:extLst>
              </p:cNvPr>
              <p:cNvSpPr/>
              <p:nvPr/>
            </p:nvSpPr>
            <p:spPr>
              <a:xfrm>
                <a:off x="5188450"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C02F6A51-FDA4-9EA7-6A45-961544F9A249}"/>
                  </a:ext>
                </a:extLst>
              </p:cNvPr>
              <p:cNvSpPr/>
              <p:nvPr/>
            </p:nvSpPr>
            <p:spPr>
              <a:xfrm>
                <a:off x="5715857"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DC4B653-0368-2234-5F35-44CE1502A4F3}"/>
                  </a:ext>
                </a:extLst>
              </p:cNvPr>
              <p:cNvSpPr/>
              <p:nvPr/>
            </p:nvSpPr>
            <p:spPr>
              <a:xfrm>
                <a:off x="6222716"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B967559C-05C8-EA32-2EA8-8ED69C3FFEE5}"/>
                  </a:ext>
                </a:extLst>
              </p:cNvPr>
              <p:cNvSpPr/>
              <p:nvPr/>
            </p:nvSpPr>
            <p:spPr>
              <a:xfrm>
                <a:off x="6756975" y="1192468"/>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AFFE6B22-1C46-5B9C-B5CF-68E83A5AB0F5}"/>
                </a:ext>
              </a:extLst>
            </p:cNvPr>
            <p:cNvGrpSpPr/>
            <p:nvPr/>
          </p:nvGrpSpPr>
          <p:grpSpPr>
            <a:xfrm>
              <a:off x="4679584" y="2515561"/>
              <a:ext cx="1008579" cy="646606"/>
              <a:chOff x="470899" y="1171920"/>
              <a:chExt cx="1008579" cy="646606"/>
            </a:xfrm>
          </p:grpSpPr>
          <p:sp>
            <p:nvSpPr>
              <p:cNvPr id="67" name="Rectangle: Rounded Corners 66">
                <a:extLst>
                  <a:ext uri="{FF2B5EF4-FFF2-40B4-BE49-F238E27FC236}">
                    <a16:creationId xmlns:a16="http://schemas.microsoft.com/office/drawing/2014/main" id="{1CDCA680-3AE5-5941-0112-7F037B7244C8}"/>
                  </a:ext>
                </a:extLst>
              </p:cNvPr>
              <p:cNvSpPr/>
              <p:nvPr/>
            </p:nvSpPr>
            <p:spPr>
              <a:xfrm>
                <a:off x="470899" y="1171920"/>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1BF80A35-5D35-BE0C-196F-6042709A05F8}"/>
                  </a:ext>
                </a:extLst>
              </p:cNvPr>
              <p:cNvSpPr/>
              <p:nvPr/>
            </p:nvSpPr>
            <p:spPr>
              <a:xfrm>
                <a:off x="986319" y="1182194"/>
                <a:ext cx="493159" cy="6363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1" name="Oval 70">
            <a:hlinkClick r:id="" action="ppaction://noaction"/>
            <a:extLst>
              <a:ext uri="{FF2B5EF4-FFF2-40B4-BE49-F238E27FC236}">
                <a16:creationId xmlns:a16="http://schemas.microsoft.com/office/drawing/2014/main" id="{FE97CE23-B1F5-986B-FA9B-1C95A6B9785E}"/>
              </a:ext>
            </a:extLst>
          </p:cNvPr>
          <p:cNvSpPr/>
          <p:nvPr/>
        </p:nvSpPr>
        <p:spPr>
          <a:xfrm>
            <a:off x="1253447" y="1202742"/>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val 71">
            <a:hlinkClick r:id="rId2" action="ppaction://hlinksldjump"/>
            <a:extLst>
              <a:ext uri="{FF2B5EF4-FFF2-40B4-BE49-F238E27FC236}">
                <a16:creationId xmlns:a16="http://schemas.microsoft.com/office/drawing/2014/main" id="{81DF4FD0-E209-4F67-DFC9-C5B31D6D5E26}"/>
              </a:ext>
            </a:extLst>
          </p:cNvPr>
          <p:cNvSpPr/>
          <p:nvPr/>
        </p:nvSpPr>
        <p:spPr>
          <a:xfrm>
            <a:off x="1251737" y="1848297"/>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val 72">
            <a:hlinkClick r:id="" action="ppaction://noaction"/>
            <a:extLst>
              <a:ext uri="{FF2B5EF4-FFF2-40B4-BE49-F238E27FC236}">
                <a16:creationId xmlns:a16="http://schemas.microsoft.com/office/drawing/2014/main" id="{67BF134C-A9C5-C4FB-392A-DCF4157941DD}"/>
              </a:ext>
            </a:extLst>
          </p:cNvPr>
          <p:cNvSpPr/>
          <p:nvPr/>
        </p:nvSpPr>
        <p:spPr>
          <a:xfrm>
            <a:off x="1200367" y="2516117"/>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val 73">
            <a:hlinkClick r:id="" action="ppaction://noaction"/>
            <a:extLst>
              <a:ext uri="{FF2B5EF4-FFF2-40B4-BE49-F238E27FC236}">
                <a16:creationId xmlns:a16="http://schemas.microsoft.com/office/drawing/2014/main" id="{2734B714-E9DD-F4FF-47C8-80DBB2C55931}"/>
              </a:ext>
            </a:extLst>
          </p:cNvPr>
          <p:cNvSpPr/>
          <p:nvPr/>
        </p:nvSpPr>
        <p:spPr>
          <a:xfrm>
            <a:off x="1169545" y="3183932"/>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val 74">
            <a:hlinkClick r:id="" action="ppaction://noaction"/>
            <a:extLst>
              <a:ext uri="{FF2B5EF4-FFF2-40B4-BE49-F238E27FC236}">
                <a16:creationId xmlns:a16="http://schemas.microsoft.com/office/drawing/2014/main" id="{E723D978-7817-38ED-9C8E-12DBE9B50923}"/>
              </a:ext>
            </a:extLst>
          </p:cNvPr>
          <p:cNvSpPr/>
          <p:nvPr/>
        </p:nvSpPr>
        <p:spPr>
          <a:xfrm>
            <a:off x="1157561" y="3901408"/>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val 75">
            <a:hlinkClick r:id="" action="ppaction://noaction"/>
            <a:extLst>
              <a:ext uri="{FF2B5EF4-FFF2-40B4-BE49-F238E27FC236}">
                <a16:creationId xmlns:a16="http://schemas.microsoft.com/office/drawing/2014/main" id="{919BF6CB-830C-76F4-85F6-FAD972BFE7D6}"/>
              </a:ext>
            </a:extLst>
          </p:cNvPr>
          <p:cNvSpPr/>
          <p:nvPr/>
        </p:nvSpPr>
        <p:spPr>
          <a:xfrm>
            <a:off x="1137013" y="4620598"/>
            <a:ext cx="863029" cy="45139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3847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0"/>
                                        </p:tgtEl>
                                      </p:cBhvr>
                                    </p:animEffect>
                                    <p:set>
                                      <p:cBhvr>
                                        <p:cTn id="1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6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9"/>
                                        </p:tgtEl>
                                      </p:cBhvr>
                                    </p:animEffect>
                                    <p:set>
                                      <p:cBhvr>
                                        <p:cTn id="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0" restart="whenNotActive" fill="hold" evtFilter="cancelBubble" nodeType="interactiveSeq">
                <p:stCondLst>
                  <p:cond evt="onClick" delay="0">
                    <p:tgtEl>
                      <p:spTgt spid="5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7"/>
                                        </p:tgtEl>
                                      </p:cBhvr>
                                    </p:animEffect>
                                    <p:set>
                                      <p:cBhvr>
                                        <p:cTn id="2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6" restart="whenNotActive" fill="hold" evtFilter="cancelBubble" nodeType="interactiveSeq">
                <p:stCondLst>
                  <p:cond evt="onClick" delay="0">
                    <p:tgtEl>
                      <p:spTgt spid="6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2"/>
                                        </p:tgtEl>
                                        <p:attrNameLst>
                                          <p:attrName>ppt_w</p:attrName>
                                        </p:attrNameLst>
                                      </p:cBhvr>
                                      <p:tavLst>
                                        <p:tav tm="0">
                                          <p:val>
                                            <p:strVal val="ppt_w"/>
                                          </p:val>
                                        </p:tav>
                                        <p:tav tm="100000">
                                          <p:val>
                                            <p:fltVal val="0"/>
                                          </p:val>
                                        </p:tav>
                                      </p:tavLst>
                                    </p:anim>
                                    <p:anim calcmode="lin" valueType="num">
                                      <p:cBhvr>
                                        <p:cTn id="31" dur="500"/>
                                        <p:tgtEl>
                                          <p:spTgt spid="62"/>
                                        </p:tgtEl>
                                        <p:attrNameLst>
                                          <p:attrName>ppt_h</p:attrName>
                                        </p:attrNameLst>
                                      </p:cBhvr>
                                      <p:tavLst>
                                        <p:tav tm="0">
                                          <p:val>
                                            <p:strVal val="ppt_h"/>
                                          </p:val>
                                        </p:tav>
                                        <p:tav tm="100000">
                                          <p:val>
                                            <p:fltVal val="0"/>
                                          </p:val>
                                        </p:tav>
                                      </p:tavLst>
                                    </p:anim>
                                    <p:animEffect transition="out" filter="fade">
                                      <p:cBhvr>
                                        <p:cTn id="32" dur="500"/>
                                        <p:tgtEl>
                                          <p:spTgt spid="62"/>
                                        </p:tgtEl>
                                      </p:cBhvr>
                                    </p:animEffect>
                                    <p:set>
                                      <p:cBhvr>
                                        <p:cTn id="3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4" restart="whenNotActive" fill="hold" evtFilter="cancelBubble" nodeType="interactiveSeq">
                <p:stCondLst>
                  <p:cond evt="onClick" delay="0">
                    <p:tgtEl>
                      <p:spTgt spid="52"/>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1EB4F6-30FD-9D77-0C93-BC1424283A77}"/>
              </a:ext>
            </a:extLst>
          </p:cNvPr>
          <p:cNvSpPr txBox="1"/>
          <p:nvPr/>
        </p:nvSpPr>
        <p:spPr>
          <a:xfrm>
            <a:off x="810704" y="259843"/>
            <a:ext cx="10171521" cy="5608780"/>
          </a:xfrm>
          <a:prstGeom prst="rect">
            <a:avLst/>
          </a:prstGeom>
          <a:noFill/>
        </p:spPr>
        <p:txBody>
          <a:bodyPr wrap="square">
            <a:spAutoFit/>
          </a:bodyPr>
          <a:lstStyle/>
          <a:p>
            <a:pPr algn="just">
              <a:lnSpc>
                <a:spcPct val="107000"/>
              </a:lnSpc>
              <a:spcAft>
                <a:spcPts val="800"/>
              </a:spcAft>
              <a:tabLst>
                <a:tab pos="42545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quản</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ngục</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vi-VN" sz="3200" b="1" dirty="0">
                <a:latin typeface="Calibri" panose="020F0502020204030204" pitchFamily="34" charset="0"/>
                <a:ea typeface="Calibri" panose="020F0502020204030204" pitchFamily="34" charset="0"/>
                <a:cs typeface="Times New Roman" panose="02020603050405020304" pitchFamily="18" charset="0"/>
              </a:rPr>
              <a:t>trong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bóng</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đêm</a:t>
            </a:r>
            <a:endParaRPr lang="vi-VN"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25450" algn="l"/>
              </a:tabLst>
            </a:pPr>
            <a:r>
              <a:rPr lang="vi-VN"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bi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tráng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tù</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cõi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ngậm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ngùi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tiếc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nuối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Cao</a:t>
            </a:r>
          </a:p>
          <a:p>
            <a:pPr algn="just">
              <a:lnSpc>
                <a:spcPct val="107000"/>
              </a:lnSpc>
              <a:spcAft>
                <a:spcPts val="800"/>
              </a:spcAft>
              <a:tabLst>
                <a:tab pos="425450" algn="l"/>
              </a:tabLs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râm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râu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ngả</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nhăn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nheo</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lự</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băn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khoăn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bóp</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tabLst>
                <a:tab pos="425450" algn="l"/>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nhợt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son...</a:t>
            </a:r>
          </a:p>
          <a:p>
            <a:pPr algn="just">
              <a:lnSpc>
                <a:spcPct val="107000"/>
              </a:lnSpc>
              <a:spcAft>
                <a:spcPts val="800"/>
              </a:spcAft>
              <a:tabLst>
                <a:tab pos="425450" algn="l"/>
              </a:tabLs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ngục</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922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369614" y="4699654"/>
            <a:ext cx="7369033" cy="1585039"/>
          </a:xfrm>
          <a:prstGeom prst="rect">
            <a:avLst/>
          </a:prstGeom>
        </p:spPr>
        <p:txBody>
          <a:bodyPr wrap="square" lIns="45711" tIns="22855" rIns="45711" bIns="22855">
            <a:spAutoFit/>
          </a:bodyPr>
          <a:lstStyle/>
          <a:p>
            <a:pPr algn="just">
              <a:lnSpc>
                <a:spcPts val="2999"/>
              </a:lnSpc>
              <a:buSzPct val="150000"/>
              <a:defRPr/>
            </a:pPr>
            <a:r>
              <a:rPr lang="vi-VN" sz="2200" b="1" dirty="0">
                <a:solidFill>
                  <a:srgbClr val="C00000"/>
                </a:solidFill>
                <a:ea typeface="Tahoma" pitchFamily="34" charset="0"/>
                <a:cs typeface="Arial" pitchFamily="34" charset="0"/>
              </a:rPr>
              <a:t>       </a:t>
            </a:r>
            <a:r>
              <a:rPr lang="vi-VN" sz="2800" b="1" dirty="0">
                <a:latin typeface="+mj-lt"/>
                <a:ea typeface="Tahoma" pitchFamily="34" charset="0"/>
                <a:cs typeface="Arial" pitchFamily="34" charset="0"/>
              </a:rPr>
              <a:t>Như vậy, dù ở trong cảnh đề lao nhưng viên quản ngục không hề bị cái xấu cái ác tha hóa, vẫn giữ được một tấm lòng nhân hậu, trọng giá người và yêu cái đẹp.</a:t>
            </a:r>
          </a:p>
        </p:txBody>
      </p:sp>
      <p:sp>
        <p:nvSpPr>
          <p:cNvPr id="16" name="Rectangle 15"/>
          <p:cNvSpPr/>
          <p:nvPr/>
        </p:nvSpPr>
        <p:spPr>
          <a:xfrm>
            <a:off x="1518776" y="6284704"/>
            <a:ext cx="8379367" cy="615030"/>
          </a:xfrm>
          <a:prstGeom prst="rect">
            <a:avLst/>
          </a:prstGeom>
        </p:spPr>
        <p:txBody>
          <a:bodyPr wrap="square" lIns="45711" tIns="22855" rIns="45711" bIns="22855">
            <a:spAutoFit/>
          </a:bodyPr>
          <a:lstStyle/>
          <a:p>
            <a:pPr algn="just">
              <a:lnSpc>
                <a:spcPct val="150000"/>
              </a:lnSpc>
              <a:defRPr/>
            </a:pPr>
            <a:r>
              <a:rPr lang="vi-VN" sz="2800" b="1" dirty="0">
                <a:latin typeface="+mj-lt"/>
                <a:ea typeface="Tahoma" pitchFamily="34" charset="0"/>
                <a:cs typeface="Arial" pitchFamily="34" charset="0"/>
              </a:rPr>
              <a:t>  Viên quản ngục –một con người nỗ lực hướng thiện</a:t>
            </a:r>
          </a:p>
        </p:txBody>
      </p:sp>
      <p:grpSp>
        <p:nvGrpSpPr>
          <p:cNvPr id="14" name="Group 13"/>
          <p:cNvGrpSpPr/>
          <p:nvPr/>
        </p:nvGrpSpPr>
        <p:grpSpPr>
          <a:xfrm>
            <a:off x="-1" y="773787"/>
            <a:ext cx="5486479" cy="461665"/>
            <a:chOff x="-178462" y="1828800"/>
            <a:chExt cx="11152849" cy="923329"/>
          </a:xfrm>
        </p:grpSpPr>
        <p:sp>
          <p:nvSpPr>
            <p:cNvPr id="15" name="Round Same Side Corner Rectangle 14"/>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8" name="TextBox 17"/>
            <p:cNvSpPr txBox="1"/>
            <p:nvPr/>
          </p:nvSpPr>
          <p:spPr>
            <a:xfrm>
              <a:off x="2067735" y="1828800"/>
              <a:ext cx="8906652" cy="923329"/>
            </a:xfrm>
            <a:prstGeom prst="rect">
              <a:avLst/>
            </a:prstGeom>
            <a:noFill/>
          </p:spPr>
          <p:txBody>
            <a:bodyPr wrap="square" rtlCol="0">
              <a:spAutoFit/>
            </a:bodyPr>
            <a:lstStyle/>
            <a:p>
              <a:pPr lvl="0"/>
              <a:r>
                <a:rPr lang="vi-VN" sz="2400" b="1">
                  <a:latin typeface="Tahoma" pitchFamily="34" charset="0"/>
                  <a:ea typeface="Tahoma" pitchFamily="34" charset="0"/>
                  <a:cs typeface="Tahoma" pitchFamily="34" charset="0"/>
                </a:rPr>
                <a:t>ĐỌC</a:t>
              </a:r>
              <a:r>
                <a:rPr lang="en-US" sz="2400" b="1">
                  <a:latin typeface="Tahoma" pitchFamily="34" charset="0"/>
                  <a:ea typeface="Tahoma" pitchFamily="34" charset="0"/>
                  <a:cs typeface="Tahoma" pitchFamily="34" charset="0"/>
                </a:rPr>
                <a:t> HIỂU VĂN BẢN</a:t>
              </a:r>
            </a:p>
          </p:txBody>
        </p:sp>
      </p:grpSp>
      <p:grpSp>
        <p:nvGrpSpPr>
          <p:cNvPr id="19" name="Group 18"/>
          <p:cNvGrpSpPr/>
          <p:nvPr/>
        </p:nvGrpSpPr>
        <p:grpSpPr>
          <a:xfrm>
            <a:off x="319914" y="995424"/>
            <a:ext cx="11237348" cy="3539430"/>
            <a:chOff x="644526" y="2219448"/>
            <a:chExt cx="18214307" cy="7078860"/>
          </a:xfrm>
        </p:grpSpPr>
        <p:sp>
          <p:nvSpPr>
            <p:cNvPr id="20" name="TextBox 19"/>
            <p:cNvSpPr txBox="1"/>
            <p:nvPr/>
          </p:nvSpPr>
          <p:spPr>
            <a:xfrm>
              <a:off x="1942999" y="2219448"/>
              <a:ext cx="16915834" cy="7078860"/>
            </a:xfrm>
            <a:prstGeom prst="rect">
              <a:avLst/>
            </a:prstGeom>
            <a:noFill/>
          </p:spPr>
          <p:txBody>
            <a:bodyPr wrap="square" rtlCol="0">
              <a:spAutoFit/>
            </a:bodyPr>
            <a:lstStyle/>
            <a:p>
              <a:r>
                <a:rPr lang="vi-VN" sz="2800" b="1" dirty="0">
                  <a:latin typeface="+mj-lt"/>
                  <a:ea typeface="Tahoma" pitchFamily="34" charset="0"/>
                  <a:cs typeface="Tahoma" pitchFamily="34" charset="0"/>
                </a:rPr>
                <a:t>Đoạn 1:</a:t>
              </a:r>
            </a:p>
            <a:p>
              <a:pPr marL="457200" indent="-457200">
                <a:buAutoNum type="alphaLcPeriod"/>
              </a:pPr>
              <a:r>
                <a:rPr lang="vi-VN" sz="2800" b="1" dirty="0">
                  <a:latin typeface="+mj-lt"/>
                  <a:ea typeface="Tahoma" pitchFamily="34" charset="0"/>
                  <a:cs typeface="Tahoma" pitchFamily="34" charset="0"/>
                </a:rPr>
                <a:t>Cuộc đối thoại giữa </a:t>
              </a:r>
              <a:r>
                <a:rPr lang="en-US" sz="2800" b="1" dirty="0" err="1">
                  <a:latin typeface="Times New Roman" panose="02020603050405020304" pitchFamily="18" charset="0"/>
                  <a:ea typeface="Tahoma" pitchFamily="34" charset="0"/>
                  <a:cs typeface="Times New Roman" panose="02020603050405020304" pitchFamily="18" charset="0"/>
                </a:rPr>
                <a:t>viên</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quản</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ngục</a:t>
              </a:r>
              <a:r>
                <a:rPr lang="vi-VN" sz="2800" b="1" dirty="0">
                  <a:latin typeface="Times New Roman" panose="02020603050405020304" pitchFamily="18" charset="0"/>
                  <a:ea typeface="Tahoma" pitchFamily="34" charset="0"/>
                  <a:cs typeface="Times New Roman" panose="02020603050405020304" pitchFamily="18" charset="0"/>
                </a:rPr>
                <a:t> </a:t>
              </a:r>
              <a:r>
                <a:rPr lang="vi-VN" sz="2800" b="1" dirty="0">
                  <a:latin typeface="+mj-lt"/>
                  <a:ea typeface="Tahoma" pitchFamily="34" charset="0"/>
                  <a:cs typeface="Tahoma" pitchFamily="34" charset="0"/>
                </a:rPr>
                <a:t>và thầy thơ lại</a:t>
              </a:r>
            </a:p>
            <a:p>
              <a:pPr marL="457200" indent="-457200">
                <a:buAutoNum type="alphaLcPeriod"/>
              </a:pPr>
              <a:r>
                <a:rPr lang="vi-VN" sz="2800" b="1" dirty="0">
                  <a:latin typeface="+mj-lt"/>
                  <a:ea typeface="Tahoma" pitchFamily="34" charset="0"/>
                  <a:cs typeface="Tahoma" pitchFamily="34" charset="0"/>
                </a:rPr>
                <a:t>Cuộc độc thoại của viên quản ngục với bóng đêm</a:t>
              </a:r>
            </a:p>
            <a:p>
              <a:endParaRPr lang="vi-VN" sz="2800" b="1" dirty="0">
                <a:latin typeface="+mj-lt"/>
                <a:ea typeface="Tahoma" pitchFamily="34" charset="0"/>
                <a:cs typeface="Tahoma" pitchFamily="34" charset="0"/>
              </a:endParaRPr>
            </a:p>
            <a:p>
              <a:pPr marL="342900" indent="-342900">
                <a:buFontTx/>
                <a:buChar char="-"/>
              </a:pPr>
              <a:r>
                <a:rPr lang="vi-VN" sz="2800" b="1" dirty="0">
                  <a:latin typeface="+mj-lt"/>
                  <a:ea typeface="Tahoma" pitchFamily="34" charset="0"/>
                  <a:cs typeface="Tahoma" pitchFamily="34" charset="0"/>
                </a:rPr>
                <a:t>Hành động: “Khêu thêm nột con bấc...”Thách thức uy quyền của bóng tối, thách thức phần lương thiện và dũng cảm bên trong tâm hồn của một kẻ liên tài</a:t>
              </a:r>
            </a:p>
            <a:p>
              <a:pPr marL="342900" indent="-342900">
                <a:buFontTx/>
                <a:buChar char="-"/>
              </a:pPr>
              <a:r>
                <a:rPr lang="vi-VN" sz="2800" b="1" dirty="0">
                  <a:latin typeface="+mj-lt"/>
                  <a:ea typeface="Tahoma" pitchFamily="34" charset="0"/>
                  <a:cs typeface="Tahoma" pitchFamily="34" charset="0"/>
                </a:rPr>
                <a:t>Suy nghĩ: quyết định biệt đãi Huấn Cao</a:t>
              </a:r>
              <a:endParaRPr lang="en-US" sz="2800" b="1" dirty="0">
                <a:latin typeface="+mj-lt"/>
                <a:ea typeface="Tahoma" pitchFamily="34" charset="0"/>
                <a:cs typeface="Tahoma" pitchFamily="34" charset="0"/>
              </a:endParaRP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33978" y="2795826"/>
              <a:ext cx="629300" cy="954108"/>
            </a:xfrm>
            <a:prstGeom prst="rect">
              <a:avLst/>
            </a:prstGeom>
            <a:noFill/>
          </p:spPr>
          <p:txBody>
            <a:bodyPr wrap="none" rtlCol="0">
              <a:spAutoFit/>
            </a:bodyPr>
            <a:lstStyle/>
            <a:p>
              <a:pPr algn="ctr"/>
              <a:r>
                <a:rPr lang="vi-VN" sz="2500" b="1" dirty="0">
                  <a:solidFill>
                    <a:schemeClr val="bg1"/>
                  </a:solidFill>
                  <a:latin typeface="Tahoma" pitchFamily="34" charset="0"/>
                  <a:ea typeface="Tahoma" pitchFamily="34" charset="0"/>
                  <a:cs typeface="Tahoma" pitchFamily="34" charset="0"/>
                </a:rPr>
                <a:t>2</a:t>
              </a:r>
              <a:endParaRPr lang="en-US" sz="2500" b="1" dirty="0">
                <a:solidFill>
                  <a:schemeClr val="bg1"/>
                </a:solidFill>
                <a:latin typeface="Tahoma" pitchFamily="34" charset="0"/>
                <a:ea typeface="Tahoma" pitchFamily="34" charset="0"/>
                <a:cs typeface="Tahoma" pitchFamily="34" charset="0"/>
              </a:endParaRPr>
            </a:p>
          </p:txBody>
        </p:sp>
      </p:grpSp>
      <p:pic>
        <p:nvPicPr>
          <p:cNvPr id="3" name="Picture 2">
            <a:extLst>
              <a:ext uri="{FF2B5EF4-FFF2-40B4-BE49-F238E27FC236}">
                <a16:creationId xmlns:a16="http://schemas.microsoft.com/office/drawing/2014/main" id="{CB4C6737-7D72-FF66-0D8E-02A2A22B6AC4}"/>
              </a:ext>
            </a:extLst>
          </p:cNvPr>
          <p:cNvPicPr>
            <a:picLocks noChangeAspect="1"/>
          </p:cNvPicPr>
          <p:nvPr/>
        </p:nvPicPr>
        <p:blipFill rotWithShape="1">
          <a:blip r:embed="rId3">
            <a:extLst>
              <a:ext uri="{28A0092B-C50C-407E-A947-70E740481C1C}">
                <a14:useLocalDpi xmlns:a14="http://schemas.microsoft.com/office/drawing/2010/main" val="0"/>
              </a:ext>
            </a:extLst>
          </a:blip>
          <a:srcRect l="26239" r="26464"/>
          <a:stretch/>
        </p:blipFill>
        <p:spPr>
          <a:xfrm rot="20459783">
            <a:off x="9104286" y="3831544"/>
            <a:ext cx="2053671" cy="2894698"/>
          </a:xfrm>
          <a:prstGeom prst="rect">
            <a:avLst/>
          </a:prstGeom>
        </p:spPr>
      </p:pic>
    </p:spTree>
    <p:extLst>
      <p:ext uri="{BB962C8B-B14F-4D97-AF65-F5344CB8AC3E}">
        <p14:creationId xmlns:p14="http://schemas.microsoft.com/office/powerpoint/2010/main" val="3815160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1" name="Text Box 9"/>
          <p:cNvSpPr txBox="1">
            <a:spLocks noChangeArrowheads="1"/>
          </p:cNvSpPr>
          <p:nvPr/>
        </p:nvSpPr>
        <p:spPr bwMode="auto">
          <a:xfrm>
            <a:off x="359102" y="478229"/>
            <a:ext cx="11480800" cy="139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5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QUAN NIỆM NGHỆ THUẬT CỦA NHÀ VĂN QUA NHÂN VẬT QUẢN NGỤC</a:t>
            </a:r>
            <a:r>
              <a:rPr kumimoji="0" lang="vi-VN" sz="3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ĐOẠN 1</a:t>
            </a:r>
            <a:endParaRPr kumimoji="0" lang="en-US" sz="3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9" name="Rectangle 3"/>
          <p:cNvSpPr txBox="1">
            <a:spLocks noChangeArrowheads="1"/>
          </p:cNvSpPr>
          <p:nvPr/>
        </p:nvSpPr>
        <p:spPr bwMode="auto">
          <a:xfrm>
            <a:off x="430928" y="2112619"/>
            <a:ext cx="1117249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con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đều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ẩn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chứa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chưa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tốt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còn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phần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ở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ác</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xấu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nhưng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lụi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mẽ</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bền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bỉ</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859638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EE4A8-CDA0-E111-084E-99C64870C76F}"/>
              </a:ext>
            </a:extLst>
          </p:cNvPr>
          <p:cNvSpPr>
            <a:spLocks noGrp="1"/>
          </p:cNvSpPr>
          <p:nvPr>
            <p:ph idx="1"/>
          </p:nvPr>
        </p:nvSpPr>
        <p:spPr>
          <a:xfrm>
            <a:off x="611957" y="373897"/>
            <a:ext cx="10515600" cy="6130598"/>
          </a:xfrm>
        </p:spPr>
        <p:txBody>
          <a:bodyPr>
            <a:noAutofit/>
          </a:bodyPr>
          <a:lstStyle/>
          <a:p>
            <a:pPr marL="0" indent="0" algn="just">
              <a:lnSpc>
                <a:spcPct val="107000"/>
              </a:lnSpc>
              <a:spcAft>
                <a:spcPts val="800"/>
              </a:spcAft>
              <a:buNone/>
            </a:pPr>
            <a:r>
              <a:rPr lang="vi-VN"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 giá:</a:t>
            </a:r>
          </a:p>
          <a:p>
            <a:pPr marL="0" indent="0" algn="just">
              <a:lnSpc>
                <a:spcPct val="107000"/>
              </a:lnSpc>
              <a:spcAft>
                <a:spcPts val="800"/>
              </a:spcAft>
              <a:buNone/>
            </a:pPr>
            <a:r>
              <a:rPr lang="vi-VN"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mâu</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thuẫn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bua,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gạt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quở</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túng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Khêu</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uy</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dũng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đinh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76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Không có mô tả ảnh.">
            <a:extLst>
              <a:ext uri="{FF2B5EF4-FFF2-40B4-BE49-F238E27FC236}">
                <a16:creationId xmlns:a16="http://schemas.microsoft.com/office/drawing/2014/main" id="{047EFF1A-D4FA-49C2-A47C-C24606494B62}"/>
              </a:ext>
            </a:extLst>
          </p:cNvPr>
          <p:cNvPicPr>
            <a:picLocks noChangeAspect="1" noChangeArrowheads="1"/>
          </p:cNvPicPr>
          <p:nvPr/>
        </p:nvPicPr>
        <p:blipFill>
          <a:blip r:embed="rId2">
            <a:alphaModFix amt="0"/>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3727" y="2074696"/>
            <a:ext cx="6357757" cy="46877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up of some flowers&#10;&#10;Description automatically generated with low confidence">
            <a:extLst>
              <a:ext uri="{FF2B5EF4-FFF2-40B4-BE49-F238E27FC236}">
                <a16:creationId xmlns:a16="http://schemas.microsoft.com/office/drawing/2014/main" id="{6628EF59-F2FD-45EA-A769-E9F5400BC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8800"/>
            <a:ext cx="3429640" cy="3429640"/>
          </a:xfrm>
          <a:prstGeom prst="rect">
            <a:avLst/>
          </a:prstGeom>
        </p:spPr>
      </p:pic>
      <p:sp>
        <p:nvSpPr>
          <p:cNvPr id="7" name="TextBox 6">
            <a:hlinkClick r:id="rId5"/>
            <a:extLst>
              <a:ext uri="{FF2B5EF4-FFF2-40B4-BE49-F238E27FC236}">
                <a16:creationId xmlns:a16="http://schemas.microsoft.com/office/drawing/2014/main" id="{2891B787-841E-4712-A847-6C626A169044}"/>
              </a:ext>
            </a:extLst>
          </p:cNvPr>
          <p:cNvSpPr txBox="1"/>
          <p:nvPr/>
        </p:nvSpPr>
        <p:spPr>
          <a:xfrm>
            <a:off x="1603711" y="852682"/>
            <a:ext cx="7094046" cy="369332"/>
          </a:xfrm>
          <a:prstGeom prst="rect">
            <a:avLst/>
          </a:prstGeom>
          <a:noFill/>
          <a:ln w="28575">
            <a:solidFill>
              <a:srgbClr val="6B3207"/>
            </a:solidFill>
          </a:ln>
        </p:spPr>
        <p:txBody>
          <a:bodyPr wrap="square" rtlCol="0">
            <a:spAutoFit/>
          </a:bodyPr>
          <a:lstStyle/>
          <a:p>
            <a:pPr algn="ctr"/>
            <a:r>
              <a:rPr lang="vi-VN"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LUYỆN TẬP</a:t>
            </a:r>
          </a:p>
        </p:txBody>
      </p:sp>
      <p:pic>
        <p:nvPicPr>
          <p:cNvPr id="28" name="Picture 27" descr="A picture containing dark, plant&#10;&#10;Description automatically generated">
            <a:extLst>
              <a:ext uri="{FF2B5EF4-FFF2-40B4-BE49-F238E27FC236}">
                <a16:creationId xmlns:a16="http://schemas.microsoft.com/office/drawing/2014/main" id="{C28A6383-2A76-4BAA-A831-93CB0B6E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148"/>
          <a:stretch/>
        </p:blipFill>
        <p:spPr>
          <a:xfrm>
            <a:off x="8075723" y="-103163"/>
            <a:ext cx="4591636" cy="6852825"/>
          </a:xfrm>
          <a:prstGeom prst="rect">
            <a:avLst/>
          </a:prstGeom>
        </p:spPr>
      </p:pic>
      <p:pic>
        <p:nvPicPr>
          <p:cNvPr id="30" name="Picture 29" descr="A picture containing plant, tree&#10;&#10;Description automatically generated">
            <a:extLst>
              <a:ext uri="{FF2B5EF4-FFF2-40B4-BE49-F238E27FC236}">
                <a16:creationId xmlns:a16="http://schemas.microsoft.com/office/drawing/2014/main" id="{0B715560-411B-4414-AA51-3034DB10994C}"/>
              </a:ext>
            </a:extLst>
          </p:cNvPr>
          <p:cNvPicPr>
            <a:picLocks noChangeAspect="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r="34780" b="52588"/>
          <a:stretch/>
        </p:blipFill>
        <p:spPr>
          <a:xfrm>
            <a:off x="0" y="0"/>
            <a:ext cx="5150734" cy="3251529"/>
          </a:xfrm>
          <a:prstGeom prst="rect">
            <a:avLst/>
          </a:prstGeom>
        </p:spPr>
      </p:pic>
      <p:pic>
        <p:nvPicPr>
          <p:cNvPr id="36" name="35">
            <a:extLst>
              <a:ext uri="{FF2B5EF4-FFF2-40B4-BE49-F238E27FC236}">
                <a16:creationId xmlns:a16="http://schemas.microsoft.com/office/drawing/2014/main" id="{B40BF7B8-4DF6-4DDE-B415-D686BAAE52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533" y="4849397"/>
            <a:ext cx="959498" cy="1989595"/>
          </a:xfrm>
          <a:prstGeom prst="rect">
            <a:avLst/>
          </a:prstGeom>
          <a:effectLst>
            <a:outerShdw blurRad="63500" dist="25400" sx="102000" sy="102000" algn="ctr" rotWithShape="0">
              <a:prstClr val="black">
                <a:alpha val="40000"/>
              </a:prstClr>
            </a:outerShdw>
            <a:softEdge rad="0"/>
          </a:effectLst>
        </p:spPr>
      </p:pic>
      <p:pic>
        <p:nvPicPr>
          <p:cNvPr id="40" name="Picture 39" descr="A picture containing dinosaur, reptile, dark&#10;&#10;Description automatically generated">
            <a:extLst>
              <a:ext uri="{FF2B5EF4-FFF2-40B4-BE49-F238E27FC236}">
                <a16:creationId xmlns:a16="http://schemas.microsoft.com/office/drawing/2014/main" id="{655C59C3-B8C7-444C-BF10-B0D10ABAE0B9}"/>
              </a:ext>
            </a:extLst>
          </p:cNvPr>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17661" y="-1478381"/>
            <a:ext cx="3095802" cy="3932522"/>
          </a:xfrm>
          <a:prstGeom prst="rect">
            <a:avLst/>
          </a:prstGeom>
        </p:spPr>
      </p:pic>
      <p:grpSp>
        <p:nvGrpSpPr>
          <p:cNvPr id="13" name="Group 12">
            <a:extLst>
              <a:ext uri="{FF2B5EF4-FFF2-40B4-BE49-F238E27FC236}">
                <a16:creationId xmlns:a16="http://schemas.microsoft.com/office/drawing/2014/main" id="{9BE882CF-2D0C-4ED4-8E98-E7EF268407BD}"/>
              </a:ext>
            </a:extLst>
          </p:cNvPr>
          <p:cNvGrpSpPr/>
          <p:nvPr/>
        </p:nvGrpSpPr>
        <p:grpSpPr>
          <a:xfrm>
            <a:off x="-11061626" y="5337173"/>
            <a:ext cx="13024347" cy="11281525"/>
            <a:chOff x="0" y="789300"/>
            <a:chExt cx="7033499" cy="6092328"/>
          </a:xfrm>
        </p:grpSpPr>
        <p:pic>
          <p:nvPicPr>
            <p:cNvPr id="14" name="Picture 13" descr="A picture containing night sky&#10;&#10;Description automatically generated">
              <a:extLst>
                <a:ext uri="{FF2B5EF4-FFF2-40B4-BE49-F238E27FC236}">
                  <a16:creationId xmlns:a16="http://schemas.microsoft.com/office/drawing/2014/main" id="{6D729B9D-27AE-402E-9694-4F10E130A915}"/>
                </a:ext>
              </a:extLst>
            </p:cNvPr>
            <p:cNvPicPr>
              <a:picLocks noChangeAspect="1"/>
            </p:cNvPicPr>
            <p:nvPr/>
          </p:nvPicPr>
          <p:blipFill>
            <a:blip r:embed="rId10">
              <a:duotone>
                <a:prstClr val="black"/>
                <a:schemeClr val="accent2">
                  <a:tint val="45000"/>
                  <a:satMod val="400000"/>
                </a:schemeClr>
              </a:duotone>
              <a:extLst>
                <a:ext uri="{BEBA8EAE-BF5A-486C-A8C5-ECC9F3942E4B}">
                  <a14:imgProps xmlns:a14="http://schemas.microsoft.com/office/drawing/2010/main">
                    <a14:imgLayer r:embed="rId11">
                      <a14:imgEffect>
                        <a14:brightnessContrast contrast="-67000"/>
                      </a14:imgEffect>
                    </a14:imgLayer>
                  </a14:imgProps>
                </a:ext>
                <a:ext uri="{28A0092B-C50C-407E-A947-70E740481C1C}">
                  <a14:useLocalDpi xmlns:a14="http://schemas.microsoft.com/office/drawing/2010/main" val="0"/>
                </a:ext>
              </a:extLst>
            </a:blip>
            <a:stretch>
              <a:fillRect/>
            </a:stretch>
          </p:blipFill>
          <p:spPr>
            <a:xfrm rot="900000">
              <a:off x="491401" y="789300"/>
              <a:ext cx="6542098" cy="6092328"/>
            </a:xfrm>
            <a:prstGeom prst="rect">
              <a:avLst/>
            </a:prstGeom>
          </p:spPr>
        </p:pic>
        <p:pic>
          <p:nvPicPr>
            <p:cNvPr id="15" name="Picture 2" descr="Không có mô tả ảnh.">
              <a:extLst>
                <a:ext uri="{FF2B5EF4-FFF2-40B4-BE49-F238E27FC236}">
                  <a16:creationId xmlns:a16="http://schemas.microsoft.com/office/drawing/2014/main" id="{E3FDC900-9C03-4C10-ABDC-C53A7296E2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ext, red, orange, bright&#10;&#10;Description automatically generated">
            <a:extLst>
              <a:ext uri="{FF2B5EF4-FFF2-40B4-BE49-F238E27FC236}">
                <a16:creationId xmlns:a16="http://schemas.microsoft.com/office/drawing/2014/main" id="{B27978AD-9E1D-4EB9-BAB9-348A47113D63}"/>
              </a:ext>
            </a:extLst>
          </p:cNvPr>
          <p:cNvPicPr>
            <a:picLocks noChangeAspect="1"/>
          </p:cNvPicPr>
          <p:nvPr/>
        </p:nvPicPr>
        <p:blipFill>
          <a:blip r:embed="rId12" cstate="print">
            <a:alphaModFix amt="0"/>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12142650" y="0"/>
            <a:ext cx="4094149" cy="4016361"/>
          </a:xfrm>
          <a:prstGeom prst="rect">
            <a:avLst/>
          </a:prstGeom>
        </p:spPr>
      </p:pic>
    </p:spTree>
    <p:extLst>
      <p:ext uri="{BB962C8B-B14F-4D97-AF65-F5344CB8AC3E}">
        <p14:creationId xmlns:p14="http://schemas.microsoft.com/office/powerpoint/2010/main" val="149984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50" tmFilter="0, 0; .2, .5; .8, .5; 1, 0"/>
                                        <p:tgtEl>
                                          <p:spTgt spid="36"/>
                                        </p:tgtEl>
                                      </p:cBhvr>
                                    </p:animEffect>
                                    <p:animScale>
                                      <p:cBhvr>
                                        <p:cTn id="7" dur="12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ỗ dành sẵn cho Nội dung 4">
            <a:extLst>
              <a:ext uri="{FF2B5EF4-FFF2-40B4-BE49-F238E27FC236}">
                <a16:creationId xmlns:a16="http://schemas.microsoft.com/office/drawing/2014/main" id="{746B65C8-04FC-48BF-B868-A858DFA72502}"/>
              </a:ext>
            </a:extLst>
          </p:cNvPr>
          <p:cNvPicPr>
            <a:picLocks noChangeAspect="1"/>
          </p:cNvPicPr>
          <p:nvPr/>
        </p:nvPicPr>
        <p:blipFill rotWithShape="1">
          <a:blip r:embed="rId2">
            <a:extLst>
              <a:ext uri="{28A0092B-C50C-407E-A947-70E740481C1C}">
                <a14:useLocalDpi xmlns:a14="http://schemas.microsoft.com/office/drawing/2010/main" val="0"/>
              </a:ext>
            </a:extLst>
          </a:blip>
          <a:srcRect t="5039" r="-1" b="1410"/>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7" name="Hình ảnh 6" descr="Ảnh có chứa tòa nhà, ngoài trời, cây, mặt đất&#10;&#10;Mô tả được tạo với mức tin cậy rất cao">
            <a:extLst>
              <a:ext uri="{FF2B5EF4-FFF2-40B4-BE49-F238E27FC236}">
                <a16:creationId xmlns:a16="http://schemas.microsoft.com/office/drawing/2014/main" id="{30292F79-1D7C-488C-823B-921ED05E793B}"/>
              </a:ext>
            </a:extLst>
          </p:cNvPr>
          <p:cNvPicPr>
            <a:picLocks noChangeAspect="1"/>
          </p:cNvPicPr>
          <p:nvPr/>
        </p:nvPicPr>
        <p:blipFill rotWithShape="1">
          <a:blip r:embed="rId3">
            <a:extLst>
              <a:ext uri="{28A0092B-C50C-407E-A947-70E740481C1C}">
                <a14:useLocalDpi xmlns:a14="http://schemas.microsoft.com/office/drawing/2010/main" val="0"/>
              </a:ext>
            </a:extLst>
          </a:blip>
          <a:srcRect l="3576" r="17201" b="-2"/>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iêu đề 1">
            <a:extLst>
              <a:ext uri="{FF2B5EF4-FFF2-40B4-BE49-F238E27FC236}">
                <a16:creationId xmlns:a16="http://schemas.microsoft.com/office/drawing/2014/main" id="{D3BA69BE-0826-4737-A065-C306637577D9}"/>
              </a:ext>
            </a:extLst>
          </p:cNvPr>
          <p:cNvSpPr>
            <a:spLocks noGrp="1"/>
          </p:cNvSpPr>
          <p:nvPr>
            <p:ph type="title"/>
          </p:nvPr>
        </p:nvSpPr>
        <p:spPr>
          <a:xfrm>
            <a:off x="1593372" y="2260010"/>
            <a:ext cx="2792197" cy="1508469"/>
          </a:xfrm>
        </p:spPr>
        <p:txBody>
          <a:bodyPr anchor="ctr">
            <a:normAutofit fontScale="90000"/>
          </a:bodyPr>
          <a:lstStyle/>
          <a:p>
            <a:r>
              <a:rPr lang="en-BZ" sz="6000" b="1" dirty="0" err="1">
                <a:solidFill>
                  <a:srgbClr val="5E503F"/>
                </a:solidFill>
              </a:rPr>
              <a:t>Câu</a:t>
            </a:r>
            <a:r>
              <a:rPr lang="en-BZ" sz="6000" b="1" dirty="0">
                <a:solidFill>
                  <a:srgbClr val="5E503F"/>
                </a:solidFill>
              </a:rPr>
              <a:t> </a:t>
            </a:r>
            <a:r>
              <a:rPr lang="en-BZ" sz="6000" b="1" dirty="0" err="1">
                <a:solidFill>
                  <a:srgbClr val="5E503F"/>
                </a:solidFill>
              </a:rPr>
              <a:t>đối</a:t>
            </a:r>
            <a:r>
              <a:rPr lang="en-BZ" sz="6000" b="1" dirty="0">
                <a:solidFill>
                  <a:srgbClr val="5E503F"/>
                </a:solidFill>
              </a:rPr>
              <a:t> </a:t>
            </a:r>
            <a:r>
              <a:rPr lang="en-BZ" sz="6000" b="1" dirty="0" err="1">
                <a:solidFill>
                  <a:srgbClr val="5E503F"/>
                </a:solidFill>
              </a:rPr>
              <a:t>Tết</a:t>
            </a:r>
            <a:endParaRPr lang="en-BZ" sz="6000" b="1" dirty="0">
              <a:solidFill>
                <a:srgbClr val="5E503F"/>
              </a:solidFill>
            </a:endParaRPr>
          </a:p>
        </p:txBody>
      </p:sp>
    </p:spTree>
    <p:extLst>
      <p:ext uri="{BB962C8B-B14F-4D97-AF65-F5344CB8AC3E}">
        <p14:creationId xmlns:p14="http://schemas.microsoft.com/office/powerpoint/2010/main" val="819497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hỗ dành sẵn cho Nội dung 4">
            <a:extLst>
              <a:ext uri="{FF2B5EF4-FFF2-40B4-BE49-F238E27FC236}">
                <a16:creationId xmlns:a16="http://schemas.microsoft.com/office/drawing/2014/main" id="{87B394B7-FB9C-4DB5-BB5D-F5E4D42ABB7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8681" r="3069" b="1"/>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Hình ảnh 8" descr="Ảnh có chứa người, người đàn ông, trong nhà&#10;&#10;Mô tả được tạo với mức tin cậy cao">
            <a:extLst>
              <a:ext uri="{FF2B5EF4-FFF2-40B4-BE49-F238E27FC236}">
                <a16:creationId xmlns:a16="http://schemas.microsoft.com/office/drawing/2014/main" id="{25FA39E5-14CE-4491-A995-9CEB6D20FAC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6110" r="17707" b="2"/>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7" name="Hình ảnh 6" descr="Ảnh có chứa trong nhà, người, văn bản, tờ báo&#10;&#10;Mô tả được tạo với mức tin cậy cao">
            <a:extLst>
              <a:ext uri="{FF2B5EF4-FFF2-40B4-BE49-F238E27FC236}">
                <a16:creationId xmlns:a16="http://schemas.microsoft.com/office/drawing/2014/main" id="{8BDC14CD-DD00-4D33-AC98-D061A637067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236" r="4179" b="4"/>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9" name="Content Placeholder 13">
            <a:extLst>
              <a:ext uri="{FF2B5EF4-FFF2-40B4-BE49-F238E27FC236}">
                <a16:creationId xmlns:a16="http://schemas.microsoft.com/office/drawing/2014/main" id="{972165BE-3BE8-4A0A-A204-4E29307CACC7}"/>
              </a:ext>
            </a:extLst>
          </p:cNvPr>
          <p:cNvSpPr>
            <a:spLocks noGrp="1"/>
          </p:cNvSpPr>
          <p:nvPr>
            <p:ph idx="1"/>
          </p:nvPr>
        </p:nvSpPr>
        <p:spPr>
          <a:xfrm>
            <a:off x="6442356" y="1169930"/>
            <a:ext cx="5173781" cy="3639289"/>
          </a:xfrm>
        </p:spPr>
        <p:txBody>
          <a:bodyPr anchor="ctr">
            <a:normAutofit/>
          </a:bodyPr>
          <a:lstStyle/>
          <a:p>
            <a:pPr marL="0" indent="0" algn="ctr">
              <a:buNone/>
            </a:pPr>
            <a:r>
              <a:rPr lang="en-US" sz="6000" b="1" dirty="0" err="1">
                <a:solidFill>
                  <a:srgbClr val="000000"/>
                </a:solidFill>
                <a:latin typeface="#9Slide04 SFU Belle" panose="00000400000000000000" pitchFamily="2" charset="-93"/>
                <a:cs typeface="Times New Roman" panose="02020603050405020304" pitchFamily="18" charset="0"/>
              </a:rPr>
              <a:t>Truyền</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thống</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xin</a:t>
            </a:r>
            <a:r>
              <a:rPr lang="en-US" sz="6000" b="1" dirty="0">
                <a:solidFill>
                  <a:srgbClr val="000000"/>
                </a:solidFill>
                <a:latin typeface="#9Slide04 SFU Belle" panose="00000400000000000000" pitchFamily="2" charset="-93"/>
                <a:cs typeface="Times New Roman" panose="02020603050405020304" pitchFamily="18" charset="0"/>
              </a:rPr>
              <a:t> </a:t>
            </a:r>
            <a:r>
              <a:rPr lang="en-US" sz="6000" b="1" dirty="0" err="1">
                <a:solidFill>
                  <a:srgbClr val="000000"/>
                </a:solidFill>
                <a:latin typeface="#9Slide04 SFU Belle" panose="00000400000000000000" pitchFamily="2" charset="-93"/>
                <a:cs typeface="Times New Roman" panose="02020603050405020304" pitchFamily="18" charset="0"/>
              </a:rPr>
              <a:t>ch</a:t>
            </a:r>
            <a:r>
              <a:rPr lang="en-BZ" sz="6000" b="1" dirty="0">
                <a:solidFill>
                  <a:srgbClr val="000000"/>
                </a:solidFill>
                <a:latin typeface="#9Slide04 SFU Belle" panose="00000400000000000000" pitchFamily="2" charset="-93"/>
                <a:cs typeface="Times New Roman" panose="02020603050405020304" pitchFamily="18" charset="0"/>
              </a:rPr>
              <a:t>ữ, </a:t>
            </a:r>
            <a:r>
              <a:rPr lang="en-BZ" sz="6000" b="1" dirty="0" err="1">
                <a:solidFill>
                  <a:srgbClr val="000000"/>
                </a:solidFill>
                <a:latin typeface="#9Slide04 SFU Belle" panose="00000400000000000000" pitchFamily="2" charset="-93"/>
                <a:cs typeface="Times New Roman" panose="02020603050405020304" pitchFamily="18" charset="0"/>
              </a:rPr>
              <a:t>viết</a:t>
            </a:r>
            <a:r>
              <a:rPr lang="en-BZ" sz="6000" b="1" dirty="0">
                <a:solidFill>
                  <a:srgbClr val="000000"/>
                </a:solidFill>
                <a:latin typeface="#9Slide04 SFU Belle" panose="00000400000000000000" pitchFamily="2" charset="-93"/>
                <a:cs typeface="Times New Roman" panose="02020603050405020304" pitchFamily="18" charset="0"/>
              </a:rPr>
              <a:t> </a:t>
            </a:r>
            <a:r>
              <a:rPr lang="en-BZ" sz="6000" b="1" dirty="0" err="1">
                <a:solidFill>
                  <a:srgbClr val="000000"/>
                </a:solidFill>
                <a:latin typeface="#9Slide04 SFU Belle" panose="00000400000000000000" pitchFamily="2" charset="-93"/>
                <a:cs typeface="Times New Roman" panose="02020603050405020304" pitchFamily="18" charset="0"/>
              </a:rPr>
              <a:t>thư</a:t>
            </a:r>
            <a:r>
              <a:rPr lang="en-BZ" sz="6000" b="1" dirty="0">
                <a:solidFill>
                  <a:srgbClr val="000000"/>
                </a:solidFill>
                <a:latin typeface="#9Slide04 SFU Belle" panose="00000400000000000000" pitchFamily="2" charset="-93"/>
                <a:cs typeface="Times New Roman" panose="02020603050405020304" pitchFamily="18" charset="0"/>
              </a:rPr>
              <a:t> </a:t>
            </a:r>
            <a:r>
              <a:rPr lang="en-BZ" sz="6000" b="1" dirty="0" err="1">
                <a:solidFill>
                  <a:srgbClr val="000000"/>
                </a:solidFill>
                <a:latin typeface="#9Slide04 SFU Belle" panose="00000400000000000000" pitchFamily="2" charset="-93"/>
                <a:cs typeface="Times New Roman" panose="02020603050405020304" pitchFamily="18" charset="0"/>
              </a:rPr>
              <a:t>pháp</a:t>
            </a:r>
            <a:endParaRPr lang="en-US" sz="6000" b="1" dirty="0">
              <a:solidFill>
                <a:srgbClr val="000000"/>
              </a:solidFill>
              <a:latin typeface="#9Slide04 SFU Belle"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2646181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6096000" cy="3390900"/>
          </a:xfrm>
          <a:prstGeom prst="rect">
            <a:avLst/>
          </a:prstGeom>
        </p:spPr>
      </p:pic>
      <p:sp>
        <p:nvSpPr>
          <p:cNvPr id="5" name="AutoShape 2" descr="Chữ tâm thư pháp chữ Hán - Tientrunghsk.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7200900" y="371475"/>
            <a:ext cx="3886200" cy="2647951"/>
          </a:xfrm>
          <a:prstGeom prst="rect">
            <a:avLst/>
          </a:prstGeom>
        </p:spPr>
      </p:pic>
      <p:pic>
        <p:nvPicPr>
          <p:cNvPr id="7" name="Picture 6"/>
          <p:cNvPicPr>
            <a:picLocks noChangeAspect="1"/>
          </p:cNvPicPr>
          <p:nvPr/>
        </p:nvPicPr>
        <p:blipFill>
          <a:blip r:embed="rId4"/>
          <a:stretch>
            <a:fillRect/>
          </a:stretch>
        </p:blipFill>
        <p:spPr>
          <a:xfrm>
            <a:off x="2762250" y="3535365"/>
            <a:ext cx="6667500" cy="3400425"/>
          </a:xfrm>
          <a:prstGeom prst="rect">
            <a:avLst/>
          </a:prstGeom>
        </p:spPr>
      </p:pic>
    </p:spTree>
    <p:extLst>
      <p:ext uri="{BB962C8B-B14F-4D97-AF65-F5344CB8AC3E}">
        <p14:creationId xmlns:p14="http://schemas.microsoft.com/office/powerpoint/2010/main" val="3896358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Không có mô tả ảnh.">
            <a:extLst>
              <a:ext uri="{FF2B5EF4-FFF2-40B4-BE49-F238E27FC236}">
                <a16:creationId xmlns:a16="http://schemas.microsoft.com/office/drawing/2014/main" id="{047EFF1A-D4FA-49C2-A47C-C24606494B62}"/>
              </a:ext>
            </a:extLst>
          </p:cNvPr>
          <p:cNvPicPr>
            <a:picLocks noChangeAspect="1" noChangeArrowheads="1"/>
          </p:cNvPicPr>
          <p:nvPr/>
        </p:nvPicPr>
        <p:blipFill>
          <a:blip r:embed="rId2">
            <a:alphaModFix amt="0"/>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3727" y="2074696"/>
            <a:ext cx="6357757" cy="46877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up of some flowers&#10;&#10;Description automatically generated with low confidence">
            <a:extLst>
              <a:ext uri="{FF2B5EF4-FFF2-40B4-BE49-F238E27FC236}">
                <a16:creationId xmlns:a16="http://schemas.microsoft.com/office/drawing/2014/main" id="{6628EF59-F2FD-45EA-A769-E9F5400BC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8800"/>
            <a:ext cx="3429640" cy="3429640"/>
          </a:xfrm>
          <a:prstGeom prst="rect">
            <a:avLst/>
          </a:prstGeom>
        </p:spPr>
      </p:pic>
      <p:sp>
        <p:nvSpPr>
          <p:cNvPr id="7" name="TextBox 6">
            <a:extLst>
              <a:ext uri="{FF2B5EF4-FFF2-40B4-BE49-F238E27FC236}">
                <a16:creationId xmlns:a16="http://schemas.microsoft.com/office/drawing/2014/main" id="{2891B787-841E-4712-A847-6C626A169044}"/>
              </a:ext>
            </a:extLst>
          </p:cNvPr>
          <p:cNvSpPr txBox="1"/>
          <p:nvPr/>
        </p:nvSpPr>
        <p:spPr>
          <a:xfrm>
            <a:off x="1714820" y="4213100"/>
            <a:ext cx="7094046" cy="1200329"/>
          </a:xfrm>
          <a:prstGeom prst="rect">
            <a:avLst/>
          </a:prstGeom>
          <a:noFill/>
          <a:ln w="28575">
            <a:solidFill>
              <a:srgbClr val="6B3207"/>
            </a:solidFill>
          </a:ln>
        </p:spPr>
        <p:txBody>
          <a:bodyPr wrap="square" rtlCol="0">
            <a:spAutoFit/>
          </a:bodyPr>
          <a:lstStyle/>
          <a:p>
            <a:pPr algn="ctr"/>
            <a:r>
              <a:rPr lang="en-US" sz="7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VẬN DỤNG</a:t>
            </a:r>
          </a:p>
        </p:txBody>
      </p:sp>
      <p:pic>
        <p:nvPicPr>
          <p:cNvPr id="28" name="Picture 27" descr="A picture containing dark, plant&#10;&#10;Description automatically generated">
            <a:extLst>
              <a:ext uri="{FF2B5EF4-FFF2-40B4-BE49-F238E27FC236}">
                <a16:creationId xmlns:a16="http://schemas.microsoft.com/office/drawing/2014/main" id="{C28A6383-2A76-4BAA-A831-93CB0B6E0D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148"/>
          <a:stretch/>
        </p:blipFill>
        <p:spPr>
          <a:xfrm>
            <a:off x="8464242" y="5175"/>
            <a:ext cx="4591636" cy="6852825"/>
          </a:xfrm>
          <a:prstGeom prst="rect">
            <a:avLst/>
          </a:prstGeom>
        </p:spPr>
      </p:pic>
      <p:pic>
        <p:nvPicPr>
          <p:cNvPr id="30" name="Picture 29" descr="A picture containing plant, tree&#10;&#10;Description automatically generated">
            <a:extLst>
              <a:ext uri="{FF2B5EF4-FFF2-40B4-BE49-F238E27FC236}">
                <a16:creationId xmlns:a16="http://schemas.microsoft.com/office/drawing/2014/main" id="{0B715560-411B-4414-AA51-3034DB10994C}"/>
              </a:ext>
            </a:extLst>
          </p:cNvPr>
          <p:cNvPicPr>
            <a:picLocks noChangeAspect="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r="34780" b="52588"/>
          <a:stretch/>
        </p:blipFill>
        <p:spPr>
          <a:xfrm>
            <a:off x="0" y="0"/>
            <a:ext cx="5150734" cy="3251529"/>
          </a:xfrm>
          <a:prstGeom prst="rect">
            <a:avLst/>
          </a:prstGeom>
        </p:spPr>
      </p:pic>
      <p:pic>
        <p:nvPicPr>
          <p:cNvPr id="36" name="35">
            <a:extLst>
              <a:ext uri="{FF2B5EF4-FFF2-40B4-BE49-F238E27FC236}">
                <a16:creationId xmlns:a16="http://schemas.microsoft.com/office/drawing/2014/main" id="{B40BF7B8-4DF6-4DDE-B415-D686BAAE52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533" y="4849397"/>
            <a:ext cx="959498" cy="1989595"/>
          </a:xfrm>
          <a:prstGeom prst="rect">
            <a:avLst/>
          </a:prstGeom>
          <a:effectLst>
            <a:outerShdw blurRad="63500" dist="25400" sx="102000" sy="102000" algn="ctr" rotWithShape="0">
              <a:prstClr val="black">
                <a:alpha val="40000"/>
              </a:prstClr>
            </a:outerShdw>
            <a:softEdge rad="0"/>
          </a:effectLst>
        </p:spPr>
      </p:pic>
      <p:pic>
        <p:nvPicPr>
          <p:cNvPr id="40" name="Picture 39" descr="A picture containing dinosaur, reptile, dark&#10;&#10;Description automatically generated">
            <a:extLst>
              <a:ext uri="{FF2B5EF4-FFF2-40B4-BE49-F238E27FC236}">
                <a16:creationId xmlns:a16="http://schemas.microsoft.com/office/drawing/2014/main" id="{655C59C3-B8C7-444C-BF10-B0D10ABAE0B9}"/>
              </a:ext>
            </a:extLst>
          </p:cNvPr>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96000" y="27359"/>
            <a:ext cx="3095802" cy="3932522"/>
          </a:xfrm>
          <a:prstGeom prst="rect">
            <a:avLst/>
          </a:prstGeom>
        </p:spPr>
      </p:pic>
      <p:grpSp>
        <p:nvGrpSpPr>
          <p:cNvPr id="13" name="Group 12">
            <a:extLst>
              <a:ext uri="{FF2B5EF4-FFF2-40B4-BE49-F238E27FC236}">
                <a16:creationId xmlns:a16="http://schemas.microsoft.com/office/drawing/2014/main" id="{9BE882CF-2D0C-4ED4-8E98-E7EF268407BD}"/>
              </a:ext>
            </a:extLst>
          </p:cNvPr>
          <p:cNvGrpSpPr/>
          <p:nvPr/>
        </p:nvGrpSpPr>
        <p:grpSpPr>
          <a:xfrm>
            <a:off x="-11061626" y="5337173"/>
            <a:ext cx="13024347" cy="11281525"/>
            <a:chOff x="0" y="789300"/>
            <a:chExt cx="7033499" cy="6092328"/>
          </a:xfrm>
        </p:grpSpPr>
        <p:pic>
          <p:nvPicPr>
            <p:cNvPr id="14" name="Picture 13" descr="A picture containing night sky&#10;&#10;Description automatically generated">
              <a:extLst>
                <a:ext uri="{FF2B5EF4-FFF2-40B4-BE49-F238E27FC236}">
                  <a16:creationId xmlns:a16="http://schemas.microsoft.com/office/drawing/2014/main" id="{6D729B9D-27AE-402E-9694-4F10E130A915}"/>
                </a:ext>
              </a:extLst>
            </p:cNvPr>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rightnessContrast contrast="-67000"/>
                      </a14:imgEffect>
                    </a14:imgLayer>
                  </a14:imgProps>
                </a:ext>
                <a:ext uri="{28A0092B-C50C-407E-A947-70E740481C1C}">
                  <a14:useLocalDpi xmlns:a14="http://schemas.microsoft.com/office/drawing/2010/main" val="0"/>
                </a:ext>
              </a:extLst>
            </a:blip>
            <a:stretch>
              <a:fillRect/>
            </a:stretch>
          </p:blipFill>
          <p:spPr>
            <a:xfrm rot="900000">
              <a:off x="491401" y="789300"/>
              <a:ext cx="6542098" cy="6092328"/>
            </a:xfrm>
            <a:prstGeom prst="rect">
              <a:avLst/>
            </a:prstGeom>
          </p:spPr>
        </p:pic>
        <p:pic>
          <p:nvPicPr>
            <p:cNvPr id="15" name="Picture 2" descr="Không có mô tả ảnh.">
              <a:extLst>
                <a:ext uri="{FF2B5EF4-FFF2-40B4-BE49-F238E27FC236}">
                  <a16:creationId xmlns:a16="http://schemas.microsoft.com/office/drawing/2014/main" id="{E3FDC900-9C03-4C10-ABDC-C53A7296E2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ext, red, orange, bright&#10;&#10;Description automatically generated">
            <a:extLst>
              <a:ext uri="{FF2B5EF4-FFF2-40B4-BE49-F238E27FC236}">
                <a16:creationId xmlns:a16="http://schemas.microsoft.com/office/drawing/2014/main" id="{B27978AD-9E1D-4EB9-BAB9-348A47113D63}"/>
              </a:ext>
            </a:extLst>
          </p:cNvPr>
          <p:cNvPicPr>
            <a:picLocks noChangeAspect="1"/>
          </p:cNvPicPr>
          <p:nvPr/>
        </p:nvPicPr>
        <p:blipFill>
          <a:blip r:embed="rId11" cstate="print">
            <a:alphaModFix amt="0"/>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12142650" y="0"/>
            <a:ext cx="4094149" cy="4016361"/>
          </a:xfrm>
          <a:prstGeom prst="rect">
            <a:avLst/>
          </a:prstGeom>
        </p:spPr>
      </p:pic>
    </p:spTree>
    <p:extLst>
      <p:ext uri="{BB962C8B-B14F-4D97-AF65-F5344CB8AC3E}">
        <p14:creationId xmlns:p14="http://schemas.microsoft.com/office/powerpoint/2010/main" val="2137239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50" tmFilter="0, 0; .2, .5; .8, .5; 1, 0"/>
                                        <p:tgtEl>
                                          <p:spTgt spid="36"/>
                                        </p:tgtEl>
                                      </p:cBhvr>
                                    </p:animEffect>
                                    <p:animScale>
                                      <p:cBhvr>
                                        <p:cTn id="7" dur="12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id="{A0C7C95B-41F1-4E68-8B1F-556310F88F4C}"/>
              </a:ext>
            </a:extLst>
          </p:cNvPr>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34780" b="52588"/>
          <a:stretch/>
        </p:blipFill>
        <p:spPr>
          <a:xfrm>
            <a:off x="0" y="0"/>
            <a:ext cx="1463431" cy="923827"/>
          </a:xfrm>
          <a:prstGeom prst="rect">
            <a:avLst/>
          </a:prstGeom>
        </p:spPr>
      </p:pic>
      <p:grpSp>
        <p:nvGrpSpPr>
          <p:cNvPr id="2" name="Group 1">
            <a:extLst>
              <a:ext uri="{FF2B5EF4-FFF2-40B4-BE49-F238E27FC236}">
                <a16:creationId xmlns:a16="http://schemas.microsoft.com/office/drawing/2014/main" id="{2B19D0A6-C1EA-4233-A91D-1E583FCC3E84}"/>
              </a:ext>
            </a:extLst>
          </p:cNvPr>
          <p:cNvGrpSpPr/>
          <p:nvPr/>
        </p:nvGrpSpPr>
        <p:grpSpPr>
          <a:xfrm>
            <a:off x="0" y="5088834"/>
            <a:ext cx="2054087" cy="1769165"/>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id="{F4B967E8-3A87-4627-97EC-7605CC043A3A}"/>
                </a:ext>
              </a:extLst>
            </p:cNvPr>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val="0"/>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id="{3C9916DD-099A-4D32-99ED-8D64013485B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id="{B08F835B-00C2-427D-BCB8-152BDF49DD4C}"/>
              </a:ext>
            </a:extLst>
          </p:cNvPr>
          <p:cNvSpPr txBox="1"/>
          <p:nvPr/>
        </p:nvSpPr>
        <p:spPr>
          <a:xfrm>
            <a:off x="4207686" y="657193"/>
            <a:ext cx="4550979" cy="584775"/>
          </a:xfrm>
          <a:prstGeom prst="rect">
            <a:avLst/>
          </a:prstGeom>
          <a:noFill/>
          <a:ln w="28575">
            <a:solidFill>
              <a:srgbClr val="6B3207"/>
            </a:solidFill>
          </a:ln>
        </p:spPr>
        <p:txBody>
          <a:bodyPr wrap="square">
            <a:spAutoFit/>
          </a:bodyPr>
          <a:lstStyle/>
          <a:p>
            <a:pPr algn="ctr"/>
            <a:r>
              <a:rPr lang="en-US" sz="3200" b="1" dirty="0">
                <a:solidFill>
                  <a:srgbClr val="C00000"/>
                </a:solidFill>
                <a:effectLst/>
                <a:latin typeface="Cambria" panose="02040503050406030204" pitchFamily="18" charset="0"/>
                <a:ea typeface="Cambria" panose="02040503050406030204" pitchFamily="18" charset="0"/>
              </a:rPr>
              <a:t>NHIỆM VỤ</a:t>
            </a:r>
            <a:endParaRPr lang="en-US" sz="3200" b="1" dirty="0">
              <a:solidFill>
                <a:srgbClr val="C00000"/>
              </a:solidFill>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id="{FEFA06D5-716D-4288-8EB7-E55268DF2D33}"/>
              </a:ext>
            </a:extLst>
          </p:cNvPr>
          <p:cNvSpPr txBox="1"/>
          <p:nvPr/>
        </p:nvSpPr>
        <p:spPr>
          <a:xfrm>
            <a:off x="1754403" y="2004777"/>
            <a:ext cx="5258472" cy="4052173"/>
          </a:xfrm>
          <a:prstGeom prst="roundRect">
            <a:avLst/>
          </a:prstGeom>
          <a:noFill/>
          <a:ln w="57150">
            <a:solidFill>
              <a:srgbClr val="D2BF9E"/>
            </a:solidFill>
            <a:prstDash val="sysDash"/>
          </a:ln>
        </p:spPr>
        <p:txBody>
          <a:bodyPr wrap="square">
            <a:spAutoFit/>
          </a:bodyPr>
          <a:lstStyle/>
          <a:p>
            <a:pPr marR="0" algn="just">
              <a:spcBef>
                <a:spcPts val="0"/>
              </a:spcBef>
            </a:pPr>
            <a:r>
              <a:rPr lang="en-US" sz="4000" b="1" dirty="0">
                <a:solidFill>
                  <a:srgbClr val="C00000"/>
                </a:solidFill>
                <a:latin typeface="Times New Roman" panose="02020603050405020304" pitchFamily="18" charset="0"/>
                <a:cs typeface="Times New Roman" panose="02020603050405020304" pitchFamily="18" charset="0"/>
              </a:rPr>
              <a:t>Yêu cầu: </a:t>
            </a:r>
          </a:p>
          <a:p>
            <a:pPr marR="0" algn="just">
              <a:spcBef>
                <a:spcPts val="0"/>
              </a:spcBef>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HS mở cuộc hội thảo </a:t>
            </a:r>
            <a:r>
              <a:rPr lang="en-US" sz="3200" b="1" dirty="0">
                <a:solidFill>
                  <a:srgbClr val="C00000"/>
                </a:solidFill>
                <a:latin typeface="Times New Roman" panose="02020603050405020304" pitchFamily="18" charset="0"/>
                <a:cs typeface="Times New Roman" panose="02020603050405020304" pitchFamily="18" charset="0"/>
              </a:rPr>
              <a:t>“LÀM THẾ NÀO ĐỂ GIỮ GÌN VĂN HÓA TRUYỀN THỐNG TRONG THỜI KÌ HỘI NHẬP VÀ MỞ CỬA?” </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15" name="Picture 4" descr="9 Calligraphy ideas | calligraphy art, calligraphy, typography">
            <a:extLst>
              <a:ext uri="{FF2B5EF4-FFF2-40B4-BE49-F238E27FC236}">
                <a16:creationId xmlns:a16="http://schemas.microsoft.com/office/drawing/2014/main" id="{8013F787-07C0-4B99-817A-F74B2A6EAC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50" b="93716" l="9746" r="89831">
                        <a14:foregroundMark x1="46186" y1="9016" x2="45339" y2="7923"/>
                        <a14:foregroundMark x1="38983" y1="46175" x2="38983" y2="45628"/>
                        <a14:foregroundMark x1="43220" y1="58197" x2="42797" y2="58197"/>
                        <a14:foregroundMark x1="48305" y1="72131" x2="52119" y2="72951"/>
                        <a14:foregroundMark x1="51695" y1="69672" x2="48305" y2="69945"/>
                        <a14:foregroundMark x1="69780" y1="76230" x2="69915" y2="74317"/>
                        <a14:foregroundMark x1="69492" y1="80328" x2="69780" y2="76230"/>
                        <a14:foregroundMark x1="68319" y1="73288" x2="66102" y2="71858"/>
                        <a14:foregroundMark x1="69915" y1="74317" x2="69151" y2="73824"/>
                        <a14:foregroundMark x1="57627" y1="93716" x2="52966" y2="89891"/>
                        <a14:foregroundMark x1="51271" y1="89891" x2="53814" y2="89891"/>
                        <a14:foregroundMark x1="57203" y1="89344" x2="57627" y2="88798"/>
                        <a14:foregroundMark x1="58051" y1="84973" x2="56780" y2="84699"/>
                        <a14:foregroundMark x1="58898" y1="52459" x2="59746" y2="51639"/>
                        <a14:foregroundMark x1="54237" y1="53005" x2="57627" y2="52186"/>
                        <a14:foregroundMark x1="44915" y1="51913" x2="38559" y2="51913"/>
                        <a14:foregroundMark x1="47458" y1="50820" x2="49576" y2="50000"/>
                        <a14:foregroundMark x1="50424" y1="50273" x2="52542" y2="50546"/>
                        <a14:foregroundMark x1="55508" y1="40984" x2="51695" y2="39891"/>
                        <a14:foregroundMark x1="68644" y1="46721" x2="76271" y2="44536"/>
                        <a14:foregroundMark x1="48305" y1="18306" x2="44915" y2="17486"/>
                        <a14:foregroundMark x1="77119" y1="43443" x2="80508" y2="42896"/>
                        <a14:foregroundMark x1="44068" y1="17486" x2="37712" y2="24590"/>
                        <a14:backgroundMark x1="69915" y1="76230" x2="69915" y2="76230"/>
                        <a14:backgroundMark x1="67373" y1="77322" x2="67797" y2="74317"/>
                        <a14:backgroundMark x1="67797" y1="74317" x2="67797" y2="74317"/>
                      </a14:backgroundRemoval>
                    </a14:imgEffect>
                  </a14:imgLayer>
                </a14:imgProps>
              </a:ext>
              <a:ext uri="{28A0092B-C50C-407E-A947-70E740481C1C}">
                <a14:useLocalDpi xmlns:a14="http://schemas.microsoft.com/office/drawing/2010/main" val="0"/>
              </a:ext>
            </a:extLst>
          </a:blip>
          <a:srcRect/>
          <a:stretch>
            <a:fillRect/>
          </a:stretch>
        </p:blipFill>
        <p:spPr bwMode="auto">
          <a:xfrm>
            <a:off x="8650780" y="1341854"/>
            <a:ext cx="3189673" cy="4946696"/>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5">
            <a:extLst>
              <a:ext uri="{FF2B5EF4-FFF2-40B4-BE49-F238E27FC236}">
                <a16:creationId xmlns:a16="http://schemas.microsoft.com/office/drawing/2014/main" id="{93347F08-AE15-4911-83AD-C1CE57195EDC}"/>
              </a:ext>
            </a:extLst>
          </p:cNvPr>
          <p:cNvSpPr>
            <a:spLocks noEditPoints="1"/>
          </p:cNvSpPr>
          <p:nvPr/>
        </p:nvSpPr>
        <p:spPr bwMode="auto">
          <a:xfrm>
            <a:off x="7406618" y="866447"/>
            <a:ext cx="5743843" cy="5743843"/>
          </a:xfrm>
          <a:custGeom>
            <a:avLst/>
            <a:gdLst>
              <a:gd name="T0" fmla="*/ 380 w 542"/>
              <a:gd name="T1" fmla="*/ 498 h 542"/>
              <a:gd name="T2" fmla="*/ 438 w 542"/>
              <a:gd name="T3" fmla="*/ 448 h 542"/>
              <a:gd name="T4" fmla="*/ 510 w 542"/>
              <a:gd name="T5" fmla="*/ 393 h 542"/>
              <a:gd name="T6" fmla="*/ 521 w 542"/>
              <a:gd name="T7" fmla="*/ 248 h 542"/>
              <a:gd name="T8" fmla="*/ 498 w 542"/>
              <a:gd name="T9" fmla="*/ 180 h 542"/>
              <a:gd name="T10" fmla="*/ 467 w 542"/>
              <a:gd name="T11" fmla="*/ 94 h 542"/>
              <a:gd name="T12" fmla="*/ 346 w 542"/>
              <a:gd name="T13" fmla="*/ 14 h 542"/>
              <a:gd name="T14" fmla="*/ 283 w 542"/>
              <a:gd name="T15" fmla="*/ 25 h 542"/>
              <a:gd name="T16" fmla="*/ 189 w 542"/>
              <a:gd name="T17" fmla="*/ 50 h 542"/>
              <a:gd name="T18" fmla="*/ 60 w 542"/>
              <a:gd name="T19" fmla="*/ 105 h 542"/>
              <a:gd name="T20" fmla="*/ 40 w 542"/>
              <a:gd name="T21" fmla="*/ 167 h 542"/>
              <a:gd name="T22" fmla="*/ 36 w 542"/>
              <a:gd name="T23" fmla="*/ 257 h 542"/>
              <a:gd name="T24" fmla="*/ 13 w 542"/>
              <a:gd name="T25" fmla="*/ 348 h 542"/>
              <a:gd name="T26" fmla="*/ 101 w 542"/>
              <a:gd name="T27" fmla="*/ 457 h 542"/>
              <a:gd name="T28" fmla="*/ 169 w 542"/>
              <a:gd name="T29" fmla="*/ 494 h 542"/>
              <a:gd name="T30" fmla="*/ 244 w 542"/>
              <a:gd name="T31" fmla="*/ 537 h 542"/>
              <a:gd name="T32" fmla="*/ 406 w 542"/>
              <a:gd name="T33" fmla="*/ 488 h 542"/>
              <a:gd name="T34" fmla="*/ 207 w 542"/>
              <a:gd name="T35" fmla="*/ 495 h 542"/>
              <a:gd name="T36" fmla="*/ 141 w 542"/>
              <a:gd name="T37" fmla="*/ 474 h 542"/>
              <a:gd name="T38" fmla="*/ 69 w 542"/>
              <a:gd name="T39" fmla="*/ 357 h 542"/>
              <a:gd name="T40" fmla="*/ 39 w 542"/>
              <a:gd name="T41" fmla="*/ 308 h 542"/>
              <a:gd name="T42" fmla="*/ 33 w 542"/>
              <a:gd name="T43" fmla="*/ 224 h 542"/>
              <a:gd name="T44" fmla="*/ 116 w 542"/>
              <a:gd name="T45" fmla="*/ 116 h 542"/>
              <a:gd name="T46" fmla="*/ 147 w 542"/>
              <a:gd name="T47" fmla="*/ 62 h 542"/>
              <a:gd name="T48" fmla="*/ 242 w 542"/>
              <a:gd name="T49" fmla="*/ 53 h 542"/>
              <a:gd name="T50" fmla="*/ 364 w 542"/>
              <a:gd name="T51" fmla="*/ 57 h 542"/>
              <a:gd name="T52" fmla="*/ 437 w 542"/>
              <a:gd name="T53" fmla="*/ 81 h 542"/>
              <a:gd name="T54" fmla="*/ 482 w 542"/>
              <a:gd name="T55" fmla="*/ 218 h 542"/>
              <a:gd name="T56" fmla="*/ 505 w 542"/>
              <a:gd name="T57" fmla="*/ 269 h 542"/>
              <a:gd name="T58" fmla="*/ 498 w 542"/>
              <a:gd name="T59" fmla="*/ 353 h 542"/>
              <a:gd name="T60" fmla="*/ 398 w 542"/>
              <a:gd name="T61" fmla="*/ 448 h 542"/>
              <a:gd name="T62" fmla="*/ 359 w 542"/>
              <a:gd name="T63" fmla="*/ 495 h 542"/>
              <a:gd name="T64" fmla="*/ 265 w 542"/>
              <a:gd name="T65" fmla="*/ 524 h 542"/>
              <a:gd name="T66" fmla="*/ 462 w 542"/>
              <a:gd name="T67" fmla="*/ 452 h 542"/>
              <a:gd name="T68" fmla="*/ 503 w 542"/>
              <a:gd name="T69" fmla="*/ 351 h 542"/>
              <a:gd name="T70" fmla="*/ 17 w 542"/>
              <a:gd name="T71" fmla="*/ 349 h 542"/>
              <a:gd name="T72" fmla="*/ 35 w 542"/>
              <a:gd name="T73" fmla="*/ 376 h 542"/>
              <a:gd name="T74" fmla="*/ 516 w 542"/>
              <a:gd name="T75" fmla="*/ 278 h 542"/>
              <a:gd name="T76" fmla="*/ 492 w 542"/>
              <a:gd name="T77" fmla="*/ 335 h 542"/>
              <a:gd name="T78" fmla="*/ 14 w 542"/>
              <a:gd name="T79" fmla="*/ 281 h 542"/>
              <a:gd name="T80" fmla="*/ 493 w 542"/>
              <a:gd name="T81" fmla="*/ 269 h 542"/>
              <a:gd name="T82" fmla="*/ 499 w 542"/>
              <a:gd name="T83" fmla="*/ 256 h 542"/>
              <a:gd name="T84" fmla="*/ 508 w 542"/>
              <a:gd name="T85" fmla="*/ 157 h 542"/>
              <a:gd name="T86" fmla="*/ 438 w 542"/>
              <a:gd name="T87" fmla="*/ 76 h 542"/>
              <a:gd name="T88" fmla="*/ 457 w 542"/>
              <a:gd name="T89" fmla="*/ 138 h 542"/>
              <a:gd name="T90" fmla="*/ 386 w 542"/>
              <a:gd name="T91" fmla="*/ 70 h 542"/>
              <a:gd name="T92" fmla="*/ 298 w 542"/>
              <a:gd name="T93" fmla="*/ 14 h 542"/>
              <a:gd name="T94" fmla="*/ 360 w 542"/>
              <a:gd name="T95" fmla="*/ 60 h 542"/>
              <a:gd name="T96" fmla="*/ 254 w 542"/>
              <a:gd name="T97" fmla="*/ 40 h 542"/>
              <a:gd name="T98" fmla="*/ 145 w 542"/>
              <a:gd name="T99" fmla="*/ 59 h 542"/>
              <a:gd name="T100" fmla="*/ 180 w 542"/>
              <a:gd name="T101" fmla="*/ 65 h 542"/>
              <a:gd name="T102" fmla="*/ 124 w 542"/>
              <a:gd name="T103" fmla="*/ 102 h 542"/>
              <a:gd name="T104" fmla="*/ 92 w 542"/>
              <a:gd name="T105" fmla="*/ 126 h 542"/>
              <a:gd name="T106" fmla="*/ 14 w 542"/>
              <a:gd name="T107" fmla="*/ 251 h 542"/>
              <a:gd name="T108" fmla="*/ 17 w 542"/>
              <a:gd name="T109" fmla="*/ 223 h 542"/>
              <a:gd name="T110" fmla="*/ 60 w 542"/>
              <a:gd name="T111" fmla="*/ 364 h 542"/>
              <a:gd name="T112" fmla="*/ 127 w 542"/>
              <a:gd name="T113" fmla="*/ 451 h 542"/>
              <a:gd name="T114" fmla="*/ 145 w 542"/>
              <a:gd name="T115" fmla="*/ 495 h 542"/>
              <a:gd name="T116" fmla="*/ 327 w 542"/>
              <a:gd name="T117" fmla="*/ 487 h 542"/>
              <a:gd name="T118" fmla="*/ 185 w 542"/>
              <a:gd name="T119" fmla="*/ 485 h 542"/>
              <a:gd name="T120" fmla="*/ 217 w 542"/>
              <a:gd name="T121" fmla="*/ 521 h 542"/>
              <a:gd name="T122" fmla="*/ 260 w 542"/>
              <a:gd name="T123" fmla="*/ 52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542">
                <a:moveTo>
                  <a:pt x="310" y="536"/>
                </a:moveTo>
                <a:cubicBezTo>
                  <a:pt x="312" y="535"/>
                  <a:pt x="312" y="535"/>
                  <a:pt x="312" y="535"/>
                </a:cubicBezTo>
                <a:cubicBezTo>
                  <a:pt x="310" y="520"/>
                  <a:pt x="310" y="520"/>
                  <a:pt x="310" y="520"/>
                </a:cubicBezTo>
                <a:cubicBezTo>
                  <a:pt x="308" y="520"/>
                  <a:pt x="308" y="520"/>
                  <a:pt x="308" y="520"/>
                </a:cubicBezTo>
                <a:cubicBezTo>
                  <a:pt x="308" y="521"/>
                  <a:pt x="300" y="521"/>
                  <a:pt x="294" y="522"/>
                </a:cubicBezTo>
                <a:cubicBezTo>
                  <a:pt x="294" y="521"/>
                  <a:pt x="294" y="519"/>
                  <a:pt x="294" y="515"/>
                </a:cubicBezTo>
                <a:cubicBezTo>
                  <a:pt x="301" y="515"/>
                  <a:pt x="307" y="513"/>
                  <a:pt x="307" y="513"/>
                </a:cubicBezTo>
                <a:cubicBezTo>
                  <a:pt x="310" y="513"/>
                  <a:pt x="310" y="513"/>
                  <a:pt x="310" y="513"/>
                </a:cubicBezTo>
                <a:cubicBezTo>
                  <a:pt x="310" y="513"/>
                  <a:pt x="308" y="505"/>
                  <a:pt x="307" y="502"/>
                </a:cubicBezTo>
                <a:cubicBezTo>
                  <a:pt x="310" y="502"/>
                  <a:pt x="314" y="501"/>
                  <a:pt x="317" y="501"/>
                </a:cubicBezTo>
                <a:cubicBezTo>
                  <a:pt x="319" y="511"/>
                  <a:pt x="323" y="528"/>
                  <a:pt x="323" y="531"/>
                </a:cubicBezTo>
                <a:cubicBezTo>
                  <a:pt x="324" y="533"/>
                  <a:pt x="324" y="533"/>
                  <a:pt x="324" y="533"/>
                </a:cubicBezTo>
                <a:cubicBezTo>
                  <a:pt x="326" y="533"/>
                  <a:pt x="326" y="533"/>
                  <a:pt x="326" y="533"/>
                </a:cubicBezTo>
                <a:cubicBezTo>
                  <a:pt x="326" y="533"/>
                  <a:pt x="358" y="527"/>
                  <a:pt x="386" y="512"/>
                </a:cubicBezTo>
                <a:cubicBezTo>
                  <a:pt x="388" y="511"/>
                  <a:pt x="388" y="511"/>
                  <a:pt x="388" y="511"/>
                </a:cubicBezTo>
                <a:cubicBezTo>
                  <a:pt x="382" y="497"/>
                  <a:pt x="382" y="497"/>
                  <a:pt x="382" y="497"/>
                </a:cubicBezTo>
                <a:cubicBezTo>
                  <a:pt x="380" y="498"/>
                  <a:pt x="380" y="498"/>
                  <a:pt x="380" y="498"/>
                </a:cubicBezTo>
                <a:cubicBezTo>
                  <a:pt x="380" y="498"/>
                  <a:pt x="372" y="501"/>
                  <a:pt x="367" y="503"/>
                </a:cubicBezTo>
                <a:cubicBezTo>
                  <a:pt x="367" y="502"/>
                  <a:pt x="366" y="500"/>
                  <a:pt x="365" y="497"/>
                </a:cubicBezTo>
                <a:cubicBezTo>
                  <a:pt x="371" y="494"/>
                  <a:pt x="377" y="492"/>
                  <a:pt x="377" y="491"/>
                </a:cubicBezTo>
                <a:cubicBezTo>
                  <a:pt x="379" y="490"/>
                  <a:pt x="379" y="490"/>
                  <a:pt x="379" y="490"/>
                </a:cubicBezTo>
                <a:cubicBezTo>
                  <a:pt x="379" y="490"/>
                  <a:pt x="375" y="483"/>
                  <a:pt x="374" y="481"/>
                </a:cubicBezTo>
                <a:cubicBezTo>
                  <a:pt x="376" y="480"/>
                  <a:pt x="380" y="478"/>
                  <a:pt x="382" y="477"/>
                </a:cubicBezTo>
                <a:cubicBezTo>
                  <a:pt x="388" y="486"/>
                  <a:pt x="396" y="501"/>
                  <a:pt x="397" y="504"/>
                </a:cubicBezTo>
                <a:cubicBezTo>
                  <a:pt x="398" y="506"/>
                  <a:pt x="398" y="506"/>
                  <a:pt x="398" y="506"/>
                </a:cubicBezTo>
                <a:cubicBezTo>
                  <a:pt x="400" y="505"/>
                  <a:pt x="400" y="505"/>
                  <a:pt x="400" y="505"/>
                </a:cubicBezTo>
                <a:cubicBezTo>
                  <a:pt x="401" y="505"/>
                  <a:pt x="430" y="490"/>
                  <a:pt x="452" y="467"/>
                </a:cubicBezTo>
                <a:cubicBezTo>
                  <a:pt x="453" y="465"/>
                  <a:pt x="453" y="465"/>
                  <a:pt x="453" y="465"/>
                </a:cubicBezTo>
                <a:cubicBezTo>
                  <a:pt x="443" y="454"/>
                  <a:pt x="443" y="454"/>
                  <a:pt x="443" y="454"/>
                </a:cubicBezTo>
                <a:cubicBezTo>
                  <a:pt x="441" y="455"/>
                  <a:pt x="441" y="455"/>
                  <a:pt x="441" y="455"/>
                </a:cubicBezTo>
                <a:cubicBezTo>
                  <a:pt x="441" y="456"/>
                  <a:pt x="435" y="461"/>
                  <a:pt x="431" y="465"/>
                </a:cubicBezTo>
                <a:cubicBezTo>
                  <a:pt x="430" y="464"/>
                  <a:pt x="429" y="462"/>
                  <a:pt x="427" y="459"/>
                </a:cubicBezTo>
                <a:cubicBezTo>
                  <a:pt x="432" y="455"/>
                  <a:pt x="436" y="450"/>
                  <a:pt x="437" y="450"/>
                </a:cubicBezTo>
                <a:cubicBezTo>
                  <a:pt x="438" y="448"/>
                  <a:pt x="438" y="448"/>
                  <a:pt x="438" y="448"/>
                </a:cubicBezTo>
                <a:cubicBezTo>
                  <a:pt x="438" y="448"/>
                  <a:pt x="432" y="443"/>
                  <a:pt x="430" y="441"/>
                </a:cubicBezTo>
                <a:cubicBezTo>
                  <a:pt x="432" y="439"/>
                  <a:pt x="435" y="437"/>
                  <a:pt x="437" y="434"/>
                </a:cubicBezTo>
                <a:cubicBezTo>
                  <a:pt x="445" y="442"/>
                  <a:pt x="458" y="454"/>
                  <a:pt x="460" y="456"/>
                </a:cubicBezTo>
                <a:cubicBezTo>
                  <a:pt x="462" y="458"/>
                  <a:pt x="462" y="458"/>
                  <a:pt x="462" y="458"/>
                </a:cubicBezTo>
                <a:cubicBezTo>
                  <a:pt x="463" y="456"/>
                  <a:pt x="463" y="456"/>
                  <a:pt x="463" y="456"/>
                </a:cubicBezTo>
                <a:cubicBezTo>
                  <a:pt x="464" y="456"/>
                  <a:pt x="488" y="434"/>
                  <a:pt x="502" y="405"/>
                </a:cubicBezTo>
                <a:cubicBezTo>
                  <a:pt x="503" y="404"/>
                  <a:pt x="503" y="404"/>
                  <a:pt x="503" y="404"/>
                </a:cubicBezTo>
                <a:cubicBezTo>
                  <a:pt x="490" y="396"/>
                  <a:pt x="490" y="396"/>
                  <a:pt x="490" y="396"/>
                </a:cubicBezTo>
                <a:cubicBezTo>
                  <a:pt x="489" y="397"/>
                  <a:pt x="489" y="397"/>
                  <a:pt x="489" y="397"/>
                </a:cubicBezTo>
                <a:cubicBezTo>
                  <a:pt x="489" y="398"/>
                  <a:pt x="485" y="404"/>
                  <a:pt x="482" y="409"/>
                </a:cubicBezTo>
                <a:cubicBezTo>
                  <a:pt x="481" y="408"/>
                  <a:pt x="479" y="407"/>
                  <a:pt x="476" y="405"/>
                </a:cubicBezTo>
                <a:cubicBezTo>
                  <a:pt x="480" y="399"/>
                  <a:pt x="483" y="394"/>
                  <a:pt x="483" y="394"/>
                </a:cubicBezTo>
                <a:cubicBezTo>
                  <a:pt x="484" y="392"/>
                  <a:pt x="484" y="392"/>
                  <a:pt x="484" y="392"/>
                </a:cubicBezTo>
                <a:cubicBezTo>
                  <a:pt x="484" y="392"/>
                  <a:pt x="477" y="388"/>
                  <a:pt x="474" y="387"/>
                </a:cubicBezTo>
                <a:cubicBezTo>
                  <a:pt x="476" y="385"/>
                  <a:pt x="478" y="381"/>
                  <a:pt x="479" y="378"/>
                </a:cubicBezTo>
                <a:cubicBezTo>
                  <a:pt x="488" y="382"/>
                  <a:pt x="505" y="390"/>
                  <a:pt x="508" y="392"/>
                </a:cubicBezTo>
                <a:cubicBezTo>
                  <a:pt x="510" y="393"/>
                  <a:pt x="510" y="393"/>
                  <a:pt x="510" y="393"/>
                </a:cubicBezTo>
                <a:cubicBezTo>
                  <a:pt x="511" y="391"/>
                  <a:pt x="511" y="391"/>
                  <a:pt x="511" y="391"/>
                </a:cubicBezTo>
                <a:cubicBezTo>
                  <a:pt x="511" y="391"/>
                  <a:pt x="527" y="361"/>
                  <a:pt x="531" y="329"/>
                </a:cubicBezTo>
                <a:cubicBezTo>
                  <a:pt x="532" y="327"/>
                  <a:pt x="532" y="327"/>
                  <a:pt x="532" y="327"/>
                </a:cubicBezTo>
                <a:cubicBezTo>
                  <a:pt x="517" y="324"/>
                  <a:pt x="517" y="324"/>
                  <a:pt x="517" y="324"/>
                </a:cubicBezTo>
                <a:cubicBezTo>
                  <a:pt x="517" y="326"/>
                  <a:pt x="517" y="326"/>
                  <a:pt x="517" y="326"/>
                </a:cubicBezTo>
                <a:cubicBezTo>
                  <a:pt x="516" y="326"/>
                  <a:pt x="514" y="334"/>
                  <a:pt x="513" y="339"/>
                </a:cubicBezTo>
                <a:cubicBezTo>
                  <a:pt x="512" y="339"/>
                  <a:pt x="510" y="338"/>
                  <a:pt x="507" y="337"/>
                </a:cubicBezTo>
                <a:cubicBezTo>
                  <a:pt x="508" y="331"/>
                  <a:pt x="510" y="324"/>
                  <a:pt x="510" y="324"/>
                </a:cubicBezTo>
                <a:cubicBezTo>
                  <a:pt x="510" y="322"/>
                  <a:pt x="510" y="322"/>
                  <a:pt x="510" y="322"/>
                </a:cubicBezTo>
                <a:cubicBezTo>
                  <a:pt x="510" y="322"/>
                  <a:pt x="502" y="321"/>
                  <a:pt x="499" y="320"/>
                </a:cubicBezTo>
                <a:cubicBezTo>
                  <a:pt x="500" y="318"/>
                  <a:pt x="501" y="314"/>
                  <a:pt x="501" y="311"/>
                </a:cubicBezTo>
                <a:cubicBezTo>
                  <a:pt x="511" y="312"/>
                  <a:pt x="530" y="314"/>
                  <a:pt x="533" y="315"/>
                </a:cubicBezTo>
                <a:cubicBezTo>
                  <a:pt x="535" y="316"/>
                  <a:pt x="535" y="316"/>
                  <a:pt x="535" y="316"/>
                </a:cubicBezTo>
                <a:cubicBezTo>
                  <a:pt x="535" y="313"/>
                  <a:pt x="535" y="313"/>
                  <a:pt x="535" y="313"/>
                </a:cubicBezTo>
                <a:cubicBezTo>
                  <a:pt x="535" y="313"/>
                  <a:pt x="542" y="280"/>
                  <a:pt x="537" y="249"/>
                </a:cubicBezTo>
                <a:cubicBezTo>
                  <a:pt x="536" y="247"/>
                  <a:pt x="536" y="247"/>
                  <a:pt x="536" y="247"/>
                </a:cubicBezTo>
                <a:cubicBezTo>
                  <a:pt x="521" y="248"/>
                  <a:pt x="521" y="248"/>
                  <a:pt x="521" y="248"/>
                </a:cubicBezTo>
                <a:cubicBezTo>
                  <a:pt x="521" y="250"/>
                  <a:pt x="521" y="250"/>
                  <a:pt x="521" y="250"/>
                </a:cubicBezTo>
                <a:cubicBezTo>
                  <a:pt x="521" y="251"/>
                  <a:pt x="522" y="259"/>
                  <a:pt x="522" y="264"/>
                </a:cubicBezTo>
                <a:cubicBezTo>
                  <a:pt x="521" y="264"/>
                  <a:pt x="519" y="264"/>
                  <a:pt x="516" y="264"/>
                </a:cubicBezTo>
                <a:cubicBezTo>
                  <a:pt x="515" y="258"/>
                  <a:pt x="514" y="251"/>
                  <a:pt x="514" y="251"/>
                </a:cubicBezTo>
                <a:cubicBezTo>
                  <a:pt x="514" y="249"/>
                  <a:pt x="514" y="249"/>
                  <a:pt x="514" y="249"/>
                </a:cubicBezTo>
                <a:cubicBezTo>
                  <a:pt x="514" y="249"/>
                  <a:pt x="506" y="250"/>
                  <a:pt x="503" y="250"/>
                </a:cubicBezTo>
                <a:cubicBezTo>
                  <a:pt x="503" y="248"/>
                  <a:pt x="503" y="244"/>
                  <a:pt x="502" y="241"/>
                </a:cubicBezTo>
                <a:cubicBezTo>
                  <a:pt x="513" y="239"/>
                  <a:pt x="531" y="236"/>
                  <a:pt x="534" y="236"/>
                </a:cubicBezTo>
                <a:cubicBezTo>
                  <a:pt x="536" y="236"/>
                  <a:pt x="536" y="236"/>
                  <a:pt x="536" y="236"/>
                </a:cubicBezTo>
                <a:cubicBezTo>
                  <a:pt x="536" y="233"/>
                  <a:pt x="536" y="233"/>
                  <a:pt x="536" y="233"/>
                </a:cubicBezTo>
                <a:cubicBezTo>
                  <a:pt x="536" y="233"/>
                  <a:pt x="533" y="201"/>
                  <a:pt x="518" y="172"/>
                </a:cubicBezTo>
                <a:cubicBezTo>
                  <a:pt x="518" y="170"/>
                  <a:pt x="518" y="170"/>
                  <a:pt x="518" y="170"/>
                </a:cubicBezTo>
                <a:cubicBezTo>
                  <a:pt x="504" y="176"/>
                  <a:pt x="504" y="176"/>
                  <a:pt x="504" y="176"/>
                </a:cubicBezTo>
                <a:cubicBezTo>
                  <a:pt x="504" y="178"/>
                  <a:pt x="504" y="178"/>
                  <a:pt x="504" y="178"/>
                </a:cubicBezTo>
                <a:cubicBezTo>
                  <a:pt x="504" y="178"/>
                  <a:pt x="507" y="186"/>
                  <a:pt x="509" y="191"/>
                </a:cubicBezTo>
                <a:cubicBezTo>
                  <a:pt x="508" y="191"/>
                  <a:pt x="506" y="192"/>
                  <a:pt x="503" y="193"/>
                </a:cubicBezTo>
                <a:cubicBezTo>
                  <a:pt x="500" y="186"/>
                  <a:pt x="498" y="181"/>
                  <a:pt x="498" y="180"/>
                </a:cubicBezTo>
                <a:cubicBezTo>
                  <a:pt x="497" y="178"/>
                  <a:pt x="497" y="178"/>
                  <a:pt x="497" y="178"/>
                </a:cubicBezTo>
                <a:cubicBezTo>
                  <a:pt x="497" y="178"/>
                  <a:pt x="489" y="182"/>
                  <a:pt x="487" y="183"/>
                </a:cubicBezTo>
                <a:cubicBezTo>
                  <a:pt x="486" y="181"/>
                  <a:pt x="484" y="177"/>
                  <a:pt x="483" y="174"/>
                </a:cubicBezTo>
                <a:cubicBezTo>
                  <a:pt x="492" y="170"/>
                  <a:pt x="509" y="161"/>
                  <a:pt x="511" y="160"/>
                </a:cubicBezTo>
                <a:cubicBezTo>
                  <a:pt x="513" y="159"/>
                  <a:pt x="513" y="159"/>
                  <a:pt x="513" y="159"/>
                </a:cubicBezTo>
                <a:cubicBezTo>
                  <a:pt x="513" y="157"/>
                  <a:pt x="513" y="157"/>
                  <a:pt x="513" y="157"/>
                </a:cubicBezTo>
                <a:cubicBezTo>
                  <a:pt x="512" y="156"/>
                  <a:pt x="499" y="126"/>
                  <a:pt x="477" y="103"/>
                </a:cubicBezTo>
                <a:cubicBezTo>
                  <a:pt x="475" y="101"/>
                  <a:pt x="475" y="101"/>
                  <a:pt x="475" y="101"/>
                </a:cubicBezTo>
                <a:cubicBezTo>
                  <a:pt x="464" y="111"/>
                  <a:pt x="464" y="111"/>
                  <a:pt x="464" y="111"/>
                </a:cubicBezTo>
                <a:cubicBezTo>
                  <a:pt x="465" y="113"/>
                  <a:pt x="465" y="113"/>
                  <a:pt x="465" y="113"/>
                </a:cubicBezTo>
                <a:cubicBezTo>
                  <a:pt x="465" y="113"/>
                  <a:pt x="470" y="119"/>
                  <a:pt x="474" y="124"/>
                </a:cubicBezTo>
                <a:cubicBezTo>
                  <a:pt x="473" y="124"/>
                  <a:pt x="471" y="126"/>
                  <a:pt x="468" y="127"/>
                </a:cubicBezTo>
                <a:cubicBezTo>
                  <a:pt x="464" y="122"/>
                  <a:pt x="460" y="117"/>
                  <a:pt x="459" y="117"/>
                </a:cubicBezTo>
                <a:cubicBezTo>
                  <a:pt x="458" y="115"/>
                  <a:pt x="458" y="115"/>
                  <a:pt x="458" y="115"/>
                </a:cubicBezTo>
                <a:cubicBezTo>
                  <a:pt x="458" y="115"/>
                  <a:pt x="452" y="121"/>
                  <a:pt x="450" y="123"/>
                </a:cubicBezTo>
                <a:cubicBezTo>
                  <a:pt x="449" y="121"/>
                  <a:pt x="446" y="118"/>
                  <a:pt x="444" y="116"/>
                </a:cubicBezTo>
                <a:cubicBezTo>
                  <a:pt x="452" y="108"/>
                  <a:pt x="465" y="96"/>
                  <a:pt x="467" y="94"/>
                </a:cubicBezTo>
                <a:cubicBezTo>
                  <a:pt x="469" y="93"/>
                  <a:pt x="469" y="93"/>
                  <a:pt x="469" y="93"/>
                </a:cubicBezTo>
                <a:cubicBezTo>
                  <a:pt x="467" y="91"/>
                  <a:pt x="467" y="91"/>
                  <a:pt x="467" y="91"/>
                </a:cubicBezTo>
                <a:cubicBezTo>
                  <a:pt x="467" y="91"/>
                  <a:pt x="447" y="65"/>
                  <a:pt x="419" y="49"/>
                </a:cubicBezTo>
                <a:cubicBezTo>
                  <a:pt x="418" y="48"/>
                  <a:pt x="418" y="48"/>
                  <a:pt x="418" y="48"/>
                </a:cubicBezTo>
                <a:cubicBezTo>
                  <a:pt x="409" y="60"/>
                  <a:pt x="409" y="60"/>
                  <a:pt x="409" y="60"/>
                </a:cubicBezTo>
                <a:cubicBezTo>
                  <a:pt x="411" y="61"/>
                  <a:pt x="411" y="61"/>
                  <a:pt x="411" y="61"/>
                </a:cubicBezTo>
                <a:cubicBezTo>
                  <a:pt x="411" y="62"/>
                  <a:pt x="417" y="67"/>
                  <a:pt x="422" y="70"/>
                </a:cubicBezTo>
                <a:cubicBezTo>
                  <a:pt x="421" y="71"/>
                  <a:pt x="420" y="72"/>
                  <a:pt x="418" y="75"/>
                </a:cubicBezTo>
                <a:cubicBezTo>
                  <a:pt x="412" y="71"/>
                  <a:pt x="407" y="67"/>
                  <a:pt x="406" y="67"/>
                </a:cubicBezTo>
                <a:cubicBezTo>
                  <a:pt x="404" y="66"/>
                  <a:pt x="404" y="66"/>
                  <a:pt x="404" y="66"/>
                </a:cubicBezTo>
                <a:cubicBezTo>
                  <a:pt x="404" y="66"/>
                  <a:pt x="400" y="73"/>
                  <a:pt x="399" y="75"/>
                </a:cubicBezTo>
                <a:cubicBezTo>
                  <a:pt x="397" y="74"/>
                  <a:pt x="394" y="72"/>
                  <a:pt x="391" y="70"/>
                </a:cubicBezTo>
                <a:cubicBezTo>
                  <a:pt x="396" y="61"/>
                  <a:pt x="405" y="45"/>
                  <a:pt x="407" y="43"/>
                </a:cubicBezTo>
                <a:cubicBezTo>
                  <a:pt x="408" y="41"/>
                  <a:pt x="408" y="41"/>
                  <a:pt x="408" y="41"/>
                </a:cubicBezTo>
                <a:cubicBezTo>
                  <a:pt x="406" y="40"/>
                  <a:pt x="406" y="40"/>
                  <a:pt x="406" y="40"/>
                </a:cubicBezTo>
                <a:cubicBezTo>
                  <a:pt x="406" y="40"/>
                  <a:pt x="379" y="22"/>
                  <a:pt x="348" y="14"/>
                </a:cubicBezTo>
                <a:cubicBezTo>
                  <a:pt x="346" y="14"/>
                  <a:pt x="346" y="14"/>
                  <a:pt x="346" y="14"/>
                </a:cubicBezTo>
                <a:cubicBezTo>
                  <a:pt x="341" y="28"/>
                  <a:pt x="341" y="28"/>
                  <a:pt x="341" y="28"/>
                </a:cubicBezTo>
                <a:cubicBezTo>
                  <a:pt x="343" y="29"/>
                  <a:pt x="343" y="29"/>
                  <a:pt x="343" y="29"/>
                </a:cubicBezTo>
                <a:cubicBezTo>
                  <a:pt x="343" y="29"/>
                  <a:pt x="351" y="32"/>
                  <a:pt x="356" y="33"/>
                </a:cubicBezTo>
                <a:cubicBezTo>
                  <a:pt x="356" y="35"/>
                  <a:pt x="355" y="37"/>
                  <a:pt x="354" y="40"/>
                </a:cubicBezTo>
                <a:cubicBezTo>
                  <a:pt x="347" y="37"/>
                  <a:pt x="341" y="36"/>
                  <a:pt x="341" y="36"/>
                </a:cubicBezTo>
                <a:cubicBezTo>
                  <a:pt x="339" y="35"/>
                  <a:pt x="339" y="35"/>
                  <a:pt x="339" y="35"/>
                </a:cubicBezTo>
                <a:cubicBezTo>
                  <a:pt x="339" y="35"/>
                  <a:pt x="337" y="43"/>
                  <a:pt x="336" y="46"/>
                </a:cubicBezTo>
                <a:cubicBezTo>
                  <a:pt x="334" y="45"/>
                  <a:pt x="330" y="44"/>
                  <a:pt x="327" y="43"/>
                </a:cubicBezTo>
                <a:cubicBezTo>
                  <a:pt x="329" y="32"/>
                  <a:pt x="334" y="15"/>
                  <a:pt x="335" y="12"/>
                </a:cubicBezTo>
                <a:cubicBezTo>
                  <a:pt x="335" y="10"/>
                  <a:pt x="335" y="10"/>
                  <a:pt x="335" y="10"/>
                </a:cubicBezTo>
                <a:cubicBezTo>
                  <a:pt x="333" y="10"/>
                  <a:pt x="333" y="10"/>
                  <a:pt x="333" y="10"/>
                </a:cubicBezTo>
                <a:cubicBezTo>
                  <a:pt x="333" y="9"/>
                  <a:pt x="301" y="0"/>
                  <a:pt x="270" y="2"/>
                </a:cubicBezTo>
                <a:cubicBezTo>
                  <a:pt x="268" y="2"/>
                  <a:pt x="268" y="2"/>
                  <a:pt x="268" y="2"/>
                </a:cubicBezTo>
                <a:cubicBezTo>
                  <a:pt x="267" y="17"/>
                  <a:pt x="267" y="17"/>
                  <a:pt x="267" y="17"/>
                </a:cubicBezTo>
                <a:cubicBezTo>
                  <a:pt x="269" y="17"/>
                  <a:pt x="269" y="17"/>
                  <a:pt x="269" y="17"/>
                </a:cubicBezTo>
                <a:cubicBezTo>
                  <a:pt x="270" y="18"/>
                  <a:pt x="278" y="18"/>
                  <a:pt x="283" y="18"/>
                </a:cubicBezTo>
                <a:cubicBezTo>
                  <a:pt x="283" y="19"/>
                  <a:pt x="283" y="21"/>
                  <a:pt x="283" y="25"/>
                </a:cubicBezTo>
                <a:cubicBezTo>
                  <a:pt x="276" y="24"/>
                  <a:pt x="270" y="25"/>
                  <a:pt x="269" y="25"/>
                </a:cubicBezTo>
                <a:cubicBezTo>
                  <a:pt x="267" y="25"/>
                  <a:pt x="267" y="25"/>
                  <a:pt x="267" y="25"/>
                </a:cubicBezTo>
                <a:cubicBezTo>
                  <a:pt x="267" y="25"/>
                  <a:pt x="267" y="33"/>
                  <a:pt x="268" y="36"/>
                </a:cubicBezTo>
                <a:cubicBezTo>
                  <a:pt x="265" y="36"/>
                  <a:pt x="261" y="35"/>
                  <a:pt x="258" y="36"/>
                </a:cubicBezTo>
                <a:cubicBezTo>
                  <a:pt x="257" y="26"/>
                  <a:pt x="256" y="8"/>
                  <a:pt x="256" y="4"/>
                </a:cubicBezTo>
                <a:cubicBezTo>
                  <a:pt x="256" y="4"/>
                  <a:pt x="256" y="2"/>
                  <a:pt x="256" y="2"/>
                </a:cubicBezTo>
                <a:cubicBezTo>
                  <a:pt x="253" y="2"/>
                  <a:pt x="253" y="2"/>
                  <a:pt x="253" y="2"/>
                </a:cubicBezTo>
                <a:cubicBezTo>
                  <a:pt x="253" y="2"/>
                  <a:pt x="220" y="3"/>
                  <a:pt x="190" y="14"/>
                </a:cubicBezTo>
                <a:cubicBezTo>
                  <a:pt x="188" y="15"/>
                  <a:pt x="188" y="15"/>
                  <a:pt x="188" y="15"/>
                </a:cubicBezTo>
                <a:cubicBezTo>
                  <a:pt x="192" y="29"/>
                  <a:pt x="192" y="29"/>
                  <a:pt x="192" y="29"/>
                </a:cubicBezTo>
                <a:cubicBezTo>
                  <a:pt x="194" y="29"/>
                  <a:pt x="194" y="29"/>
                  <a:pt x="194" y="29"/>
                </a:cubicBezTo>
                <a:cubicBezTo>
                  <a:pt x="195" y="29"/>
                  <a:pt x="202" y="27"/>
                  <a:pt x="208" y="25"/>
                </a:cubicBezTo>
                <a:cubicBezTo>
                  <a:pt x="208" y="26"/>
                  <a:pt x="209" y="29"/>
                  <a:pt x="209" y="32"/>
                </a:cubicBezTo>
                <a:cubicBezTo>
                  <a:pt x="203" y="34"/>
                  <a:pt x="197" y="36"/>
                  <a:pt x="196" y="36"/>
                </a:cubicBezTo>
                <a:cubicBezTo>
                  <a:pt x="194" y="37"/>
                  <a:pt x="194" y="37"/>
                  <a:pt x="194" y="37"/>
                </a:cubicBezTo>
                <a:cubicBezTo>
                  <a:pt x="194" y="37"/>
                  <a:pt x="197" y="44"/>
                  <a:pt x="198" y="47"/>
                </a:cubicBezTo>
                <a:cubicBezTo>
                  <a:pt x="196" y="47"/>
                  <a:pt x="192" y="49"/>
                  <a:pt x="189" y="50"/>
                </a:cubicBezTo>
                <a:cubicBezTo>
                  <a:pt x="185" y="41"/>
                  <a:pt x="178" y="23"/>
                  <a:pt x="177" y="21"/>
                </a:cubicBezTo>
                <a:cubicBezTo>
                  <a:pt x="176" y="19"/>
                  <a:pt x="176" y="19"/>
                  <a:pt x="176" y="19"/>
                </a:cubicBezTo>
                <a:cubicBezTo>
                  <a:pt x="174" y="19"/>
                  <a:pt x="174" y="19"/>
                  <a:pt x="174" y="19"/>
                </a:cubicBezTo>
                <a:cubicBezTo>
                  <a:pt x="174" y="19"/>
                  <a:pt x="142" y="30"/>
                  <a:pt x="118" y="50"/>
                </a:cubicBezTo>
                <a:cubicBezTo>
                  <a:pt x="116" y="52"/>
                  <a:pt x="116" y="52"/>
                  <a:pt x="116" y="52"/>
                </a:cubicBezTo>
                <a:cubicBezTo>
                  <a:pt x="124" y="64"/>
                  <a:pt x="124" y="64"/>
                  <a:pt x="124" y="64"/>
                </a:cubicBezTo>
                <a:cubicBezTo>
                  <a:pt x="126" y="63"/>
                  <a:pt x="126" y="63"/>
                  <a:pt x="126" y="63"/>
                </a:cubicBezTo>
                <a:cubicBezTo>
                  <a:pt x="127" y="63"/>
                  <a:pt x="133" y="59"/>
                  <a:pt x="138" y="55"/>
                </a:cubicBezTo>
                <a:cubicBezTo>
                  <a:pt x="139" y="56"/>
                  <a:pt x="140" y="58"/>
                  <a:pt x="141" y="61"/>
                </a:cubicBezTo>
                <a:cubicBezTo>
                  <a:pt x="136" y="65"/>
                  <a:pt x="131" y="69"/>
                  <a:pt x="130" y="69"/>
                </a:cubicBezTo>
                <a:cubicBezTo>
                  <a:pt x="128" y="70"/>
                  <a:pt x="128" y="70"/>
                  <a:pt x="128" y="70"/>
                </a:cubicBezTo>
                <a:cubicBezTo>
                  <a:pt x="128" y="70"/>
                  <a:pt x="133" y="77"/>
                  <a:pt x="135" y="79"/>
                </a:cubicBezTo>
                <a:cubicBezTo>
                  <a:pt x="133" y="80"/>
                  <a:pt x="130" y="82"/>
                  <a:pt x="127" y="84"/>
                </a:cubicBezTo>
                <a:cubicBezTo>
                  <a:pt x="121" y="76"/>
                  <a:pt x="109" y="62"/>
                  <a:pt x="108" y="60"/>
                </a:cubicBezTo>
                <a:cubicBezTo>
                  <a:pt x="107" y="58"/>
                  <a:pt x="107" y="58"/>
                  <a:pt x="107" y="58"/>
                </a:cubicBezTo>
                <a:cubicBezTo>
                  <a:pt x="105" y="59"/>
                  <a:pt x="105" y="59"/>
                  <a:pt x="105" y="59"/>
                </a:cubicBezTo>
                <a:cubicBezTo>
                  <a:pt x="105" y="60"/>
                  <a:pt x="78" y="79"/>
                  <a:pt x="60" y="105"/>
                </a:cubicBezTo>
                <a:cubicBezTo>
                  <a:pt x="59" y="107"/>
                  <a:pt x="59" y="107"/>
                  <a:pt x="59" y="107"/>
                </a:cubicBezTo>
                <a:cubicBezTo>
                  <a:pt x="71" y="116"/>
                  <a:pt x="71" y="116"/>
                  <a:pt x="71" y="116"/>
                </a:cubicBezTo>
                <a:cubicBezTo>
                  <a:pt x="72" y="115"/>
                  <a:pt x="72" y="115"/>
                  <a:pt x="72" y="115"/>
                </a:cubicBezTo>
                <a:cubicBezTo>
                  <a:pt x="72" y="114"/>
                  <a:pt x="78" y="108"/>
                  <a:pt x="81" y="104"/>
                </a:cubicBezTo>
                <a:cubicBezTo>
                  <a:pt x="82" y="105"/>
                  <a:pt x="84" y="106"/>
                  <a:pt x="86" y="108"/>
                </a:cubicBezTo>
                <a:cubicBezTo>
                  <a:pt x="82" y="114"/>
                  <a:pt x="78" y="119"/>
                  <a:pt x="78" y="119"/>
                </a:cubicBezTo>
                <a:cubicBezTo>
                  <a:pt x="76" y="121"/>
                  <a:pt x="76" y="121"/>
                  <a:pt x="76" y="121"/>
                </a:cubicBezTo>
                <a:cubicBezTo>
                  <a:pt x="76" y="121"/>
                  <a:pt x="83" y="126"/>
                  <a:pt x="85" y="127"/>
                </a:cubicBezTo>
                <a:cubicBezTo>
                  <a:pt x="84" y="129"/>
                  <a:pt x="81" y="132"/>
                  <a:pt x="79" y="135"/>
                </a:cubicBezTo>
                <a:cubicBezTo>
                  <a:pt x="70" y="129"/>
                  <a:pt x="56" y="119"/>
                  <a:pt x="54" y="117"/>
                </a:cubicBezTo>
                <a:cubicBezTo>
                  <a:pt x="52" y="116"/>
                  <a:pt x="52" y="116"/>
                  <a:pt x="52" y="116"/>
                </a:cubicBezTo>
                <a:cubicBezTo>
                  <a:pt x="50" y="117"/>
                  <a:pt x="50" y="117"/>
                  <a:pt x="50" y="117"/>
                </a:cubicBezTo>
                <a:cubicBezTo>
                  <a:pt x="50" y="118"/>
                  <a:pt x="30" y="143"/>
                  <a:pt x="20" y="174"/>
                </a:cubicBezTo>
                <a:cubicBezTo>
                  <a:pt x="19" y="176"/>
                  <a:pt x="19" y="176"/>
                  <a:pt x="19" y="176"/>
                </a:cubicBezTo>
                <a:cubicBezTo>
                  <a:pt x="33" y="181"/>
                  <a:pt x="33" y="181"/>
                  <a:pt x="33" y="181"/>
                </a:cubicBezTo>
                <a:cubicBezTo>
                  <a:pt x="34" y="180"/>
                  <a:pt x="34" y="180"/>
                  <a:pt x="34" y="180"/>
                </a:cubicBezTo>
                <a:cubicBezTo>
                  <a:pt x="34" y="179"/>
                  <a:pt x="38" y="172"/>
                  <a:pt x="40" y="167"/>
                </a:cubicBezTo>
                <a:cubicBezTo>
                  <a:pt x="41" y="167"/>
                  <a:pt x="43" y="168"/>
                  <a:pt x="46" y="170"/>
                </a:cubicBezTo>
                <a:cubicBezTo>
                  <a:pt x="43" y="176"/>
                  <a:pt x="41" y="182"/>
                  <a:pt x="41" y="182"/>
                </a:cubicBezTo>
                <a:cubicBezTo>
                  <a:pt x="40" y="184"/>
                  <a:pt x="40" y="184"/>
                  <a:pt x="40" y="184"/>
                </a:cubicBezTo>
                <a:cubicBezTo>
                  <a:pt x="40" y="184"/>
                  <a:pt x="48" y="187"/>
                  <a:pt x="50" y="188"/>
                </a:cubicBezTo>
                <a:cubicBezTo>
                  <a:pt x="49" y="190"/>
                  <a:pt x="48" y="194"/>
                  <a:pt x="47" y="197"/>
                </a:cubicBezTo>
                <a:cubicBezTo>
                  <a:pt x="38" y="194"/>
                  <a:pt x="20" y="189"/>
                  <a:pt x="17" y="188"/>
                </a:cubicBezTo>
                <a:cubicBezTo>
                  <a:pt x="15" y="187"/>
                  <a:pt x="15" y="187"/>
                  <a:pt x="15" y="187"/>
                </a:cubicBezTo>
                <a:cubicBezTo>
                  <a:pt x="14" y="189"/>
                  <a:pt x="14" y="189"/>
                  <a:pt x="14" y="189"/>
                </a:cubicBezTo>
                <a:cubicBezTo>
                  <a:pt x="14" y="189"/>
                  <a:pt x="3" y="221"/>
                  <a:pt x="3" y="253"/>
                </a:cubicBezTo>
                <a:cubicBezTo>
                  <a:pt x="3" y="255"/>
                  <a:pt x="3" y="255"/>
                  <a:pt x="3" y="255"/>
                </a:cubicBezTo>
                <a:cubicBezTo>
                  <a:pt x="18" y="256"/>
                  <a:pt x="18" y="256"/>
                  <a:pt x="18" y="256"/>
                </a:cubicBezTo>
                <a:cubicBezTo>
                  <a:pt x="18" y="254"/>
                  <a:pt x="18" y="254"/>
                  <a:pt x="18" y="254"/>
                </a:cubicBezTo>
                <a:cubicBezTo>
                  <a:pt x="18" y="254"/>
                  <a:pt x="19" y="246"/>
                  <a:pt x="20" y="240"/>
                </a:cubicBezTo>
                <a:cubicBezTo>
                  <a:pt x="21" y="240"/>
                  <a:pt x="23" y="241"/>
                  <a:pt x="26" y="241"/>
                </a:cubicBezTo>
                <a:cubicBezTo>
                  <a:pt x="26" y="248"/>
                  <a:pt x="25" y="254"/>
                  <a:pt x="25" y="255"/>
                </a:cubicBezTo>
                <a:cubicBezTo>
                  <a:pt x="25" y="257"/>
                  <a:pt x="25" y="257"/>
                  <a:pt x="25" y="257"/>
                </a:cubicBezTo>
                <a:cubicBezTo>
                  <a:pt x="25" y="257"/>
                  <a:pt x="33" y="257"/>
                  <a:pt x="36" y="257"/>
                </a:cubicBezTo>
                <a:cubicBezTo>
                  <a:pt x="36" y="259"/>
                  <a:pt x="36" y="263"/>
                  <a:pt x="36" y="266"/>
                </a:cubicBezTo>
                <a:cubicBezTo>
                  <a:pt x="25" y="266"/>
                  <a:pt x="7" y="266"/>
                  <a:pt x="4" y="266"/>
                </a:cubicBezTo>
                <a:cubicBezTo>
                  <a:pt x="2" y="266"/>
                  <a:pt x="2" y="266"/>
                  <a:pt x="2" y="266"/>
                </a:cubicBezTo>
                <a:cubicBezTo>
                  <a:pt x="2" y="268"/>
                  <a:pt x="2" y="268"/>
                  <a:pt x="2" y="268"/>
                </a:cubicBezTo>
                <a:cubicBezTo>
                  <a:pt x="2" y="269"/>
                  <a:pt x="0" y="301"/>
                  <a:pt x="9" y="332"/>
                </a:cubicBezTo>
                <a:cubicBezTo>
                  <a:pt x="10" y="334"/>
                  <a:pt x="10" y="334"/>
                  <a:pt x="10" y="334"/>
                </a:cubicBezTo>
                <a:cubicBezTo>
                  <a:pt x="25" y="331"/>
                  <a:pt x="25" y="331"/>
                  <a:pt x="25" y="331"/>
                </a:cubicBezTo>
                <a:cubicBezTo>
                  <a:pt x="24" y="329"/>
                  <a:pt x="24" y="329"/>
                  <a:pt x="24" y="329"/>
                </a:cubicBezTo>
                <a:cubicBezTo>
                  <a:pt x="24" y="328"/>
                  <a:pt x="23" y="320"/>
                  <a:pt x="22" y="315"/>
                </a:cubicBezTo>
                <a:cubicBezTo>
                  <a:pt x="23" y="315"/>
                  <a:pt x="25" y="314"/>
                  <a:pt x="28" y="314"/>
                </a:cubicBezTo>
                <a:cubicBezTo>
                  <a:pt x="30" y="321"/>
                  <a:pt x="31" y="327"/>
                  <a:pt x="31" y="327"/>
                </a:cubicBezTo>
                <a:cubicBezTo>
                  <a:pt x="32" y="329"/>
                  <a:pt x="32" y="329"/>
                  <a:pt x="32" y="329"/>
                </a:cubicBezTo>
                <a:cubicBezTo>
                  <a:pt x="32" y="329"/>
                  <a:pt x="40" y="327"/>
                  <a:pt x="42" y="326"/>
                </a:cubicBezTo>
                <a:cubicBezTo>
                  <a:pt x="43" y="329"/>
                  <a:pt x="44" y="333"/>
                  <a:pt x="44" y="336"/>
                </a:cubicBezTo>
                <a:cubicBezTo>
                  <a:pt x="36" y="338"/>
                  <a:pt x="17" y="344"/>
                  <a:pt x="14" y="345"/>
                </a:cubicBezTo>
                <a:cubicBezTo>
                  <a:pt x="12" y="345"/>
                  <a:pt x="12" y="345"/>
                  <a:pt x="12" y="345"/>
                </a:cubicBezTo>
                <a:cubicBezTo>
                  <a:pt x="13" y="348"/>
                  <a:pt x="13" y="348"/>
                  <a:pt x="13" y="348"/>
                </a:cubicBezTo>
                <a:cubicBezTo>
                  <a:pt x="13" y="348"/>
                  <a:pt x="21" y="380"/>
                  <a:pt x="40" y="406"/>
                </a:cubicBezTo>
                <a:cubicBezTo>
                  <a:pt x="41" y="408"/>
                  <a:pt x="41" y="408"/>
                  <a:pt x="41" y="408"/>
                </a:cubicBezTo>
                <a:cubicBezTo>
                  <a:pt x="54" y="400"/>
                  <a:pt x="54" y="400"/>
                  <a:pt x="54" y="400"/>
                </a:cubicBezTo>
                <a:cubicBezTo>
                  <a:pt x="53" y="399"/>
                  <a:pt x="53" y="399"/>
                  <a:pt x="53" y="399"/>
                </a:cubicBezTo>
                <a:cubicBezTo>
                  <a:pt x="52" y="398"/>
                  <a:pt x="49" y="391"/>
                  <a:pt x="46" y="386"/>
                </a:cubicBezTo>
                <a:cubicBezTo>
                  <a:pt x="47" y="386"/>
                  <a:pt x="49" y="385"/>
                  <a:pt x="52" y="383"/>
                </a:cubicBezTo>
                <a:cubicBezTo>
                  <a:pt x="55" y="389"/>
                  <a:pt x="59" y="395"/>
                  <a:pt x="59" y="395"/>
                </a:cubicBezTo>
                <a:cubicBezTo>
                  <a:pt x="60" y="397"/>
                  <a:pt x="60" y="397"/>
                  <a:pt x="60" y="397"/>
                </a:cubicBezTo>
                <a:cubicBezTo>
                  <a:pt x="60" y="397"/>
                  <a:pt x="67" y="392"/>
                  <a:pt x="69" y="391"/>
                </a:cubicBezTo>
                <a:cubicBezTo>
                  <a:pt x="70" y="393"/>
                  <a:pt x="72" y="396"/>
                  <a:pt x="74" y="399"/>
                </a:cubicBezTo>
                <a:cubicBezTo>
                  <a:pt x="66" y="404"/>
                  <a:pt x="51" y="416"/>
                  <a:pt x="48" y="417"/>
                </a:cubicBezTo>
                <a:cubicBezTo>
                  <a:pt x="46" y="418"/>
                  <a:pt x="46" y="418"/>
                  <a:pt x="46" y="418"/>
                </a:cubicBezTo>
                <a:cubicBezTo>
                  <a:pt x="48" y="420"/>
                  <a:pt x="48" y="420"/>
                  <a:pt x="48" y="420"/>
                </a:cubicBezTo>
                <a:cubicBezTo>
                  <a:pt x="48" y="420"/>
                  <a:pt x="65" y="449"/>
                  <a:pt x="90" y="468"/>
                </a:cubicBezTo>
                <a:cubicBezTo>
                  <a:pt x="92" y="470"/>
                  <a:pt x="92" y="470"/>
                  <a:pt x="92" y="470"/>
                </a:cubicBezTo>
                <a:cubicBezTo>
                  <a:pt x="102" y="459"/>
                  <a:pt x="102" y="459"/>
                  <a:pt x="102" y="459"/>
                </a:cubicBezTo>
                <a:cubicBezTo>
                  <a:pt x="101" y="457"/>
                  <a:pt x="101" y="457"/>
                  <a:pt x="101" y="457"/>
                </a:cubicBezTo>
                <a:cubicBezTo>
                  <a:pt x="100" y="457"/>
                  <a:pt x="95" y="451"/>
                  <a:pt x="91" y="447"/>
                </a:cubicBezTo>
                <a:cubicBezTo>
                  <a:pt x="91" y="447"/>
                  <a:pt x="93" y="445"/>
                  <a:pt x="95" y="443"/>
                </a:cubicBezTo>
                <a:cubicBezTo>
                  <a:pt x="100" y="448"/>
                  <a:pt x="105" y="452"/>
                  <a:pt x="106" y="452"/>
                </a:cubicBezTo>
                <a:cubicBezTo>
                  <a:pt x="107" y="454"/>
                  <a:pt x="107" y="454"/>
                  <a:pt x="107" y="454"/>
                </a:cubicBezTo>
                <a:cubicBezTo>
                  <a:pt x="107" y="454"/>
                  <a:pt x="112" y="447"/>
                  <a:pt x="114" y="445"/>
                </a:cubicBezTo>
                <a:cubicBezTo>
                  <a:pt x="116" y="447"/>
                  <a:pt x="119" y="449"/>
                  <a:pt x="121" y="451"/>
                </a:cubicBezTo>
                <a:cubicBezTo>
                  <a:pt x="115" y="460"/>
                  <a:pt x="104" y="474"/>
                  <a:pt x="102" y="476"/>
                </a:cubicBezTo>
                <a:cubicBezTo>
                  <a:pt x="100" y="477"/>
                  <a:pt x="100" y="477"/>
                  <a:pt x="100" y="477"/>
                </a:cubicBezTo>
                <a:cubicBezTo>
                  <a:pt x="102" y="479"/>
                  <a:pt x="102" y="479"/>
                  <a:pt x="102" y="479"/>
                </a:cubicBezTo>
                <a:cubicBezTo>
                  <a:pt x="102" y="479"/>
                  <a:pt x="127" y="501"/>
                  <a:pt x="156" y="513"/>
                </a:cubicBezTo>
                <a:cubicBezTo>
                  <a:pt x="158" y="514"/>
                  <a:pt x="158" y="514"/>
                  <a:pt x="158" y="514"/>
                </a:cubicBezTo>
                <a:cubicBezTo>
                  <a:pt x="165" y="500"/>
                  <a:pt x="165" y="500"/>
                  <a:pt x="165" y="500"/>
                </a:cubicBezTo>
                <a:cubicBezTo>
                  <a:pt x="163" y="499"/>
                  <a:pt x="163" y="499"/>
                  <a:pt x="163" y="499"/>
                </a:cubicBezTo>
                <a:cubicBezTo>
                  <a:pt x="163" y="499"/>
                  <a:pt x="156" y="495"/>
                  <a:pt x="151" y="493"/>
                </a:cubicBezTo>
                <a:cubicBezTo>
                  <a:pt x="152" y="492"/>
                  <a:pt x="153" y="490"/>
                  <a:pt x="154" y="487"/>
                </a:cubicBezTo>
                <a:cubicBezTo>
                  <a:pt x="160" y="490"/>
                  <a:pt x="166" y="493"/>
                  <a:pt x="167" y="493"/>
                </a:cubicBezTo>
                <a:cubicBezTo>
                  <a:pt x="169" y="494"/>
                  <a:pt x="169" y="494"/>
                  <a:pt x="169" y="494"/>
                </a:cubicBezTo>
                <a:cubicBezTo>
                  <a:pt x="169" y="494"/>
                  <a:pt x="172" y="487"/>
                  <a:pt x="173" y="484"/>
                </a:cubicBezTo>
                <a:cubicBezTo>
                  <a:pt x="175" y="485"/>
                  <a:pt x="179" y="487"/>
                  <a:pt x="181" y="488"/>
                </a:cubicBezTo>
                <a:cubicBezTo>
                  <a:pt x="179" y="494"/>
                  <a:pt x="170" y="514"/>
                  <a:pt x="169" y="516"/>
                </a:cubicBezTo>
                <a:cubicBezTo>
                  <a:pt x="168" y="518"/>
                  <a:pt x="168" y="518"/>
                  <a:pt x="168" y="518"/>
                </a:cubicBezTo>
                <a:cubicBezTo>
                  <a:pt x="170" y="519"/>
                  <a:pt x="170" y="519"/>
                  <a:pt x="170" y="519"/>
                </a:cubicBezTo>
                <a:cubicBezTo>
                  <a:pt x="170" y="519"/>
                  <a:pt x="200" y="532"/>
                  <a:pt x="231" y="535"/>
                </a:cubicBezTo>
                <a:cubicBezTo>
                  <a:pt x="233" y="535"/>
                  <a:pt x="233" y="535"/>
                  <a:pt x="233" y="535"/>
                </a:cubicBezTo>
                <a:cubicBezTo>
                  <a:pt x="236" y="520"/>
                  <a:pt x="236" y="520"/>
                  <a:pt x="236" y="520"/>
                </a:cubicBezTo>
                <a:cubicBezTo>
                  <a:pt x="234" y="520"/>
                  <a:pt x="234" y="520"/>
                  <a:pt x="234" y="520"/>
                </a:cubicBezTo>
                <a:cubicBezTo>
                  <a:pt x="233" y="520"/>
                  <a:pt x="226" y="518"/>
                  <a:pt x="220" y="517"/>
                </a:cubicBezTo>
                <a:cubicBezTo>
                  <a:pt x="220" y="516"/>
                  <a:pt x="221" y="514"/>
                  <a:pt x="222" y="511"/>
                </a:cubicBezTo>
                <a:cubicBezTo>
                  <a:pt x="228" y="512"/>
                  <a:pt x="235" y="512"/>
                  <a:pt x="235" y="513"/>
                </a:cubicBezTo>
                <a:cubicBezTo>
                  <a:pt x="237" y="513"/>
                  <a:pt x="237" y="513"/>
                  <a:pt x="237" y="513"/>
                </a:cubicBezTo>
                <a:cubicBezTo>
                  <a:pt x="237" y="513"/>
                  <a:pt x="238" y="505"/>
                  <a:pt x="238" y="502"/>
                </a:cubicBezTo>
                <a:cubicBezTo>
                  <a:pt x="241" y="502"/>
                  <a:pt x="245" y="503"/>
                  <a:pt x="248" y="503"/>
                </a:cubicBezTo>
                <a:cubicBezTo>
                  <a:pt x="247" y="514"/>
                  <a:pt x="245" y="532"/>
                  <a:pt x="245" y="535"/>
                </a:cubicBezTo>
                <a:cubicBezTo>
                  <a:pt x="244" y="537"/>
                  <a:pt x="244" y="537"/>
                  <a:pt x="244" y="537"/>
                </a:cubicBezTo>
                <a:cubicBezTo>
                  <a:pt x="247" y="537"/>
                  <a:pt x="247" y="537"/>
                  <a:pt x="247" y="537"/>
                </a:cubicBezTo>
                <a:cubicBezTo>
                  <a:pt x="247" y="537"/>
                  <a:pt x="279" y="542"/>
                  <a:pt x="310" y="536"/>
                </a:cubicBezTo>
                <a:cubicBezTo>
                  <a:pt x="310" y="536"/>
                  <a:pt x="310" y="536"/>
                  <a:pt x="310" y="536"/>
                </a:cubicBezTo>
                <a:close/>
                <a:moveTo>
                  <a:pt x="400" y="500"/>
                </a:moveTo>
                <a:cubicBezTo>
                  <a:pt x="397" y="493"/>
                  <a:pt x="386" y="474"/>
                  <a:pt x="385" y="473"/>
                </a:cubicBezTo>
                <a:cubicBezTo>
                  <a:pt x="384" y="471"/>
                  <a:pt x="384" y="471"/>
                  <a:pt x="384" y="471"/>
                </a:cubicBezTo>
                <a:cubicBezTo>
                  <a:pt x="382" y="472"/>
                  <a:pt x="382" y="472"/>
                  <a:pt x="382" y="472"/>
                </a:cubicBezTo>
                <a:cubicBezTo>
                  <a:pt x="378" y="474"/>
                  <a:pt x="370" y="478"/>
                  <a:pt x="370" y="478"/>
                </a:cubicBezTo>
                <a:cubicBezTo>
                  <a:pt x="367" y="479"/>
                  <a:pt x="367" y="479"/>
                  <a:pt x="367" y="479"/>
                </a:cubicBezTo>
                <a:cubicBezTo>
                  <a:pt x="367" y="479"/>
                  <a:pt x="372" y="486"/>
                  <a:pt x="373" y="488"/>
                </a:cubicBezTo>
                <a:cubicBezTo>
                  <a:pt x="371" y="490"/>
                  <a:pt x="367" y="491"/>
                  <a:pt x="363" y="493"/>
                </a:cubicBezTo>
                <a:cubicBezTo>
                  <a:pt x="362" y="489"/>
                  <a:pt x="359" y="484"/>
                  <a:pt x="359" y="484"/>
                </a:cubicBezTo>
                <a:cubicBezTo>
                  <a:pt x="358" y="484"/>
                  <a:pt x="358" y="484"/>
                  <a:pt x="358" y="484"/>
                </a:cubicBezTo>
                <a:cubicBezTo>
                  <a:pt x="357" y="484"/>
                  <a:pt x="351" y="485"/>
                  <a:pt x="346" y="487"/>
                </a:cubicBezTo>
                <a:cubicBezTo>
                  <a:pt x="345" y="485"/>
                  <a:pt x="345" y="483"/>
                  <a:pt x="344" y="481"/>
                </a:cubicBezTo>
                <a:cubicBezTo>
                  <a:pt x="350" y="478"/>
                  <a:pt x="371" y="471"/>
                  <a:pt x="388" y="460"/>
                </a:cubicBezTo>
                <a:cubicBezTo>
                  <a:pt x="390" y="463"/>
                  <a:pt x="406" y="488"/>
                  <a:pt x="406" y="488"/>
                </a:cubicBezTo>
                <a:cubicBezTo>
                  <a:pt x="407" y="487"/>
                  <a:pt x="407" y="487"/>
                  <a:pt x="407" y="487"/>
                </a:cubicBezTo>
                <a:cubicBezTo>
                  <a:pt x="415" y="484"/>
                  <a:pt x="421" y="479"/>
                  <a:pt x="421" y="479"/>
                </a:cubicBezTo>
                <a:cubicBezTo>
                  <a:pt x="422" y="477"/>
                  <a:pt x="422" y="477"/>
                  <a:pt x="422" y="477"/>
                </a:cubicBezTo>
                <a:cubicBezTo>
                  <a:pt x="422" y="477"/>
                  <a:pt x="418" y="470"/>
                  <a:pt x="416" y="468"/>
                </a:cubicBezTo>
                <a:cubicBezTo>
                  <a:pt x="418" y="467"/>
                  <a:pt x="421" y="465"/>
                  <a:pt x="423" y="462"/>
                </a:cubicBezTo>
                <a:cubicBezTo>
                  <a:pt x="426" y="465"/>
                  <a:pt x="430" y="471"/>
                  <a:pt x="430" y="471"/>
                </a:cubicBezTo>
                <a:cubicBezTo>
                  <a:pt x="432" y="469"/>
                  <a:pt x="432" y="469"/>
                  <a:pt x="432" y="469"/>
                </a:cubicBezTo>
                <a:cubicBezTo>
                  <a:pt x="435" y="467"/>
                  <a:pt x="440" y="462"/>
                  <a:pt x="442" y="460"/>
                </a:cubicBezTo>
                <a:cubicBezTo>
                  <a:pt x="444" y="461"/>
                  <a:pt x="446" y="464"/>
                  <a:pt x="447" y="465"/>
                </a:cubicBezTo>
                <a:cubicBezTo>
                  <a:pt x="429" y="484"/>
                  <a:pt x="407" y="497"/>
                  <a:pt x="400" y="500"/>
                </a:cubicBezTo>
                <a:cubicBezTo>
                  <a:pt x="400" y="500"/>
                  <a:pt x="400" y="500"/>
                  <a:pt x="400" y="500"/>
                </a:cubicBezTo>
                <a:close/>
                <a:moveTo>
                  <a:pt x="265" y="524"/>
                </a:moveTo>
                <a:cubicBezTo>
                  <a:pt x="265" y="520"/>
                  <a:pt x="266" y="489"/>
                  <a:pt x="266" y="489"/>
                </a:cubicBezTo>
                <a:cubicBezTo>
                  <a:pt x="264" y="489"/>
                  <a:pt x="264" y="489"/>
                  <a:pt x="264" y="489"/>
                </a:cubicBezTo>
                <a:cubicBezTo>
                  <a:pt x="239" y="489"/>
                  <a:pt x="213" y="481"/>
                  <a:pt x="213" y="481"/>
                </a:cubicBezTo>
                <a:cubicBezTo>
                  <a:pt x="211" y="480"/>
                  <a:pt x="211" y="480"/>
                  <a:pt x="211" y="480"/>
                </a:cubicBezTo>
                <a:cubicBezTo>
                  <a:pt x="207" y="495"/>
                  <a:pt x="207" y="495"/>
                  <a:pt x="207" y="495"/>
                </a:cubicBezTo>
                <a:cubicBezTo>
                  <a:pt x="209" y="495"/>
                  <a:pt x="209" y="495"/>
                  <a:pt x="209" y="495"/>
                </a:cubicBezTo>
                <a:cubicBezTo>
                  <a:pt x="212" y="496"/>
                  <a:pt x="217" y="498"/>
                  <a:pt x="220" y="499"/>
                </a:cubicBezTo>
                <a:cubicBezTo>
                  <a:pt x="220" y="500"/>
                  <a:pt x="219" y="502"/>
                  <a:pt x="218" y="506"/>
                </a:cubicBezTo>
                <a:cubicBezTo>
                  <a:pt x="214" y="505"/>
                  <a:pt x="210" y="504"/>
                  <a:pt x="207" y="503"/>
                </a:cubicBezTo>
                <a:cubicBezTo>
                  <a:pt x="205" y="502"/>
                  <a:pt x="205" y="502"/>
                  <a:pt x="205" y="502"/>
                </a:cubicBezTo>
                <a:cubicBezTo>
                  <a:pt x="205" y="502"/>
                  <a:pt x="203" y="511"/>
                  <a:pt x="202" y="514"/>
                </a:cubicBezTo>
                <a:cubicBezTo>
                  <a:pt x="200" y="513"/>
                  <a:pt x="195" y="512"/>
                  <a:pt x="191" y="510"/>
                </a:cubicBezTo>
                <a:cubicBezTo>
                  <a:pt x="193" y="507"/>
                  <a:pt x="203" y="479"/>
                  <a:pt x="203" y="479"/>
                </a:cubicBezTo>
                <a:cubicBezTo>
                  <a:pt x="201" y="478"/>
                  <a:pt x="201" y="478"/>
                  <a:pt x="201" y="478"/>
                </a:cubicBezTo>
                <a:cubicBezTo>
                  <a:pt x="177" y="471"/>
                  <a:pt x="155" y="456"/>
                  <a:pt x="155" y="456"/>
                </a:cubicBezTo>
                <a:cubicBezTo>
                  <a:pt x="153" y="455"/>
                  <a:pt x="153" y="455"/>
                  <a:pt x="153" y="455"/>
                </a:cubicBezTo>
                <a:cubicBezTo>
                  <a:pt x="145" y="468"/>
                  <a:pt x="145" y="468"/>
                  <a:pt x="145" y="468"/>
                </a:cubicBezTo>
                <a:cubicBezTo>
                  <a:pt x="147" y="469"/>
                  <a:pt x="147" y="469"/>
                  <a:pt x="147" y="469"/>
                </a:cubicBezTo>
                <a:cubicBezTo>
                  <a:pt x="150" y="470"/>
                  <a:pt x="154" y="474"/>
                  <a:pt x="156" y="475"/>
                </a:cubicBezTo>
                <a:cubicBezTo>
                  <a:pt x="156" y="476"/>
                  <a:pt x="154" y="479"/>
                  <a:pt x="153" y="481"/>
                </a:cubicBezTo>
                <a:cubicBezTo>
                  <a:pt x="149" y="479"/>
                  <a:pt x="145" y="477"/>
                  <a:pt x="143" y="476"/>
                </a:cubicBezTo>
                <a:cubicBezTo>
                  <a:pt x="141" y="474"/>
                  <a:pt x="141" y="474"/>
                  <a:pt x="141" y="474"/>
                </a:cubicBezTo>
                <a:cubicBezTo>
                  <a:pt x="141" y="474"/>
                  <a:pt x="136" y="482"/>
                  <a:pt x="135" y="484"/>
                </a:cubicBezTo>
                <a:cubicBezTo>
                  <a:pt x="133" y="483"/>
                  <a:pt x="129" y="480"/>
                  <a:pt x="126" y="477"/>
                </a:cubicBezTo>
                <a:cubicBezTo>
                  <a:pt x="128" y="474"/>
                  <a:pt x="145" y="450"/>
                  <a:pt x="145" y="450"/>
                </a:cubicBezTo>
                <a:cubicBezTo>
                  <a:pt x="143" y="448"/>
                  <a:pt x="143" y="448"/>
                  <a:pt x="143" y="448"/>
                </a:cubicBezTo>
                <a:cubicBezTo>
                  <a:pt x="123" y="435"/>
                  <a:pt x="105" y="413"/>
                  <a:pt x="105" y="413"/>
                </a:cubicBezTo>
                <a:cubicBezTo>
                  <a:pt x="103" y="411"/>
                  <a:pt x="103" y="411"/>
                  <a:pt x="103" y="411"/>
                </a:cubicBezTo>
                <a:cubicBezTo>
                  <a:pt x="92" y="422"/>
                  <a:pt x="92" y="422"/>
                  <a:pt x="92" y="422"/>
                </a:cubicBezTo>
                <a:cubicBezTo>
                  <a:pt x="93" y="423"/>
                  <a:pt x="93" y="423"/>
                  <a:pt x="93" y="423"/>
                </a:cubicBezTo>
                <a:cubicBezTo>
                  <a:pt x="96" y="425"/>
                  <a:pt x="99" y="430"/>
                  <a:pt x="100" y="432"/>
                </a:cubicBezTo>
                <a:cubicBezTo>
                  <a:pt x="100" y="433"/>
                  <a:pt x="98" y="435"/>
                  <a:pt x="95" y="437"/>
                </a:cubicBezTo>
                <a:cubicBezTo>
                  <a:pt x="92" y="434"/>
                  <a:pt x="89" y="431"/>
                  <a:pt x="88" y="429"/>
                </a:cubicBezTo>
                <a:cubicBezTo>
                  <a:pt x="86" y="427"/>
                  <a:pt x="86" y="427"/>
                  <a:pt x="86" y="427"/>
                </a:cubicBezTo>
                <a:cubicBezTo>
                  <a:pt x="86" y="427"/>
                  <a:pt x="79" y="433"/>
                  <a:pt x="77" y="435"/>
                </a:cubicBezTo>
                <a:cubicBezTo>
                  <a:pt x="76" y="433"/>
                  <a:pt x="73" y="429"/>
                  <a:pt x="70" y="426"/>
                </a:cubicBezTo>
                <a:cubicBezTo>
                  <a:pt x="73" y="424"/>
                  <a:pt x="97" y="404"/>
                  <a:pt x="97" y="404"/>
                </a:cubicBezTo>
                <a:cubicBezTo>
                  <a:pt x="96" y="403"/>
                  <a:pt x="96" y="403"/>
                  <a:pt x="96" y="403"/>
                </a:cubicBezTo>
                <a:cubicBezTo>
                  <a:pt x="80" y="384"/>
                  <a:pt x="69" y="358"/>
                  <a:pt x="69" y="357"/>
                </a:cubicBezTo>
                <a:cubicBezTo>
                  <a:pt x="68" y="355"/>
                  <a:pt x="68" y="355"/>
                  <a:pt x="68" y="355"/>
                </a:cubicBezTo>
                <a:cubicBezTo>
                  <a:pt x="54" y="362"/>
                  <a:pt x="54" y="362"/>
                  <a:pt x="54" y="362"/>
                </a:cubicBezTo>
                <a:cubicBezTo>
                  <a:pt x="55" y="364"/>
                  <a:pt x="55" y="364"/>
                  <a:pt x="55" y="364"/>
                </a:cubicBezTo>
                <a:cubicBezTo>
                  <a:pt x="57" y="366"/>
                  <a:pt x="59" y="372"/>
                  <a:pt x="60" y="375"/>
                </a:cubicBezTo>
                <a:cubicBezTo>
                  <a:pt x="59" y="375"/>
                  <a:pt x="56" y="376"/>
                  <a:pt x="53" y="378"/>
                </a:cubicBezTo>
                <a:cubicBezTo>
                  <a:pt x="51" y="374"/>
                  <a:pt x="49" y="370"/>
                  <a:pt x="48" y="368"/>
                </a:cubicBezTo>
                <a:cubicBezTo>
                  <a:pt x="48" y="366"/>
                  <a:pt x="48" y="366"/>
                  <a:pt x="48" y="366"/>
                </a:cubicBezTo>
                <a:cubicBezTo>
                  <a:pt x="48" y="366"/>
                  <a:pt x="39" y="369"/>
                  <a:pt x="37" y="370"/>
                </a:cubicBezTo>
                <a:cubicBezTo>
                  <a:pt x="36" y="368"/>
                  <a:pt x="34" y="364"/>
                  <a:pt x="33" y="360"/>
                </a:cubicBezTo>
                <a:cubicBezTo>
                  <a:pt x="36" y="358"/>
                  <a:pt x="65" y="347"/>
                  <a:pt x="65" y="347"/>
                </a:cubicBezTo>
                <a:cubicBezTo>
                  <a:pt x="64" y="345"/>
                  <a:pt x="64" y="345"/>
                  <a:pt x="64" y="345"/>
                </a:cubicBezTo>
                <a:cubicBezTo>
                  <a:pt x="55" y="322"/>
                  <a:pt x="53" y="295"/>
                  <a:pt x="53" y="295"/>
                </a:cubicBezTo>
                <a:cubicBezTo>
                  <a:pt x="53" y="292"/>
                  <a:pt x="53" y="292"/>
                  <a:pt x="53" y="292"/>
                </a:cubicBezTo>
                <a:cubicBezTo>
                  <a:pt x="38" y="294"/>
                  <a:pt x="38" y="294"/>
                  <a:pt x="38" y="294"/>
                </a:cubicBezTo>
                <a:cubicBezTo>
                  <a:pt x="38" y="297"/>
                  <a:pt x="38" y="297"/>
                  <a:pt x="38" y="297"/>
                </a:cubicBezTo>
                <a:cubicBezTo>
                  <a:pt x="38" y="299"/>
                  <a:pt x="39" y="304"/>
                  <a:pt x="39" y="307"/>
                </a:cubicBezTo>
                <a:cubicBezTo>
                  <a:pt x="39" y="308"/>
                  <a:pt x="39" y="308"/>
                  <a:pt x="39" y="308"/>
                </a:cubicBezTo>
                <a:cubicBezTo>
                  <a:pt x="37" y="308"/>
                  <a:pt x="35" y="309"/>
                  <a:pt x="32" y="309"/>
                </a:cubicBezTo>
                <a:cubicBezTo>
                  <a:pt x="31" y="305"/>
                  <a:pt x="30" y="301"/>
                  <a:pt x="30" y="298"/>
                </a:cubicBezTo>
                <a:cubicBezTo>
                  <a:pt x="30" y="296"/>
                  <a:pt x="30" y="296"/>
                  <a:pt x="30" y="296"/>
                </a:cubicBezTo>
                <a:cubicBezTo>
                  <a:pt x="30" y="296"/>
                  <a:pt x="21" y="296"/>
                  <a:pt x="18" y="297"/>
                </a:cubicBezTo>
                <a:cubicBezTo>
                  <a:pt x="18" y="295"/>
                  <a:pt x="18" y="292"/>
                  <a:pt x="18" y="288"/>
                </a:cubicBezTo>
                <a:cubicBezTo>
                  <a:pt x="18" y="287"/>
                  <a:pt x="18" y="286"/>
                  <a:pt x="18" y="285"/>
                </a:cubicBezTo>
                <a:cubicBezTo>
                  <a:pt x="21" y="285"/>
                  <a:pt x="52" y="284"/>
                  <a:pt x="52" y="284"/>
                </a:cubicBezTo>
                <a:cubicBezTo>
                  <a:pt x="52" y="281"/>
                  <a:pt x="52" y="281"/>
                  <a:pt x="52" y="281"/>
                </a:cubicBezTo>
                <a:cubicBezTo>
                  <a:pt x="51" y="278"/>
                  <a:pt x="51" y="274"/>
                  <a:pt x="51" y="271"/>
                </a:cubicBezTo>
                <a:cubicBezTo>
                  <a:pt x="51" y="250"/>
                  <a:pt x="55" y="230"/>
                  <a:pt x="55" y="230"/>
                </a:cubicBezTo>
                <a:cubicBezTo>
                  <a:pt x="56" y="227"/>
                  <a:pt x="56" y="227"/>
                  <a:pt x="56" y="227"/>
                </a:cubicBezTo>
                <a:cubicBezTo>
                  <a:pt x="41" y="225"/>
                  <a:pt x="41" y="225"/>
                  <a:pt x="41" y="225"/>
                </a:cubicBezTo>
                <a:cubicBezTo>
                  <a:pt x="40" y="227"/>
                  <a:pt x="40" y="227"/>
                  <a:pt x="40" y="227"/>
                </a:cubicBezTo>
                <a:cubicBezTo>
                  <a:pt x="40" y="230"/>
                  <a:pt x="39" y="236"/>
                  <a:pt x="38" y="238"/>
                </a:cubicBezTo>
                <a:cubicBezTo>
                  <a:pt x="37" y="238"/>
                  <a:pt x="34" y="238"/>
                  <a:pt x="31" y="237"/>
                </a:cubicBezTo>
                <a:cubicBezTo>
                  <a:pt x="31" y="233"/>
                  <a:pt x="32" y="229"/>
                  <a:pt x="32" y="226"/>
                </a:cubicBezTo>
                <a:cubicBezTo>
                  <a:pt x="33" y="224"/>
                  <a:pt x="33" y="224"/>
                  <a:pt x="33" y="224"/>
                </a:cubicBezTo>
                <a:cubicBezTo>
                  <a:pt x="33" y="224"/>
                  <a:pt x="24" y="222"/>
                  <a:pt x="22" y="222"/>
                </a:cubicBezTo>
                <a:cubicBezTo>
                  <a:pt x="22" y="219"/>
                  <a:pt x="23" y="215"/>
                  <a:pt x="24" y="211"/>
                </a:cubicBezTo>
                <a:cubicBezTo>
                  <a:pt x="28" y="212"/>
                  <a:pt x="57" y="218"/>
                  <a:pt x="57" y="218"/>
                </a:cubicBezTo>
                <a:cubicBezTo>
                  <a:pt x="57" y="216"/>
                  <a:pt x="57" y="216"/>
                  <a:pt x="57" y="216"/>
                </a:cubicBezTo>
                <a:cubicBezTo>
                  <a:pt x="63" y="192"/>
                  <a:pt x="77" y="168"/>
                  <a:pt x="77" y="168"/>
                </a:cubicBezTo>
                <a:cubicBezTo>
                  <a:pt x="78" y="166"/>
                  <a:pt x="78" y="166"/>
                  <a:pt x="78" y="166"/>
                </a:cubicBezTo>
                <a:cubicBezTo>
                  <a:pt x="65" y="159"/>
                  <a:pt x="65" y="159"/>
                  <a:pt x="65" y="159"/>
                </a:cubicBezTo>
                <a:cubicBezTo>
                  <a:pt x="64" y="161"/>
                  <a:pt x="64" y="161"/>
                  <a:pt x="64" y="161"/>
                </a:cubicBezTo>
                <a:cubicBezTo>
                  <a:pt x="62" y="164"/>
                  <a:pt x="59" y="168"/>
                  <a:pt x="58" y="171"/>
                </a:cubicBezTo>
                <a:cubicBezTo>
                  <a:pt x="57" y="170"/>
                  <a:pt x="54" y="169"/>
                  <a:pt x="51" y="168"/>
                </a:cubicBezTo>
                <a:cubicBezTo>
                  <a:pt x="53" y="164"/>
                  <a:pt x="55" y="160"/>
                  <a:pt x="56" y="158"/>
                </a:cubicBezTo>
                <a:cubicBezTo>
                  <a:pt x="57" y="156"/>
                  <a:pt x="57" y="156"/>
                  <a:pt x="57" y="156"/>
                </a:cubicBezTo>
                <a:cubicBezTo>
                  <a:pt x="57" y="156"/>
                  <a:pt x="50" y="151"/>
                  <a:pt x="47" y="150"/>
                </a:cubicBezTo>
                <a:cubicBezTo>
                  <a:pt x="49" y="148"/>
                  <a:pt x="51" y="144"/>
                  <a:pt x="53" y="140"/>
                </a:cubicBezTo>
                <a:cubicBezTo>
                  <a:pt x="56" y="142"/>
                  <a:pt x="83" y="158"/>
                  <a:pt x="83" y="158"/>
                </a:cubicBezTo>
                <a:cubicBezTo>
                  <a:pt x="84" y="156"/>
                  <a:pt x="84" y="156"/>
                  <a:pt x="84" y="156"/>
                </a:cubicBezTo>
                <a:cubicBezTo>
                  <a:pt x="96" y="135"/>
                  <a:pt x="116" y="116"/>
                  <a:pt x="116" y="116"/>
                </a:cubicBezTo>
                <a:cubicBezTo>
                  <a:pt x="118" y="114"/>
                  <a:pt x="118" y="114"/>
                  <a:pt x="118" y="114"/>
                </a:cubicBezTo>
                <a:cubicBezTo>
                  <a:pt x="107" y="103"/>
                  <a:pt x="107" y="103"/>
                  <a:pt x="107" y="103"/>
                </a:cubicBezTo>
                <a:cubicBezTo>
                  <a:pt x="105" y="105"/>
                  <a:pt x="105" y="105"/>
                  <a:pt x="105" y="105"/>
                </a:cubicBezTo>
                <a:cubicBezTo>
                  <a:pt x="104" y="107"/>
                  <a:pt x="99" y="111"/>
                  <a:pt x="97" y="113"/>
                </a:cubicBezTo>
                <a:cubicBezTo>
                  <a:pt x="96" y="112"/>
                  <a:pt x="94" y="110"/>
                  <a:pt x="92" y="108"/>
                </a:cubicBezTo>
                <a:cubicBezTo>
                  <a:pt x="95" y="105"/>
                  <a:pt x="97" y="102"/>
                  <a:pt x="99" y="100"/>
                </a:cubicBezTo>
                <a:cubicBezTo>
                  <a:pt x="101" y="98"/>
                  <a:pt x="101" y="98"/>
                  <a:pt x="101" y="98"/>
                </a:cubicBezTo>
                <a:cubicBezTo>
                  <a:pt x="101" y="98"/>
                  <a:pt x="95" y="92"/>
                  <a:pt x="93" y="90"/>
                </a:cubicBezTo>
                <a:cubicBezTo>
                  <a:pt x="95" y="88"/>
                  <a:pt x="98" y="85"/>
                  <a:pt x="101" y="82"/>
                </a:cubicBezTo>
                <a:cubicBezTo>
                  <a:pt x="104" y="85"/>
                  <a:pt x="124" y="108"/>
                  <a:pt x="124" y="108"/>
                </a:cubicBezTo>
                <a:cubicBezTo>
                  <a:pt x="126" y="106"/>
                  <a:pt x="126" y="106"/>
                  <a:pt x="126" y="106"/>
                </a:cubicBezTo>
                <a:cubicBezTo>
                  <a:pt x="144" y="89"/>
                  <a:pt x="168" y="77"/>
                  <a:pt x="168" y="77"/>
                </a:cubicBezTo>
                <a:cubicBezTo>
                  <a:pt x="170" y="76"/>
                  <a:pt x="170" y="76"/>
                  <a:pt x="170" y="76"/>
                </a:cubicBezTo>
                <a:cubicBezTo>
                  <a:pt x="163" y="62"/>
                  <a:pt x="163" y="62"/>
                  <a:pt x="163" y="62"/>
                </a:cubicBezTo>
                <a:cubicBezTo>
                  <a:pt x="161" y="63"/>
                  <a:pt x="161" y="63"/>
                  <a:pt x="161" y="63"/>
                </a:cubicBezTo>
                <a:cubicBezTo>
                  <a:pt x="159" y="65"/>
                  <a:pt x="153" y="67"/>
                  <a:pt x="151" y="68"/>
                </a:cubicBezTo>
                <a:cubicBezTo>
                  <a:pt x="150" y="67"/>
                  <a:pt x="149" y="65"/>
                  <a:pt x="147" y="62"/>
                </a:cubicBezTo>
                <a:cubicBezTo>
                  <a:pt x="151" y="60"/>
                  <a:pt x="154" y="58"/>
                  <a:pt x="157" y="57"/>
                </a:cubicBezTo>
                <a:cubicBezTo>
                  <a:pt x="159" y="56"/>
                  <a:pt x="159" y="56"/>
                  <a:pt x="159" y="56"/>
                </a:cubicBezTo>
                <a:cubicBezTo>
                  <a:pt x="159" y="56"/>
                  <a:pt x="155" y="48"/>
                  <a:pt x="153" y="45"/>
                </a:cubicBezTo>
                <a:cubicBezTo>
                  <a:pt x="156" y="44"/>
                  <a:pt x="159" y="42"/>
                  <a:pt x="164" y="41"/>
                </a:cubicBezTo>
                <a:cubicBezTo>
                  <a:pt x="165" y="44"/>
                  <a:pt x="178" y="71"/>
                  <a:pt x="178" y="71"/>
                </a:cubicBezTo>
                <a:cubicBezTo>
                  <a:pt x="180" y="70"/>
                  <a:pt x="180" y="70"/>
                  <a:pt x="180" y="70"/>
                </a:cubicBezTo>
                <a:cubicBezTo>
                  <a:pt x="203" y="60"/>
                  <a:pt x="230" y="55"/>
                  <a:pt x="231" y="55"/>
                </a:cubicBezTo>
                <a:cubicBezTo>
                  <a:pt x="233" y="54"/>
                  <a:pt x="233" y="54"/>
                  <a:pt x="233" y="54"/>
                </a:cubicBezTo>
                <a:cubicBezTo>
                  <a:pt x="230" y="39"/>
                  <a:pt x="230" y="39"/>
                  <a:pt x="230" y="39"/>
                </a:cubicBezTo>
                <a:cubicBezTo>
                  <a:pt x="227" y="40"/>
                  <a:pt x="227" y="40"/>
                  <a:pt x="227" y="40"/>
                </a:cubicBezTo>
                <a:cubicBezTo>
                  <a:pt x="225" y="41"/>
                  <a:pt x="219" y="41"/>
                  <a:pt x="216" y="41"/>
                </a:cubicBezTo>
                <a:cubicBezTo>
                  <a:pt x="216" y="40"/>
                  <a:pt x="215" y="38"/>
                  <a:pt x="214" y="35"/>
                </a:cubicBezTo>
                <a:cubicBezTo>
                  <a:pt x="219" y="33"/>
                  <a:pt x="223" y="32"/>
                  <a:pt x="225" y="32"/>
                </a:cubicBezTo>
                <a:cubicBezTo>
                  <a:pt x="227" y="32"/>
                  <a:pt x="227" y="32"/>
                  <a:pt x="227" y="32"/>
                </a:cubicBezTo>
                <a:cubicBezTo>
                  <a:pt x="227" y="32"/>
                  <a:pt x="226" y="23"/>
                  <a:pt x="226" y="20"/>
                </a:cubicBezTo>
                <a:cubicBezTo>
                  <a:pt x="228" y="20"/>
                  <a:pt x="232" y="19"/>
                  <a:pt x="237" y="19"/>
                </a:cubicBezTo>
                <a:cubicBezTo>
                  <a:pt x="237" y="22"/>
                  <a:pt x="242" y="53"/>
                  <a:pt x="242" y="53"/>
                </a:cubicBezTo>
                <a:cubicBezTo>
                  <a:pt x="244" y="52"/>
                  <a:pt x="244" y="52"/>
                  <a:pt x="244" y="52"/>
                </a:cubicBezTo>
                <a:cubicBezTo>
                  <a:pt x="268" y="49"/>
                  <a:pt x="296" y="53"/>
                  <a:pt x="296" y="53"/>
                </a:cubicBezTo>
                <a:cubicBezTo>
                  <a:pt x="298" y="53"/>
                  <a:pt x="298" y="53"/>
                  <a:pt x="298" y="53"/>
                </a:cubicBezTo>
                <a:cubicBezTo>
                  <a:pt x="300" y="38"/>
                  <a:pt x="300" y="38"/>
                  <a:pt x="300" y="38"/>
                </a:cubicBezTo>
                <a:cubicBezTo>
                  <a:pt x="297" y="38"/>
                  <a:pt x="297" y="38"/>
                  <a:pt x="297" y="38"/>
                </a:cubicBezTo>
                <a:cubicBezTo>
                  <a:pt x="294" y="38"/>
                  <a:pt x="289" y="37"/>
                  <a:pt x="286" y="36"/>
                </a:cubicBezTo>
                <a:cubicBezTo>
                  <a:pt x="286" y="35"/>
                  <a:pt x="286" y="32"/>
                  <a:pt x="287" y="29"/>
                </a:cubicBezTo>
                <a:cubicBezTo>
                  <a:pt x="291" y="29"/>
                  <a:pt x="295" y="29"/>
                  <a:pt x="298" y="30"/>
                </a:cubicBezTo>
                <a:cubicBezTo>
                  <a:pt x="300" y="30"/>
                  <a:pt x="300" y="30"/>
                  <a:pt x="300" y="30"/>
                </a:cubicBezTo>
                <a:cubicBezTo>
                  <a:pt x="300" y="30"/>
                  <a:pt x="301" y="22"/>
                  <a:pt x="302" y="19"/>
                </a:cubicBezTo>
                <a:cubicBezTo>
                  <a:pt x="304" y="19"/>
                  <a:pt x="309" y="20"/>
                  <a:pt x="313" y="21"/>
                </a:cubicBezTo>
                <a:cubicBezTo>
                  <a:pt x="312" y="24"/>
                  <a:pt x="307" y="54"/>
                  <a:pt x="307" y="54"/>
                </a:cubicBezTo>
                <a:cubicBezTo>
                  <a:pt x="309" y="55"/>
                  <a:pt x="309" y="55"/>
                  <a:pt x="309" y="55"/>
                </a:cubicBezTo>
                <a:cubicBezTo>
                  <a:pt x="333" y="59"/>
                  <a:pt x="358" y="71"/>
                  <a:pt x="358" y="71"/>
                </a:cubicBezTo>
                <a:cubicBezTo>
                  <a:pt x="360" y="72"/>
                  <a:pt x="360" y="72"/>
                  <a:pt x="360" y="72"/>
                </a:cubicBezTo>
                <a:cubicBezTo>
                  <a:pt x="366" y="57"/>
                  <a:pt x="366" y="57"/>
                  <a:pt x="366" y="57"/>
                </a:cubicBezTo>
                <a:cubicBezTo>
                  <a:pt x="364" y="57"/>
                  <a:pt x="364" y="57"/>
                  <a:pt x="364" y="57"/>
                </a:cubicBezTo>
                <a:cubicBezTo>
                  <a:pt x="361" y="56"/>
                  <a:pt x="356" y="53"/>
                  <a:pt x="354" y="51"/>
                </a:cubicBezTo>
                <a:cubicBezTo>
                  <a:pt x="354" y="50"/>
                  <a:pt x="355" y="48"/>
                  <a:pt x="356" y="45"/>
                </a:cubicBezTo>
                <a:cubicBezTo>
                  <a:pt x="360" y="46"/>
                  <a:pt x="364" y="48"/>
                  <a:pt x="367" y="49"/>
                </a:cubicBezTo>
                <a:cubicBezTo>
                  <a:pt x="369" y="50"/>
                  <a:pt x="369" y="50"/>
                  <a:pt x="369" y="50"/>
                </a:cubicBezTo>
                <a:cubicBezTo>
                  <a:pt x="369" y="50"/>
                  <a:pt x="373" y="42"/>
                  <a:pt x="374" y="40"/>
                </a:cubicBezTo>
                <a:cubicBezTo>
                  <a:pt x="376" y="41"/>
                  <a:pt x="380" y="42"/>
                  <a:pt x="384" y="45"/>
                </a:cubicBezTo>
                <a:cubicBezTo>
                  <a:pt x="382" y="48"/>
                  <a:pt x="368" y="75"/>
                  <a:pt x="368" y="75"/>
                </a:cubicBezTo>
                <a:cubicBezTo>
                  <a:pt x="370" y="76"/>
                  <a:pt x="370" y="76"/>
                  <a:pt x="370" y="76"/>
                </a:cubicBezTo>
                <a:cubicBezTo>
                  <a:pt x="392" y="87"/>
                  <a:pt x="412" y="106"/>
                  <a:pt x="412" y="106"/>
                </a:cubicBezTo>
                <a:cubicBezTo>
                  <a:pt x="414" y="107"/>
                  <a:pt x="414" y="107"/>
                  <a:pt x="414" y="107"/>
                </a:cubicBezTo>
                <a:cubicBezTo>
                  <a:pt x="424" y="96"/>
                  <a:pt x="424" y="96"/>
                  <a:pt x="424" y="96"/>
                </a:cubicBezTo>
                <a:cubicBezTo>
                  <a:pt x="422" y="94"/>
                  <a:pt x="422" y="94"/>
                  <a:pt x="422" y="94"/>
                </a:cubicBezTo>
                <a:cubicBezTo>
                  <a:pt x="420" y="92"/>
                  <a:pt x="416" y="88"/>
                  <a:pt x="414" y="86"/>
                </a:cubicBezTo>
                <a:cubicBezTo>
                  <a:pt x="415" y="85"/>
                  <a:pt x="416" y="83"/>
                  <a:pt x="418" y="81"/>
                </a:cubicBezTo>
                <a:cubicBezTo>
                  <a:pt x="422" y="83"/>
                  <a:pt x="425" y="86"/>
                  <a:pt x="427" y="88"/>
                </a:cubicBezTo>
                <a:cubicBezTo>
                  <a:pt x="429" y="89"/>
                  <a:pt x="429" y="89"/>
                  <a:pt x="429" y="89"/>
                </a:cubicBezTo>
                <a:cubicBezTo>
                  <a:pt x="429" y="89"/>
                  <a:pt x="435" y="83"/>
                  <a:pt x="437" y="81"/>
                </a:cubicBezTo>
                <a:cubicBezTo>
                  <a:pt x="438" y="82"/>
                  <a:pt x="442" y="85"/>
                  <a:pt x="445" y="89"/>
                </a:cubicBezTo>
                <a:cubicBezTo>
                  <a:pt x="442" y="91"/>
                  <a:pt x="421" y="114"/>
                  <a:pt x="421" y="114"/>
                </a:cubicBezTo>
                <a:cubicBezTo>
                  <a:pt x="422" y="115"/>
                  <a:pt x="422" y="115"/>
                  <a:pt x="422" y="115"/>
                </a:cubicBezTo>
                <a:cubicBezTo>
                  <a:pt x="441" y="132"/>
                  <a:pt x="455" y="156"/>
                  <a:pt x="455" y="156"/>
                </a:cubicBezTo>
                <a:cubicBezTo>
                  <a:pt x="456" y="158"/>
                  <a:pt x="456" y="158"/>
                  <a:pt x="456" y="158"/>
                </a:cubicBezTo>
                <a:cubicBezTo>
                  <a:pt x="469" y="149"/>
                  <a:pt x="469" y="149"/>
                  <a:pt x="469" y="149"/>
                </a:cubicBezTo>
                <a:cubicBezTo>
                  <a:pt x="468" y="147"/>
                  <a:pt x="468" y="147"/>
                  <a:pt x="468" y="147"/>
                </a:cubicBezTo>
                <a:cubicBezTo>
                  <a:pt x="466" y="145"/>
                  <a:pt x="463" y="140"/>
                  <a:pt x="462" y="137"/>
                </a:cubicBezTo>
                <a:cubicBezTo>
                  <a:pt x="463" y="137"/>
                  <a:pt x="465" y="135"/>
                  <a:pt x="468" y="133"/>
                </a:cubicBezTo>
                <a:cubicBezTo>
                  <a:pt x="470" y="137"/>
                  <a:pt x="473" y="140"/>
                  <a:pt x="474" y="142"/>
                </a:cubicBezTo>
                <a:cubicBezTo>
                  <a:pt x="475" y="144"/>
                  <a:pt x="475" y="144"/>
                  <a:pt x="475" y="144"/>
                </a:cubicBezTo>
                <a:cubicBezTo>
                  <a:pt x="475" y="144"/>
                  <a:pt x="483" y="140"/>
                  <a:pt x="485" y="138"/>
                </a:cubicBezTo>
                <a:cubicBezTo>
                  <a:pt x="486" y="140"/>
                  <a:pt x="489" y="144"/>
                  <a:pt x="491" y="148"/>
                </a:cubicBezTo>
                <a:cubicBezTo>
                  <a:pt x="488" y="150"/>
                  <a:pt x="461" y="166"/>
                  <a:pt x="461" y="166"/>
                </a:cubicBezTo>
                <a:cubicBezTo>
                  <a:pt x="462" y="167"/>
                  <a:pt x="462" y="167"/>
                  <a:pt x="462" y="167"/>
                </a:cubicBezTo>
                <a:cubicBezTo>
                  <a:pt x="475" y="188"/>
                  <a:pt x="482" y="216"/>
                  <a:pt x="482" y="216"/>
                </a:cubicBezTo>
                <a:cubicBezTo>
                  <a:pt x="482" y="218"/>
                  <a:pt x="482" y="218"/>
                  <a:pt x="482" y="218"/>
                </a:cubicBezTo>
                <a:cubicBezTo>
                  <a:pt x="497" y="214"/>
                  <a:pt x="497" y="214"/>
                  <a:pt x="497" y="214"/>
                </a:cubicBezTo>
                <a:cubicBezTo>
                  <a:pt x="496" y="212"/>
                  <a:pt x="496" y="212"/>
                  <a:pt x="496" y="212"/>
                </a:cubicBezTo>
                <a:cubicBezTo>
                  <a:pt x="495" y="209"/>
                  <a:pt x="494" y="203"/>
                  <a:pt x="494" y="200"/>
                </a:cubicBezTo>
                <a:cubicBezTo>
                  <a:pt x="495" y="200"/>
                  <a:pt x="497" y="199"/>
                  <a:pt x="500" y="198"/>
                </a:cubicBezTo>
                <a:cubicBezTo>
                  <a:pt x="502" y="202"/>
                  <a:pt x="503" y="206"/>
                  <a:pt x="504" y="209"/>
                </a:cubicBezTo>
                <a:cubicBezTo>
                  <a:pt x="504" y="211"/>
                  <a:pt x="504" y="211"/>
                  <a:pt x="504" y="211"/>
                </a:cubicBezTo>
                <a:cubicBezTo>
                  <a:pt x="504" y="211"/>
                  <a:pt x="513" y="209"/>
                  <a:pt x="516" y="208"/>
                </a:cubicBezTo>
                <a:cubicBezTo>
                  <a:pt x="516" y="210"/>
                  <a:pt x="518" y="215"/>
                  <a:pt x="518" y="219"/>
                </a:cubicBezTo>
                <a:cubicBezTo>
                  <a:pt x="515" y="220"/>
                  <a:pt x="484" y="227"/>
                  <a:pt x="484" y="227"/>
                </a:cubicBezTo>
                <a:cubicBezTo>
                  <a:pt x="485" y="229"/>
                  <a:pt x="485" y="229"/>
                  <a:pt x="485" y="229"/>
                </a:cubicBezTo>
                <a:cubicBezTo>
                  <a:pt x="488" y="243"/>
                  <a:pt x="489" y="259"/>
                  <a:pt x="489" y="269"/>
                </a:cubicBezTo>
                <a:cubicBezTo>
                  <a:pt x="489" y="276"/>
                  <a:pt x="489" y="280"/>
                  <a:pt x="489" y="280"/>
                </a:cubicBezTo>
                <a:cubicBezTo>
                  <a:pt x="489" y="283"/>
                  <a:pt x="489" y="283"/>
                  <a:pt x="489" y="283"/>
                </a:cubicBezTo>
                <a:cubicBezTo>
                  <a:pt x="504" y="283"/>
                  <a:pt x="504" y="283"/>
                  <a:pt x="504" y="283"/>
                </a:cubicBezTo>
                <a:cubicBezTo>
                  <a:pt x="504" y="280"/>
                  <a:pt x="504" y="280"/>
                  <a:pt x="504" y="280"/>
                </a:cubicBezTo>
                <a:cubicBezTo>
                  <a:pt x="504" y="280"/>
                  <a:pt x="504" y="280"/>
                  <a:pt x="504" y="279"/>
                </a:cubicBezTo>
                <a:cubicBezTo>
                  <a:pt x="504" y="276"/>
                  <a:pt x="504" y="271"/>
                  <a:pt x="505" y="269"/>
                </a:cubicBezTo>
                <a:cubicBezTo>
                  <a:pt x="506" y="269"/>
                  <a:pt x="508" y="269"/>
                  <a:pt x="512" y="269"/>
                </a:cubicBezTo>
                <a:cubicBezTo>
                  <a:pt x="512" y="272"/>
                  <a:pt x="512" y="275"/>
                  <a:pt x="512" y="277"/>
                </a:cubicBezTo>
                <a:cubicBezTo>
                  <a:pt x="512" y="278"/>
                  <a:pt x="512" y="279"/>
                  <a:pt x="512" y="280"/>
                </a:cubicBezTo>
                <a:cubicBezTo>
                  <a:pt x="512" y="282"/>
                  <a:pt x="512" y="282"/>
                  <a:pt x="512" y="282"/>
                </a:cubicBezTo>
                <a:cubicBezTo>
                  <a:pt x="512" y="282"/>
                  <a:pt x="521" y="283"/>
                  <a:pt x="523" y="283"/>
                </a:cubicBezTo>
                <a:cubicBezTo>
                  <a:pt x="523" y="283"/>
                  <a:pt x="523" y="283"/>
                  <a:pt x="523" y="284"/>
                </a:cubicBezTo>
                <a:cubicBezTo>
                  <a:pt x="523" y="287"/>
                  <a:pt x="523" y="290"/>
                  <a:pt x="523" y="294"/>
                </a:cubicBezTo>
                <a:cubicBezTo>
                  <a:pt x="519" y="294"/>
                  <a:pt x="488" y="291"/>
                  <a:pt x="488" y="291"/>
                </a:cubicBezTo>
                <a:cubicBezTo>
                  <a:pt x="488" y="294"/>
                  <a:pt x="488" y="294"/>
                  <a:pt x="488" y="294"/>
                </a:cubicBezTo>
                <a:cubicBezTo>
                  <a:pt x="486" y="318"/>
                  <a:pt x="476" y="344"/>
                  <a:pt x="476" y="344"/>
                </a:cubicBezTo>
                <a:cubicBezTo>
                  <a:pt x="475" y="346"/>
                  <a:pt x="475" y="346"/>
                  <a:pt x="475" y="346"/>
                </a:cubicBezTo>
                <a:cubicBezTo>
                  <a:pt x="490" y="351"/>
                  <a:pt x="490" y="351"/>
                  <a:pt x="490" y="351"/>
                </a:cubicBezTo>
                <a:cubicBezTo>
                  <a:pt x="491" y="349"/>
                  <a:pt x="491" y="349"/>
                  <a:pt x="491" y="349"/>
                </a:cubicBezTo>
                <a:cubicBezTo>
                  <a:pt x="491" y="346"/>
                  <a:pt x="494" y="341"/>
                  <a:pt x="495" y="338"/>
                </a:cubicBezTo>
                <a:cubicBezTo>
                  <a:pt x="496" y="339"/>
                  <a:pt x="499" y="339"/>
                  <a:pt x="502" y="340"/>
                </a:cubicBezTo>
                <a:cubicBezTo>
                  <a:pt x="501" y="344"/>
                  <a:pt x="500" y="349"/>
                  <a:pt x="499" y="351"/>
                </a:cubicBezTo>
                <a:cubicBezTo>
                  <a:pt x="498" y="353"/>
                  <a:pt x="498" y="353"/>
                  <a:pt x="498" y="353"/>
                </a:cubicBezTo>
                <a:cubicBezTo>
                  <a:pt x="498" y="353"/>
                  <a:pt x="506" y="356"/>
                  <a:pt x="509" y="357"/>
                </a:cubicBezTo>
                <a:cubicBezTo>
                  <a:pt x="508" y="359"/>
                  <a:pt x="506" y="364"/>
                  <a:pt x="504" y="368"/>
                </a:cubicBezTo>
                <a:cubicBezTo>
                  <a:pt x="501" y="366"/>
                  <a:pt x="472" y="354"/>
                  <a:pt x="472" y="354"/>
                </a:cubicBezTo>
                <a:cubicBezTo>
                  <a:pt x="472" y="354"/>
                  <a:pt x="472" y="358"/>
                  <a:pt x="472" y="358"/>
                </a:cubicBezTo>
                <a:cubicBezTo>
                  <a:pt x="462" y="381"/>
                  <a:pt x="445" y="402"/>
                  <a:pt x="445" y="402"/>
                </a:cubicBezTo>
                <a:cubicBezTo>
                  <a:pt x="444" y="404"/>
                  <a:pt x="444" y="404"/>
                  <a:pt x="444" y="404"/>
                </a:cubicBezTo>
                <a:cubicBezTo>
                  <a:pt x="456" y="413"/>
                  <a:pt x="456" y="413"/>
                  <a:pt x="456" y="413"/>
                </a:cubicBezTo>
                <a:cubicBezTo>
                  <a:pt x="457" y="411"/>
                  <a:pt x="457" y="411"/>
                  <a:pt x="457" y="411"/>
                </a:cubicBezTo>
                <a:cubicBezTo>
                  <a:pt x="459" y="409"/>
                  <a:pt x="463" y="405"/>
                  <a:pt x="465" y="402"/>
                </a:cubicBezTo>
                <a:cubicBezTo>
                  <a:pt x="466" y="403"/>
                  <a:pt x="468" y="405"/>
                  <a:pt x="470" y="407"/>
                </a:cubicBezTo>
                <a:cubicBezTo>
                  <a:pt x="468" y="410"/>
                  <a:pt x="466" y="414"/>
                  <a:pt x="464" y="416"/>
                </a:cubicBezTo>
                <a:cubicBezTo>
                  <a:pt x="463" y="417"/>
                  <a:pt x="463" y="417"/>
                  <a:pt x="463" y="417"/>
                </a:cubicBezTo>
                <a:cubicBezTo>
                  <a:pt x="463" y="417"/>
                  <a:pt x="469" y="423"/>
                  <a:pt x="472" y="425"/>
                </a:cubicBezTo>
                <a:cubicBezTo>
                  <a:pt x="470" y="427"/>
                  <a:pt x="468" y="430"/>
                  <a:pt x="464" y="433"/>
                </a:cubicBezTo>
                <a:cubicBezTo>
                  <a:pt x="462" y="431"/>
                  <a:pt x="438" y="411"/>
                  <a:pt x="438" y="411"/>
                </a:cubicBezTo>
                <a:cubicBezTo>
                  <a:pt x="436" y="413"/>
                  <a:pt x="436" y="413"/>
                  <a:pt x="436" y="413"/>
                </a:cubicBezTo>
                <a:cubicBezTo>
                  <a:pt x="421" y="432"/>
                  <a:pt x="398" y="447"/>
                  <a:pt x="398" y="448"/>
                </a:cubicBezTo>
                <a:cubicBezTo>
                  <a:pt x="396" y="449"/>
                  <a:pt x="396" y="449"/>
                  <a:pt x="396" y="449"/>
                </a:cubicBezTo>
                <a:cubicBezTo>
                  <a:pt x="405" y="461"/>
                  <a:pt x="405" y="461"/>
                  <a:pt x="405" y="461"/>
                </a:cubicBezTo>
                <a:cubicBezTo>
                  <a:pt x="407" y="460"/>
                  <a:pt x="407" y="460"/>
                  <a:pt x="407" y="460"/>
                </a:cubicBezTo>
                <a:cubicBezTo>
                  <a:pt x="409" y="458"/>
                  <a:pt x="414" y="455"/>
                  <a:pt x="416" y="453"/>
                </a:cubicBezTo>
                <a:cubicBezTo>
                  <a:pt x="417" y="454"/>
                  <a:pt x="419" y="456"/>
                  <a:pt x="421" y="459"/>
                </a:cubicBezTo>
                <a:cubicBezTo>
                  <a:pt x="417" y="462"/>
                  <a:pt x="414" y="464"/>
                  <a:pt x="412" y="466"/>
                </a:cubicBezTo>
                <a:cubicBezTo>
                  <a:pt x="410" y="467"/>
                  <a:pt x="410" y="467"/>
                  <a:pt x="410" y="467"/>
                </a:cubicBezTo>
                <a:cubicBezTo>
                  <a:pt x="410" y="467"/>
                  <a:pt x="415" y="474"/>
                  <a:pt x="417" y="477"/>
                </a:cubicBezTo>
                <a:cubicBezTo>
                  <a:pt x="415" y="478"/>
                  <a:pt x="411" y="481"/>
                  <a:pt x="407" y="483"/>
                </a:cubicBezTo>
                <a:cubicBezTo>
                  <a:pt x="405" y="480"/>
                  <a:pt x="389" y="454"/>
                  <a:pt x="389" y="454"/>
                </a:cubicBezTo>
                <a:cubicBezTo>
                  <a:pt x="387" y="455"/>
                  <a:pt x="387" y="455"/>
                  <a:pt x="387" y="455"/>
                </a:cubicBezTo>
                <a:cubicBezTo>
                  <a:pt x="367" y="469"/>
                  <a:pt x="341" y="477"/>
                  <a:pt x="341" y="477"/>
                </a:cubicBezTo>
                <a:cubicBezTo>
                  <a:pt x="338" y="478"/>
                  <a:pt x="338" y="478"/>
                  <a:pt x="338" y="478"/>
                </a:cubicBezTo>
                <a:cubicBezTo>
                  <a:pt x="344" y="492"/>
                  <a:pt x="344" y="492"/>
                  <a:pt x="344" y="492"/>
                </a:cubicBezTo>
                <a:cubicBezTo>
                  <a:pt x="346" y="492"/>
                  <a:pt x="346" y="492"/>
                  <a:pt x="346" y="492"/>
                </a:cubicBezTo>
                <a:cubicBezTo>
                  <a:pt x="348" y="490"/>
                  <a:pt x="354" y="489"/>
                  <a:pt x="357" y="488"/>
                </a:cubicBezTo>
                <a:cubicBezTo>
                  <a:pt x="357" y="489"/>
                  <a:pt x="358" y="492"/>
                  <a:pt x="359" y="495"/>
                </a:cubicBezTo>
                <a:cubicBezTo>
                  <a:pt x="355" y="497"/>
                  <a:pt x="351" y="498"/>
                  <a:pt x="349" y="499"/>
                </a:cubicBezTo>
                <a:cubicBezTo>
                  <a:pt x="347" y="500"/>
                  <a:pt x="347" y="500"/>
                  <a:pt x="347" y="500"/>
                </a:cubicBezTo>
                <a:cubicBezTo>
                  <a:pt x="347" y="500"/>
                  <a:pt x="349" y="508"/>
                  <a:pt x="350" y="511"/>
                </a:cubicBezTo>
                <a:cubicBezTo>
                  <a:pt x="348" y="512"/>
                  <a:pt x="344" y="513"/>
                  <a:pt x="339" y="514"/>
                </a:cubicBezTo>
                <a:cubicBezTo>
                  <a:pt x="338" y="510"/>
                  <a:pt x="330" y="481"/>
                  <a:pt x="330" y="481"/>
                </a:cubicBezTo>
                <a:cubicBezTo>
                  <a:pt x="328" y="482"/>
                  <a:pt x="328" y="482"/>
                  <a:pt x="328" y="482"/>
                </a:cubicBezTo>
                <a:cubicBezTo>
                  <a:pt x="305" y="489"/>
                  <a:pt x="277" y="489"/>
                  <a:pt x="277" y="489"/>
                </a:cubicBezTo>
                <a:cubicBezTo>
                  <a:pt x="275" y="489"/>
                  <a:pt x="275" y="489"/>
                  <a:pt x="275" y="489"/>
                </a:cubicBezTo>
                <a:cubicBezTo>
                  <a:pt x="275" y="505"/>
                  <a:pt x="275" y="505"/>
                  <a:pt x="275" y="505"/>
                </a:cubicBezTo>
                <a:cubicBezTo>
                  <a:pt x="277" y="504"/>
                  <a:pt x="277" y="504"/>
                  <a:pt x="277" y="504"/>
                </a:cubicBezTo>
                <a:cubicBezTo>
                  <a:pt x="280" y="504"/>
                  <a:pt x="286" y="504"/>
                  <a:pt x="289" y="505"/>
                </a:cubicBezTo>
                <a:cubicBezTo>
                  <a:pt x="289" y="506"/>
                  <a:pt x="289" y="508"/>
                  <a:pt x="289" y="512"/>
                </a:cubicBezTo>
                <a:cubicBezTo>
                  <a:pt x="285" y="512"/>
                  <a:pt x="281" y="513"/>
                  <a:pt x="278" y="512"/>
                </a:cubicBezTo>
                <a:cubicBezTo>
                  <a:pt x="276" y="512"/>
                  <a:pt x="276" y="512"/>
                  <a:pt x="276" y="512"/>
                </a:cubicBezTo>
                <a:cubicBezTo>
                  <a:pt x="276" y="512"/>
                  <a:pt x="276" y="521"/>
                  <a:pt x="276" y="524"/>
                </a:cubicBezTo>
                <a:cubicBezTo>
                  <a:pt x="274" y="524"/>
                  <a:pt x="269" y="524"/>
                  <a:pt x="265" y="524"/>
                </a:cubicBezTo>
                <a:cubicBezTo>
                  <a:pt x="265" y="524"/>
                  <a:pt x="265" y="524"/>
                  <a:pt x="265" y="524"/>
                </a:cubicBezTo>
                <a:close/>
                <a:moveTo>
                  <a:pt x="424" y="456"/>
                </a:moveTo>
                <a:cubicBezTo>
                  <a:pt x="421" y="453"/>
                  <a:pt x="417" y="448"/>
                  <a:pt x="417" y="448"/>
                </a:cubicBezTo>
                <a:cubicBezTo>
                  <a:pt x="416" y="449"/>
                  <a:pt x="416" y="449"/>
                  <a:pt x="416" y="449"/>
                </a:cubicBezTo>
                <a:cubicBezTo>
                  <a:pt x="416" y="449"/>
                  <a:pt x="410" y="452"/>
                  <a:pt x="406" y="455"/>
                </a:cubicBezTo>
                <a:cubicBezTo>
                  <a:pt x="404" y="453"/>
                  <a:pt x="403" y="452"/>
                  <a:pt x="402" y="450"/>
                </a:cubicBezTo>
                <a:cubicBezTo>
                  <a:pt x="408" y="446"/>
                  <a:pt x="425" y="433"/>
                  <a:pt x="438" y="417"/>
                </a:cubicBezTo>
                <a:cubicBezTo>
                  <a:pt x="441" y="419"/>
                  <a:pt x="464" y="439"/>
                  <a:pt x="464" y="439"/>
                </a:cubicBezTo>
                <a:cubicBezTo>
                  <a:pt x="466" y="438"/>
                  <a:pt x="466" y="438"/>
                  <a:pt x="466" y="438"/>
                </a:cubicBezTo>
                <a:cubicBezTo>
                  <a:pt x="472" y="433"/>
                  <a:pt x="476" y="426"/>
                  <a:pt x="476" y="425"/>
                </a:cubicBezTo>
                <a:cubicBezTo>
                  <a:pt x="477" y="424"/>
                  <a:pt x="477" y="424"/>
                  <a:pt x="477" y="424"/>
                </a:cubicBezTo>
                <a:cubicBezTo>
                  <a:pt x="477" y="424"/>
                  <a:pt x="471" y="418"/>
                  <a:pt x="469" y="417"/>
                </a:cubicBezTo>
                <a:cubicBezTo>
                  <a:pt x="470" y="415"/>
                  <a:pt x="472" y="412"/>
                  <a:pt x="474" y="409"/>
                </a:cubicBezTo>
                <a:cubicBezTo>
                  <a:pt x="477" y="411"/>
                  <a:pt x="483" y="415"/>
                  <a:pt x="483" y="415"/>
                </a:cubicBezTo>
                <a:cubicBezTo>
                  <a:pt x="484" y="413"/>
                  <a:pt x="484" y="413"/>
                  <a:pt x="484" y="413"/>
                </a:cubicBezTo>
                <a:cubicBezTo>
                  <a:pt x="486" y="410"/>
                  <a:pt x="490" y="404"/>
                  <a:pt x="492" y="402"/>
                </a:cubicBezTo>
                <a:cubicBezTo>
                  <a:pt x="493" y="403"/>
                  <a:pt x="496" y="404"/>
                  <a:pt x="498" y="405"/>
                </a:cubicBezTo>
                <a:cubicBezTo>
                  <a:pt x="485" y="428"/>
                  <a:pt x="467" y="447"/>
                  <a:pt x="462" y="452"/>
                </a:cubicBezTo>
                <a:cubicBezTo>
                  <a:pt x="456" y="446"/>
                  <a:pt x="439" y="431"/>
                  <a:pt x="439" y="430"/>
                </a:cubicBezTo>
                <a:cubicBezTo>
                  <a:pt x="437" y="428"/>
                  <a:pt x="437" y="428"/>
                  <a:pt x="437" y="428"/>
                </a:cubicBezTo>
                <a:cubicBezTo>
                  <a:pt x="435" y="430"/>
                  <a:pt x="435" y="430"/>
                  <a:pt x="435" y="430"/>
                </a:cubicBezTo>
                <a:cubicBezTo>
                  <a:pt x="433" y="433"/>
                  <a:pt x="426" y="439"/>
                  <a:pt x="425" y="439"/>
                </a:cubicBezTo>
                <a:cubicBezTo>
                  <a:pt x="424" y="441"/>
                  <a:pt x="424" y="441"/>
                  <a:pt x="424" y="441"/>
                </a:cubicBezTo>
                <a:cubicBezTo>
                  <a:pt x="424" y="441"/>
                  <a:pt x="430" y="447"/>
                  <a:pt x="432" y="448"/>
                </a:cubicBezTo>
                <a:cubicBezTo>
                  <a:pt x="430" y="450"/>
                  <a:pt x="427" y="453"/>
                  <a:pt x="424" y="456"/>
                </a:cubicBezTo>
                <a:cubicBezTo>
                  <a:pt x="424" y="456"/>
                  <a:pt x="424" y="456"/>
                  <a:pt x="424" y="456"/>
                </a:cubicBezTo>
                <a:close/>
                <a:moveTo>
                  <a:pt x="463" y="398"/>
                </a:moveTo>
                <a:cubicBezTo>
                  <a:pt x="463" y="398"/>
                  <a:pt x="458" y="403"/>
                  <a:pt x="455" y="407"/>
                </a:cubicBezTo>
                <a:cubicBezTo>
                  <a:pt x="453" y="406"/>
                  <a:pt x="451" y="404"/>
                  <a:pt x="450" y="403"/>
                </a:cubicBezTo>
                <a:cubicBezTo>
                  <a:pt x="454" y="398"/>
                  <a:pt x="467" y="380"/>
                  <a:pt x="476" y="361"/>
                </a:cubicBezTo>
                <a:cubicBezTo>
                  <a:pt x="479" y="362"/>
                  <a:pt x="506" y="373"/>
                  <a:pt x="506" y="373"/>
                </a:cubicBezTo>
                <a:cubicBezTo>
                  <a:pt x="507" y="371"/>
                  <a:pt x="507" y="371"/>
                  <a:pt x="507" y="371"/>
                </a:cubicBezTo>
                <a:cubicBezTo>
                  <a:pt x="511" y="365"/>
                  <a:pt x="513" y="357"/>
                  <a:pt x="513" y="356"/>
                </a:cubicBezTo>
                <a:cubicBezTo>
                  <a:pt x="514" y="354"/>
                  <a:pt x="514" y="354"/>
                  <a:pt x="514" y="354"/>
                </a:cubicBezTo>
                <a:cubicBezTo>
                  <a:pt x="514" y="354"/>
                  <a:pt x="506" y="351"/>
                  <a:pt x="503" y="351"/>
                </a:cubicBezTo>
                <a:cubicBezTo>
                  <a:pt x="504" y="348"/>
                  <a:pt x="505" y="345"/>
                  <a:pt x="506" y="341"/>
                </a:cubicBezTo>
                <a:cubicBezTo>
                  <a:pt x="510" y="343"/>
                  <a:pt x="516" y="345"/>
                  <a:pt x="516" y="345"/>
                </a:cubicBezTo>
                <a:cubicBezTo>
                  <a:pt x="517" y="342"/>
                  <a:pt x="517" y="342"/>
                  <a:pt x="517" y="342"/>
                </a:cubicBezTo>
                <a:cubicBezTo>
                  <a:pt x="518" y="339"/>
                  <a:pt x="519" y="332"/>
                  <a:pt x="520" y="329"/>
                </a:cubicBezTo>
                <a:cubicBezTo>
                  <a:pt x="522" y="329"/>
                  <a:pt x="525" y="330"/>
                  <a:pt x="527" y="330"/>
                </a:cubicBezTo>
                <a:cubicBezTo>
                  <a:pt x="523" y="356"/>
                  <a:pt x="511" y="380"/>
                  <a:pt x="508" y="387"/>
                </a:cubicBezTo>
                <a:cubicBezTo>
                  <a:pt x="501" y="383"/>
                  <a:pt x="482" y="375"/>
                  <a:pt x="479" y="374"/>
                </a:cubicBezTo>
                <a:cubicBezTo>
                  <a:pt x="478" y="373"/>
                  <a:pt x="478" y="373"/>
                  <a:pt x="478" y="373"/>
                </a:cubicBezTo>
                <a:cubicBezTo>
                  <a:pt x="477" y="375"/>
                  <a:pt x="477" y="375"/>
                  <a:pt x="477" y="375"/>
                </a:cubicBezTo>
                <a:cubicBezTo>
                  <a:pt x="475" y="378"/>
                  <a:pt x="470" y="386"/>
                  <a:pt x="470" y="386"/>
                </a:cubicBezTo>
                <a:cubicBezTo>
                  <a:pt x="468" y="388"/>
                  <a:pt x="468" y="388"/>
                  <a:pt x="468" y="388"/>
                </a:cubicBezTo>
                <a:cubicBezTo>
                  <a:pt x="468" y="388"/>
                  <a:pt x="476" y="392"/>
                  <a:pt x="478" y="393"/>
                </a:cubicBezTo>
                <a:cubicBezTo>
                  <a:pt x="477" y="396"/>
                  <a:pt x="475" y="399"/>
                  <a:pt x="473" y="403"/>
                </a:cubicBezTo>
                <a:cubicBezTo>
                  <a:pt x="469" y="400"/>
                  <a:pt x="464" y="397"/>
                  <a:pt x="464" y="397"/>
                </a:cubicBezTo>
                <a:cubicBezTo>
                  <a:pt x="463" y="398"/>
                  <a:pt x="463" y="398"/>
                  <a:pt x="463" y="398"/>
                </a:cubicBezTo>
                <a:close/>
                <a:moveTo>
                  <a:pt x="42" y="402"/>
                </a:moveTo>
                <a:cubicBezTo>
                  <a:pt x="27" y="381"/>
                  <a:pt x="19" y="356"/>
                  <a:pt x="17" y="349"/>
                </a:cubicBezTo>
                <a:cubicBezTo>
                  <a:pt x="25" y="346"/>
                  <a:pt x="47" y="339"/>
                  <a:pt x="48" y="339"/>
                </a:cubicBezTo>
                <a:cubicBezTo>
                  <a:pt x="50" y="338"/>
                  <a:pt x="50" y="338"/>
                  <a:pt x="50" y="338"/>
                </a:cubicBezTo>
                <a:cubicBezTo>
                  <a:pt x="49" y="336"/>
                  <a:pt x="49" y="336"/>
                  <a:pt x="49" y="336"/>
                </a:cubicBezTo>
                <a:cubicBezTo>
                  <a:pt x="48" y="332"/>
                  <a:pt x="46" y="323"/>
                  <a:pt x="46" y="323"/>
                </a:cubicBezTo>
                <a:cubicBezTo>
                  <a:pt x="46" y="321"/>
                  <a:pt x="46" y="321"/>
                  <a:pt x="46" y="321"/>
                </a:cubicBezTo>
                <a:cubicBezTo>
                  <a:pt x="46" y="321"/>
                  <a:pt x="38" y="323"/>
                  <a:pt x="35" y="324"/>
                </a:cubicBezTo>
                <a:cubicBezTo>
                  <a:pt x="34" y="322"/>
                  <a:pt x="33" y="318"/>
                  <a:pt x="32" y="313"/>
                </a:cubicBezTo>
                <a:cubicBezTo>
                  <a:pt x="37" y="313"/>
                  <a:pt x="43" y="312"/>
                  <a:pt x="43" y="312"/>
                </a:cubicBezTo>
                <a:cubicBezTo>
                  <a:pt x="43" y="310"/>
                  <a:pt x="43" y="310"/>
                  <a:pt x="43" y="310"/>
                </a:cubicBezTo>
                <a:cubicBezTo>
                  <a:pt x="43" y="310"/>
                  <a:pt x="43" y="309"/>
                  <a:pt x="43" y="307"/>
                </a:cubicBezTo>
                <a:cubicBezTo>
                  <a:pt x="43" y="305"/>
                  <a:pt x="43" y="301"/>
                  <a:pt x="43" y="298"/>
                </a:cubicBezTo>
                <a:cubicBezTo>
                  <a:pt x="45" y="298"/>
                  <a:pt x="47" y="297"/>
                  <a:pt x="49" y="297"/>
                </a:cubicBezTo>
                <a:cubicBezTo>
                  <a:pt x="50" y="304"/>
                  <a:pt x="52" y="325"/>
                  <a:pt x="59" y="345"/>
                </a:cubicBezTo>
                <a:cubicBezTo>
                  <a:pt x="56" y="346"/>
                  <a:pt x="28" y="357"/>
                  <a:pt x="28" y="357"/>
                </a:cubicBezTo>
                <a:cubicBezTo>
                  <a:pt x="28" y="359"/>
                  <a:pt x="28" y="359"/>
                  <a:pt x="28" y="359"/>
                </a:cubicBezTo>
                <a:cubicBezTo>
                  <a:pt x="30" y="367"/>
                  <a:pt x="34" y="374"/>
                  <a:pt x="34" y="374"/>
                </a:cubicBezTo>
                <a:cubicBezTo>
                  <a:pt x="35" y="376"/>
                  <a:pt x="35" y="376"/>
                  <a:pt x="35" y="376"/>
                </a:cubicBezTo>
                <a:cubicBezTo>
                  <a:pt x="35" y="376"/>
                  <a:pt x="43" y="372"/>
                  <a:pt x="45" y="371"/>
                </a:cubicBezTo>
                <a:cubicBezTo>
                  <a:pt x="46" y="374"/>
                  <a:pt x="48" y="377"/>
                  <a:pt x="50" y="380"/>
                </a:cubicBezTo>
                <a:cubicBezTo>
                  <a:pt x="46" y="382"/>
                  <a:pt x="40" y="385"/>
                  <a:pt x="40" y="385"/>
                </a:cubicBezTo>
                <a:cubicBezTo>
                  <a:pt x="41" y="387"/>
                  <a:pt x="41" y="387"/>
                  <a:pt x="41" y="387"/>
                </a:cubicBezTo>
                <a:cubicBezTo>
                  <a:pt x="43" y="390"/>
                  <a:pt x="46" y="396"/>
                  <a:pt x="48" y="399"/>
                </a:cubicBezTo>
                <a:cubicBezTo>
                  <a:pt x="46" y="400"/>
                  <a:pt x="44" y="401"/>
                  <a:pt x="42" y="402"/>
                </a:cubicBezTo>
                <a:cubicBezTo>
                  <a:pt x="42" y="402"/>
                  <a:pt x="42" y="402"/>
                  <a:pt x="42" y="402"/>
                </a:cubicBezTo>
                <a:close/>
                <a:moveTo>
                  <a:pt x="492" y="335"/>
                </a:moveTo>
                <a:cubicBezTo>
                  <a:pt x="492" y="335"/>
                  <a:pt x="489" y="341"/>
                  <a:pt x="487" y="346"/>
                </a:cubicBezTo>
                <a:cubicBezTo>
                  <a:pt x="485" y="345"/>
                  <a:pt x="483" y="344"/>
                  <a:pt x="481" y="344"/>
                </a:cubicBezTo>
                <a:cubicBezTo>
                  <a:pt x="483" y="337"/>
                  <a:pt x="490" y="317"/>
                  <a:pt x="492" y="296"/>
                </a:cubicBezTo>
                <a:cubicBezTo>
                  <a:pt x="496" y="296"/>
                  <a:pt x="526" y="299"/>
                  <a:pt x="526" y="299"/>
                </a:cubicBezTo>
                <a:cubicBezTo>
                  <a:pt x="526" y="297"/>
                  <a:pt x="526" y="297"/>
                  <a:pt x="526" y="297"/>
                </a:cubicBezTo>
                <a:cubicBezTo>
                  <a:pt x="527" y="292"/>
                  <a:pt x="528" y="287"/>
                  <a:pt x="528" y="284"/>
                </a:cubicBezTo>
                <a:cubicBezTo>
                  <a:pt x="528" y="282"/>
                  <a:pt x="528" y="281"/>
                  <a:pt x="528" y="280"/>
                </a:cubicBezTo>
                <a:cubicBezTo>
                  <a:pt x="527" y="279"/>
                  <a:pt x="527" y="279"/>
                  <a:pt x="527" y="279"/>
                </a:cubicBezTo>
                <a:cubicBezTo>
                  <a:pt x="527" y="279"/>
                  <a:pt x="519" y="278"/>
                  <a:pt x="516" y="278"/>
                </a:cubicBezTo>
                <a:cubicBezTo>
                  <a:pt x="516" y="278"/>
                  <a:pt x="516" y="277"/>
                  <a:pt x="516" y="277"/>
                </a:cubicBezTo>
                <a:cubicBezTo>
                  <a:pt x="516" y="275"/>
                  <a:pt x="516" y="272"/>
                  <a:pt x="516" y="269"/>
                </a:cubicBezTo>
                <a:cubicBezTo>
                  <a:pt x="520" y="269"/>
                  <a:pt x="527" y="268"/>
                  <a:pt x="527" y="268"/>
                </a:cubicBezTo>
                <a:cubicBezTo>
                  <a:pt x="527" y="266"/>
                  <a:pt x="527" y="266"/>
                  <a:pt x="527" y="266"/>
                </a:cubicBezTo>
                <a:cubicBezTo>
                  <a:pt x="526" y="262"/>
                  <a:pt x="526" y="256"/>
                  <a:pt x="526" y="252"/>
                </a:cubicBezTo>
                <a:cubicBezTo>
                  <a:pt x="528" y="252"/>
                  <a:pt x="530" y="252"/>
                  <a:pt x="533" y="252"/>
                </a:cubicBezTo>
                <a:cubicBezTo>
                  <a:pt x="534" y="260"/>
                  <a:pt x="534" y="268"/>
                  <a:pt x="534" y="276"/>
                </a:cubicBezTo>
                <a:cubicBezTo>
                  <a:pt x="534" y="292"/>
                  <a:pt x="532" y="306"/>
                  <a:pt x="532" y="310"/>
                </a:cubicBezTo>
                <a:cubicBezTo>
                  <a:pt x="524" y="309"/>
                  <a:pt x="501" y="306"/>
                  <a:pt x="500" y="306"/>
                </a:cubicBezTo>
                <a:cubicBezTo>
                  <a:pt x="498" y="306"/>
                  <a:pt x="498" y="306"/>
                  <a:pt x="498" y="306"/>
                </a:cubicBezTo>
                <a:cubicBezTo>
                  <a:pt x="497" y="308"/>
                  <a:pt x="497" y="308"/>
                  <a:pt x="497" y="308"/>
                </a:cubicBezTo>
                <a:cubicBezTo>
                  <a:pt x="497" y="312"/>
                  <a:pt x="494" y="321"/>
                  <a:pt x="494" y="321"/>
                </a:cubicBezTo>
                <a:cubicBezTo>
                  <a:pt x="494" y="324"/>
                  <a:pt x="494" y="324"/>
                  <a:pt x="494" y="324"/>
                </a:cubicBezTo>
                <a:cubicBezTo>
                  <a:pt x="494" y="324"/>
                  <a:pt x="502" y="325"/>
                  <a:pt x="505" y="325"/>
                </a:cubicBezTo>
                <a:cubicBezTo>
                  <a:pt x="504" y="328"/>
                  <a:pt x="504" y="332"/>
                  <a:pt x="503" y="336"/>
                </a:cubicBezTo>
                <a:cubicBezTo>
                  <a:pt x="499" y="335"/>
                  <a:pt x="493" y="333"/>
                  <a:pt x="493" y="333"/>
                </a:cubicBezTo>
                <a:cubicBezTo>
                  <a:pt x="492" y="335"/>
                  <a:pt x="492" y="335"/>
                  <a:pt x="492" y="335"/>
                </a:cubicBezTo>
                <a:close/>
                <a:moveTo>
                  <a:pt x="13" y="329"/>
                </a:moveTo>
                <a:cubicBezTo>
                  <a:pt x="7" y="308"/>
                  <a:pt x="6" y="286"/>
                  <a:pt x="6" y="275"/>
                </a:cubicBezTo>
                <a:cubicBezTo>
                  <a:pt x="6" y="273"/>
                  <a:pt x="6" y="272"/>
                  <a:pt x="6" y="271"/>
                </a:cubicBezTo>
                <a:cubicBezTo>
                  <a:pt x="14" y="271"/>
                  <a:pt x="37" y="271"/>
                  <a:pt x="38" y="271"/>
                </a:cubicBezTo>
                <a:cubicBezTo>
                  <a:pt x="40" y="271"/>
                  <a:pt x="40" y="271"/>
                  <a:pt x="40" y="271"/>
                </a:cubicBezTo>
                <a:cubicBezTo>
                  <a:pt x="40" y="268"/>
                  <a:pt x="40" y="268"/>
                  <a:pt x="40" y="268"/>
                </a:cubicBezTo>
                <a:cubicBezTo>
                  <a:pt x="40" y="264"/>
                  <a:pt x="41" y="255"/>
                  <a:pt x="41" y="255"/>
                </a:cubicBezTo>
                <a:cubicBezTo>
                  <a:pt x="41" y="252"/>
                  <a:pt x="41" y="252"/>
                  <a:pt x="41" y="252"/>
                </a:cubicBezTo>
                <a:cubicBezTo>
                  <a:pt x="41" y="252"/>
                  <a:pt x="33" y="253"/>
                  <a:pt x="30" y="253"/>
                </a:cubicBezTo>
                <a:cubicBezTo>
                  <a:pt x="30" y="250"/>
                  <a:pt x="30" y="246"/>
                  <a:pt x="30" y="242"/>
                </a:cubicBezTo>
                <a:cubicBezTo>
                  <a:pt x="35" y="242"/>
                  <a:pt x="41" y="243"/>
                  <a:pt x="41" y="243"/>
                </a:cubicBezTo>
                <a:cubicBezTo>
                  <a:pt x="41" y="241"/>
                  <a:pt x="41" y="241"/>
                  <a:pt x="41" y="241"/>
                </a:cubicBezTo>
                <a:cubicBezTo>
                  <a:pt x="41" y="241"/>
                  <a:pt x="43" y="235"/>
                  <a:pt x="44" y="230"/>
                </a:cubicBezTo>
                <a:cubicBezTo>
                  <a:pt x="46" y="230"/>
                  <a:pt x="49" y="231"/>
                  <a:pt x="51" y="231"/>
                </a:cubicBezTo>
                <a:cubicBezTo>
                  <a:pt x="50" y="237"/>
                  <a:pt x="47" y="253"/>
                  <a:pt x="47" y="270"/>
                </a:cubicBezTo>
                <a:cubicBezTo>
                  <a:pt x="47" y="273"/>
                  <a:pt x="47" y="277"/>
                  <a:pt x="47" y="280"/>
                </a:cubicBezTo>
                <a:cubicBezTo>
                  <a:pt x="44" y="280"/>
                  <a:pt x="14" y="281"/>
                  <a:pt x="14" y="281"/>
                </a:cubicBezTo>
                <a:cubicBezTo>
                  <a:pt x="14" y="283"/>
                  <a:pt x="14" y="283"/>
                  <a:pt x="14" y="283"/>
                </a:cubicBezTo>
                <a:cubicBezTo>
                  <a:pt x="13" y="285"/>
                  <a:pt x="13" y="286"/>
                  <a:pt x="13" y="288"/>
                </a:cubicBezTo>
                <a:cubicBezTo>
                  <a:pt x="13" y="294"/>
                  <a:pt x="14" y="299"/>
                  <a:pt x="14" y="299"/>
                </a:cubicBezTo>
                <a:cubicBezTo>
                  <a:pt x="15" y="301"/>
                  <a:pt x="15" y="301"/>
                  <a:pt x="15" y="301"/>
                </a:cubicBezTo>
                <a:cubicBezTo>
                  <a:pt x="15" y="301"/>
                  <a:pt x="23" y="301"/>
                  <a:pt x="26" y="300"/>
                </a:cubicBezTo>
                <a:cubicBezTo>
                  <a:pt x="26" y="303"/>
                  <a:pt x="27" y="306"/>
                  <a:pt x="27" y="310"/>
                </a:cubicBezTo>
                <a:cubicBezTo>
                  <a:pt x="23" y="310"/>
                  <a:pt x="16" y="311"/>
                  <a:pt x="16" y="311"/>
                </a:cubicBezTo>
                <a:cubicBezTo>
                  <a:pt x="17" y="314"/>
                  <a:pt x="17" y="314"/>
                  <a:pt x="17" y="314"/>
                </a:cubicBezTo>
                <a:cubicBezTo>
                  <a:pt x="18" y="317"/>
                  <a:pt x="19" y="324"/>
                  <a:pt x="20" y="327"/>
                </a:cubicBezTo>
                <a:cubicBezTo>
                  <a:pt x="18" y="328"/>
                  <a:pt x="15" y="328"/>
                  <a:pt x="13" y="329"/>
                </a:cubicBezTo>
                <a:cubicBezTo>
                  <a:pt x="13" y="329"/>
                  <a:pt x="13" y="329"/>
                  <a:pt x="13" y="329"/>
                </a:cubicBezTo>
                <a:close/>
                <a:moveTo>
                  <a:pt x="503" y="265"/>
                </a:moveTo>
                <a:cubicBezTo>
                  <a:pt x="501" y="265"/>
                  <a:pt x="501" y="265"/>
                  <a:pt x="501" y="265"/>
                </a:cubicBezTo>
                <a:cubicBezTo>
                  <a:pt x="501" y="267"/>
                  <a:pt x="501" y="267"/>
                  <a:pt x="501" y="267"/>
                </a:cubicBezTo>
                <a:cubicBezTo>
                  <a:pt x="501" y="267"/>
                  <a:pt x="500" y="274"/>
                  <a:pt x="500" y="278"/>
                </a:cubicBezTo>
                <a:cubicBezTo>
                  <a:pt x="497" y="278"/>
                  <a:pt x="495" y="278"/>
                  <a:pt x="493" y="278"/>
                </a:cubicBezTo>
                <a:cubicBezTo>
                  <a:pt x="493" y="276"/>
                  <a:pt x="493" y="273"/>
                  <a:pt x="493" y="269"/>
                </a:cubicBezTo>
                <a:cubicBezTo>
                  <a:pt x="493" y="259"/>
                  <a:pt x="493" y="244"/>
                  <a:pt x="489" y="230"/>
                </a:cubicBezTo>
                <a:cubicBezTo>
                  <a:pt x="493" y="229"/>
                  <a:pt x="523" y="222"/>
                  <a:pt x="523" y="222"/>
                </a:cubicBezTo>
                <a:cubicBezTo>
                  <a:pt x="523" y="221"/>
                  <a:pt x="523" y="221"/>
                  <a:pt x="523" y="221"/>
                </a:cubicBezTo>
                <a:cubicBezTo>
                  <a:pt x="522" y="213"/>
                  <a:pt x="519" y="205"/>
                  <a:pt x="519" y="205"/>
                </a:cubicBezTo>
                <a:cubicBezTo>
                  <a:pt x="518" y="203"/>
                  <a:pt x="518" y="203"/>
                  <a:pt x="518" y="203"/>
                </a:cubicBezTo>
                <a:cubicBezTo>
                  <a:pt x="518" y="203"/>
                  <a:pt x="510" y="205"/>
                  <a:pt x="508" y="206"/>
                </a:cubicBezTo>
                <a:cubicBezTo>
                  <a:pt x="507" y="203"/>
                  <a:pt x="506" y="200"/>
                  <a:pt x="504" y="197"/>
                </a:cubicBezTo>
                <a:cubicBezTo>
                  <a:pt x="508" y="196"/>
                  <a:pt x="515" y="193"/>
                  <a:pt x="515" y="193"/>
                </a:cubicBezTo>
                <a:cubicBezTo>
                  <a:pt x="514" y="191"/>
                  <a:pt x="514" y="191"/>
                  <a:pt x="514" y="191"/>
                </a:cubicBezTo>
                <a:cubicBezTo>
                  <a:pt x="512" y="188"/>
                  <a:pt x="510" y="181"/>
                  <a:pt x="509" y="178"/>
                </a:cubicBezTo>
                <a:cubicBezTo>
                  <a:pt x="511" y="177"/>
                  <a:pt x="513" y="176"/>
                  <a:pt x="515" y="176"/>
                </a:cubicBezTo>
                <a:cubicBezTo>
                  <a:pt x="527" y="199"/>
                  <a:pt x="530" y="225"/>
                  <a:pt x="531" y="232"/>
                </a:cubicBezTo>
                <a:cubicBezTo>
                  <a:pt x="523" y="233"/>
                  <a:pt x="500" y="237"/>
                  <a:pt x="499" y="237"/>
                </a:cubicBezTo>
                <a:cubicBezTo>
                  <a:pt x="497" y="237"/>
                  <a:pt x="497" y="237"/>
                  <a:pt x="497" y="237"/>
                </a:cubicBezTo>
                <a:cubicBezTo>
                  <a:pt x="498" y="240"/>
                  <a:pt x="498" y="240"/>
                  <a:pt x="498" y="240"/>
                </a:cubicBezTo>
                <a:cubicBezTo>
                  <a:pt x="498" y="244"/>
                  <a:pt x="499" y="253"/>
                  <a:pt x="499" y="253"/>
                </a:cubicBezTo>
                <a:cubicBezTo>
                  <a:pt x="499" y="256"/>
                  <a:pt x="499" y="256"/>
                  <a:pt x="499" y="256"/>
                </a:cubicBezTo>
                <a:cubicBezTo>
                  <a:pt x="499" y="256"/>
                  <a:pt x="507" y="254"/>
                  <a:pt x="510" y="254"/>
                </a:cubicBezTo>
                <a:cubicBezTo>
                  <a:pt x="510" y="256"/>
                  <a:pt x="511" y="260"/>
                  <a:pt x="511" y="264"/>
                </a:cubicBezTo>
                <a:cubicBezTo>
                  <a:pt x="507" y="265"/>
                  <a:pt x="503" y="265"/>
                  <a:pt x="503" y="265"/>
                </a:cubicBezTo>
                <a:cubicBezTo>
                  <a:pt x="503" y="265"/>
                  <a:pt x="503" y="265"/>
                  <a:pt x="503" y="265"/>
                </a:cubicBezTo>
                <a:close/>
                <a:moveTo>
                  <a:pt x="485" y="213"/>
                </a:moveTo>
                <a:cubicBezTo>
                  <a:pt x="484" y="206"/>
                  <a:pt x="477" y="185"/>
                  <a:pt x="467" y="167"/>
                </a:cubicBezTo>
                <a:cubicBezTo>
                  <a:pt x="470" y="165"/>
                  <a:pt x="496" y="150"/>
                  <a:pt x="496" y="150"/>
                </a:cubicBezTo>
                <a:cubicBezTo>
                  <a:pt x="496" y="148"/>
                  <a:pt x="496" y="148"/>
                  <a:pt x="496" y="148"/>
                </a:cubicBezTo>
                <a:cubicBezTo>
                  <a:pt x="493" y="141"/>
                  <a:pt x="488" y="134"/>
                  <a:pt x="487" y="134"/>
                </a:cubicBezTo>
                <a:cubicBezTo>
                  <a:pt x="486" y="132"/>
                  <a:pt x="486" y="132"/>
                  <a:pt x="486" y="132"/>
                </a:cubicBezTo>
                <a:cubicBezTo>
                  <a:pt x="486" y="132"/>
                  <a:pt x="479" y="137"/>
                  <a:pt x="477" y="138"/>
                </a:cubicBezTo>
                <a:cubicBezTo>
                  <a:pt x="475" y="136"/>
                  <a:pt x="473" y="134"/>
                  <a:pt x="471" y="131"/>
                </a:cubicBezTo>
                <a:cubicBezTo>
                  <a:pt x="474" y="128"/>
                  <a:pt x="480" y="124"/>
                  <a:pt x="480" y="124"/>
                </a:cubicBezTo>
                <a:cubicBezTo>
                  <a:pt x="478" y="123"/>
                  <a:pt x="478" y="123"/>
                  <a:pt x="478" y="123"/>
                </a:cubicBezTo>
                <a:cubicBezTo>
                  <a:pt x="476" y="120"/>
                  <a:pt x="472" y="114"/>
                  <a:pt x="470" y="112"/>
                </a:cubicBezTo>
                <a:cubicBezTo>
                  <a:pt x="471" y="110"/>
                  <a:pt x="473" y="109"/>
                  <a:pt x="475" y="107"/>
                </a:cubicBezTo>
                <a:cubicBezTo>
                  <a:pt x="493" y="126"/>
                  <a:pt x="505" y="150"/>
                  <a:pt x="508" y="157"/>
                </a:cubicBezTo>
                <a:cubicBezTo>
                  <a:pt x="501" y="160"/>
                  <a:pt x="480" y="171"/>
                  <a:pt x="479" y="171"/>
                </a:cubicBezTo>
                <a:cubicBezTo>
                  <a:pt x="478" y="172"/>
                  <a:pt x="478" y="172"/>
                  <a:pt x="478" y="172"/>
                </a:cubicBezTo>
                <a:cubicBezTo>
                  <a:pt x="478" y="174"/>
                  <a:pt x="478" y="174"/>
                  <a:pt x="478" y="174"/>
                </a:cubicBezTo>
                <a:cubicBezTo>
                  <a:pt x="480" y="178"/>
                  <a:pt x="484" y="187"/>
                  <a:pt x="484" y="187"/>
                </a:cubicBezTo>
                <a:cubicBezTo>
                  <a:pt x="484" y="189"/>
                  <a:pt x="484" y="189"/>
                  <a:pt x="484" y="189"/>
                </a:cubicBezTo>
                <a:cubicBezTo>
                  <a:pt x="484" y="189"/>
                  <a:pt x="492" y="185"/>
                  <a:pt x="495" y="184"/>
                </a:cubicBezTo>
                <a:cubicBezTo>
                  <a:pt x="496" y="186"/>
                  <a:pt x="497" y="190"/>
                  <a:pt x="499" y="194"/>
                </a:cubicBezTo>
                <a:cubicBezTo>
                  <a:pt x="495" y="195"/>
                  <a:pt x="489" y="197"/>
                  <a:pt x="489" y="197"/>
                </a:cubicBezTo>
                <a:cubicBezTo>
                  <a:pt x="489" y="199"/>
                  <a:pt x="489" y="199"/>
                  <a:pt x="489" y="199"/>
                </a:cubicBezTo>
                <a:cubicBezTo>
                  <a:pt x="489" y="199"/>
                  <a:pt x="490" y="206"/>
                  <a:pt x="492" y="211"/>
                </a:cubicBezTo>
                <a:cubicBezTo>
                  <a:pt x="490" y="211"/>
                  <a:pt x="487" y="212"/>
                  <a:pt x="485" y="213"/>
                </a:cubicBezTo>
                <a:cubicBezTo>
                  <a:pt x="485" y="213"/>
                  <a:pt x="485" y="213"/>
                  <a:pt x="485" y="213"/>
                </a:cubicBezTo>
                <a:close/>
                <a:moveTo>
                  <a:pt x="458" y="152"/>
                </a:moveTo>
                <a:cubicBezTo>
                  <a:pt x="454" y="146"/>
                  <a:pt x="442" y="128"/>
                  <a:pt x="427" y="114"/>
                </a:cubicBezTo>
                <a:cubicBezTo>
                  <a:pt x="429" y="111"/>
                  <a:pt x="450" y="89"/>
                  <a:pt x="450" y="89"/>
                </a:cubicBezTo>
                <a:cubicBezTo>
                  <a:pt x="449" y="88"/>
                  <a:pt x="449" y="88"/>
                  <a:pt x="449" y="88"/>
                </a:cubicBezTo>
                <a:cubicBezTo>
                  <a:pt x="444" y="81"/>
                  <a:pt x="438" y="76"/>
                  <a:pt x="438" y="76"/>
                </a:cubicBezTo>
                <a:cubicBezTo>
                  <a:pt x="436" y="75"/>
                  <a:pt x="436" y="75"/>
                  <a:pt x="436" y="75"/>
                </a:cubicBezTo>
                <a:cubicBezTo>
                  <a:pt x="436" y="75"/>
                  <a:pt x="430" y="81"/>
                  <a:pt x="428" y="83"/>
                </a:cubicBezTo>
                <a:cubicBezTo>
                  <a:pt x="426" y="81"/>
                  <a:pt x="424" y="79"/>
                  <a:pt x="421" y="77"/>
                </a:cubicBezTo>
                <a:cubicBezTo>
                  <a:pt x="424" y="74"/>
                  <a:pt x="428" y="69"/>
                  <a:pt x="428" y="69"/>
                </a:cubicBezTo>
                <a:cubicBezTo>
                  <a:pt x="426" y="67"/>
                  <a:pt x="426" y="67"/>
                  <a:pt x="426" y="67"/>
                </a:cubicBezTo>
                <a:cubicBezTo>
                  <a:pt x="423" y="65"/>
                  <a:pt x="417" y="61"/>
                  <a:pt x="415" y="59"/>
                </a:cubicBezTo>
                <a:cubicBezTo>
                  <a:pt x="416" y="58"/>
                  <a:pt x="418" y="55"/>
                  <a:pt x="419" y="54"/>
                </a:cubicBezTo>
                <a:cubicBezTo>
                  <a:pt x="441" y="67"/>
                  <a:pt x="458" y="86"/>
                  <a:pt x="463" y="92"/>
                </a:cubicBezTo>
                <a:cubicBezTo>
                  <a:pt x="457" y="97"/>
                  <a:pt x="440" y="113"/>
                  <a:pt x="439" y="114"/>
                </a:cubicBezTo>
                <a:cubicBezTo>
                  <a:pt x="438" y="116"/>
                  <a:pt x="438" y="116"/>
                  <a:pt x="438" y="116"/>
                </a:cubicBezTo>
                <a:cubicBezTo>
                  <a:pt x="439" y="117"/>
                  <a:pt x="439" y="117"/>
                  <a:pt x="439" y="117"/>
                </a:cubicBezTo>
                <a:cubicBezTo>
                  <a:pt x="442" y="120"/>
                  <a:pt x="448" y="128"/>
                  <a:pt x="448" y="128"/>
                </a:cubicBezTo>
                <a:cubicBezTo>
                  <a:pt x="450" y="130"/>
                  <a:pt x="450" y="130"/>
                  <a:pt x="450" y="130"/>
                </a:cubicBezTo>
                <a:cubicBezTo>
                  <a:pt x="450" y="130"/>
                  <a:pt x="456" y="124"/>
                  <a:pt x="458" y="122"/>
                </a:cubicBezTo>
                <a:cubicBezTo>
                  <a:pt x="459" y="124"/>
                  <a:pt x="462" y="127"/>
                  <a:pt x="465" y="130"/>
                </a:cubicBezTo>
                <a:cubicBezTo>
                  <a:pt x="462" y="132"/>
                  <a:pt x="456" y="136"/>
                  <a:pt x="456" y="136"/>
                </a:cubicBezTo>
                <a:cubicBezTo>
                  <a:pt x="457" y="138"/>
                  <a:pt x="457" y="138"/>
                  <a:pt x="457" y="138"/>
                </a:cubicBezTo>
                <a:cubicBezTo>
                  <a:pt x="457" y="138"/>
                  <a:pt x="460" y="144"/>
                  <a:pt x="463" y="148"/>
                </a:cubicBezTo>
                <a:cubicBezTo>
                  <a:pt x="461" y="149"/>
                  <a:pt x="459" y="151"/>
                  <a:pt x="458" y="152"/>
                </a:cubicBezTo>
                <a:cubicBezTo>
                  <a:pt x="458" y="152"/>
                  <a:pt x="458" y="152"/>
                  <a:pt x="458" y="152"/>
                </a:cubicBezTo>
                <a:close/>
                <a:moveTo>
                  <a:pt x="414" y="101"/>
                </a:moveTo>
                <a:cubicBezTo>
                  <a:pt x="409" y="97"/>
                  <a:pt x="392" y="83"/>
                  <a:pt x="374" y="73"/>
                </a:cubicBezTo>
                <a:cubicBezTo>
                  <a:pt x="376" y="70"/>
                  <a:pt x="389" y="44"/>
                  <a:pt x="389" y="44"/>
                </a:cubicBezTo>
                <a:cubicBezTo>
                  <a:pt x="388" y="42"/>
                  <a:pt x="388" y="42"/>
                  <a:pt x="388" y="42"/>
                </a:cubicBezTo>
                <a:cubicBezTo>
                  <a:pt x="381" y="38"/>
                  <a:pt x="374" y="35"/>
                  <a:pt x="373" y="35"/>
                </a:cubicBezTo>
                <a:cubicBezTo>
                  <a:pt x="371" y="34"/>
                  <a:pt x="371" y="34"/>
                  <a:pt x="371" y="34"/>
                </a:cubicBezTo>
                <a:cubicBezTo>
                  <a:pt x="371" y="34"/>
                  <a:pt x="368" y="42"/>
                  <a:pt x="367" y="44"/>
                </a:cubicBezTo>
                <a:cubicBezTo>
                  <a:pt x="364" y="43"/>
                  <a:pt x="361" y="42"/>
                  <a:pt x="358" y="41"/>
                </a:cubicBezTo>
                <a:cubicBezTo>
                  <a:pt x="359" y="37"/>
                  <a:pt x="362" y="31"/>
                  <a:pt x="362" y="31"/>
                </a:cubicBezTo>
                <a:cubicBezTo>
                  <a:pt x="360" y="30"/>
                  <a:pt x="360" y="30"/>
                  <a:pt x="360" y="30"/>
                </a:cubicBezTo>
                <a:cubicBezTo>
                  <a:pt x="356" y="29"/>
                  <a:pt x="350" y="27"/>
                  <a:pt x="347" y="26"/>
                </a:cubicBezTo>
                <a:cubicBezTo>
                  <a:pt x="347" y="24"/>
                  <a:pt x="348" y="21"/>
                  <a:pt x="349" y="19"/>
                </a:cubicBezTo>
                <a:cubicBezTo>
                  <a:pt x="374" y="25"/>
                  <a:pt x="396" y="39"/>
                  <a:pt x="402" y="42"/>
                </a:cubicBezTo>
                <a:cubicBezTo>
                  <a:pt x="398" y="49"/>
                  <a:pt x="387" y="69"/>
                  <a:pt x="386" y="70"/>
                </a:cubicBezTo>
                <a:cubicBezTo>
                  <a:pt x="385" y="71"/>
                  <a:pt x="385" y="71"/>
                  <a:pt x="385" y="71"/>
                </a:cubicBezTo>
                <a:cubicBezTo>
                  <a:pt x="387" y="73"/>
                  <a:pt x="387" y="73"/>
                  <a:pt x="387" y="73"/>
                </a:cubicBezTo>
                <a:cubicBezTo>
                  <a:pt x="391" y="75"/>
                  <a:pt x="398" y="80"/>
                  <a:pt x="398" y="80"/>
                </a:cubicBezTo>
                <a:cubicBezTo>
                  <a:pt x="400" y="82"/>
                  <a:pt x="400" y="82"/>
                  <a:pt x="400" y="82"/>
                </a:cubicBezTo>
                <a:cubicBezTo>
                  <a:pt x="400" y="82"/>
                  <a:pt x="404" y="74"/>
                  <a:pt x="406" y="72"/>
                </a:cubicBezTo>
                <a:cubicBezTo>
                  <a:pt x="408" y="73"/>
                  <a:pt x="411" y="76"/>
                  <a:pt x="415" y="78"/>
                </a:cubicBezTo>
                <a:cubicBezTo>
                  <a:pt x="412" y="81"/>
                  <a:pt x="408" y="86"/>
                  <a:pt x="408" y="86"/>
                </a:cubicBezTo>
                <a:cubicBezTo>
                  <a:pt x="410" y="88"/>
                  <a:pt x="410" y="88"/>
                  <a:pt x="410" y="88"/>
                </a:cubicBezTo>
                <a:cubicBezTo>
                  <a:pt x="410" y="88"/>
                  <a:pt x="414" y="93"/>
                  <a:pt x="418" y="96"/>
                </a:cubicBezTo>
                <a:cubicBezTo>
                  <a:pt x="417" y="98"/>
                  <a:pt x="415" y="99"/>
                  <a:pt x="414" y="101"/>
                </a:cubicBezTo>
                <a:cubicBezTo>
                  <a:pt x="414" y="101"/>
                  <a:pt x="414" y="101"/>
                  <a:pt x="414" y="101"/>
                </a:cubicBezTo>
                <a:close/>
                <a:moveTo>
                  <a:pt x="358" y="66"/>
                </a:moveTo>
                <a:cubicBezTo>
                  <a:pt x="352" y="63"/>
                  <a:pt x="332" y="54"/>
                  <a:pt x="312" y="51"/>
                </a:cubicBezTo>
                <a:cubicBezTo>
                  <a:pt x="312" y="47"/>
                  <a:pt x="318" y="18"/>
                  <a:pt x="318" y="18"/>
                </a:cubicBezTo>
                <a:cubicBezTo>
                  <a:pt x="316" y="17"/>
                  <a:pt x="316" y="17"/>
                  <a:pt x="316" y="17"/>
                </a:cubicBezTo>
                <a:cubicBezTo>
                  <a:pt x="309" y="15"/>
                  <a:pt x="300" y="14"/>
                  <a:pt x="300" y="14"/>
                </a:cubicBezTo>
                <a:cubicBezTo>
                  <a:pt x="298" y="14"/>
                  <a:pt x="298" y="14"/>
                  <a:pt x="298" y="14"/>
                </a:cubicBezTo>
                <a:cubicBezTo>
                  <a:pt x="298" y="14"/>
                  <a:pt x="297" y="23"/>
                  <a:pt x="296" y="25"/>
                </a:cubicBezTo>
                <a:cubicBezTo>
                  <a:pt x="294" y="25"/>
                  <a:pt x="291" y="25"/>
                  <a:pt x="287" y="25"/>
                </a:cubicBezTo>
                <a:cubicBezTo>
                  <a:pt x="287" y="21"/>
                  <a:pt x="288" y="14"/>
                  <a:pt x="288" y="14"/>
                </a:cubicBezTo>
                <a:cubicBezTo>
                  <a:pt x="286" y="14"/>
                  <a:pt x="286" y="14"/>
                  <a:pt x="286" y="14"/>
                </a:cubicBezTo>
                <a:cubicBezTo>
                  <a:pt x="282" y="14"/>
                  <a:pt x="275" y="14"/>
                  <a:pt x="272" y="13"/>
                </a:cubicBezTo>
                <a:cubicBezTo>
                  <a:pt x="272" y="11"/>
                  <a:pt x="272" y="9"/>
                  <a:pt x="272" y="6"/>
                </a:cubicBezTo>
                <a:cubicBezTo>
                  <a:pt x="298" y="5"/>
                  <a:pt x="323" y="11"/>
                  <a:pt x="330" y="13"/>
                </a:cubicBezTo>
                <a:cubicBezTo>
                  <a:pt x="328" y="21"/>
                  <a:pt x="323" y="43"/>
                  <a:pt x="322" y="44"/>
                </a:cubicBezTo>
                <a:cubicBezTo>
                  <a:pt x="322" y="46"/>
                  <a:pt x="322" y="46"/>
                  <a:pt x="322" y="46"/>
                </a:cubicBezTo>
                <a:cubicBezTo>
                  <a:pt x="324" y="46"/>
                  <a:pt x="324" y="46"/>
                  <a:pt x="324" y="46"/>
                </a:cubicBezTo>
                <a:cubicBezTo>
                  <a:pt x="328" y="47"/>
                  <a:pt x="337" y="51"/>
                  <a:pt x="337" y="51"/>
                </a:cubicBezTo>
                <a:cubicBezTo>
                  <a:pt x="339" y="51"/>
                  <a:pt x="339" y="51"/>
                  <a:pt x="339" y="51"/>
                </a:cubicBezTo>
                <a:cubicBezTo>
                  <a:pt x="339" y="51"/>
                  <a:pt x="341" y="43"/>
                  <a:pt x="342" y="40"/>
                </a:cubicBezTo>
                <a:cubicBezTo>
                  <a:pt x="344" y="41"/>
                  <a:pt x="348" y="42"/>
                  <a:pt x="352" y="44"/>
                </a:cubicBezTo>
                <a:cubicBezTo>
                  <a:pt x="351" y="47"/>
                  <a:pt x="348" y="53"/>
                  <a:pt x="348" y="53"/>
                </a:cubicBezTo>
                <a:cubicBezTo>
                  <a:pt x="350" y="54"/>
                  <a:pt x="350" y="54"/>
                  <a:pt x="350" y="54"/>
                </a:cubicBezTo>
                <a:cubicBezTo>
                  <a:pt x="350" y="54"/>
                  <a:pt x="356" y="58"/>
                  <a:pt x="360" y="60"/>
                </a:cubicBezTo>
                <a:cubicBezTo>
                  <a:pt x="360" y="62"/>
                  <a:pt x="359" y="64"/>
                  <a:pt x="358" y="66"/>
                </a:cubicBezTo>
                <a:cubicBezTo>
                  <a:pt x="358" y="66"/>
                  <a:pt x="358" y="66"/>
                  <a:pt x="358" y="66"/>
                </a:cubicBezTo>
                <a:close/>
                <a:moveTo>
                  <a:pt x="294" y="49"/>
                </a:moveTo>
                <a:cubicBezTo>
                  <a:pt x="288" y="48"/>
                  <a:pt x="266" y="45"/>
                  <a:pt x="245" y="48"/>
                </a:cubicBezTo>
                <a:cubicBezTo>
                  <a:pt x="245" y="44"/>
                  <a:pt x="241" y="15"/>
                  <a:pt x="241" y="15"/>
                </a:cubicBezTo>
                <a:cubicBezTo>
                  <a:pt x="239" y="15"/>
                  <a:pt x="239" y="15"/>
                  <a:pt x="239" y="15"/>
                </a:cubicBezTo>
                <a:cubicBezTo>
                  <a:pt x="231" y="14"/>
                  <a:pt x="223" y="17"/>
                  <a:pt x="223" y="17"/>
                </a:cubicBezTo>
                <a:cubicBezTo>
                  <a:pt x="221" y="17"/>
                  <a:pt x="221" y="17"/>
                  <a:pt x="221" y="17"/>
                </a:cubicBezTo>
                <a:cubicBezTo>
                  <a:pt x="221" y="17"/>
                  <a:pt x="222" y="25"/>
                  <a:pt x="223" y="28"/>
                </a:cubicBezTo>
                <a:cubicBezTo>
                  <a:pt x="220" y="29"/>
                  <a:pt x="217" y="29"/>
                  <a:pt x="213" y="30"/>
                </a:cubicBezTo>
                <a:cubicBezTo>
                  <a:pt x="213" y="26"/>
                  <a:pt x="211" y="20"/>
                  <a:pt x="211" y="20"/>
                </a:cubicBezTo>
                <a:cubicBezTo>
                  <a:pt x="209" y="20"/>
                  <a:pt x="209" y="20"/>
                  <a:pt x="209" y="20"/>
                </a:cubicBezTo>
                <a:cubicBezTo>
                  <a:pt x="205" y="22"/>
                  <a:pt x="199" y="23"/>
                  <a:pt x="195" y="24"/>
                </a:cubicBezTo>
                <a:cubicBezTo>
                  <a:pt x="195" y="22"/>
                  <a:pt x="194" y="20"/>
                  <a:pt x="193" y="18"/>
                </a:cubicBezTo>
                <a:cubicBezTo>
                  <a:pt x="218" y="9"/>
                  <a:pt x="244" y="7"/>
                  <a:pt x="251" y="6"/>
                </a:cubicBezTo>
                <a:cubicBezTo>
                  <a:pt x="252" y="14"/>
                  <a:pt x="254" y="37"/>
                  <a:pt x="254" y="38"/>
                </a:cubicBezTo>
                <a:cubicBezTo>
                  <a:pt x="254" y="40"/>
                  <a:pt x="254" y="40"/>
                  <a:pt x="254" y="40"/>
                </a:cubicBezTo>
                <a:cubicBezTo>
                  <a:pt x="256" y="40"/>
                  <a:pt x="256" y="40"/>
                  <a:pt x="256" y="40"/>
                </a:cubicBezTo>
                <a:cubicBezTo>
                  <a:pt x="260" y="40"/>
                  <a:pt x="270" y="40"/>
                  <a:pt x="270" y="40"/>
                </a:cubicBezTo>
                <a:cubicBezTo>
                  <a:pt x="272" y="40"/>
                  <a:pt x="272" y="40"/>
                  <a:pt x="272" y="40"/>
                </a:cubicBezTo>
                <a:cubicBezTo>
                  <a:pt x="272" y="40"/>
                  <a:pt x="272" y="32"/>
                  <a:pt x="271" y="29"/>
                </a:cubicBezTo>
                <a:cubicBezTo>
                  <a:pt x="274" y="29"/>
                  <a:pt x="278" y="29"/>
                  <a:pt x="282" y="29"/>
                </a:cubicBezTo>
                <a:cubicBezTo>
                  <a:pt x="282" y="33"/>
                  <a:pt x="282" y="39"/>
                  <a:pt x="282" y="39"/>
                </a:cubicBezTo>
                <a:cubicBezTo>
                  <a:pt x="283" y="40"/>
                  <a:pt x="283" y="40"/>
                  <a:pt x="283" y="40"/>
                </a:cubicBezTo>
                <a:cubicBezTo>
                  <a:pt x="284" y="40"/>
                  <a:pt x="290" y="41"/>
                  <a:pt x="295" y="42"/>
                </a:cubicBezTo>
                <a:cubicBezTo>
                  <a:pt x="295" y="44"/>
                  <a:pt x="295" y="46"/>
                  <a:pt x="294" y="49"/>
                </a:cubicBezTo>
                <a:cubicBezTo>
                  <a:pt x="294" y="49"/>
                  <a:pt x="294" y="49"/>
                  <a:pt x="294" y="49"/>
                </a:cubicBezTo>
                <a:close/>
                <a:moveTo>
                  <a:pt x="180" y="65"/>
                </a:moveTo>
                <a:cubicBezTo>
                  <a:pt x="179" y="62"/>
                  <a:pt x="166" y="35"/>
                  <a:pt x="166" y="35"/>
                </a:cubicBezTo>
                <a:cubicBezTo>
                  <a:pt x="164" y="36"/>
                  <a:pt x="164" y="36"/>
                  <a:pt x="164" y="36"/>
                </a:cubicBezTo>
                <a:cubicBezTo>
                  <a:pt x="157" y="38"/>
                  <a:pt x="150" y="43"/>
                  <a:pt x="149" y="43"/>
                </a:cubicBezTo>
                <a:cubicBezTo>
                  <a:pt x="148" y="44"/>
                  <a:pt x="148" y="44"/>
                  <a:pt x="148" y="44"/>
                </a:cubicBezTo>
                <a:cubicBezTo>
                  <a:pt x="148" y="44"/>
                  <a:pt x="152" y="51"/>
                  <a:pt x="153" y="54"/>
                </a:cubicBezTo>
                <a:cubicBezTo>
                  <a:pt x="151" y="55"/>
                  <a:pt x="148" y="57"/>
                  <a:pt x="145" y="59"/>
                </a:cubicBezTo>
                <a:cubicBezTo>
                  <a:pt x="143" y="55"/>
                  <a:pt x="139" y="49"/>
                  <a:pt x="139" y="49"/>
                </a:cubicBezTo>
                <a:cubicBezTo>
                  <a:pt x="137" y="51"/>
                  <a:pt x="137" y="51"/>
                  <a:pt x="137" y="51"/>
                </a:cubicBezTo>
                <a:cubicBezTo>
                  <a:pt x="134" y="53"/>
                  <a:pt x="129" y="56"/>
                  <a:pt x="126" y="58"/>
                </a:cubicBezTo>
                <a:cubicBezTo>
                  <a:pt x="124" y="57"/>
                  <a:pt x="123" y="54"/>
                  <a:pt x="122" y="53"/>
                </a:cubicBezTo>
                <a:cubicBezTo>
                  <a:pt x="142" y="37"/>
                  <a:pt x="167" y="27"/>
                  <a:pt x="174" y="24"/>
                </a:cubicBezTo>
                <a:cubicBezTo>
                  <a:pt x="177" y="31"/>
                  <a:pt x="185" y="52"/>
                  <a:pt x="186" y="53"/>
                </a:cubicBezTo>
                <a:cubicBezTo>
                  <a:pt x="187" y="55"/>
                  <a:pt x="187" y="55"/>
                  <a:pt x="187" y="55"/>
                </a:cubicBezTo>
                <a:cubicBezTo>
                  <a:pt x="189" y="54"/>
                  <a:pt x="189" y="54"/>
                  <a:pt x="189" y="54"/>
                </a:cubicBezTo>
                <a:cubicBezTo>
                  <a:pt x="193" y="53"/>
                  <a:pt x="202" y="50"/>
                  <a:pt x="202" y="50"/>
                </a:cubicBezTo>
                <a:cubicBezTo>
                  <a:pt x="204" y="50"/>
                  <a:pt x="204" y="50"/>
                  <a:pt x="204" y="50"/>
                </a:cubicBezTo>
                <a:cubicBezTo>
                  <a:pt x="204" y="50"/>
                  <a:pt x="201" y="42"/>
                  <a:pt x="200" y="39"/>
                </a:cubicBezTo>
                <a:cubicBezTo>
                  <a:pt x="202" y="38"/>
                  <a:pt x="206" y="37"/>
                  <a:pt x="210" y="36"/>
                </a:cubicBezTo>
                <a:cubicBezTo>
                  <a:pt x="211" y="40"/>
                  <a:pt x="213" y="46"/>
                  <a:pt x="213" y="46"/>
                </a:cubicBezTo>
                <a:cubicBezTo>
                  <a:pt x="214" y="46"/>
                  <a:pt x="214" y="46"/>
                  <a:pt x="214" y="46"/>
                </a:cubicBezTo>
                <a:cubicBezTo>
                  <a:pt x="215" y="46"/>
                  <a:pt x="222" y="45"/>
                  <a:pt x="226" y="45"/>
                </a:cubicBezTo>
                <a:cubicBezTo>
                  <a:pt x="227" y="47"/>
                  <a:pt x="227" y="49"/>
                  <a:pt x="228" y="51"/>
                </a:cubicBezTo>
                <a:cubicBezTo>
                  <a:pt x="221" y="52"/>
                  <a:pt x="199" y="57"/>
                  <a:pt x="180" y="65"/>
                </a:cubicBezTo>
                <a:cubicBezTo>
                  <a:pt x="180" y="65"/>
                  <a:pt x="180" y="65"/>
                  <a:pt x="180" y="65"/>
                </a:cubicBezTo>
                <a:close/>
                <a:moveTo>
                  <a:pt x="79" y="100"/>
                </a:moveTo>
                <a:cubicBezTo>
                  <a:pt x="77" y="103"/>
                  <a:pt x="72" y="108"/>
                  <a:pt x="70" y="110"/>
                </a:cubicBezTo>
                <a:cubicBezTo>
                  <a:pt x="69" y="109"/>
                  <a:pt x="66" y="107"/>
                  <a:pt x="65" y="106"/>
                </a:cubicBezTo>
                <a:cubicBezTo>
                  <a:pt x="80" y="85"/>
                  <a:pt x="100" y="69"/>
                  <a:pt x="106" y="64"/>
                </a:cubicBezTo>
                <a:cubicBezTo>
                  <a:pt x="110" y="70"/>
                  <a:pt x="125" y="88"/>
                  <a:pt x="125" y="89"/>
                </a:cubicBezTo>
                <a:cubicBezTo>
                  <a:pt x="127" y="90"/>
                  <a:pt x="127" y="90"/>
                  <a:pt x="127" y="90"/>
                </a:cubicBezTo>
                <a:cubicBezTo>
                  <a:pt x="128" y="89"/>
                  <a:pt x="128" y="89"/>
                  <a:pt x="128" y="89"/>
                </a:cubicBezTo>
                <a:cubicBezTo>
                  <a:pt x="132" y="86"/>
                  <a:pt x="140" y="81"/>
                  <a:pt x="140" y="81"/>
                </a:cubicBezTo>
                <a:cubicBezTo>
                  <a:pt x="142" y="80"/>
                  <a:pt x="142" y="80"/>
                  <a:pt x="142" y="80"/>
                </a:cubicBezTo>
                <a:cubicBezTo>
                  <a:pt x="142" y="80"/>
                  <a:pt x="136" y="73"/>
                  <a:pt x="135" y="71"/>
                </a:cubicBezTo>
                <a:cubicBezTo>
                  <a:pt x="136" y="70"/>
                  <a:pt x="140" y="67"/>
                  <a:pt x="143" y="65"/>
                </a:cubicBezTo>
                <a:cubicBezTo>
                  <a:pt x="146" y="68"/>
                  <a:pt x="149" y="74"/>
                  <a:pt x="149" y="74"/>
                </a:cubicBezTo>
                <a:cubicBezTo>
                  <a:pt x="150" y="73"/>
                  <a:pt x="150" y="73"/>
                  <a:pt x="150" y="73"/>
                </a:cubicBezTo>
                <a:cubicBezTo>
                  <a:pt x="151" y="73"/>
                  <a:pt x="157" y="70"/>
                  <a:pt x="161" y="68"/>
                </a:cubicBezTo>
                <a:cubicBezTo>
                  <a:pt x="162" y="70"/>
                  <a:pt x="163" y="72"/>
                  <a:pt x="164" y="74"/>
                </a:cubicBezTo>
                <a:cubicBezTo>
                  <a:pt x="158" y="77"/>
                  <a:pt x="140" y="88"/>
                  <a:pt x="124" y="102"/>
                </a:cubicBezTo>
                <a:cubicBezTo>
                  <a:pt x="122" y="99"/>
                  <a:pt x="102" y="77"/>
                  <a:pt x="102" y="77"/>
                </a:cubicBezTo>
                <a:cubicBezTo>
                  <a:pt x="101" y="78"/>
                  <a:pt x="101" y="78"/>
                  <a:pt x="101" y="78"/>
                </a:cubicBezTo>
                <a:cubicBezTo>
                  <a:pt x="94" y="82"/>
                  <a:pt x="89" y="88"/>
                  <a:pt x="88" y="89"/>
                </a:cubicBezTo>
                <a:cubicBezTo>
                  <a:pt x="87" y="90"/>
                  <a:pt x="87" y="90"/>
                  <a:pt x="87" y="90"/>
                </a:cubicBezTo>
                <a:cubicBezTo>
                  <a:pt x="87" y="90"/>
                  <a:pt x="93" y="96"/>
                  <a:pt x="95" y="98"/>
                </a:cubicBezTo>
                <a:cubicBezTo>
                  <a:pt x="93" y="100"/>
                  <a:pt x="91" y="103"/>
                  <a:pt x="89" y="105"/>
                </a:cubicBezTo>
                <a:cubicBezTo>
                  <a:pt x="86" y="102"/>
                  <a:pt x="80" y="98"/>
                  <a:pt x="80" y="98"/>
                </a:cubicBezTo>
                <a:cubicBezTo>
                  <a:pt x="79" y="100"/>
                  <a:pt x="79" y="100"/>
                  <a:pt x="79" y="100"/>
                </a:cubicBezTo>
                <a:close/>
                <a:moveTo>
                  <a:pt x="37" y="163"/>
                </a:moveTo>
                <a:cubicBezTo>
                  <a:pt x="35" y="167"/>
                  <a:pt x="33" y="173"/>
                  <a:pt x="31" y="176"/>
                </a:cubicBezTo>
                <a:cubicBezTo>
                  <a:pt x="29" y="175"/>
                  <a:pt x="27" y="174"/>
                  <a:pt x="25" y="173"/>
                </a:cubicBezTo>
                <a:cubicBezTo>
                  <a:pt x="33" y="149"/>
                  <a:pt x="48" y="127"/>
                  <a:pt x="53" y="122"/>
                </a:cubicBezTo>
                <a:cubicBezTo>
                  <a:pt x="59" y="126"/>
                  <a:pt x="78" y="139"/>
                  <a:pt x="79" y="139"/>
                </a:cubicBezTo>
                <a:cubicBezTo>
                  <a:pt x="80" y="141"/>
                  <a:pt x="80" y="141"/>
                  <a:pt x="80" y="141"/>
                </a:cubicBezTo>
                <a:cubicBezTo>
                  <a:pt x="82" y="139"/>
                  <a:pt x="82" y="139"/>
                  <a:pt x="82" y="139"/>
                </a:cubicBezTo>
                <a:cubicBezTo>
                  <a:pt x="84" y="135"/>
                  <a:pt x="90" y="128"/>
                  <a:pt x="90" y="128"/>
                </a:cubicBezTo>
                <a:cubicBezTo>
                  <a:pt x="92" y="126"/>
                  <a:pt x="92" y="126"/>
                  <a:pt x="92" y="126"/>
                </a:cubicBezTo>
                <a:cubicBezTo>
                  <a:pt x="92" y="126"/>
                  <a:pt x="85" y="122"/>
                  <a:pt x="82" y="120"/>
                </a:cubicBezTo>
                <a:cubicBezTo>
                  <a:pt x="84" y="118"/>
                  <a:pt x="86" y="115"/>
                  <a:pt x="89" y="111"/>
                </a:cubicBezTo>
                <a:cubicBezTo>
                  <a:pt x="92" y="114"/>
                  <a:pt x="97" y="118"/>
                  <a:pt x="97" y="118"/>
                </a:cubicBezTo>
                <a:cubicBezTo>
                  <a:pt x="98" y="117"/>
                  <a:pt x="98" y="117"/>
                  <a:pt x="98" y="117"/>
                </a:cubicBezTo>
                <a:cubicBezTo>
                  <a:pt x="98" y="117"/>
                  <a:pt x="104" y="113"/>
                  <a:pt x="107" y="110"/>
                </a:cubicBezTo>
                <a:cubicBezTo>
                  <a:pt x="109" y="111"/>
                  <a:pt x="110" y="113"/>
                  <a:pt x="112" y="114"/>
                </a:cubicBezTo>
                <a:cubicBezTo>
                  <a:pt x="107" y="119"/>
                  <a:pt x="92" y="135"/>
                  <a:pt x="81" y="152"/>
                </a:cubicBezTo>
                <a:cubicBezTo>
                  <a:pt x="78" y="150"/>
                  <a:pt x="53" y="135"/>
                  <a:pt x="53" y="135"/>
                </a:cubicBezTo>
                <a:cubicBezTo>
                  <a:pt x="51" y="136"/>
                  <a:pt x="51" y="136"/>
                  <a:pt x="51" y="136"/>
                </a:cubicBezTo>
                <a:cubicBezTo>
                  <a:pt x="46" y="142"/>
                  <a:pt x="43" y="150"/>
                  <a:pt x="43" y="150"/>
                </a:cubicBezTo>
                <a:cubicBezTo>
                  <a:pt x="42" y="152"/>
                  <a:pt x="42" y="152"/>
                  <a:pt x="42" y="152"/>
                </a:cubicBezTo>
                <a:cubicBezTo>
                  <a:pt x="42" y="152"/>
                  <a:pt x="49" y="156"/>
                  <a:pt x="52" y="157"/>
                </a:cubicBezTo>
                <a:cubicBezTo>
                  <a:pt x="50" y="160"/>
                  <a:pt x="49" y="163"/>
                  <a:pt x="47" y="166"/>
                </a:cubicBezTo>
                <a:cubicBezTo>
                  <a:pt x="44" y="164"/>
                  <a:pt x="38" y="161"/>
                  <a:pt x="38" y="161"/>
                </a:cubicBezTo>
                <a:cubicBezTo>
                  <a:pt x="37" y="163"/>
                  <a:pt x="37" y="163"/>
                  <a:pt x="37" y="163"/>
                </a:cubicBezTo>
                <a:close/>
                <a:moveTo>
                  <a:pt x="16" y="238"/>
                </a:moveTo>
                <a:cubicBezTo>
                  <a:pt x="15" y="241"/>
                  <a:pt x="15" y="248"/>
                  <a:pt x="14" y="251"/>
                </a:cubicBezTo>
                <a:cubicBezTo>
                  <a:pt x="12" y="251"/>
                  <a:pt x="10" y="251"/>
                  <a:pt x="7" y="251"/>
                </a:cubicBezTo>
                <a:cubicBezTo>
                  <a:pt x="8" y="225"/>
                  <a:pt x="15" y="200"/>
                  <a:pt x="17" y="192"/>
                </a:cubicBezTo>
                <a:cubicBezTo>
                  <a:pt x="25" y="195"/>
                  <a:pt x="46" y="201"/>
                  <a:pt x="47" y="201"/>
                </a:cubicBezTo>
                <a:cubicBezTo>
                  <a:pt x="49" y="202"/>
                  <a:pt x="49" y="202"/>
                  <a:pt x="49" y="202"/>
                </a:cubicBezTo>
                <a:cubicBezTo>
                  <a:pt x="50" y="200"/>
                  <a:pt x="50" y="200"/>
                  <a:pt x="50" y="200"/>
                </a:cubicBezTo>
                <a:cubicBezTo>
                  <a:pt x="51" y="196"/>
                  <a:pt x="55" y="188"/>
                  <a:pt x="55" y="187"/>
                </a:cubicBezTo>
                <a:cubicBezTo>
                  <a:pt x="56" y="185"/>
                  <a:pt x="56" y="185"/>
                  <a:pt x="56" y="185"/>
                </a:cubicBezTo>
                <a:cubicBezTo>
                  <a:pt x="56" y="185"/>
                  <a:pt x="48" y="183"/>
                  <a:pt x="46" y="182"/>
                </a:cubicBezTo>
                <a:cubicBezTo>
                  <a:pt x="46" y="180"/>
                  <a:pt x="48" y="176"/>
                  <a:pt x="50" y="172"/>
                </a:cubicBezTo>
                <a:cubicBezTo>
                  <a:pt x="53" y="173"/>
                  <a:pt x="59" y="176"/>
                  <a:pt x="59" y="176"/>
                </a:cubicBezTo>
                <a:cubicBezTo>
                  <a:pt x="60" y="175"/>
                  <a:pt x="60" y="175"/>
                  <a:pt x="60" y="175"/>
                </a:cubicBezTo>
                <a:cubicBezTo>
                  <a:pt x="60" y="175"/>
                  <a:pt x="64" y="169"/>
                  <a:pt x="66" y="165"/>
                </a:cubicBezTo>
                <a:cubicBezTo>
                  <a:pt x="68" y="166"/>
                  <a:pt x="70" y="167"/>
                  <a:pt x="72" y="168"/>
                </a:cubicBezTo>
                <a:cubicBezTo>
                  <a:pt x="69" y="174"/>
                  <a:pt x="59" y="193"/>
                  <a:pt x="54" y="213"/>
                </a:cubicBezTo>
                <a:cubicBezTo>
                  <a:pt x="50" y="212"/>
                  <a:pt x="22" y="206"/>
                  <a:pt x="22" y="206"/>
                </a:cubicBezTo>
                <a:cubicBezTo>
                  <a:pt x="21" y="207"/>
                  <a:pt x="21" y="207"/>
                  <a:pt x="21" y="207"/>
                </a:cubicBezTo>
                <a:cubicBezTo>
                  <a:pt x="18" y="215"/>
                  <a:pt x="17" y="223"/>
                  <a:pt x="17" y="223"/>
                </a:cubicBezTo>
                <a:cubicBezTo>
                  <a:pt x="17" y="225"/>
                  <a:pt x="17" y="225"/>
                  <a:pt x="17" y="225"/>
                </a:cubicBezTo>
                <a:cubicBezTo>
                  <a:pt x="17" y="225"/>
                  <a:pt x="25" y="227"/>
                  <a:pt x="28" y="227"/>
                </a:cubicBezTo>
                <a:cubicBezTo>
                  <a:pt x="27" y="230"/>
                  <a:pt x="27" y="233"/>
                  <a:pt x="27" y="237"/>
                </a:cubicBezTo>
                <a:cubicBezTo>
                  <a:pt x="22" y="236"/>
                  <a:pt x="16" y="235"/>
                  <a:pt x="16" y="235"/>
                </a:cubicBezTo>
                <a:cubicBezTo>
                  <a:pt x="16" y="238"/>
                  <a:pt x="16" y="238"/>
                  <a:pt x="16" y="238"/>
                </a:cubicBezTo>
                <a:close/>
                <a:moveTo>
                  <a:pt x="91" y="464"/>
                </a:moveTo>
                <a:cubicBezTo>
                  <a:pt x="71" y="447"/>
                  <a:pt x="56" y="426"/>
                  <a:pt x="52" y="420"/>
                </a:cubicBezTo>
                <a:cubicBezTo>
                  <a:pt x="59" y="415"/>
                  <a:pt x="77" y="402"/>
                  <a:pt x="78" y="401"/>
                </a:cubicBezTo>
                <a:cubicBezTo>
                  <a:pt x="80" y="400"/>
                  <a:pt x="80" y="400"/>
                  <a:pt x="80" y="400"/>
                </a:cubicBezTo>
                <a:cubicBezTo>
                  <a:pt x="79" y="398"/>
                  <a:pt x="79" y="398"/>
                  <a:pt x="79" y="398"/>
                </a:cubicBezTo>
                <a:cubicBezTo>
                  <a:pt x="76" y="395"/>
                  <a:pt x="72" y="386"/>
                  <a:pt x="72" y="386"/>
                </a:cubicBezTo>
                <a:cubicBezTo>
                  <a:pt x="71" y="384"/>
                  <a:pt x="71" y="384"/>
                  <a:pt x="71" y="384"/>
                </a:cubicBezTo>
                <a:cubicBezTo>
                  <a:pt x="71" y="384"/>
                  <a:pt x="64" y="389"/>
                  <a:pt x="61" y="391"/>
                </a:cubicBezTo>
                <a:cubicBezTo>
                  <a:pt x="60" y="389"/>
                  <a:pt x="58" y="385"/>
                  <a:pt x="56" y="381"/>
                </a:cubicBezTo>
                <a:cubicBezTo>
                  <a:pt x="59" y="380"/>
                  <a:pt x="65" y="377"/>
                  <a:pt x="65" y="377"/>
                </a:cubicBezTo>
                <a:cubicBezTo>
                  <a:pt x="64" y="375"/>
                  <a:pt x="64" y="375"/>
                  <a:pt x="64" y="375"/>
                </a:cubicBezTo>
                <a:cubicBezTo>
                  <a:pt x="64" y="375"/>
                  <a:pt x="62" y="368"/>
                  <a:pt x="60" y="364"/>
                </a:cubicBezTo>
                <a:cubicBezTo>
                  <a:pt x="62" y="363"/>
                  <a:pt x="64" y="362"/>
                  <a:pt x="66" y="361"/>
                </a:cubicBezTo>
                <a:cubicBezTo>
                  <a:pt x="69" y="367"/>
                  <a:pt x="78" y="387"/>
                  <a:pt x="91" y="404"/>
                </a:cubicBezTo>
                <a:cubicBezTo>
                  <a:pt x="88" y="406"/>
                  <a:pt x="65" y="425"/>
                  <a:pt x="65" y="425"/>
                </a:cubicBezTo>
                <a:cubicBezTo>
                  <a:pt x="66" y="426"/>
                  <a:pt x="66" y="426"/>
                  <a:pt x="66" y="426"/>
                </a:cubicBezTo>
                <a:cubicBezTo>
                  <a:pt x="70" y="433"/>
                  <a:pt x="75" y="439"/>
                  <a:pt x="76" y="439"/>
                </a:cubicBezTo>
                <a:cubicBezTo>
                  <a:pt x="77" y="440"/>
                  <a:pt x="77" y="440"/>
                  <a:pt x="77" y="440"/>
                </a:cubicBezTo>
                <a:cubicBezTo>
                  <a:pt x="77" y="440"/>
                  <a:pt x="84" y="435"/>
                  <a:pt x="86" y="433"/>
                </a:cubicBezTo>
                <a:cubicBezTo>
                  <a:pt x="87" y="435"/>
                  <a:pt x="90" y="438"/>
                  <a:pt x="92" y="440"/>
                </a:cubicBezTo>
                <a:cubicBezTo>
                  <a:pt x="89" y="443"/>
                  <a:pt x="84" y="448"/>
                  <a:pt x="84" y="448"/>
                </a:cubicBezTo>
                <a:cubicBezTo>
                  <a:pt x="86" y="449"/>
                  <a:pt x="86" y="449"/>
                  <a:pt x="86" y="449"/>
                </a:cubicBezTo>
                <a:cubicBezTo>
                  <a:pt x="89" y="452"/>
                  <a:pt x="94" y="456"/>
                  <a:pt x="96" y="459"/>
                </a:cubicBezTo>
                <a:cubicBezTo>
                  <a:pt x="95" y="460"/>
                  <a:pt x="93" y="462"/>
                  <a:pt x="91" y="464"/>
                </a:cubicBezTo>
                <a:cubicBezTo>
                  <a:pt x="91" y="464"/>
                  <a:pt x="91" y="464"/>
                  <a:pt x="91" y="464"/>
                </a:cubicBezTo>
                <a:close/>
                <a:moveTo>
                  <a:pt x="156" y="508"/>
                </a:moveTo>
                <a:cubicBezTo>
                  <a:pt x="132" y="498"/>
                  <a:pt x="112" y="482"/>
                  <a:pt x="106" y="477"/>
                </a:cubicBezTo>
                <a:cubicBezTo>
                  <a:pt x="111" y="471"/>
                  <a:pt x="125" y="453"/>
                  <a:pt x="126" y="452"/>
                </a:cubicBezTo>
                <a:cubicBezTo>
                  <a:pt x="127" y="451"/>
                  <a:pt x="127" y="451"/>
                  <a:pt x="127" y="451"/>
                </a:cubicBezTo>
                <a:cubicBezTo>
                  <a:pt x="125" y="449"/>
                  <a:pt x="125" y="449"/>
                  <a:pt x="125" y="449"/>
                </a:cubicBezTo>
                <a:cubicBezTo>
                  <a:pt x="122" y="447"/>
                  <a:pt x="115" y="440"/>
                  <a:pt x="115" y="440"/>
                </a:cubicBezTo>
                <a:cubicBezTo>
                  <a:pt x="114" y="438"/>
                  <a:pt x="114" y="438"/>
                  <a:pt x="114" y="438"/>
                </a:cubicBezTo>
                <a:cubicBezTo>
                  <a:pt x="114" y="438"/>
                  <a:pt x="108" y="445"/>
                  <a:pt x="107" y="447"/>
                </a:cubicBezTo>
                <a:cubicBezTo>
                  <a:pt x="105" y="446"/>
                  <a:pt x="102" y="443"/>
                  <a:pt x="98" y="440"/>
                </a:cubicBezTo>
                <a:cubicBezTo>
                  <a:pt x="101" y="437"/>
                  <a:pt x="106" y="433"/>
                  <a:pt x="106" y="433"/>
                </a:cubicBezTo>
                <a:cubicBezTo>
                  <a:pt x="105" y="431"/>
                  <a:pt x="105" y="431"/>
                  <a:pt x="105" y="431"/>
                </a:cubicBezTo>
                <a:cubicBezTo>
                  <a:pt x="105" y="431"/>
                  <a:pt x="101" y="425"/>
                  <a:pt x="98" y="422"/>
                </a:cubicBezTo>
                <a:cubicBezTo>
                  <a:pt x="100" y="420"/>
                  <a:pt x="101" y="419"/>
                  <a:pt x="103" y="417"/>
                </a:cubicBezTo>
                <a:cubicBezTo>
                  <a:pt x="107" y="423"/>
                  <a:pt x="122" y="439"/>
                  <a:pt x="139" y="451"/>
                </a:cubicBezTo>
                <a:cubicBezTo>
                  <a:pt x="137" y="454"/>
                  <a:pt x="120" y="478"/>
                  <a:pt x="120" y="478"/>
                </a:cubicBezTo>
                <a:cubicBezTo>
                  <a:pt x="121" y="479"/>
                  <a:pt x="121" y="479"/>
                  <a:pt x="121" y="479"/>
                </a:cubicBezTo>
                <a:cubicBezTo>
                  <a:pt x="127" y="485"/>
                  <a:pt x="134" y="488"/>
                  <a:pt x="134" y="489"/>
                </a:cubicBezTo>
                <a:cubicBezTo>
                  <a:pt x="136" y="490"/>
                  <a:pt x="136" y="490"/>
                  <a:pt x="136" y="490"/>
                </a:cubicBezTo>
                <a:cubicBezTo>
                  <a:pt x="136" y="490"/>
                  <a:pt x="141" y="483"/>
                  <a:pt x="142" y="480"/>
                </a:cubicBezTo>
                <a:cubicBezTo>
                  <a:pt x="145" y="482"/>
                  <a:pt x="147" y="483"/>
                  <a:pt x="151" y="485"/>
                </a:cubicBezTo>
                <a:cubicBezTo>
                  <a:pt x="148" y="489"/>
                  <a:pt x="145" y="495"/>
                  <a:pt x="145" y="495"/>
                </a:cubicBezTo>
                <a:cubicBezTo>
                  <a:pt x="147" y="496"/>
                  <a:pt x="147" y="496"/>
                  <a:pt x="147" y="496"/>
                </a:cubicBezTo>
                <a:cubicBezTo>
                  <a:pt x="150" y="497"/>
                  <a:pt x="156" y="500"/>
                  <a:pt x="159" y="502"/>
                </a:cubicBezTo>
                <a:cubicBezTo>
                  <a:pt x="158" y="504"/>
                  <a:pt x="157" y="506"/>
                  <a:pt x="156" y="508"/>
                </a:cubicBezTo>
                <a:cubicBezTo>
                  <a:pt x="156" y="508"/>
                  <a:pt x="156" y="508"/>
                  <a:pt x="156" y="508"/>
                </a:cubicBezTo>
                <a:close/>
                <a:moveTo>
                  <a:pt x="327" y="528"/>
                </a:moveTo>
                <a:cubicBezTo>
                  <a:pt x="326" y="521"/>
                  <a:pt x="321" y="499"/>
                  <a:pt x="321" y="498"/>
                </a:cubicBezTo>
                <a:cubicBezTo>
                  <a:pt x="320" y="496"/>
                  <a:pt x="320" y="496"/>
                  <a:pt x="320" y="496"/>
                </a:cubicBezTo>
                <a:cubicBezTo>
                  <a:pt x="318" y="496"/>
                  <a:pt x="318" y="496"/>
                  <a:pt x="318" y="496"/>
                </a:cubicBezTo>
                <a:cubicBezTo>
                  <a:pt x="314" y="497"/>
                  <a:pt x="305" y="498"/>
                  <a:pt x="305" y="498"/>
                </a:cubicBezTo>
                <a:cubicBezTo>
                  <a:pt x="302" y="498"/>
                  <a:pt x="302" y="498"/>
                  <a:pt x="302" y="498"/>
                </a:cubicBezTo>
                <a:cubicBezTo>
                  <a:pt x="302" y="498"/>
                  <a:pt x="304" y="507"/>
                  <a:pt x="305" y="509"/>
                </a:cubicBezTo>
                <a:cubicBezTo>
                  <a:pt x="302" y="510"/>
                  <a:pt x="298" y="511"/>
                  <a:pt x="294" y="511"/>
                </a:cubicBezTo>
                <a:cubicBezTo>
                  <a:pt x="293" y="507"/>
                  <a:pt x="293" y="501"/>
                  <a:pt x="293" y="501"/>
                </a:cubicBezTo>
                <a:cubicBezTo>
                  <a:pt x="291" y="501"/>
                  <a:pt x="291" y="501"/>
                  <a:pt x="291" y="501"/>
                </a:cubicBezTo>
                <a:cubicBezTo>
                  <a:pt x="291" y="501"/>
                  <a:pt x="284" y="500"/>
                  <a:pt x="279" y="500"/>
                </a:cubicBezTo>
                <a:cubicBezTo>
                  <a:pt x="279" y="498"/>
                  <a:pt x="279" y="496"/>
                  <a:pt x="279" y="493"/>
                </a:cubicBezTo>
                <a:cubicBezTo>
                  <a:pt x="286" y="493"/>
                  <a:pt x="308" y="492"/>
                  <a:pt x="327" y="487"/>
                </a:cubicBezTo>
                <a:cubicBezTo>
                  <a:pt x="328" y="490"/>
                  <a:pt x="336" y="518"/>
                  <a:pt x="336" y="518"/>
                </a:cubicBezTo>
                <a:cubicBezTo>
                  <a:pt x="338" y="518"/>
                  <a:pt x="338" y="518"/>
                  <a:pt x="338" y="518"/>
                </a:cubicBezTo>
                <a:cubicBezTo>
                  <a:pt x="346" y="517"/>
                  <a:pt x="353" y="514"/>
                  <a:pt x="354" y="514"/>
                </a:cubicBezTo>
                <a:cubicBezTo>
                  <a:pt x="355" y="513"/>
                  <a:pt x="355" y="513"/>
                  <a:pt x="355" y="513"/>
                </a:cubicBezTo>
                <a:cubicBezTo>
                  <a:pt x="355" y="513"/>
                  <a:pt x="353" y="505"/>
                  <a:pt x="352" y="502"/>
                </a:cubicBezTo>
                <a:cubicBezTo>
                  <a:pt x="355" y="502"/>
                  <a:pt x="358" y="500"/>
                  <a:pt x="361" y="499"/>
                </a:cubicBezTo>
                <a:cubicBezTo>
                  <a:pt x="362" y="503"/>
                  <a:pt x="365" y="509"/>
                  <a:pt x="365" y="509"/>
                </a:cubicBezTo>
                <a:cubicBezTo>
                  <a:pt x="367" y="508"/>
                  <a:pt x="367" y="508"/>
                  <a:pt x="367" y="508"/>
                </a:cubicBezTo>
                <a:cubicBezTo>
                  <a:pt x="370" y="507"/>
                  <a:pt x="377" y="504"/>
                  <a:pt x="380" y="503"/>
                </a:cubicBezTo>
                <a:cubicBezTo>
                  <a:pt x="381" y="505"/>
                  <a:pt x="382" y="507"/>
                  <a:pt x="383" y="509"/>
                </a:cubicBezTo>
                <a:cubicBezTo>
                  <a:pt x="360" y="521"/>
                  <a:pt x="334" y="527"/>
                  <a:pt x="327" y="528"/>
                </a:cubicBezTo>
                <a:cubicBezTo>
                  <a:pt x="327" y="528"/>
                  <a:pt x="327" y="528"/>
                  <a:pt x="327" y="528"/>
                </a:cubicBezTo>
                <a:close/>
                <a:moveTo>
                  <a:pt x="230" y="530"/>
                </a:moveTo>
                <a:cubicBezTo>
                  <a:pt x="204" y="528"/>
                  <a:pt x="181" y="519"/>
                  <a:pt x="174" y="516"/>
                </a:cubicBezTo>
                <a:cubicBezTo>
                  <a:pt x="177" y="509"/>
                  <a:pt x="186" y="489"/>
                  <a:pt x="186" y="488"/>
                </a:cubicBezTo>
                <a:cubicBezTo>
                  <a:pt x="187" y="486"/>
                  <a:pt x="187" y="486"/>
                  <a:pt x="187" y="486"/>
                </a:cubicBezTo>
                <a:cubicBezTo>
                  <a:pt x="185" y="485"/>
                  <a:pt x="185" y="485"/>
                  <a:pt x="185" y="485"/>
                </a:cubicBezTo>
                <a:cubicBezTo>
                  <a:pt x="181" y="484"/>
                  <a:pt x="173" y="479"/>
                  <a:pt x="173" y="479"/>
                </a:cubicBezTo>
                <a:cubicBezTo>
                  <a:pt x="171" y="478"/>
                  <a:pt x="171" y="478"/>
                  <a:pt x="171" y="478"/>
                </a:cubicBezTo>
                <a:cubicBezTo>
                  <a:pt x="171" y="478"/>
                  <a:pt x="167" y="486"/>
                  <a:pt x="166" y="488"/>
                </a:cubicBezTo>
                <a:cubicBezTo>
                  <a:pt x="164" y="487"/>
                  <a:pt x="160" y="485"/>
                  <a:pt x="157" y="483"/>
                </a:cubicBezTo>
                <a:cubicBezTo>
                  <a:pt x="159" y="480"/>
                  <a:pt x="162" y="475"/>
                  <a:pt x="162" y="475"/>
                </a:cubicBezTo>
                <a:cubicBezTo>
                  <a:pt x="161" y="473"/>
                  <a:pt x="161" y="473"/>
                  <a:pt x="161" y="473"/>
                </a:cubicBezTo>
                <a:cubicBezTo>
                  <a:pt x="160" y="473"/>
                  <a:pt x="155" y="469"/>
                  <a:pt x="151" y="466"/>
                </a:cubicBezTo>
                <a:cubicBezTo>
                  <a:pt x="152" y="464"/>
                  <a:pt x="153" y="462"/>
                  <a:pt x="155" y="461"/>
                </a:cubicBezTo>
                <a:cubicBezTo>
                  <a:pt x="160" y="464"/>
                  <a:pt x="178" y="475"/>
                  <a:pt x="197" y="482"/>
                </a:cubicBezTo>
                <a:cubicBezTo>
                  <a:pt x="196" y="485"/>
                  <a:pt x="186" y="512"/>
                  <a:pt x="186" y="512"/>
                </a:cubicBezTo>
                <a:cubicBezTo>
                  <a:pt x="188" y="513"/>
                  <a:pt x="188" y="513"/>
                  <a:pt x="188" y="513"/>
                </a:cubicBezTo>
                <a:cubicBezTo>
                  <a:pt x="195" y="517"/>
                  <a:pt x="203" y="518"/>
                  <a:pt x="203" y="518"/>
                </a:cubicBezTo>
                <a:cubicBezTo>
                  <a:pt x="205" y="519"/>
                  <a:pt x="205" y="519"/>
                  <a:pt x="205" y="519"/>
                </a:cubicBezTo>
                <a:cubicBezTo>
                  <a:pt x="205" y="519"/>
                  <a:pt x="207" y="511"/>
                  <a:pt x="208" y="508"/>
                </a:cubicBezTo>
                <a:cubicBezTo>
                  <a:pt x="211" y="509"/>
                  <a:pt x="214" y="509"/>
                  <a:pt x="217" y="510"/>
                </a:cubicBezTo>
                <a:cubicBezTo>
                  <a:pt x="216" y="514"/>
                  <a:pt x="215" y="521"/>
                  <a:pt x="215" y="521"/>
                </a:cubicBezTo>
                <a:cubicBezTo>
                  <a:pt x="217" y="521"/>
                  <a:pt x="217" y="521"/>
                  <a:pt x="217" y="521"/>
                </a:cubicBezTo>
                <a:cubicBezTo>
                  <a:pt x="221" y="521"/>
                  <a:pt x="228" y="523"/>
                  <a:pt x="231" y="523"/>
                </a:cubicBezTo>
                <a:cubicBezTo>
                  <a:pt x="231" y="525"/>
                  <a:pt x="230" y="528"/>
                  <a:pt x="230" y="530"/>
                </a:cubicBezTo>
                <a:cubicBezTo>
                  <a:pt x="230" y="530"/>
                  <a:pt x="230" y="530"/>
                  <a:pt x="230" y="530"/>
                </a:cubicBezTo>
                <a:close/>
                <a:moveTo>
                  <a:pt x="249" y="533"/>
                </a:moveTo>
                <a:cubicBezTo>
                  <a:pt x="250" y="526"/>
                  <a:pt x="252" y="503"/>
                  <a:pt x="252" y="502"/>
                </a:cubicBezTo>
                <a:cubicBezTo>
                  <a:pt x="252" y="499"/>
                  <a:pt x="252" y="499"/>
                  <a:pt x="252" y="499"/>
                </a:cubicBezTo>
                <a:cubicBezTo>
                  <a:pt x="250" y="499"/>
                  <a:pt x="250" y="499"/>
                  <a:pt x="250" y="499"/>
                </a:cubicBezTo>
                <a:cubicBezTo>
                  <a:pt x="246" y="499"/>
                  <a:pt x="237" y="497"/>
                  <a:pt x="237" y="497"/>
                </a:cubicBezTo>
                <a:cubicBezTo>
                  <a:pt x="234" y="497"/>
                  <a:pt x="234" y="497"/>
                  <a:pt x="234" y="497"/>
                </a:cubicBezTo>
                <a:cubicBezTo>
                  <a:pt x="234" y="497"/>
                  <a:pt x="234" y="505"/>
                  <a:pt x="233" y="508"/>
                </a:cubicBezTo>
                <a:cubicBezTo>
                  <a:pt x="231" y="508"/>
                  <a:pt x="227" y="507"/>
                  <a:pt x="223" y="506"/>
                </a:cubicBezTo>
                <a:cubicBezTo>
                  <a:pt x="223" y="502"/>
                  <a:pt x="225" y="496"/>
                  <a:pt x="225" y="496"/>
                </a:cubicBezTo>
                <a:cubicBezTo>
                  <a:pt x="223" y="496"/>
                  <a:pt x="223" y="496"/>
                  <a:pt x="223" y="496"/>
                </a:cubicBezTo>
                <a:cubicBezTo>
                  <a:pt x="223" y="495"/>
                  <a:pt x="217" y="493"/>
                  <a:pt x="212" y="492"/>
                </a:cubicBezTo>
                <a:cubicBezTo>
                  <a:pt x="213" y="490"/>
                  <a:pt x="213" y="487"/>
                  <a:pt x="214" y="485"/>
                </a:cubicBezTo>
                <a:cubicBezTo>
                  <a:pt x="220" y="487"/>
                  <a:pt x="241" y="493"/>
                  <a:pt x="262" y="493"/>
                </a:cubicBezTo>
                <a:cubicBezTo>
                  <a:pt x="261" y="497"/>
                  <a:pt x="260" y="527"/>
                  <a:pt x="260" y="527"/>
                </a:cubicBezTo>
                <a:cubicBezTo>
                  <a:pt x="262" y="528"/>
                  <a:pt x="262" y="528"/>
                  <a:pt x="262" y="528"/>
                </a:cubicBezTo>
                <a:cubicBezTo>
                  <a:pt x="270" y="529"/>
                  <a:pt x="278" y="528"/>
                  <a:pt x="278" y="528"/>
                </a:cubicBezTo>
                <a:cubicBezTo>
                  <a:pt x="280" y="528"/>
                  <a:pt x="280" y="528"/>
                  <a:pt x="280" y="528"/>
                </a:cubicBezTo>
                <a:cubicBezTo>
                  <a:pt x="280" y="528"/>
                  <a:pt x="280" y="519"/>
                  <a:pt x="280" y="517"/>
                </a:cubicBezTo>
                <a:cubicBezTo>
                  <a:pt x="283" y="517"/>
                  <a:pt x="286" y="516"/>
                  <a:pt x="290" y="516"/>
                </a:cubicBezTo>
                <a:cubicBezTo>
                  <a:pt x="290" y="520"/>
                  <a:pt x="290" y="527"/>
                  <a:pt x="290" y="527"/>
                </a:cubicBezTo>
                <a:cubicBezTo>
                  <a:pt x="293" y="527"/>
                  <a:pt x="293" y="527"/>
                  <a:pt x="293" y="527"/>
                </a:cubicBezTo>
                <a:cubicBezTo>
                  <a:pt x="297" y="526"/>
                  <a:pt x="303" y="525"/>
                  <a:pt x="307" y="525"/>
                </a:cubicBezTo>
                <a:cubicBezTo>
                  <a:pt x="307" y="527"/>
                  <a:pt x="307" y="530"/>
                  <a:pt x="308" y="532"/>
                </a:cubicBezTo>
                <a:cubicBezTo>
                  <a:pt x="282" y="537"/>
                  <a:pt x="257" y="534"/>
                  <a:pt x="249" y="533"/>
                </a:cubicBezTo>
                <a:cubicBezTo>
                  <a:pt x="249" y="533"/>
                  <a:pt x="249" y="533"/>
                  <a:pt x="249" y="533"/>
                </a:cubicBezTo>
                <a:close/>
              </a:path>
            </a:pathLst>
          </a:custGeom>
          <a:solidFill>
            <a:srgbClr val="6B3207">
              <a:alpha val="67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a:ea typeface="腾祥铁山楷书简"/>
              <a:cs typeface="+mn-cs"/>
            </a:endParaRPr>
          </a:p>
        </p:txBody>
      </p:sp>
    </p:spTree>
    <p:extLst>
      <p:ext uri="{BB962C8B-B14F-4D97-AF65-F5344CB8AC3E}">
        <p14:creationId xmlns:p14="http://schemas.microsoft.com/office/powerpoint/2010/main" val="115293581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AC2EDB-B75B-44D5-BFE7-59CEB67B41F3}"/>
              </a:ext>
            </a:extLst>
          </p:cNvPr>
          <p:cNvPicPr>
            <a:picLocks noChangeAspect="1"/>
          </p:cNvPicPr>
          <p:nvPr/>
        </p:nvPicPr>
        <p:blipFill rotWithShape="1">
          <a:blip r:embed="rId5"/>
          <a:srcRect l="6257" t="-3869" r="-68" b="3869"/>
          <a:stretch/>
        </p:blipFill>
        <p:spPr>
          <a:xfrm>
            <a:off x="4305959" y="544893"/>
            <a:ext cx="7705065" cy="5445098"/>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245" y="107249"/>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8476" y="822162"/>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1914" y="1150221"/>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5720" y="830468"/>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2154" y="3130919"/>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6882" y="342285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0336" y="3111256"/>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2703" y="-671549"/>
            <a:ext cx="609600" cy="609600"/>
          </a:xfrm>
          <a:prstGeom prst="rect">
            <a:avLst/>
          </a:prstGeom>
        </p:spPr>
      </p:pic>
      <p:pic>
        <p:nvPicPr>
          <p:cNvPr id="139" name="mau1">
            <a:hlinkClick r:id="" action="ppaction://noaction"/>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78991" y="782285"/>
            <a:ext cx="2651990" cy="2651990"/>
          </a:xfrm>
          <a:prstGeom prst="rect">
            <a:avLst/>
          </a:prstGeom>
        </p:spPr>
      </p:pic>
      <p:pic>
        <p:nvPicPr>
          <p:cNvPr id="140" name="mau2">
            <a:hlinkClick r:id="" action="ppaction://noaction"/>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83308" y="1156398"/>
            <a:ext cx="2633741" cy="2654867"/>
          </a:xfrm>
          <a:prstGeom prst="rect">
            <a:avLst/>
          </a:prstGeom>
        </p:spPr>
      </p:pic>
      <p:pic>
        <p:nvPicPr>
          <p:cNvPr id="141" name="mau3">
            <a:hlinkClick r:id="" action="ppaction://noaction"/>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29150" y="789099"/>
            <a:ext cx="2639810" cy="2639810"/>
          </a:xfrm>
          <a:prstGeom prst="rect">
            <a:avLst/>
          </a:prstGeom>
        </p:spPr>
      </p:pic>
      <p:pic>
        <p:nvPicPr>
          <p:cNvPr id="142" name="mau4">
            <a:hlinkClick r:id="" action="ppaction://noaction"/>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42154" y="3094791"/>
            <a:ext cx="2651990" cy="2651990"/>
          </a:xfrm>
          <a:prstGeom prst="rect">
            <a:avLst/>
          </a:prstGeom>
        </p:spPr>
      </p:pic>
      <p:pic>
        <p:nvPicPr>
          <p:cNvPr id="143" name="mau5">
            <a:hlinkClick r:id="" action="ppaction://noaction"/>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41104" y="3454469"/>
            <a:ext cx="2633741" cy="2639810"/>
          </a:xfrm>
          <a:prstGeom prst="rect">
            <a:avLst/>
          </a:prstGeom>
        </p:spPr>
      </p:pic>
      <p:pic>
        <p:nvPicPr>
          <p:cNvPr id="144" name="mau6">
            <a:hlinkClick r:id="" action="ppaction://noaction"/>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20822" y="3090741"/>
            <a:ext cx="2651990" cy="2651990"/>
          </a:xfrm>
          <a:prstGeom prst="rect">
            <a:avLst/>
          </a:prstGeom>
        </p:spPr>
      </p:pic>
      <p:pic>
        <p:nvPicPr>
          <p:cNvPr id="10" name="Picture 9">
            <a:extLst>
              <a:ext uri="{FF2B5EF4-FFF2-40B4-BE49-F238E27FC236}">
                <a16:creationId xmlns:a16="http://schemas.microsoft.com/office/drawing/2014/main" id="{EF821367-00FF-46B2-9665-9DADB31BD8EC}"/>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875" r="90000">
                        <a14:foregroundMark x1="14063" y1="36235" x2="14063" y2="36235"/>
                        <a14:foregroundMark x1="16641" y1="31647" x2="17969" y2="31647"/>
                        <a14:foregroundMark x1="22344" y1="24706" x2="22344" y2="24706"/>
                        <a14:foregroundMark x1="25781" y1="15412" x2="25781" y2="15412"/>
                        <a14:foregroundMark x1="25781" y1="15412" x2="25781" y2="15412"/>
                        <a14:foregroundMark x1="14922" y1="29294" x2="14922" y2="29294"/>
                        <a14:foregroundMark x1="7969" y1="46706" x2="7969" y2="46706"/>
                        <a14:foregroundMark x1="14922" y1="44353" x2="16250" y2="44353"/>
                        <a14:foregroundMark x1="17969" y1="44353" x2="19297" y2="44353"/>
                        <a14:foregroundMark x1="27109" y1="36235" x2="27109" y2="36235"/>
                        <a14:foregroundMark x1="23203" y1="45529" x2="21875" y2="49059"/>
                        <a14:foregroundMark x1="21484" y1="49059" x2="21484" y2="49059"/>
                        <a14:foregroundMark x1="21016" y1="49059" x2="21016" y2="49059"/>
                        <a14:foregroundMark x1="23203" y1="40941" x2="23203" y2="40941"/>
                        <a14:foregroundMark x1="23203" y1="28118" x2="23203" y2="28118"/>
                        <a14:foregroundMark x1="23203" y1="18824" x2="23203" y2="18824"/>
                        <a14:foregroundMark x1="23203" y1="18824" x2="23203" y2="18824"/>
                        <a14:foregroundMark x1="21016" y1="21176" x2="19688" y2="22353"/>
                        <a14:foregroundMark x1="18828" y1="22353" x2="16641" y2="25882"/>
                        <a14:foregroundMark x1="13203" y1="28118" x2="13203" y2="28118"/>
                        <a14:foregroundMark x1="9297" y1="37412" x2="9297" y2="37412"/>
                        <a14:foregroundMark x1="5781" y1="42118" x2="5781" y2="42118"/>
                        <a14:foregroundMark x1="5313" y1="42118" x2="5313" y2="42118"/>
                        <a14:foregroundMark x1="5313" y1="42118" x2="5313" y2="42118"/>
                        <a14:foregroundMark x1="17109" y1="26941" x2="18828" y2="25882"/>
                        <a14:foregroundMark x1="22344" y1="17765" x2="22344" y2="17765"/>
                        <a14:foregroundMark x1="22734" y1="17765" x2="22734" y2="17765"/>
                        <a14:foregroundMark x1="21016" y1="21176" x2="21016" y2="21176"/>
                        <a14:foregroundMark x1="21016" y1="22353" x2="21016" y2="22353"/>
                        <a14:foregroundMark x1="20625" y1="22353" x2="20625" y2="22353"/>
                        <a14:foregroundMark x1="20625" y1="22353" x2="20625" y2="22353"/>
                        <a14:foregroundMark x1="17109" y1="46706" x2="17969" y2="43176"/>
                        <a14:foregroundMark x1="23203" y1="14235" x2="23203" y2="14235"/>
                        <a14:foregroundMark x1="17969" y1="22353" x2="14531" y2="30471"/>
                        <a14:foregroundMark x1="11406" y1="32824" x2="11406" y2="32824"/>
                        <a14:foregroundMark x1="10156" y1="32824" x2="10156" y2="32824"/>
                        <a14:foregroundMark x1="8359" y1="34000" x2="8359" y2="34000"/>
                        <a14:foregroundMark x1="7969" y1="34000" x2="7969" y2="34000"/>
                        <a14:foregroundMark x1="7969" y1="37412" x2="7969" y2="37412"/>
                        <a14:foregroundMark x1="7969" y1="38588" x2="16250" y2="35059"/>
                        <a14:foregroundMark x1="21016" y1="24706" x2="22344" y2="24706"/>
                        <a14:foregroundMark x1="23672" y1="23529" x2="25781" y2="28118"/>
                        <a14:foregroundMark x1="22734" y1="39765" x2="22734" y2="39765"/>
                        <a14:foregroundMark x1="22734" y1="42118" x2="22734" y2="42118"/>
                        <a14:foregroundMark x1="7109" y1="42118" x2="7109" y2="42118"/>
                        <a14:foregroundMark x1="4922" y1="45529" x2="4922" y2="45529"/>
                        <a14:foregroundMark x1="3594" y1="45529" x2="3594" y2="45529"/>
                        <a14:foregroundMark x1="1875" y1="45529" x2="1875" y2="45529"/>
                        <a14:foregroundMark x1="58438" y1="68706" x2="61094" y2="68706"/>
                        <a14:foregroundMark x1="61094" y1="68706" x2="61094" y2="68706"/>
                        <a14:foregroundMark x1="61484" y1="68706" x2="61484" y2="68706"/>
                        <a14:foregroundMark x1="61953" y1="61765" x2="61953" y2="61765"/>
                        <a14:foregroundMark x1="61953" y1="60588" x2="61953" y2="60588"/>
                        <a14:foregroundMark x1="61953" y1="59412" x2="61953" y2="59412"/>
                        <a14:foregroundMark x1="61484" y1="58353" x2="61484" y2="58353"/>
                        <a14:foregroundMark x1="60234" y1="56000" x2="60234" y2="56000"/>
                        <a14:foregroundMark x1="60234" y1="56000" x2="60234" y2="56000"/>
                        <a14:foregroundMark x1="76328" y1="10706" x2="76328" y2="10706"/>
                      </a14:backgroundRemoval>
                    </a14:imgEffect>
                  </a14:imgLayer>
                </a14:imgProps>
              </a:ext>
            </a:extLst>
          </a:blip>
          <a:stretch>
            <a:fillRect/>
          </a:stretch>
        </p:blipFill>
        <p:spPr>
          <a:xfrm rot="1620622">
            <a:off x="-203566" y="5677374"/>
            <a:ext cx="2658280" cy="998220"/>
          </a:xfrm>
          <a:prstGeom prst="rect">
            <a:avLst/>
          </a:prstGeom>
        </p:spPr>
      </p:pic>
    </p:spTree>
    <p:extLst>
      <p:ext uri="{BB962C8B-B14F-4D97-AF65-F5344CB8AC3E}">
        <p14:creationId xmlns:p14="http://schemas.microsoft.com/office/powerpoint/2010/main" val="25521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id="{A0C7C95B-41F1-4E68-8B1F-556310F88F4C}"/>
              </a:ext>
            </a:extLst>
          </p:cNvPr>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r="34780" b="52588"/>
          <a:stretch/>
        </p:blipFill>
        <p:spPr>
          <a:xfrm>
            <a:off x="0" y="0"/>
            <a:ext cx="1463431" cy="923827"/>
          </a:xfrm>
          <a:prstGeom prst="rect">
            <a:avLst/>
          </a:prstGeom>
        </p:spPr>
      </p:pic>
      <p:grpSp>
        <p:nvGrpSpPr>
          <p:cNvPr id="2" name="Group 1">
            <a:extLst>
              <a:ext uri="{FF2B5EF4-FFF2-40B4-BE49-F238E27FC236}">
                <a16:creationId xmlns:a16="http://schemas.microsoft.com/office/drawing/2014/main" id="{2B19D0A6-C1EA-4233-A91D-1E583FCC3E84}"/>
              </a:ext>
            </a:extLst>
          </p:cNvPr>
          <p:cNvGrpSpPr/>
          <p:nvPr/>
        </p:nvGrpSpPr>
        <p:grpSpPr>
          <a:xfrm flipH="1">
            <a:off x="10376453" y="5473147"/>
            <a:ext cx="1815547" cy="1481715"/>
            <a:chOff x="0" y="789300"/>
            <a:chExt cx="7033499" cy="6092328"/>
          </a:xfrm>
        </p:grpSpPr>
        <p:pic>
          <p:nvPicPr>
            <p:cNvPr id="21" name="Picture 20" descr="A picture containing night sky&#10;&#10;Description automatically generated">
              <a:extLst>
                <a:ext uri="{FF2B5EF4-FFF2-40B4-BE49-F238E27FC236}">
                  <a16:creationId xmlns:a16="http://schemas.microsoft.com/office/drawing/2014/main" id="{F4B967E8-3A87-4627-97EC-7605CC043A3A}"/>
                </a:ext>
              </a:extLst>
            </p:cNvPr>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contrast="-67000"/>
                      </a14:imgEffect>
                    </a14:imgLayer>
                  </a14:imgProps>
                </a:ext>
                <a:ext uri="{28A0092B-C50C-407E-A947-70E740481C1C}">
                  <a14:useLocalDpi xmlns:a14="http://schemas.microsoft.com/office/drawing/2010/main" val="0"/>
                </a:ext>
              </a:extLst>
            </a:blip>
            <a:stretch>
              <a:fillRect/>
            </a:stretch>
          </p:blipFill>
          <p:spPr>
            <a:xfrm rot="900000">
              <a:off x="491401" y="789300"/>
              <a:ext cx="6542098" cy="6092328"/>
            </a:xfrm>
            <a:prstGeom prst="rect">
              <a:avLst/>
            </a:prstGeom>
          </p:spPr>
        </p:pic>
        <p:pic>
          <p:nvPicPr>
            <p:cNvPr id="4098" name="Picture 2" descr="Không có mô tả ảnh.">
              <a:extLst>
                <a:ext uri="{FF2B5EF4-FFF2-40B4-BE49-F238E27FC236}">
                  <a16:creationId xmlns:a16="http://schemas.microsoft.com/office/drawing/2014/main" id="{3C9916DD-099A-4D32-99ED-8D64013485B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815" b="96159" l="1758" r="89844">
                          <a14:foregroundMark x1="6348" y1="49272" x2="7129" y2="68477"/>
                          <a14:foregroundMark x1="7031" y1="72715" x2="2148" y2="36291"/>
                          <a14:foregroundMark x1="2637" y1="29669" x2="13867" y2="38278"/>
                          <a14:foregroundMark x1="12988" y1="44238" x2="7129" y2="34967"/>
                          <a14:foregroundMark x1="7129" y1="34967" x2="7031" y2="28742"/>
                          <a14:foregroundMark x1="1758" y1="74702" x2="16504" y2="74570"/>
                          <a14:foregroundMark x1="16504" y1="74570" x2="17285" y2="74570"/>
                          <a14:foregroundMark x1="18555" y1="76954" x2="4004" y2="78146"/>
                          <a14:foregroundMark x1="9375" y1="79470" x2="15137" y2="78808"/>
                          <a14:foregroundMark x1="15137" y1="78808" x2="15234" y2="78675"/>
                          <a14:foregroundMark x1="27637" y1="39470" x2="45898" y2="14305"/>
                          <a14:foregroundMark x1="46094" y1="14305" x2="68555" y2="38278"/>
                          <a14:foregroundMark x1="68848" y1="38278" x2="56543" y2="21060"/>
                          <a14:foregroundMark x1="56152" y1="20397" x2="50781" y2="10464"/>
                          <a14:foregroundMark x1="49902" y1="10464" x2="42969" y2="11656"/>
                          <a14:foregroundMark x1="42969" y1="11656" x2="40234" y2="13642"/>
                          <a14:foregroundMark x1="38965" y1="14702" x2="43652" y2="9139"/>
                          <a14:foregroundMark x1="43652" y1="9139" x2="46191" y2="8742"/>
                          <a14:foregroundMark x1="48047" y1="8742" x2="52148" y2="14570"/>
                          <a14:foregroundMark x1="34473" y1="8742" x2="34473" y2="7815"/>
                          <a14:foregroundMark x1="35156" y1="8477" x2="35156" y2="8477"/>
                          <a14:foregroundMark x1="18457" y1="40662" x2="25488" y2="27682"/>
                          <a14:foregroundMark x1="15820" y1="14967" x2="16211" y2="9272"/>
                          <a14:foregroundMark x1="26074" y1="30728" x2="31250" y2="23841"/>
                          <a14:foregroundMark x1="27734" y1="25430" x2="23633" y2="29007"/>
                          <a14:foregroundMark x1="51758" y1="79470" x2="65820" y2="96159"/>
                          <a14:foregroundMark x1="78418" y1="74702" x2="85547" y2="63974"/>
                          <a14:foregroundMark x1="85547" y1="63974" x2="86816" y2="51656"/>
                          <a14:foregroundMark x1="86816" y1="51656" x2="83496" y2="44768"/>
                          <a14:foregroundMark x1="83105" y1="44238" x2="87598" y2="56424"/>
                          <a14:foregroundMark x1="87598" y1="56424" x2="88379" y2="62384"/>
                          <a14:foregroundMark x1="88379" y1="63311" x2="85938" y2="72583"/>
                          <a14:foregroundMark x1="85645" y1="75629" x2="82031" y2="80132"/>
                          <a14:foregroundMark x1="82422" y1="80000" x2="88086" y2="68079"/>
                          <a14:foregroundMark x1="52637" y1="87152" x2="44922" y2="87152"/>
                          <a14:foregroundMark x1="82324" y1="80000" x2="74902" y2="87417"/>
                          <a14:foregroundMark x1="75781" y1="89404" x2="79004" y2="83974"/>
                          <a14:foregroundMark x1="79004" y1="83974" x2="79395" y2="82252"/>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085644"/>
              <a:ext cx="6357757" cy="468774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ộp Văn bản 28">
            <a:extLst>
              <a:ext uri="{FF2B5EF4-FFF2-40B4-BE49-F238E27FC236}">
                <a16:creationId xmlns:a16="http://schemas.microsoft.com/office/drawing/2014/main" id="{B08F835B-00C2-427D-BCB8-152BDF49DD4C}"/>
              </a:ext>
            </a:extLst>
          </p:cNvPr>
          <p:cNvSpPr txBox="1"/>
          <p:nvPr/>
        </p:nvSpPr>
        <p:spPr>
          <a:xfrm>
            <a:off x="-351062" y="461913"/>
            <a:ext cx="4550979" cy="707886"/>
          </a:xfrm>
          <a:prstGeom prst="rect">
            <a:avLst/>
          </a:prstGeom>
          <a:noFill/>
          <a:ln w="28575">
            <a:noFill/>
          </a:ln>
        </p:spPr>
        <p:txBody>
          <a:bodyPr wrap="square">
            <a:spAutoFit/>
          </a:bodyPr>
          <a:lstStyle/>
          <a:p>
            <a:pPr algn="ctr"/>
            <a:r>
              <a:rPr lang="en-US" sz="4000" b="1" dirty="0">
                <a:solidFill>
                  <a:srgbClr val="C00000"/>
                </a:solidFill>
                <a:latin typeface="SFU Honeymoon" panose="00000400000000000000" pitchFamily="2" charset="0"/>
                <a:cs typeface="Times New Roman" panose="02020603050405020304" pitchFamily="18" charset="0"/>
              </a:rPr>
              <a:t>Gợi ý</a:t>
            </a:r>
          </a:p>
        </p:txBody>
      </p:sp>
      <p:sp>
        <p:nvSpPr>
          <p:cNvPr id="9" name="Hộp Văn bản 8">
            <a:extLst>
              <a:ext uri="{FF2B5EF4-FFF2-40B4-BE49-F238E27FC236}">
                <a16:creationId xmlns:a16="http://schemas.microsoft.com/office/drawing/2014/main" id="{9B89962B-6B11-4E61-854F-4B0EDAD4A0F1}"/>
              </a:ext>
            </a:extLst>
          </p:cNvPr>
          <p:cNvSpPr txBox="1"/>
          <p:nvPr/>
        </p:nvSpPr>
        <p:spPr>
          <a:xfrm>
            <a:off x="1047997" y="1575311"/>
            <a:ext cx="10323443" cy="3642023"/>
          </a:xfrm>
          <a:prstGeom prst="rect">
            <a:avLst/>
          </a:prstGeom>
          <a:noFill/>
        </p:spPr>
        <p:txBody>
          <a:bodyPr wrap="square">
            <a:spAutoFit/>
          </a:bodyPr>
          <a:lstStyle/>
          <a:p>
            <a:pPr marL="342900" marR="0" lvl="0" indent="-342900" algn="just">
              <a:spcBef>
                <a:spcPts val="0"/>
              </a:spcBef>
              <a:spcAft>
                <a:spcPts val="800"/>
              </a:spcAft>
              <a:buFont typeface="Symbol" panose="05050102010706020507" pitchFamily="18" charset="2"/>
              <a:buChar char=""/>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Cần phải có sự vào cuộc của chính quyền từ trung ương đến địa phương. Nhà nước cần đầu tư trùng tu lại những sản phẩm văn hóa thuộc về vật chất cũng như bảo vệ những sản phẩm văn hóa thuộc về tinh thần…</a:t>
            </a:r>
          </a:p>
          <a:p>
            <a:pPr marL="285750" indent="-285750">
              <a:buFont typeface="Arial" panose="020B0604020202020204" pitchFamily="34" charset="0"/>
              <a:buChar char="•"/>
            </a:pP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Việc giữ gìn bản sắc văn hóa cũng đến từ những hành động vô cùng nhỏ bé: Giữ gìn sự trong sáng của tiếng Việt, mặc áo dài trong những ngày lễ lớn của đất nước…</a:t>
            </a:r>
          </a:p>
        </p:txBody>
      </p:sp>
    </p:spTree>
    <p:extLst>
      <p:ext uri="{BB962C8B-B14F-4D97-AF65-F5344CB8AC3E}">
        <p14:creationId xmlns:p14="http://schemas.microsoft.com/office/powerpoint/2010/main" val="264200318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8103DF-FC47-4C9F-94D0-05BD99F7E780}"/>
              </a:ext>
            </a:extLst>
          </p:cNvPr>
          <p:cNvSpPr txBox="1"/>
          <p:nvPr/>
        </p:nvSpPr>
        <p:spPr>
          <a:xfrm>
            <a:off x="1053296" y="1053297"/>
            <a:ext cx="9850056" cy="4832092"/>
          </a:xfrm>
          <a:prstGeom prst="rect">
            <a:avLst/>
          </a:prstGeom>
          <a:noFill/>
        </p:spPr>
        <p:txBody>
          <a:bodyPr wrap="square" rtlCol="0">
            <a:spAutoFit/>
          </a:bodyPr>
          <a:lstStyle/>
          <a:p>
            <a:pPr marL="0" marR="0" algn="just">
              <a:spcBef>
                <a:spcPts val="600"/>
              </a:spcBef>
              <a:spcAft>
                <a:spcPts val="600"/>
              </a:spcAft>
              <a:tabLst>
                <a:tab pos="2762250" algn="l"/>
              </a:tabLs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nhận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nhân vật quản ngục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thể</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bày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nhiều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vẽ</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tranh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viết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đoạn</a:t>
            </a:r>
            <a:r>
              <a:rPr lang="en-US" sz="3600" dirty="0">
                <a:solidFill>
                  <a:srgbClr val="000000"/>
                </a:solidFill>
                <a:effectLst/>
                <a:latin typeface="Times New Roman" panose="02020603050405020304" pitchFamily="18" charset="0"/>
                <a:ea typeface="Times New Roman" panose="02020603050405020304" pitchFamily="18" charset="0"/>
              </a:rPr>
              <a:t>)</a:t>
            </a:r>
            <a:r>
              <a:rPr lang="en-US" sz="3600" b="1"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tabLst>
                <a:tab pos="2762250" algn="l"/>
              </a:tabLs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gắn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với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thương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kinh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doanh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thực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thụ</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Cuộc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tôn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thờ</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đẹp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khứ</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3380295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12192000" cy="6858000"/>
          </a:xfrm>
          <a:prstGeom prst="rect">
            <a:avLst/>
          </a:prstGeom>
          <a:solidFill>
            <a:schemeClr val="tx1"/>
          </a:solidFill>
          <a:ln w="57150" cmpd="thickThin">
            <a:solidFill>
              <a:schemeClr val="tx1"/>
            </a:solidFill>
            <a:miter lim="800000"/>
            <a:headEnd/>
            <a:tailEnd/>
          </a:ln>
        </p:spPr>
        <p:txBody>
          <a:bodyPr wrap="none" anchor="ctr"/>
          <a:lstStyle/>
          <a:p>
            <a:endParaRPr lang="en-US"/>
          </a:p>
        </p:txBody>
      </p:sp>
      <p:sp>
        <p:nvSpPr>
          <p:cNvPr id="11267" name="WordArt 5"/>
          <p:cNvSpPr>
            <a:spLocks noChangeArrowheads="1" noChangeShapeType="1" noTextEdit="1"/>
          </p:cNvSpPr>
          <p:nvPr/>
        </p:nvSpPr>
        <p:spPr bwMode="auto">
          <a:xfrm>
            <a:off x="1524001" y="0"/>
            <a:ext cx="97155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i="1" kern="10">
                <a:solidFill>
                  <a:srgbClr val="FFCC00"/>
                </a:solidFill>
                <a:effectLst>
                  <a:outerShdw dist="45791" dir="2021404" algn="ctr" rotWithShape="0">
                    <a:srgbClr val="B2B2B2">
                      <a:alpha val="79999"/>
                    </a:srgbClr>
                  </a:outerShdw>
                </a:effectLst>
                <a:latin typeface="Times New Roman"/>
                <a:cs typeface="Times New Roman"/>
              </a:rPr>
              <a:t>Một số hình ảnh về nghệ thuật thư pháp</a:t>
            </a:r>
            <a:endParaRPr lang="en-US" sz="3600" i="1" kern="10">
              <a:solidFill>
                <a:srgbClr val="FFCC00"/>
              </a:solidFill>
              <a:effectLst>
                <a:outerShdw dist="45791" dir="2021404" algn="ctr" rotWithShape="0">
                  <a:srgbClr val="B2B2B2">
                    <a:alpha val="79999"/>
                  </a:srgbClr>
                </a:outerShdw>
              </a:effectLst>
              <a:latin typeface="Times New Roman"/>
              <a:cs typeface="Times New Roman"/>
            </a:endParaRPr>
          </a:p>
        </p:txBody>
      </p:sp>
      <p:pic>
        <p:nvPicPr>
          <p:cNvPr id="11268" name="Picture 6" descr="thuphap Li Long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5232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7" descr="Pict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4978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0220"/>
      </p:ext>
    </p:extLst>
  </p:cSld>
  <p:clrMapOvr>
    <a:masterClrMapping/>
  </p:clrMapOvr>
  <p:transition advClick="0" advTm="4000">
    <p:whee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a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
            <a:ext cx="11379200" cy="26670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5" descr="Pictur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048000"/>
            <a:ext cx="11379200" cy="25908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3636434" y="5734050"/>
            <a:ext cx="428836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3600" b="1" i="1">
                <a:solidFill>
                  <a:srgbClr val="006600"/>
                </a:solidFill>
              </a:rPr>
              <a:t>Bức hoành phi</a:t>
            </a:r>
          </a:p>
        </p:txBody>
      </p:sp>
    </p:spTree>
    <p:extLst>
      <p:ext uri="{BB962C8B-B14F-4D97-AF65-F5344CB8AC3E}">
        <p14:creationId xmlns:p14="http://schemas.microsoft.com/office/powerpoint/2010/main" val="3869386106"/>
      </p:ext>
    </p:extLst>
  </p:cSld>
  <p:clrMapOvr>
    <a:masterClrMapping/>
  </p:clrMapOvr>
  <p:transition advClick="0" advTm="5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461"/>
                                        </p:tgtEl>
                                        <p:attrNameLst>
                                          <p:attrName>style.visibility</p:attrName>
                                        </p:attrNameLst>
                                      </p:cBhvr>
                                      <p:to>
                                        <p:strVal val="visible"/>
                                      </p:to>
                                    </p:set>
                                    <p:animEffect transition="in" filter="fade">
                                      <p:cBhvr>
                                        <p:cTn id="13" dur="1000"/>
                                        <p:tgtEl>
                                          <p:spTgt spid="19461"/>
                                        </p:tgtEl>
                                      </p:cBhvr>
                                    </p:animEffect>
                                    <p:anim calcmode="lin" valueType="num">
                                      <p:cBhvr>
                                        <p:cTn id="14" dur="1000" fill="hold"/>
                                        <p:tgtEl>
                                          <p:spTgt spid="19461"/>
                                        </p:tgtEl>
                                        <p:attrNameLst>
                                          <p:attrName>ppt_x</p:attrName>
                                        </p:attrNameLst>
                                      </p:cBhvr>
                                      <p:tavLst>
                                        <p:tav tm="0">
                                          <p:val>
                                            <p:strVal val="#ppt_x"/>
                                          </p:val>
                                        </p:tav>
                                        <p:tav tm="100000">
                                          <p:val>
                                            <p:strVal val="#ppt_x"/>
                                          </p:val>
                                        </p:tav>
                                      </p:tavLst>
                                    </p:anim>
                                    <p:anim calcmode="lin" valueType="num">
                                      <p:cBhvr>
                                        <p:cTn id="15" dur="1000" fill="hold"/>
                                        <p:tgtEl>
                                          <p:spTgt spid="1946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slide(fromBottom)">
                                      <p:cBhvr>
                                        <p:cTn id="19"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ghệ thuật viết Thư Pháp: nét đẹp của chữ và tâm hồn người cầm bút">
            <a:extLst>
              <a:ext uri="{FF2B5EF4-FFF2-40B4-BE49-F238E27FC236}">
                <a16:creationId xmlns:a16="http://schemas.microsoft.com/office/drawing/2014/main" id="{2EB90EFE-68F3-420E-8AEF-A8D7ED4534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2" b="22220"/>
          <a:stretch/>
        </p:blipFill>
        <p:spPr bwMode="auto">
          <a:xfrm>
            <a:off x="4473527" y="44647"/>
            <a:ext cx="7526216" cy="18966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AutoShape 2" descr="Nghệ thuật viết Thư Pháp: nét đẹp của chữ và tâm hồn người cầm bút">
            <a:extLst>
              <a:ext uri="{FF2B5EF4-FFF2-40B4-BE49-F238E27FC236}">
                <a16:creationId xmlns:a16="http://schemas.microsoft.com/office/drawing/2014/main" id="{2F0ECE02-BFE5-4AEA-820D-BFF7503216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14" descr="Loc">
            <a:extLst>
              <a:ext uri="{FF2B5EF4-FFF2-40B4-BE49-F238E27FC236}">
                <a16:creationId xmlns:a16="http://schemas.microsoft.com/office/drawing/2014/main" id="{FCD00589-A916-4D6D-AE23-AA74A4E53A1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8284" r="3" b="13346"/>
          <a:stretch/>
        </p:blipFill>
        <p:spPr bwMode="auto">
          <a:xfrm>
            <a:off x="-13672" y="44647"/>
            <a:ext cx="3943111" cy="2332794"/>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Dao">
            <a:extLst>
              <a:ext uri="{FF2B5EF4-FFF2-40B4-BE49-F238E27FC236}">
                <a16:creationId xmlns:a16="http://schemas.microsoft.com/office/drawing/2014/main" id="{2E929D5C-6021-452F-B656-C00E69B421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4053" b="5"/>
          <a:stretch/>
        </p:blipFill>
        <p:spPr bwMode="auto">
          <a:xfrm>
            <a:off x="-13672" y="4220308"/>
            <a:ext cx="3083422" cy="2465335"/>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an">
            <a:extLst>
              <a:ext uri="{FF2B5EF4-FFF2-40B4-BE49-F238E27FC236}">
                <a16:creationId xmlns:a16="http://schemas.microsoft.com/office/drawing/2014/main" id="{E2647165-C3A9-4FFD-82FF-C99B69BD94B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2419" r="-4" b="14578"/>
          <a:stretch/>
        </p:blipFill>
        <p:spPr bwMode="auto">
          <a:xfrm>
            <a:off x="1764599" y="2151299"/>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49FC3A80-2B0F-E254-61AE-01EFA41025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503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9673" b="95448" l="2188" r="96354">
                        <a14:foregroundMark x1="20833" y1="14225" x2="8542" y2="30441"/>
                        <a14:foregroundMark x1="22396" y1="21906" x2="20938" y2="35562"/>
                        <a14:foregroundMark x1="19583" y1="32006" x2="17917" y2="45092"/>
                        <a14:foregroundMark x1="19375" y1="69275" x2="26875" y2="72119"/>
                        <a14:foregroundMark x1="18542" y1="79232" x2="45313" y2="80228"/>
                        <a14:foregroundMark x1="24375" y1="63442" x2="16458" y2="69701"/>
                        <a14:foregroundMark x1="23438" y1="63016" x2="16667" y2="66999"/>
                        <a14:foregroundMark x1="16146" y1="75391" x2="19792" y2="78378"/>
                        <a14:foregroundMark x1="15313" y1="73969" x2="18958" y2="83073"/>
                      </a14:backgroundRemoval>
                    </a14:imgEffect>
                  </a14:imgLayer>
                </a14:imgProps>
              </a:ext>
              <a:ext uri="{28A0092B-C50C-407E-A947-70E740481C1C}">
                <a14:useLocalDpi xmlns:a14="http://schemas.microsoft.com/office/drawing/2010/main" val="0"/>
              </a:ext>
            </a:extLst>
          </a:blip>
          <a:stretch>
            <a:fillRect/>
          </a:stretch>
        </p:blipFill>
        <p:spPr>
          <a:xfrm>
            <a:off x="3610302" y="222850"/>
            <a:ext cx="9270126" cy="6777039"/>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472966" y="1245476"/>
            <a:ext cx="5878795" cy="5734705"/>
          </a:xfrm>
          <a:prstGeom prst="rect">
            <a:avLst/>
          </a:prstGeom>
        </p:spPr>
      </p:pic>
      <p:sp>
        <p:nvSpPr>
          <p:cNvPr id="9" name="Rectangle 8"/>
          <p:cNvSpPr/>
          <p:nvPr/>
        </p:nvSpPr>
        <p:spPr>
          <a:xfrm>
            <a:off x="0" y="0"/>
            <a:ext cx="12192000" cy="571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10" name="Rectangle 9"/>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NGỮ</a:t>
            </a:r>
          </a:p>
          <a:p>
            <a:pPr algn="ctr">
              <a:defRPr/>
            </a:pPr>
            <a:r>
              <a:rPr lang="en-US" sz="1700" b="1">
                <a:latin typeface="Times New Roman" panose="02020603050405020304" pitchFamily="18" charset="0"/>
                <a:cs typeface="Times New Roman" panose="02020603050405020304" pitchFamily="18" charset="0"/>
              </a:rPr>
              <a:t>VĂN</a:t>
            </a:r>
          </a:p>
        </p:txBody>
      </p:sp>
      <p:sp>
        <p:nvSpPr>
          <p:cNvPr id="11" name="Rounded Rectangle 10"/>
          <p:cNvSpPr/>
          <p:nvPr/>
        </p:nvSpPr>
        <p:spPr>
          <a:xfrm>
            <a:off x="724600"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LỚP</a:t>
            </a:r>
          </a:p>
          <a:p>
            <a:pPr algn="ctr">
              <a:defRPr/>
            </a:pPr>
            <a:r>
              <a:rPr lang="vi-VN" sz="1700" b="1">
                <a:latin typeface="Times New Roman" panose="02020603050405020304" pitchFamily="18" charset="0"/>
                <a:cs typeface="Times New Roman" panose="02020603050405020304" pitchFamily="18" charset="0"/>
              </a:rPr>
              <a:t>11</a:t>
            </a:r>
            <a:endParaRPr lang="en-US" sz="1700" b="1">
              <a:latin typeface="Times New Roman" panose="02020603050405020304" pitchFamily="18" charset="0"/>
              <a:cs typeface="Times New Roman" panose="02020603050405020304" pitchFamily="18" charset="0"/>
            </a:endParaRPr>
          </a:p>
        </p:txBody>
      </p:sp>
      <p:sp>
        <p:nvSpPr>
          <p:cNvPr id="12" name="Rectangle 11"/>
          <p:cNvSpPr/>
          <p:nvPr/>
        </p:nvSpPr>
        <p:spPr>
          <a:xfrm>
            <a:off x="1486500" y="57150"/>
            <a:ext cx="10705500" cy="571500"/>
          </a:xfrm>
          <a:prstGeom prst="rect">
            <a:avLst/>
          </a:prstGeom>
          <a:solidFill>
            <a:schemeClr val="tx1">
              <a:lumMod val="95000"/>
              <a:lumOff val="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vi-VN" sz="4000" b="1">
                <a:latin typeface="Times New Roman" panose="02020603050405020304" pitchFamily="18" charset="0"/>
                <a:cs typeface="Times New Roman" panose="02020603050405020304" pitchFamily="18" charset="0"/>
              </a:rPr>
              <a:t>CHỮ NGƯỜI TỬ TÙ</a:t>
            </a:r>
            <a:endParaRPr lang="en-US" sz="4000" b="1">
              <a:latin typeface="Times New Roman" panose="02020603050405020304" pitchFamily="18" charset="0"/>
              <a:cs typeface="Times New Roman" panose="02020603050405020304" pitchFamily="18" charset="0"/>
            </a:endParaRPr>
          </a:p>
        </p:txBody>
      </p:sp>
      <p:sp>
        <p:nvSpPr>
          <p:cNvPr id="13" name="Rectangle 12"/>
          <p:cNvSpPr/>
          <p:nvPr/>
        </p:nvSpPr>
        <p:spPr>
          <a:xfrm flipV="1">
            <a:off x="0" y="6716710"/>
            <a:ext cx="12209460" cy="14128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Tree>
    <p:extLst>
      <p:ext uri="{BB962C8B-B14F-4D97-AF65-F5344CB8AC3E}">
        <p14:creationId xmlns:p14="http://schemas.microsoft.com/office/powerpoint/2010/main" val="4218185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WordArt 5">
            <a:extLst>
              <a:ext uri="{FF2B5EF4-FFF2-40B4-BE49-F238E27FC236}">
                <a16:creationId xmlns:a16="http://schemas.microsoft.com/office/drawing/2014/main" id="{E1108E14-258E-ECF0-E78C-8F30B2FF226C}"/>
              </a:ext>
            </a:extLst>
          </p:cNvPr>
          <p:cNvSpPr>
            <a:spLocks noChangeArrowheads="1" noChangeShapeType="1" noTextEdit="1"/>
          </p:cNvSpPr>
          <p:nvPr/>
        </p:nvSpPr>
        <p:spPr bwMode="auto">
          <a:xfrm>
            <a:off x="2419351" y="111125"/>
            <a:ext cx="7286625"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i="1" kern="10">
                <a:cs typeface="Times New Roman" panose="02020603050405020304" pitchFamily="18" charset="0"/>
              </a:rPr>
              <a:t>Một số hình ảnh về nghệ thuật thư pháp</a:t>
            </a:r>
            <a:endParaRPr lang="en-US" sz="3600" i="1" kern="10">
              <a:cs typeface="Times New Roman" panose="02020603050405020304" pitchFamily="18" charset="0"/>
            </a:endParaRPr>
          </a:p>
        </p:txBody>
      </p:sp>
      <p:pic>
        <p:nvPicPr>
          <p:cNvPr id="11268" name="Picture 6" descr="thuphap Li Long Co">
            <a:extLst>
              <a:ext uri="{FF2B5EF4-FFF2-40B4-BE49-F238E27FC236}">
                <a16:creationId xmlns:a16="http://schemas.microsoft.com/office/drawing/2014/main" id="{25699AAE-3716-DB3D-E757-3CE72E6C3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3924300" cy="45720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Trích đoạn lời mở đầu của tác phẩm">
            <a:extLst>
              <a:ext uri="{FF2B5EF4-FFF2-40B4-BE49-F238E27FC236}">
                <a16:creationId xmlns:a16="http://schemas.microsoft.com/office/drawing/2014/main" id="{2667C51C-DBB3-C293-9429-8CA9A559C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368426"/>
            <a:ext cx="3819525"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000">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circle(in)">
                                      <p:cBhvr>
                                        <p:cTn id="12"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an">
            <a:extLst>
              <a:ext uri="{FF2B5EF4-FFF2-40B4-BE49-F238E27FC236}">
                <a16:creationId xmlns:a16="http://schemas.microsoft.com/office/drawing/2014/main" id="{08FAE447-CDE6-021A-423F-9CD038877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44958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2" name="Text Box 6">
            <a:extLst>
              <a:ext uri="{FF2B5EF4-FFF2-40B4-BE49-F238E27FC236}">
                <a16:creationId xmlns:a16="http://schemas.microsoft.com/office/drawing/2014/main" id="{B6D641B0-89B2-0FFF-5577-33F45F770798}"/>
              </a:ext>
            </a:extLst>
          </p:cNvPr>
          <p:cNvSpPr txBox="1">
            <a:spLocks noChangeArrowheads="1"/>
          </p:cNvSpPr>
          <p:nvPr/>
        </p:nvSpPr>
        <p:spPr bwMode="auto">
          <a:xfrm>
            <a:off x="3279775" y="2884489"/>
            <a:ext cx="15890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800" b="1">
                <a:solidFill>
                  <a:srgbClr val="FF0000"/>
                </a:solidFill>
                <a:cs typeface="Times New Roman" panose="02020603050405020304" pitchFamily="18" charset="0"/>
              </a:rPr>
              <a:t>Chữ Cần</a:t>
            </a:r>
          </a:p>
        </p:txBody>
      </p:sp>
      <p:pic>
        <p:nvPicPr>
          <p:cNvPr id="14343" name="Picture 7" descr="Dao">
            <a:extLst>
              <a:ext uri="{FF2B5EF4-FFF2-40B4-BE49-F238E27FC236}">
                <a16:creationId xmlns:a16="http://schemas.microsoft.com/office/drawing/2014/main" id="{F636DEE3-2CD8-EED4-31C1-A1196BF02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8600"/>
            <a:ext cx="39624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4" name="Text Box 8">
            <a:extLst>
              <a:ext uri="{FF2B5EF4-FFF2-40B4-BE49-F238E27FC236}">
                <a16:creationId xmlns:a16="http://schemas.microsoft.com/office/drawing/2014/main" id="{C9438DE9-7C6C-D11B-21A9-BFC29BAE31BC}"/>
              </a:ext>
            </a:extLst>
          </p:cNvPr>
          <p:cNvSpPr txBox="1">
            <a:spLocks noChangeArrowheads="1"/>
          </p:cNvSpPr>
          <p:nvPr/>
        </p:nvSpPr>
        <p:spPr bwMode="auto">
          <a:xfrm>
            <a:off x="7927976" y="2819401"/>
            <a:ext cx="15668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800" b="1">
                <a:solidFill>
                  <a:srgbClr val="FF0000"/>
                </a:solidFill>
                <a:cs typeface="Times New Roman" panose="02020603050405020304" pitchFamily="18" charset="0"/>
              </a:rPr>
              <a:t>Chữ Đạo</a:t>
            </a:r>
          </a:p>
        </p:txBody>
      </p:sp>
      <p:pic>
        <p:nvPicPr>
          <p:cNvPr id="14345" name="Picture 9" descr="Loc">
            <a:extLst>
              <a:ext uri="{FF2B5EF4-FFF2-40B4-BE49-F238E27FC236}">
                <a16:creationId xmlns:a16="http://schemas.microsoft.com/office/drawing/2014/main" id="{77D7F149-6777-F91A-6DB3-DDE200FFB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92500"/>
            <a:ext cx="3962400" cy="2744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46" name="Picture 10" descr="GetPhoto">
            <a:extLst>
              <a:ext uri="{FF2B5EF4-FFF2-40B4-BE49-F238E27FC236}">
                <a16:creationId xmlns:a16="http://schemas.microsoft.com/office/drawing/2014/main" id="{DAA7A375-06A0-DBE6-7008-228439F9A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492500"/>
            <a:ext cx="4267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7" name="Text Box 11">
            <a:extLst>
              <a:ext uri="{FF2B5EF4-FFF2-40B4-BE49-F238E27FC236}">
                <a16:creationId xmlns:a16="http://schemas.microsoft.com/office/drawing/2014/main" id="{098B7852-C510-5111-C996-B084BDFEB934}"/>
              </a:ext>
            </a:extLst>
          </p:cNvPr>
          <p:cNvSpPr txBox="1">
            <a:spLocks noChangeArrowheads="1"/>
          </p:cNvSpPr>
          <p:nvPr/>
        </p:nvSpPr>
        <p:spPr bwMode="auto">
          <a:xfrm>
            <a:off x="3287713" y="6237289"/>
            <a:ext cx="16621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800" b="1">
                <a:solidFill>
                  <a:srgbClr val="FF0000"/>
                </a:solidFill>
                <a:cs typeface="Times New Roman" panose="02020603050405020304" pitchFamily="18" charset="0"/>
              </a:rPr>
              <a:t>Chữ Tâm</a:t>
            </a:r>
          </a:p>
        </p:txBody>
      </p:sp>
      <p:sp>
        <p:nvSpPr>
          <p:cNvPr id="14348" name="Text Box 12">
            <a:extLst>
              <a:ext uri="{FF2B5EF4-FFF2-40B4-BE49-F238E27FC236}">
                <a16:creationId xmlns:a16="http://schemas.microsoft.com/office/drawing/2014/main" id="{0D33AD5C-D821-0C76-1B07-E015C3C3F4E1}"/>
              </a:ext>
            </a:extLst>
          </p:cNvPr>
          <p:cNvSpPr txBox="1">
            <a:spLocks noChangeArrowheads="1"/>
          </p:cNvSpPr>
          <p:nvPr/>
        </p:nvSpPr>
        <p:spPr bwMode="auto">
          <a:xfrm>
            <a:off x="8061326" y="6237289"/>
            <a:ext cx="15271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2800" b="1">
                <a:solidFill>
                  <a:srgbClr val="FF0000"/>
                </a:solidFill>
                <a:cs typeface="Times New Roman" panose="02020603050405020304" pitchFamily="18" charset="0"/>
              </a:rPr>
              <a:t>Chữ Lộc</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ircle(in)">
                                      <p:cBhvr>
                                        <p:cTn id="7" dur="20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wipe(dow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wipe(down)">
                                      <p:cBhvr>
                                        <p:cTn id="17" dur="500"/>
                                        <p:tgtEl>
                                          <p:spTgt spid="14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wipe(down)">
                                      <p:cBhvr>
                                        <p:cTn id="22" dur="500"/>
                                        <p:tgtEl>
                                          <p:spTgt spid="143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circle(in)">
                                      <p:cBhvr>
                                        <p:cTn id="27" dur="2000"/>
                                        <p:tgtEl>
                                          <p:spTgt spid="143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347"/>
                                        </p:tgtEl>
                                        <p:attrNameLst>
                                          <p:attrName>style.visibility</p:attrName>
                                        </p:attrNameLst>
                                      </p:cBhvr>
                                      <p:to>
                                        <p:strVal val="visible"/>
                                      </p:to>
                                    </p:set>
                                    <p:animEffect transition="in" filter="wipe(down)">
                                      <p:cBhvr>
                                        <p:cTn id="32" dur="500"/>
                                        <p:tgtEl>
                                          <p:spTgt spid="143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345"/>
                                        </p:tgtEl>
                                        <p:attrNameLst>
                                          <p:attrName>style.visibility</p:attrName>
                                        </p:attrNameLst>
                                      </p:cBhvr>
                                      <p:to>
                                        <p:strVal val="visible"/>
                                      </p:to>
                                    </p:set>
                                    <p:animEffect transition="in" filter="wipe(down)">
                                      <p:cBhvr>
                                        <p:cTn id="37" dur="500"/>
                                        <p:tgtEl>
                                          <p:spTgt spid="143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348"/>
                                        </p:tgtEl>
                                        <p:attrNameLst>
                                          <p:attrName>style.visibility</p:attrName>
                                        </p:attrNameLst>
                                      </p:cBhvr>
                                      <p:to>
                                        <p:strVal val="visible"/>
                                      </p:to>
                                    </p:set>
                                    <p:animEffect transition="in" filter="wipe(down)">
                                      <p:cBhvr>
                                        <p:cTn id="42"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4" grpId="0" animBg="1"/>
      <p:bldP spid="14347" grpId="0" animBg="1"/>
      <p:bldP spid="143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52400"/>
            <a:ext cx="10566400" cy="64770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315" name="WordArt 5"/>
          <p:cNvSpPr>
            <a:spLocks noChangeArrowheads="1" noChangeShapeType="1" noTextEdit="1"/>
          </p:cNvSpPr>
          <p:nvPr/>
        </p:nvSpPr>
        <p:spPr bwMode="auto">
          <a:xfrm rot="-317864">
            <a:off x="0" y="2209800"/>
            <a:ext cx="1117600" cy="175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BỘ</a:t>
            </a:r>
          </a:p>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TỨ</a:t>
            </a:r>
          </a:p>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BÌNH</a:t>
            </a:r>
          </a:p>
        </p:txBody>
      </p:sp>
    </p:spTree>
    <p:extLst>
      <p:ext uri="{BB962C8B-B14F-4D97-AF65-F5344CB8AC3E}">
        <p14:creationId xmlns:p14="http://schemas.microsoft.com/office/powerpoint/2010/main" val="701996238"/>
      </p:ext>
    </p:extLst>
  </p:cSld>
  <p:clrMapOvr>
    <a:masterClrMapping/>
  </p:clrMapOvr>
  <p:transition advClick="0" advTm="4000">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trung d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759200" cy="65532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5" descr="dfhgh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228600"/>
            <a:ext cx="3454400" cy="6477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ncode_imageresizer_container_3" descr="122831695795_yume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064000" cy="3048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ncode_imageresizer_container_10" descr="http://vnthuquan.net/diendan/thumb.aspx/600_6464/510CA4FAE4E048BBAC09396DB23DEC6B.jp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064000" cy="3429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6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1000"/>
                                        <p:tgtEl>
                                          <p:spTgt spid="15364"/>
                                        </p:tgtEl>
                                      </p:cBhvr>
                                    </p:animEffect>
                                  </p:childTnLst>
                                </p:cTn>
                              </p:par>
                            </p:childTnLst>
                          </p:cTn>
                        </p:par>
                        <p:par>
                          <p:cTn id="8" fill="hold" nodeType="afterGroup">
                            <p:stCondLst>
                              <p:cond delay="1000"/>
                            </p:stCondLst>
                            <p:childTnLst>
                              <p:par>
                                <p:cTn id="9" presetID="29" presetClass="entr" presetSubtype="0" fill="hold" nodeType="after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p:cTn id="11" dur="2000" fill="hold"/>
                                        <p:tgtEl>
                                          <p:spTgt spid="15366"/>
                                        </p:tgtEl>
                                        <p:attrNameLst>
                                          <p:attrName>ppt_x</p:attrName>
                                        </p:attrNameLst>
                                      </p:cBhvr>
                                      <p:tavLst>
                                        <p:tav tm="0">
                                          <p:val>
                                            <p:strVal val="#ppt_x-.2"/>
                                          </p:val>
                                        </p:tav>
                                        <p:tav tm="100000">
                                          <p:val>
                                            <p:strVal val="#ppt_x"/>
                                          </p:val>
                                        </p:tav>
                                      </p:tavLst>
                                    </p:anim>
                                    <p:anim calcmode="lin" valueType="num">
                                      <p:cBhvr>
                                        <p:cTn id="12" dur="2000" fill="hold"/>
                                        <p:tgtEl>
                                          <p:spTgt spid="15366"/>
                                        </p:tgtEl>
                                        <p:attrNameLst>
                                          <p:attrName>ppt_y</p:attrName>
                                        </p:attrNameLst>
                                      </p:cBhvr>
                                      <p:tavLst>
                                        <p:tav tm="0">
                                          <p:val>
                                            <p:strVal val="#ppt_y"/>
                                          </p:val>
                                        </p:tav>
                                        <p:tav tm="100000">
                                          <p:val>
                                            <p:strVal val="#ppt_y"/>
                                          </p:val>
                                        </p:tav>
                                      </p:tavLst>
                                    </p:anim>
                                    <p:animEffect transition="in" filter="wipe(right)" prLst="gradientSize: 0.1">
                                      <p:cBhvr>
                                        <p:cTn id="13" dur="2000"/>
                                        <p:tgtEl>
                                          <p:spTgt spid="15366"/>
                                        </p:tgtEl>
                                      </p:cBhvr>
                                    </p:animEffect>
                                  </p:childTnLst>
                                </p:cTn>
                              </p:par>
                            </p:childTnLst>
                          </p:cTn>
                        </p:par>
                        <p:par>
                          <p:cTn id="14" fill="hold" nodeType="afterGroup">
                            <p:stCondLst>
                              <p:cond delay="3000"/>
                            </p:stCondLst>
                            <p:childTnLst>
                              <p:par>
                                <p:cTn id="15" presetID="16" presetClass="entr" presetSubtype="42" fill="hold" nodeType="after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barn(outHorizontal)">
                                      <p:cBhvr>
                                        <p:cTn id="17" dur="1000"/>
                                        <p:tgtEl>
                                          <p:spTgt spid="15365"/>
                                        </p:tgtEl>
                                      </p:cBhvr>
                                    </p:animEffect>
                                  </p:childTnLst>
                                </p:cTn>
                              </p:par>
                            </p:childTnLst>
                          </p:cTn>
                        </p:par>
                        <p:par>
                          <p:cTn id="18" fill="hold" nodeType="afterGroup">
                            <p:stCondLst>
                              <p:cond delay="4000"/>
                            </p:stCondLst>
                            <p:childTnLst>
                              <p:par>
                                <p:cTn id="19" presetID="20" presetClass="entr" presetSubtype="0" fill="hold" nodeType="after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wedge">
                                      <p:cBhvr>
                                        <p:cTn id="21" dur="2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8FD40D-EDEE-DC4F-C25C-BCAC681538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9885" y="1461155"/>
            <a:ext cx="7795967" cy="42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a:extLst>
              <a:ext uri="{FF2B5EF4-FFF2-40B4-BE49-F238E27FC236}">
                <a16:creationId xmlns:a16="http://schemas.microsoft.com/office/drawing/2014/main" id="{D8FEF9F8-2E39-999D-7D60-F96386F1DF4B}"/>
              </a:ext>
            </a:extLst>
          </p:cNvPr>
          <p:cNvSpPr txBox="1"/>
          <p:nvPr/>
        </p:nvSpPr>
        <p:spPr>
          <a:xfrm>
            <a:off x="4750160" y="5893266"/>
            <a:ext cx="269168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DANH THẦN CAO BÁ QUÁT</a:t>
            </a:r>
          </a:p>
        </p:txBody>
      </p:sp>
    </p:spTree>
    <p:extLst>
      <p:ext uri="{BB962C8B-B14F-4D97-AF65-F5344CB8AC3E}">
        <p14:creationId xmlns:p14="http://schemas.microsoft.com/office/powerpoint/2010/main" val="4168465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t="8093" b="5215"/>
          <a:stretch/>
        </p:blipFill>
        <p:spPr>
          <a:xfrm>
            <a:off x="3165232" y="1523999"/>
            <a:ext cx="6564922" cy="3794125"/>
          </a:xfrm>
          <a:prstGeom prst="ellipse">
            <a:avLst/>
          </a:prstGeom>
          <a:ln>
            <a:noFill/>
          </a:ln>
          <a:effectLst>
            <a:softEdge rad="112500"/>
          </a:effectLst>
        </p:spPr>
      </p:pic>
    </p:spTree>
    <p:extLst>
      <p:ext uri="{BB962C8B-B14F-4D97-AF65-F5344CB8AC3E}">
        <p14:creationId xmlns:p14="http://schemas.microsoft.com/office/powerpoint/2010/main" val="23133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65D23A-1B40-4668-A1B2-C6E181F59D8E}"/>
              </a:ext>
            </a:extLst>
          </p:cNvPr>
          <p:cNvSpPr>
            <a:spLocks noGrp="1"/>
          </p:cNvSpPr>
          <p:nvPr>
            <p:ph type="title"/>
          </p:nvPr>
        </p:nvSpPr>
        <p:spPr>
          <a:xfrm>
            <a:off x="451319" y="394362"/>
            <a:ext cx="4560584" cy="1128068"/>
          </a:xfrm>
        </p:spPr>
        <p:txBody>
          <a:bodyPr anchor="ctr">
            <a:normAutofit/>
          </a:bodyPr>
          <a:lstStyle/>
          <a:p>
            <a:pPr algn="ctr"/>
            <a:r>
              <a:rPr lang="en-US" sz="3700" b="1" dirty="0"/>
              <a:t>KHÁI QUÁT NỘI DUNG BÀI HỌC:</a:t>
            </a:r>
          </a:p>
        </p:txBody>
      </p:sp>
      <p:sp>
        <p:nvSpPr>
          <p:cNvPr id="3" name="Chỗ dành sẵn cho Nội dung 2">
            <a:extLst>
              <a:ext uri="{FF2B5EF4-FFF2-40B4-BE49-F238E27FC236}">
                <a16:creationId xmlns:a16="http://schemas.microsoft.com/office/drawing/2014/main" id="{3DA85343-EE24-4679-8413-E0CE7843C773}"/>
              </a:ext>
            </a:extLst>
          </p:cNvPr>
          <p:cNvSpPr>
            <a:spLocks noGrp="1"/>
          </p:cNvSpPr>
          <p:nvPr>
            <p:ph idx="1"/>
          </p:nvPr>
        </p:nvSpPr>
        <p:spPr>
          <a:xfrm>
            <a:off x="663756" y="1732289"/>
            <a:ext cx="5526468" cy="5125711"/>
          </a:xfrm>
        </p:spPr>
        <p:txBody>
          <a:bodyPr anchor="ctr">
            <a:normAutofit fontScale="92500"/>
          </a:bodyPr>
          <a:lstStyle/>
          <a:p>
            <a:pPr marL="0" marR="0" lvl="0" indent="0">
              <a:spcBef>
                <a:spcPts val="0"/>
              </a:spcBef>
              <a:spcAft>
                <a:spcPts val="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I.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latin typeface="Times New Roman" panose="02020603050405020304" pitchFamily="18" charset="0"/>
                <a:ea typeface="Calibri" panose="020F0502020204030204" pitchFamily="34" charset="0"/>
                <a:cs typeface="Times New Roman" panose="02020603050405020304" pitchFamily="18" charset="0"/>
              </a:rPr>
              <a:t>chung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Tuân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AutoNum type="alphaLcPeriod"/>
            </a:pP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Vang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thời</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tù</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II.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Đọc-hiểu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vi-VN" b="1" dirty="0">
                <a:latin typeface="Times New Roman" panose="02020603050405020304" pitchFamily="18" charset="0"/>
                <a:ea typeface="Calibri" panose="020F0502020204030204" pitchFamily="34" charset="0"/>
                <a:cs typeface="Times New Roman" panose="02020603050405020304" pitchFamily="18" charset="0"/>
              </a:rPr>
              <a:t>Đọc và tìm hiểu tình huống truyện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vi-VN" b="1" dirty="0">
                <a:latin typeface="Times New Roman" panose="02020603050405020304" pitchFamily="18" charset="0"/>
                <a:ea typeface="Calibri" panose="020F0502020204030204" pitchFamily="34" charset="0"/>
                <a:cs typeface="Times New Roman" panose="02020603050405020304" pitchFamily="18" charset="0"/>
              </a:rPr>
              <a:t>Tìm hiểu đoạn 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III.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vi-VN"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vi-VN" b="1" dirty="0">
                <a:latin typeface="Times New Roman" panose="02020603050405020304" pitchFamily="18" charset="0"/>
                <a:ea typeface="Calibri" panose="020F0502020204030204" pitchFamily="34" charset="0"/>
                <a:cs typeface="Times New Roman" panose="02020603050405020304" pitchFamily="18" charset="0"/>
              </a:rPr>
              <a:t>IV. Luyện tập:</a:t>
            </a:r>
          </a:p>
          <a:p>
            <a:pPr marL="0" marR="0" lvl="0" indent="0">
              <a:spcBef>
                <a:spcPts val="0"/>
              </a:spcBef>
              <a:spcAft>
                <a:spcPts val="800"/>
              </a:spcAft>
              <a:buNone/>
            </a:pPr>
            <a:r>
              <a:rPr lang="vi-VN" b="1" dirty="0">
                <a:effectLst/>
                <a:latin typeface="Times New Roman" panose="02020603050405020304" pitchFamily="18" charset="0"/>
                <a:ea typeface="Calibri" panose="020F0502020204030204" pitchFamily="34" charset="0"/>
                <a:cs typeface="Times New Roman" panose="02020603050405020304" pitchFamily="18" charset="0"/>
              </a:rPr>
              <a:t>V. Vận dụng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Hình ảnh 4" descr="Ảnh có chứa bàn, đang ngồi, thực phẩm, giấy&#10;&#10;Mô tả được tạo tự động">
            <a:extLst>
              <a:ext uri="{FF2B5EF4-FFF2-40B4-BE49-F238E27FC236}">
                <a16:creationId xmlns:a16="http://schemas.microsoft.com/office/drawing/2014/main" id="{C0122F91-293E-4142-B1BB-A24E751DF25C}"/>
              </a:ext>
            </a:extLst>
          </p:cNvPr>
          <p:cNvPicPr>
            <a:picLocks noChangeAspect="1"/>
          </p:cNvPicPr>
          <p:nvPr/>
        </p:nvPicPr>
        <p:blipFill rotWithShape="1">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4642" r="20884" b="-1"/>
          <a:stretch/>
        </p:blipFill>
        <p:spPr>
          <a:xfrm>
            <a:off x="5977788" y="799352"/>
            <a:ext cx="5425410" cy="5259296"/>
          </a:xfrm>
          <a:prstGeom prst="rect">
            <a:avLst/>
          </a:prstGeom>
        </p:spPr>
      </p:pic>
    </p:spTree>
    <p:extLst>
      <p:ext uri="{BB962C8B-B14F-4D97-AF65-F5344CB8AC3E}">
        <p14:creationId xmlns:p14="http://schemas.microsoft.com/office/powerpoint/2010/main" val="170721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Effect transition="in" filter="fade">
                                      <p:cBhvr>
                                        <p:cTn id="84" dur="1000"/>
                                        <p:tgtEl>
                                          <p:spTgt spid="3">
                                            <p:txEl>
                                              <p:pRg st="10" end="10"/>
                                            </p:txEl>
                                          </p:spTgt>
                                        </p:tgtEl>
                                      </p:cBhvr>
                                    </p:animEffect>
                                    <p:anim calcmode="lin" valueType="num">
                                      <p:cBhvr>
                                        <p:cTn id="8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Effect transition="in" filter="fade">
                                      <p:cBhvr>
                                        <p:cTn id="91" dur="1000"/>
                                        <p:tgtEl>
                                          <p:spTgt spid="3">
                                            <p:txEl>
                                              <p:pRg st="11" end="11"/>
                                            </p:txEl>
                                          </p:spTgt>
                                        </p:tgtEl>
                                      </p:cBhvr>
                                    </p:animEffect>
                                    <p:anim calcmode="lin" valueType="num">
                                      <p:cBhvr>
                                        <p:cTn id="9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1000"/>
                                        <p:tgtEl>
                                          <p:spTgt spid="3">
                                            <p:txEl>
                                              <p:pRg st="12" end="12"/>
                                            </p:txEl>
                                          </p:spTgt>
                                        </p:tgtEl>
                                      </p:cBhvr>
                                    </p:animEffect>
                                    <p:anim calcmode="lin" valueType="num">
                                      <p:cBhvr>
                                        <p:cTn id="9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1000"/>
                                        <p:tgtEl>
                                          <p:spTgt spid="5"/>
                                        </p:tgtEl>
                                      </p:cBhvr>
                                    </p:animEffect>
                                    <p:anim calcmode="lin" valueType="num">
                                      <p:cBhvr>
                                        <p:cTn id="104" dur="1000" fill="hold"/>
                                        <p:tgtEl>
                                          <p:spTgt spid="5"/>
                                        </p:tgtEl>
                                        <p:attrNameLst>
                                          <p:attrName>ppt_x</p:attrName>
                                        </p:attrNameLst>
                                      </p:cBhvr>
                                      <p:tavLst>
                                        <p:tav tm="0">
                                          <p:val>
                                            <p:strVal val="#ppt_x"/>
                                          </p:val>
                                        </p:tav>
                                        <p:tav tm="100000">
                                          <p:val>
                                            <p:strVal val="#ppt_x"/>
                                          </p:val>
                                        </p:tav>
                                      </p:tavLst>
                                    </p:anim>
                                    <p:anim calcmode="lin" valueType="num">
                                      <p:cBhvr>
                                        <p:cTn id="10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oa, cây, cỏ, cây cúc&#10;&#10;Mô tả được tạo tự động">
            <a:extLst>
              <a:ext uri="{FF2B5EF4-FFF2-40B4-BE49-F238E27FC236}">
                <a16:creationId xmlns:a16="http://schemas.microsoft.com/office/drawing/2014/main" id="{F45FDB78-6B31-49F5-BFC9-F0A93E53C415}"/>
              </a:ext>
            </a:extLst>
          </p:cNvPr>
          <p:cNvPicPr>
            <a:picLocks noChangeAspect="1"/>
          </p:cNvPicPr>
          <p:nvPr/>
        </p:nvPicPr>
        <p:blipFill rotWithShape="1">
          <a:blip r:embed="rId2">
            <a:extLst>
              <a:ext uri="{28A0092B-C50C-407E-A947-70E740481C1C}">
                <a14:useLocalDpi xmlns:a14="http://schemas.microsoft.com/office/drawing/2010/main" val="0"/>
              </a:ext>
            </a:extLst>
          </a:blip>
          <a:srcRect t="26982" b="12035"/>
          <a:stretch/>
        </p:blipFill>
        <p:spPr>
          <a:xfrm>
            <a:off x="-2" y="10"/>
            <a:ext cx="12192002" cy="4461036"/>
          </a:xfrm>
          <a:prstGeom prst="rect">
            <a:avLst/>
          </a:prstGeom>
        </p:spPr>
      </p:pic>
      <p:sp>
        <p:nvSpPr>
          <p:cNvPr id="2" name="Tiêu đề 1">
            <a:extLst>
              <a:ext uri="{FF2B5EF4-FFF2-40B4-BE49-F238E27FC236}">
                <a16:creationId xmlns:a16="http://schemas.microsoft.com/office/drawing/2014/main" id="{074C6E35-19DD-47E0-B47E-297204BBA966}"/>
              </a:ext>
            </a:extLst>
          </p:cNvPr>
          <p:cNvSpPr>
            <a:spLocks noGrp="1"/>
          </p:cNvSpPr>
          <p:nvPr>
            <p:ph type="title"/>
          </p:nvPr>
        </p:nvSpPr>
        <p:spPr>
          <a:xfrm>
            <a:off x="1383807" y="4611271"/>
            <a:ext cx="9436593" cy="1171556"/>
          </a:xfrm>
        </p:spPr>
        <p:txBody>
          <a:bodyPr vert="horz" lIns="0" tIns="0" rIns="0" bIns="0" rtlCol="0" anchor="b">
            <a:normAutofit/>
          </a:bodyPr>
          <a:lstStyle/>
          <a:p>
            <a:pPr>
              <a:lnSpc>
                <a:spcPct val="90000"/>
              </a:lnSpc>
            </a:pPr>
            <a:r>
              <a:rPr lang="vi-VN" sz="2800" b="1" spc="750" dirty="0">
                <a:solidFill>
                  <a:schemeClr val="bg1"/>
                </a:solidFill>
              </a:rPr>
              <a:t>TTT</a:t>
            </a:r>
            <a:endParaRPr lang="en-US" sz="2800" b="1" spc="750" dirty="0">
              <a:solidFill>
                <a:schemeClr val="bg1"/>
              </a:solidFill>
            </a:endParaRPr>
          </a:p>
        </p:txBody>
      </p:sp>
      <p:pic>
        <p:nvPicPr>
          <p:cNvPr id="3" name="Picture 2" descr="D:\ISS\mon hoc\Văn\Lop 12\V_12_VHVN_09_CoLan_ChuNguoiTuTu_Phan 1.pptx\links\BIA SACH.png">
            <a:extLst>
              <a:ext uri="{FF2B5EF4-FFF2-40B4-BE49-F238E27FC236}">
                <a16:creationId xmlns:a16="http://schemas.microsoft.com/office/drawing/2014/main" id="{6024EDF0-928C-BFB1-6DFB-5C366FA15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160" y="2486627"/>
            <a:ext cx="5897880" cy="437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8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57EF8BC-3660-7AE2-EE75-370E4BCF32A8}"/>
              </a:ext>
            </a:extLst>
          </p:cNvPr>
          <p:cNvPicPr>
            <a:picLocks noChangeAspect="1"/>
          </p:cNvPicPr>
          <p:nvPr/>
        </p:nvPicPr>
        <p:blipFill rotWithShape="1">
          <a:blip r:embed="rId2">
            <a:extLst>
              <a:ext uri="{28A0092B-C50C-407E-A947-70E740481C1C}">
                <a14:useLocalDpi xmlns:a14="http://schemas.microsoft.com/office/drawing/2010/main" val="0"/>
              </a:ext>
            </a:extLst>
          </a:blip>
          <a:srcRect r="-1" b="8351"/>
          <a:stretch/>
        </p:blipFill>
        <p:spPr>
          <a:xfrm>
            <a:off x="4152377" y="-21228"/>
            <a:ext cx="4070725" cy="5273097"/>
          </a:xfrm>
          <a:prstGeom prst="rect">
            <a:avLst/>
          </a:prstGeom>
        </p:spPr>
      </p:pic>
      <p:pic>
        <p:nvPicPr>
          <p:cNvPr id="10" name="Hình ảnh 9">
            <a:extLst>
              <a:ext uri="{FF2B5EF4-FFF2-40B4-BE49-F238E27FC236}">
                <a16:creationId xmlns:a16="http://schemas.microsoft.com/office/drawing/2014/main" id="{CD476C42-9560-E0E6-D16B-F59C1F05DB51}"/>
              </a:ext>
            </a:extLst>
          </p:cNvPr>
          <p:cNvPicPr>
            <a:picLocks noChangeAspect="1"/>
          </p:cNvPicPr>
          <p:nvPr/>
        </p:nvPicPr>
        <p:blipFill rotWithShape="1">
          <a:blip r:embed="rId3">
            <a:extLst>
              <a:ext uri="{28A0092B-C50C-407E-A947-70E740481C1C}">
                <a14:useLocalDpi xmlns:a14="http://schemas.microsoft.com/office/drawing/2010/main" val="0"/>
              </a:ext>
            </a:extLst>
          </a:blip>
          <a:srcRect r="1" b="8675"/>
          <a:stretch/>
        </p:blipFill>
        <p:spPr>
          <a:xfrm>
            <a:off x="33664" y="-21229"/>
            <a:ext cx="4085050" cy="5273097"/>
          </a:xfrm>
          <a:prstGeom prst="rect">
            <a:avLst/>
          </a:prstGeom>
        </p:spPr>
      </p:pic>
      <p:pic>
        <p:nvPicPr>
          <p:cNvPr id="6" name="Hình ảnh 5">
            <a:extLst>
              <a:ext uri="{FF2B5EF4-FFF2-40B4-BE49-F238E27FC236}">
                <a16:creationId xmlns:a16="http://schemas.microsoft.com/office/drawing/2014/main" id="{0EE3127C-D9AC-CF45-0704-23BEA1599F1D}"/>
              </a:ext>
            </a:extLst>
          </p:cNvPr>
          <p:cNvPicPr>
            <a:picLocks noChangeAspect="1"/>
          </p:cNvPicPr>
          <p:nvPr/>
        </p:nvPicPr>
        <p:blipFill rotWithShape="1">
          <a:blip r:embed="rId4">
            <a:extLst>
              <a:ext uri="{28A0092B-C50C-407E-A947-70E740481C1C}">
                <a14:useLocalDpi xmlns:a14="http://schemas.microsoft.com/office/drawing/2010/main" val="0"/>
              </a:ext>
            </a:extLst>
          </a:blip>
          <a:srcRect t="518" r="1" b="8157"/>
          <a:stretch/>
        </p:blipFill>
        <p:spPr>
          <a:xfrm>
            <a:off x="8117673" y="10"/>
            <a:ext cx="4085050" cy="5273097"/>
          </a:xfrm>
          <a:prstGeom prst="rect">
            <a:avLst/>
          </a:prstGeom>
        </p:spPr>
      </p:pic>
      <p:sp>
        <p:nvSpPr>
          <p:cNvPr id="4" name="Hộp Văn bản 3">
            <a:extLst>
              <a:ext uri="{FF2B5EF4-FFF2-40B4-BE49-F238E27FC236}">
                <a16:creationId xmlns:a16="http://schemas.microsoft.com/office/drawing/2014/main" id="{B555F9B5-CCB6-D2A8-2CC7-F4C126577FFA}"/>
              </a:ext>
            </a:extLst>
          </p:cNvPr>
          <p:cNvSpPr txBox="1"/>
          <p:nvPr/>
        </p:nvSpPr>
        <p:spPr>
          <a:xfrm>
            <a:off x="748489" y="5520059"/>
            <a:ext cx="7161622" cy="1110744"/>
          </a:xfrm>
          <a:prstGeom prst="rect">
            <a:avLst/>
          </a:prstGeom>
        </p:spPr>
        <p:txBody>
          <a:bodyPr vert="horz" lIns="0" tIns="0" rIns="0" bIns="0" rtlCol="0" anchor="ctr">
            <a:normAutofit/>
          </a:bodyPr>
          <a:lstStyle/>
          <a:p>
            <a:pPr>
              <a:spcBef>
                <a:spcPct val="0"/>
              </a:spcBef>
              <a:spcAft>
                <a:spcPts val="600"/>
              </a:spcAft>
            </a:pPr>
            <a:r>
              <a:rPr lang="en-US" sz="3200" b="1" cap="all" spc="750" dirty="0">
                <a:solidFill>
                  <a:schemeClr val="bg1"/>
                </a:solidFill>
                <a:latin typeface="+mj-lt"/>
                <a:ea typeface="+mj-ea"/>
                <a:cs typeface="+mj-cs"/>
              </a:rPr>
              <a:t>HỌC SINH HOÀN THÀNH PHIẾU HỌC TẬP</a:t>
            </a:r>
          </a:p>
        </p:txBody>
      </p:sp>
    </p:spTree>
    <p:extLst>
      <p:ext uri="{BB962C8B-B14F-4D97-AF65-F5344CB8AC3E}">
        <p14:creationId xmlns:p14="http://schemas.microsoft.com/office/powerpoint/2010/main" val="1099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cây, ngoài trời, người, người đàn ông&#10;&#10;Mô tả được tạo với mức tin cậy rất cao">
            <a:extLst>
              <a:ext uri="{FF2B5EF4-FFF2-40B4-BE49-F238E27FC236}">
                <a16:creationId xmlns:a16="http://schemas.microsoft.com/office/drawing/2014/main" id="{9ADE99DA-6B71-49F8-9CE5-B33A4095CC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4047" b="-1"/>
          <a:stretch/>
        </p:blipFill>
        <p:spPr>
          <a:xfrm>
            <a:off x="6826928" y="355107"/>
            <a:ext cx="5198543" cy="5859261"/>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3" name="Hộp Văn bản 2">
            <a:extLst>
              <a:ext uri="{FF2B5EF4-FFF2-40B4-BE49-F238E27FC236}">
                <a16:creationId xmlns:a16="http://schemas.microsoft.com/office/drawing/2014/main" id="{F53775A6-EE06-45C0-9F80-1F1D247B8C78}"/>
              </a:ext>
            </a:extLst>
          </p:cNvPr>
          <p:cNvSpPr txBox="1"/>
          <p:nvPr/>
        </p:nvSpPr>
        <p:spPr>
          <a:xfrm>
            <a:off x="-1447" y="-35207"/>
            <a:ext cx="7498080" cy="2241960"/>
          </a:xfrm>
          <a:prstGeom prst="rect">
            <a:avLst/>
          </a:prstGeom>
          <a:noFill/>
        </p:spPr>
        <p:txBody>
          <a:bodyPr wrap="square" rtlCol="0">
            <a:spAutoFit/>
          </a:bodyPr>
          <a:lstStyle/>
          <a:p>
            <a:pPr>
              <a:lnSpc>
                <a:spcPct val="150000"/>
              </a:lnSpc>
            </a:pPr>
            <a:r>
              <a:rPr lang="en-BZ" sz="2400" b="1" dirty="0" err="1">
                <a:solidFill>
                  <a:srgbClr val="FF0000"/>
                </a:solidFill>
                <a:latin typeface="Times New Roman" panose="02020603050405020304" pitchFamily="18" charset="0"/>
                <a:cs typeface="Times New Roman" panose="02020603050405020304" pitchFamily="18" charset="0"/>
              </a:rPr>
              <a:t>I.Tìm</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hiểu</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tiểu</a:t>
            </a:r>
            <a:r>
              <a:rPr lang="en-BZ" sz="2400" b="1" dirty="0">
                <a:solidFill>
                  <a:srgbClr val="FF0000"/>
                </a:solidFill>
                <a:latin typeface="Times New Roman" panose="02020603050405020304" pitchFamily="18" charset="0"/>
                <a:cs typeface="Times New Roman" panose="02020603050405020304" pitchFamily="18" charset="0"/>
              </a:rPr>
              <a:t> </a:t>
            </a:r>
            <a:r>
              <a:rPr lang="en-BZ" sz="2400" b="1" dirty="0" err="1">
                <a:solidFill>
                  <a:srgbClr val="FF0000"/>
                </a:solidFill>
                <a:latin typeface="Times New Roman" panose="02020603050405020304" pitchFamily="18" charset="0"/>
                <a:cs typeface="Times New Roman" panose="02020603050405020304" pitchFamily="18" charset="0"/>
              </a:rPr>
              <a:t>dẫn</a:t>
            </a:r>
            <a:endParaRPr lang="en-BZ" sz="2400" b="1" dirty="0">
              <a:solidFill>
                <a:srgbClr val="FF000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BZ" altLang="en-US" sz="2400" b="1" dirty="0" err="1">
                <a:solidFill>
                  <a:srgbClr val="FF0000"/>
                </a:solidFill>
                <a:latin typeface="Times New Roman" panose="02020603050405020304" pitchFamily="18" charset="0"/>
                <a:ea typeface="+mj-ea"/>
                <a:cs typeface="Times New Roman" panose="02020603050405020304" pitchFamily="18" charset="0"/>
              </a:rPr>
              <a:t>Tác</a:t>
            </a:r>
            <a:r>
              <a:rPr lang="en-BZ" altLang="en-US" sz="2400" b="1" dirty="0">
                <a:solidFill>
                  <a:srgbClr val="FF0000"/>
                </a:solidFill>
                <a:latin typeface="Times New Roman" panose="02020603050405020304" pitchFamily="18" charset="0"/>
                <a:ea typeface="+mj-ea"/>
                <a:cs typeface="Times New Roman" panose="02020603050405020304" pitchFamily="18" charset="0"/>
              </a:rPr>
              <a:t> </a:t>
            </a:r>
            <a:r>
              <a:rPr lang="en-BZ" altLang="en-US" sz="2400" b="1" dirty="0" err="1">
                <a:solidFill>
                  <a:srgbClr val="FF0000"/>
                </a:solidFill>
                <a:latin typeface="Times New Roman" panose="02020603050405020304" pitchFamily="18" charset="0"/>
                <a:ea typeface="+mj-ea"/>
                <a:cs typeface="Times New Roman" panose="02020603050405020304" pitchFamily="18" charset="0"/>
              </a:rPr>
              <a:t>giả</a:t>
            </a:r>
            <a:r>
              <a:rPr lang="en-BZ" altLang="en-US" sz="2400" b="1" dirty="0">
                <a:solidFill>
                  <a:srgbClr val="FF0000"/>
                </a:solidFill>
                <a:latin typeface="Times New Roman" panose="02020603050405020304" pitchFamily="18" charset="0"/>
                <a:ea typeface="+mj-ea"/>
                <a:cs typeface="Times New Roman" panose="02020603050405020304" pitchFamily="18" charset="0"/>
              </a:rPr>
              <a:t> </a:t>
            </a:r>
          </a:p>
          <a:p>
            <a:pPr>
              <a:lnSpc>
                <a:spcPct val="150000"/>
              </a:lnSpc>
            </a:pPr>
            <a:r>
              <a:rPr lang="en-BZ" altLang="en-US" sz="2400" b="1" dirty="0" err="1">
                <a:latin typeface="Times New Roman" panose="02020603050405020304" pitchFamily="18" charset="0"/>
                <a:ea typeface="+mj-ea"/>
                <a:cs typeface="Times New Roman" panose="02020603050405020304" pitchFamily="18" charset="0"/>
              </a:rPr>
              <a:t>Nhà</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văn</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Nguyễn</a:t>
            </a:r>
            <a:r>
              <a:rPr lang="en-BZ" altLang="en-US" sz="2400" b="1" dirty="0">
                <a:latin typeface="Times New Roman" panose="02020603050405020304" pitchFamily="18" charset="0"/>
                <a:ea typeface="+mj-ea"/>
                <a:cs typeface="Times New Roman" panose="02020603050405020304" pitchFamily="18" charset="0"/>
              </a:rPr>
              <a:t> </a:t>
            </a:r>
            <a:r>
              <a:rPr lang="en-BZ" altLang="en-US" sz="2400" b="1" dirty="0" err="1">
                <a:latin typeface="Times New Roman" panose="02020603050405020304" pitchFamily="18" charset="0"/>
                <a:ea typeface="+mj-ea"/>
                <a:cs typeface="Times New Roman" panose="02020603050405020304" pitchFamily="18" charset="0"/>
              </a:rPr>
              <a:t>Tuân</a:t>
            </a:r>
            <a:r>
              <a:rPr lang="en-BZ" altLang="en-US" sz="2400" b="1" dirty="0">
                <a:latin typeface="Times New Roman" panose="02020603050405020304" pitchFamily="18" charset="0"/>
                <a:ea typeface="+mj-ea"/>
                <a:cs typeface="Times New Roman" panose="02020603050405020304" pitchFamily="18" charset="0"/>
              </a:rPr>
              <a:t> ( 1910-1987)</a:t>
            </a:r>
          </a:p>
          <a:p>
            <a:pPr>
              <a:lnSpc>
                <a:spcPct val="150000"/>
              </a:lnSpc>
            </a:pP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Tiểu</a:t>
            </a: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sử</a:t>
            </a:r>
            <a:r>
              <a:rPr lang="en-US" altLang="en-US" sz="2400" b="1" i="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endParaRPr lang="en-BZ"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Chỗ dành sẵn cho Nội dung 2">
            <a:extLst>
              <a:ext uri="{FF2B5EF4-FFF2-40B4-BE49-F238E27FC236}">
                <a16:creationId xmlns:a16="http://schemas.microsoft.com/office/drawing/2014/main" id="{6F2E7BE6-A0D4-4816-99F1-A1AF99002522}"/>
              </a:ext>
            </a:extLst>
          </p:cNvPr>
          <p:cNvSpPr txBox="1">
            <a:spLocks/>
          </p:cNvSpPr>
          <p:nvPr/>
        </p:nvSpPr>
        <p:spPr>
          <a:xfrm>
            <a:off x="-1447" y="2216120"/>
            <a:ext cx="8863961" cy="2435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Tx/>
              <a:buChar char="-"/>
            </a:pP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Quê</a:t>
            </a: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hương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Nội</a:t>
            </a:r>
            <a:endParaRPr lang="en-US" altLang="en-US" sz="2400" b="1" dirty="0">
              <a:latin typeface="Times New Roman" panose="02020603050405020304" pitchFamily="18" charset="0"/>
              <a:cs typeface="Times New Roman" panose="02020603050405020304" pitchFamily="18" charset="0"/>
            </a:endParaRPr>
          </a:p>
          <a:p>
            <a:pPr algn="just">
              <a:lnSpc>
                <a:spcPct val="150000"/>
              </a:lnSpc>
              <a:buFontTx/>
              <a:buChar char="-"/>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Gia </a:t>
            </a:r>
            <a:r>
              <a:rPr lang="en-US" altLang="en-US" sz="2400" b="1" dirty="0" err="1">
                <a:solidFill>
                  <a:schemeClr val="accent6">
                    <a:lumMod val="50000"/>
                  </a:schemeClr>
                </a:solidFill>
                <a:latin typeface="Times New Roman" panose="02020603050405020304" pitchFamily="18" charset="0"/>
                <a:cs typeface="Times New Roman" panose="02020603050405020304" pitchFamily="18" charset="0"/>
              </a:rPr>
              <a:t>đình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50000"/>
              </a:lnSpc>
              <a:buNone/>
            </a:pP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r>
              <a:rPr lang="en-US" sz="2400" b="1" dirty="0">
                <a:latin typeface="Times New Roman" panose="02020603050405020304" pitchFamily="18" charset="0"/>
                <a:cs typeface="Times New Roman" panose="02020603050405020304" pitchFamily="18" charset="0"/>
              </a:rPr>
              <a:t>.</a:t>
            </a:r>
          </a:p>
          <a:p>
            <a:pPr marL="0" indent="0">
              <a:lnSpc>
                <a:spcPct val="150000"/>
              </a:lnSpc>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bác</a:t>
            </a:r>
            <a:endParaRPr lang="en-US" sz="2400" b="1"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836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heel(1)">
                                      <p:cBhvr>
                                        <p:cTn id="13" dur="75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heel(1)">
                                      <p:cBhvr>
                                        <p:cTn id="18" dur="75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heel(1)">
                                      <p:cBhvr>
                                        <p:cTn id="23" dur="75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wheel(1)">
                                      <p:cBhvr>
                                        <p:cTn id="28" dur="75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heel(1)">
                                      <p:cBhvr>
                                        <p:cTn id="33" dur="75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wheel(1)">
                                      <p:cBhvr>
                                        <p:cTn id="38" dur="75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3019</Words>
  <Application>Microsoft Office PowerPoint</Application>
  <PresentationFormat>Widescreen</PresentationFormat>
  <Paragraphs>341</Paragraphs>
  <Slides>50</Slides>
  <Notes>9</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50</vt:i4>
      </vt:variant>
    </vt:vector>
  </HeadingPairs>
  <TitlesOfParts>
    <vt:vector size="66" baseType="lpstr">
      <vt:lpstr>#9Slide03 Ample</vt:lpstr>
      <vt:lpstr>#9Slide04 SFU Belle</vt:lpstr>
      <vt:lpstr>Arial</vt:lpstr>
      <vt:lpstr>Calibri</vt:lpstr>
      <vt:lpstr>Calibri Light</vt:lpstr>
      <vt:lpstr>Cambria</vt:lpstr>
      <vt:lpstr>Roboto</vt:lpstr>
      <vt:lpstr>SFU Honeymoon</vt:lpstr>
      <vt:lpstr>Symbol</vt:lpstr>
      <vt:lpstr>Tahoma</vt:lpstr>
      <vt:lpstr>Times New Roman</vt:lpstr>
      <vt:lpstr>UTM Ong Do Gia</vt:lpstr>
      <vt:lpstr>VL Belleville19H FY Light</vt:lpstr>
      <vt:lpstr>Wingdings 3</vt:lpstr>
      <vt:lpstr>腾祥铁山楷书简</vt:lpstr>
      <vt:lpstr>Office Theme</vt:lpstr>
      <vt:lpstr>PowerPoint Presentation</vt:lpstr>
      <vt:lpstr>CHỮ NGƯỜI TỬ TÙ (Nguyễn Tuân)</vt:lpstr>
      <vt:lpstr>PowerPoint Presentation</vt:lpstr>
      <vt:lpstr>PowerPoint Presentation</vt:lpstr>
      <vt:lpstr>PowerPoint Presentation</vt:lpstr>
      <vt:lpstr>KHÁI QUÁT NỘI DUNG BÀI HỌC:</vt:lpstr>
      <vt:lpstr>TTT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VĂN BẢN 1. ĐỌC VÀ TÌM HIỂU TÌNH HUỐNG TRUYỆN </vt:lpstr>
      <vt:lpstr>PowerPoint Presentation</vt:lpstr>
      <vt:lpstr>PowerPoint Presentation</vt:lpstr>
      <vt:lpstr>PowerPoint Presentation</vt:lpstr>
      <vt:lpstr>PowerPoint Presentation</vt:lpstr>
      <vt:lpstr>PowerPoint Presentation</vt:lpstr>
      <vt:lpstr>II. ĐỌC- HIỂU VĂN BẢN 1.  TÌNH HUỐNG TRUYỆN: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đối Tết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phamhavanql@gmail.com</dc:creator>
  <cp:lastModifiedBy>Administrator</cp:lastModifiedBy>
  <cp:revision>25</cp:revision>
  <dcterms:created xsi:type="dcterms:W3CDTF">2024-10-20T02:07:33Z</dcterms:created>
  <dcterms:modified xsi:type="dcterms:W3CDTF">2025-04-01T02:05:57Z</dcterms:modified>
</cp:coreProperties>
</file>