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4"/>
  </p:notesMasterIdLst>
  <p:sldIdLst>
    <p:sldId id="296" r:id="rId2"/>
    <p:sldId id="271" r:id="rId3"/>
    <p:sldId id="286" r:id="rId4"/>
    <p:sldId id="281" r:id="rId5"/>
    <p:sldId id="284" r:id="rId6"/>
    <p:sldId id="293" r:id="rId7"/>
    <p:sldId id="261" r:id="rId8"/>
    <p:sldId id="294" r:id="rId9"/>
    <p:sldId id="295" r:id="rId10"/>
    <p:sldId id="288" r:id="rId11"/>
    <p:sldId id="287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D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>
        <p:scale>
          <a:sx n="78" d="100"/>
          <a:sy n="78" d="100"/>
        </p:scale>
        <p:origin x="-348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6B846-98C5-4356-8696-C14F1E493491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29DE4-8D6C-47DA-8A0A-0DCB07484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7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6A8AD-F3E6-47DE-B783-16C0EDA737F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0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76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2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51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8028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51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86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15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25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1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9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3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50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0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8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44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9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6717C85-7A1A-4493-9D6F-D91FC91E63A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B5D4E2A-8974-4C94-B374-DEDF21D2B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8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61DBA93-6373-92C7-878A-568FA6AC9B50}"/>
              </a:ext>
            </a:extLst>
          </p:cNvPr>
          <p:cNvSpPr txBox="1"/>
          <p:nvPr/>
        </p:nvSpPr>
        <p:spPr>
          <a:xfrm>
            <a:off x="1905000" y="365721"/>
            <a:ext cx="88483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vi-VN" sz="20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vi-VN" sz="2000" b="1" dirty="0" smtClean="0">
                <a:solidFill>
                  <a:prstClr val="black"/>
                </a:solidFill>
                <a:latin typeface="Times New Roman"/>
              </a:rPr>
              <a:t>GIÁO </a:t>
            </a:r>
            <a:r>
              <a:rPr lang="vi-VN" sz="2000" b="1" dirty="0">
                <a:solidFill>
                  <a:prstClr val="black"/>
                </a:solidFill>
                <a:latin typeface="Times New Roman"/>
              </a:rPr>
              <a:t>DỤC VÀ ĐÀO TẠO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HUYỆN</a:t>
            </a:r>
            <a:r>
              <a:rPr lang="vi-VN" sz="2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GIAO </a:t>
            </a:r>
            <a:r>
              <a:rPr lang="en-US" sz="2000" b="1" dirty="0" smtClean="0">
                <a:solidFill>
                  <a:prstClr val="black"/>
                </a:solidFill>
                <a:latin typeface="Times New Roman"/>
              </a:rPr>
              <a:t>THUỶ</a:t>
            </a:r>
            <a:endParaRPr lang="vi-VN" sz="2000" b="1" dirty="0">
              <a:solidFill>
                <a:prstClr val="black"/>
              </a:solidFill>
              <a:latin typeface="Times New Roman"/>
            </a:endParaRPr>
          </a:p>
          <a:p>
            <a:pPr algn="ctr" defTabSz="914309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GIAO YẾN</a:t>
            </a:r>
          </a:p>
          <a:p>
            <a:pPr algn="ctr" defTabSz="914309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E050F12-3292-8FA3-E1AF-373D38E5FDA2}"/>
              </a:ext>
            </a:extLst>
          </p:cNvPr>
          <p:cNvSpPr txBox="1"/>
          <p:nvPr/>
        </p:nvSpPr>
        <p:spPr>
          <a:xfrm>
            <a:off x="285751" y="1854968"/>
            <a:ext cx="11320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09"/>
            <a:r>
              <a:rPr lang="vi-VN" sz="2800" b="1" dirty="0" smtClean="0">
                <a:solidFill>
                  <a:srgbClr val="FF0000"/>
                </a:solidFill>
                <a:latin typeface="Times New Roman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</a:rPr>
              <a:t> 2</a:t>
            </a:r>
            <a:r>
              <a:rPr lang="vi-VN" sz="3200" b="1" dirty="0" smtClean="0">
                <a:solidFill>
                  <a:srgbClr val="FF0000"/>
                </a:solidFill>
                <a:latin typeface="Times New Roman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</a:rPr>
              <a:t>NỘI QUY  TRƯỜNG, LỚP TÔI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09">
              <a:lnSpc>
                <a:spcPct val="150000"/>
              </a:lnSpc>
            </a:pPr>
            <a:endParaRPr lang="en-US" sz="2400" dirty="0" smtClean="0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33125" y="1146918"/>
            <a:ext cx="2819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7-Point Star 8"/>
          <p:cNvSpPr/>
          <p:nvPr/>
        </p:nvSpPr>
        <p:spPr>
          <a:xfrm>
            <a:off x="285749" y="556241"/>
            <a:ext cx="2152651" cy="1501163"/>
          </a:xfrm>
          <a:prstGeom prst="star7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050F12-3292-8FA3-E1AF-373D38E5FDA2}"/>
              </a:ext>
            </a:extLst>
          </p:cNvPr>
          <p:cNvSpPr txBox="1"/>
          <p:nvPr/>
        </p:nvSpPr>
        <p:spPr>
          <a:xfrm>
            <a:off x="1007435" y="4243722"/>
            <a:ext cx="11082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09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09"/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09">
              <a:lnSpc>
                <a:spcPct val="150000"/>
              </a:lnSpc>
            </a:pPr>
            <a:endParaRPr lang="en-US" sz="2400" dirty="0" smtClean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9377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10137" r="3952" b="8000"/>
          <a:stretch/>
        </p:blipFill>
        <p:spPr>
          <a:xfrm>
            <a:off x="1789611" y="757646"/>
            <a:ext cx="9339943" cy="6100354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2534193" y="52250"/>
            <a:ext cx="7850777" cy="809897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QUY TRƯỜNG, LỚP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979714" y="1593669"/>
            <a:ext cx="9927771" cy="4362994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trường học trước tiên nền nếp</a:t>
            </a:r>
          </a:p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bạn bè, lễ phép, chăm ngoan</a:t>
            </a:r>
          </a:p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vui vẻ, chơi an toàn</a:t>
            </a:r>
          </a:p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ra trường lớp xếp hang thẳng ngay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67" y="299999"/>
            <a:ext cx="6702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6789" y="2008852"/>
            <a:ext cx="5525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20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5" r="5762" b="9616"/>
          <a:stretch/>
        </p:blipFill>
        <p:spPr>
          <a:xfrm>
            <a:off x="1088572" y="0"/>
            <a:ext cx="10223862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0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4"/>
          <a:stretch/>
        </p:blipFill>
        <p:spPr>
          <a:xfrm>
            <a:off x="757645" y="0"/>
            <a:ext cx="10737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8" y="182880"/>
            <a:ext cx="10959736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82" y="-56286"/>
            <a:ext cx="4123809" cy="3914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505" y="3143714"/>
            <a:ext cx="3923809" cy="3714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9" y="3858000"/>
            <a:ext cx="4638095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2364377" y="1685109"/>
            <a:ext cx="7850777" cy="237744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QUY TRƯỜNG, LỚP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15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0752"/>
          <a:stretch/>
        </p:blipFill>
        <p:spPr>
          <a:xfrm>
            <a:off x="7519354" y="116863"/>
            <a:ext cx="3216671" cy="3209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4840" r="64079" b="-1"/>
          <a:stretch/>
        </p:blipFill>
        <p:spPr>
          <a:xfrm>
            <a:off x="954237" y="3326655"/>
            <a:ext cx="3509787" cy="3309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501" t="54840" r="30653" b="-1"/>
          <a:stretch/>
        </p:blipFill>
        <p:spPr>
          <a:xfrm>
            <a:off x="4464024" y="3326655"/>
            <a:ext cx="3307113" cy="3309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9435" r="56110" b="49896"/>
          <a:stretch/>
        </p:blipFill>
        <p:spPr>
          <a:xfrm>
            <a:off x="954237" y="100211"/>
            <a:ext cx="3500845" cy="3226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7" t="9435" r="29156" b="49896"/>
          <a:stretch/>
        </p:blipFill>
        <p:spPr>
          <a:xfrm>
            <a:off x="4397330" y="106783"/>
            <a:ext cx="3122024" cy="3226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49042"/>
          <a:stretch/>
        </p:blipFill>
        <p:spPr>
          <a:xfrm>
            <a:off x="7767016" y="3326656"/>
            <a:ext cx="2969009" cy="33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SLIDE_ID_2" val="{5935DA68-248D-4E0C-B796-460D1988B380}"/>
  <p:tag name="GENSWF_ADVANCE_TIME" val="16.185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262</TotalTime>
  <Words>95</Words>
  <Application>Microsoft Office PowerPoint</Application>
  <PresentationFormat>Custom</PresentationFormat>
  <Paragraphs>16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WIN10</dc:creator>
  <cp:lastModifiedBy>Admin</cp:lastModifiedBy>
  <cp:revision>37</cp:revision>
  <dcterms:created xsi:type="dcterms:W3CDTF">2020-09-01T08:35:41Z</dcterms:created>
  <dcterms:modified xsi:type="dcterms:W3CDTF">2023-06-25T03:34:21Z</dcterms:modified>
</cp:coreProperties>
</file>