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0" r:id="rId2"/>
    <p:sldId id="283" r:id="rId3"/>
    <p:sldId id="289" r:id="rId4"/>
    <p:sldId id="284" r:id="rId5"/>
    <p:sldId id="285" r:id="rId6"/>
    <p:sldId id="275" r:id="rId7"/>
    <p:sldId id="286" r:id="rId8"/>
    <p:sldId id="287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CAB9F-1BC4-4567-BEC2-59AF0B4C5706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B3E5B-D891-4807-9140-1E8F11B98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6A8AD-F3E6-47DE-B783-16C0EDA737F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0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1DBA93-6373-92C7-878A-568FA6AC9B50}"/>
              </a:ext>
            </a:extLst>
          </p:cNvPr>
          <p:cNvSpPr txBox="1"/>
          <p:nvPr/>
        </p:nvSpPr>
        <p:spPr>
          <a:xfrm>
            <a:off x="1428750" y="365721"/>
            <a:ext cx="71056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GIÁO </a:t>
            </a: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DỤC VÀ ĐÀO TẠO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HUYỆN GIAO THUỶ</a:t>
            </a:r>
            <a:endParaRPr lang="vi-VN" sz="2000" b="1" dirty="0">
              <a:solidFill>
                <a:prstClr val="black"/>
              </a:solidFill>
              <a:latin typeface="Times New Roman"/>
            </a:endParaRPr>
          </a:p>
          <a:p>
            <a:pPr algn="ctr" defTabSz="914309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GIAO YẾN</a:t>
            </a:r>
          </a:p>
          <a:p>
            <a:pPr algn="ctr" defTabSz="914309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050F12-3292-8FA3-E1AF-373D38E5FDA2}"/>
              </a:ext>
            </a:extLst>
          </p:cNvPr>
          <p:cNvSpPr txBox="1"/>
          <p:nvPr/>
        </p:nvSpPr>
        <p:spPr>
          <a:xfrm>
            <a:off x="900113" y="1854968"/>
            <a:ext cx="740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914309"/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66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CÁC SỐ TRÒN CHỤC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5700" y="1110342"/>
            <a:ext cx="21145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050F12-3292-8FA3-E1AF-373D38E5FDA2}"/>
              </a:ext>
            </a:extLst>
          </p:cNvPr>
          <p:cNvSpPr txBox="1"/>
          <p:nvPr/>
        </p:nvSpPr>
        <p:spPr>
          <a:xfrm>
            <a:off x="685800" y="4243722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09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09"/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09">
              <a:lnSpc>
                <a:spcPct val="150000"/>
              </a:lnSpc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214312" y="556240"/>
            <a:ext cx="1614488" cy="1501163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595666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91" y="76200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VNI-Avo" pitchFamily="2" charset="0"/>
              </a:rPr>
              <a:t>Khôûi</a:t>
            </a:r>
            <a:r>
              <a:rPr lang="en-US" sz="3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VNI-Avo" pitchFamily="2" charset="0"/>
              </a:rPr>
              <a:t>ñoäng</a:t>
            </a:r>
            <a:endParaRPr lang="en-US" sz="3600" dirty="0">
              <a:solidFill>
                <a:schemeClr val="tx1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4181475"/>
            <a:ext cx="1704975" cy="2676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7883" y="207664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2 + 7 =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091" y="32770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10 -….= 4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4303" y="207556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9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002" y="326836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433" y="207556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2923" y="20938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…..+ 4= 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23" y="327705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8 &gt;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3920" y="327705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50094" y="2093861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9 &lt;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9025" y="2070473"/>
            <a:ext cx="94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4439" y="3277050"/>
            <a:ext cx="215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5 &lt;....&lt; 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103" y="327705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77883" y="815195"/>
            <a:ext cx="749808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Troø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chôi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Hoûi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ñaùp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nhanh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Pictures\d745bd71e37e282071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30851" y="1531550"/>
            <a:ext cx="1920099" cy="34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99950" y="2848854"/>
            <a:ext cx="1920100" cy="7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>
            <a:off x="5790926" y="3246047"/>
            <a:ext cx="66239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04950" y="4463143"/>
            <a:ext cx="3848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VNI-Avo" pitchFamily="2" charset="0"/>
            </a:endParaRPr>
          </a:p>
          <a:p>
            <a:r>
              <a:rPr lang="en-US" sz="3200" dirty="0" smtClean="0">
                <a:latin typeface="VNI-Avo" pitchFamily="2" charset="0"/>
              </a:rPr>
              <a:t>10 </a:t>
            </a:r>
            <a:r>
              <a:rPr lang="en-US" sz="3200" dirty="0" err="1" smtClean="0">
                <a:latin typeface="VNI-Avo" pitchFamily="2" charset="0"/>
              </a:rPr>
              <a:t>que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tính</a:t>
            </a:r>
            <a:r>
              <a:rPr lang="en-US" sz="3200" dirty="0" smtClean="0">
                <a:latin typeface="VNI-Avo" pitchFamily="2" charset="0"/>
              </a:rPr>
              <a:t>      	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31892" y="518160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VNI-Avo" pitchFamily="2" charset="0"/>
            </a:endParaRPr>
          </a:p>
          <a:p>
            <a:r>
              <a:rPr lang="en-US" sz="3200" dirty="0" smtClean="0">
                <a:latin typeface="VNI-Avo" pitchFamily="2" charset="0"/>
              </a:rPr>
              <a:t>10 </a:t>
            </a:r>
            <a:r>
              <a:rPr lang="en-US" sz="3200" dirty="0" err="1" smtClean="0">
                <a:latin typeface="VNI-Avo" pitchFamily="2" charset="0"/>
              </a:rPr>
              <a:t>ñôn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vò</a:t>
            </a:r>
            <a:r>
              <a:rPr lang="en-US" sz="3200" dirty="0" smtClean="0">
                <a:latin typeface="VNI-Avo" pitchFamily="2" charset="0"/>
              </a:rPr>
              <a:t>    	       = 1 </a:t>
            </a:r>
            <a:r>
              <a:rPr lang="en-US" sz="3200" dirty="0" err="1" smtClean="0">
                <a:latin typeface="VNI-Avo" pitchFamily="2" charset="0"/>
              </a:rPr>
              <a:t>chuïc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76401" y="4485509"/>
            <a:ext cx="339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1,  2,   3,  4,  5,  6,  7,  8,  9,  10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76401" y="4267200"/>
            <a:ext cx="3428997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714500" y="4485509"/>
            <a:ext cx="3429000" cy="281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2000" y="4766735"/>
            <a:ext cx="449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NI-Avo" pitchFamily="2" charset="0"/>
              </a:rPr>
              <a:t> </a:t>
            </a:r>
            <a:r>
              <a:rPr lang="en-US" dirty="0" smtClean="0">
                <a:latin typeface="VNI-Avo" pitchFamily="2" charset="0"/>
              </a:rPr>
              <a:t>       </a:t>
            </a:r>
            <a:r>
              <a:rPr lang="en-US" sz="3200" dirty="0" smtClean="0">
                <a:latin typeface="VNI-Avo" pitchFamily="2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1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chuïc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que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tính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60467" y="5867400"/>
            <a:ext cx="8043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VNI-Avo" pitchFamily="2" charset="0"/>
            </a:endParaRPr>
          </a:p>
          <a:p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hay:</a:t>
            </a:r>
            <a:r>
              <a:rPr lang="en-US" sz="3200" dirty="0" smtClean="0">
                <a:latin typeface="VNI-Avo" pitchFamily="2" charset="0"/>
              </a:rPr>
              <a:t> 1chuïc	       = 10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7" grpId="0"/>
      <p:bldP spid="51" grpId="0"/>
      <p:bldP spid="54" grpId="0" animBg="1"/>
      <p:bldP spid="5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ảng gỗ học sinh tiểu học 34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ảng đen/ Bảng trắng/ Bảng học sinh khổ A4 giảm chỉ còn 18,000 đ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trang trí đồ vật có dạng hình vuông và hình chữ nhật bai 32 pp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4920" y="1752600"/>
            <a:ext cx="704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14232"/>
              </p:ext>
            </p:extLst>
          </p:nvPr>
        </p:nvGraphicFramePr>
        <p:xfrm>
          <a:off x="1120240" y="483879"/>
          <a:ext cx="7711440" cy="4578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0988"/>
                <a:gridCol w="1153412"/>
                <a:gridCol w="1143000"/>
                <a:gridCol w="1844040"/>
              </a:tblGrid>
              <a:tr h="555172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 dirty="0">
                        <a:latin typeface="VNI-Avo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5566" y="509080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2907" y="1051709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98922" y="1051710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8481" y="1581504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17559" y="1581505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9144" y="1578861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6603" y="2081816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22618" y="2081817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2506" y="2081816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8521" y="2081817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6967" y="2574637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46748" y="2571919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5658" y="2601192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17359" y="2574639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32962" y="3091370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1098" y="3084372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0842" y="3091927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78556" y="3101715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0249" y="3091372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2895" y="3101716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9064" y="3581982"/>
            <a:ext cx="529795" cy="43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30682" y="3581979"/>
            <a:ext cx="529795" cy="43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1732" y="3631512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86501" y="3604555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6858" y="3592857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0255" y="3592858"/>
            <a:ext cx="529795" cy="43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5562" y="3581981"/>
            <a:ext cx="529795" cy="4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0787" y="4116120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5352" y="4098709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98722" y="4602374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7994" y="4602375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4347" y="4602375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3145" y="4602376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28237" y="4640331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8022" y="4592540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6435" y="4582960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2803" y="4590019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2246" y="4127448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77888" y="4089127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4692244" y="117564"/>
            <a:ext cx="1115644" cy="3475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Soá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chuïc</a:t>
            </a:r>
            <a:endParaRPr lang="en-US" b="1" dirty="0">
              <a:latin typeface="VNI-Avo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950888" y="106926"/>
            <a:ext cx="1854926" cy="34757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Vieát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soá</a:t>
            </a:r>
            <a:endParaRPr lang="en-US" b="1" dirty="0">
              <a:latin typeface="VNI-Avo" pitchFamily="2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807888" y="116022"/>
            <a:ext cx="1143000" cy="34757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Vieát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soá</a:t>
            </a:r>
            <a:endParaRPr lang="en-US" b="1" dirty="0">
              <a:latin typeface="VNI-Avo" pitchFamily="2" charset="0"/>
            </a:endParaRPr>
          </a:p>
        </p:txBody>
      </p:sp>
      <p:pic>
        <p:nvPicPr>
          <p:cNvPr id="72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78817" y="5246079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37299" y="5236067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1429" y="5206512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9382" y="5236066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2655" y="5236067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4612" y="5230262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8610" y="5236065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07022" y="5246079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/>
          <p:cNvCxnSpPr/>
          <p:nvPr/>
        </p:nvCxnSpPr>
        <p:spPr>
          <a:xfrm>
            <a:off x="5493082" y="5503984"/>
            <a:ext cx="51230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6865">
            <a:off x="7464983" y="4985952"/>
            <a:ext cx="735263" cy="108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732390" y="5862504"/>
            <a:ext cx="1443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NI-Avo" pitchFamily="2" charset="0"/>
              </a:rPr>
              <a:t>10 </a:t>
            </a:r>
            <a:r>
              <a:rPr lang="en-US" sz="2000" b="1" dirty="0" err="1" smtClean="0">
                <a:latin typeface="VNI-Avo" pitchFamily="2" charset="0"/>
              </a:rPr>
              <a:t>chuïc</a:t>
            </a:r>
            <a:r>
              <a:rPr lang="en-US" sz="2000" b="1" dirty="0" smtClean="0">
                <a:latin typeface="VNI-Avo" pitchFamily="2" charset="0"/>
              </a:rPr>
              <a:t> </a:t>
            </a:r>
            <a:endParaRPr lang="en-US" sz="2000" b="1" dirty="0">
              <a:latin typeface="VNI-Avo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20368" y="5862504"/>
            <a:ext cx="52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NI-Avo" pitchFamily="2" charset="0"/>
              </a:rPr>
              <a:t>=</a:t>
            </a:r>
            <a:endParaRPr lang="en-US" sz="2000" b="1" dirty="0">
              <a:latin typeface="VNI-Avo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68210" y="5862504"/>
            <a:ext cx="104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NI-Avo" pitchFamily="2" charset="0"/>
              </a:rPr>
              <a:t>1 </a:t>
            </a:r>
            <a:r>
              <a:rPr lang="en-US" sz="2000" b="1" dirty="0" err="1" smtClean="0">
                <a:latin typeface="VNI-Avo" pitchFamily="2" charset="0"/>
              </a:rPr>
              <a:t>traêm</a:t>
            </a:r>
            <a:r>
              <a:rPr lang="en-US" sz="2000" b="1" dirty="0" smtClean="0">
                <a:latin typeface="VNI-Avo" pitchFamily="2" charset="0"/>
              </a:rPr>
              <a:t> </a:t>
            </a:r>
            <a:endParaRPr lang="en-US" sz="2000" b="1" dirty="0">
              <a:latin typeface="VNI-Avo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35777" y="6242736"/>
            <a:ext cx="259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NI-Avo" pitchFamily="2" charset="0"/>
              </a:rPr>
              <a:t>1 </a:t>
            </a:r>
            <a:r>
              <a:rPr lang="en-US" sz="2000" b="1" dirty="0" err="1" smtClean="0">
                <a:solidFill>
                  <a:srgbClr val="FF0000"/>
                </a:solidFill>
                <a:latin typeface="VNI-Avo" pitchFamily="2" charset="0"/>
              </a:rPr>
              <a:t>traêm</a:t>
            </a:r>
            <a:r>
              <a:rPr lang="en-US" sz="2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000" b="1" dirty="0" err="1" smtClean="0">
                <a:latin typeface="VNI-Avo" pitchFamily="2" charset="0"/>
              </a:rPr>
              <a:t>vieát</a:t>
            </a:r>
            <a:r>
              <a:rPr lang="en-US" sz="2000" b="1" dirty="0" smtClean="0">
                <a:latin typeface="VNI-Avo" pitchFamily="2" charset="0"/>
              </a:rPr>
              <a:t> </a:t>
            </a:r>
            <a:r>
              <a:rPr lang="en-US" sz="2000" b="1" dirty="0" err="1" smtClean="0">
                <a:latin typeface="VNI-Avo" pitchFamily="2" charset="0"/>
              </a:rPr>
              <a:t>laø</a:t>
            </a:r>
            <a:r>
              <a:rPr lang="en-US" sz="2000" b="1" dirty="0" smtClean="0">
                <a:latin typeface="VNI-Avo" pitchFamily="2" charset="0"/>
              </a:rPr>
              <a:t>:  </a:t>
            </a:r>
            <a:r>
              <a:rPr lang="en-US" sz="2000" b="1" dirty="0" smtClean="0">
                <a:solidFill>
                  <a:srgbClr val="FF0000"/>
                </a:solidFill>
                <a:latin typeface="VNI-Avo" pitchFamily="2" charset="0"/>
              </a:rPr>
              <a:t>100</a:t>
            </a:r>
            <a:r>
              <a:rPr lang="en-US" sz="2000" b="1" dirty="0" smtClean="0">
                <a:latin typeface="VNI-Avo" pitchFamily="2" charset="0"/>
              </a:rPr>
              <a:t>ø</a:t>
            </a:r>
            <a:endParaRPr lang="en-US" sz="2000" b="1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5225" y="617538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NI-Avo" pitchFamily="2" charset="0"/>
              </a:rPr>
              <a:t>1 </a:t>
            </a:r>
            <a:r>
              <a:rPr lang="en-US" dirty="0" err="1">
                <a:latin typeface="VNI-Avo" pitchFamily="2" charset="0"/>
              </a:rPr>
              <a:t>chuïc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5224" y="1086456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2 </a:t>
            </a:r>
            <a:r>
              <a:rPr lang="en-US" dirty="0" err="1">
                <a:latin typeface="VNI-Avo" pitchFamily="2" charset="0"/>
              </a:rPr>
              <a:t>chuïc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692244" y="1613607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3 </a:t>
            </a:r>
            <a:r>
              <a:rPr lang="en-US" dirty="0" err="1">
                <a:latin typeface="VNI-Avo" pitchFamily="2" charset="0"/>
              </a:rPr>
              <a:t>chuïc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92244" y="2116562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4 </a:t>
            </a:r>
            <a:r>
              <a:rPr lang="en-US" dirty="0" err="1">
                <a:latin typeface="VNI-Avo" pitchFamily="2" charset="0"/>
              </a:rPr>
              <a:t>chuïc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685223" y="2609383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5 </a:t>
            </a:r>
            <a:r>
              <a:rPr lang="en-US" dirty="0" err="1">
                <a:latin typeface="VNI-Avo" pitchFamily="2" charset="0"/>
              </a:rPr>
              <a:t>chuïc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11434" y="3126119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6 </a:t>
            </a:r>
            <a:r>
              <a:rPr lang="en-US" dirty="0" err="1">
                <a:latin typeface="VNI-Avo" pitchFamily="2" charset="0"/>
              </a:rPr>
              <a:t>chuïc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692386" y="3616727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7 </a:t>
            </a:r>
            <a:r>
              <a:rPr lang="en-US" dirty="0" err="1">
                <a:latin typeface="VNI-Avo" pitchFamily="2" charset="0"/>
              </a:rPr>
              <a:t>chuïc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711434" y="4133453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8 </a:t>
            </a:r>
            <a:r>
              <a:rPr lang="en-US" dirty="0" err="1">
                <a:latin typeface="VNI-Avo" pitchFamily="2" charset="0"/>
              </a:rPr>
              <a:t>chuïc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670970" y="4632298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9 </a:t>
            </a:r>
            <a:r>
              <a:rPr lang="en-US" dirty="0" err="1">
                <a:latin typeface="VNI-Avo" pitchFamily="2" charset="0"/>
              </a:rPr>
              <a:t>chuïc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71262" y="1110354"/>
            <a:ext cx="152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VNI-Avo" pitchFamily="2" charset="0"/>
              </a:rPr>
              <a:t>hai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möôøi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80787" y="636892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VNI-Avo" pitchFamily="2" charset="0"/>
              </a:rPr>
              <a:t>möôøi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14067" y="1613607"/>
            <a:ext cx="163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VNI-Avo" pitchFamily="2" charset="0"/>
              </a:rPr>
              <a:t>ba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möôøi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80787" y="2121932"/>
            <a:ext cx="163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VNI-Avo" pitchFamily="2" charset="0"/>
              </a:rPr>
              <a:t>boán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möôøi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137981" y="2623500"/>
            <a:ext cx="152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naêm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möôøi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949080" y="3076378"/>
            <a:ext cx="188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saùu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möôøi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959240" y="3616727"/>
            <a:ext cx="188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baûy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möôøi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02949" y="4081963"/>
            <a:ext cx="17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VNI-Avo" pitchFamily="2" charset="0"/>
              </a:rPr>
              <a:t>taùm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möôøi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37981" y="4606659"/>
            <a:ext cx="163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chín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möôøi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59135" y="642383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10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864490" y="1086455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20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891404" y="1613607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30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9845" y="2116562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40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900929" y="2609383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50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8660" y="3126116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60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869845" y="3616727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70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853147" y="4123874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80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840085" y="4632298"/>
            <a:ext cx="11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NI-Avo" pitchFamily="2" charset="0"/>
              </a:rPr>
              <a:t>90</a:t>
            </a:r>
            <a:endParaRPr lang="en-US" dirty="0">
              <a:latin typeface="VNI-Avo" pitchFamily="2" charset="0"/>
            </a:endParaRPr>
          </a:p>
        </p:txBody>
      </p:sp>
      <p:pic>
        <p:nvPicPr>
          <p:cNvPr id="114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78556" y="2566314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37306" y="4098707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55496" y="4134351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0557" y="4111545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9506" y="4111773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5207" y="5212111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8832" y="5231635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7922" y="4601493"/>
            <a:ext cx="529795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7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86" grpId="0"/>
      <p:bldP spid="87" grpId="0"/>
      <p:bldP spid="7" grpId="0"/>
      <p:bldP spid="82" grpId="0"/>
      <p:bldP spid="84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93368"/>
              </p:ext>
            </p:extLst>
          </p:nvPr>
        </p:nvGraphicFramePr>
        <p:xfrm>
          <a:off x="1820725" y="972535"/>
          <a:ext cx="60960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VNI-Avo" pitchFamily="2" charset="0"/>
                        </a:rPr>
                        <a:t>1 </a:t>
                      </a:r>
                      <a:r>
                        <a:rPr lang="en-US" sz="2000" dirty="0" err="1" smtClean="0">
                          <a:latin typeface="VNI-Avo" pitchFamily="2" charset="0"/>
                        </a:rPr>
                        <a:t>chuïc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VNI-Avo" pitchFamily="2" charset="0"/>
                        </a:rPr>
                        <a:t>10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VNI-Avo" pitchFamily="2" charset="0"/>
                        </a:rPr>
                        <a:t>möôøi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VNI-Avo" pitchFamily="2" charset="0"/>
                        </a:rPr>
                        <a:t>2 </a:t>
                      </a:r>
                      <a:r>
                        <a:rPr lang="en-US" sz="2000" dirty="0" err="1" smtClean="0">
                          <a:latin typeface="VNI-Avo" pitchFamily="2" charset="0"/>
                        </a:rPr>
                        <a:t>chuïc</a:t>
                      </a:r>
                      <a:endParaRPr lang="en-US" sz="2000" dirty="0" smtClean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VNI-Avo" pitchFamily="2" charset="0"/>
                        </a:rPr>
                        <a:t>hai</a:t>
                      </a:r>
                      <a:r>
                        <a:rPr lang="en-US" sz="2000" dirty="0" smtClean="0">
                          <a:latin typeface="VNI-Avo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VNI-Avo" pitchFamily="2" charset="0"/>
                        </a:rPr>
                        <a:t>möôi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NI-Avo" pitchFamily="2" charset="0"/>
                        </a:rPr>
                        <a:t>3 </a:t>
                      </a:r>
                      <a:r>
                        <a:rPr lang="en-US" sz="1800" dirty="0" err="1" smtClean="0">
                          <a:latin typeface="VNI-Avo" pitchFamily="2" charset="0"/>
                        </a:rPr>
                        <a:t>chuïc</a:t>
                      </a:r>
                      <a:endParaRPr lang="en-US" sz="1800" dirty="0" smtClean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VNI-Avo" pitchFamily="2" charset="0"/>
                        </a:rPr>
                        <a:t>ba</a:t>
                      </a:r>
                      <a:r>
                        <a:rPr lang="en-US" sz="2000" dirty="0" smtClean="0">
                          <a:latin typeface="VNI-Avo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VNI-Avo" pitchFamily="2" charset="0"/>
                        </a:rPr>
                        <a:t>möôi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VNI-Avo" pitchFamily="2" charset="0"/>
                        </a:rPr>
                        <a:t>40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VNI-Avo" pitchFamily="2" charset="0"/>
                        </a:rPr>
                        <a:t>boán</a:t>
                      </a:r>
                      <a:r>
                        <a:rPr lang="en-US" sz="2000" baseline="0" dirty="0" smtClean="0">
                          <a:latin typeface="VNI-Avo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VNI-Avo" pitchFamily="2" charset="0"/>
                        </a:rPr>
                        <a:t>möôi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VNI-Avo" pitchFamily="2" charset="0"/>
                        </a:rPr>
                        <a:t>naêm</a:t>
                      </a:r>
                      <a:r>
                        <a:rPr lang="en-US" sz="2000" baseline="0" dirty="0" smtClean="0">
                          <a:latin typeface="VNI-Avo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VNI-Avo" pitchFamily="2" charset="0"/>
                        </a:rPr>
                        <a:t>möôi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NI-Avo" pitchFamily="2" charset="0"/>
                        </a:rPr>
                        <a:t>6 </a:t>
                      </a:r>
                      <a:r>
                        <a:rPr lang="en-US" sz="1800" dirty="0" err="1" smtClean="0">
                          <a:latin typeface="VNI-Avo" pitchFamily="2" charset="0"/>
                        </a:rPr>
                        <a:t>chuïc</a:t>
                      </a:r>
                      <a:endParaRPr lang="en-US" sz="1800" dirty="0" smtClean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NI-Avo" pitchFamily="2" charset="0"/>
                        </a:rPr>
                        <a:t>7 </a:t>
                      </a:r>
                      <a:r>
                        <a:rPr lang="en-US" sz="1800" dirty="0" err="1" smtClean="0">
                          <a:latin typeface="VNI-Avo" pitchFamily="2" charset="0"/>
                        </a:rPr>
                        <a:t>chuïc</a:t>
                      </a:r>
                      <a:endParaRPr lang="en-US" sz="1800" dirty="0" smtClean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VNI-Avo" pitchFamily="2" charset="0"/>
                        </a:rPr>
                        <a:t>80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VNI-Avo" pitchFamily="2" charset="0"/>
                        </a:rPr>
                        <a:t>chín</a:t>
                      </a:r>
                      <a:r>
                        <a:rPr lang="en-US" sz="2000" baseline="0" dirty="0" smtClean="0">
                          <a:latin typeface="VNI-Avo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VNI-Avo" pitchFamily="2" charset="0"/>
                        </a:rPr>
                        <a:t>möôi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NI-Avo" pitchFamily="2" charset="0"/>
                        </a:rPr>
                        <a:t>10 </a:t>
                      </a:r>
                      <a:r>
                        <a:rPr lang="en-US" sz="1800" dirty="0" err="1" smtClean="0">
                          <a:latin typeface="VNI-Avo" pitchFamily="2" charset="0"/>
                        </a:rPr>
                        <a:t>chuïc</a:t>
                      </a:r>
                      <a:endParaRPr lang="en-US" sz="1800" dirty="0" smtClean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VNI-Avo" pitchFamily="2" charset="0"/>
                        </a:rPr>
                        <a:t>moät</a:t>
                      </a:r>
                      <a:r>
                        <a:rPr lang="en-US" sz="2000" baseline="0" dirty="0" smtClean="0">
                          <a:latin typeface="VNI-Avo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VNI-Avo" pitchFamily="2" charset="0"/>
                        </a:rPr>
                        <a:t>traêm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791113" y="615437"/>
            <a:ext cx="2057402" cy="3475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Soá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chuïc</a:t>
            </a:r>
            <a:endParaRPr lang="en-US" b="1" dirty="0">
              <a:latin typeface="VNI-Avo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72079" y="631018"/>
            <a:ext cx="2040712" cy="34757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Ñoïc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soá</a:t>
            </a:r>
            <a:endParaRPr lang="en-US" b="1" dirty="0">
              <a:latin typeface="VNI-Av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56384" y="615437"/>
            <a:ext cx="2034208" cy="34757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Vieát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soá</a:t>
            </a:r>
            <a:endParaRPr lang="en-US" b="1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3671" y="152400"/>
            <a:ext cx="6208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NI-Avo" pitchFamily="2" charset="0"/>
              </a:rPr>
              <a:t>1. </a:t>
            </a:r>
            <a:r>
              <a:rPr lang="en-US" sz="2000" b="1" dirty="0" err="1" smtClean="0">
                <a:latin typeface="VNI-Avo" pitchFamily="2" charset="0"/>
              </a:rPr>
              <a:t>Tìm</a:t>
            </a:r>
            <a:r>
              <a:rPr lang="en-US" sz="2000" b="1" dirty="0" smtClean="0">
                <a:latin typeface="VNI-Avo" pitchFamily="2" charset="0"/>
              </a:rPr>
              <a:t> </a:t>
            </a:r>
            <a:r>
              <a:rPr lang="en-US" sz="2000" b="1" dirty="0" err="1" smtClean="0">
                <a:latin typeface="VNI-Avo" pitchFamily="2" charset="0"/>
              </a:rPr>
              <a:t>soá</a:t>
            </a:r>
            <a:r>
              <a:rPr lang="en-US" sz="2000" b="1" dirty="0" smtClean="0">
                <a:latin typeface="VNI-Avo" pitchFamily="2" charset="0"/>
              </a:rPr>
              <a:t> </a:t>
            </a:r>
            <a:r>
              <a:rPr lang="en-US" sz="2000" b="1" dirty="0" err="1" smtClean="0">
                <a:latin typeface="VNI-Avo" pitchFamily="2" charset="0"/>
              </a:rPr>
              <a:t>hoaëc</a:t>
            </a:r>
            <a:r>
              <a:rPr lang="en-US" sz="2000" b="1" dirty="0" smtClean="0">
                <a:latin typeface="VNI-Avo" pitchFamily="2" charset="0"/>
              </a:rPr>
              <a:t> </a:t>
            </a:r>
            <a:r>
              <a:rPr lang="en-US" sz="2000" b="1" dirty="0" err="1" smtClean="0">
                <a:latin typeface="VNI-Avo" pitchFamily="2" charset="0"/>
              </a:rPr>
              <a:t>chöõ</a:t>
            </a:r>
            <a:r>
              <a:rPr lang="en-US" sz="2000" b="1" dirty="0" smtClean="0">
                <a:latin typeface="VNI-Avo" pitchFamily="2" charset="0"/>
              </a:rPr>
              <a:t> </a:t>
            </a:r>
            <a:r>
              <a:rPr lang="en-US" sz="2000" b="1" dirty="0" err="1" smtClean="0">
                <a:latin typeface="VNI-Avo" pitchFamily="2" charset="0"/>
              </a:rPr>
              <a:t>thích</a:t>
            </a:r>
            <a:r>
              <a:rPr lang="en-US" sz="2000" b="1" dirty="0" smtClean="0">
                <a:latin typeface="VNI-Avo" pitchFamily="2" charset="0"/>
              </a:rPr>
              <a:t> </a:t>
            </a:r>
            <a:r>
              <a:rPr lang="en-US" sz="2000" b="1" dirty="0" err="1" smtClean="0">
                <a:latin typeface="VNI-Avo" pitchFamily="2" charset="0"/>
              </a:rPr>
              <a:t>hôïp</a:t>
            </a:r>
            <a:r>
              <a:rPr lang="en-US" sz="2000" b="1" dirty="0" smtClean="0">
                <a:latin typeface="VNI-Avo" pitchFamily="2" charset="0"/>
              </a:rPr>
              <a:t> </a:t>
            </a:r>
            <a:r>
              <a:rPr lang="en-US" sz="2000" b="1" dirty="0" err="1" smtClean="0">
                <a:latin typeface="VNI-Avo" pitchFamily="2" charset="0"/>
              </a:rPr>
              <a:t>thay</a:t>
            </a:r>
            <a:r>
              <a:rPr lang="en-US" sz="2000" b="1" dirty="0" smtClean="0">
                <a:latin typeface="VNI-Avo" pitchFamily="2" charset="0"/>
              </a:rPr>
              <a:t> </a:t>
            </a:r>
            <a:r>
              <a:rPr lang="en-US" sz="2000" b="1" dirty="0" err="1" smtClean="0">
                <a:latin typeface="VNI-Avo" pitchFamily="2" charset="0"/>
              </a:rPr>
              <a:t>cho</a:t>
            </a:r>
            <a:r>
              <a:rPr lang="en-US" sz="2000" b="1" dirty="0" smtClean="0">
                <a:latin typeface="VNI-Avo" pitchFamily="2" charset="0"/>
              </a:rPr>
              <a:t> </a:t>
            </a:r>
            <a:r>
              <a:rPr lang="en-US" sz="2000" b="1" dirty="0" err="1" smtClean="0">
                <a:latin typeface="VNI-Avo" pitchFamily="2" charset="0"/>
              </a:rPr>
              <a:t>daáu</a:t>
            </a:r>
            <a:r>
              <a:rPr lang="en-US" sz="2000" b="1" dirty="0">
                <a:latin typeface="VNI-Avo" pitchFamily="2" charset="0"/>
              </a:rPr>
              <a:t> </a:t>
            </a:r>
            <a:r>
              <a:rPr lang="en-US" sz="2000" b="1" dirty="0" smtClean="0">
                <a:latin typeface="VNI-Avo" pitchFamily="2" charset="0"/>
              </a:rPr>
              <a:t>? :</a:t>
            </a:r>
            <a:endParaRPr lang="en-US" sz="2000" b="1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4950" y="1600200"/>
            <a:ext cx="58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20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450" y="2133600"/>
            <a:ext cx="58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30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3719" y="3202663"/>
            <a:ext cx="58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50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3000" y="3743325"/>
            <a:ext cx="58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60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9675" y="4235024"/>
            <a:ext cx="58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VNI-Avo" pitchFamily="2" charset="0"/>
              </a:rPr>
              <a:t>7</a:t>
            </a:r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3975" y="5334000"/>
            <a:ext cx="58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VNI-Avo" pitchFamily="2" charset="0"/>
              </a:rPr>
              <a:t>9</a:t>
            </a:r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355" y="5924490"/>
            <a:ext cx="635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100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5284" y="3743325"/>
            <a:ext cx="1474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VNI-Avo" pitchFamily="2" charset="0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latin typeface="VNI-Avo" pitchFamily="2" charset="0"/>
              </a:rPr>
              <a:t>aùu</a:t>
            </a:r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NI-Avo" pitchFamily="2" charset="0"/>
              </a:rPr>
              <a:t>möôi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6709" y="4244489"/>
            <a:ext cx="1628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VNI-Avo" pitchFamily="2" charset="0"/>
              </a:rPr>
              <a:t>baûy</a:t>
            </a:r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NI-Avo" pitchFamily="2" charset="0"/>
              </a:rPr>
              <a:t>möôi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6709" y="477172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VNI-Avo" pitchFamily="2" charset="0"/>
              </a:rPr>
              <a:t>taùm</a:t>
            </a:r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NI-Avo" pitchFamily="2" charset="0"/>
              </a:rPr>
              <a:t>möôi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5334000"/>
            <a:ext cx="120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9</a:t>
            </a:r>
            <a:r>
              <a:rPr lang="en-US" sz="2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NI-Avo" pitchFamily="2" charset="0"/>
              </a:rPr>
              <a:t>chuïc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4752375"/>
            <a:ext cx="120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VNI-Avo" pitchFamily="2" charset="0"/>
              </a:rPr>
              <a:t>8</a:t>
            </a:r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NI-Avo" pitchFamily="2" charset="0"/>
              </a:rPr>
              <a:t>chuïc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199" y="3193138"/>
            <a:ext cx="120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5 </a:t>
            </a:r>
            <a:r>
              <a:rPr lang="en-US" sz="2000" dirty="0" err="1" smtClean="0">
                <a:solidFill>
                  <a:srgbClr val="FF0000"/>
                </a:solidFill>
                <a:latin typeface="VNI-Avo" pitchFamily="2" charset="0"/>
              </a:rPr>
              <a:t>chuïc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71725" y="2754928"/>
            <a:ext cx="120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4 </a:t>
            </a:r>
            <a:r>
              <a:rPr lang="en-US" sz="2000" dirty="0" err="1" smtClean="0">
                <a:solidFill>
                  <a:srgbClr val="FF0000"/>
                </a:solidFill>
                <a:latin typeface="VNI-Avo" pitchFamily="2" charset="0"/>
              </a:rPr>
              <a:t>chuïc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6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ảng gỗ học sinh tiểu học 34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ảng đen/ Bảng trắng/ Bảng học sinh khổ A4 giảm chỉ còn 18,000 đ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0086" y="473394"/>
            <a:ext cx="1665514" cy="6696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Soá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" name="AutoShape 2" descr="trang trí đồ vật có dạng hình vuông và hình chữ nhật bai 32 pp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35183" y="530544"/>
            <a:ext cx="592727" cy="544194"/>
          </a:xfrm>
          <a:prstGeom prst="round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4813" y="-88088"/>
            <a:ext cx="3457799" cy="625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11061" y="5815962"/>
            <a:ext cx="6717394" cy="6696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Coù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      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khoái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laäp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phöông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VNI-Avo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95693" y="5257728"/>
            <a:ext cx="6717394" cy="6696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Coù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chuïc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khoái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laäp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phöông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VNI-Avo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55246" y="5897718"/>
            <a:ext cx="592727" cy="467994"/>
          </a:xfrm>
          <a:prstGeom prst="round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3964" y="5311392"/>
            <a:ext cx="41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9190" y="5889155"/>
            <a:ext cx="65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70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55245" y="5277450"/>
            <a:ext cx="592727" cy="467994"/>
          </a:xfrm>
          <a:prstGeom prst="round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81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3. </a:t>
            </a:r>
            <a:r>
              <a:rPr lang="en-US" sz="3200" b="1" dirty="0" err="1" smtClean="0">
                <a:latin typeface="VNI-Avo" pitchFamily="2" charset="0"/>
              </a:rPr>
              <a:t>Soá</a:t>
            </a:r>
            <a:r>
              <a:rPr lang="en-US" sz="3200" b="1" dirty="0" smtClean="0">
                <a:latin typeface="VNI-Avo" pitchFamily="2" charset="0"/>
              </a:rPr>
              <a:t> ?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3575" y="406687"/>
            <a:ext cx="643745" cy="533400"/>
          </a:xfrm>
          <a:prstGeom prst="round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2553" y="940087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a.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778" y="1469436"/>
            <a:ext cx="7855744" cy="156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VNI-Av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98246" y="1725749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5550" y="2030549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71825" y="2106749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86200" y="2165623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1954349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0" y="1946548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55921" y="1927498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81800" y="1916249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67600" y="1801949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77200" y="1649549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512899" y="1908448"/>
            <a:ext cx="29289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55447" y="2005422"/>
            <a:ext cx="240103" cy="1394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51071" y="2281647"/>
            <a:ext cx="22005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42340" y="2351770"/>
            <a:ext cx="26626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362451" y="2201999"/>
            <a:ext cx="228599" cy="15757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41106" y="2165623"/>
            <a:ext cx="29289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91201" y="2137048"/>
            <a:ext cx="29289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88906" y="2106749"/>
            <a:ext cx="29289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248526" y="2075135"/>
            <a:ext cx="228599" cy="4631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932955" y="1946548"/>
            <a:ext cx="161092" cy="39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534401" y="1725749"/>
            <a:ext cx="228599" cy="762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8686800" y="1630499"/>
            <a:ext cx="20955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157882" y="3666066"/>
            <a:ext cx="7855744" cy="156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VNI-Avo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830610" y="1709285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527914" y="2014085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204189" y="2090285"/>
            <a:ext cx="457201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39777" y="4200525"/>
            <a:ext cx="457201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1999" y="4133419"/>
            <a:ext cx="457201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87553" y="4180613"/>
            <a:ext cx="457201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855494" y="4135143"/>
            <a:ext cx="457201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546057" y="4068899"/>
            <a:ext cx="457201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254478" y="4017826"/>
            <a:ext cx="457201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924801" y="3942488"/>
            <a:ext cx="457201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61327" y="4049849"/>
            <a:ext cx="502921" cy="4191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48340" y="4160701"/>
            <a:ext cx="457201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267075" y="4180613"/>
            <a:ext cx="457201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611721" y="4233862"/>
            <a:ext cx="268293" cy="2553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457325" y="4113076"/>
            <a:ext cx="20955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2355144" y="4300106"/>
            <a:ext cx="221730" cy="2553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011099" y="4375875"/>
            <a:ext cx="268293" cy="2553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734109" y="4411799"/>
            <a:ext cx="2027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10159" y="4382362"/>
            <a:ext cx="171281" cy="103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046387" y="4371113"/>
            <a:ext cx="1394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657868" y="4371113"/>
            <a:ext cx="207151" cy="47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331248" y="4323919"/>
            <a:ext cx="220470" cy="240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24285" y="4259193"/>
            <a:ext cx="252816" cy="2209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724987" y="4165645"/>
            <a:ext cx="206149" cy="5071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8370882" y="4017826"/>
            <a:ext cx="268293" cy="7143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786644" y="4056758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NI-Avo" pitchFamily="2" charset="0"/>
              </a:rPr>
              <a:t>100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16490" y="4151116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NI-Avo" pitchFamily="2" charset="0"/>
              </a:rPr>
              <a:t>  90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126195" y="4160641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 80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2999" y="4180613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 70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480107" y="4112986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 60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58965" y="4170166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NI-Avo" pitchFamily="2" charset="0"/>
              </a:rPr>
              <a:t>  50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761443" y="4123433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 40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40478" y="4046575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 30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122118" y="3998945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NI-Avo" pitchFamily="2" charset="0"/>
              </a:rPr>
              <a:t>  20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836911" y="3951091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 10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665526" y="1706639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NI-Avo" pitchFamily="2" charset="0"/>
              </a:rPr>
              <a:t>  10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73225" y="2001944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NI-Avo" pitchFamily="2" charset="0"/>
              </a:rPr>
              <a:t>  20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440149" y="1940441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NI-Avo" pitchFamily="2" charset="0"/>
              </a:rPr>
              <a:t>  50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050243" y="2075135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 30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61192" y="2135294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 40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16748" y="1921391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 60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932698" y="1914495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 70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638926" y="1921391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  80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35962" y="1786317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NI-Avo" pitchFamily="2" charset="0"/>
              </a:rPr>
              <a:t>  90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981951" y="1639964"/>
            <a:ext cx="6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100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347788" y="2957361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b.</a:t>
            </a:r>
            <a:endParaRPr lang="en-US" sz="32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4" grpId="0"/>
      <p:bldP spid="105" grpId="0"/>
      <p:bldP spid="107" grpId="0"/>
      <p:bldP spid="111" grpId="0"/>
      <p:bldP spid="112" grpId="0"/>
      <p:bldP spid="113" grpId="0"/>
      <p:bldP spid="114" grpId="0"/>
      <p:bldP spid="115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4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Soá</a:t>
            </a:r>
            <a:r>
              <a:rPr lang="en-US" sz="3200" b="1" dirty="0" smtClean="0">
                <a:latin typeface="VNI-Avo" pitchFamily="2" charset="0"/>
              </a:rPr>
              <a:t> ?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33575" y="406687"/>
            <a:ext cx="643745" cy="533400"/>
          </a:xfrm>
          <a:prstGeom prst="round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2805" y="4007077"/>
            <a:ext cx="535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Coù</a:t>
            </a:r>
            <a:r>
              <a:rPr lang="en-US" sz="3200" dirty="0" smtClean="0">
                <a:latin typeface="VNI-Avo" pitchFamily="2" charset="0"/>
              </a:rPr>
              <a:t>     </a:t>
            </a:r>
            <a:r>
              <a:rPr lang="en-US" sz="3200" dirty="0" err="1" smtClean="0">
                <a:latin typeface="VNI-Avo" pitchFamily="2" charset="0"/>
              </a:rPr>
              <a:t>chuïc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quaû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chuoái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7425" y="4605127"/>
            <a:ext cx="477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Coù</a:t>
            </a:r>
            <a:r>
              <a:rPr lang="en-US" sz="3200" smtClean="0">
                <a:latin typeface="VNI-Avo" pitchFamily="2" charset="0"/>
              </a:rPr>
              <a:t>     quaû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chuoái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4110" y="4108995"/>
            <a:ext cx="41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7293" y="4697459"/>
            <a:ext cx="50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NI-Avo" pitchFamily="2" charset="0"/>
              </a:rPr>
              <a:t>40</a:t>
            </a:r>
            <a:endParaRPr lang="en-US" sz="2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1250" y="4076730"/>
            <a:ext cx="438150" cy="432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58245" y="4680585"/>
            <a:ext cx="438150" cy="432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259556" y="1316038"/>
            <a:ext cx="8792766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04800" y="381000"/>
            <a:ext cx="10847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GIỜ HỌC KẾT THÚC</a:t>
            </a:r>
          </a:p>
          <a:p>
            <a:pPr algn="ctr" eaLnBrk="1" hangingPunct="1"/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Chúc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chăm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ngoan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3993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SLIDE_ID_2" val="{5935DA68-248D-4E0C-B796-460D1988B380}"/>
  <p:tag name="GENSWF_ADVANCE_TIME" val="16.18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1256</TotalTime>
  <Words>334</Words>
  <Application>Microsoft Office PowerPoint</Application>
  <PresentationFormat>On-screen Show (4:3)</PresentationFormat>
  <Paragraphs>136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PowerPoint Presentation</vt:lpstr>
      <vt:lpstr>Khôûi ñoäng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184</cp:revision>
  <dcterms:created xsi:type="dcterms:W3CDTF">2021-10-11T07:22:47Z</dcterms:created>
  <dcterms:modified xsi:type="dcterms:W3CDTF">2023-06-25T03:45:32Z</dcterms:modified>
</cp:coreProperties>
</file>