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83" r:id="rId3"/>
    <p:sldId id="263" r:id="rId4"/>
    <p:sldId id="275" r:id="rId5"/>
    <p:sldId id="284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AB9F-1BC4-4567-BEC2-59AF0B4C5706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3E5B-D891-4807-9140-1E8F11B9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B3E5B-D891-4807-9140-1E8F11B98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1DBA93-6373-92C7-878A-568FA6AC9B50}"/>
              </a:ext>
            </a:extLst>
          </p:cNvPr>
          <p:cNvSpPr txBox="1"/>
          <p:nvPr/>
        </p:nvSpPr>
        <p:spPr>
          <a:xfrm>
            <a:off x="1428750" y="365721"/>
            <a:ext cx="687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GIÁO </a:t>
            </a: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DỤC VÀ ĐÀO TẠO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HUYỆN GIAO THUỶ</a:t>
            </a:r>
            <a:endParaRPr lang="vi-VN" sz="2000" b="1" dirty="0">
              <a:solidFill>
                <a:prstClr val="black"/>
              </a:solidFill>
              <a:latin typeface="Times New Roman"/>
            </a:endParaRPr>
          </a:p>
          <a:p>
            <a:pPr algn="ctr" defTabSz="914309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GIAO YẾN</a:t>
            </a:r>
          </a:p>
          <a:p>
            <a:pPr algn="ctr" defTabSz="914309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050F12-3292-8FA3-E1AF-373D38E5FDA2}"/>
              </a:ext>
            </a:extLst>
          </p:cNvPr>
          <p:cNvSpPr txBox="1"/>
          <p:nvPr/>
        </p:nvSpPr>
        <p:spPr>
          <a:xfrm>
            <a:off x="900113" y="1854968"/>
            <a:ext cx="740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09"/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BÀI </a:t>
            </a:r>
            <a:r>
              <a:rPr lang="en-US" sz="3200" b="1" smtClean="0">
                <a:solidFill>
                  <a:srgbClr val="FF0000"/>
                </a:solidFill>
                <a:latin typeface="Times New Roman"/>
              </a:rPr>
              <a:t>63: LUYỆN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TẬP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43300" y="1110342"/>
            <a:ext cx="21145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7-Point Star 8"/>
          <p:cNvSpPr/>
          <p:nvPr/>
        </p:nvSpPr>
        <p:spPr>
          <a:xfrm>
            <a:off x="214312" y="556240"/>
            <a:ext cx="1614488" cy="150116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50F12-3292-8FA3-E1AF-373D38E5FDA2}"/>
              </a:ext>
            </a:extLst>
          </p:cNvPr>
          <p:cNvSpPr txBox="1"/>
          <p:nvPr/>
        </p:nvSpPr>
        <p:spPr>
          <a:xfrm>
            <a:off x="533400" y="4243722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625215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91" y="762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Khôûi</a:t>
            </a:r>
            <a:r>
              <a:rPr lang="en-US" sz="3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ñoäng</a:t>
            </a:r>
            <a:endParaRPr lang="en-US" sz="3600" dirty="0">
              <a:solidFill>
                <a:schemeClr val="tx1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4181475"/>
            <a:ext cx="1704975" cy="267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883" y="20766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2 + 7 =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091" y="32770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10 -….= 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4303" y="207556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9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2" y="32683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433" y="20755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923" y="20938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…..+ 4=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23" y="327705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8 &gt;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3920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0094" y="209386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9 &lt;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025" y="2070473"/>
            <a:ext cx="9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4439" y="3277050"/>
            <a:ext cx="215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5 &lt;....&lt;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103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77883" y="815195"/>
            <a:ext cx="749808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Hoûi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ñaùp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4357552" y="6055573"/>
            <a:ext cx="3483428" cy="578882"/>
          </a:xfrm>
          <a:prstGeom prst="wedgeRoundRectCallou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taát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NI-Avo" pitchFamily="2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VNI-Avo" pitchFamily="2" charset="0"/>
              </a:rPr>
              <a:t>baïn</a:t>
            </a:r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6401" y="4485509"/>
            <a:ext cx="33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1,  2,   3,  4,  5,  6,  7,  8,  9,  10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14500" y="4485509"/>
            <a:ext cx="3429000" cy="281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4547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4.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Tìm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pheùp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tính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neâu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7213" y="-481646"/>
            <a:ext cx="2772122" cy="79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0192" y="675619"/>
            <a:ext cx="7748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toaùn</a:t>
            </a:r>
            <a:r>
              <a:rPr lang="en-US" sz="2800" dirty="0" smtClean="0">
                <a:latin typeface="VNI-Avo" pitchFamily="2" charset="0"/>
              </a:rPr>
              <a:t>: </a:t>
            </a:r>
            <a:r>
              <a:rPr lang="en-US" sz="2800" dirty="0" err="1" smtClean="0">
                <a:latin typeface="VNI-Avo" pitchFamily="2" charset="0"/>
              </a:rPr>
              <a:t>Treân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saân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tröôøng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coù</a:t>
            </a:r>
            <a:r>
              <a:rPr lang="en-US" sz="2800" dirty="0" smtClean="0">
                <a:latin typeface="VNI-Avo" pitchFamily="2" charset="0"/>
              </a:rPr>
              <a:t> 5  </a:t>
            </a:r>
            <a:r>
              <a:rPr lang="en-US" sz="2800" dirty="0" err="1" smtClean="0">
                <a:latin typeface="VNI-Avo" pitchFamily="2" charset="0"/>
              </a:rPr>
              <a:t>baïn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ñang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chôi</a:t>
            </a:r>
            <a:r>
              <a:rPr lang="en-US" sz="2800" dirty="0" smtClean="0">
                <a:latin typeface="VNI-Avo" pitchFamily="2" charset="0"/>
              </a:rPr>
              <a:t>, </a:t>
            </a:r>
            <a:r>
              <a:rPr lang="en-US" sz="2800" dirty="0" err="1" smtClean="0">
                <a:latin typeface="VNI-Avo" pitchFamily="2" charset="0"/>
              </a:rPr>
              <a:t>theâm</a:t>
            </a:r>
            <a:r>
              <a:rPr lang="en-US" sz="2800" dirty="0" smtClean="0">
                <a:latin typeface="VNI-Avo" pitchFamily="2" charset="0"/>
              </a:rPr>
              <a:t> 3  </a:t>
            </a:r>
            <a:r>
              <a:rPr lang="en-US" sz="2800" dirty="0" err="1" smtClean="0">
                <a:latin typeface="VNI-Avo" pitchFamily="2" charset="0"/>
              </a:rPr>
              <a:t>baïn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chaïy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tôùi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.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Hoûi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coù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taát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caû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bao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nhieâu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baïn</a:t>
            </a:r>
            <a:r>
              <a:rPr lang="en-US" sz="2800" dirty="0" smtClean="0">
                <a:latin typeface="VNI-Avo" pitchFamily="2" charset="0"/>
              </a:rPr>
              <a:t>? 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1657" y="4897533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445033"/>
            <a:ext cx="35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5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0276" y="5401140"/>
            <a:ext cx="35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+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2014" y="5427266"/>
            <a:ext cx="35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9873" y="5401140"/>
            <a:ext cx="35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=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7332" y="5414203"/>
            <a:ext cx="35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8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4566" y="5401140"/>
            <a:ext cx="131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 (</a:t>
            </a:r>
            <a:r>
              <a:rPr lang="en-US" sz="2800" dirty="0" err="1" smtClean="0">
                <a:latin typeface="VNI-Avo" pitchFamily="2" charset="0"/>
              </a:rPr>
              <a:t>baïn</a:t>
            </a:r>
            <a:r>
              <a:rPr lang="en-US" sz="2800" dirty="0" smtClean="0">
                <a:latin typeface="VNI-Avo" pitchFamily="2" charset="0"/>
              </a:rPr>
              <a:t>)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53200" y="675620"/>
            <a:ext cx="457200" cy="46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74523" y="1145520"/>
            <a:ext cx="492034" cy="46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1" y="1994056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2427" y="1884608"/>
            <a:ext cx="5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086600" y="1209288"/>
            <a:ext cx="533400" cy="317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35927" y="1643464"/>
            <a:ext cx="1906087" cy="3505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98357" y="-316628"/>
            <a:ext cx="2772122" cy="79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4887685" y="1643464"/>
            <a:ext cx="370115" cy="241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/>
      <p:bldP spid="54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3" grpId="0" animBg="1"/>
      <p:bldP spid="1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ảng đen/ Bảng trắng/ Bảng học sinh khổ A4 giảm chỉ còn 18,000 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00938"/>
              </p:ext>
            </p:extLst>
          </p:nvPr>
        </p:nvGraphicFramePr>
        <p:xfrm>
          <a:off x="1524000" y="2079625"/>
          <a:ext cx="609600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utoCAD Drawing" r:id="rId3" imgW="12401640" imgH="5486400" progId="AutoCAD.Drawing.17">
                  <p:embed/>
                </p:oleObj>
              </mc:Choice>
              <mc:Fallback>
                <p:oleObj name="AutoCAD Drawing" r:id="rId3" imgW="12401640" imgH="5486400" progId="AutoCAD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079625"/>
                        <a:ext cx="6096000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7607" y="675619"/>
            <a:ext cx="7748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toaùn</a:t>
            </a:r>
            <a:r>
              <a:rPr lang="en-US" sz="2800" dirty="0" smtClean="0">
                <a:latin typeface="VNI-Avo" pitchFamily="2" charset="0"/>
              </a:rPr>
              <a:t>: </a:t>
            </a:r>
            <a:r>
              <a:rPr lang="en-US" sz="2800" dirty="0" err="1" smtClean="0">
                <a:latin typeface="VNI-Avo" pitchFamily="2" charset="0"/>
              </a:rPr>
              <a:t>Nhaø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Bình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coù</a:t>
            </a:r>
            <a:r>
              <a:rPr lang="en-US" sz="2800" dirty="0" smtClean="0">
                <a:latin typeface="VNI-Avo" pitchFamily="2" charset="0"/>
              </a:rPr>
              <a:t> 6  con </a:t>
            </a:r>
            <a:r>
              <a:rPr lang="en-US" sz="2800" dirty="0" err="1" smtClean="0">
                <a:latin typeface="VNI-Avo" pitchFamily="2" charset="0"/>
              </a:rPr>
              <a:t>gaø</a:t>
            </a:r>
            <a:r>
              <a:rPr lang="en-US" sz="2800" dirty="0" smtClean="0">
                <a:latin typeface="VNI-Avo" pitchFamily="2" charset="0"/>
              </a:rPr>
              <a:t>, </a:t>
            </a:r>
            <a:r>
              <a:rPr lang="en-US" sz="2800" dirty="0" err="1" smtClean="0">
                <a:latin typeface="VNI-Avo" pitchFamily="2" charset="0"/>
              </a:rPr>
              <a:t>meï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mua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theâm</a:t>
            </a:r>
            <a:r>
              <a:rPr lang="en-US" sz="2800" dirty="0" smtClean="0">
                <a:latin typeface="VNI-Avo" pitchFamily="2" charset="0"/>
              </a:rPr>
              <a:t> 3  con </a:t>
            </a:r>
            <a:r>
              <a:rPr lang="en-US" sz="2800" dirty="0" err="1" smtClean="0">
                <a:latin typeface="VNI-Avo" pitchFamily="2" charset="0"/>
              </a:rPr>
              <a:t>gaø</a:t>
            </a:r>
            <a:r>
              <a:rPr lang="en-US" sz="2800" dirty="0" smtClean="0">
                <a:latin typeface="VNI-Avo" pitchFamily="2" charset="0"/>
              </a:rPr>
              <a:t>. </a:t>
            </a:r>
            <a:r>
              <a:rPr lang="en-US" sz="2800" dirty="0" err="1" smtClean="0">
                <a:latin typeface="VNI-Avo" pitchFamily="2" charset="0"/>
              </a:rPr>
              <a:t>Hoûi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nhaø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Bình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coù</a:t>
            </a:r>
            <a:endParaRPr lang="en-US" sz="2800" dirty="0" smtClean="0">
              <a:latin typeface="VNI-Avo" pitchFamily="2" charset="0"/>
            </a:endParaRPr>
          </a:p>
          <a:p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taát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caû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bao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nhieâu</a:t>
            </a:r>
            <a:r>
              <a:rPr lang="en-US" sz="2800" dirty="0" smtClean="0">
                <a:latin typeface="VNI-Avo" pitchFamily="2" charset="0"/>
              </a:rPr>
              <a:t> con </a:t>
            </a:r>
            <a:r>
              <a:rPr lang="en-US" sz="2800" dirty="0" err="1" smtClean="0">
                <a:latin typeface="VNI-Avo" pitchFamily="2" charset="0"/>
              </a:rPr>
              <a:t>gaø</a:t>
            </a:r>
            <a:r>
              <a:rPr lang="en-US" sz="2800" dirty="0" smtClean="0">
                <a:latin typeface="VNI-Avo" pitchFamily="2" charset="0"/>
              </a:rPr>
              <a:t>?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5437" y="-119223"/>
            <a:ext cx="2689185" cy="725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013585" y="53848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92730" y="53848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4100" y="53848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6232" y="53848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50029" y="53848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5219" y="5486400"/>
            <a:ext cx="1221382" cy="495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(con)</a:t>
            </a:r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08019" y="762000"/>
            <a:ext cx="457200" cy="46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67079" y="1178580"/>
            <a:ext cx="457200" cy="46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58894" y="1200496"/>
            <a:ext cx="533400" cy="317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2680" y="1645960"/>
            <a:ext cx="1885950" cy="317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6619" y="1645960"/>
            <a:ext cx="323761" cy="317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1099" y="1994056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52427" y="1884608"/>
            <a:ext cx="5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1693" y="5384800"/>
            <a:ext cx="48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0838" y="5409625"/>
            <a:ext cx="48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92208" y="5441662"/>
            <a:ext cx="48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4340" y="5372100"/>
            <a:ext cx="48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8137" y="5409625"/>
            <a:ext cx="48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1" grpId="0"/>
      <p:bldP spid="29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ảng đen/ Bảng trắng/ Bảng học sinh khổ A4 giảm chỉ còn 18,000 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0300" y="-144463"/>
            <a:ext cx="7848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5.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pheùp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neâu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caâu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traû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lôøi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: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0300" y="942974"/>
            <a:ext cx="7748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Haïnh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coù</a:t>
            </a:r>
            <a:r>
              <a:rPr lang="en-US" sz="2800" dirty="0" smtClean="0">
                <a:latin typeface="VNI-Avo" pitchFamily="2" charset="0"/>
              </a:rPr>
              <a:t> 12  </a:t>
            </a:r>
            <a:r>
              <a:rPr lang="en-US" sz="2800" dirty="0" err="1" smtClean="0">
                <a:latin typeface="VNI-Avo" pitchFamily="2" charset="0"/>
              </a:rPr>
              <a:t>boâng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hoa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maøu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ñoû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vaø</a:t>
            </a:r>
            <a:r>
              <a:rPr lang="en-US" sz="2800" dirty="0" smtClean="0">
                <a:latin typeface="VNI-Avo" pitchFamily="2" charset="0"/>
              </a:rPr>
              <a:t> 7  </a:t>
            </a:r>
            <a:r>
              <a:rPr lang="en-US" sz="2800" dirty="0" err="1" smtClean="0">
                <a:latin typeface="VNI-Avo" pitchFamily="2" charset="0"/>
              </a:rPr>
              <a:t>boâng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hoa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maøu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vaøng</a:t>
            </a:r>
            <a:r>
              <a:rPr lang="en-US" sz="2800" dirty="0" smtClean="0">
                <a:latin typeface="VNI-Avo" pitchFamily="2" charset="0"/>
              </a:rPr>
              <a:t>. </a:t>
            </a:r>
            <a:r>
              <a:rPr lang="en-US" sz="2800" dirty="0" err="1" smtClean="0">
                <a:latin typeface="VNI-Avo" pitchFamily="2" charset="0"/>
              </a:rPr>
              <a:t>Hoûi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Haïnh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coù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taát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caû</a:t>
            </a:r>
            <a:r>
              <a:rPr lang="en-US" sz="2800" dirty="0" smtClean="0">
                <a:latin typeface="VNI-Avo" pitchFamily="2" charset="0"/>
              </a:rPr>
              <a:t> </a:t>
            </a:r>
          </a:p>
          <a:p>
            <a:r>
              <a:rPr lang="en-US" sz="2800" dirty="0" err="1" smtClean="0">
                <a:latin typeface="VNI-Avo" pitchFamily="2" charset="0"/>
              </a:rPr>
              <a:t>bao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nhieâu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boâng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hoa</a:t>
            </a:r>
            <a:r>
              <a:rPr lang="en-US" sz="2800" dirty="0" smtClean="0">
                <a:latin typeface="VNI-Avo" pitchFamily="2" charset="0"/>
              </a:rPr>
              <a:t>?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90" y="2438400"/>
            <a:ext cx="598021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55049" y="58166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09044" y="5829300"/>
            <a:ext cx="2402842" cy="495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boâng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VNI-Avo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48134" y="57912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1460" y="58039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26049" y="58166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81064" y="5803900"/>
            <a:ext cx="68453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4135" y="5841425"/>
            <a:ext cx="79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47695" y="998537"/>
            <a:ext cx="457200" cy="46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26404" y="998537"/>
            <a:ext cx="457200" cy="46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69054" y="1905000"/>
            <a:ext cx="1885950" cy="2655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06007" y="1485988"/>
            <a:ext cx="565993" cy="2989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07402" y="1937354"/>
            <a:ext cx="282997" cy="2331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00800" y="1854356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72127" y="1752600"/>
            <a:ext cx="5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5154" y="5791200"/>
            <a:ext cx="6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6466" y="5828725"/>
            <a:ext cx="79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7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4161" y="5790625"/>
            <a:ext cx="79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2815" y="5803325"/>
            <a:ext cx="79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19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6504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Daën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doø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79248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Caùc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xem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laïi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baøi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hoâm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nay.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Xem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chuaån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bò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: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  +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Baøi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64: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Luyeän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taäp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chung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259556" y="1316038"/>
            <a:ext cx="879276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04800" y="381000"/>
            <a:ext cx="10847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GIỜ HỌC KẾT THÚC</a:t>
            </a:r>
          </a:p>
          <a:p>
            <a:pPr algn="ctr" eaLnBrk="1" hangingPunct="1"/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Chúc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chăm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ngoan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399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1191</TotalTime>
  <Words>277</Words>
  <Application>Microsoft Office PowerPoint</Application>
  <PresentationFormat>On-screen Show (4:3)</PresentationFormat>
  <Paragraphs>60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Solstice</vt:lpstr>
      <vt:lpstr>AutoCAD Drawing</vt:lpstr>
      <vt:lpstr>PowerPoint Presentation</vt:lpstr>
      <vt:lpstr>Khôûi ñoäng</vt:lpstr>
      <vt:lpstr>PowerPoint Presentation</vt:lpstr>
      <vt:lpstr>PowerPoint Presentation</vt:lpstr>
      <vt:lpstr>PowerPoint Presentation</vt:lpstr>
      <vt:lpstr>Daën doø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163</cp:revision>
  <dcterms:created xsi:type="dcterms:W3CDTF">2021-10-11T07:22:47Z</dcterms:created>
  <dcterms:modified xsi:type="dcterms:W3CDTF">2023-06-25T03:44:50Z</dcterms:modified>
</cp:coreProperties>
</file>