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7" r:id="rId2"/>
    <p:sldId id="283" r:id="rId3"/>
    <p:sldId id="285" r:id="rId4"/>
    <p:sldId id="284" r:id="rId5"/>
    <p:sldId id="286" r:id="rId6"/>
    <p:sldId id="275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CAB9F-1BC4-4567-BEC2-59AF0B4C5706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B3E5B-D891-4807-9140-1E8F11B98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6A8AD-F3E6-47DE-B783-16C0EDA737F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1DBA93-6373-92C7-878A-568FA6AC9B50}"/>
              </a:ext>
            </a:extLst>
          </p:cNvPr>
          <p:cNvSpPr txBox="1"/>
          <p:nvPr/>
        </p:nvSpPr>
        <p:spPr>
          <a:xfrm>
            <a:off x="1428750" y="365721"/>
            <a:ext cx="6953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GIÁO </a:t>
            </a: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DỤC VÀ ĐÀO TẠO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HUYỆN GIAO THUỶ</a:t>
            </a:r>
            <a:endParaRPr lang="vi-VN" sz="2000" b="1" dirty="0">
              <a:solidFill>
                <a:prstClr val="black"/>
              </a:solidFill>
              <a:latin typeface="Times New Roman"/>
            </a:endParaRPr>
          </a:p>
          <a:p>
            <a:pPr algn="ctr" defTabSz="914309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GIAO YẾN</a:t>
            </a:r>
          </a:p>
          <a:p>
            <a:pPr algn="ctr" defTabSz="914309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43300" y="1110342"/>
            <a:ext cx="21145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1021556" y="4243722"/>
            <a:ext cx="8046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09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09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214312" y="556240"/>
            <a:ext cx="1614488" cy="1501163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1556" y="2057403"/>
            <a:ext cx="7498080" cy="990600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56: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Pheùp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coäng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khoâng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nhôù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marL="82296" indent="0" algn="ctr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phaïm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vi 20</a:t>
            </a:r>
          </a:p>
          <a:p>
            <a:pPr marL="82296" indent="0" algn="ctr">
              <a:buNone/>
            </a:pP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544137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91" y="762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VNI-Avo" pitchFamily="2" charset="0"/>
              </a:rPr>
              <a:t>Khôûi</a:t>
            </a:r>
            <a:r>
              <a:rPr lang="en-US" sz="3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VNI-Avo" pitchFamily="2" charset="0"/>
              </a:rPr>
              <a:t>ñoäng</a:t>
            </a:r>
            <a:endParaRPr lang="en-US" sz="3600" dirty="0">
              <a:solidFill>
                <a:schemeClr val="tx1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4181475"/>
            <a:ext cx="1704975" cy="2676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883" y="207664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2 + 7 =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091" y="32770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10 -….= 4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4303" y="207556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9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002" y="326836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433" y="20755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923" y="20938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…..+ 4=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23" y="327705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8 &gt;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3920" y="327705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50094" y="2093861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9 &lt;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9025" y="2070473"/>
            <a:ext cx="9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4439" y="3277050"/>
            <a:ext cx="215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5 &lt;....&lt;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103" y="327705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77883" y="815195"/>
            <a:ext cx="749808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Troø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chôi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Hoûi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ñaùp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nhanh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43000" y="2360408"/>
            <a:ext cx="2514600" cy="16193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2967" y="2548879"/>
            <a:ext cx="672984" cy="5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265022" y="2362543"/>
            <a:ext cx="1371600" cy="25904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711337" y="2557376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1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959531" y="2557376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4528457" y="2991187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4978852" y="3394987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99906" y="4091030"/>
            <a:ext cx="72934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4757325" y="4211046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5000893" y="4211047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5794464" y="2575688"/>
            <a:ext cx="3349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* 3 </a:t>
            </a:r>
            <a:r>
              <a:rPr lang="en-US" sz="2400" dirty="0" err="1" smtClean="0">
                <a:latin typeface="VNI-Avo" pitchFamily="2" charset="0"/>
              </a:rPr>
              <a:t>coäng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>
                <a:latin typeface="VNI-Avo" pitchFamily="2" charset="0"/>
              </a:rPr>
              <a:t>4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baèng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smtClean="0">
                <a:latin typeface="VNI-Avo" pitchFamily="2" charset="0"/>
              </a:rPr>
              <a:t>7,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7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5803989" y="355055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* </a:t>
            </a:r>
            <a:r>
              <a:rPr lang="en-US" sz="2400" dirty="0" err="1" smtClean="0">
                <a:latin typeface="VNI-Avo" pitchFamily="2" charset="0"/>
              </a:rPr>
              <a:t>Haï</a:t>
            </a:r>
            <a:r>
              <a:rPr lang="en-US" sz="2400" dirty="0" smtClean="0">
                <a:latin typeface="VNI-Avo" pitchFamily="2" charset="0"/>
              </a:rPr>
              <a:t> 1,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1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5945777" y="408981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13 + 4 = 17</a:t>
            </a:r>
            <a:endParaRPr lang="en-US" sz="2400" dirty="0">
              <a:latin typeface="VNI-Avo" pitchFamily="2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1243" y="2690083"/>
            <a:ext cx="594749" cy="3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43000" y="3265335"/>
            <a:ext cx="25146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250998" y="4091030"/>
            <a:ext cx="2330402" cy="1433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50998" y="4211047"/>
            <a:ext cx="2406602" cy="6899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482954" y="3401657"/>
            <a:ext cx="571936" cy="40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0647" y="4193347"/>
            <a:ext cx="583314" cy="72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6141" y="4300851"/>
            <a:ext cx="611804" cy="5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1. </a:t>
            </a:r>
            <a:r>
              <a:rPr lang="en-US" sz="3200" b="1" dirty="0" err="1" smtClean="0">
                <a:latin typeface="VNI-Avo" pitchFamily="2" charset="0"/>
              </a:rPr>
              <a:t>Tính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972" y="972105"/>
            <a:ext cx="6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13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3972" y="1552619"/>
            <a:ext cx="6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  2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019" y="1225303"/>
            <a:ext cx="33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+</a:t>
            </a:r>
            <a:endParaRPr lang="en-US" sz="3200" dirty="0">
              <a:latin typeface="VNI-Avo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09747" y="2137394"/>
            <a:ext cx="73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93768" y="967844"/>
            <a:ext cx="6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15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7742" y="151769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3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8439" y="1231776"/>
            <a:ext cx="33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+</a:t>
            </a:r>
            <a:endParaRPr lang="en-US" sz="3200" dirty="0">
              <a:latin typeface="VNI-Avo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543" y="2126052"/>
            <a:ext cx="73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91642" y="2141655"/>
            <a:ext cx="73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99828" y="943408"/>
            <a:ext cx="48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5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7628" y="1511579"/>
            <a:ext cx="6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14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9643" y="1221042"/>
            <a:ext cx="33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+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8968" y="973628"/>
            <a:ext cx="6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11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0425" y="1507882"/>
            <a:ext cx="43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5</a:t>
            </a:r>
            <a:endParaRPr lang="en-US" sz="3200" dirty="0">
              <a:latin typeface="VNI-Avo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869428" y="2170701"/>
            <a:ext cx="73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00150" y="1266015"/>
            <a:ext cx="33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+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9039" y="2819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2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Ñaët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tính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roài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tính</a:t>
            </a:r>
            <a:r>
              <a:rPr lang="en-US" sz="3200" b="1" dirty="0" smtClean="0">
                <a:latin typeface="VNI-Avo" pitchFamily="2" charset="0"/>
              </a:rPr>
              <a:t>: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982" y="3527518"/>
            <a:ext cx="149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12 + 3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4013" y="3560621"/>
            <a:ext cx="149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11 + 7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7238" y="3570147"/>
            <a:ext cx="149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2 + 16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7822" y="4089975"/>
            <a:ext cx="90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12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4391458"/>
            <a:ext cx="33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+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4668" y="4670623"/>
            <a:ext cx="48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3</a:t>
            </a:r>
            <a:endParaRPr lang="en-US" sz="3200" dirty="0">
              <a:latin typeface="VNI-Avo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27904" y="5246797"/>
            <a:ext cx="73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11481" y="5234879"/>
            <a:ext cx="487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84360" y="5238837"/>
            <a:ext cx="37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69372" y="4112293"/>
            <a:ext cx="90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11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03615" y="4378235"/>
            <a:ext cx="33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+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58749" y="4658705"/>
            <a:ext cx="90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smtClean="0">
                <a:latin typeface="VNI-Avo" pitchFamily="2" charset="0"/>
              </a:rPr>
              <a:t> 7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05848" y="5244403"/>
            <a:ext cx="40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8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092086" y="5234879"/>
            <a:ext cx="73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82964" y="5257473"/>
            <a:ext cx="36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72618" y="4073930"/>
            <a:ext cx="43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2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70389" y="4347530"/>
            <a:ext cx="33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+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78578" y="4621252"/>
            <a:ext cx="6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16</a:t>
            </a:r>
            <a:endParaRPr lang="en-US" sz="3200" dirty="0">
              <a:latin typeface="VNI-Avo" pitchFamily="2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899930" y="5234879"/>
            <a:ext cx="73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34524" y="5208516"/>
            <a:ext cx="34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6791" y="5209848"/>
            <a:ext cx="37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9432" y="2141655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53013" y="2147430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21814" y="2175868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75395" y="2181643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49214" y="2137905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02795" y="2143680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54229" y="2162175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7810" y="2167950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99432" y="971550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08957" y="1550802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8151" y="962633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13929" y="1511333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0844" y="934058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26496" y="1520250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18717" y="972158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3347" y="1509673"/>
            <a:ext cx="4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812" y="3570146"/>
            <a:ext cx="149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10 + 9 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10690" y="4099070"/>
            <a:ext cx="6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10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42621" y="4621251"/>
            <a:ext cx="40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9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81696" y="4404680"/>
            <a:ext cx="33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+</a:t>
            </a:r>
            <a:endParaRPr lang="en-US" sz="3200" dirty="0">
              <a:latin typeface="VNI-Avo" pitchFamily="2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7182664" y="5211680"/>
            <a:ext cx="73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449018" y="5150623"/>
            <a:ext cx="34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29740" y="5179198"/>
            <a:ext cx="37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3" grpId="0"/>
      <p:bldP spid="34" grpId="0"/>
      <p:bldP spid="35" grpId="0"/>
      <p:bldP spid="37" grpId="0"/>
      <p:bldP spid="38" grpId="0"/>
      <p:bldP spid="40" grpId="0"/>
      <p:bldP spid="42" grpId="0"/>
      <p:bldP spid="43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481" y="458500"/>
            <a:ext cx="202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3. </a:t>
            </a:r>
            <a:r>
              <a:rPr lang="en-US" sz="3200" b="1" dirty="0" err="1">
                <a:latin typeface="VNI-Avo" pitchFamily="2" charset="0"/>
              </a:rPr>
              <a:t>T</a:t>
            </a:r>
            <a:r>
              <a:rPr lang="en-US" sz="3200" b="1" dirty="0" err="1" smtClean="0">
                <a:latin typeface="VNI-Avo" pitchFamily="2" charset="0"/>
              </a:rPr>
              <a:t>ính</a:t>
            </a:r>
            <a:r>
              <a:rPr lang="en-US" sz="3200" b="1" dirty="0" smtClean="0">
                <a:latin typeface="VNI-Avo" pitchFamily="2" charset="0"/>
              </a:rPr>
              <a:t>: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054" y="1486110"/>
            <a:ext cx="244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16 </a:t>
            </a:r>
            <a:r>
              <a:rPr lang="en-US" sz="3200" dirty="0">
                <a:latin typeface="VNI-Avo" pitchFamily="2" charset="0"/>
              </a:rPr>
              <a:t>+</a:t>
            </a:r>
            <a:r>
              <a:rPr lang="en-US" sz="3200" dirty="0" smtClean="0">
                <a:latin typeface="VNI-Avo" pitchFamily="2" charset="0"/>
              </a:rPr>
              <a:t> 1 + 2 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304" y="2895600"/>
            <a:ext cx="2219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13 + 0 + </a:t>
            </a:r>
            <a:r>
              <a:rPr lang="en-US" sz="3200" dirty="0">
                <a:latin typeface="VNI-Avo" pitchFamily="2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7758" y="4178522"/>
            <a:ext cx="2219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10 </a:t>
            </a:r>
            <a:r>
              <a:rPr lang="en-US" sz="3200" dirty="0">
                <a:latin typeface="VNI-Avo" pitchFamily="2" charset="0"/>
              </a:rPr>
              <a:t>+</a:t>
            </a:r>
            <a:r>
              <a:rPr lang="en-US" sz="3200" dirty="0" smtClean="0">
                <a:latin typeface="VNI-Avo" pitchFamily="2" charset="0"/>
              </a:rPr>
              <a:t> 4 + 4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1585241" y="1699749"/>
            <a:ext cx="186391" cy="76513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1800" y="2168432"/>
            <a:ext cx="37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3338" y="2168431"/>
            <a:ext cx="37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3856" y="147363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=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1384" y="1486110"/>
            <a:ext cx="68961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19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5277" y="28831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=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4656" y="2895600"/>
            <a:ext cx="37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4800" y="417852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=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9964" y="4191584"/>
            <a:ext cx="48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1663396" y="3077596"/>
            <a:ext cx="224995" cy="77708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51876" y="3575140"/>
            <a:ext cx="57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13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1682130" y="4420544"/>
            <a:ext cx="224995" cy="68550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87354" y="4816886"/>
            <a:ext cx="60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14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4191000"/>
            <a:ext cx="41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0755" y="2896183"/>
            <a:ext cx="41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  <p:bldP spid="16" grpId="0"/>
      <p:bldP spid="18" grpId="0"/>
      <p:bldP spid="19" grpId="0" animBg="1"/>
      <p:bldP spid="20" grpId="0"/>
      <p:bldP spid="21" grpId="0" animBg="1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ảng gỗ học sinh tiểu học 34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ảng đen/ Bảng trắng/ Bảng học sinh khổ A4 giảm chỉ còn 18,000 đ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0086" y="473394"/>
            <a:ext cx="7848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saùt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tranh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vaø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neâu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pheùp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coäng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hôïp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: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05428" y="5420185"/>
            <a:ext cx="649011" cy="58674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39509" y="5420711"/>
            <a:ext cx="649011" cy="58674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9689" y="5408295"/>
            <a:ext cx="649011" cy="58674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88733" y="5394764"/>
            <a:ext cx="649011" cy="58674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6427" y="5398572"/>
            <a:ext cx="649011" cy="58674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7213" y="5382490"/>
            <a:ext cx="65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1112" y="5416009"/>
            <a:ext cx="30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+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9689" y="5423136"/>
            <a:ext cx="65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0518" y="5384593"/>
            <a:ext cx="65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15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355" y="5394101"/>
            <a:ext cx="30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=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00" y="1752600"/>
            <a:ext cx="74057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3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259556" y="1316038"/>
            <a:ext cx="8792766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04800" y="381000"/>
            <a:ext cx="10847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GIỜ HỌC KẾT THÚC</a:t>
            </a:r>
          </a:p>
          <a:p>
            <a:pPr algn="ctr" eaLnBrk="1" hangingPunct="1"/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Chúc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chăm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ngoan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399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SLIDE_ID_2" val="{5935DA68-248D-4E0C-B796-460D1988B380}"/>
  <p:tag name="GENSWF_ADVANCE_TIME" val="16.18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1225</TotalTime>
  <Words>239</Words>
  <Application>Microsoft Office PowerPoint</Application>
  <PresentationFormat>On-screen Show (4:3)</PresentationFormat>
  <Paragraphs>109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PowerPoint Presentation</vt:lpstr>
      <vt:lpstr>Khôûi ñoäng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181</cp:revision>
  <dcterms:created xsi:type="dcterms:W3CDTF">2021-10-11T07:22:47Z</dcterms:created>
  <dcterms:modified xsi:type="dcterms:W3CDTF">2023-06-25T03:44:09Z</dcterms:modified>
</cp:coreProperties>
</file>